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0"/>
  </p:notesMasterIdLst>
  <p:handoutMasterIdLst>
    <p:handoutMasterId r:id="rId41"/>
  </p:handoutMasterIdLst>
  <p:sldIdLst>
    <p:sldId id="322" r:id="rId6"/>
    <p:sldId id="308" r:id="rId7"/>
    <p:sldId id="590" r:id="rId8"/>
    <p:sldId id="2145706261" r:id="rId9"/>
    <p:sldId id="595" r:id="rId10"/>
    <p:sldId id="2147474120" r:id="rId11"/>
    <p:sldId id="2145706715" r:id="rId12"/>
    <p:sldId id="2147474048" r:id="rId13"/>
    <p:sldId id="563" r:id="rId14"/>
    <p:sldId id="2147474035" r:id="rId15"/>
    <p:sldId id="2147474021" r:id="rId16"/>
    <p:sldId id="2145706326" r:id="rId17"/>
    <p:sldId id="2145706327" r:id="rId18"/>
    <p:sldId id="2147474015" r:id="rId19"/>
    <p:sldId id="2147473912" r:id="rId20"/>
    <p:sldId id="2147474030" r:id="rId21"/>
    <p:sldId id="2147474026" r:id="rId22"/>
    <p:sldId id="2147474092" r:id="rId23"/>
    <p:sldId id="2147474093" r:id="rId24"/>
    <p:sldId id="2147473829" r:id="rId25"/>
    <p:sldId id="2147473304" r:id="rId26"/>
    <p:sldId id="2147473830" r:id="rId27"/>
    <p:sldId id="2147473908" r:id="rId28"/>
    <p:sldId id="2147474094" r:id="rId29"/>
    <p:sldId id="2147473885" r:id="rId30"/>
    <p:sldId id="2147473690" r:id="rId31"/>
    <p:sldId id="2145706752" r:id="rId32"/>
    <p:sldId id="2147474097" r:id="rId33"/>
    <p:sldId id="2147474054" r:id="rId34"/>
    <p:sldId id="2147474100" r:id="rId35"/>
    <p:sldId id="2147474101" r:id="rId36"/>
    <p:sldId id="2147473915" r:id="rId37"/>
    <p:sldId id="2147473879" r:id="rId38"/>
    <p:sldId id="318" r:id="rId39"/>
  </p:sldIdLst>
  <p:sldSz cx="12192000" cy="6858000"/>
  <p:notesSz cx="7315200" cy="9601200"/>
  <p:custDataLst>
    <p:tags r:id="rId4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guide id="13" pos="3840" userDrawn="1">
          <p15:clr>
            <a:srgbClr val="A4A3A4"/>
          </p15:clr>
        </p15:guide>
        <p15:guide id="14" pos="6792"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Kemi Obajimi" initials="KO" lastIdx="20" clrIdx="16">
    <p:extLst>
      <p:ext uri="{19B8F6BF-5375-455C-9EA6-DF929625EA0E}">
        <p15:presenceInfo xmlns:p15="http://schemas.microsoft.com/office/powerpoint/2012/main" userId="S::kobajimi@clinicaloptions.com::81894e25-3cbc-45b7-be28-dda6fb8d19a9" providerId="AD"/>
      </p:ext>
    </p:extLst>
  </p:cmAuthor>
  <p:cmAuthor id="18" name="Christy Seals" initials="CS" lastIdx="1" clrIdx="17">
    <p:extLst>
      <p:ext uri="{19B8F6BF-5375-455C-9EA6-DF929625EA0E}">
        <p15:presenceInfo xmlns:p15="http://schemas.microsoft.com/office/powerpoint/2012/main" userId="S::cseals@clinicaloptions.com::0852e532-1f9e-4bbf-9b56-be19a9543a31" providerId="AD"/>
      </p:ext>
    </p:extLst>
  </p:cmAuthor>
  <p:cmAuthor id="19" name="Timothy Quill" initials="TQ" lastIdx="9" clrIdx="18">
    <p:extLst>
      <p:ext uri="{19B8F6BF-5375-455C-9EA6-DF929625EA0E}">
        <p15:presenceInfo xmlns:p15="http://schemas.microsoft.com/office/powerpoint/2012/main" userId="S::tquill@clinicaloptions.com::b1dc6efb-2995-45e7-a306-57a2c67aa886" providerId="AD"/>
      </p:ext>
    </p:extLst>
  </p:cmAuthor>
  <p:cmAuthor id="20" name="Andrea Boecler" initials="AB" lastIdx="5" clrIdx="19">
    <p:extLst>
      <p:ext uri="{19B8F6BF-5375-455C-9EA6-DF929625EA0E}">
        <p15:presenceInfo xmlns:p15="http://schemas.microsoft.com/office/powerpoint/2012/main" userId="S::aboecler@clinicaloptions.com::28e82037-1239-4052-943b-ae184e0bc2af" providerId="AD"/>
      </p:ext>
    </p:extLst>
  </p:cmAuthor>
  <p:cmAuthor id="21" name="Miranda Krzanowicz" initials="MK" lastIdx="1" clrIdx="20">
    <p:extLst>
      <p:ext uri="{19B8F6BF-5375-455C-9EA6-DF929625EA0E}">
        <p15:presenceInfo xmlns:p15="http://schemas.microsoft.com/office/powerpoint/2012/main" userId="S::mkrzanowicz@clinicaloptions.com::dd67459b-b957-4aa6-ac1d-605b6b0bcf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00823B"/>
    <a:srgbClr val="FF00FF"/>
    <a:srgbClr val="E1471D"/>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DB9919-F6CB-470B-9CA4-97076BE8A973}" v="54" dt="2024-09-11T13:19:16.60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00" autoAdjust="0"/>
    <p:restoredTop sz="86874" autoAdjust="0"/>
  </p:normalViewPr>
  <p:slideViewPr>
    <p:cSldViewPr snapToGrid="0">
      <p:cViewPr varScale="1">
        <p:scale>
          <a:sx n="84" d="100"/>
          <a:sy n="84" d="100"/>
        </p:scale>
        <p:origin x="331" y="77"/>
      </p:cViewPr>
      <p:guideLst>
        <p:guide pos="312"/>
        <p:guide orient="horz" pos="2160"/>
        <p:guide pos="3840"/>
        <p:guide pos="6792"/>
      </p:guideLst>
    </p:cSldViewPr>
  </p:slideViewPr>
  <p:notesTextViewPr>
    <p:cViewPr>
      <p:scale>
        <a:sx n="1" d="1"/>
        <a:sy n="1" d="1"/>
      </p:scale>
      <p:origin x="0" y="0"/>
    </p:cViewPr>
  </p:notesTextViewPr>
  <p:sorterViewPr>
    <p:cViewPr varScale="1">
      <p:scale>
        <a:sx n="100" d="100"/>
        <a:sy n="100" d="100"/>
      </p:scale>
      <p:origin x="0" y="-4920"/>
    </p:cViewPr>
  </p:sorterViewPr>
  <p:notesViewPr>
    <p:cSldViewPr snapToGrid="0">
      <p:cViewPr varScale="1">
        <p:scale>
          <a:sx n="92" d="100"/>
          <a:sy n="92" d="100"/>
        </p:scale>
        <p:origin x="4288" y="19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4-1010-C547-9A09-C34E9CDCDCC4}"/>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1-1010-C547-9A09-C34E9CDCDCC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2-1010-C547-9A09-C34E9CDCDCC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3-1010-C547-9A09-C34E9CDCDCC4}"/>
              </c:ext>
            </c:extLst>
          </c:dPt>
          <c:dLbls>
            <c:delete val="1"/>
          </c:dLbls>
          <c:cat>
            <c:strRef>
              <c:f>Sheet1!$A$2:$A$5</c:f>
              <c:strCache>
                <c:ptCount val="4"/>
                <c:pt idx="0">
                  <c:v>BTK mutants</c:v>
                </c:pt>
                <c:pt idx="1">
                  <c:v>BTK &amp; PLCG2 not Identified</c:v>
                </c:pt>
                <c:pt idx="2">
                  <c:v>BTK &amp; PLCG2 mutants</c:v>
                </c:pt>
                <c:pt idx="3">
                  <c:v>PLCG2 mutants</c:v>
                </c:pt>
              </c:strCache>
            </c:strRef>
          </c:cat>
          <c:val>
            <c:numRef>
              <c:f>Sheet1!$B$2:$B$5</c:f>
              <c:numCache>
                <c:formatCode>0%</c:formatCode>
                <c:ptCount val="4"/>
                <c:pt idx="0">
                  <c:v>0.56000000000000005</c:v>
                </c:pt>
                <c:pt idx="1">
                  <c:v>0.2</c:v>
                </c:pt>
                <c:pt idx="2">
                  <c:v>0.16</c:v>
                </c:pt>
                <c:pt idx="3">
                  <c:v>0.08</c:v>
                </c:pt>
              </c:numCache>
            </c:numRef>
          </c:val>
          <c:extLst>
            <c:ext xmlns:c16="http://schemas.microsoft.com/office/drawing/2014/chart" uri="{C3380CC4-5D6E-409C-BE32-E72D297353CC}">
              <c16:uniqueId val="{00000000-1010-C547-9A09-C34E9CDCDCC4}"/>
            </c:ext>
          </c:extLst>
        </c:ser>
        <c:dLbls>
          <c:dLblPos val="ctr"/>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tx>
            <c:strRef>
              <c:f>Sheet1!$F$1</c:f>
              <c:strCache>
                <c:ptCount val="1"/>
                <c:pt idx="0">
                  <c:v>Weeks</c:v>
                </c:pt>
              </c:strCache>
            </c:strRef>
          </c:tx>
          <c:spPr>
            <a:solidFill>
              <a:srgbClr val="015873"/>
            </a:solidFill>
            <a:ln>
              <a:solidFill>
                <a:srgbClr val="015873"/>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97E5-47C4-B756-96A6686619C5}"/>
                </c:ext>
              </c:extLst>
            </c:dLbl>
            <c:dLbl>
              <c:idx val="1"/>
              <c:delete val="1"/>
              <c:extLst>
                <c:ext xmlns:c15="http://schemas.microsoft.com/office/drawing/2012/chart" uri="{CE6537A1-D6FC-4f65-9D91-7224C49458BB}"/>
                <c:ext xmlns:c16="http://schemas.microsoft.com/office/drawing/2014/chart" uri="{C3380CC4-5D6E-409C-BE32-E72D297353CC}">
                  <c16:uniqueId val="{00000001-97E5-47C4-B756-96A6686619C5}"/>
                </c:ext>
              </c:extLst>
            </c:dLbl>
            <c:dLbl>
              <c:idx val="2"/>
              <c:delete val="1"/>
              <c:extLst>
                <c:ext xmlns:c15="http://schemas.microsoft.com/office/drawing/2012/chart" uri="{CE6537A1-D6FC-4f65-9D91-7224C49458BB}"/>
                <c:ext xmlns:c16="http://schemas.microsoft.com/office/drawing/2014/chart" uri="{C3380CC4-5D6E-409C-BE32-E72D297353CC}">
                  <c16:uniqueId val="{00000002-97E5-47C4-B756-96A6686619C5}"/>
                </c:ext>
              </c:extLst>
            </c:dLbl>
            <c:dLbl>
              <c:idx val="3"/>
              <c:delete val="1"/>
              <c:extLst>
                <c:ext xmlns:c15="http://schemas.microsoft.com/office/drawing/2012/chart" uri="{CE6537A1-D6FC-4f65-9D91-7224C49458BB}"/>
                <c:ext xmlns:c16="http://schemas.microsoft.com/office/drawing/2014/chart" uri="{C3380CC4-5D6E-409C-BE32-E72D297353CC}">
                  <c16:uniqueId val="{00000003-97E5-47C4-B756-96A6686619C5}"/>
                </c:ext>
              </c:extLst>
            </c:dLbl>
            <c:dLbl>
              <c:idx val="4"/>
              <c:delete val="1"/>
              <c:extLst>
                <c:ext xmlns:c15="http://schemas.microsoft.com/office/drawing/2012/chart" uri="{CE6537A1-D6FC-4f65-9D91-7224C49458BB}"/>
                <c:ext xmlns:c16="http://schemas.microsoft.com/office/drawing/2014/chart" uri="{C3380CC4-5D6E-409C-BE32-E72D297353CC}">
                  <c16:uniqueId val="{00000004-97E5-47C4-B756-96A6686619C5}"/>
                </c:ext>
              </c:extLst>
            </c:dLbl>
            <c:dLbl>
              <c:idx val="5"/>
              <c:tx>
                <c:rich>
                  <a:bodyPr/>
                  <a:lstStyle/>
                  <a:p>
                    <a:fld id="{49EC75BC-6098-484B-9256-B456FAECBA2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97E5-47C4-B756-96A6686619C5}"/>
                </c:ext>
              </c:extLst>
            </c:dLbl>
            <c:dLbl>
              <c:idx val="6"/>
              <c:tx>
                <c:rich>
                  <a:bodyPr/>
                  <a:lstStyle/>
                  <a:p>
                    <a:fld id="{31E24004-86E4-44A1-98FB-460B8194F0E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7E5-47C4-B756-96A6686619C5}"/>
                </c:ext>
              </c:extLst>
            </c:dLbl>
            <c:dLbl>
              <c:idx val="7"/>
              <c:tx>
                <c:rich>
                  <a:bodyPr/>
                  <a:lstStyle/>
                  <a:p>
                    <a:fld id="{C2A4B4D6-58DC-40A3-9D86-BA5F7A368C6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7E5-47C4-B756-96A6686619C5}"/>
                </c:ext>
              </c:extLst>
            </c:dLbl>
            <c:dLbl>
              <c:idx val="8"/>
              <c:tx>
                <c:rich>
                  <a:bodyPr/>
                  <a:lstStyle/>
                  <a:p>
                    <a:fld id="{531FBD62-7A70-4FB2-AF2B-05275430E94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7E5-47C4-B756-96A6686619C5}"/>
                </c:ext>
              </c:extLst>
            </c:dLbl>
            <c:dLbl>
              <c:idx val="9"/>
              <c:tx>
                <c:rich>
                  <a:bodyPr/>
                  <a:lstStyle/>
                  <a:p>
                    <a:fld id="{80194FC5-89C7-498A-BBC6-2EEC8068023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7E5-47C4-B756-96A6686619C5}"/>
                </c:ext>
              </c:extLst>
            </c:dLbl>
            <c:dLbl>
              <c:idx val="10"/>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A-97E5-47C4-B756-96A6686619C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Sheet1!#REF!</c:f>
            </c:multiLvlStrRef>
          </c:cat>
          <c:val>
            <c:numRef>
              <c:f>Sheet1!$F$2:$F$12</c:f>
              <c:numCache>
                <c:formatCode>General</c:formatCode>
                <c:ptCount val="11"/>
                <c:pt idx="0">
                  <c:v>40.285714286000001</c:v>
                </c:pt>
                <c:pt idx="1">
                  <c:v>21.428571429000002</c:v>
                </c:pt>
                <c:pt idx="2">
                  <c:v>20.571428570999998</c:v>
                </c:pt>
                <c:pt idx="3">
                  <c:v>20.571428570999998</c:v>
                </c:pt>
                <c:pt idx="4">
                  <c:v>17.571428570999998</c:v>
                </c:pt>
                <c:pt idx="5">
                  <c:v>12.571428571</c:v>
                </c:pt>
                <c:pt idx="6">
                  <c:v>12.428571429</c:v>
                </c:pt>
                <c:pt idx="7">
                  <c:v>11.285714285999999</c:v>
                </c:pt>
                <c:pt idx="8">
                  <c:v>4.2857142857000001</c:v>
                </c:pt>
                <c:pt idx="9">
                  <c:v>2.1428571429000001</c:v>
                </c:pt>
              </c:numCache>
            </c:numRef>
          </c:val>
          <c:extLst>
            <c:ext xmlns:c15="http://schemas.microsoft.com/office/drawing/2012/chart" uri="{02D57815-91ED-43cb-92C2-25804820EDAC}">
              <c15:datalabelsRange>
                <c15:f>Sheet1!$V$2:$V$12</c15:f>
                <c15:dlblRangeCache>
                  <c:ptCount val="11"/>
                  <c:pt idx="0">
                    <c:v>u</c:v>
                  </c:pt>
                  <c:pt idx="1">
                    <c:v>u</c:v>
                  </c:pt>
                  <c:pt idx="2">
                    <c:v>u</c:v>
                  </c:pt>
                  <c:pt idx="3">
                    <c:v>u</c:v>
                  </c:pt>
                  <c:pt idx="4">
                    <c:v>u</c:v>
                  </c:pt>
                </c15:dlblRangeCache>
              </c15:datalabelsRange>
            </c:ext>
            <c:ext xmlns:c16="http://schemas.microsoft.com/office/drawing/2014/chart" uri="{C3380CC4-5D6E-409C-BE32-E72D297353CC}">
              <c16:uniqueId val="{0000000B-97E5-47C4-B756-96A6686619C5}"/>
            </c:ext>
          </c:extLst>
        </c:ser>
        <c:dLbls>
          <c:showLegendKey val="0"/>
          <c:showVal val="1"/>
          <c:showCatName val="0"/>
          <c:showSerName val="0"/>
          <c:showPercent val="0"/>
          <c:showBubbleSize val="0"/>
        </c:dLbls>
        <c:gapWidth val="50"/>
        <c:axId val="999394687"/>
        <c:axId val="1253547375"/>
      </c:barChart>
      <c:scatterChart>
        <c:scatterStyle val="lineMarker"/>
        <c:varyColors val="0"/>
        <c:ser>
          <c:idx val="2"/>
          <c:order val="2"/>
          <c:tx>
            <c:strRef>
              <c:f>Sheet1!$H$1</c:f>
              <c:strCache>
                <c:ptCount val="1"/>
                <c:pt idx="0">
                  <c:v>First CR</c:v>
                </c:pt>
              </c:strCache>
            </c:strRef>
          </c:tx>
          <c:spPr>
            <a:ln w="25400" cap="rnd">
              <a:noFill/>
              <a:round/>
            </a:ln>
            <a:effectLst/>
          </c:spPr>
          <c:marker>
            <c:symbol val="circle"/>
            <c:size val="10"/>
            <c:spPr>
              <a:solidFill>
                <a:srgbClr val="4DA1BB"/>
              </a:solidFill>
              <a:ln w="9525">
                <a:noFill/>
              </a:ln>
              <a:effectLst/>
            </c:spPr>
          </c:marker>
          <c:dLbls>
            <c:delete val="1"/>
          </c:dLbls>
          <c:xVal>
            <c:numRef>
              <c:f>Sheet1!$H$2:$H$12</c:f>
              <c:numCache>
                <c:formatCode>General</c:formatCode>
                <c:ptCount val="11"/>
                <c:pt idx="0">
                  <c:v>4.8571428571000004</c:v>
                </c:pt>
                <c:pt idx="2">
                  <c:v>6.2857142857000001</c:v>
                </c:pt>
                <c:pt idx="3">
                  <c:v>12.142857143000001</c:v>
                </c:pt>
                <c:pt idx="4">
                  <c:v>22.285714286000001</c:v>
                </c:pt>
                <c:pt idx="5">
                  <c:v>5.4285714285999997</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0C-97E5-47C4-B756-96A6686619C5}"/>
            </c:ext>
          </c:extLst>
        </c:ser>
        <c:ser>
          <c:idx val="6"/>
          <c:order val="3"/>
          <c:tx>
            <c:strRef>
              <c:f>Sheet1!$I$1</c:f>
              <c:strCache>
                <c:ptCount val="1"/>
                <c:pt idx="0">
                  <c:v>Second CR</c:v>
                </c:pt>
              </c:strCache>
            </c:strRef>
          </c:tx>
          <c:spPr>
            <a:ln w="25400" cap="rnd">
              <a:noFill/>
              <a:round/>
            </a:ln>
            <a:effectLst/>
          </c:spPr>
          <c:marker>
            <c:symbol val="circle"/>
            <c:size val="10"/>
            <c:spPr>
              <a:solidFill>
                <a:srgbClr val="4DA1BB"/>
              </a:solidFill>
              <a:ln w="9525">
                <a:noFill/>
              </a:ln>
              <a:effectLst/>
            </c:spPr>
          </c:marker>
          <c:dLbls>
            <c:delete val="1"/>
          </c:dLbls>
          <c:xVal>
            <c:numRef>
              <c:f>Sheet1!$I$2:$I$12</c:f>
              <c:numCache>
                <c:formatCode>General</c:formatCode>
                <c:ptCount val="11"/>
                <c:pt idx="0">
                  <c:v>8.2857142856999992</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0D-97E5-47C4-B756-96A6686619C5}"/>
            </c:ext>
          </c:extLst>
        </c:ser>
        <c:ser>
          <c:idx val="5"/>
          <c:order val="4"/>
          <c:tx>
            <c:strRef>
              <c:f>Sheet1!$J$1</c:f>
              <c:strCache>
                <c:ptCount val="1"/>
                <c:pt idx="0">
                  <c:v>Third CR</c:v>
                </c:pt>
              </c:strCache>
            </c:strRef>
          </c:tx>
          <c:spPr>
            <a:ln w="25400" cap="rnd">
              <a:noFill/>
              <a:round/>
            </a:ln>
            <a:effectLst/>
          </c:spPr>
          <c:marker>
            <c:symbol val="circle"/>
            <c:size val="10"/>
            <c:spPr>
              <a:solidFill>
                <a:srgbClr val="4DA1BB"/>
              </a:solidFill>
              <a:ln w="9525">
                <a:noFill/>
              </a:ln>
              <a:effectLst/>
            </c:spPr>
          </c:marker>
          <c:dLbls>
            <c:delete val="1"/>
          </c:dLbls>
          <c:xVal>
            <c:numRef>
              <c:f>Sheet1!$J$2:$J$12</c:f>
              <c:numCache>
                <c:formatCode>General</c:formatCode>
                <c:ptCount val="11"/>
                <c:pt idx="0">
                  <c:v>20.285714286000001</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0E-97E5-47C4-B756-96A6686619C5}"/>
            </c:ext>
          </c:extLst>
        </c:ser>
        <c:ser>
          <c:idx val="7"/>
          <c:order val="5"/>
          <c:tx>
            <c:strRef>
              <c:f>Sheet1!$K$1</c:f>
              <c:strCache>
                <c:ptCount val="1"/>
                <c:pt idx="0">
                  <c:v>Fourth CR</c:v>
                </c:pt>
              </c:strCache>
            </c:strRef>
          </c:tx>
          <c:spPr>
            <a:ln w="25400" cap="rnd">
              <a:noFill/>
              <a:round/>
            </a:ln>
            <a:effectLst/>
          </c:spPr>
          <c:marker>
            <c:symbol val="circle"/>
            <c:size val="10"/>
            <c:spPr>
              <a:solidFill>
                <a:srgbClr val="4DA1BB"/>
              </a:solidFill>
              <a:ln w="9525">
                <a:noFill/>
              </a:ln>
              <a:effectLst/>
            </c:spPr>
          </c:marker>
          <c:dLbls>
            <c:delete val="1"/>
          </c:dLbls>
          <c:xVal>
            <c:numRef>
              <c:f>Sheet1!$K$2:$K$12</c:f>
              <c:numCache>
                <c:formatCode>General</c:formatCode>
                <c:ptCount val="11"/>
                <c:pt idx="0">
                  <c:v>24.285714286000001</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0F-97E5-47C4-B756-96A6686619C5}"/>
            </c:ext>
          </c:extLst>
        </c:ser>
        <c:ser>
          <c:idx val="9"/>
          <c:order val="6"/>
          <c:tx>
            <c:strRef>
              <c:f>Sheet1!$L$1</c:f>
              <c:strCache>
                <c:ptCount val="1"/>
                <c:pt idx="0">
                  <c:v>First PR</c:v>
                </c:pt>
              </c:strCache>
            </c:strRef>
          </c:tx>
          <c:spPr>
            <a:ln w="25400" cap="rnd">
              <a:noFill/>
              <a:round/>
            </a:ln>
            <a:effectLst/>
          </c:spPr>
          <c:marker>
            <c:symbol val="circle"/>
            <c:size val="10"/>
            <c:spPr>
              <a:solidFill>
                <a:srgbClr val="FFC100"/>
              </a:solidFill>
              <a:ln w="9525">
                <a:noFill/>
              </a:ln>
              <a:effectLst/>
            </c:spPr>
          </c:marker>
          <c:dLbls>
            <c:delete val="1"/>
          </c:dLbls>
          <c:xVal>
            <c:numRef>
              <c:f>Sheet1!$L$2:$L$12</c:f>
              <c:numCache>
                <c:formatCode>General</c:formatCode>
                <c:ptCount val="11"/>
                <c:pt idx="1">
                  <c:v>5.4285714285999997</c:v>
                </c:pt>
                <c:pt idx="3">
                  <c:v>6.1428571428999996</c:v>
                </c:pt>
                <c:pt idx="4">
                  <c:v>10.285714285999999</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0-97E5-47C4-B756-96A6686619C5}"/>
            </c:ext>
          </c:extLst>
        </c:ser>
        <c:ser>
          <c:idx val="3"/>
          <c:order val="7"/>
          <c:tx>
            <c:strRef>
              <c:f>Sheet1!$M$1</c:f>
              <c:strCache>
                <c:ptCount val="1"/>
                <c:pt idx="0">
                  <c:v>Second PR</c:v>
                </c:pt>
              </c:strCache>
            </c:strRef>
          </c:tx>
          <c:spPr>
            <a:ln w="25400" cap="rnd">
              <a:noFill/>
              <a:round/>
            </a:ln>
            <a:effectLst/>
          </c:spPr>
          <c:marker>
            <c:symbol val="circle"/>
            <c:size val="10"/>
            <c:spPr>
              <a:solidFill>
                <a:srgbClr val="FFC100"/>
              </a:solidFill>
              <a:ln w="9525">
                <a:noFill/>
              </a:ln>
              <a:effectLst/>
            </c:spPr>
          </c:marker>
          <c:dLbls>
            <c:delete val="1"/>
          </c:dLbls>
          <c:xVal>
            <c:numRef>
              <c:f>Sheet1!$M$2:$M$12</c:f>
              <c:numCache>
                <c:formatCode>General</c:formatCode>
                <c:ptCount val="11"/>
                <c:pt idx="1">
                  <c:v>11.428571429</c:v>
                </c:pt>
                <c:pt idx="4">
                  <c:v>17.142857143000001</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1-97E5-47C4-B756-96A6686619C5}"/>
            </c:ext>
          </c:extLst>
        </c:ser>
        <c:ser>
          <c:idx val="10"/>
          <c:order val="8"/>
          <c:tx>
            <c:strRef>
              <c:f>Sheet1!$N$1</c:f>
              <c:strCache>
                <c:ptCount val="1"/>
                <c:pt idx="0">
                  <c:v>Third PR</c:v>
                </c:pt>
              </c:strCache>
            </c:strRef>
          </c:tx>
          <c:spPr>
            <a:ln w="25400" cap="rnd">
              <a:noFill/>
              <a:round/>
            </a:ln>
            <a:effectLst/>
          </c:spPr>
          <c:marker>
            <c:symbol val="circle"/>
            <c:size val="10"/>
            <c:spPr>
              <a:solidFill>
                <a:srgbClr val="FFC100"/>
              </a:solidFill>
              <a:ln w="9525">
                <a:noFill/>
              </a:ln>
              <a:effectLst/>
            </c:spPr>
          </c:marker>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Sheet1!$N$2:$N$12</c:f>
              <c:numCache>
                <c:formatCode>General</c:formatCode>
                <c:ptCount val="11"/>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2-97E5-47C4-B756-96A6686619C5}"/>
            </c:ext>
          </c:extLst>
        </c:ser>
        <c:ser>
          <c:idx val="12"/>
          <c:order val="9"/>
          <c:tx>
            <c:strRef>
              <c:f>Sheet1!$S$1</c:f>
              <c:strCache>
                <c:ptCount val="1"/>
                <c:pt idx="0">
                  <c:v>First PD</c:v>
                </c:pt>
              </c:strCache>
            </c:strRef>
          </c:tx>
          <c:spPr>
            <a:ln w="25400" cap="rnd">
              <a:noFill/>
              <a:round/>
            </a:ln>
            <a:effectLst/>
          </c:spPr>
          <c:marker>
            <c:symbol val="circle"/>
            <c:size val="10"/>
            <c:spPr>
              <a:solidFill>
                <a:srgbClr val="A5A5A5"/>
              </a:solidFill>
              <a:ln w="9525">
                <a:noFill/>
              </a:ln>
              <a:effectLst/>
            </c:spPr>
          </c:marker>
          <c:dLbls>
            <c:delete val="1"/>
          </c:dLbls>
          <c:xVal>
            <c:numRef>
              <c:f>Sheet1!$S$2:$S$12</c:f>
              <c:numCache>
                <c:formatCode>General</c:formatCode>
                <c:ptCount val="11"/>
                <c:pt idx="5">
                  <c:v>11.142857143000001</c:v>
                </c:pt>
                <c:pt idx="6">
                  <c:v>12.857142856999999</c:v>
                </c:pt>
                <c:pt idx="7">
                  <c:v>11.142857143000001</c:v>
                </c:pt>
                <c:pt idx="8">
                  <c:v>6.4285714285999997</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3-97E5-47C4-B756-96A6686619C5}"/>
            </c:ext>
          </c:extLst>
        </c:ser>
        <c:ser>
          <c:idx val="13"/>
          <c:order val="10"/>
          <c:tx>
            <c:strRef>
              <c:f>Sheet1!$T$1</c:f>
              <c:strCache>
                <c:ptCount val="1"/>
                <c:pt idx="0">
                  <c:v>Second PD</c:v>
                </c:pt>
              </c:strCache>
            </c:strRef>
          </c:tx>
          <c:spPr>
            <a:ln w="25400" cap="rnd">
              <a:noFill/>
              <a:round/>
            </a:ln>
            <a:effectLst/>
          </c:spPr>
          <c:marker>
            <c:symbol val="circle"/>
            <c:size val="10"/>
            <c:spPr>
              <a:solidFill>
                <a:srgbClr val="A5A5A5"/>
              </a:solidFill>
              <a:ln w="9525">
                <a:noFill/>
              </a:ln>
              <a:effectLst/>
            </c:spPr>
          </c:marker>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Sheet1!$T$2:$T$12</c:f>
              <c:numCache>
                <c:formatCode>General</c:formatCode>
                <c:ptCount val="11"/>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4-97E5-47C4-B756-96A6686619C5}"/>
            </c:ext>
          </c:extLst>
        </c:ser>
        <c:ser>
          <c:idx val="4"/>
          <c:order val="11"/>
          <c:tx>
            <c:strRef>
              <c:f>Sheet1!$U$1</c:f>
              <c:strCache>
                <c:ptCount val="1"/>
                <c:pt idx="0">
                  <c:v>Arrow</c:v>
                </c:pt>
              </c:strCache>
            </c:strRef>
          </c:tx>
          <c:spPr>
            <a:ln w="25400" cap="rnd">
              <a:noFill/>
              <a:round/>
            </a:ln>
            <a:effectLst/>
          </c:spPr>
          <c:marker>
            <c:symbol val="none"/>
          </c:marker>
          <c:dLbls>
            <c:delete val="1"/>
          </c:dLbls>
          <c:xVal>
            <c:numRef>
              <c:f>Sheet1!$U$2:$U$12</c:f>
              <c:numCache>
                <c:formatCode>General</c:formatCode>
                <c:ptCount val="11"/>
                <c:pt idx="0">
                  <c:v>40.285714286000001</c:v>
                </c:pt>
                <c:pt idx="1">
                  <c:v>21.428571429000002</c:v>
                </c:pt>
                <c:pt idx="2">
                  <c:v>20.571428570999998</c:v>
                </c:pt>
                <c:pt idx="3">
                  <c:v>20.571428570999998</c:v>
                </c:pt>
                <c:pt idx="4">
                  <c:v>17.571428570999998</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5-97E5-47C4-B756-96A6686619C5}"/>
            </c:ext>
          </c:extLst>
        </c:ser>
        <c:ser>
          <c:idx val="15"/>
          <c:order val="12"/>
          <c:tx>
            <c:strRef>
              <c:f>Sheet1!$O$1</c:f>
              <c:strCache>
                <c:ptCount val="1"/>
                <c:pt idx="0">
                  <c:v>First SD</c:v>
                </c:pt>
              </c:strCache>
            </c:strRef>
          </c:tx>
          <c:spPr>
            <a:ln w="25400" cap="rnd">
              <a:solidFill>
                <a:sysClr val="windowText" lastClr="000000"/>
              </a:solidFill>
              <a:round/>
            </a:ln>
            <a:effectLst/>
          </c:spPr>
          <c:marker>
            <c:symbol val="circle"/>
            <c:size val="10"/>
            <c:spPr>
              <a:solidFill>
                <a:srgbClr val="E1471D"/>
              </a:solidFill>
              <a:ln w="9525">
                <a:noFill/>
              </a:ln>
              <a:effectLst/>
            </c:spPr>
          </c:marker>
          <c:dLbls>
            <c:delete val="1"/>
          </c:dLbls>
          <c:xVal>
            <c:numRef>
              <c:f>Sheet1!$O$2:$O$12</c:f>
              <c:numCache>
                <c:formatCode>General</c:formatCode>
                <c:ptCount val="11"/>
                <c:pt idx="6">
                  <c:v>9.1428571429000005</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6-97E5-47C4-B756-96A6686619C5}"/>
            </c:ext>
          </c:extLst>
        </c:ser>
        <c:ser>
          <c:idx val="8"/>
          <c:order val="13"/>
          <c:tx>
            <c:strRef>
              <c:f>Sheet1!$W$1</c:f>
              <c:strCache>
                <c:ptCount val="1"/>
                <c:pt idx="0">
                  <c:v>Discontinued due to PD (Weeks)</c:v>
                </c:pt>
              </c:strCache>
            </c:strRef>
          </c:tx>
          <c:spPr>
            <a:ln w="25400" cap="rnd">
              <a:noFill/>
              <a:round/>
            </a:ln>
            <a:effectLst/>
          </c:spPr>
          <c:marker>
            <c:symbol val="diamond"/>
            <c:size val="12"/>
            <c:spPr>
              <a:solidFill>
                <a:srgbClr val="00823B"/>
              </a:solidFill>
              <a:ln w="9525">
                <a:noFill/>
              </a:ln>
              <a:effectLst/>
            </c:spPr>
          </c:marker>
          <c:dLbls>
            <c:delete val="1"/>
          </c:dLbls>
          <c:xVal>
            <c:numRef>
              <c:f>Sheet1!$W$2:$W$12</c:f>
              <c:numCache>
                <c:formatCode>General</c:formatCode>
                <c:ptCount val="11"/>
                <c:pt idx="5">
                  <c:v>13.571428571</c:v>
                </c:pt>
                <c:pt idx="6">
                  <c:v>13.285714285999999</c:v>
                </c:pt>
                <c:pt idx="7">
                  <c:v>12.142857143000001</c:v>
                </c:pt>
                <c:pt idx="8">
                  <c:v>6.2857142857000001</c:v>
                </c:pt>
                <c:pt idx="9">
                  <c:v>2.4285714286000002</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7-97E5-47C4-B756-96A6686619C5}"/>
            </c:ext>
          </c:extLst>
        </c:ser>
        <c:ser>
          <c:idx val="11"/>
          <c:order val="14"/>
          <c:tx>
            <c:strRef>
              <c:f>Sheet1!$Q$1</c:f>
              <c:strCache>
                <c:ptCount val="1"/>
                <c:pt idx="0">
                  <c:v>First NE</c:v>
                </c:pt>
              </c:strCache>
            </c:strRef>
          </c:tx>
          <c:spPr>
            <a:ln w="25400" cap="rnd">
              <a:noFill/>
              <a:round/>
            </a:ln>
            <a:effectLst/>
          </c:spPr>
          <c:marker>
            <c:symbol val="circle"/>
            <c:size val="10"/>
            <c:spPr>
              <a:solidFill>
                <a:srgbClr val="682E74">
                  <a:lumMod val="60000"/>
                  <a:lumOff val="40000"/>
                </a:srgbClr>
              </a:solidFill>
              <a:ln w="9525">
                <a:noFill/>
              </a:ln>
              <a:effectLst/>
            </c:spPr>
          </c:marker>
          <c:dLbls>
            <c:delete val="1"/>
          </c:dLbls>
          <c:xVal>
            <c:numRef>
              <c:f>Sheet1!$Q$2:$Q$12</c:f>
              <c:numCache>
                <c:formatCode>General</c:formatCode>
                <c:ptCount val="11"/>
                <c:pt idx="1">
                  <c:v>18.428571429000002</c:v>
                </c:pt>
                <c:pt idx="2">
                  <c:v>12.428571429</c:v>
                </c:pt>
                <c:pt idx="7">
                  <c:v>7.4285714285999997</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8-97E5-47C4-B756-96A6686619C5}"/>
            </c:ext>
          </c:extLst>
        </c:ser>
        <c:ser>
          <c:idx val="14"/>
          <c:order val="15"/>
          <c:tx>
            <c:strRef>
              <c:f>Sheet1!$R$1</c:f>
              <c:strCache>
                <c:ptCount val="1"/>
                <c:pt idx="0">
                  <c:v>Second NE</c:v>
                </c:pt>
              </c:strCache>
            </c:strRef>
          </c:tx>
          <c:spPr>
            <a:ln w="25400" cap="rnd">
              <a:noFill/>
              <a:round/>
            </a:ln>
            <a:effectLst/>
          </c:spPr>
          <c:marker>
            <c:symbol val="circle"/>
            <c:size val="10"/>
            <c:spPr>
              <a:solidFill>
                <a:srgbClr val="7030A0"/>
              </a:solidFill>
              <a:ln w="9525">
                <a:noFill/>
              </a:ln>
              <a:effectLst/>
            </c:spPr>
          </c:marker>
          <c:dLbls>
            <c:delete val="1"/>
          </c:dLbls>
          <c:xVal>
            <c:numRef>
              <c:f>Sheet1!$R$2:$R$13</c:f>
              <c:numCache>
                <c:formatCode>General</c:formatCode>
                <c:ptCount val="12"/>
                <c:pt idx="2">
                  <c:v>18.7</c:v>
                </c:pt>
              </c:numCache>
            </c:numRef>
          </c:xVal>
          <c:yVal>
            <c:numRef>
              <c:f>Sheet1!$G$2:$G$12</c:f>
              <c:numCache>
                <c:formatCode>General</c:formatCode>
                <c:ptCount val="11"/>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9-97E5-47C4-B756-96A6686619C5}"/>
            </c:ext>
          </c:extLst>
        </c:ser>
        <c:dLbls>
          <c:showLegendKey val="0"/>
          <c:showVal val="1"/>
          <c:showCatName val="0"/>
          <c:showSerName val="0"/>
          <c:showPercent val="0"/>
          <c:showBubbleSize val="0"/>
        </c:dLbls>
        <c:axId val="1185258959"/>
        <c:axId val="1185258543"/>
        <c:extLst>
          <c:ext xmlns:c15="http://schemas.microsoft.com/office/drawing/2012/chart" uri="{02D57815-91ED-43cb-92C2-25804820EDAC}">
            <c15:filteredScatterSeries>
              <c15:ser>
                <c:idx val="1"/>
                <c:order val="1"/>
                <c:tx>
                  <c:strRef>
                    <c:extLst>
                      <c:ext uri="{02D57815-91ED-43cb-92C2-25804820EDAC}">
                        <c15:formulaRef>
                          <c15:sqref>Sheet1!$G$1</c15:sqref>
                        </c15:formulaRef>
                      </c:ext>
                    </c:extLst>
                    <c:strCache>
                      <c:ptCount val="1"/>
                      <c:pt idx="0">
                        <c:v>Position</c:v>
                      </c:pt>
                    </c:strCache>
                  </c:strRef>
                </c:tx>
                <c:spPr>
                  <a:ln w="25400" cap="rnd">
                    <a:no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extLst>
                      <c:ext uri="{02D57815-91ED-43cb-92C2-25804820EDAC}">
                        <c15:formulaRef>
                          <c15:sqref>Sheet1!$B$2:$B$21</c15:sqref>
                        </c15:formulaRef>
                      </c:ext>
                    </c:extLst>
                    <c:strCache>
                      <c:ptCount val="10"/>
                      <c:pt idx="0">
                        <c:v>S0021</c:v>
                      </c:pt>
                      <c:pt idx="1">
                        <c:v>S0037</c:v>
                      </c:pt>
                      <c:pt idx="2">
                        <c:v>S0040</c:v>
                      </c:pt>
                      <c:pt idx="3">
                        <c:v>S0042</c:v>
                      </c:pt>
                      <c:pt idx="4">
                        <c:v>S0027</c:v>
                      </c:pt>
                      <c:pt idx="5">
                        <c:v>S0023</c:v>
                      </c:pt>
                      <c:pt idx="6">
                        <c:v>S0034</c:v>
                      </c:pt>
                      <c:pt idx="7">
                        <c:v>S0035</c:v>
                      </c:pt>
                      <c:pt idx="8">
                        <c:v>S0030</c:v>
                      </c:pt>
                      <c:pt idx="9">
                        <c:v>S0036</c:v>
                      </c:pt>
                    </c:strCache>
                  </c:strRef>
                </c:xVal>
                <c:yVal>
                  <c:numRef>
                    <c:extLst>
                      <c:ext uri="{02D57815-91ED-43cb-92C2-25804820EDAC}">
                        <c15:formulaRef>
                          <c15:sqref>Sheet1!$G$2:$G$21</c15:sqref>
                        </c15:formulaRef>
                      </c:ext>
                    </c:extLst>
                    <c:numCache>
                      <c:formatCode>General</c:formatCode>
                      <c:ptCount val="20"/>
                      <c:pt idx="0">
                        <c:v>10</c:v>
                      </c:pt>
                      <c:pt idx="1">
                        <c:v>9</c:v>
                      </c:pt>
                      <c:pt idx="2">
                        <c:v>8</c:v>
                      </c:pt>
                      <c:pt idx="3">
                        <c:v>7</c:v>
                      </c:pt>
                      <c:pt idx="4">
                        <c:v>6</c:v>
                      </c:pt>
                      <c:pt idx="5">
                        <c:v>5</c:v>
                      </c:pt>
                      <c:pt idx="6">
                        <c:v>4</c:v>
                      </c:pt>
                      <c:pt idx="7">
                        <c:v>3</c:v>
                      </c:pt>
                      <c:pt idx="8">
                        <c:v>2</c:v>
                      </c:pt>
                      <c:pt idx="9">
                        <c:v>1</c:v>
                      </c:pt>
                    </c:numCache>
                  </c:numRef>
                </c:yVal>
                <c:smooth val="0"/>
                <c:extLst>
                  <c:ext xmlns:c16="http://schemas.microsoft.com/office/drawing/2014/chart" uri="{C3380CC4-5D6E-409C-BE32-E72D297353CC}">
                    <c16:uniqueId val="{0000001A-97E5-47C4-B756-96A6686619C5}"/>
                  </c:ext>
                </c:extLst>
              </c15:ser>
            </c15:filteredScatterSeries>
          </c:ext>
        </c:extLst>
      </c:scatterChart>
      <c:catAx>
        <c:axId val="999394687"/>
        <c:scaling>
          <c:orientation val="maxMin"/>
        </c:scaling>
        <c:delete val="0"/>
        <c:axPos val="l"/>
        <c:numFmt formatCode="General" sourceLinked="1"/>
        <c:majorTickMark val="none"/>
        <c:minorTickMark val="none"/>
        <c:tickLblPos val="nextTo"/>
        <c:spPr>
          <a:noFill/>
          <a:ln w="2857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253547375"/>
        <c:crosses val="autoZero"/>
        <c:auto val="1"/>
        <c:lblAlgn val="ctr"/>
        <c:lblOffset val="100"/>
        <c:noMultiLvlLbl val="0"/>
      </c:catAx>
      <c:valAx>
        <c:axId val="1253547375"/>
        <c:scaling>
          <c:orientation val="minMax"/>
          <c:max val="42"/>
        </c:scaling>
        <c:delete val="0"/>
        <c:axPos val="b"/>
        <c:title>
          <c:tx>
            <c:rich>
              <a:bodyPr rot="0" spcFirstLastPara="1" vertOverflow="ellipsis" vert="horz" wrap="square" anchor="ctr" anchorCtr="1"/>
              <a:lstStyle/>
              <a:p>
                <a:pPr>
                  <a:defRPr sz="1400" b="1" i="0" u="none" strike="noStrike" kern="1200" baseline="0">
                    <a:solidFill>
                      <a:schemeClr val="tx1"/>
                    </a:solidFill>
                    <a:latin typeface="Calibri" panose="020F0502020204030204" pitchFamily="34" charset="0"/>
                    <a:ea typeface="+mn-ea"/>
                    <a:cs typeface="Calibri" panose="020F0502020204030204" pitchFamily="34" charset="0"/>
                  </a:defRPr>
                </a:pPr>
                <a:r>
                  <a:rPr lang="en-US" b="1" dirty="0"/>
                  <a:t>Wk on Treatment</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28575">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999394687"/>
        <c:crosses val="max"/>
        <c:crossBetween val="between"/>
        <c:majorUnit val="6"/>
      </c:valAx>
      <c:valAx>
        <c:axId val="1185258543"/>
        <c:scaling>
          <c:orientation val="minMax"/>
          <c:max val="10.5"/>
          <c:min val="-0.5"/>
        </c:scaling>
        <c:delete val="1"/>
        <c:axPos val="r"/>
        <c:numFmt formatCode="General" sourceLinked="1"/>
        <c:majorTickMark val="out"/>
        <c:minorTickMark val="none"/>
        <c:tickLblPos val="nextTo"/>
        <c:crossAx val="1185258959"/>
        <c:crosses val="max"/>
        <c:crossBetween val="midCat"/>
      </c:valAx>
      <c:valAx>
        <c:axId val="1185258959"/>
        <c:scaling>
          <c:orientation val="minMax"/>
        </c:scaling>
        <c:delete val="1"/>
        <c:axPos val="b"/>
        <c:numFmt formatCode="General" sourceLinked="1"/>
        <c:majorTickMark val="out"/>
        <c:minorTickMark val="none"/>
        <c:tickLblPos val="nextTo"/>
        <c:crossAx val="1185258543"/>
        <c:crosses val="autoZero"/>
        <c:crossBetween val="midCat"/>
      </c:valAx>
      <c:spPr>
        <a:solidFill>
          <a:srgbClr val="FFFFFF"/>
        </a:solid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libri" panose="020F0502020204030204" pitchFamily="34" charset="0"/>
          <a:cs typeface="Calibri" panose="020F050202020403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51322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7831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5502AB2D-6176-4B38-9414-F658D7238B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131" name="Rectangle 2">
            <a:extLst>
              <a:ext uri="{FF2B5EF4-FFF2-40B4-BE49-F238E27FC236}">
                <a16:creationId xmlns:a16="http://schemas.microsoft.com/office/drawing/2014/main" id="{5D3EE2F2-06A0-4DBB-8BC7-788FAD9A36D4}"/>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3F67532D-B829-47E5-A03E-FC819CBA40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974886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0" cap="none" spc="0" normalizeH="0" baseline="0" noProof="0" dirty="0">
                <a:ln>
                  <a:noFill/>
                </a:ln>
                <a:solidFill>
                  <a:prstClr val="black"/>
                </a:solidFill>
                <a:effectLst/>
                <a:uLnTx/>
                <a:uFillTx/>
                <a:latin typeface="Calibri"/>
              </a:rPr>
              <a:t>CLL, chronic lymphocytic leukemia; SLL, small lymphocytic lymphoma.</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54838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ECOG, Eastern Cooperative Oncology Group; PFS, progression-free survival;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39878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9493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DoR, duration of response; ORR, overall response rate; OS, overall survival; PD, progressive disease; PFS, progression-free survival; PR-L, partial response with lymphocytosis; PRO, patient-reported outcome; R/R, relapsed/refractory; SLL, small lymphocytic lymphoma; TTF, time to treatment failure;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5744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ORR, overall response rate;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81433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59609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 cycle; CLL, chronic lymphocytic leukemia; CR, complete response; CT, chemotherapy; DoR, duration of response; IRC, independent review committee; MRD, measurable residual disease; ORR, objective/overall response rate; OS, overall survival; PD, progressive disease; PFS, progression-free survival; R/R, relapsed/refractory; SLL, </a:t>
            </a:r>
            <a:r>
              <a:rPr lang="en-US" b="0" i="1" dirty="0">
                <a:solidFill>
                  <a:srgbClr val="202124"/>
                </a:solidFill>
                <a:effectLst/>
                <a:latin typeface="Roboto" panose="02000000000000000000" pitchFamily="2" charset="0"/>
              </a:rPr>
              <a:t>small lymphocytic leukemia; </a:t>
            </a:r>
            <a:r>
              <a:rPr lang="en-US" i="1" dirty="0"/>
              <a:t>tx, treatment.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E111996-DAB2-4E24-A600-D06D6988324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94317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BR, bendamustine/rituximab; OS, overall survival; PD, progression of disease; PFS, progression-free survival; R, rituximab; tx, treatment; VenR, venetoclax/rituximab.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66117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BTKi, BTK inhibitor; CLL, chronic lymphocytic leukemia; CR, complete response; ECOG, Eastern Cooperative Oncology Group; ORR, overall response rate; PD, progressive disease; PFS, progression-free survival; PS, performance status; SCT, stem cell transplantation; SLL, small lymphocytic lymphoma.</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481333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6235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1A1A1A"/>
                </a:solidFill>
                <a:effectLst/>
                <a:latin typeface="Arial" panose="020B0604020202020204" pitchFamily="34" charset="0"/>
                <a:cs typeface="Arial" panose="020B0604020202020204" pitchFamily="34" charset="0"/>
              </a:rPr>
              <a:t>CLL, chronic lymphocytic leukemia; CR, complete response; CRi, </a:t>
            </a:r>
            <a:r>
              <a:rPr lang="en-US" b="0" i="1" dirty="0">
                <a:solidFill>
                  <a:srgbClr val="4D5156"/>
                </a:solidFill>
                <a:effectLst/>
                <a:latin typeface="Arial" panose="020B0604020202020204" pitchFamily="34" charset="0"/>
                <a:cs typeface="Arial" panose="020B0604020202020204" pitchFamily="34" charset="0"/>
              </a:rPr>
              <a:t>complete remission with incomplete blood count </a:t>
            </a:r>
            <a:r>
              <a:rPr lang="en-US" b="0" i="1" dirty="0">
                <a:solidFill>
                  <a:srgbClr val="5F6368"/>
                </a:solidFill>
                <a:effectLst/>
                <a:latin typeface="Arial" panose="020B0604020202020204" pitchFamily="34" charset="0"/>
                <a:cs typeface="Arial" panose="020B0604020202020204" pitchFamily="34" charset="0"/>
              </a:rPr>
              <a:t>recovery; </a:t>
            </a:r>
            <a:r>
              <a:rPr lang="en-US" b="0" i="1" dirty="0">
                <a:solidFill>
                  <a:srgbClr val="1A1A1A"/>
                </a:solidFill>
                <a:effectLst/>
                <a:latin typeface="Arial" panose="020B0604020202020204" pitchFamily="34" charset="0"/>
                <a:cs typeface="Arial" panose="020B0604020202020204" pitchFamily="34" charset="0"/>
              </a:rPr>
              <a:t>CRS, cytokine-release syndrome; DoR, duration of response; FU, follow-up; MRD, minimal residual disease; NGS, next-generation sequencing; NR, not reached; ORR, objective/overall response rate; R/R, released/refractory; PD, progression of disease; </a:t>
            </a:r>
            <a:r>
              <a:rPr lang="en-US" i="1" dirty="0">
                <a:latin typeface="Arial" panose="020B0604020202020204" pitchFamily="34" charset="0"/>
                <a:cs typeface="Arial" panose="020B0604020202020204" pitchFamily="34" charset="0"/>
              </a:rPr>
              <a:t>SLL, </a:t>
            </a:r>
            <a:r>
              <a:rPr lang="en-US" b="0" i="1" dirty="0">
                <a:solidFill>
                  <a:srgbClr val="1A1A1A"/>
                </a:solidFill>
                <a:effectLst/>
                <a:latin typeface="Arial" panose="020B0604020202020204" pitchFamily="34" charset="0"/>
                <a:cs typeface="Arial" panose="020B0604020202020204" pitchFamily="34" charset="0"/>
              </a:rPr>
              <a:t>small lymphocytic lymphoma.</a:t>
            </a: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45165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C1E03"/>
                </a:solidFill>
                <a:effectLst/>
                <a:latin typeface="Arial" panose="020B0604020202020204" pitchFamily="34" charset="0"/>
                <a:cs typeface="Arial" panose="020B0604020202020204" pitchFamily="34" charset="0"/>
              </a:rPr>
              <a:t>CAR T-cell, chimeric antigen receptor T-cell therapy. </a:t>
            </a:r>
          </a:p>
          <a:p>
            <a:endParaRPr lang="en-US" b="0" i="0" dirty="0">
              <a:solidFill>
                <a:srgbClr val="2C1E03"/>
              </a:solidFill>
              <a:effectLst/>
              <a:latin typeface="PT Serif" panose="020A0603040505020204" pitchFamily="18"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984118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5963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523438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720725"/>
            <a:ext cx="6400800" cy="3600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0" cap="none" spc="0" normalizeH="0" baseline="0" noProof="0" dirty="0">
                <a:ln>
                  <a:noFill/>
                </a:ln>
                <a:solidFill>
                  <a:prstClr val="black"/>
                </a:solidFill>
                <a:effectLst/>
                <a:uLnTx/>
                <a:uFillTx/>
                <a:latin typeface="Calibri"/>
              </a:rPr>
              <a:t>CLL, chronic lymphocytic leukemia.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465750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085132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0" cap="none" spc="0" normalizeH="0" baseline="0" noProof="0" dirty="0">
                <a:ln>
                  <a:noFill/>
                </a:ln>
                <a:solidFill>
                  <a:prstClr val="black"/>
                </a:solidFill>
                <a:effectLst/>
                <a:uLnTx/>
                <a:uFillTx/>
                <a:latin typeface="Calibri"/>
              </a:rPr>
              <a:t>CLL, chronic lymphocytic leukemia.</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30069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CR, complete response; PR, partial response; PR-L, partial response with lymphocytosis; SLL, small </a:t>
            </a:r>
            <a:r>
              <a:rPr lang="en-US" i="1"/>
              <a:t>lymphocytic lymphoma; SPD, sum of products of diameters.</a:t>
            </a:r>
            <a:endParaRPr lang="en-US" i="1" dirty="0"/>
          </a:p>
          <a:p>
            <a:endParaRPr lang="en-US"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3493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ORR, overall response rate; PD, progression of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181387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BR, </a:t>
            </a:r>
            <a:r>
              <a:rPr lang="en-US" b="0" i="1" dirty="0">
                <a:solidFill>
                  <a:srgbClr val="4D5156"/>
                </a:solidFill>
                <a:effectLst/>
                <a:latin typeface="Roboto" panose="02000000000000000000" pitchFamily="2" charset="0"/>
              </a:rPr>
              <a:t>bendamustine/rituximab; </a:t>
            </a:r>
            <a:r>
              <a:rPr lang="en-US" i="1" dirty="0"/>
              <a:t>CLL, chronic lymphocytic leukemia; FCR, </a:t>
            </a:r>
            <a:r>
              <a:rPr lang="en-US" b="0" i="1" dirty="0">
                <a:solidFill>
                  <a:srgbClr val="4D5156"/>
                </a:solidFill>
                <a:effectLst/>
                <a:latin typeface="Roboto" panose="02000000000000000000" pitchFamily="2" charset="0"/>
              </a:rPr>
              <a:t>fludarabine/cyclophosphamide/rituximab;</a:t>
            </a:r>
            <a:r>
              <a:rPr lang="en-US" i="1" dirty="0"/>
              <a:t> R, rituximab; SLL, small lymphocytic leukemia.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4946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12866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2522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solidFill>
                  <a:srgbClr val="000000"/>
                </a:solidFill>
                <a:effectLst/>
                <a:latin typeface="Arial" panose="020B0604020202020204" pitchFamily="34" charset="0"/>
                <a:cs typeface="Arial" panose="020B0604020202020204" pitchFamily="34" charset="0"/>
              </a:rPr>
              <a:t>CLL, chronic lymphocytic leukemia; DLBCL, diffuse large B-cell lymphoma; FL, follicular lymphoma; MCL, mantle cell lymphoma; MZL, marginal zone lymphoma; PCNSL, primary central nervous system lymphoma; R/R, relapsed/refractory; SLL, small lymphocytic lymphoma; tx, treatment; WM, Waldenström macroglobulinemia.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8750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SLL, small lymphocytic lymphoma.</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42784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CLL, chronic lymphocytic leukemia; CR, complete response; MRD, measurable residual disease; ORR, overall response rate; PD, progressive disease; PR, partial response; SLL, small lymphocytic lymphoma; Sonro, sonrotoclax; TLS, tumor lysis syndrome; uMRD, measurable minimal residual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98867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1A1A1A"/>
                </a:solidFill>
                <a:effectLst/>
                <a:latin typeface="Arial" panose="020B0604020202020204" pitchFamily="34" charset="0"/>
                <a:cs typeface="Arial" panose="020B0604020202020204" pitchFamily="34" charset="0"/>
              </a:rPr>
              <a:t>CLL, chronic lymphocytic leukemia; CMR, </a:t>
            </a:r>
            <a:r>
              <a:rPr kumimoji="0" lang="en-US" sz="12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complete metabolic response; CRR, complete response rate; NE, not estimable; </a:t>
            </a:r>
            <a:r>
              <a:rPr lang="en-US" b="0" i="1" dirty="0">
                <a:solidFill>
                  <a:srgbClr val="1A1A1A"/>
                </a:solidFill>
                <a:effectLst/>
                <a:latin typeface="Arial" panose="020B0604020202020204" pitchFamily="34" charset="0"/>
                <a:cs typeface="Arial" panose="020B0604020202020204" pitchFamily="34" charset="0"/>
              </a:rPr>
              <a:t>ORR, overall response rate; PD, progression of disease; PMR, </a:t>
            </a:r>
            <a:r>
              <a:rPr lang="en-US" b="0" i="1" dirty="0">
                <a:solidFill>
                  <a:srgbClr val="4D5156"/>
                </a:solidFill>
                <a:effectLst/>
                <a:latin typeface="Arial" panose="020B0604020202020204" pitchFamily="34" charset="0"/>
                <a:cs typeface="Arial" panose="020B0604020202020204" pitchFamily="34" charset="0"/>
              </a:rPr>
              <a:t>partial metabolic response; </a:t>
            </a:r>
            <a:r>
              <a:rPr lang="en-US" b="0" i="1" dirty="0">
                <a:solidFill>
                  <a:srgbClr val="1A1A1A"/>
                </a:solidFill>
                <a:effectLst/>
                <a:latin typeface="Arial" panose="020B0604020202020204" pitchFamily="34" charset="0"/>
                <a:cs typeface="Arial" panose="020B0604020202020204" pitchFamily="34" charset="0"/>
              </a:rPr>
              <a:t>RS, Richter's syndrome; SD, stable disease.</a:t>
            </a:r>
          </a:p>
          <a:p>
            <a:endParaRPr lang="en-US" b="0" i="1" dirty="0">
              <a:solidFill>
                <a:srgbClr val="1A1A1A"/>
              </a:solidFill>
              <a:effectLs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664279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gi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hyperlink" Target="https://www.clinicaloptions.com/CLL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264901" cy="2057400"/>
          </a:xfrm>
        </p:spPr>
        <p:txBody>
          <a:bodyPr>
            <a:normAutofit/>
          </a:bodyPr>
          <a:lstStyle/>
          <a:p>
            <a:r>
              <a:rPr lang="en-US" altLang="en-US" sz="4000" dirty="0"/>
              <a:t>Individualizing CLL Therapy: Second-Line Treatment and Beyond</a:t>
            </a:r>
            <a:endParaRPr lang="en-US" altLang="en-US" dirty="0"/>
          </a:p>
        </p:txBody>
      </p:sp>
      <p:sp>
        <p:nvSpPr>
          <p:cNvPr id="4" name="Text Box 19">
            <a:extLst>
              <a:ext uri="{FF2B5EF4-FFF2-40B4-BE49-F238E27FC236}">
                <a16:creationId xmlns:a16="http://schemas.microsoft.com/office/drawing/2014/main" id="{B6561A59-EF57-8D9A-C86D-107A11F729D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 in partnership with CLL Society.</a:t>
            </a:r>
          </a:p>
        </p:txBody>
      </p:sp>
      <p:sp>
        <p:nvSpPr>
          <p:cNvPr id="5" name="Text Box 21">
            <a:extLst>
              <a:ext uri="{FF2B5EF4-FFF2-40B4-BE49-F238E27FC236}">
                <a16:creationId xmlns:a16="http://schemas.microsoft.com/office/drawing/2014/main" id="{780BA318-E718-346B-D4EF-91746136E2C2}"/>
              </a:ext>
            </a:extLst>
          </p:cNvPr>
          <p:cNvSpPr txBox="1">
            <a:spLocks noChangeArrowheads="1"/>
          </p:cNvSpPr>
          <p:nvPr/>
        </p:nvSpPr>
        <p:spPr bwMode="auto">
          <a:xfrm>
            <a:off x="435015" y="6190149"/>
            <a:ext cx="44798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AbbVie Inc.; AstraZeneca;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Beigene</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Ltd.; and Bristol Myers Squibb.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6" name="Rectangle 3">
            <a:extLst>
              <a:ext uri="{FF2B5EF4-FFF2-40B4-BE49-F238E27FC236}">
                <a16:creationId xmlns:a16="http://schemas.microsoft.com/office/drawing/2014/main" id="{B98F30B0-EEF1-42FE-9069-E4F3DF0A136E}"/>
              </a:ext>
            </a:extLst>
          </p:cNvPr>
          <p:cNvSpPr>
            <a:spLocks noGrp="1" noChangeArrowheads="1"/>
          </p:cNvSpPr>
          <p:nvPr>
            <p:ph sz="half" idx="1"/>
          </p:nvPr>
        </p:nvSpPr>
        <p:spPr>
          <a:xfrm>
            <a:off x="6096000" y="1497851"/>
            <a:ext cx="5309278" cy="4678738"/>
          </a:xfrm>
        </p:spPr>
        <p:txBody>
          <a:bodyPr/>
          <a:lstStyle/>
          <a:p>
            <a:pPr marL="0" marR="0" indent="0">
              <a:spcBef>
                <a:spcPts val="0"/>
              </a:spcBef>
              <a:spcAft>
                <a:spcPts val="0"/>
              </a:spcAft>
              <a:buNone/>
            </a:pPr>
            <a:r>
              <a:rPr lang="en-US" sz="2400" b="1" dirty="0">
                <a:solidFill>
                  <a:schemeClr val="accent3"/>
                </a:solidFill>
              </a:rPr>
              <a:t>Shuo Ma, MD, PhD</a:t>
            </a:r>
            <a:br>
              <a:rPr lang="en-US" sz="2400" dirty="0"/>
            </a:br>
            <a:r>
              <a:rPr lang="en-US" sz="2200" b="0" i="0" dirty="0">
                <a:solidFill>
                  <a:srgbClr val="181818"/>
                </a:solidFill>
                <a:effectLst/>
                <a:cs typeface="Calibri" panose="020F0502020204030204" pitchFamily="34" charset="0"/>
              </a:rPr>
              <a:t>Professor of Medicine</a:t>
            </a:r>
            <a:br>
              <a:rPr lang="en-US" sz="2200" b="0" i="0" dirty="0">
                <a:solidFill>
                  <a:srgbClr val="181818"/>
                </a:solidFill>
                <a:effectLst/>
                <a:cs typeface="Calibri" panose="020F0502020204030204" pitchFamily="34" charset="0"/>
              </a:rPr>
            </a:br>
            <a:r>
              <a:rPr lang="en-US" sz="2200" b="0" i="0" dirty="0">
                <a:solidFill>
                  <a:srgbClr val="181818"/>
                </a:solidFill>
                <a:effectLst/>
                <a:cs typeface="Calibri" panose="020F0502020204030204" pitchFamily="34" charset="0"/>
              </a:rPr>
              <a:t>Division of Hematology-Oncology</a:t>
            </a:r>
            <a:br>
              <a:rPr lang="en-US" sz="2200" b="0" i="0" dirty="0">
                <a:solidFill>
                  <a:srgbClr val="181818"/>
                </a:solidFill>
                <a:effectLst/>
                <a:cs typeface="Calibri" panose="020F0502020204030204" pitchFamily="34" charset="0"/>
              </a:rPr>
            </a:br>
            <a:r>
              <a:rPr lang="en-US" sz="2200" b="0" i="0" dirty="0">
                <a:solidFill>
                  <a:srgbClr val="181818"/>
                </a:solidFill>
                <a:effectLst/>
                <a:cs typeface="Calibri" panose="020F0502020204030204" pitchFamily="34" charset="0"/>
              </a:rPr>
              <a:t>Department of Medicine</a:t>
            </a:r>
            <a:br>
              <a:rPr lang="en-US" sz="2200" b="0" i="0" dirty="0">
                <a:solidFill>
                  <a:srgbClr val="181818"/>
                </a:solidFill>
                <a:effectLst/>
                <a:cs typeface="Calibri" panose="020F0502020204030204" pitchFamily="34" charset="0"/>
              </a:rPr>
            </a:br>
            <a:r>
              <a:rPr lang="en-US" sz="2200" b="0" i="0" dirty="0">
                <a:solidFill>
                  <a:srgbClr val="181818"/>
                </a:solidFill>
                <a:effectLst/>
                <a:cs typeface="Calibri" panose="020F0502020204030204" pitchFamily="34" charset="0"/>
              </a:rPr>
              <a:t>Robert H. Lurie Comprehensive Cancer Center</a:t>
            </a:r>
            <a:br>
              <a:rPr lang="en-US" sz="2200" b="0" i="0" dirty="0">
                <a:solidFill>
                  <a:srgbClr val="181818"/>
                </a:solidFill>
                <a:effectLst/>
                <a:cs typeface="Calibri" panose="020F0502020204030204" pitchFamily="34" charset="0"/>
              </a:rPr>
            </a:br>
            <a:r>
              <a:rPr lang="en-US" sz="2200" b="0" i="0" dirty="0">
                <a:solidFill>
                  <a:srgbClr val="181818"/>
                </a:solidFill>
                <a:effectLst/>
                <a:cs typeface="Calibri" panose="020F0502020204030204" pitchFamily="34" charset="0"/>
              </a:rPr>
              <a:t>Northwestern University </a:t>
            </a:r>
            <a:br>
              <a:rPr lang="en-US" sz="2200" b="0" i="0" dirty="0">
                <a:solidFill>
                  <a:srgbClr val="181818"/>
                </a:solidFill>
                <a:effectLst/>
                <a:cs typeface="Calibri" panose="020F0502020204030204" pitchFamily="34" charset="0"/>
              </a:rPr>
            </a:br>
            <a:r>
              <a:rPr lang="en-US" sz="2200" b="0" i="0" dirty="0">
                <a:solidFill>
                  <a:srgbClr val="181818"/>
                </a:solidFill>
                <a:effectLst/>
                <a:cs typeface="Calibri" panose="020F0502020204030204" pitchFamily="34" charset="0"/>
              </a:rPr>
              <a:t>Feinberg School of Medicine</a:t>
            </a:r>
            <a:br>
              <a:rPr lang="en-US" sz="2200" b="0" i="0" dirty="0">
                <a:solidFill>
                  <a:srgbClr val="181818"/>
                </a:solidFill>
                <a:effectLst/>
                <a:cs typeface="Calibri" panose="020F0502020204030204" pitchFamily="34" charset="0"/>
              </a:rPr>
            </a:br>
            <a:r>
              <a:rPr lang="en-US" sz="2200" b="0" i="0" dirty="0">
                <a:solidFill>
                  <a:srgbClr val="181818"/>
                </a:solidFill>
                <a:effectLst/>
                <a:cs typeface="Calibri" panose="020F0502020204030204" pitchFamily="34" charset="0"/>
              </a:rPr>
              <a:t>Chicago, Illinois</a:t>
            </a:r>
            <a:endParaRPr lang="en-US" sz="2200" dirty="0">
              <a:cs typeface="Calibri" panose="020F0502020204030204" pitchFamily="34" charset="0"/>
            </a:endParaRPr>
          </a:p>
        </p:txBody>
      </p:sp>
      <p:sp>
        <p:nvSpPr>
          <p:cNvPr id="8" name="Content Placeholder 1">
            <a:extLst>
              <a:ext uri="{FF2B5EF4-FFF2-40B4-BE49-F238E27FC236}">
                <a16:creationId xmlns:a16="http://schemas.microsoft.com/office/drawing/2014/main" id="{DE0FBF35-322F-4331-80E8-E6637496B24D}"/>
              </a:ext>
            </a:extLst>
          </p:cNvPr>
          <p:cNvSpPr>
            <a:spLocks noGrp="1"/>
          </p:cNvSpPr>
          <p:nvPr>
            <p:ph sz="half" idx="2"/>
          </p:nvPr>
        </p:nvSpPr>
        <p:spPr>
          <a:xfrm>
            <a:off x="585701" y="1497851"/>
            <a:ext cx="5229570" cy="4679462"/>
          </a:xfrm>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1" u="none" strike="noStrike" kern="0" cap="none" spc="0" normalizeH="0" baseline="0" noProof="0" dirty="0">
                <a:ln>
                  <a:noFill/>
                </a:ln>
                <a:solidFill>
                  <a:srgbClr val="E1471D"/>
                </a:solidFill>
                <a:effectLst/>
                <a:uLnTx/>
                <a:uFillTx/>
              </a:rPr>
              <a:t>Jeremy S. Abramson, MD, MMSc</a:t>
            </a:r>
            <a:br>
              <a:rPr kumimoji="0" lang="en-US" altLang="en-US" sz="2400" b="1" u="none" strike="noStrike" kern="0" cap="none" spc="0" normalizeH="0" baseline="0" noProof="0" dirty="0">
                <a:ln>
                  <a:noFill/>
                </a:ln>
                <a:solidFill>
                  <a:srgbClr val="E1471D"/>
                </a:solidFill>
                <a:effectLst/>
                <a:uLnTx/>
                <a:uFillTx/>
              </a:rPr>
            </a:br>
            <a:r>
              <a:rPr lang="en-US" altLang="en-US" sz="2200" dirty="0">
                <a:solidFill>
                  <a:srgbClr val="000000"/>
                </a:solidFill>
              </a:rPr>
              <a:t>Director, Center for Lymphoma</a:t>
            </a:r>
            <a:br>
              <a:rPr lang="en-US" altLang="en-US" sz="2200" dirty="0">
                <a:solidFill>
                  <a:srgbClr val="000000"/>
                </a:solidFill>
              </a:rPr>
            </a:br>
            <a:r>
              <a:rPr lang="en-US" altLang="en-US" sz="2200" dirty="0">
                <a:solidFill>
                  <a:srgbClr val="000000"/>
                </a:solidFill>
              </a:rPr>
              <a:t>Massachusetts General Hospital</a:t>
            </a:r>
            <a:br>
              <a:rPr lang="en-US" altLang="en-US" sz="2200" dirty="0">
                <a:solidFill>
                  <a:srgbClr val="000000"/>
                </a:solidFill>
              </a:rPr>
            </a:br>
            <a:r>
              <a:rPr lang="en-US" altLang="en-US" sz="2200" dirty="0">
                <a:solidFill>
                  <a:srgbClr val="000000"/>
                </a:solidFill>
              </a:rPr>
              <a:t>Associate Professor of Medicine</a:t>
            </a:r>
            <a:br>
              <a:rPr lang="en-US" altLang="en-US" sz="2200" dirty="0">
                <a:solidFill>
                  <a:srgbClr val="000000"/>
                </a:solidFill>
              </a:rPr>
            </a:br>
            <a:r>
              <a:rPr lang="en-US" altLang="en-US" sz="2200" dirty="0">
                <a:solidFill>
                  <a:srgbClr val="000000"/>
                </a:solidFill>
              </a:rPr>
              <a:t>Harvard Medical School</a:t>
            </a:r>
            <a:br>
              <a:rPr lang="en-US" altLang="en-US" sz="2200" dirty="0">
                <a:solidFill>
                  <a:srgbClr val="000000"/>
                </a:solidFill>
              </a:rPr>
            </a:br>
            <a:r>
              <a:rPr lang="en-US" altLang="en-US" sz="2200" dirty="0">
                <a:solidFill>
                  <a:srgbClr val="000000"/>
                </a:solidFill>
              </a:rPr>
              <a:t>Boston, Massachusetts</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lang="en-US" altLang="en-US" sz="2400" dirty="0">
              <a:solidFill>
                <a:srgbClr val="000000"/>
              </a:solidFill>
            </a:endParaRPr>
          </a:p>
          <a:p>
            <a:pPr marL="0" indent="0">
              <a:spcBef>
                <a:spcPts val="0"/>
              </a:spcBef>
              <a:spcAft>
                <a:spcPts val="0"/>
              </a:spcAft>
              <a:buClr>
                <a:srgbClr val="000000"/>
              </a:buClr>
              <a:buNone/>
              <a:defRPr/>
            </a:pPr>
            <a:r>
              <a:rPr lang="en-US" sz="2400" b="1" dirty="0">
                <a:solidFill>
                  <a:schemeClr val="accent3"/>
                </a:solidFill>
              </a:rPr>
              <a:t>Farrukh Awan, MD</a:t>
            </a:r>
            <a:br>
              <a:rPr lang="en-US" sz="2400" dirty="0"/>
            </a:br>
            <a:r>
              <a:rPr lang="en-US" sz="2200" dirty="0">
                <a:effectLst/>
                <a:ea typeface="Times New Roman" panose="02020603050405020304" pitchFamily="18" charset="0"/>
                <a:cs typeface="Calibri" panose="020F0502020204030204" pitchFamily="34" charset="0"/>
              </a:rPr>
              <a:t>Professor of Internal Medicine</a:t>
            </a:r>
            <a:br>
              <a:rPr lang="en-US" sz="2200" dirty="0">
                <a:effectLst/>
                <a:ea typeface="Times New Roman" panose="02020603050405020304" pitchFamily="18" charset="0"/>
                <a:cs typeface="Calibri" panose="020F0502020204030204" pitchFamily="34" charset="0"/>
              </a:rPr>
            </a:br>
            <a:r>
              <a:rPr lang="en-US" sz="2200" dirty="0">
                <a:effectLst/>
                <a:ea typeface="Times New Roman" panose="02020603050405020304" pitchFamily="18" charset="0"/>
                <a:cs typeface="Calibri" panose="020F0502020204030204" pitchFamily="34" charset="0"/>
              </a:rPr>
              <a:t>Director of Lymphoid Malignancies Program</a:t>
            </a:r>
            <a:br>
              <a:rPr lang="en-US" sz="2200" dirty="0">
                <a:effectLst/>
                <a:ea typeface="Times New Roman" panose="02020603050405020304" pitchFamily="18" charset="0"/>
                <a:cs typeface="Calibri" panose="020F0502020204030204" pitchFamily="34" charset="0"/>
              </a:rPr>
            </a:br>
            <a:r>
              <a:rPr lang="en-US" sz="2200" dirty="0">
                <a:effectLst/>
                <a:ea typeface="Times New Roman" panose="02020603050405020304" pitchFamily="18" charset="0"/>
                <a:cs typeface="Calibri" panose="020F0502020204030204" pitchFamily="34" charset="0"/>
              </a:rPr>
              <a:t>Harold C. Simmons Comprehensive Cancer Center</a:t>
            </a:r>
            <a:br>
              <a:rPr lang="en-US" sz="2200" dirty="0">
                <a:effectLst/>
                <a:ea typeface="Times New Roman" panose="02020603050405020304" pitchFamily="18" charset="0"/>
                <a:cs typeface="Calibri" panose="020F0502020204030204" pitchFamily="34" charset="0"/>
              </a:rPr>
            </a:br>
            <a:r>
              <a:rPr lang="en-US" sz="2200" dirty="0">
                <a:effectLst/>
                <a:ea typeface="Times New Roman" panose="02020603050405020304" pitchFamily="18" charset="0"/>
                <a:cs typeface="Calibri" panose="020F0502020204030204" pitchFamily="34" charset="0"/>
              </a:rPr>
              <a:t>University of Texas Southwestern Medical Center</a:t>
            </a:r>
            <a:br>
              <a:rPr lang="en-US" sz="2200" dirty="0">
                <a:effectLst/>
                <a:ea typeface="Times New Roman" panose="02020603050405020304" pitchFamily="18" charset="0"/>
                <a:cs typeface="Calibri" panose="020F0502020204030204" pitchFamily="34" charset="0"/>
              </a:rPr>
            </a:br>
            <a:r>
              <a:rPr lang="en-US" sz="2200" dirty="0">
                <a:effectLst/>
                <a:ea typeface="Times New Roman" panose="02020603050405020304" pitchFamily="18" charset="0"/>
                <a:cs typeface="Calibri" panose="020F0502020204030204" pitchFamily="34" charset="0"/>
              </a:rPr>
              <a:t>Dallas, Texas</a:t>
            </a:r>
            <a:endParaRPr lang="en-US" altLang="en-US" sz="2200" dirty="0">
              <a:highlight>
                <a:srgbClr val="FFFF00"/>
              </a:highlight>
              <a:cs typeface="Calibri" panose="020F0502020204030204" pitchFamily="34" charset="0"/>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lang="en-US" sz="2400" dirty="0"/>
          </a:p>
        </p:txBody>
      </p:sp>
    </p:spTree>
    <p:custDataLst>
      <p:tags r:id="rId1"/>
    </p:custDataLst>
    <p:extLst>
      <p:ext uri="{BB962C8B-B14F-4D97-AF65-F5344CB8AC3E}">
        <p14:creationId xmlns:p14="http://schemas.microsoft.com/office/powerpoint/2010/main" val="708067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AB69-3866-48B0-9EBE-FA6D04709E78}"/>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808C3A49-5C5D-4A81-9D3F-CE25BD009A16}"/>
              </a:ext>
            </a:extLst>
          </p:cNvPr>
          <p:cNvSpPr>
            <a:spLocks noGrp="1"/>
          </p:cNvSpPr>
          <p:nvPr>
            <p:ph idx="1"/>
          </p:nvPr>
        </p:nvSpPr>
        <p:spPr/>
        <p:txBody>
          <a:bodyPr/>
          <a:lstStyle/>
          <a:p>
            <a:pPr marL="0" indent="0">
              <a:buClr>
                <a:schemeClr val="accent6"/>
              </a:buClr>
              <a:buNone/>
              <a:defRPr/>
            </a:pPr>
            <a:r>
              <a:rPr lang="en-US" sz="2400" b="1" i="0" dirty="0">
                <a:solidFill>
                  <a:srgbClr val="E1471D"/>
                </a:solidFill>
                <a:effectLst/>
                <a:cs typeface="Calibri" panose="020F0502020204030204" pitchFamily="34" charset="0"/>
              </a:rPr>
              <a:t>Jeremy S. Abramson, MD, MMSc: </a:t>
            </a:r>
            <a:r>
              <a:rPr lang="en-US" sz="2400" b="0" i="1" dirty="0">
                <a:solidFill>
                  <a:srgbClr val="181818"/>
                </a:solidFill>
                <a:effectLst/>
                <a:cs typeface="Calibri" panose="020F0502020204030204" pitchFamily="34" charset="0"/>
              </a:rPr>
              <a:t>consultant/advisor/speaker: </a:t>
            </a:r>
            <a:r>
              <a:rPr lang="en-US" sz="2400" b="0" i="0" dirty="0">
                <a:solidFill>
                  <a:srgbClr val="181818"/>
                </a:solidFill>
                <a:effectLst/>
                <a:cs typeface="Calibri" panose="020F0502020204030204" pitchFamily="34" charset="0"/>
              </a:rPr>
              <a:t>AbbVie, AstraZeneca, BeiGene, Bristol Myers Squibb, Caribou Biosciences, Cellectar, Genentech/Roche, Gilead, Incyte, Interius, Lilly, Novartis, Seagen, Takeda; </a:t>
            </a:r>
            <a:r>
              <a:rPr lang="en-US" sz="2400" b="0" i="1" dirty="0">
                <a:solidFill>
                  <a:srgbClr val="181818"/>
                </a:solidFill>
                <a:effectLst/>
                <a:cs typeface="Calibri" panose="020F0502020204030204" pitchFamily="34" charset="0"/>
              </a:rPr>
              <a:t>researcher: </a:t>
            </a:r>
            <a:r>
              <a:rPr lang="en-US" sz="2400" b="0" i="0" dirty="0">
                <a:solidFill>
                  <a:srgbClr val="181818"/>
                </a:solidFill>
                <a:effectLst/>
                <a:cs typeface="Calibri" panose="020F0502020204030204" pitchFamily="34" charset="0"/>
              </a:rPr>
              <a:t>Bristol Myers Squibb, Cellectis, Genentech/ Roche, Merck, Mustang Bio, </a:t>
            </a:r>
            <a:r>
              <a:rPr lang="en-US" sz="2400" b="0" i="0" dirty="0" err="1">
                <a:solidFill>
                  <a:srgbClr val="181818"/>
                </a:solidFill>
                <a:effectLst/>
                <a:cs typeface="Calibri" panose="020F0502020204030204" pitchFamily="34" charset="0"/>
              </a:rPr>
              <a:t>Seagen</a:t>
            </a:r>
            <a:r>
              <a:rPr lang="en-US" sz="2400" b="0" i="0" dirty="0">
                <a:solidFill>
                  <a:srgbClr val="181818"/>
                </a:solidFill>
                <a:effectLst/>
                <a:cs typeface="Calibri" panose="020F0502020204030204" pitchFamily="34" charset="0"/>
              </a:rPr>
              <a:t>.</a:t>
            </a:r>
          </a:p>
          <a:p>
            <a:pPr marL="0" indent="0">
              <a:buClr>
                <a:schemeClr val="accent6"/>
              </a:buClr>
              <a:buNone/>
              <a:defRPr/>
            </a:pPr>
            <a:r>
              <a:rPr lang="en-US" sz="2400" b="1" i="0" dirty="0">
                <a:solidFill>
                  <a:srgbClr val="E1471D"/>
                </a:solidFill>
                <a:effectLst/>
                <a:cs typeface="Calibri" panose="020F0502020204030204" pitchFamily="34" charset="0"/>
              </a:rPr>
              <a:t>Farrukh Awan, MD: </a:t>
            </a:r>
            <a:r>
              <a:rPr lang="en-US" sz="2400" i="1" dirty="0">
                <a:effectLst/>
                <a:cs typeface="Calibri" panose="020F0502020204030204" pitchFamily="34" charset="0"/>
              </a:rPr>
              <a:t>consultant/advisor/speaker: </a:t>
            </a:r>
            <a:r>
              <a:rPr lang="en-US" sz="2400" i="0" dirty="0">
                <a:effectLst/>
                <a:cs typeface="Calibri" panose="020F0502020204030204" pitchFamily="34" charset="0"/>
              </a:rPr>
              <a:t>AbbVie, Adaptive Biotechnologies, ADC Therapeutics, AstraZeneca, BeiGene, Bristol Myers Squibb, Caribou Biosciences, </a:t>
            </a:r>
            <a:r>
              <a:rPr lang="en-US" sz="2400" i="0" dirty="0" err="1">
                <a:effectLst/>
                <a:cs typeface="Calibri" panose="020F0502020204030204" pitchFamily="34" charset="0"/>
              </a:rPr>
              <a:t>Dava</a:t>
            </a:r>
            <a:r>
              <a:rPr lang="en-US" sz="2400" i="0" dirty="0">
                <a:effectLst/>
                <a:cs typeface="Calibri" panose="020F0502020204030204" pitchFamily="34" charset="0"/>
              </a:rPr>
              <a:t> Oncology, Genmab, Incyte, Kite Pharma, </a:t>
            </a:r>
            <a:r>
              <a:rPr lang="en-US" sz="2400" i="0" dirty="0" err="1">
                <a:effectLst/>
                <a:cs typeface="Calibri" panose="020F0502020204030204" pitchFamily="34" charset="0"/>
              </a:rPr>
              <a:t>Loxo</a:t>
            </a:r>
            <a:r>
              <a:rPr lang="en-US" sz="2400" i="0" dirty="0">
                <a:effectLst/>
                <a:cs typeface="Calibri" panose="020F0502020204030204" pitchFamily="34" charset="0"/>
              </a:rPr>
              <a:t> Oncology; </a:t>
            </a:r>
            <a:r>
              <a:rPr lang="en-US" sz="2400" i="1" dirty="0">
                <a:effectLst/>
                <a:cs typeface="Calibri" panose="020F0502020204030204" pitchFamily="34" charset="0"/>
              </a:rPr>
              <a:t>researcher: </a:t>
            </a:r>
            <a:r>
              <a:rPr lang="en-US" sz="2400" i="0" dirty="0">
                <a:effectLst/>
                <a:cs typeface="Calibri" panose="020F0502020204030204" pitchFamily="34" charset="0"/>
              </a:rPr>
              <a:t>AbbVie/Pharmacyclics.</a:t>
            </a:r>
          </a:p>
          <a:p>
            <a:pPr marL="0" indent="0">
              <a:buClr>
                <a:schemeClr val="accent6"/>
              </a:buClr>
              <a:buNone/>
              <a:defRPr/>
            </a:pPr>
            <a:r>
              <a:rPr lang="en-US" sz="2400" b="1" i="0" dirty="0">
                <a:solidFill>
                  <a:srgbClr val="E1471D"/>
                </a:solidFill>
                <a:effectLst/>
                <a:cs typeface="Calibri" panose="020F0502020204030204" pitchFamily="34" charset="0"/>
              </a:rPr>
              <a:t>Shuo Ma, MD, PhD: </a:t>
            </a:r>
            <a:r>
              <a:rPr lang="en-US" sz="2400" i="1" dirty="0">
                <a:effectLst/>
                <a:cs typeface="Calibri" panose="020F0502020204030204" pitchFamily="34" charset="0"/>
              </a:rPr>
              <a:t>researcher: </a:t>
            </a:r>
            <a:r>
              <a:rPr lang="en-US" sz="2400" i="0" dirty="0">
                <a:effectLst/>
                <a:cs typeface="Calibri" panose="020F0502020204030204" pitchFamily="34" charset="0"/>
              </a:rPr>
              <a:t>AbbVie, AstraZeneca, BeiGene, Carna, Juno, </a:t>
            </a:r>
            <a:r>
              <a:rPr lang="en-US" sz="2400" i="0" dirty="0" err="1">
                <a:effectLst/>
                <a:cs typeface="Calibri" panose="020F0502020204030204" pitchFamily="34" charset="0"/>
              </a:rPr>
              <a:t>Loxo</a:t>
            </a:r>
            <a:r>
              <a:rPr lang="en-US" sz="2400" i="0" dirty="0">
                <a:effectLst/>
                <a:cs typeface="Calibri" panose="020F0502020204030204" pitchFamily="34" charset="0"/>
              </a:rPr>
              <a:t>; </a:t>
            </a:r>
            <a:r>
              <a:rPr lang="en-US" sz="2400" i="1" dirty="0">
                <a:effectLst/>
                <a:cs typeface="Calibri" panose="020F0502020204030204" pitchFamily="34" charset="0"/>
              </a:rPr>
              <a:t>consultant/advisor/speaker: </a:t>
            </a:r>
            <a:r>
              <a:rPr lang="en-US" sz="2400" i="0" dirty="0">
                <a:effectLst/>
                <a:cs typeface="Calibri" panose="020F0502020204030204" pitchFamily="34" charset="0"/>
              </a:rPr>
              <a:t>AbbVie, AstraZeneca, BeiGene, Bristol Myers Squibb, Janssen, Lilly</a:t>
            </a:r>
            <a:r>
              <a:rPr lang="en-US" sz="2400" b="0" i="0" dirty="0">
                <a:solidFill>
                  <a:srgbClr val="181818"/>
                </a:solidFill>
                <a:effectLst/>
                <a:cs typeface="Calibri" panose="020F0502020204030204" pitchFamily="34" charset="0"/>
              </a:rPr>
              <a:t>.</a:t>
            </a:r>
            <a:endParaRPr lang="en-US" sz="2400" dirty="0">
              <a:cs typeface="Calibri" panose="020F0502020204030204" pitchFamily="34" charset="0"/>
            </a:endParaRPr>
          </a:p>
          <a:p>
            <a:pPr marL="0" indent="0">
              <a:buClr>
                <a:schemeClr val="accent6"/>
              </a:buClr>
              <a:buNone/>
              <a:defRPr/>
            </a:pPr>
            <a:endParaRPr lang="en-US" i="0" dirty="0">
              <a:effectLst/>
              <a:cs typeface="Calibri" panose="020F0502020204030204" pitchFamily="34" charset="0"/>
            </a:endParaRPr>
          </a:p>
          <a:p>
            <a:pPr marL="0" indent="0">
              <a:buClr>
                <a:schemeClr val="accent6"/>
              </a:buClr>
              <a:buNone/>
              <a:defRPr/>
            </a:pPr>
            <a:endParaRPr lang="en-US" sz="2800" dirty="0">
              <a:cs typeface="Calibri" panose="020F0502020204030204" pitchFamily="34" charset="0"/>
            </a:endParaRPr>
          </a:p>
        </p:txBody>
      </p:sp>
    </p:spTree>
    <p:custDataLst>
      <p:tags r:id="rId1"/>
    </p:custDataLst>
    <p:extLst>
      <p:ext uri="{BB962C8B-B14F-4D97-AF65-F5344CB8AC3E}">
        <p14:creationId xmlns:p14="http://schemas.microsoft.com/office/powerpoint/2010/main" val="1144233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0416D63-5084-4B14-B8F9-5C33522B4BCE}"/>
              </a:ext>
            </a:extLst>
          </p:cNvPr>
          <p:cNvSpPr>
            <a:spLocks noGrp="1"/>
          </p:cNvSpPr>
          <p:nvPr>
            <p:ph idx="1"/>
          </p:nvPr>
        </p:nvSpPr>
        <p:spPr>
          <a:xfrm>
            <a:off x="606426" y="409575"/>
            <a:ext cx="11269662" cy="5754688"/>
          </a:xfrm>
        </p:spPr>
        <p:txBody>
          <a:bodyPr/>
          <a:lstStyle/>
          <a:p>
            <a:pPr>
              <a:spcAft>
                <a:spcPct val="0"/>
              </a:spcAft>
              <a:buClr>
                <a:schemeClr val="accent6"/>
              </a:buClr>
              <a:buFont typeface="Wingdings" panose="05000000000000000000" pitchFamily="2" charset="2"/>
              <a:buNone/>
              <a:defRPr/>
            </a:pPr>
            <a:r>
              <a:rPr lang="en-US" sz="3200" b="1" dirty="0">
                <a:solidFill>
                  <a:srgbClr val="E1471D"/>
                </a:solidFill>
              </a:rPr>
              <a:t>Learning Objectives</a:t>
            </a:r>
          </a:p>
          <a:p>
            <a:pPr>
              <a:spcBef>
                <a:spcPct val="15000"/>
              </a:spcBef>
              <a:buClr>
                <a:schemeClr val="accent6"/>
              </a:buClr>
              <a:buNone/>
              <a:defRPr/>
            </a:pPr>
            <a:r>
              <a:rPr lang="en-US" sz="2400" dirty="0"/>
              <a:t>At the conclusion of this activity, learners should be able to:</a:t>
            </a:r>
          </a:p>
          <a:p>
            <a:pPr algn="l"/>
            <a:r>
              <a:rPr lang="en-US" sz="2400" b="0" i="0" dirty="0">
                <a:solidFill>
                  <a:srgbClr val="0D0D0D"/>
                </a:solidFill>
                <a:effectLst/>
                <a:cs typeface="Calibri" panose="020F0502020204030204" pitchFamily="34" charset="0"/>
              </a:rPr>
              <a:t>Appraise intraclass differences in selectivity, binding, efficacy, and adverse event profiles of agents used to treat CLL/SLL with the similar mechanism of action</a:t>
            </a:r>
          </a:p>
          <a:p>
            <a:pPr algn="l"/>
            <a:r>
              <a:rPr lang="en-US" sz="2400" b="0" i="0" dirty="0">
                <a:solidFill>
                  <a:srgbClr val="181818"/>
                </a:solidFill>
                <a:effectLst/>
                <a:cs typeface="Calibri" panose="020F0502020204030204" pitchFamily="34" charset="0"/>
              </a:rPr>
              <a:t>Plan individualized treatment approaches for relapsed/refractory CLL/SLL based on optimal sequencing strategies recommended in the NCCN Guidelines (eg assessment of response/intolerance to first-line therapy, testing for resistant mutations, and patient eligibility for therapy)</a:t>
            </a:r>
          </a:p>
          <a:p>
            <a:pPr algn="l"/>
            <a:r>
              <a:rPr lang="en-US" sz="2400" b="0" i="0" dirty="0">
                <a:solidFill>
                  <a:srgbClr val="181818"/>
                </a:solidFill>
                <a:effectLst/>
                <a:cs typeface="Calibri" panose="020F0502020204030204" pitchFamily="34" charset="0"/>
              </a:rPr>
              <a:t>Evaluate emerging data for CLL/SLL across the disease spectrum, including novel combinations, noncovalent reversible BTK inhibitors, and CAR T-cell therapy</a:t>
            </a:r>
          </a:p>
          <a:p>
            <a:pPr>
              <a:spcBef>
                <a:spcPct val="20000"/>
              </a:spcBef>
              <a:spcAft>
                <a:spcPct val="20000"/>
              </a:spcAft>
              <a:defRPr/>
            </a:pPr>
            <a:endParaRPr lang="en-US" sz="2200" dirty="0">
              <a:cs typeface="Calibri" panose="020F0502020204030204" pitchFamily="34" charset="0"/>
            </a:endParaRPr>
          </a:p>
        </p:txBody>
      </p:sp>
    </p:spTree>
    <p:custDataLst>
      <p:tags r:id="rId1"/>
    </p:custDataLst>
    <p:extLst>
      <p:ext uri="{BB962C8B-B14F-4D97-AF65-F5344CB8AC3E}">
        <p14:creationId xmlns:p14="http://schemas.microsoft.com/office/powerpoint/2010/main" val="19186693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Expert’s Algorithm: Therapy for Relapsed/Refractory CLL/SLL</a:t>
            </a:r>
            <a:endParaRPr lang="en-US" altLang="en-US" dirty="0"/>
          </a:p>
        </p:txBody>
      </p:sp>
      <p:cxnSp>
        <p:nvCxnSpPr>
          <p:cNvPr id="2" name="Straight Arrow Connector 1">
            <a:extLst>
              <a:ext uri="{FF2B5EF4-FFF2-40B4-BE49-F238E27FC236}">
                <a16:creationId xmlns:a16="http://schemas.microsoft.com/office/drawing/2014/main" id="{5EBC512F-691E-C7FC-A6B6-CD3F5A05AFF8}"/>
              </a:ext>
            </a:extLst>
          </p:cNvPr>
          <p:cNvCxnSpPr>
            <a:cxnSpLocks/>
          </p:cNvCxnSpPr>
          <p:nvPr/>
        </p:nvCxnSpPr>
        <p:spPr>
          <a:xfrm>
            <a:off x="1857438" y="3295137"/>
            <a:ext cx="599323" cy="0"/>
          </a:xfrm>
          <a:prstGeom prst="straightConnector1">
            <a:avLst/>
          </a:prstGeom>
          <a:noFill/>
          <a:ln w="28575" cap="flat" cmpd="sng" algn="ctr">
            <a:solidFill>
              <a:sysClr val="windowText" lastClr="000000"/>
            </a:solidFill>
            <a:prstDash val="solid"/>
            <a:tailEnd type="triangle"/>
          </a:ln>
          <a:effectLst/>
        </p:spPr>
      </p:cxnSp>
      <p:cxnSp>
        <p:nvCxnSpPr>
          <p:cNvPr id="3" name="Straight Arrow Connector 2">
            <a:extLst>
              <a:ext uri="{FF2B5EF4-FFF2-40B4-BE49-F238E27FC236}">
                <a16:creationId xmlns:a16="http://schemas.microsoft.com/office/drawing/2014/main" id="{7F1D5240-6A03-194B-4908-50646D632CF5}"/>
              </a:ext>
            </a:extLst>
          </p:cNvPr>
          <p:cNvCxnSpPr>
            <a:cxnSpLocks/>
            <a:stCxn id="20" idx="0"/>
            <a:endCxn id="14" idx="1"/>
          </p:cNvCxnSpPr>
          <p:nvPr/>
        </p:nvCxnSpPr>
        <p:spPr>
          <a:xfrm flipV="1">
            <a:off x="3293492" y="1452983"/>
            <a:ext cx="537133" cy="1518661"/>
          </a:xfrm>
          <a:prstGeom prst="straightConnector1">
            <a:avLst/>
          </a:prstGeom>
          <a:noFill/>
          <a:ln w="28575" cap="flat" cmpd="sng" algn="ctr">
            <a:solidFill>
              <a:sysClr val="windowText" lastClr="000000"/>
            </a:solidFill>
            <a:prstDash val="solid"/>
            <a:tailEnd type="triangle"/>
          </a:ln>
          <a:effectLst/>
        </p:spPr>
      </p:cxnSp>
      <p:cxnSp>
        <p:nvCxnSpPr>
          <p:cNvPr id="4" name="Straight Arrow Connector 3">
            <a:extLst>
              <a:ext uri="{FF2B5EF4-FFF2-40B4-BE49-F238E27FC236}">
                <a16:creationId xmlns:a16="http://schemas.microsoft.com/office/drawing/2014/main" id="{8F268ADA-4FB9-3BC9-E317-353E56362808}"/>
              </a:ext>
            </a:extLst>
          </p:cNvPr>
          <p:cNvCxnSpPr>
            <a:cxnSpLocks/>
            <a:stCxn id="20" idx="2"/>
            <a:endCxn id="15" idx="1"/>
          </p:cNvCxnSpPr>
          <p:nvPr/>
        </p:nvCxnSpPr>
        <p:spPr>
          <a:xfrm>
            <a:off x="3293492" y="3618630"/>
            <a:ext cx="548135" cy="1346626"/>
          </a:xfrm>
          <a:prstGeom prst="straightConnector1">
            <a:avLst/>
          </a:prstGeom>
          <a:noFill/>
          <a:ln w="28575" cap="flat" cmpd="sng" algn="ctr">
            <a:solidFill>
              <a:sysClr val="windowText" lastClr="000000"/>
            </a:solidFill>
            <a:prstDash val="solid"/>
            <a:tailEnd type="triangle"/>
          </a:ln>
          <a:effectLst/>
        </p:spPr>
      </p:cxnSp>
      <p:cxnSp>
        <p:nvCxnSpPr>
          <p:cNvPr id="5" name="Straight Connector 4">
            <a:extLst>
              <a:ext uri="{FF2B5EF4-FFF2-40B4-BE49-F238E27FC236}">
                <a16:creationId xmlns:a16="http://schemas.microsoft.com/office/drawing/2014/main" id="{588B65C8-19AE-9E60-4FB4-A9A1F9CCEBAA}"/>
              </a:ext>
            </a:extLst>
          </p:cNvPr>
          <p:cNvCxnSpPr/>
          <p:nvPr/>
        </p:nvCxnSpPr>
        <p:spPr>
          <a:xfrm>
            <a:off x="5483987" y="5065987"/>
            <a:ext cx="566928" cy="0"/>
          </a:xfrm>
          <a:prstGeom prst="line">
            <a:avLst/>
          </a:prstGeom>
          <a:noFill/>
          <a:ln w="28575" cap="flat" cmpd="sng" algn="ctr">
            <a:solidFill>
              <a:sysClr val="windowText" lastClr="000000"/>
            </a:solidFill>
            <a:prstDash val="solid"/>
          </a:ln>
          <a:effectLst/>
        </p:spPr>
      </p:cxnSp>
      <p:cxnSp>
        <p:nvCxnSpPr>
          <p:cNvPr id="6" name="Straight Connector 5">
            <a:extLst>
              <a:ext uri="{FF2B5EF4-FFF2-40B4-BE49-F238E27FC236}">
                <a16:creationId xmlns:a16="http://schemas.microsoft.com/office/drawing/2014/main" id="{2D318737-68A9-83B3-7265-AB95507F9497}"/>
              </a:ext>
            </a:extLst>
          </p:cNvPr>
          <p:cNvCxnSpPr>
            <a:cxnSpLocks/>
          </p:cNvCxnSpPr>
          <p:nvPr/>
        </p:nvCxnSpPr>
        <p:spPr>
          <a:xfrm flipV="1">
            <a:off x="6106353" y="1848973"/>
            <a:ext cx="0" cy="3217014"/>
          </a:xfrm>
          <a:prstGeom prst="line">
            <a:avLst/>
          </a:prstGeom>
          <a:noFill/>
          <a:ln w="28575" cap="flat" cmpd="sng" algn="ctr">
            <a:solidFill>
              <a:sysClr val="windowText" lastClr="000000"/>
            </a:solidFill>
            <a:prstDash val="solid"/>
          </a:ln>
          <a:effectLst/>
        </p:spPr>
      </p:cxnSp>
      <p:cxnSp>
        <p:nvCxnSpPr>
          <p:cNvPr id="7" name="Straight Arrow Connector 6">
            <a:extLst>
              <a:ext uri="{FF2B5EF4-FFF2-40B4-BE49-F238E27FC236}">
                <a16:creationId xmlns:a16="http://schemas.microsoft.com/office/drawing/2014/main" id="{17731CED-D7F8-5DF3-8156-78A58EB03E60}"/>
              </a:ext>
            </a:extLst>
          </p:cNvPr>
          <p:cNvCxnSpPr/>
          <p:nvPr/>
        </p:nvCxnSpPr>
        <p:spPr>
          <a:xfrm>
            <a:off x="6118647" y="1864623"/>
            <a:ext cx="183934" cy="0"/>
          </a:xfrm>
          <a:prstGeom prst="straightConnector1">
            <a:avLst/>
          </a:prstGeom>
          <a:noFill/>
          <a:ln w="28575" cap="flat" cmpd="sng" algn="ctr">
            <a:solidFill>
              <a:sysClr val="windowText" lastClr="000000"/>
            </a:solidFill>
            <a:prstDash val="solid"/>
            <a:tailEnd type="triangle"/>
          </a:ln>
          <a:effectLst/>
        </p:spPr>
      </p:cxnSp>
      <p:cxnSp>
        <p:nvCxnSpPr>
          <p:cNvPr id="8" name="Straight Arrow Connector 7">
            <a:extLst>
              <a:ext uri="{FF2B5EF4-FFF2-40B4-BE49-F238E27FC236}">
                <a16:creationId xmlns:a16="http://schemas.microsoft.com/office/drawing/2014/main" id="{62BAC56B-C38C-32F3-8ABA-4D97BACA02E4}"/>
              </a:ext>
            </a:extLst>
          </p:cNvPr>
          <p:cNvCxnSpPr>
            <a:cxnSpLocks/>
          </p:cNvCxnSpPr>
          <p:nvPr/>
        </p:nvCxnSpPr>
        <p:spPr>
          <a:xfrm>
            <a:off x="7708713" y="3708543"/>
            <a:ext cx="290270" cy="0"/>
          </a:xfrm>
          <a:prstGeom prst="straightConnector1">
            <a:avLst/>
          </a:prstGeom>
          <a:noFill/>
          <a:ln w="28575" cap="flat" cmpd="sng" algn="ctr">
            <a:solidFill>
              <a:sysClr val="windowText" lastClr="000000"/>
            </a:solidFill>
            <a:prstDash val="solid"/>
            <a:tailEnd type="triangle"/>
          </a:ln>
          <a:effectLst/>
        </p:spPr>
      </p:cxnSp>
      <p:cxnSp>
        <p:nvCxnSpPr>
          <p:cNvPr id="9" name="Straight Arrow Connector 8">
            <a:extLst>
              <a:ext uri="{FF2B5EF4-FFF2-40B4-BE49-F238E27FC236}">
                <a16:creationId xmlns:a16="http://schemas.microsoft.com/office/drawing/2014/main" id="{E71A8EF2-C8F4-AD27-C794-376C9D8ABC41}"/>
              </a:ext>
            </a:extLst>
          </p:cNvPr>
          <p:cNvCxnSpPr>
            <a:cxnSpLocks/>
          </p:cNvCxnSpPr>
          <p:nvPr/>
        </p:nvCxnSpPr>
        <p:spPr>
          <a:xfrm>
            <a:off x="6093594" y="3683828"/>
            <a:ext cx="221923" cy="0"/>
          </a:xfrm>
          <a:prstGeom prst="straightConnector1">
            <a:avLst/>
          </a:prstGeom>
          <a:noFill/>
          <a:ln w="28575" cap="flat" cmpd="sng" algn="ctr">
            <a:solidFill>
              <a:sysClr val="windowText" lastClr="000000"/>
            </a:solidFill>
            <a:prstDash val="solid"/>
            <a:tailEnd type="triangle"/>
          </a:ln>
          <a:effectLst/>
        </p:spPr>
      </p:cxnSp>
      <p:cxnSp>
        <p:nvCxnSpPr>
          <p:cNvPr id="10" name="Straight Arrow Connector 9">
            <a:extLst>
              <a:ext uri="{FF2B5EF4-FFF2-40B4-BE49-F238E27FC236}">
                <a16:creationId xmlns:a16="http://schemas.microsoft.com/office/drawing/2014/main" id="{CFEC0D07-6919-B3D7-F663-A431CA5CDA23}"/>
              </a:ext>
            </a:extLst>
          </p:cNvPr>
          <p:cNvCxnSpPr>
            <a:cxnSpLocks/>
          </p:cNvCxnSpPr>
          <p:nvPr/>
        </p:nvCxnSpPr>
        <p:spPr>
          <a:xfrm>
            <a:off x="6044607" y="5065987"/>
            <a:ext cx="221919" cy="0"/>
          </a:xfrm>
          <a:prstGeom prst="straightConnector1">
            <a:avLst/>
          </a:prstGeom>
          <a:noFill/>
          <a:ln w="28575" cap="flat" cmpd="sng" algn="ctr">
            <a:solidFill>
              <a:sysClr val="windowText" lastClr="000000"/>
            </a:solidFill>
            <a:prstDash val="solid"/>
            <a:tailEnd type="triangle"/>
          </a:ln>
          <a:effectLst/>
        </p:spPr>
      </p:cxnSp>
      <p:sp>
        <p:nvSpPr>
          <p:cNvPr id="11" name="Content Placeholder 3">
            <a:extLst>
              <a:ext uri="{FF2B5EF4-FFF2-40B4-BE49-F238E27FC236}">
                <a16:creationId xmlns:a16="http://schemas.microsoft.com/office/drawing/2014/main" id="{CAAB233C-1ED9-7B9D-2062-81CCAC6ED4BE}"/>
              </a:ext>
            </a:extLst>
          </p:cNvPr>
          <p:cNvSpPr txBox="1">
            <a:spLocks/>
          </p:cNvSpPr>
          <p:nvPr/>
        </p:nvSpPr>
        <p:spPr>
          <a:xfrm>
            <a:off x="719829" y="2668847"/>
            <a:ext cx="1363248" cy="1252580"/>
          </a:xfrm>
          <a:prstGeom prst="roundRect">
            <a:avLst/>
          </a:prstGeom>
          <a:solidFill>
            <a:srgbClr val="015873"/>
          </a:solidFill>
          <a:ln w="9525" cap="flat" cmpd="sng" algn="ctr">
            <a:solidFill>
              <a:sysClr val="windowText" lastClr="000000"/>
            </a:solidFill>
            <a:prstDash val="solid"/>
          </a:ln>
          <a:effectLst/>
        </p:spPr>
        <p:txBody>
          <a:bodyPr anchor="ctr">
            <a:noAutofit/>
          </a:bodyPr>
          <a:lstStyle>
            <a:defPPr>
              <a:defRPr lang="en-US"/>
            </a:defPPr>
            <a:lvl1pPr marR="0" lvl="0" indent="0" algn="ctr" defTabSz="457146" fontAlgn="auto">
              <a:lnSpc>
                <a:spcPct val="100000"/>
              </a:lnSpc>
              <a:spcBef>
                <a:spcPct val="20000"/>
              </a:spcBef>
              <a:spcAft>
                <a:spcPts val="0"/>
              </a:spcAft>
              <a:buClrTx/>
              <a:buSzTx/>
              <a:buFont typeface="Arial"/>
              <a:buNone/>
              <a:tabLst/>
              <a:defRPr kumimoji="0" sz="1600" b="0" i="0" u="none" strike="noStrike" cap="none" spc="0" normalizeH="0" baseline="0">
                <a:ln>
                  <a:noFill/>
                </a:ln>
                <a:solidFill>
                  <a:prstClr val="white"/>
                </a:solidFill>
                <a:effectLst/>
                <a:uLnTx/>
                <a:uFillTx/>
                <a:latin typeface="Calibri"/>
              </a:defRPr>
            </a:lvl1pPr>
            <a:lvl2pPr marL="742863" indent="-285717" defTabSz="457146">
              <a:spcBef>
                <a:spcPct val="20000"/>
              </a:spcBef>
              <a:buFont typeface="Arial"/>
              <a:buChar char="–"/>
              <a:defRPr sz="2800">
                <a:solidFill>
                  <a:schemeClr val="dk1"/>
                </a:solidFill>
              </a:defRPr>
            </a:lvl2pPr>
            <a:lvl3pPr marL="1142866" indent="-228574" defTabSz="457146">
              <a:spcBef>
                <a:spcPct val="20000"/>
              </a:spcBef>
              <a:buFont typeface="Arial"/>
              <a:buChar char="•"/>
              <a:defRPr sz="2500">
                <a:solidFill>
                  <a:schemeClr val="dk1"/>
                </a:solidFill>
              </a:defRPr>
            </a:lvl3pPr>
            <a:lvl4pPr marL="1600012" indent="-228574" defTabSz="457146">
              <a:spcBef>
                <a:spcPct val="20000"/>
              </a:spcBef>
              <a:buFont typeface="Arial"/>
              <a:buChar char="–"/>
              <a:defRPr sz="2000">
                <a:solidFill>
                  <a:schemeClr val="dk1"/>
                </a:solidFill>
              </a:defRPr>
            </a:lvl4pPr>
            <a:lvl5pPr marL="2057160" indent="-228574" defTabSz="457146">
              <a:spcBef>
                <a:spcPct val="20000"/>
              </a:spcBef>
              <a:buFont typeface="Arial"/>
              <a:buChar char="»"/>
              <a:defRPr sz="2000">
                <a:solidFill>
                  <a:schemeClr val="dk1"/>
                </a:solidFill>
              </a:defRPr>
            </a:lvl5pPr>
            <a:lvl6pPr marL="2514306" indent="-228574" defTabSz="457146">
              <a:spcBef>
                <a:spcPct val="20000"/>
              </a:spcBef>
              <a:buFont typeface="Arial"/>
              <a:buChar char="•"/>
              <a:defRPr sz="2000">
                <a:solidFill>
                  <a:schemeClr val="dk1"/>
                </a:solidFill>
              </a:defRPr>
            </a:lvl6pPr>
            <a:lvl7pPr marL="2971452" indent="-228574" defTabSz="457146">
              <a:spcBef>
                <a:spcPct val="20000"/>
              </a:spcBef>
              <a:buFont typeface="Arial"/>
              <a:buChar char="•"/>
              <a:defRPr sz="2000">
                <a:solidFill>
                  <a:schemeClr val="dk1"/>
                </a:solidFill>
              </a:defRPr>
            </a:lvl7pPr>
            <a:lvl8pPr marL="3428600" indent="-228574" defTabSz="457146">
              <a:spcBef>
                <a:spcPct val="20000"/>
              </a:spcBef>
              <a:buFont typeface="Arial"/>
              <a:buChar char="•"/>
              <a:defRPr sz="2000">
                <a:solidFill>
                  <a:schemeClr val="dk1"/>
                </a:solidFill>
              </a:defRPr>
            </a:lvl8pPr>
            <a:lvl9pPr marL="3885746" indent="-228574" defTabSz="457146">
              <a:spcBef>
                <a:spcPct val="20000"/>
              </a:spcBef>
              <a:buFont typeface="Arial"/>
              <a:buChar char="•"/>
              <a:defRPr sz="2000">
                <a:solidFill>
                  <a:schemeClr val="dk1"/>
                </a:solidFill>
              </a:defRPr>
            </a:lvl9pPr>
          </a:lstStyle>
          <a:p>
            <a:pPr marL="0" marR="0" lvl="0" indent="0" algn="ctr" defTabSz="457146" rtl="0" eaLnBrk="0" fontAlgn="auto" latinLnBrk="0" hangingPunct="0">
              <a:lnSpc>
                <a:spcPct val="100000"/>
              </a:lnSpc>
              <a:spcBef>
                <a:spcPts val="1000"/>
              </a:spcBef>
              <a:spcAft>
                <a:spcPts val="700"/>
              </a:spcAft>
              <a:buClrTx/>
              <a:buSzTx/>
              <a:buFont typeface="Arial"/>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Relapsed/</a:t>
            </a:r>
            <a:br>
              <a:rPr kumimoji="0" lang="en-US" sz="18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br>
            <a:r>
              <a:rPr kumimoji="0" lang="en-US" sz="18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refractory CLL/SLL</a:t>
            </a:r>
          </a:p>
        </p:txBody>
      </p:sp>
      <p:sp>
        <p:nvSpPr>
          <p:cNvPr id="12" name="TextBox 11">
            <a:extLst>
              <a:ext uri="{FF2B5EF4-FFF2-40B4-BE49-F238E27FC236}">
                <a16:creationId xmlns:a16="http://schemas.microsoft.com/office/drawing/2014/main" id="{B7519F18-7C3B-5C41-5FDC-24DC6871457E}"/>
              </a:ext>
            </a:extLst>
          </p:cNvPr>
          <p:cNvSpPr txBox="1"/>
          <p:nvPr/>
        </p:nvSpPr>
        <p:spPr>
          <a:xfrm>
            <a:off x="3830624" y="2186821"/>
            <a:ext cx="1777133" cy="374429"/>
          </a:xfrm>
          <a:prstGeom prst="roundRect">
            <a:avLst/>
          </a:prstGeom>
          <a:solidFill>
            <a:srgbClr val="00823B"/>
          </a:solidFill>
          <a:ln w="9525">
            <a:solidFill>
              <a:sysClr val="windowText" lastClr="000000"/>
            </a:solidFill>
          </a:ln>
        </p:spPr>
        <p:txBody>
          <a:bodyPr wrap="square" rtlCol="0" anchor="ctr">
            <a:no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Observe </a:t>
            </a:r>
          </a:p>
        </p:txBody>
      </p:sp>
      <p:cxnSp>
        <p:nvCxnSpPr>
          <p:cNvPr id="13" name="Straight Arrow Connector 12">
            <a:extLst>
              <a:ext uri="{FF2B5EF4-FFF2-40B4-BE49-F238E27FC236}">
                <a16:creationId xmlns:a16="http://schemas.microsoft.com/office/drawing/2014/main" id="{88E8AA8F-C395-AD94-878A-169B1C118E43}"/>
              </a:ext>
            </a:extLst>
          </p:cNvPr>
          <p:cNvCxnSpPr>
            <a:cxnSpLocks/>
            <a:stCxn id="14" idx="2"/>
            <a:endCxn id="12" idx="0"/>
          </p:cNvCxnSpPr>
          <p:nvPr/>
        </p:nvCxnSpPr>
        <p:spPr>
          <a:xfrm flipH="1">
            <a:off x="4719191" y="1752084"/>
            <a:ext cx="1" cy="434737"/>
          </a:xfrm>
          <a:prstGeom prst="straightConnector1">
            <a:avLst/>
          </a:prstGeom>
          <a:noFill/>
          <a:ln w="28575" cap="flat" cmpd="sng" algn="ctr">
            <a:solidFill>
              <a:sysClr val="windowText" lastClr="000000"/>
            </a:solidFill>
            <a:prstDash val="solid"/>
            <a:tailEnd type="triangle"/>
          </a:ln>
          <a:effectLst/>
        </p:spPr>
      </p:cxnSp>
      <p:sp>
        <p:nvSpPr>
          <p:cNvPr id="14" name="TextBox 13">
            <a:extLst>
              <a:ext uri="{FF2B5EF4-FFF2-40B4-BE49-F238E27FC236}">
                <a16:creationId xmlns:a16="http://schemas.microsoft.com/office/drawing/2014/main" id="{A3A46D21-0381-BF69-D9D6-7368ACB1FB62}"/>
              </a:ext>
            </a:extLst>
          </p:cNvPr>
          <p:cNvSpPr txBox="1"/>
          <p:nvPr/>
        </p:nvSpPr>
        <p:spPr>
          <a:xfrm>
            <a:off x="3830625" y="1153882"/>
            <a:ext cx="1777133" cy="598202"/>
          </a:xfrm>
          <a:prstGeom prst="roundRect">
            <a:avLst/>
          </a:prstGeom>
          <a:solidFill>
            <a:srgbClr val="00823B"/>
          </a:solidFill>
          <a:ln w="9525">
            <a:solidFill>
              <a:sysClr val="windowText" lastClr="000000"/>
            </a:solidFill>
          </a:ln>
        </p:spPr>
        <p:txBody>
          <a:bodyPr wrap="square" rtlCol="0" anchor="ctr">
            <a:no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No indication</a:t>
            </a:r>
          </a:p>
        </p:txBody>
      </p:sp>
      <p:sp>
        <p:nvSpPr>
          <p:cNvPr id="15" name="TextBox 14">
            <a:extLst>
              <a:ext uri="{FF2B5EF4-FFF2-40B4-BE49-F238E27FC236}">
                <a16:creationId xmlns:a16="http://schemas.microsoft.com/office/drawing/2014/main" id="{7CE4485D-B2FC-76B5-6379-806FA55FB204}"/>
              </a:ext>
            </a:extLst>
          </p:cNvPr>
          <p:cNvSpPr txBox="1"/>
          <p:nvPr/>
        </p:nvSpPr>
        <p:spPr>
          <a:xfrm>
            <a:off x="3841627" y="4641904"/>
            <a:ext cx="1667074" cy="646703"/>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Indication </a:t>
            </a:r>
          </a:p>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present</a:t>
            </a:r>
          </a:p>
        </p:txBody>
      </p:sp>
      <p:sp>
        <p:nvSpPr>
          <p:cNvPr id="16" name="TextBox 15">
            <a:extLst>
              <a:ext uri="{FF2B5EF4-FFF2-40B4-BE49-F238E27FC236}">
                <a16:creationId xmlns:a16="http://schemas.microsoft.com/office/drawing/2014/main" id="{AA5D2976-D0EB-CDF6-E0A2-07321DA6FFE3}"/>
              </a:ext>
            </a:extLst>
          </p:cNvPr>
          <p:cNvSpPr txBox="1"/>
          <p:nvPr/>
        </p:nvSpPr>
        <p:spPr>
          <a:xfrm>
            <a:off x="6319523" y="3484257"/>
            <a:ext cx="1389190" cy="374429"/>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Prior CIT</a:t>
            </a:r>
          </a:p>
        </p:txBody>
      </p:sp>
      <p:sp>
        <p:nvSpPr>
          <p:cNvPr id="17" name="Content Placeholder 2">
            <a:extLst>
              <a:ext uri="{FF2B5EF4-FFF2-40B4-BE49-F238E27FC236}">
                <a16:creationId xmlns:a16="http://schemas.microsoft.com/office/drawing/2014/main" id="{0AF8BB58-FEAE-2EBE-4F30-C050B4C0ECAC}"/>
              </a:ext>
            </a:extLst>
          </p:cNvPr>
          <p:cNvSpPr txBox="1">
            <a:spLocks/>
          </p:cNvSpPr>
          <p:nvPr/>
        </p:nvSpPr>
        <p:spPr>
          <a:xfrm>
            <a:off x="7998982" y="3174893"/>
            <a:ext cx="3359359" cy="1019364"/>
          </a:xfrm>
          <a:prstGeom prst="roundRect">
            <a:avLst>
              <a:gd name="adj" fmla="val 8241"/>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Acalabrutinib ± obinutuzumab</a:t>
            </a:r>
          </a:p>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lang="en-US" sz="1400" dirty="0"/>
              <a:t>Zanubrutinib</a:t>
            </a:r>
          </a:p>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lang="en-US" sz="1400" dirty="0"/>
              <a:t>Venetoclax + </a:t>
            </a: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rituximab/obinutuzumab (only for non-del(17p)</a:t>
            </a:r>
          </a:p>
        </p:txBody>
      </p:sp>
      <p:sp>
        <p:nvSpPr>
          <p:cNvPr id="18" name="TextBox 17">
            <a:extLst>
              <a:ext uri="{FF2B5EF4-FFF2-40B4-BE49-F238E27FC236}">
                <a16:creationId xmlns:a16="http://schemas.microsoft.com/office/drawing/2014/main" id="{8F7E938B-418F-F8E7-DEC3-83B01927A1BD}"/>
              </a:ext>
            </a:extLst>
          </p:cNvPr>
          <p:cNvSpPr txBox="1"/>
          <p:nvPr/>
        </p:nvSpPr>
        <p:spPr>
          <a:xfrm>
            <a:off x="6267878" y="4232455"/>
            <a:ext cx="1365480" cy="1191816"/>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Prior cBTKi and BCL2i (double refractory)</a:t>
            </a:r>
          </a:p>
        </p:txBody>
      </p:sp>
      <p:sp>
        <p:nvSpPr>
          <p:cNvPr id="19" name="Content Placeholder 2">
            <a:extLst>
              <a:ext uri="{FF2B5EF4-FFF2-40B4-BE49-F238E27FC236}">
                <a16:creationId xmlns:a16="http://schemas.microsoft.com/office/drawing/2014/main" id="{17CFCE43-E2A5-F508-2167-B16E8D4FD813}"/>
              </a:ext>
            </a:extLst>
          </p:cNvPr>
          <p:cNvSpPr txBox="1">
            <a:spLocks/>
          </p:cNvSpPr>
          <p:nvPr/>
        </p:nvSpPr>
        <p:spPr>
          <a:xfrm>
            <a:off x="7978701" y="4345645"/>
            <a:ext cx="3377662" cy="452118"/>
          </a:xfrm>
          <a:prstGeom prst="roundRect">
            <a:avLst>
              <a:gd name="adj" fmla="val 11237"/>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chor="ctr">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L="0" marR="0" lvl="0" indent="0" algn="ctr" defTabSz="914400" rtl="0" eaLnBrk="0" fontAlgn="auto" latinLnBrk="0" hangingPunct="0">
              <a:lnSpc>
                <a:spcPct val="100000"/>
              </a:lnSpc>
              <a:spcBef>
                <a:spcPts val="0"/>
              </a:spcBef>
              <a:spcAft>
                <a:spcPts val="0"/>
              </a:spcAft>
              <a:buClrTx/>
              <a:buSz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Resistance mutation?</a:t>
            </a:r>
          </a:p>
        </p:txBody>
      </p:sp>
      <p:sp>
        <p:nvSpPr>
          <p:cNvPr id="20" name="TextBox 19">
            <a:extLst>
              <a:ext uri="{FF2B5EF4-FFF2-40B4-BE49-F238E27FC236}">
                <a16:creationId xmlns:a16="http://schemas.microsoft.com/office/drawing/2014/main" id="{D802140A-7605-C4D1-95E1-84D4AFBC819C}"/>
              </a:ext>
            </a:extLst>
          </p:cNvPr>
          <p:cNvSpPr txBox="1"/>
          <p:nvPr/>
        </p:nvSpPr>
        <p:spPr>
          <a:xfrm>
            <a:off x="2456761" y="2971644"/>
            <a:ext cx="1673462" cy="646986"/>
          </a:xfrm>
          <a:prstGeom prst="roundRect">
            <a:avLst/>
          </a:prstGeom>
          <a:solidFill>
            <a:srgbClr val="E1471D"/>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Treatment indicated?</a:t>
            </a:r>
          </a:p>
        </p:txBody>
      </p:sp>
      <p:sp>
        <p:nvSpPr>
          <p:cNvPr id="21" name="TextBox 20">
            <a:extLst>
              <a:ext uri="{FF2B5EF4-FFF2-40B4-BE49-F238E27FC236}">
                <a16:creationId xmlns:a16="http://schemas.microsoft.com/office/drawing/2014/main" id="{EDCD45CD-2D9F-546C-77B9-FB050A51AF9A}"/>
              </a:ext>
            </a:extLst>
          </p:cNvPr>
          <p:cNvSpPr txBox="1"/>
          <p:nvPr/>
        </p:nvSpPr>
        <p:spPr>
          <a:xfrm>
            <a:off x="6302581" y="1646187"/>
            <a:ext cx="1361126" cy="374429"/>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Prior cBTKi</a:t>
            </a:r>
          </a:p>
        </p:txBody>
      </p:sp>
      <p:sp>
        <p:nvSpPr>
          <p:cNvPr id="22" name="Content Placeholder 2">
            <a:extLst>
              <a:ext uri="{FF2B5EF4-FFF2-40B4-BE49-F238E27FC236}">
                <a16:creationId xmlns:a16="http://schemas.microsoft.com/office/drawing/2014/main" id="{D962C94C-773E-DF79-0AAD-65A228A543EE}"/>
              </a:ext>
            </a:extLst>
          </p:cNvPr>
          <p:cNvSpPr txBox="1">
            <a:spLocks/>
          </p:cNvSpPr>
          <p:nvPr/>
        </p:nvSpPr>
        <p:spPr>
          <a:xfrm>
            <a:off x="7998393" y="1413627"/>
            <a:ext cx="3352538" cy="697205"/>
          </a:xfrm>
          <a:prstGeom prst="roundRect">
            <a:avLst>
              <a:gd name="adj" fmla="val 13100"/>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chor="ctr">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Venetoclax + rituximab/obinutuzumab</a:t>
            </a:r>
          </a:p>
          <a:p>
            <a:pPr>
              <a:defRPr/>
            </a:pPr>
            <a:r>
              <a:rPr kumimoji="0" lang="en-US" sz="14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Alternate cBTKi if discontinued due to intolerance</a:t>
            </a:r>
            <a:endPar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cxnSp>
        <p:nvCxnSpPr>
          <p:cNvPr id="23" name="Straight Arrow Connector 22">
            <a:extLst>
              <a:ext uri="{FF2B5EF4-FFF2-40B4-BE49-F238E27FC236}">
                <a16:creationId xmlns:a16="http://schemas.microsoft.com/office/drawing/2014/main" id="{7FF5E323-B5FB-E094-D30C-4F44C3B2048E}"/>
              </a:ext>
            </a:extLst>
          </p:cNvPr>
          <p:cNvCxnSpPr>
            <a:cxnSpLocks/>
          </p:cNvCxnSpPr>
          <p:nvPr/>
        </p:nvCxnSpPr>
        <p:spPr>
          <a:xfrm flipV="1">
            <a:off x="7633358" y="4622374"/>
            <a:ext cx="345342" cy="0"/>
          </a:xfrm>
          <a:prstGeom prst="straightConnector1">
            <a:avLst/>
          </a:prstGeom>
          <a:noFill/>
          <a:ln w="28575" cap="flat" cmpd="sng" algn="ctr">
            <a:solidFill>
              <a:sysClr val="windowText" lastClr="000000"/>
            </a:solidFill>
            <a:prstDash val="solid"/>
            <a:tailEnd type="triangle"/>
          </a:ln>
          <a:effectLst/>
        </p:spPr>
      </p:cxnSp>
      <p:cxnSp>
        <p:nvCxnSpPr>
          <p:cNvPr id="24" name="Straight Arrow Connector 23">
            <a:extLst>
              <a:ext uri="{FF2B5EF4-FFF2-40B4-BE49-F238E27FC236}">
                <a16:creationId xmlns:a16="http://schemas.microsoft.com/office/drawing/2014/main" id="{6C3C348C-BAFC-0F32-9143-89407E2F0BA2}"/>
              </a:ext>
            </a:extLst>
          </p:cNvPr>
          <p:cNvCxnSpPr>
            <a:cxnSpLocks/>
            <a:stCxn id="21" idx="3"/>
          </p:cNvCxnSpPr>
          <p:nvPr/>
        </p:nvCxnSpPr>
        <p:spPr>
          <a:xfrm flipV="1">
            <a:off x="7663707" y="1826897"/>
            <a:ext cx="334686" cy="6505"/>
          </a:xfrm>
          <a:prstGeom prst="straightConnector1">
            <a:avLst/>
          </a:prstGeom>
          <a:noFill/>
          <a:ln w="28575" cap="flat" cmpd="sng" algn="ctr">
            <a:solidFill>
              <a:sysClr val="windowText" lastClr="000000"/>
            </a:solidFill>
            <a:prstDash val="solid"/>
            <a:tailEnd type="triangle"/>
          </a:ln>
          <a:effectLst/>
        </p:spPr>
      </p:cxnSp>
      <p:cxnSp>
        <p:nvCxnSpPr>
          <p:cNvPr id="25" name="Straight Arrow Connector 24">
            <a:extLst>
              <a:ext uri="{FF2B5EF4-FFF2-40B4-BE49-F238E27FC236}">
                <a16:creationId xmlns:a16="http://schemas.microsoft.com/office/drawing/2014/main" id="{8D7AF2B4-DDF8-0208-6CE4-DB0B2D78F793}"/>
              </a:ext>
            </a:extLst>
          </p:cNvPr>
          <p:cNvCxnSpPr>
            <a:cxnSpLocks/>
          </p:cNvCxnSpPr>
          <p:nvPr/>
        </p:nvCxnSpPr>
        <p:spPr>
          <a:xfrm>
            <a:off x="6111882" y="2690180"/>
            <a:ext cx="221923" cy="0"/>
          </a:xfrm>
          <a:prstGeom prst="straightConnector1">
            <a:avLst/>
          </a:prstGeom>
          <a:noFill/>
          <a:ln w="28575" cap="flat" cmpd="sng" algn="ctr">
            <a:solidFill>
              <a:sysClr val="windowText" lastClr="000000"/>
            </a:solidFill>
            <a:prstDash val="solid"/>
            <a:tailEnd type="triangle"/>
          </a:ln>
          <a:effectLst/>
        </p:spPr>
      </p:cxnSp>
      <p:sp>
        <p:nvSpPr>
          <p:cNvPr id="26" name="TextBox 25">
            <a:extLst>
              <a:ext uri="{FF2B5EF4-FFF2-40B4-BE49-F238E27FC236}">
                <a16:creationId xmlns:a16="http://schemas.microsoft.com/office/drawing/2014/main" id="{B02E90D8-BA1D-50D5-8093-E28D3DD9D24C}"/>
              </a:ext>
            </a:extLst>
          </p:cNvPr>
          <p:cNvSpPr txBox="1"/>
          <p:nvPr/>
        </p:nvSpPr>
        <p:spPr>
          <a:xfrm>
            <a:off x="6337811" y="2490609"/>
            <a:ext cx="1389190" cy="374429"/>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Prior BCL2i</a:t>
            </a:r>
          </a:p>
        </p:txBody>
      </p:sp>
      <p:sp>
        <p:nvSpPr>
          <p:cNvPr id="27" name="Content Placeholder 2">
            <a:extLst>
              <a:ext uri="{FF2B5EF4-FFF2-40B4-BE49-F238E27FC236}">
                <a16:creationId xmlns:a16="http://schemas.microsoft.com/office/drawing/2014/main" id="{C8138D4C-67D4-0911-D877-622F18FEBA1C}"/>
              </a:ext>
            </a:extLst>
          </p:cNvPr>
          <p:cNvSpPr txBox="1">
            <a:spLocks/>
          </p:cNvSpPr>
          <p:nvPr/>
        </p:nvSpPr>
        <p:spPr>
          <a:xfrm>
            <a:off x="8016681" y="2327457"/>
            <a:ext cx="3352538" cy="680763"/>
          </a:xfrm>
          <a:prstGeom prst="roundRect">
            <a:avLst>
              <a:gd name="adj" fmla="val 13100"/>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chor="ctr">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Acalabrutinib ± obinutuzumab</a:t>
            </a:r>
          </a:p>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Zanubrutinib</a:t>
            </a:r>
          </a:p>
        </p:txBody>
      </p:sp>
      <p:cxnSp>
        <p:nvCxnSpPr>
          <p:cNvPr id="28" name="Straight Arrow Connector 27">
            <a:extLst>
              <a:ext uri="{FF2B5EF4-FFF2-40B4-BE49-F238E27FC236}">
                <a16:creationId xmlns:a16="http://schemas.microsoft.com/office/drawing/2014/main" id="{46BDEEF2-C197-9F20-4912-259CFBCF6040}"/>
              </a:ext>
            </a:extLst>
          </p:cNvPr>
          <p:cNvCxnSpPr>
            <a:cxnSpLocks/>
            <a:stCxn id="26" idx="3"/>
          </p:cNvCxnSpPr>
          <p:nvPr/>
        </p:nvCxnSpPr>
        <p:spPr>
          <a:xfrm>
            <a:off x="7727001" y="2677824"/>
            <a:ext cx="289680" cy="0"/>
          </a:xfrm>
          <a:prstGeom prst="straightConnector1">
            <a:avLst/>
          </a:prstGeom>
          <a:noFill/>
          <a:ln w="28575" cap="flat" cmpd="sng" algn="ctr">
            <a:solidFill>
              <a:sysClr val="windowText" lastClr="000000"/>
            </a:solidFill>
            <a:prstDash val="solid"/>
            <a:tailEnd type="triangle"/>
          </a:ln>
          <a:effectLst/>
        </p:spPr>
      </p:cxnSp>
      <p:sp>
        <p:nvSpPr>
          <p:cNvPr id="30" name="Content Placeholder 2">
            <a:extLst>
              <a:ext uri="{FF2B5EF4-FFF2-40B4-BE49-F238E27FC236}">
                <a16:creationId xmlns:a16="http://schemas.microsoft.com/office/drawing/2014/main" id="{86BF0FCE-B1F6-0E68-8955-C1997B6BF88B}"/>
              </a:ext>
            </a:extLst>
          </p:cNvPr>
          <p:cNvSpPr txBox="1">
            <a:spLocks/>
          </p:cNvSpPr>
          <p:nvPr/>
        </p:nvSpPr>
        <p:spPr>
          <a:xfrm>
            <a:off x="7972605" y="5132029"/>
            <a:ext cx="3377662" cy="518604"/>
          </a:xfrm>
          <a:prstGeom prst="roundRect">
            <a:avLst>
              <a:gd name="adj" fmla="val 11237"/>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R="0" lvl="0" algn="l" defTabSz="914400" rtl="0" eaLnBrk="0" fontAlgn="auto" latinLnBrk="0" hangingPunct="0">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Pirtobrutinib</a:t>
            </a:r>
            <a:endParaRPr lang="en-US" sz="1400" dirty="0"/>
          </a:p>
          <a:p>
            <a:pPr marR="0" lvl="0" algn="l" defTabSz="914400" rtl="0" eaLnBrk="0" fontAlgn="auto" latinLnBrk="0" hangingPunct="0">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Nemtabrutinib clinical trial</a:t>
            </a:r>
          </a:p>
        </p:txBody>
      </p:sp>
      <p:sp>
        <p:nvSpPr>
          <p:cNvPr id="31" name="Content Placeholder 2">
            <a:extLst>
              <a:ext uri="{FF2B5EF4-FFF2-40B4-BE49-F238E27FC236}">
                <a16:creationId xmlns:a16="http://schemas.microsoft.com/office/drawing/2014/main" id="{42B17D27-7B29-83A7-66D8-D9E70D723FCD}"/>
              </a:ext>
            </a:extLst>
          </p:cNvPr>
          <p:cNvSpPr txBox="1">
            <a:spLocks/>
          </p:cNvSpPr>
          <p:nvPr/>
        </p:nvSpPr>
        <p:spPr>
          <a:xfrm>
            <a:off x="7978701" y="5869645"/>
            <a:ext cx="3377662" cy="351603"/>
          </a:xfrm>
          <a:prstGeom prst="roundRect">
            <a:avLst>
              <a:gd name="adj" fmla="val 11237"/>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R="0" lvl="0" algn="l" defTabSz="914400" rtl="0" eaLnBrk="0" fontAlgn="auto" latinLnBrk="0" hangingPunct="0">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CAR T-cell therapy</a:t>
            </a:r>
          </a:p>
        </p:txBody>
      </p:sp>
      <p:cxnSp>
        <p:nvCxnSpPr>
          <p:cNvPr id="33" name="Straight Arrow Connector 32">
            <a:extLst>
              <a:ext uri="{FF2B5EF4-FFF2-40B4-BE49-F238E27FC236}">
                <a16:creationId xmlns:a16="http://schemas.microsoft.com/office/drawing/2014/main" id="{76F58C5B-87CC-C6EE-F9DE-F54D1290B431}"/>
              </a:ext>
            </a:extLst>
          </p:cNvPr>
          <p:cNvCxnSpPr>
            <a:cxnSpLocks/>
            <a:stCxn id="19" idx="2"/>
          </p:cNvCxnSpPr>
          <p:nvPr/>
        </p:nvCxnSpPr>
        <p:spPr bwMode="auto">
          <a:xfrm>
            <a:off x="9667532" y="4797763"/>
            <a:ext cx="223686" cy="309882"/>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80D29EFA-706E-F8B5-36E7-DCE8BB7D8DF2}"/>
              </a:ext>
            </a:extLst>
          </p:cNvPr>
          <p:cNvCxnSpPr>
            <a:cxnSpLocks/>
            <a:stCxn id="30" idx="2"/>
            <a:endCxn id="31" idx="0"/>
          </p:cNvCxnSpPr>
          <p:nvPr/>
        </p:nvCxnSpPr>
        <p:spPr bwMode="auto">
          <a:xfrm>
            <a:off x="9661436" y="5650633"/>
            <a:ext cx="6096" cy="219012"/>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577055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8" name="Title 1">
            <a:extLst>
              <a:ext uri="{FF2B5EF4-FFF2-40B4-BE49-F238E27FC236}">
                <a16:creationId xmlns:a16="http://schemas.microsoft.com/office/drawing/2014/main" id="{813B8EEF-C6C4-9ED2-6EE1-6A59418A052B}"/>
              </a:ext>
            </a:extLst>
          </p:cNvPr>
          <p:cNvSpPr>
            <a:spLocks noGrp="1"/>
          </p:cNvSpPr>
          <p:nvPr>
            <p:ph type="title"/>
          </p:nvPr>
        </p:nvSpPr>
        <p:spPr>
          <a:xfrm>
            <a:off x="609759" y="238127"/>
            <a:ext cx="10117133" cy="1103313"/>
          </a:xfrm>
        </p:spPr>
        <p:txBody>
          <a:bodyPr/>
          <a:lstStyle/>
          <a:p>
            <a:r>
              <a:rPr lang="en-US" dirty="0"/>
              <a:t>ELEVATE-RR: Ibrutinib vs Acalabrutinib in Patients With High-Risk Relapsed/Refractory CLL </a:t>
            </a:r>
          </a:p>
        </p:txBody>
      </p:sp>
      <p:sp>
        <p:nvSpPr>
          <p:cNvPr id="10379" name="Content Placeholder 15">
            <a:extLst>
              <a:ext uri="{FF2B5EF4-FFF2-40B4-BE49-F238E27FC236}">
                <a16:creationId xmlns:a16="http://schemas.microsoft.com/office/drawing/2014/main" id="{A1EA67F2-C868-0559-25DE-E3EE60B97588}"/>
              </a:ext>
            </a:extLst>
          </p:cNvPr>
          <p:cNvSpPr>
            <a:spLocks noGrp="1"/>
          </p:cNvSpPr>
          <p:nvPr>
            <p:ph idx="1"/>
          </p:nvPr>
        </p:nvSpPr>
        <p:spPr>
          <a:xfrm>
            <a:off x="604675" y="1513047"/>
            <a:ext cx="11319595" cy="4650686"/>
          </a:xfrm>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rPr>
              <a:t>Randomized, open-label, noninferiority phase III trial</a:t>
            </a:r>
          </a:p>
          <a:p>
            <a:pPr marL="0" marR="0" lvl="0" indent="0" algn="l" defTabSz="914400" rtl="0" eaLnBrk="1" fontAlgn="base" latinLnBrk="0" hangingPunct="1">
              <a:lnSpc>
                <a:spcPct val="90000"/>
              </a:lnSpc>
              <a:spcBef>
                <a:spcPts val="1000"/>
              </a:spcBef>
              <a:spcAft>
                <a:spcPts val="700"/>
              </a:spcAft>
              <a:buClr>
                <a:srgbClr val="000000"/>
              </a:buClr>
              <a:buSzTx/>
              <a:buNone/>
              <a:tabLst/>
              <a:defRPr/>
            </a:pPr>
            <a:br>
              <a:rPr kumimoji="0" lang="en-US" sz="2400" b="0" i="0" u="none" strike="noStrike" kern="0" cap="none" spc="0" normalizeH="0" baseline="0" noProof="0" dirty="0">
                <a:ln>
                  <a:noFill/>
                </a:ln>
                <a:solidFill>
                  <a:srgbClr val="000000"/>
                </a:solidFill>
                <a:effectLst/>
                <a:uLnTx/>
                <a:uFillTx/>
              </a:rPr>
            </a:br>
            <a:endParaRPr kumimoji="0" lang="en-US" sz="2400" b="0" i="0" u="none" strike="noStrike" kern="0" cap="none" spc="0" normalizeH="0" baseline="0" noProof="0" dirty="0">
              <a:ln>
                <a:noFill/>
              </a:ln>
              <a:solidFill>
                <a:srgbClr val="000000"/>
              </a:solidFill>
              <a:effectLst/>
              <a:uLnTx/>
              <a:uFillTx/>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endParaRPr>
          </a:p>
          <a:p>
            <a:pPr marL="0" marR="0" lvl="0" indent="0" algn="l" defTabSz="914400" rtl="0" eaLnBrk="1" fontAlgn="base" latinLnBrk="0" hangingPunct="1">
              <a:lnSpc>
                <a:spcPct val="90000"/>
              </a:lnSpc>
              <a:spcBef>
                <a:spcPts val="1000"/>
              </a:spcBef>
              <a:spcAft>
                <a:spcPts val="700"/>
              </a:spcAft>
              <a:buClr>
                <a:srgbClr val="000000"/>
              </a:buClr>
              <a:buSzTx/>
              <a:buNone/>
              <a:tabLst/>
              <a:defRPr/>
            </a:pPr>
            <a:endParaRPr kumimoji="0" lang="en-US" sz="2400" b="0" i="0" u="none" strike="noStrike" kern="0" cap="none" spc="0" normalizeH="0" baseline="0" noProof="0" dirty="0">
              <a:ln>
                <a:noFill/>
              </a:ln>
              <a:solidFill>
                <a:srgbClr val="000000"/>
              </a:solidFill>
              <a:effectLst/>
              <a:uLnTx/>
              <a:uFillTx/>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dirty="0">
                <a:ln>
                  <a:noFill/>
                </a:ln>
                <a:solidFill>
                  <a:srgbClr val="000000"/>
                </a:solidFill>
                <a:effectLst/>
                <a:uLnTx/>
                <a:uFillTx/>
              </a:rPr>
              <a:t>Primary endpoint: PFS</a:t>
            </a:r>
          </a:p>
        </p:txBody>
      </p:sp>
      <p:sp>
        <p:nvSpPr>
          <p:cNvPr id="10380" name="Text Box 15">
            <a:extLst>
              <a:ext uri="{FF2B5EF4-FFF2-40B4-BE49-F238E27FC236}">
                <a16:creationId xmlns:a16="http://schemas.microsoft.com/office/drawing/2014/main" id="{2FFBFC85-137A-70E8-E7BE-27F0EFE532A1}"/>
              </a:ext>
            </a:extLst>
          </p:cNvPr>
          <p:cNvSpPr txBox="1">
            <a:spLocks noChangeArrowheads="1"/>
          </p:cNvSpPr>
          <p:nvPr/>
        </p:nvSpPr>
        <p:spPr bwMode="auto">
          <a:xfrm>
            <a:off x="403225" y="6360139"/>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Byrd. JCO. 2021;39:3441. NCT02477696. </a:t>
            </a:r>
          </a:p>
        </p:txBody>
      </p:sp>
      <p:grpSp>
        <p:nvGrpSpPr>
          <p:cNvPr id="10381" name="Group 10380">
            <a:extLst>
              <a:ext uri="{FF2B5EF4-FFF2-40B4-BE49-F238E27FC236}">
                <a16:creationId xmlns:a16="http://schemas.microsoft.com/office/drawing/2014/main" id="{DD5DD8C3-5067-D8FE-756B-D1953C07AB03}"/>
              </a:ext>
            </a:extLst>
          </p:cNvPr>
          <p:cNvGrpSpPr/>
          <p:nvPr/>
        </p:nvGrpSpPr>
        <p:grpSpPr>
          <a:xfrm>
            <a:off x="879950" y="1997713"/>
            <a:ext cx="4664539" cy="2605088"/>
            <a:chOff x="1042559" y="1980319"/>
            <a:chExt cx="5833931" cy="2605088"/>
          </a:xfrm>
        </p:grpSpPr>
        <p:sp>
          <p:nvSpPr>
            <p:cNvPr id="10382" name="Rectangle 2">
              <a:extLst>
                <a:ext uri="{FF2B5EF4-FFF2-40B4-BE49-F238E27FC236}">
                  <a16:creationId xmlns:a16="http://schemas.microsoft.com/office/drawing/2014/main" id="{08A8F4B2-6071-12F4-78D4-4A56B7745C97}"/>
                </a:ext>
              </a:extLst>
            </p:cNvPr>
            <p:cNvSpPr>
              <a:spLocks noChangeArrowheads="1"/>
            </p:cNvSpPr>
            <p:nvPr/>
          </p:nvSpPr>
          <p:spPr bwMode="auto">
            <a:xfrm>
              <a:off x="4279255" y="1980319"/>
              <a:ext cx="2597235" cy="1189038"/>
            </a:xfrm>
            <a:prstGeom prst="rect">
              <a:avLst/>
            </a:prstGeom>
            <a:solidFill>
              <a:schemeClr val="accent3"/>
            </a:solidFill>
            <a:ln w="9525">
              <a:noFill/>
              <a:miter lim="800000"/>
              <a:headEnd/>
              <a:tailEnd/>
            </a:ln>
            <a:effectLst/>
          </p:spPr>
          <p:txBody>
            <a:bodyPr wrap="none" anchor="ctr" anchorCtr="1"/>
            <a:lstStyle/>
            <a:p>
              <a:pPr marL="0" marR="0" lvl="0" indent="0" algn="ctr" defTabSz="914400" rtl="0" eaLnBrk="1" fontAlgn="auto" latinLnBrk="0" hangingPunct="1">
                <a:lnSpc>
                  <a:spcPct val="100000"/>
                </a:lnSpc>
                <a:spcBef>
                  <a:spcPts val="0"/>
                </a:spcBef>
                <a:spcAft>
                  <a:spcPts val="0"/>
                </a:spcAft>
                <a:buClr>
                  <a:srgbClr val="8B3D9A"/>
                </a:buClr>
                <a:buSzTx/>
                <a:buFont typeface="Arial" panose="020B0604020202020204" pitchFamily="34" charset="0"/>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a:t>
              </a:r>
            </a:p>
            <a:p>
              <a:pPr marL="0" marR="0" lvl="0" indent="0" algn="ctr" defTabSz="914400" rtl="0" eaLnBrk="1" fontAlgn="auto" latinLnBrk="0" hangingPunct="1">
                <a:lnSpc>
                  <a:spcPct val="100000"/>
                </a:lnSpc>
                <a:spcBef>
                  <a:spcPts val="0"/>
                </a:spcBef>
                <a:spcAft>
                  <a:spcPts val="0"/>
                </a:spcAft>
                <a:buClr>
                  <a:srgbClr val="8B3D9A"/>
                </a:buClr>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 mg BID</a:t>
              </a:r>
            </a:p>
            <a:p>
              <a:pPr marL="0" marR="0" lvl="0" indent="0" algn="ctr" defTabSz="914400" rtl="0" eaLnBrk="1" fontAlgn="auto" latinLnBrk="0" hangingPunct="1">
                <a:lnSpc>
                  <a:spcPct val="100000"/>
                </a:lnSpc>
                <a:spcBef>
                  <a:spcPts val="0"/>
                </a:spcBef>
                <a:spcAft>
                  <a:spcPts val="0"/>
                </a:spcAft>
                <a:buClr>
                  <a:srgbClr val="8B3D9A"/>
                </a:buClr>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268)</a:t>
              </a:r>
            </a:p>
          </p:txBody>
        </p:sp>
        <p:sp>
          <p:nvSpPr>
            <p:cNvPr id="10383" name="Rectangle 3">
              <a:extLst>
                <a:ext uri="{FF2B5EF4-FFF2-40B4-BE49-F238E27FC236}">
                  <a16:creationId xmlns:a16="http://schemas.microsoft.com/office/drawing/2014/main" id="{B2AEA64A-DB4F-EB53-809A-132D091A9419}"/>
                </a:ext>
              </a:extLst>
            </p:cNvPr>
            <p:cNvSpPr>
              <a:spLocks noChangeArrowheads="1"/>
            </p:cNvSpPr>
            <p:nvPr/>
          </p:nvSpPr>
          <p:spPr bwMode="auto">
            <a:xfrm>
              <a:off x="4279255" y="3397957"/>
              <a:ext cx="2597235" cy="1187450"/>
            </a:xfrm>
            <a:prstGeom prst="rect">
              <a:avLst/>
            </a:prstGeom>
            <a:solidFill>
              <a:schemeClr val="accent1"/>
            </a:solidFill>
            <a:ln w="9525">
              <a:noFill/>
              <a:miter lim="800000"/>
              <a:headEnd/>
              <a:tailEnd/>
            </a:ln>
            <a:effectLst/>
          </p:spPr>
          <p:txBody>
            <a:bodyPr wrap="none" anchor="ctr" anchorCtr="1"/>
            <a:lstStyle/>
            <a:p>
              <a:pPr marL="0" marR="0" lvl="0" indent="0" algn="ctr" defTabSz="914400" rtl="0" eaLnBrk="1" fontAlgn="auto" latinLnBrk="0" hangingPunct="1">
                <a:lnSpc>
                  <a:spcPct val="100000"/>
                </a:lnSpc>
                <a:spcBef>
                  <a:spcPts val="0"/>
                </a:spcBef>
                <a:spcAft>
                  <a:spcPts val="0"/>
                </a:spcAft>
                <a:buClr>
                  <a:srgbClr val="8B3D9A"/>
                </a:buClr>
                <a:buSzTx/>
                <a:buFont typeface="Arial" panose="020B0604020202020204" pitchFamily="34" charset="0"/>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Acalabrutinib</a:t>
              </a:r>
            </a:p>
            <a:p>
              <a:pPr marL="0" marR="0" lvl="0" indent="0" algn="ctr" defTabSz="914400" rtl="0" eaLnBrk="1" fontAlgn="auto" latinLnBrk="0" hangingPunct="1">
                <a:lnSpc>
                  <a:spcPct val="100000"/>
                </a:lnSpc>
                <a:spcBef>
                  <a:spcPts val="0"/>
                </a:spcBef>
                <a:spcAft>
                  <a:spcPts val="0"/>
                </a:spcAft>
                <a:buClr>
                  <a:srgbClr val="8B3D9A"/>
                </a:buClr>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420 mg QD</a:t>
              </a:r>
            </a:p>
            <a:p>
              <a:pPr marL="0" marR="0" lvl="0" indent="0" algn="ctr" defTabSz="914400" rtl="0" eaLnBrk="1" fontAlgn="auto" latinLnBrk="0" hangingPunct="1">
                <a:lnSpc>
                  <a:spcPct val="100000"/>
                </a:lnSpc>
                <a:spcBef>
                  <a:spcPts val="0"/>
                </a:spcBef>
                <a:spcAft>
                  <a:spcPts val="0"/>
                </a:spcAft>
                <a:buClr>
                  <a:srgbClr val="8B3D9A"/>
                </a:buClr>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265)</a:t>
              </a:r>
            </a:p>
          </p:txBody>
        </p:sp>
        <p:sp>
          <p:nvSpPr>
            <p:cNvPr id="10384" name="Line 5">
              <a:extLst>
                <a:ext uri="{FF2B5EF4-FFF2-40B4-BE49-F238E27FC236}">
                  <a16:creationId xmlns:a16="http://schemas.microsoft.com/office/drawing/2014/main" id="{09DE39AF-3085-19C7-E7BE-59DA9F175F59}"/>
                </a:ext>
              </a:extLst>
            </p:cNvPr>
            <p:cNvSpPr>
              <a:spLocks noChangeShapeType="1"/>
            </p:cNvSpPr>
            <p:nvPr/>
          </p:nvSpPr>
          <p:spPr bwMode="auto">
            <a:xfrm flipV="1">
              <a:off x="3645843" y="2574044"/>
              <a:ext cx="563563" cy="487363"/>
            </a:xfrm>
            <a:prstGeom prst="line">
              <a:avLst/>
            </a:prstGeom>
            <a:noFill/>
            <a:ln w="28575">
              <a:solidFill>
                <a:schemeClr val="bg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385" name="Line 6">
              <a:extLst>
                <a:ext uri="{FF2B5EF4-FFF2-40B4-BE49-F238E27FC236}">
                  <a16:creationId xmlns:a16="http://schemas.microsoft.com/office/drawing/2014/main" id="{EA6282FE-C03E-61E8-534F-C98D8F57F375}"/>
                </a:ext>
              </a:extLst>
            </p:cNvPr>
            <p:cNvSpPr>
              <a:spLocks noChangeShapeType="1"/>
            </p:cNvSpPr>
            <p:nvPr/>
          </p:nvSpPr>
          <p:spPr bwMode="auto">
            <a:xfrm>
              <a:off x="3645843" y="3518607"/>
              <a:ext cx="563563" cy="473075"/>
            </a:xfrm>
            <a:prstGeom prst="line">
              <a:avLst/>
            </a:prstGeom>
            <a:noFill/>
            <a:ln w="28575">
              <a:solidFill>
                <a:schemeClr val="bg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386" name="Text Box 4">
              <a:extLst>
                <a:ext uri="{FF2B5EF4-FFF2-40B4-BE49-F238E27FC236}">
                  <a16:creationId xmlns:a16="http://schemas.microsoft.com/office/drawing/2014/main" id="{C5909859-DB01-516B-24A9-9130DE03C994}"/>
                </a:ext>
              </a:extLst>
            </p:cNvPr>
            <p:cNvSpPr txBox="1">
              <a:spLocks noChangeArrowheads="1"/>
            </p:cNvSpPr>
            <p:nvPr/>
          </p:nvSpPr>
          <p:spPr bwMode="auto">
            <a:xfrm>
              <a:off x="1042559" y="2106900"/>
              <a:ext cx="2603282" cy="2308324"/>
            </a:xfrm>
            <a:prstGeom prst="rect">
              <a:avLst/>
            </a:prstGeom>
            <a:noFill/>
            <a:ln>
              <a:noFill/>
            </a:ln>
          </p:spPr>
          <p:txBody>
            <a:bodyPr wrap="squar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8B3D9A"/>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del(17p) or del(11q) CLL with active disease;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previous line of treatment;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0-2</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533)</a:t>
              </a:r>
            </a:p>
          </p:txBody>
        </p:sp>
      </p:grpSp>
      <p:graphicFrame>
        <p:nvGraphicFramePr>
          <p:cNvPr id="10399" name="Table 10398">
            <a:extLst>
              <a:ext uri="{FF2B5EF4-FFF2-40B4-BE49-F238E27FC236}">
                <a16:creationId xmlns:a16="http://schemas.microsoft.com/office/drawing/2014/main" id="{2FC0BCC1-CB0C-1208-54BA-E6E8E7E71A45}"/>
              </a:ext>
            </a:extLst>
          </p:cNvPr>
          <p:cNvGraphicFramePr>
            <a:graphicFrameLocks noGrp="1"/>
          </p:cNvGraphicFramePr>
          <p:nvPr>
            <p:extLst>
              <p:ext uri="{D42A27DB-BD31-4B8C-83A1-F6EECF244321}">
                <p14:modId xmlns:p14="http://schemas.microsoft.com/office/powerpoint/2010/main" val="700786632"/>
              </p:ext>
            </p:extLst>
          </p:nvPr>
        </p:nvGraphicFramePr>
        <p:xfrm>
          <a:off x="6581221" y="4218892"/>
          <a:ext cx="3558791" cy="932688"/>
        </p:xfrm>
        <a:graphic>
          <a:graphicData uri="http://schemas.openxmlformats.org/drawingml/2006/table">
            <a:tbl>
              <a:tblPr firstRow="1" bandRow="1">
                <a:tableStyleId>{5C22544A-7EE6-4342-B048-85BDC9FD1C3A}</a:tableStyleId>
              </a:tblPr>
              <a:tblGrid>
                <a:gridCol w="1186264">
                  <a:extLst>
                    <a:ext uri="{9D8B030D-6E8A-4147-A177-3AD203B41FA5}">
                      <a16:colId xmlns:a16="http://schemas.microsoft.com/office/drawing/2014/main" val="3548941836"/>
                    </a:ext>
                  </a:extLst>
                </a:gridCol>
                <a:gridCol w="1272185">
                  <a:extLst>
                    <a:ext uri="{9D8B030D-6E8A-4147-A177-3AD203B41FA5}">
                      <a16:colId xmlns:a16="http://schemas.microsoft.com/office/drawing/2014/main" val="4275838390"/>
                    </a:ext>
                  </a:extLst>
                </a:gridCol>
                <a:gridCol w="1100342">
                  <a:extLst>
                    <a:ext uri="{9D8B030D-6E8A-4147-A177-3AD203B41FA5}">
                      <a16:colId xmlns:a16="http://schemas.microsoft.com/office/drawing/2014/main" val="3266152630"/>
                    </a:ext>
                  </a:extLst>
                </a:gridCol>
              </a:tblGrid>
              <a:tr h="0">
                <a:tc>
                  <a:txBody>
                    <a:bodyPr/>
                    <a:lstStyle/>
                    <a:p>
                      <a:pP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Median PFS, Mo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4033995"/>
                  </a:ext>
                </a:extLst>
              </a:tr>
              <a:tr h="0">
                <a:tc>
                  <a:txBody>
                    <a:bodyPr/>
                    <a:lstStyle/>
                    <a:p>
                      <a:pPr>
                        <a:lnSpc>
                          <a:spcPct val="90000"/>
                        </a:lnSpc>
                      </a:pPr>
                      <a:r>
                        <a:rPr lang="en-US" sz="1200" b="1" dirty="0">
                          <a:solidFill>
                            <a:schemeClr val="accent1"/>
                          </a:solidFill>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 Acalabrutinib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38.4 (33.0-38.6)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rowSpan="2">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1.00 </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(0.79-1.27)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0692408"/>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b="1" dirty="0">
                          <a:solidFill>
                            <a:schemeClr val="accent3"/>
                          </a:solidFill>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 Ibrutinib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38.4 (33.0-41.6)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algn="ctr"/>
                      <a:endParaRPr lang="en-US" sz="1200">
                        <a:solidFill>
                          <a:schemeClr val="bg1"/>
                        </a:solidFill>
                      </a:endParaRPr>
                    </a:p>
                  </a:txBody>
                  <a:tcPr>
                    <a:solidFill>
                      <a:schemeClr val="tx1"/>
                    </a:solidFill>
                  </a:tcPr>
                </a:tc>
                <a:extLst>
                  <a:ext uri="{0D108BD9-81ED-4DB2-BD59-A6C34878D82A}">
                    <a16:rowId xmlns:a16="http://schemas.microsoft.com/office/drawing/2014/main" val="2135069729"/>
                  </a:ext>
                </a:extLst>
              </a:tr>
            </a:tbl>
          </a:graphicData>
        </a:graphic>
      </p:graphicFrame>
      <p:sp>
        <p:nvSpPr>
          <p:cNvPr id="10400" name="TextBox 10399">
            <a:extLst>
              <a:ext uri="{FF2B5EF4-FFF2-40B4-BE49-F238E27FC236}">
                <a16:creationId xmlns:a16="http://schemas.microsoft.com/office/drawing/2014/main" id="{0505CE1F-1CF5-C82B-4C9A-EB6767F3B899}"/>
              </a:ext>
            </a:extLst>
          </p:cNvPr>
          <p:cNvSpPr txBox="1"/>
          <p:nvPr/>
        </p:nvSpPr>
        <p:spPr bwMode="auto">
          <a:xfrm>
            <a:off x="5528978" y="5533901"/>
            <a:ext cx="1506631"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0401" name="TextBox 10400">
            <a:extLst>
              <a:ext uri="{FF2B5EF4-FFF2-40B4-BE49-F238E27FC236}">
                <a16:creationId xmlns:a16="http://schemas.microsoft.com/office/drawing/2014/main" id="{6B6540BA-21E7-0E70-7964-14CBE207BDBD}"/>
              </a:ext>
            </a:extLst>
          </p:cNvPr>
          <p:cNvSpPr txBox="1"/>
          <p:nvPr/>
        </p:nvSpPr>
        <p:spPr bwMode="auto">
          <a:xfrm>
            <a:off x="6615764" y="5428599"/>
            <a:ext cx="4924424"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0402" name="TextBox 10401">
            <a:extLst>
              <a:ext uri="{FF2B5EF4-FFF2-40B4-BE49-F238E27FC236}">
                <a16:creationId xmlns:a16="http://schemas.microsoft.com/office/drawing/2014/main" id="{3FA67B68-D8DA-E784-D6CE-8C1E048223D3}"/>
              </a:ext>
            </a:extLst>
          </p:cNvPr>
          <p:cNvSpPr txBox="1"/>
          <p:nvPr/>
        </p:nvSpPr>
        <p:spPr bwMode="auto">
          <a:xfrm rot="16200000">
            <a:off x="4911306" y="3790707"/>
            <a:ext cx="2383194" cy="338554"/>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cxnSp>
        <p:nvCxnSpPr>
          <p:cNvPr id="10403" name="Straight Connector 10402">
            <a:extLst>
              <a:ext uri="{FF2B5EF4-FFF2-40B4-BE49-F238E27FC236}">
                <a16:creationId xmlns:a16="http://schemas.microsoft.com/office/drawing/2014/main" id="{C04AB161-B7B1-3D97-C868-5FB0F618B623}"/>
              </a:ext>
            </a:extLst>
          </p:cNvPr>
          <p:cNvCxnSpPr>
            <a:cxnSpLocks/>
          </p:cNvCxnSpPr>
          <p:nvPr/>
        </p:nvCxnSpPr>
        <p:spPr bwMode="auto">
          <a:xfrm flipV="1">
            <a:off x="6615764" y="2768388"/>
            <a:ext cx="0" cy="2383192"/>
          </a:xfrm>
          <a:prstGeom prst="line">
            <a:avLst/>
          </a:prstGeom>
          <a:noFill/>
          <a:ln w="28575" cap="flat" cmpd="sng" algn="ctr">
            <a:solidFill>
              <a:schemeClr val="bg1"/>
            </a:solidFill>
            <a:prstDash val="solid"/>
            <a:round/>
            <a:headEnd type="none" w="med" len="med"/>
            <a:tailEnd type="none" w="med" len="med"/>
          </a:ln>
          <a:effectLst/>
        </p:spPr>
      </p:cxnSp>
      <p:cxnSp>
        <p:nvCxnSpPr>
          <p:cNvPr id="10404" name="Straight Connector 10403">
            <a:extLst>
              <a:ext uri="{FF2B5EF4-FFF2-40B4-BE49-F238E27FC236}">
                <a16:creationId xmlns:a16="http://schemas.microsoft.com/office/drawing/2014/main" id="{79219237-34C6-41FB-3627-9827613A9457}"/>
              </a:ext>
            </a:extLst>
          </p:cNvPr>
          <p:cNvCxnSpPr>
            <a:cxnSpLocks/>
          </p:cNvCxnSpPr>
          <p:nvPr/>
        </p:nvCxnSpPr>
        <p:spPr bwMode="auto">
          <a:xfrm>
            <a:off x="6615764" y="5151580"/>
            <a:ext cx="4952999" cy="0"/>
          </a:xfrm>
          <a:prstGeom prst="line">
            <a:avLst/>
          </a:prstGeom>
          <a:noFill/>
          <a:ln w="28575" cap="flat" cmpd="sng" algn="ctr">
            <a:solidFill>
              <a:schemeClr val="bg1"/>
            </a:solidFill>
            <a:prstDash val="solid"/>
            <a:round/>
            <a:headEnd type="none" w="med" len="med"/>
            <a:tailEnd type="none" w="med" len="med"/>
          </a:ln>
          <a:effectLst/>
        </p:spPr>
      </p:cxnSp>
      <p:cxnSp>
        <p:nvCxnSpPr>
          <p:cNvPr id="10405" name="Straight Connector 10404">
            <a:extLst>
              <a:ext uri="{FF2B5EF4-FFF2-40B4-BE49-F238E27FC236}">
                <a16:creationId xmlns:a16="http://schemas.microsoft.com/office/drawing/2014/main" id="{C81804EB-5CB1-D47D-96E0-2E45AA3B8DD1}"/>
              </a:ext>
            </a:extLst>
          </p:cNvPr>
          <p:cNvCxnSpPr>
            <a:cxnSpLocks/>
          </p:cNvCxnSpPr>
          <p:nvPr/>
        </p:nvCxnSpPr>
        <p:spPr bwMode="auto">
          <a:xfrm>
            <a:off x="6615764"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06" name="Straight Connector 10405">
            <a:extLst>
              <a:ext uri="{FF2B5EF4-FFF2-40B4-BE49-F238E27FC236}">
                <a16:creationId xmlns:a16="http://schemas.microsoft.com/office/drawing/2014/main" id="{04260F9A-291B-6619-3030-3F9311683745}"/>
              </a:ext>
            </a:extLst>
          </p:cNvPr>
          <p:cNvCxnSpPr>
            <a:cxnSpLocks/>
          </p:cNvCxnSpPr>
          <p:nvPr/>
        </p:nvCxnSpPr>
        <p:spPr bwMode="auto">
          <a:xfrm>
            <a:off x="6875947"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07" name="Straight Connector 10406">
            <a:extLst>
              <a:ext uri="{FF2B5EF4-FFF2-40B4-BE49-F238E27FC236}">
                <a16:creationId xmlns:a16="http://schemas.microsoft.com/office/drawing/2014/main" id="{56BE624D-8615-E9E6-2057-560D50CD6E30}"/>
              </a:ext>
            </a:extLst>
          </p:cNvPr>
          <p:cNvCxnSpPr>
            <a:cxnSpLocks/>
          </p:cNvCxnSpPr>
          <p:nvPr/>
        </p:nvCxnSpPr>
        <p:spPr bwMode="auto">
          <a:xfrm>
            <a:off x="7136130"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08" name="Straight Connector 10407">
            <a:extLst>
              <a:ext uri="{FF2B5EF4-FFF2-40B4-BE49-F238E27FC236}">
                <a16:creationId xmlns:a16="http://schemas.microsoft.com/office/drawing/2014/main" id="{94059172-1671-062F-E189-0DA9E171BE14}"/>
              </a:ext>
            </a:extLst>
          </p:cNvPr>
          <p:cNvCxnSpPr>
            <a:cxnSpLocks/>
          </p:cNvCxnSpPr>
          <p:nvPr/>
        </p:nvCxnSpPr>
        <p:spPr bwMode="auto">
          <a:xfrm>
            <a:off x="7396313"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09" name="Straight Connector 10408">
            <a:extLst>
              <a:ext uri="{FF2B5EF4-FFF2-40B4-BE49-F238E27FC236}">
                <a16:creationId xmlns:a16="http://schemas.microsoft.com/office/drawing/2014/main" id="{1410FEB6-A9C2-5C14-36EF-873747700061}"/>
              </a:ext>
            </a:extLst>
          </p:cNvPr>
          <p:cNvCxnSpPr>
            <a:cxnSpLocks/>
          </p:cNvCxnSpPr>
          <p:nvPr/>
        </p:nvCxnSpPr>
        <p:spPr bwMode="auto">
          <a:xfrm>
            <a:off x="7656496"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0" name="Straight Connector 10409">
            <a:extLst>
              <a:ext uri="{FF2B5EF4-FFF2-40B4-BE49-F238E27FC236}">
                <a16:creationId xmlns:a16="http://schemas.microsoft.com/office/drawing/2014/main" id="{9150BF13-B922-A969-BCC8-09B266C94E09}"/>
              </a:ext>
            </a:extLst>
          </p:cNvPr>
          <p:cNvCxnSpPr>
            <a:cxnSpLocks/>
          </p:cNvCxnSpPr>
          <p:nvPr/>
        </p:nvCxnSpPr>
        <p:spPr bwMode="auto">
          <a:xfrm>
            <a:off x="7916679"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1" name="Straight Connector 10410">
            <a:extLst>
              <a:ext uri="{FF2B5EF4-FFF2-40B4-BE49-F238E27FC236}">
                <a16:creationId xmlns:a16="http://schemas.microsoft.com/office/drawing/2014/main" id="{0FAF479A-C0B5-2896-6544-37CC9C181678}"/>
              </a:ext>
            </a:extLst>
          </p:cNvPr>
          <p:cNvCxnSpPr>
            <a:cxnSpLocks/>
          </p:cNvCxnSpPr>
          <p:nvPr/>
        </p:nvCxnSpPr>
        <p:spPr bwMode="auto">
          <a:xfrm>
            <a:off x="8176862"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2" name="Straight Connector 10411">
            <a:extLst>
              <a:ext uri="{FF2B5EF4-FFF2-40B4-BE49-F238E27FC236}">
                <a16:creationId xmlns:a16="http://schemas.microsoft.com/office/drawing/2014/main" id="{CDE302B6-A699-CACF-71F2-AD70FED61ABD}"/>
              </a:ext>
            </a:extLst>
          </p:cNvPr>
          <p:cNvCxnSpPr>
            <a:cxnSpLocks/>
          </p:cNvCxnSpPr>
          <p:nvPr/>
        </p:nvCxnSpPr>
        <p:spPr bwMode="auto">
          <a:xfrm>
            <a:off x="8437045"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3" name="Straight Connector 10412">
            <a:extLst>
              <a:ext uri="{FF2B5EF4-FFF2-40B4-BE49-F238E27FC236}">
                <a16:creationId xmlns:a16="http://schemas.microsoft.com/office/drawing/2014/main" id="{D2E82DC1-871E-5EC8-DEC0-B8E8F214491A}"/>
              </a:ext>
            </a:extLst>
          </p:cNvPr>
          <p:cNvCxnSpPr>
            <a:cxnSpLocks/>
          </p:cNvCxnSpPr>
          <p:nvPr/>
        </p:nvCxnSpPr>
        <p:spPr bwMode="auto">
          <a:xfrm>
            <a:off x="8697228"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4" name="Straight Connector 10413">
            <a:extLst>
              <a:ext uri="{FF2B5EF4-FFF2-40B4-BE49-F238E27FC236}">
                <a16:creationId xmlns:a16="http://schemas.microsoft.com/office/drawing/2014/main" id="{11D7FD4E-455F-5BF7-1706-3052546E1492}"/>
              </a:ext>
            </a:extLst>
          </p:cNvPr>
          <p:cNvCxnSpPr>
            <a:cxnSpLocks/>
          </p:cNvCxnSpPr>
          <p:nvPr/>
        </p:nvCxnSpPr>
        <p:spPr bwMode="auto">
          <a:xfrm>
            <a:off x="8957411"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5" name="Straight Connector 10414">
            <a:extLst>
              <a:ext uri="{FF2B5EF4-FFF2-40B4-BE49-F238E27FC236}">
                <a16:creationId xmlns:a16="http://schemas.microsoft.com/office/drawing/2014/main" id="{57BA8FA2-4FC0-F4B3-BE48-C73B2A5421FF}"/>
              </a:ext>
            </a:extLst>
          </p:cNvPr>
          <p:cNvCxnSpPr>
            <a:cxnSpLocks/>
          </p:cNvCxnSpPr>
          <p:nvPr/>
        </p:nvCxnSpPr>
        <p:spPr bwMode="auto">
          <a:xfrm>
            <a:off x="9217594"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6" name="Straight Connector 10415">
            <a:extLst>
              <a:ext uri="{FF2B5EF4-FFF2-40B4-BE49-F238E27FC236}">
                <a16:creationId xmlns:a16="http://schemas.microsoft.com/office/drawing/2014/main" id="{48933F42-DFCE-FE4F-2294-E8F4C6A2ADDE}"/>
              </a:ext>
            </a:extLst>
          </p:cNvPr>
          <p:cNvCxnSpPr>
            <a:cxnSpLocks/>
          </p:cNvCxnSpPr>
          <p:nvPr/>
        </p:nvCxnSpPr>
        <p:spPr bwMode="auto">
          <a:xfrm>
            <a:off x="9477777"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7" name="Straight Connector 10416">
            <a:extLst>
              <a:ext uri="{FF2B5EF4-FFF2-40B4-BE49-F238E27FC236}">
                <a16:creationId xmlns:a16="http://schemas.microsoft.com/office/drawing/2014/main" id="{4CBAC385-CE3F-13C5-B425-F286D770EB61}"/>
              </a:ext>
            </a:extLst>
          </p:cNvPr>
          <p:cNvCxnSpPr>
            <a:cxnSpLocks/>
          </p:cNvCxnSpPr>
          <p:nvPr/>
        </p:nvCxnSpPr>
        <p:spPr bwMode="auto">
          <a:xfrm>
            <a:off x="9737960"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8" name="Straight Connector 10417">
            <a:extLst>
              <a:ext uri="{FF2B5EF4-FFF2-40B4-BE49-F238E27FC236}">
                <a16:creationId xmlns:a16="http://schemas.microsoft.com/office/drawing/2014/main" id="{B6474C8C-3306-0B79-1137-A1847DCB002C}"/>
              </a:ext>
            </a:extLst>
          </p:cNvPr>
          <p:cNvCxnSpPr>
            <a:cxnSpLocks/>
          </p:cNvCxnSpPr>
          <p:nvPr/>
        </p:nvCxnSpPr>
        <p:spPr bwMode="auto">
          <a:xfrm>
            <a:off x="9998143"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19" name="Straight Connector 10418">
            <a:extLst>
              <a:ext uri="{FF2B5EF4-FFF2-40B4-BE49-F238E27FC236}">
                <a16:creationId xmlns:a16="http://schemas.microsoft.com/office/drawing/2014/main" id="{562497D2-BC0C-EC3A-47D1-220D8F4340B1}"/>
              </a:ext>
            </a:extLst>
          </p:cNvPr>
          <p:cNvCxnSpPr>
            <a:cxnSpLocks/>
          </p:cNvCxnSpPr>
          <p:nvPr/>
        </p:nvCxnSpPr>
        <p:spPr bwMode="auto">
          <a:xfrm>
            <a:off x="10258326"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20" name="Straight Connector 10419">
            <a:extLst>
              <a:ext uri="{FF2B5EF4-FFF2-40B4-BE49-F238E27FC236}">
                <a16:creationId xmlns:a16="http://schemas.microsoft.com/office/drawing/2014/main" id="{8A658045-6CE0-CD9A-550E-A1D6FD5C0520}"/>
              </a:ext>
            </a:extLst>
          </p:cNvPr>
          <p:cNvCxnSpPr>
            <a:cxnSpLocks/>
          </p:cNvCxnSpPr>
          <p:nvPr/>
        </p:nvCxnSpPr>
        <p:spPr bwMode="auto">
          <a:xfrm>
            <a:off x="10518509"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21" name="Straight Connector 10420">
            <a:extLst>
              <a:ext uri="{FF2B5EF4-FFF2-40B4-BE49-F238E27FC236}">
                <a16:creationId xmlns:a16="http://schemas.microsoft.com/office/drawing/2014/main" id="{5B4AB25C-E95A-BEFE-4438-06AD3537E095}"/>
              </a:ext>
            </a:extLst>
          </p:cNvPr>
          <p:cNvCxnSpPr>
            <a:cxnSpLocks/>
          </p:cNvCxnSpPr>
          <p:nvPr/>
        </p:nvCxnSpPr>
        <p:spPr bwMode="auto">
          <a:xfrm>
            <a:off x="10778692"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22" name="Straight Connector 10421">
            <a:extLst>
              <a:ext uri="{FF2B5EF4-FFF2-40B4-BE49-F238E27FC236}">
                <a16:creationId xmlns:a16="http://schemas.microsoft.com/office/drawing/2014/main" id="{E1CEE23F-906E-B5FF-662E-1EA3CE70CDA4}"/>
              </a:ext>
            </a:extLst>
          </p:cNvPr>
          <p:cNvCxnSpPr>
            <a:cxnSpLocks/>
          </p:cNvCxnSpPr>
          <p:nvPr/>
        </p:nvCxnSpPr>
        <p:spPr bwMode="auto">
          <a:xfrm>
            <a:off x="11038875"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23" name="Straight Connector 10422">
            <a:extLst>
              <a:ext uri="{FF2B5EF4-FFF2-40B4-BE49-F238E27FC236}">
                <a16:creationId xmlns:a16="http://schemas.microsoft.com/office/drawing/2014/main" id="{4112023B-D370-2DC7-A364-35392C0E3B88}"/>
              </a:ext>
            </a:extLst>
          </p:cNvPr>
          <p:cNvCxnSpPr>
            <a:cxnSpLocks/>
          </p:cNvCxnSpPr>
          <p:nvPr/>
        </p:nvCxnSpPr>
        <p:spPr bwMode="auto">
          <a:xfrm>
            <a:off x="11299058" y="51515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24" name="Straight Connector 10423">
            <a:extLst>
              <a:ext uri="{FF2B5EF4-FFF2-40B4-BE49-F238E27FC236}">
                <a16:creationId xmlns:a16="http://schemas.microsoft.com/office/drawing/2014/main" id="{43615A2C-EE4F-07F0-71A2-0C280F7047AB}"/>
              </a:ext>
            </a:extLst>
          </p:cNvPr>
          <p:cNvCxnSpPr>
            <a:cxnSpLocks/>
          </p:cNvCxnSpPr>
          <p:nvPr/>
        </p:nvCxnSpPr>
        <p:spPr bwMode="auto">
          <a:xfrm>
            <a:off x="11559238" y="515158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425" name="TextBox 10424">
            <a:extLst>
              <a:ext uri="{FF2B5EF4-FFF2-40B4-BE49-F238E27FC236}">
                <a16:creationId xmlns:a16="http://schemas.microsoft.com/office/drawing/2014/main" id="{F361ADA7-934A-CA3E-3F11-0200CC995482}"/>
              </a:ext>
            </a:extLst>
          </p:cNvPr>
          <p:cNvSpPr txBox="1"/>
          <p:nvPr/>
        </p:nvSpPr>
        <p:spPr bwMode="auto">
          <a:xfrm>
            <a:off x="5995278" y="2602798"/>
            <a:ext cx="601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cxnSp>
        <p:nvCxnSpPr>
          <p:cNvPr id="10426" name="Straight Connector 10425">
            <a:extLst>
              <a:ext uri="{FF2B5EF4-FFF2-40B4-BE49-F238E27FC236}">
                <a16:creationId xmlns:a16="http://schemas.microsoft.com/office/drawing/2014/main" id="{D5F53A0C-7F3B-7E5C-744F-23B7DD6DC5DD}"/>
              </a:ext>
            </a:extLst>
          </p:cNvPr>
          <p:cNvCxnSpPr>
            <a:cxnSpLocks/>
          </p:cNvCxnSpPr>
          <p:nvPr/>
        </p:nvCxnSpPr>
        <p:spPr bwMode="auto">
          <a:xfrm flipH="1">
            <a:off x="6539563" y="27779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27" name="Straight Connector 10426">
            <a:extLst>
              <a:ext uri="{FF2B5EF4-FFF2-40B4-BE49-F238E27FC236}">
                <a16:creationId xmlns:a16="http://schemas.microsoft.com/office/drawing/2014/main" id="{E294250F-A0F7-D746-83A7-997F0F436689}"/>
              </a:ext>
            </a:extLst>
          </p:cNvPr>
          <p:cNvCxnSpPr>
            <a:cxnSpLocks/>
          </p:cNvCxnSpPr>
          <p:nvPr/>
        </p:nvCxnSpPr>
        <p:spPr bwMode="auto">
          <a:xfrm flipH="1">
            <a:off x="6539563" y="32450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28" name="Straight Connector 10427">
            <a:extLst>
              <a:ext uri="{FF2B5EF4-FFF2-40B4-BE49-F238E27FC236}">
                <a16:creationId xmlns:a16="http://schemas.microsoft.com/office/drawing/2014/main" id="{D5A91631-63B5-C016-3636-F699288BECD3}"/>
              </a:ext>
            </a:extLst>
          </p:cNvPr>
          <p:cNvCxnSpPr>
            <a:cxnSpLocks/>
          </p:cNvCxnSpPr>
          <p:nvPr/>
        </p:nvCxnSpPr>
        <p:spPr bwMode="auto">
          <a:xfrm flipH="1">
            <a:off x="6539563" y="37216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29" name="Straight Connector 10428">
            <a:extLst>
              <a:ext uri="{FF2B5EF4-FFF2-40B4-BE49-F238E27FC236}">
                <a16:creationId xmlns:a16="http://schemas.microsoft.com/office/drawing/2014/main" id="{97430DFA-1903-AC02-4D7D-B9D897C1C1AC}"/>
              </a:ext>
            </a:extLst>
          </p:cNvPr>
          <p:cNvCxnSpPr>
            <a:cxnSpLocks/>
          </p:cNvCxnSpPr>
          <p:nvPr/>
        </p:nvCxnSpPr>
        <p:spPr bwMode="auto">
          <a:xfrm flipH="1">
            <a:off x="6539563" y="41983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30" name="Straight Connector 10429">
            <a:extLst>
              <a:ext uri="{FF2B5EF4-FFF2-40B4-BE49-F238E27FC236}">
                <a16:creationId xmlns:a16="http://schemas.microsoft.com/office/drawing/2014/main" id="{492DE17F-C0E3-97C5-0487-DE3ADD1C44B6}"/>
              </a:ext>
            </a:extLst>
          </p:cNvPr>
          <p:cNvCxnSpPr>
            <a:cxnSpLocks/>
          </p:cNvCxnSpPr>
          <p:nvPr/>
        </p:nvCxnSpPr>
        <p:spPr bwMode="auto">
          <a:xfrm flipH="1">
            <a:off x="6539563" y="46749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31" name="Straight Connector 10430">
            <a:extLst>
              <a:ext uri="{FF2B5EF4-FFF2-40B4-BE49-F238E27FC236}">
                <a16:creationId xmlns:a16="http://schemas.microsoft.com/office/drawing/2014/main" id="{639527F1-29AF-5DCF-F29E-42E9A61B8E91}"/>
              </a:ext>
            </a:extLst>
          </p:cNvPr>
          <p:cNvCxnSpPr>
            <a:cxnSpLocks/>
          </p:cNvCxnSpPr>
          <p:nvPr/>
        </p:nvCxnSpPr>
        <p:spPr bwMode="auto">
          <a:xfrm flipH="1">
            <a:off x="6539563" y="515158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432" name="TextBox 10431">
            <a:extLst>
              <a:ext uri="{FF2B5EF4-FFF2-40B4-BE49-F238E27FC236}">
                <a16:creationId xmlns:a16="http://schemas.microsoft.com/office/drawing/2014/main" id="{8F32E235-2327-703A-BB25-17B67878164D}"/>
              </a:ext>
            </a:extLst>
          </p:cNvPr>
          <p:cNvSpPr txBox="1"/>
          <p:nvPr/>
        </p:nvSpPr>
        <p:spPr bwMode="auto">
          <a:xfrm>
            <a:off x="5995278" y="3071076"/>
            <a:ext cx="601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0433" name="TextBox 10432">
            <a:extLst>
              <a:ext uri="{FF2B5EF4-FFF2-40B4-BE49-F238E27FC236}">
                <a16:creationId xmlns:a16="http://schemas.microsoft.com/office/drawing/2014/main" id="{D6DAD9B6-4B29-FB9B-1E80-14342F5FD395}"/>
              </a:ext>
            </a:extLst>
          </p:cNvPr>
          <p:cNvSpPr txBox="1"/>
          <p:nvPr/>
        </p:nvSpPr>
        <p:spPr bwMode="auto">
          <a:xfrm>
            <a:off x="5995278" y="3548879"/>
            <a:ext cx="601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434" name="TextBox 10433">
            <a:extLst>
              <a:ext uri="{FF2B5EF4-FFF2-40B4-BE49-F238E27FC236}">
                <a16:creationId xmlns:a16="http://schemas.microsoft.com/office/drawing/2014/main" id="{B09CE3C8-CAAE-BB2E-1C5B-EE685D888446}"/>
              </a:ext>
            </a:extLst>
          </p:cNvPr>
          <p:cNvSpPr txBox="1"/>
          <p:nvPr/>
        </p:nvSpPr>
        <p:spPr bwMode="auto">
          <a:xfrm>
            <a:off x="5995278" y="4026682"/>
            <a:ext cx="601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435" name="TextBox 10434">
            <a:extLst>
              <a:ext uri="{FF2B5EF4-FFF2-40B4-BE49-F238E27FC236}">
                <a16:creationId xmlns:a16="http://schemas.microsoft.com/office/drawing/2014/main" id="{E712370C-D889-4E71-9865-05DC4724794F}"/>
              </a:ext>
            </a:extLst>
          </p:cNvPr>
          <p:cNvSpPr txBox="1"/>
          <p:nvPr/>
        </p:nvSpPr>
        <p:spPr bwMode="auto">
          <a:xfrm>
            <a:off x="5995278" y="4504485"/>
            <a:ext cx="601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436" name="TextBox 10435">
            <a:extLst>
              <a:ext uri="{FF2B5EF4-FFF2-40B4-BE49-F238E27FC236}">
                <a16:creationId xmlns:a16="http://schemas.microsoft.com/office/drawing/2014/main" id="{06C61C9A-93E3-F3A5-0787-988D86550D24}"/>
              </a:ext>
            </a:extLst>
          </p:cNvPr>
          <p:cNvSpPr txBox="1"/>
          <p:nvPr/>
        </p:nvSpPr>
        <p:spPr bwMode="auto">
          <a:xfrm>
            <a:off x="5995278" y="4982290"/>
            <a:ext cx="601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437" name="TextBox 10436">
            <a:extLst>
              <a:ext uri="{FF2B5EF4-FFF2-40B4-BE49-F238E27FC236}">
                <a16:creationId xmlns:a16="http://schemas.microsoft.com/office/drawing/2014/main" id="{7B7E966F-0A20-8D5B-844F-FE4A4598B80A}"/>
              </a:ext>
            </a:extLst>
          </p:cNvPr>
          <p:cNvSpPr txBox="1"/>
          <p:nvPr/>
        </p:nvSpPr>
        <p:spPr bwMode="auto">
          <a:xfrm>
            <a:off x="11385512"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10438" name="TextBox 10437">
            <a:extLst>
              <a:ext uri="{FF2B5EF4-FFF2-40B4-BE49-F238E27FC236}">
                <a16:creationId xmlns:a16="http://schemas.microsoft.com/office/drawing/2014/main" id="{F93D545A-C8CC-8219-27F6-B317517D1668}"/>
              </a:ext>
            </a:extLst>
          </p:cNvPr>
          <p:cNvSpPr txBox="1"/>
          <p:nvPr/>
        </p:nvSpPr>
        <p:spPr bwMode="auto">
          <a:xfrm>
            <a:off x="641473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439" name="TextBox 10438">
            <a:extLst>
              <a:ext uri="{FF2B5EF4-FFF2-40B4-BE49-F238E27FC236}">
                <a16:creationId xmlns:a16="http://schemas.microsoft.com/office/drawing/2014/main" id="{A10170E8-A13F-275D-E2B9-3537AD93C79A}"/>
              </a:ext>
            </a:extLst>
          </p:cNvPr>
          <p:cNvSpPr txBox="1"/>
          <p:nvPr/>
        </p:nvSpPr>
        <p:spPr bwMode="auto">
          <a:xfrm>
            <a:off x="667635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0440" name="TextBox 10439">
            <a:extLst>
              <a:ext uri="{FF2B5EF4-FFF2-40B4-BE49-F238E27FC236}">
                <a16:creationId xmlns:a16="http://schemas.microsoft.com/office/drawing/2014/main" id="{BE3AB072-25BB-3578-DE48-F43DF76403DB}"/>
              </a:ext>
            </a:extLst>
          </p:cNvPr>
          <p:cNvSpPr txBox="1"/>
          <p:nvPr/>
        </p:nvSpPr>
        <p:spPr bwMode="auto">
          <a:xfrm>
            <a:off x="693797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0441" name="TextBox 10440">
            <a:extLst>
              <a:ext uri="{FF2B5EF4-FFF2-40B4-BE49-F238E27FC236}">
                <a16:creationId xmlns:a16="http://schemas.microsoft.com/office/drawing/2014/main" id="{F0CA597C-3E64-873D-E569-1E386AF1B799}"/>
              </a:ext>
            </a:extLst>
          </p:cNvPr>
          <p:cNvSpPr txBox="1"/>
          <p:nvPr/>
        </p:nvSpPr>
        <p:spPr bwMode="auto">
          <a:xfrm>
            <a:off x="719959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0442" name="TextBox 10441">
            <a:extLst>
              <a:ext uri="{FF2B5EF4-FFF2-40B4-BE49-F238E27FC236}">
                <a16:creationId xmlns:a16="http://schemas.microsoft.com/office/drawing/2014/main" id="{68484FBB-1446-ECE5-FDCC-6D96E1503EB8}"/>
              </a:ext>
            </a:extLst>
          </p:cNvPr>
          <p:cNvSpPr txBox="1"/>
          <p:nvPr/>
        </p:nvSpPr>
        <p:spPr bwMode="auto">
          <a:xfrm>
            <a:off x="746121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0443" name="TextBox 10442">
            <a:extLst>
              <a:ext uri="{FF2B5EF4-FFF2-40B4-BE49-F238E27FC236}">
                <a16:creationId xmlns:a16="http://schemas.microsoft.com/office/drawing/2014/main" id="{09D8010E-C08F-68A9-061A-3955B4B7FC5E}"/>
              </a:ext>
            </a:extLst>
          </p:cNvPr>
          <p:cNvSpPr txBox="1"/>
          <p:nvPr/>
        </p:nvSpPr>
        <p:spPr bwMode="auto">
          <a:xfrm>
            <a:off x="772283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0444" name="TextBox 10443">
            <a:extLst>
              <a:ext uri="{FF2B5EF4-FFF2-40B4-BE49-F238E27FC236}">
                <a16:creationId xmlns:a16="http://schemas.microsoft.com/office/drawing/2014/main" id="{B9BD5A50-6FF4-F195-18BA-43E2771BDEAB}"/>
              </a:ext>
            </a:extLst>
          </p:cNvPr>
          <p:cNvSpPr txBox="1"/>
          <p:nvPr/>
        </p:nvSpPr>
        <p:spPr bwMode="auto">
          <a:xfrm>
            <a:off x="798445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0445" name="TextBox 10444">
            <a:extLst>
              <a:ext uri="{FF2B5EF4-FFF2-40B4-BE49-F238E27FC236}">
                <a16:creationId xmlns:a16="http://schemas.microsoft.com/office/drawing/2014/main" id="{ADB7FB5E-5510-DEA3-6EFE-E70EBE284AD8}"/>
              </a:ext>
            </a:extLst>
          </p:cNvPr>
          <p:cNvSpPr txBox="1"/>
          <p:nvPr/>
        </p:nvSpPr>
        <p:spPr bwMode="auto">
          <a:xfrm>
            <a:off x="824607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0446" name="TextBox 10445">
            <a:extLst>
              <a:ext uri="{FF2B5EF4-FFF2-40B4-BE49-F238E27FC236}">
                <a16:creationId xmlns:a16="http://schemas.microsoft.com/office/drawing/2014/main" id="{293E827A-DDE8-53D5-C834-BB9DB976EE06}"/>
              </a:ext>
            </a:extLst>
          </p:cNvPr>
          <p:cNvSpPr txBox="1"/>
          <p:nvPr/>
        </p:nvSpPr>
        <p:spPr bwMode="auto">
          <a:xfrm>
            <a:off x="850769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0447" name="TextBox 10446">
            <a:extLst>
              <a:ext uri="{FF2B5EF4-FFF2-40B4-BE49-F238E27FC236}">
                <a16:creationId xmlns:a16="http://schemas.microsoft.com/office/drawing/2014/main" id="{7F2E6614-9F6D-3C39-97DD-0DBECD442017}"/>
              </a:ext>
            </a:extLst>
          </p:cNvPr>
          <p:cNvSpPr txBox="1"/>
          <p:nvPr/>
        </p:nvSpPr>
        <p:spPr bwMode="auto">
          <a:xfrm>
            <a:off x="876931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0448" name="TextBox 10447">
            <a:extLst>
              <a:ext uri="{FF2B5EF4-FFF2-40B4-BE49-F238E27FC236}">
                <a16:creationId xmlns:a16="http://schemas.microsoft.com/office/drawing/2014/main" id="{BE0F801A-4E18-2CA4-D4D0-1609D6E72E39}"/>
              </a:ext>
            </a:extLst>
          </p:cNvPr>
          <p:cNvSpPr txBox="1"/>
          <p:nvPr/>
        </p:nvSpPr>
        <p:spPr bwMode="auto">
          <a:xfrm>
            <a:off x="903093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449" name="TextBox 10448">
            <a:extLst>
              <a:ext uri="{FF2B5EF4-FFF2-40B4-BE49-F238E27FC236}">
                <a16:creationId xmlns:a16="http://schemas.microsoft.com/office/drawing/2014/main" id="{48E69771-9B0F-10A6-4770-C23ABE2ECACA}"/>
              </a:ext>
            </a:extLst>
          </p:cNvPr>
          <p:cNvSpPr txBox="1"/>
          <p:nvPr/>
        </p:nvSpPr>
        <p:spPr bwMode="auto">
          <a:xfrm>
            <a:off x="929255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0450" name="TextBox 10449">
            <a:extLst>
              <a:ext uri="{FF2B5EF4-FFF2-40B4-BE49-F238E27FC236}">
                <a16:creationId xmlns:a16="http://schemas.microsoft.com/office/drawing/2014/main" id="{5BBE7748-F033-6F98-6BC0-EA3A285987E1}"/>
              </a:ext>
            </a:extLst>
          </p:cNvPr>
          <p:cNvSpPr txBox="1"/>
          <p:nvPr/>
        </p:nvSpPr>
        <p:spPr bwMode="auto">
          <a:xfrm>
            <a:off x="955417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0451" name="TextBox 10450">
            <a:extLst>
              <a:ext uri="{FF2B5EF4-FFF2-40B4-BE49-F238E27FC236}">
                <a16:creationId xmlns:a16="http://schemas.microsoft.com/office/drawing/2014/main" id="{4E66F32B-A3F7-1908-FA3F-AFCFCA64AB66}"/>
              </a:ext>
            </a:extLst>
          </p:cNvPr>
          <p:cNvSpPr txBox="1"/>
          <p:nvPr/>
        </p:nvSpPr>
        <p:spPr bwMode="auto">
          <a:xfrm>
            <a:off x="981579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0452" name="TextBox 10451">
            <a:extLst>
              <a:ext uri="{FF2B5EF4-FFF2-40B4-BE49-F238E27FC236}">
                <a16:creationId xmlns:a16="http://schemas.microsoft.com/office/drawing/2014/main" id="{4EE557A3-7707-6783-DA6F-1E0D185C89DC}"/>
              </a:ext>
            </a:extLst>
          </p:cNvPr>
          <p:cNvSpPr txBox="1"/>
          <p:nvPr/>
        </p:nvSpPr>
        <p:spPr bwMode="auto">
          <a:xfrm>
            <a:off x="1007741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0453" name="TextBox 10452">
            <a:extLst>
              <a:ext uri="{FF2B5EF4-FFF2-40B4-BE49-F238E27FC236}">
                <a16:creationId xmlns:a16="http://schemas.microsoft.com/office/drawing/2014/main" id="{D0325EFE-3EF5-18E8-8BFF-2F73AF4B6459}"/>
              </a:ext>
            </a:extLst>
          </p:cNvPr>
          <p:cNvSpPr txBox="1"/>
          <p:nvPr/>
        </p:nvSpPr>
        <p:spPr bwMode="auto">
          <a:xfrm>
            <a:off x="1033903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0454" name="TextBox 10453">
            <a:extLst>
              <a:ext uri="{FF2B5EF4-FFF2-40B4-BE49-F238E27FC236}">
                <a16:creationId xmlns:a16="http://schemas.microsoft.com/office/drawing/2014/main" id="{09518B6D-59DA-7008-36EB-5AF5C70DA2BE}"/>
              </a:ext>
            </a:extLst>
          </p:cNvPr>
          <p:cNvSpPr txBox="1"/>
          <p:nvPr/>
        </p:nvSpPr>
        <p:spPr bwMode="auto">
          <a:xfrm>
            <a:off x="1060065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0455" name="TextBox 10454">
            <a:extLst>
              <a:ext uri="{FF2B5EF4-FFF2-40B4-BE49-F238E27FC236}">
                <a16:creationId xmlns:a16="http://schemas.microsoft.com/office/drawing/2014/main" id="{96A8BB1A-B02D-2A54-F06C-55357AC97234}"/>
              </a:ext>
            </a:extLst>
          </p:cNvPr>
          <p:cNvSpPr txBox="1"/>
          <p:nvPr/>
        </p:nvSpPr>
        <p:spPr bwMode="auto">
          <a:xfrm>
            <a:off x="1086227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10456" name="TextBox 10455">
            <a:extLst>
              <a:ext uri="{FF2B5EF4-FFF2-40B4-BE49-F238E27FC236}">
                <a16:creationId xmlns:a16="http://schemas.microsoft.com/office/drawing/2014/main" id="{20C5BF5D-9C31-1AC0-C293-81AF0DB4D985}"/>
              </a:ext>
            </a:extLst>
          </p:cNvPr>
          <p:cNvSpPr txBox="1"/>
          <p:nvPr/>
        </p:nvSpPr>
        <p:spPr bwMode="auto">
          <a:xfrm>
            <a:off x="11123890" y="5165762"/>
            <a:ext cx="391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0457" name="TextBox 10456">
            <a:extLst>
              <a:ext uri="{FF2B5EF4-FFF2-40B4-BE49-F238E27FC236}">
                <a16:creationId xmlns:a16="http://schemas.microsoft.com/office/drawing/2014/main" id="{C6F340B9-759D-A367-A4C9-556AA5CB6640}"/>
              </a:ext>
            </a:extLst>
          </p:cNvPr>
          <p:cNvSpPr txBox="1"/>
          <p:nvPr/>
        </p:nvSpPr>
        <p:spPr bwMode="auto">
          <a:xfrm>
            <a:off x="5528978" y="5741736"/>
            <a:ext cx="1016945"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Acalabrutinib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a:t>
            </a:r>
          </a:p>
        </p:txBody>
      </p:sp>
      <p:sp>
        <p:nvSpPr>
          <p:cNvPr id="10458" name="TextBox 10457">
            <a:extLst>
              <a:ext uri="{FF2B5EF4-FFF2-40B4-BE49-F238E27FC236}">
                <a16:creationId xmlns:a16="http://schemas.microsoft.com/office/drawing/2014/main" id="{E8704599-9757-2414-6936-6677CE0FCFB0}"/>
              </a:ext>
            </a:extLst>
          </p:cNvPr>
          <p:cNvSpPr txBox="1"/>
          <p:nvPr/>
        </p:nvSpPr>
        <p:spPr bwMode="auto">
          <a:xfrm>
            <a:off x="6400341"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265</a:t>
            </a:r>
          </a:p>
        </p:txBody>
      </p:sp>
      <p:sp>
        <p:nvSpPr>
          <p:cNvPr id="10459" name="TextBox 10458">
            <a:extLst>
              <a:ext uri="{FF2B5EF4-FFF2-40B4-BE49-F238E27FC236}">
                <a16:creationId xmlns:a16="http://schemas.microsoft.com/office/drawing/2014/main" id="{309B386A-B426-98BB-B1F6-325158DA66BA}"/>
              </a:ext>
            </a:extLst>
          </p:cNvPr>
          <p:cNvSpPr txBox="1"/>
          <p:nvPr/>
        </p:nvSpPr>
        <p:spPr bwMode="auto">
          <a:xfrm>
            <a:off x="6662679"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240</a:t>
            </a:r>
          </a:p>
        </p:txBody>
      </p:sp>
      <p:sp>
        <p:nvSpPr>
          <p:cNvPr id="10460" name="TextBox 10459">
            <a:extLst>
              <a:ext uri="{FF2B5EF4-FFF2-40B4-BE49-F238E27FC236}">
                <a16:creationId xmlns:a16="http://schemas.microsoft.com/office/drawing/2014/main" id="{212C580F-DF56-C6FC-70DE-951F663CDE00}"/>
              </a:ext>
            </a:extLst>
          </p:cNvPr>
          <p:cNvSpPr txBox="1"/>
          <p:nvPr/>
        </p:nvSpPr>
        <p:spPr bwMode="auto">
          <a:xfrm>
            <a:off x="6925017"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221</a:t>
            </a:r>
          </a:p>
        </p:txBody>
      </p:sp>
      <p:sp>
        <p:nvSpPr>
          <p:cNvPr id="10461" name="TextBox 10460">
            <a:extLst>
              <a:ext uri="{FF2B5EF4-FFF2-40B4-BE49-F238E27FC236}">
                <a16:creationId xmlns:a16="http://schemas.microsoft.com/office/drawing/2014/main" id="{30D0FCD2-D36B-7D3F-BFC0-63142BB292B3}"/>
              </a:ext>
            </a:extLst>
          </p:cNvPr>
          <p:cNvSpPr txBox="1"/>
          <p:nvPr/>
        </p:nvSpPr>
        <p:spPr bwMode="auto">
          <a:xfrm>
            <a:off x="7187355"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205</a:t>
            </a:r>
          </a:p>
        </p:txBody>
      </p:sp>
      <p:sp>
        <p:nvSpPr>
          <p:cNvPr id="10462" name="TextBox 10461">
            <a:extLst>
              <a:ext uri="{FF2B5EF4-FFF2-40B4-BE49-F238E27FC236}">
                <a16:creationId xmlns:a16="http://schemas.microsoft.com/office/drawing/2014/main" id="{A96DF064-DFA4-690F-D70B-A27B2C7B155A}"/>
              </a:ext>
            </a:extLst>
          </p:cNvPr>
          <p:cNvSpPr txBox="1"/>
          <p:nvPr/>
        </p:nvSpPr>
        <p:spPr bwMode="auto">
          <a:xfrm>
            <a:off x="7449693"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186</a:t>
            </a:r>
          </a:p>
        </p:txBody>
      </p:sp>
      <p:sp>
        <p:nvSpPr>
          <p:cNvPr id="10463" name="TextBox 10462">
            <a:extLst>
              <a:ext uri="{FF2B5EF4-FFF2-40B4-BE49-F238E27FC236}">
                <a16:creationId xmlns:a16="http://schemas.microsoft.com/office/drawing/2014/main" id="{0BB03A99-6721-E88F-A23A-425FF54EF91F}"/>
              </a:ext>
            </a:extLst>
          </p:cNvPr>
          <p:cNvSpPr txBox="1"/>
          <p:nvPr/>
        </p:nvSpPr>
        <p:spPr bwMode="auto">
          <a:xfrm>
            <a:off x="7712031"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178</a:t>
            </a:r>
          </a:p>
        </p:txBody>
      </p:sp>
      <p:sp>
        <p:nvSpPr>
          <p:cNvPr id="10464" name="TextBox 10463">
            <a:extLst>
              <a:ext uri="{FF2B5EF4-FFF2-40B4-BE49-F238E27FC236}">
                <a16:creationId xmlns:a16="http://schemas.microsoft.com/office/drawing/2014/main" id="{7B9943E4-BAD3-81B7-FE68-0278F372A513}"/>
              </a:ext>
            </a:extLst>
          </p:cNvPr>
          <p:cNvSpPr txBox="1"/>
          <p:nvPr/>
        </p:nvSpPr>
        <p:spPr bwMode="auto">
          <a:xfrm>
            <a:off x="7974369"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168</a:t>
            </a:r>
          </a:p>
        </p:txBody>
      </p:sp>
      <p:sp>
        <p:nvSpPr>
          <p:cNvPr id="10465" name="TextBox 10464">
            <a:extLst>
              <a:ext uri="{FF2B5EF4-FFF2-40B4-BE49-F238E27FC236}">
                <a16:creationId xmlns:a16="http://schemas.microsoft.com/office/drawing/2014/main" id="{F1055126-BB2F-2164-D847-1073D3BA2052}"/>
              </a:ext>
            </a:extLst>
          </p:cNvPr>
          <p:cNvSpPr txBox="1"/>
          <p:nvPr/>
        </p:nvSpPr>
        <p:spPr bwMode="auto">
          <a:xfrm>
            <a:off x="8236707"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a:t>
            </a:r>
          </a:p>
        </p:txBody>
      </p:sp>
      <p:sp>
        <p:nvSpPr>
          <p:cNvPr id="10466" name="TextBox 10465">
            <a:extLst>
              <a:ext uri="{FF2B5EF4-FFF2-40B4-BE49-F238E27FC236}">
                <a16:creationId xmlns:a16="http://schemas.microsoft.com/office/drawing/2014/main" id="{D78B0A1C-0804-D47D-C95E-5E54235ADE5C}"/>
              </a:ext>
            </a:extLst>
          </p:cNvPr>
          <p:cNvSpPr txBox="1"/>
          <p:nvPr/>
        </p:nvSpPr>
        <p:spPr bwMode="auto">
          <a:xfrm>
            <a:off x="8499045"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148</a:t>
            </a:r>
          </a:p>
        </p:txBody>
      </p:sp>
      <p:sp>
        <p:nvSpPr>
          <p:cNvPr id="10467" name="TextBox 10466">
            <a:extLst>
              <a:ext uri="{FF2B5EF4-FFF2-40B4-BE49-F238E27FC236}">
                <a16:creationId xmlns:a16="http://schemas.microsoft.com/office/drawing/2014/main" id="{361CEF4D-C828-2DE9-603F-8C63C9FD0565}"/>
              </a:ext>
            </a:extLst>
          </p:cNvPr>
          <p:cNvSpPr txBox="1"/>
          <p:nvPr/>
        </p:nvSpPr>
        <p:spPr bwMode="auto">
          <a:xfrm>
            <a:off x="8761383"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142</a:t>
            </a:r>
          </a:p>
        </p:txBody>
      </p:sp>
      <p:sp>
        <p:nvSpPr>
          <p:cNvPr id="10468" name="TextBox 10467">
            <a:extLst>
              <a:ext uri="{FF2B5EF4-FFF2-40B4-BE49-F238E27FC236}">
                <a16:creationId xmlns:a16="http://schemas.microsoft.com/office/drawing/2014/main" id="{1EDA9670-393C-0DCA-AC45-5038105CA761}"/>
              </a:ext>
            </a:extLst>
          </p:cNvPr>
          <p:cNvSpPr txBox="1"/>
          <p:nvPr/>
        </p:nvSpPr>
        <p:spPr bwMode="auto">
          <a:xfrm>
            <a:off x="9023721"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a:t>
            </a:r>
          </a:p>
        </p:txBody>
      </p:sp>
      <p:sp>
        <p:nvSpPr>
          <p:cNvPr id="10469" name="TextBox 10468">
            <a:extLst>
              <a:ext uri="{FF2B5EF4-FFF2-40B4-BE49-F238E27FC236}">
                <a16:creationId xmlns:a16="http://schemas.microsoft.com/office/drawing/2014/main" id="{1BD1AD1D-F571-4A2F-CD77-B9D25CFF845E}"/>
              </a:ext>
            </a:extLst>
          </p:cNvPr>
          <p:cNvSpPr txBox="1"/>
          <p:nvPr/>
        </p:nvSpPr>
        <p:spPr bwMode="auto">
          <a:xfrm>
            <a:off x="9286061" y="5741736"/>
            <a:ext cx="420308"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p>
        </p:txBody>
      </p:sp>
      <p:sp>
        <p:nvSpPr>
          <p:cNvPr id="10470" name="TextBox 10469">
            <a:extLst>
              <a:ext uri="{FF2B5EF4-FFF2-40B4-BE49-F238E27FC236}">
                <a16:creationId xmlns:a16="http://schemas.microsoft.com/office/drawing/2014/main" id="{C13C6867-F706-2741-651E-0823B98E114B}"/>
              </a:ext>
            </a:extLst>
          </p:cNvPr>
          <p:cNvSpPr txBox="1"/>
          <p:nvPr/>
        </p:nvSpPr>
        <p:spPr bwMode="auto">
          <a:xfrm>
            <a:off x="9581118" y="5741736"/>
            <a:ext cx="341760"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a:t>
            </a:r>
          </a:p>
        </p:txBody>
      </p:sp>
      <p:sp>
        <p:nvSpPr>
          <p:cNvPr id="10471" name="TextBox 10470">
            <a:extLst>
              <a:ext uri="{FF2B5EF4-FFF2-40B4-BE49-F238E27FC236}">
                <a16:creationId xmlns:a16="http://schemas.microsoft.com/office/drawing/2014/main" id="{A9DC7853-4C38-F83B-1525-F8F842561CEB}"/>
              </a:ext>
            </a:extLst>
          </p:cNvPr>
          <p:cNvSpPr txBox="1"/>
          <p:nvPr/>
        </p:nvSpPr>
        <p:spPr bwMode="auto">
          <a:xfrm>
            <a:off x="9849123" y="5741736"/>
            <a:ext cx="341760"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10472" name="TextBox 10471">
            <a:extLst>
              <a:ext uri="{FF2B5EF4-FFF2-40B4-BE49-F238E27FC236}">
                <a16:creationId xmlns:a16="http://schemas.microsoft.com/office/drawing/2014/main" id="{525A2AC8-21FE-FB6D-BAB7-C0721DA3158D}"/>
              </a:ext>
            </a:extLst>
          </p:cNvPr>
          <p:cNvSpPr txBox="1"/>
          <p:nvPr/>
        </p:nvSpPr>
        <p:spPr bwMode="auto">
          <a:xfrm>
            <a:off x="10107502" y="5741736"/>
            <a:ext cx="341760"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p:txBody>
      </p:sp>
      <p:sp>
        <p:nvSpPr>
          <p:cNvPr id="10473" name="TextBox 10472">
            <a:extLst>
              <a:ext uri="{FF2B5EF4-FFF2-40B4-BE49-F238E27FC236}">
                <a16:creationId xmlns:a16="http://schemas.microsoft.com/office/drawing/2014/main" id="{3134EFC5-2275-524E-B379-C3714C8F5B29}"/>
              </a:ext>
            </a:extLst>
          </p:cNvPr>
          <p:cNvSpPr txBox="1"/>
          <p:nvPr/>
        </p:nvSpPr>
        <p:spPr bwMode="auto">
          <a:xfrm>
            <a:off x="10385132" y="5741736"/>
            <a:ext cx="341760"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0474" name="TextBox 10473">
            <a:extLst>
              <a:ext uri="{FF2B5EF4-FFF2-40B4-BE49-F238E27FC236}">
                <a16:creationId xmlns:a16="http://schemas.microsoft.com/office/drawing/2014/main" id="{CB9B5D28-AB00-CB1D-929E-0D492FDA9945}"/>
              </a:ext>
            </a:extLst>
          </p:cNvPr>
          <p:cNvSpPr txBox="1"/>
          <p:nvPr/>
        </p:nvSpPr>
        <p:spPr bwMode="auto">
          <a:xfrm>
            <a:off x="10662763" y="5741736"/>
            <a:ext cx="341760"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0475" name="TextBox 10474">
            <a:extLst>
              <a:ext uri="{FF2B5EF4-FFF2-40B4-BE49-F238E27FC236}">
                <a16:creationId xmlns:a16="http://schemas.microsoft.com/office/drawing/2014/main" id="{7315D294-36A9-BF72-2DE8-CB1A26A3DE53}"/>
              </a:ext>
            </a:extLst>
          </p:cNvPr>
          <p:cNvSpPr txBox="1"/>
          <p:nvPr/>
        </p:nvSpPr>
        <p:spPr bwMode="auto">
          <a:xfrm>
            <a:off x="10950017" y="5741736"/>
            <a:ext cx="263214"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0476" name="TextBox 10475">
            <a:extLst>
              <a:ext uri="{FF2B5EF4-FFF2-40B4-BE49-F238E27FC236}">
                <a16:creationId xmlns:a16="http://schemas.microsoft.com/office/drawing/2014/main" id="{46EDBBE6-524B-A8BE-7D82-F85DE9DD517F}"/>
              </a:ext>
            </a:extLst>
          </p:cNvPr>
          <p:cNvSpPr txBox="1"/>
          <p:nvPr/>
        </p:nvSpPr>
        <p:spPr bwMode="auto">
          <a:xfrm>
            <a:off x="11434812" y="5741736"/>
            <a:ext cx="263214"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477" name="TextBox 10476">
            <a:extLst>
              <a:ext uri="{FF2B5EF4-FFF2-40B4-BE49-F238E27FC236}">
                <a16:creationId xmlns:a16="http://schemas.microsoft.com/office/drawing/2014/main" id="{30314CF1-4D8C-6CD5-DEDE-F1BFCA9EB323}"/>
              </a:ext>
            </a:extLst>
          </p:cNvPr>
          <p:cNvSpPr txBox="1"/>
          <p:nvPr/>
        </p:nvSpPr>
        <p:spPr bwMode="auto">
          <a:xfrm>
            <a:off x="11197227" y="5741736"/>
            <a:ext cx="263214" cy="46166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0478" name="Freeform 99">
            <a:extLst>
              <a:ext uri="{FF2B5EF4-FFF2-40B4-BE49-F238E27FC236}">
                <a16:creationId xmlns:a16="http://schemas.microsoft.com/office/drawing/2014/main" id="{C70C95D8-D4DD-7A5C-D642-4FC4B8C185D5}"/>
              </a:ext>
            </a:extLst>
          </p:cNvPr>
          <p:cNvSpPr/>
          <p:nvPr/>
        </p:nvSpPr>
        <p:spPr bwMode="auto">
          <a:xfrm>
            <a:off x="6704663" y="2790612"/>
            <a:ext cx="4711700" cy="2003425"/>
          </a:xfrm>
          <a:custGeom>
            <a:avLst/>
            <a:gdLst>
              <a:gd name="connsiteX0" fmla="*/ 4711700 w 4711700"/>
              <a:gd name="connsiteY0" fmla="*/ 2003425 h 2003425"/>
              <a:gd name="connsiteX1" fmla="*/ 4359275 w 4711700"/>
              <a:gd name="connsiteY1" fmla="*/ 2003425 h 2003425"/>
              <a:gd name="connsiteX2" fmla="*/ 4359275 w 4711700"/>
              <a:gd name="connsiteY2" fmla="*/ 1841500 h 2003425"/>
              <a:gd name="connsiteX3" fmla="*/ 4213225 w 4711700"/>
              <a:gd name="connsiteY3" fmla="*/ 1841500 h 2003425"/>
              <a:gd name="connsiteX4" fmla="*/ 4213225 w 4711700"/>
              <a:gd name="connsiteY4" fmla="*/ 1670050 h 2003425"/>
              <a:gd name="connsiteX5" fmla="*/ 3762375 w 4711700"/>
              <a:gd name="connsiteY5" fmla="*/ 1670050 h 2003425"/>
              <a:gd name="connsiteX6" fmla="*/ 3762375 w 4711700"/>
              <a:gd name="connsiteY6" fmla="*/ 1590675 h 2003425"/>
              <a:gd name="connsiteX7" fmla="*/ 3724275 w 4711700"/>
              <a:gd name="connsiteY7" fmla="*/ 1590675 h 2003425"/>
              <a:gd name="connsiteX8" fmla="*/ 3724275 w 4711700"/>
              <a:gd name="connsiteY8" fmla="*/ 1511300 h 2003425"/>
              <a:gd name="connsiteX9" fmla="*/ 3524250 w 4711700"/>
              <a:gd name="connsiteY9" fmla="*/ 1511300 h 2003425"/>
              <a:gd name="connsiteX10" fmla="*/ 3524250 w 4711700"/>
              <a:gd name="connsiteY10" fmla="*/ 1470025 h 2003425"/>
              <a:gd name="connsiteX11" fmla="*/ 3476625 w 4711700"/>
              <a:gd name="connsiteY11" fmla="*/ 1470025 h 2003425"/>
              <a:gd name="connsiteX12" fmla="*/ 3476625 w 4711700"/>
              <a:gd name="connsiteY12" fmla="*/ 1470025 h 2003425"/>
              <a:gd name="connsiteX13" fmla="*/ 3476625 w 4711700"/>
              <a:gd name="connsiteY13" fmla="*/ 1435100 h 2003425"/>
              <a:gd name="connsiteX14" fmla="*/ 3286125 w 4711700"/>
              <a:gd name="connsiteY14" fmla="*/ 1435100 h 2003425"/>
              <a:gd name="connsiteX15" fmla="*/ 3286125 w 4711700"/>
              <a:gd name="connsiteY15" fmla="*/ 1358900 h 2003425"/>
              <a:gd name="connsiteX16" fmla="*/ 3286125 w 4711700"/>
              <a:gd name="connsiteY16" fmla="*/ 1358900 h 2003425"/>
              <a:gd name="connsiteX17" fmla="*/ 3260725 w 4711700"/>
              <a:gd name="connsiteY17" fmla="*/ 1358900 h 2003425"/>
              <a:gd name="connsiteX18" fmla="*/ 3260725 w 4711700"/>
              <a:gd name="connsiteY18" fmla="*/ 1152525 h 2003425"/>
              <a:gd name="connsiteX19" fmla="*/ 3003550 w 4711700"/>
              <a:gd name="connsiteY19" fmla="*/ 1152525 h 2003425"/>
              <a:gd name="connsiteX20" fmla="*/ 3003550 w 4711700"/>
              <a:gd name="connsiteY20" fmla="*/ 1123950 h 2003425"/>
              <a:gd name="connsiteX21" fmla="*/ 2857500 w 4711700"/>
              <a:gd name="connsiteY21" fmla="*/ 1123950 h 2003425"/>
              <a:gd name="connsiteX22" fmla="*/ 2857500 w 4711700"/>
              <a:gd name="connsiteY22" fmla="*/ 1123950 h 2003425"/>
              <a:gd name="connsiteX23" fmla="*/ 2857500 w 4711700"/>
              <a:gd name="connsiteY23" fmla="*/ 1089025 h 2003425"/>
              <a:gd name="connsiteX24" fmla="*/ 2784475 w 4711700"/>
              <a:gd name="connsiteY24" fmla="*/ 1089025 h 2003425"/>
              <a:gd name="connsiteX25" fmla="*/ 2784475 w 4711700"/>
              <a:gd name="connsiteY25" fmla="*/ 923925 h 2003425"/>
              <a:gd name="connsiteX26" fmla="*/ 2768600 w 4711700"/>
              <a:gd name="connsiteY26" fmla="*/ 923925 h 2003425"/>
              <a:gd name="connsiteX27" fmla="*/ 2768600 w 4711700"/>
              <a:gd name="connsiteY27" fmla="*/ 882650 h 2003425"/>
              <a:gd name="connsiteX28" fmla="*/ 2568575 w 4711700"/>
              <a:gd name="connsiteY28" fmla="*/ 882650 h 2003425"/>
              <a:gd name="connsiteX29" fmla="*/ 2568575 w 4711700"/>
              <a:gd name="connsiteY29" fmla="*/ 841375 h 2003425"/>
              <a:gd name="connsiteX30" fmla="*/ 2317750 w 4711700"/>
              <a:gd name="connsiteY30" fmla="*/ 841375 h 2003425"/>
              <a:gd name="connsiteX31" fmla="*/ 2317750 w 4711700"/>
              <a:gd name="connsiteY31" fmla="*/ 733425 h 2003425"/>
              <a:gd name="connsiteX32" fmla="*/ 2089150 w 4711700"/>
              <a:gd name="connsiteY32" fmla="*/ 733425 h 2003425"/>
              <a:gd name="connsiteX33" fmla="*/ 2089150 w 4711700"/>
              <a:gd name="connsiteY33" fmla="*/ 688975 h 2003425"/>
              <a:gd name="connsiteX34" fmla="*/ 1882775 w 4711700"/>
              <a:gd name="connsiteY34" fmla="*/ 688975 h 2003425"/>
              <a:gd name="connsiteX35" fmla="*/ 1882775 w 4711700"/>
              <a:gd name="connsiteY35" fmla="*/ 657225 h 2003425"/>
              <a:gd name="connsiteX36" fmla="*/ 1847850 w 4711700"/>
              <a:gd name="connsiteY36" fmla="*/ 657225 h 2003425"/>
              <a:gd name="connsiteX37" fmla="*/ 1847850 w 4711700"/>
              <a:gd name="connsiteY37" fmla="*/ 657225 h 2003425"/>
              <a:gd name="connsiteX38" fmla="*/ 1825625 w 4711700"/>
              <a:gd name="connsiteY38" fmla="*/ 635000 h 2003425"/>
              <a:gd name="connsiteX39" fmla="*/ 1825625 w 4711700"/>
              <a:gd name="connsiteY39" fmla="*/ 536575 h 2003425"/>
              <a:gd name="connsiteX40" fmla="*/ 1781175 w 4711700"/>
              <a:gd name="connsiteY40" fmla="*/ 536575 h 2003425"/>
              <a:gd name="connsiteX41" fmla="*/ 1781175 w 4711700"/>
              <a:gd name="connsiteY41" fmla="*/ 536575 h 2003425"/>
              <a:gd name="connsiteX42" fmla="*/ 1781175 w 4711700"/>
              <a:gd name="connsiteY42" fmla="*/ 511175 h 2003425"/>
              <a:gd name="connsiteX43" fmla="*/ 1631950 w 4711700"/>
              <a:gd name="connsiteY43" fmla="*/ 511175 h 2003425"/>
              <a:gd name="connsiteX44" fmla="*/ 1631950 w 4711700"/>
              <a:gd name="connsiteY44" fmla="*/ 498475 h 2003425"/>
              <a:gd name="connsiteX45" fmla="*/ 1587500 w 4711700"/>
              <a:gd name="connsiteY45" fmla="*/ 498475 h 2003425"/>
              <a:gd name="connsiteX46" fmla="*/ 1587500 w 4711700"/>
              <a:gd name="connsiteY46" fmla="*/ 498475 h 2003425"/>
              <a:gd name="connsiteX47" fmla="*/ 1587500 w 4711700"/>
              <a:gd name="connsiteY47" fmla="*/ 469900 h 2003425"/>
              <a:gd name="connsiteX48" fmla="*/ 1517650 w 4711700"/>
              <a:gd name="connsiteY48" fmla="*/ 469900 h 2003425"/>
              <a:gd name="connsiteX49" fmla="*/ 1517650 w 4711700"/>
              <a:gd name="connsiteY49" fmla="*/ 457200 h 2003425"/>
              <a:gd name="connsiteX50" fmla="*/ 1387475 w 4711700"/>
              <a:gd name="connsiteY50" fmla="*/ 457200 h 2003425"/>
              <a:gd name="connsiteX51" fmla="*/ 1387475 w 4711700"/>
              <a:gd name="connsiteY51" fmla="*/ 457200 h 2003425"/>
              <a:gd name="connsiteX52" fmla="*/ 1387475 w 4711700"/>
              <a:gd name="connsiteY52" fmla="*/ 457200 h 2003425"/>
              <a:gd name="connsiteX53" fmla="*/ 1387475 w 4711700"/>
              <a:gd name="connsiteY53" fmla="*/ 434975 h 2003425"/>
              <a:gd name="connsiteX54" fmla="*/ 1352550 w 4711700"/>
              <a:gd name="connsiteY54" fmla="*/ 434975 h 2003425"/>
              <a:gd name="connsiteX55" fmla="*/ 1352550 w 4711700"/>
              <a:gd name="connsiteY55" fmla="*/ 406400 h 2003425"/>
              <a:gd name="connsiteX56" fmla="*/ 1123950 w 4711700"/>
              <a:gd name="connsiteY56" fmla="*/ 406400 h 2003425"/>
              <a:gd name="connsiteX57" fmla="*/ 1123950 w 4711700"/>
              <a:gd name="connsiteY57" fmla="*/ 349250 h 2003425"/>
              <a:gd name="connsiteX58" fmla="*/ 1066800 w 4711700"/>
              <a:gd name="connsiteY58" fmla="*/ 349250 h 2003425"/>
              <a:gd name="connsiteX59" fmla="*/ 1066800 w 4711700"/>
              <a:gd name="connsiteY59" fmla="*/ 320675 h 2003425"/>
              <a:gd name="connsiteX60" fmla="*/ 962025 w 4711700"/>
              <a:gd name="connsiteY60" fmla="*/ 320675 h 2003425"/>
              <a:gd name="connsiteX61" fmla="*/ 962025 w 4711700"/>
              <a:gd name="connsiteY61" fmla="*/ 320675 h 2003425"/>
              <a:gd name="connsiteX62" fmla="*/ 962025 w 4711700"/>
              <a:gd name="connsiteY62" fmla="*/ 320675 h 2003425"/>
              <a:gd name="connsiteX63" fmla="*/ 962025 w 4711700"/>
              <a:gd name="connsiteY63" fmla="*/ 298450 h 2003425"/>
              <a:gd name="connsiteX64" fmla="*/ 908050 w 4711700"/>
              <a:gd name="connsiteY64" fmla="*/ 298450 h 2003425"/>
              <a:gd name="connsiteX65" fmla="*/ 908050 w 4711700"/>
              <a:gd name="connsiteY65" fmla="*/ 285750 h 2003425"/>
              <a:gd name="connsiteX66" fmla="*/ 879475 w 4711700"/>
              <a:gd name="connsiteY66" fmla="*/ 285750 h 2003425"/>
              <a:gd name="connsiteX67" fmla="*/ 879475 w 4711700"/>
              <a:gd name="connsiteY67" fmla="*/ 244475 h 2003425"/>
              <a:gd name="connsiteX68" fmla="*/ 631825 w 4711700"/>
              <a:gd name="connsiteY68" fmla="*/ 244475 h 2003425"/>
              <a:gd name="connsiteX69" fmla="*/ 631825 w 4711700"/>
              <a:gd name="connsiteY69" fmla="*/ 200025 h 2003425"/>
              <a:gd name="connsiteX70" fmla="*/ 520700 w 4711700"/>
              <a:gd name="connsiteY70" fmla="*/ 200025 h 2003425"/>
              <a:gd name="connsiteX71" fmla="*/ 520700 w 4711700"/>
              <a:gd name="connsiteY71" fmla="*/ 200025 h 2003425"/>
              <a:gd name="connsiteX72" fmla="*/ 460375 w 4711700"/>
              <a:gd name="connsiteY72" fmla="*/ 200025 h 2003425"/>
              <a:gd name="connsiteX73" fmla="*/ 460375 w 4711700"/>
              <a:gd name="connsiteY73" fmla="*/ 155575 h 2003425"/>
              <a:gd name="connsiteX74" fmla="*/ 403225 w 4711700"/>
              <a:gd name="connsiteY74" fmla="*/ 155575 h 2003425"/>
              <a:gd name="connsiteX75" fmla="*/ 403225 w 4711700"/>
              <a:gd name="connsiteY75" fmla="*/ 114300 h 2003425"/>
              <a:gd name="connsiteX76" fmla="*/ 298450 w 4711700"/>
              <a:gd name="connsiteY76" fmla="*/ 114300 h 2003425"/>
              <a:gd name="connsiteX77" fmla="*/ 298450 w 4711700"/>
              <a:gd name="connsiteY77" fmla="*/ 76200 h 2003425"/>
              <a:gd name="connsiteX78" fmla="*/ 219075 w 4711700"/>
              <a:gd name="connsiteY78" fmla="*/ 76200 h 2003425"/>
              <a:gd name="connsiteX79" fmla="*/ 219075 w 4711700"/>
              <a:gd name="connsiteY79" fmla="*/ 44450 h 2003425"/>
              <a:gd name="connsiteX80" fmla="*/ 120650 w 4711700"/>
              <a:gd name="connsiteY80" fmla="*/ 44450 h 2003425"/>
              <a:gd name="connsiteX81" fmla="*/ 120650 w 4711700"/>
              <a:gd name="connsiteY81" fmla="*/ 44450 h 2003425"/>
              <a:gd name="connsiteX82" fmla="*/ 0 w 4711700"/>
              <a:gd name="connsiteY82" fmla="*/ 44450 h 2003425"/>
              <a:gd name="connsiteX83" fmla="*/ 0 w 4711700"/>
              <a:gd name="connsiteY83" fmla="*/ 0 h 2003425"/>
              <a:gd name="connsiteX84" fmla="*/ 0 w 4711700"/>
              <a:gd name="connsiteY84" fmla="*/ 0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711700" h="2003425">
                <a:moveTo>
                  <a:pt x="4711700" y="2003425"/>
                </a:moveTo>
                <a:lnTo>
                  <a:pt x="4359275" y="2003425"/>
                </a:lnTo>
                <a:lnTo>
                  <a:pt x="4359275" y="1841500"/>
                </a:lnTo>
                <a:lnTo>
                  <a:pt x="4213225" y="1841500"/>
                </a:lnTo>
                <a:lnTo>
                  <a:pt x="4213225" y="1670050"/>
                </a:lnTo>
                <a:lnTo>
                  <a:pt x="3762375" y="1670050"/>
                </a:lnTo>
                <a:lnTo>
                  <a:pt x="3762375" y="1590675"/>
                </a:lnTo>
                <a:lnTo>
                  <a:pt x="3724275" y="1590675"/>
                </a:lnTo>
                <a:lnTo>
                  <a:pt x="3724275" y="1511300"/>
                </a:lnTo>
                <a:lnTo>
                  <a:pt x="3524250" y="1511300"/>
                </a:lnTo>
                <a:lnTo>
                  <a:pt x="3524250" y="1470025"/>
                </a:lnTo>
                <a:lnTo>
                  <a:pt x="3476625" y="1470025"/>
                </a:lnTo>
                <a:lnTo>
                  <a:pt x="3476625" y="1470025"/>
                </a:lnTo>
                <a:lnTo>
                  <a:pt x="3476625" y="1435100"/>
                </a:lnTo>
                <a:lnTo>
                  <a:pt x="3286125" y="1435100"/>
                </a:lnTo>
                <a:lnTo>
                  <a:pt x="3286125" y="1358900"/>
                </a:lnTo>
                <a:lnTo>
                  <a:pt x="3286125" y="1358900"/>
                </a:lnTo>
                <a:lnTo>
                  <a:pt x="3260725" y="1358900"/>
                </a:lnTo>
                <a:lnTo>
                  <a:pt x="3260725" y="1152525"/>
                </a:lnTo>
                <a:lnTo>
                  <a:pt x="3003550" y="1152525"/>
                </a:lnTo>
                <a:lnTo>
                  <a:pt x="3003550" y="1123950"/>
                </a:lnTo>
                <a:lnTo>
                  <a:pt x="2857500" y="1123950"/>
                </a:lnTo>
                <a:lnTo>
                  <a:pt x="2857500" y="1123950"/>
                </a:lnTo>
                <a:lnTo>
                  <a:pt x="2857500" y="1089025"/>
                </a:lnTo>
                <a:lnTo>
                  <a:pt x="2784475" y="1089025"/>
                </a:lnTo>
                <a:lnTo>
                  <a:pt x="2784475" y="923925"/>
                </a:lnTo>
                <a:lnTo>
                  <a:pt x="2768600" y="923925"/>
                </a:lnTo>
                <a:lnTo>
                  <a:pt x="2768600" y="882650"/>
                </a:lnTo>
                <a:lnTo>
                  <a:pt x="2568575" y="882650"/>
                </a:lnTo>
                <a:lnTo>
                  <a:pt x="2568575" y="841375"/>
                </a:lnTo>
                <a:lnTo>
                  <a:pt x="2317750" y="841375"/>
                </a:lnTo>
                <a:lnTo>
                  <a:pt x="2317750" y="733425"/>
                </a:lnTo>
                <a:lnTo>
                  <a:pt x="2089150" y="733425"/>
                </a:lnTo>
                <a:lnTo>
                  <a:pt x="2089150" y="688975"/>
                </a:lnTo>
                <a:lnTo>
                  <a:pt x="1882775" y="688975"/>
                </a:lnTo>
                <a:lnTo>
                  <a:pt x="1882775" y="657225"/>
                </a:lnTo>
                <a:lnTo>
                  <a:pt x="1847850" y="657225"/>
                </a:lnTo>
                <a:lnTo>
                  <a:pt x="1847850" y="657225"/>
                </a:lnTo>
                <a:lnTo>
                  <a:pt x="1825625" y="635000"/>
                </a:lnTo>
                <a:lnTo>
                  <a:pt x="1825625" y="536575"/>
                </a:lnTo>
                <a:lnTo>
                  <a:pt x="1781175" y="536575"/>
                </a:lnTo>
                <a:lnTo>
                  <a:pt x="1781175" y="536575"/>
                </a:lnTo>
                <a:lnTo>
                  <a:pt x="1781175" y="511175"/>
                </a:lnTo>
                <a:lnTo>
                  <a:pt x="1631950" y="511175"/>
                </a:lnTo>
                <a:lnTo>
                  <a:pt x="1631950" y="498475"/>
                </a:lnTo>
                <a:lnTo>
                  <a:pt x="1587500" y="498475"/>
                </a:lnTo>
                <a:lnTo>
                  <a:pt x="1587500" y="498475"/>
                </a:lnTo>
                <a:lnTo>
                  <a:pt x="1587500" y="469900"/>
                </a:lnTo>
                <a:lnTo>
                  <a:pt x="1517650" y="469900"/>
                </a:lnTo>
                <a:lnTo>
                  <a:pt x="1517650" y="457200"/>
                </a:lnTo>
                <a:lnTo>
                  <a:pt x="1387475" y="457200"/>
                </a:lnTo>
                <a:lnTo>
                  <a:pt x="1387475" y="457200"/>
                </a:lnTo>
                <a:lnTo>
                  <a:pt x="1387475" y="457200"/>
                </a:lnTo>
                <a:lnTo>
                  <a:pt x="1387475" y="434975"/>
                </a:lnTo>
                <a:lnTo>
                  <a:pt x="1352550" y="434975"/>
                </a:lnTo>
                <a:lnTo>
                  <a:pt x="1352550" y="406400"/>
                </a:lnTo>
                <a:lnTo>
                  <a:pt x="1123950" y="406400"/>
                </a:lnTo>
                <a:lnTo>
                  <a:pt x="1123950" y="349250"/>
                </a:lnTo>
                <a:lnTo>
                  <a:pt x="1066800" y="349250"/>
                </a:lnTo>
                <a:lnTo>
                  <a:pt x="1066800" y="320675"/>
                </a:lnTo>
                <a:lnTo>
                  <a:pt x="962025" y="320675"/>
                </a:lnTo>
                <a:lnTo>
                  <a:pt x="962025" y="320675"/>
                </a:lnTo>
                <a:lnTo>
                  <a:pt x="962025" y="320675"/>
                </a:lnTo>
                <a:lnTo>
                  <a:pt x="962025" y="298450"/>
                </a:lnTo>
                <a:lnTo>
                  <a:pt x="908050" y="298450"/>
                </a:lnTo>
                <a:lnTo>
                  <a:pt x="908050" y="285750"/>
                </a:lnTo>
                <a:lnTo>
                  <a:pt x="879475" y="285750"/>
                </a:lnTo>
                <a:lnTo>
                  <a:pt x="879475" y="244475"/>
                </a:lnTo>
                <a:lnTo>
                  <a:pt x="631825" y="244475"/>
                </a:lnTo>
                <a:lnTo>
                  <a:pt x="631825" y="200025"/>
                </a:lnTo>
                <a:lnTo>
                  <a:pt x="520700" y="200025"/>
                </a:lnTo>
                <a:lnTo>
                  <a:pt x="520700" y="200025"/>
                </a:lnTo>
                <a:lnTo>
                  <a:pt x="460375" y="200025"/>
                </a:lnTo>
                <a:lnTo>
                  <a:pt x="460375" y="155575"/>
                </a:lnTo>
                <a:lnTo>
                  <a:pt x="403225" y="155575"/>
                </a:lnTo>
                <a:lnTo>
                  <a:pt x="403225" y="114300"/>
                </a:lnTo>
                <a:lnTo>
                  <a:pt x="298450" y="114300"/>
                </a:lnTo>
                <a:lnTo>
                  <a:pt x="298450" y="76200"/>
                </a:lnTo>
                <a:lnTo>
                  <a:pt x="219075" y="76200"/>
                </a:lnTo>
                <a:lnTo>
                  <a:pt x="219075" y="44450"/>
                </a:lnTo>
                <a:lnTo>
                  <a:pt x="120650" y="44450"/>
                </a:lnTo>
                <a:lnTo>
                  <a:pt x="120650" y="44450"/>
                </a:lnTo>
                <a:lnTo>
                  <a:pt x="0" y="44450"/>
                </a:lnTo>
                <a:lnTo>
                  <a:pt x="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79" name="Freeform 98">
            <a:extLst>
              <a:ext uri="{FF2B5EF4-FFF2-40B4-BE49-F238E27FC236}">
                <a16:creationId xmlns:a16="http://schemas.microsoft.com/office/drawing/2014/main" id="{9544E59F-FD4E-B9BD-3D2C-98D0322B9FCB}"/>
              </a:ext>
            </a:extLst>
          </p:cNvPr>
          <p:cNvSpPr/>
          <p:nvPr/>
        </p:nvSpPr>
        <p:spPr bwMode="auto">
          <a:xfrm>
            <a:off x="6647513" y="2790612"/>
            <a:ext cx="4765675" cy="2057400"/>
          </a:xfrm>
          <a:custGeom>
            <a:avLst/>
            <a:gdLst>
              <a:gd name="connsiteX0" fmla="*/ 4765675 w 4765675"/>
              <a:gd name="connsiteY0" fmla="*/ 2057400 h 2057400"/>
              <a:gd name="connsiteX1" fmla="*/ 4521200 w 4765675"/>
              <a:gd name="connsiteY1" fmla="*/ 2057400 h 2057400"/>
              <a:gd name="connsiteX2" fmla="*/ 4521200 w 4765675"/>
              <a:gd name="connsiteY2" fmla="*/ 1885950 h 2057400"/>
              <a:gd name="connsiteX3" fmla="*/ 4406900 w 4765675"/>
              <a:gd name="connsiteY3" fmla="*/ 1885950 h 2057400"/>
              <a:gd name="connsiteX4" fmla="*/ 4406900 w 4765675"/>
              <a:gd name="connsiteY4" fmla="*/ 1809750 h 2057400"/>
              <a:gd name="connsiteX5" fmla="*/ 4295775 w 4765675"/>
              <a:gd name="connsiteY5" fmla="*/ 1809750 h 2057400"/>
              <a:gd name="connsiteX6" fmla="*/ 4295775 w 4765675"/>
              <a:gd name="connsiteY6" fmla="*/ 1739900 h 2057400"/>
              <a:gd name="connsiteX7" fmla="*/ 4270375 w 4765675"/>
              <a:gd name="connsiteY7" fmla="*/ 1739900 h 2057400"/>
              <a:gd name="connsiteX8" fmla="*/ 4270375 w 4765675"/>
              <a:gd name="connsiteY8" fmla="*/ 1654175 h 2057400"/>
              <a:gd name="connsiteX9" fmla="*/ 4254500 w 4765675"/>
              <a:gd name="connsiteY9" fmla="*/ 1654175 h 2057400"/>
              <a:gd name="connsiteX10" fmla="*/ 4254500 w 4765675"/>
              <a:gd name="connsiteY10" fmla="*/ 1619250 h 2057400"/>
              <a:gd name="connsiteX11" fmla="*/ 4057650 w 4765675"/>
              <a:gd name="connsiteY11" fmla="*/ 1619250 h 2057400"/>
              <a:gd name="connsiteX12" fmla="*/ 4057650 w 4765675"/>
              <a:gd name="connsiteY12" fmla="*/ 1593850 h 2057400"/>
              <a:gd name="connsiteX13" fmla="*/ 3863975 w 4765675"/>
              <a:gd name="connsiteY13" fmla="*/ 1593850 h 2057400"/>
              <a:gd name="connsiteX14" fmla="*/ 3863975 w 4765675"/>
              <a:gd name="connsiteY14" fmla="*/ 1549400 h 2057400"/>
              <a:gd name="connsiteX15" fmla="*/ 3797300 w 4765675"/>
              <a:gd name="connsiteY15" fmla="*/ 1549400 h 2057400"/>
              <a:gd name="connsiteX16" fmla="*/ 3797300 w 4765675"/>
              <a:gd name="connsiteY16" fmla="*/ 1393825 h 2057400"/>
              <a:gd name="connsiteX17" fmla="*/ 3622675 w 4765675"/>
              <a:gd name="connsiteY17" fmla="*/ 1393825 h 2057400"/>
              <a:gd name="connsiteX18" fmla="*/ 3622675 w 4765675"/>
              <a:gd name="connsiteY18" fmla="*/ 1365250 h 2057400"/>
              <a:gd name="connsiteX19" fmla="*/ 3581400 w 4765675"/>
              <a:gd name="connsiteY19" fmla="*/ 1365250 h 2057400"/>
              <a:gd name="connsiteX20" fmla="*/ 3581400 w 4765675"/>
              <a:gd name="connsiteY20" fmla="*/ 1333500 h 2057400"/>
              <a:gd name="connsiteX21" fmla="*/ 3581400 w 4765675"/>
              <a:gd name="connsiteY21" fmla="*/ 1333500 h 2057400"/>
              <a:gd name="connsiteX22" fmla="*/ 3565525 w 4765675"/>
              <a:gd name="connsiteY22" fmla="*/ 1317625 h 2057400"/>
              <a:gd name="connsiteX23" fmla="*/ 3565525 w 4765675"/>
              <a:gd name="connsiteY23" fmla="*/ 1317625 h 2057400"/>
              <a:gd name="connsiteX24" fmla="*/ 3527425 w 4765675"/>
              <a:gd name="connsiteY24" fmla="*/ 1279525 h 2057400"/>
              <a:gd name="connsiteX25" fmla="*/ 3346450 w 4765675"/>
              <a:gd name="connsiteY25" fmla="*/ 1279525 h 2057400"/>
              <a:gd name="connsiteX26" fmla="*/ 3346450 w 4765675"/>
              <a:gd name="connsiteY26" fmla="*/ 1235075 h 2057400"/>
              <a:gd name="connsiteX27" fmla="*/ 3317875 w 4765675"/>
              <a:gd name="connsiteY27" fmla="*/ 1235075 h 2057400"/>
              <a:gd name="connsiteX28" fmla="*/ 3317875 w 4765675"/>
              <a:gd name="connsiteY28" fmla="*/ 1177925 h 2057400"/>
              <a:gd name="connsiteX29" fmla="*/ 3317875 w 4765675"/>
              <a:gd name="connsiteY29" fmla="*/ 1177925 h 2057400"/>
              <a:gd name="connsiteX30" fmla="*/ 3317875 w 4765675"/>
              <a:gd name="connsiteY30" fmla="*/ 1177925 h 2057400"/>
              <a:gd name="connsiteX31" fmla="*/ 3317875 w 4765675"/>
              <a:gd name="connsiteY31" fmla="*/ 1130300 h 2057400"/>
              <a:gd name="connsiteX32" fmla="*/ 3286125 w 4765675"/>
              <a:gd name="connsiteY32" fmla="*/ 1130300 h 2057400"/>
              <a:gd name="connsiteX33" fmla="*/ 3286125 w 4765675"/>
              <a:gd name="connsiteY33" fmla="*/ 1101725 h 2057400"/>
              <a:gd name="connsiteX34" fmla="*/ 3082925 w 4765675"/>
              <a:gd name="connsiteY34" fmla="*/ 1101725 h 2057400"/>
              <a:gd name="connsiteX35" fmla="*/ 3082925 w 4765675"/>
              <a:gd name="connsiteY35" fmla="*/ 1066800 h 2057400"/>
              <a:gd name="connsiteX36" fmla="*/ 2882900 w 4765675"/>
              <a:gd name="connsiteY36" fmla="*/ 1066800 h 2057400"/>
              <a:gd name="connsiteX37" fmla="*/ 2882900 w 4765675"/>
              <a:gd name="connsiteY37" fmla="*/ 1066800 h 2057400"/>
              <a:gd name="connsiteX38" fmla="*/ 2882900 w 4765675"/>
              <a:gd name="connsiteY38" fmla="*/ 1066800 h 2057400"/>
              <a:gd name="connsiteX39" fmla="*/ 2882900 w 4765675"/>
              <a:gd name="connsiteY39" fmla="*/ 1066800 h 2057400"/>
              <a:gd name="connsiteX40" fmla="*/ 2882900 w 4765675"/>
              <a:gd name="connsiteY40" fmla="*/ 1038225 h 2057400"/>
              <a:gd name="connsiteX41" fmla="*/ 2844800 w 4765675"/>
              <a:gd name="connsiteY41" fmla="*/ 1038225 h 2057400"/>
              <a:gd name="connsiteX42" fmla="*/ 2844800 w 4765675"/>
              <a:gd name="connsiteY42" fmla="*/ 1009650 h 2057400"/>
              <a:gd name="connsiteX43" fmla="*/ 2844800 w 4765675"/>
              <a:gd name="connsiteY43" fmla="*/ 1009650 h 2057400"/>
              <a:gd name="connsiteX44" fmla="*/ 2816225 w 4765675"/>
              <a:gd name="connsiteY44" fmla="*/ 1009650 h 2057400"/>
              <a:gd name="connsiteX45" fmla="*/ 2816225 w 4765675"/>
              <a:gd name="connsiteY45" fmla="*/ 1009650 h 2057400"/>
              <a:gd name="connsiteX46" fmla="*/ 2816225 w 4765675"/>
              <a:gd name="connsiteY46" fmla="*/ 1009650 h 2057400"/>
              <a:gd name="connsiteX47" fmla="*/ 2816225 w 4765675"/>
              <a:gd name="connsiteY47" fmla="*/ 981075 h 2057400"/>
              <a:gd name="connsiteX48" fmla="*/ 2689225 w 4765675"/>
              <a:gd name="connsiteY48" fmla="*/ 981075 h 2057400"/>
              <a:gd name="connsiteX49" fmla="*/ 2689225 w 4765675"/>
              <a:gd name="connsiteY49" fmla="*/ 965200 h 2057400"/>
              <a:gd name="connsiteX50" fmla="*/ 2387600 w 4765675"/>
              <a:gd name="connsiteY50" fmla="*/ 965200 h 2057400"/>
              <a:gd name="connsiteX51" fmla="*/ 2387600 w 4765675"/>
              <a:gd name="connsiteY51" fmla="*/ 965200 h 2057400"/>
              <a:gd name="connsiteX52" fmla="*/ 2365375 w 4765675"/>
              <a:gd name="connsiteY52" fmla="*/ 942975 h 2057400"/>
              <a:gd name="connsiteX53" fmla="*/ 2365375 w 4765675"/>
              <a:gd name="connsiteY53" fmla="*/ 892175 h 2057400"/>
              <a:gd name="connsiteX54" fmla="*/ 2365375 w 4765675"/>
              <a:gd name="connsiteY54" fmla="*/ 892175 h 2057400"/>
              <a:gd name="connsiteX55" fmla="*/ 2343150 w 4765675"/>
              <a:gd name="connsiteY55" fmla="*/ 892175 h 2057400"/>
              <a:gd name="connsiteX56" fmla="*/ 2343150 w 4765675"/>
              <a:gd name="connsiteY56" fmla="*/ 892175 h 2057400"/>
              <a:gd name="connsiteX57" fmla="*/ 2343150 w 4765675"/>
              <a:gd name="connsiteY57" fmla="*/ 866775 h 2057400"/>
              <a:gd name="connsiteX58" fmla="*/ 2241550 w 4765675"/>
              <a:gd name="connsiteY58" fmla="*/ 866775 h 2057400"/>
              <a:gd name="connsiteX59" fmla="*/ 2241550 w 4765675"/>
              <a:gd name="connsiteY59" fmla="*/ 866775 h 2057400"/>
              <a:gd name="connsiteX60" fmla="*/ 2241550 w 4765675"/>
              <a:gd name="connsiteY60" fmla="*/ 866775 h 2057400"/>
              <a:gd name="connsiteX61" fmla="*/ 2241550 w 4765675"/>
              <a:gd name="connsiteY61" fmla="*/ 866775 h 2057400"/>
              <a:gd name="connsiteX62" fmla="*/ 2241550 w 4765675"/>
              <a:gd name="connsiteY62" fmla="*/ 866775 h 2057400"/>
              <a:gd name="connsiteX63" fmla="*/ 2241550 w 4765675"/>
              <a:gd name="connsiteY63" fmla="*/ 866775 h 2057400"/>
              <a:gd name="connsiteX64" fmla="*/ 2241550 w 4765675"/>
              <a:gd name="connsiteY64" fmla="*/ 866775 h 2057400"/>
              <a:gd name="connsiteX65" fmla="*/ 2111375 w 4765675"/>
              <a:gd name="connsiteY65" fmla="*/ 866775 h 2057400"/>
              <a:gd name="connsiteX66" fmla="*/ 2111375 w 4765675"/>
              <a:gd name="connsiteY66" fmla="*/ 835025 h 2057400"/>
              <a:gd name="connsiteX67" fmla="*/ 1885950 w 4765675"/>
              <a:gd name="connsiteY67" fmla="*/ 835025 h 2057400"/>
              <a:gd name="connsiteX68" fmla="*/ 1885950 w 4765675"/>
              <a:gd name="connsiteY68" fmla="*/ 736600 h 2057400"/>
              <a:gd name="connsiteX69" fmla="*/ 1800225 w 4765675"/>
              <a:gd name="connsiteY69" fmla="*/ 736600 h 2057400"/>
              <a:gd name="connsiteX70" fmla="*/ 1800225 w 4765675"/>
              <a:gd name="connsiteY70" fmla="*/ 714375 h 2057400"/>
              <a:gd name="connsiteX71" fmla="*/ 1692275 w 4765675"/>
              <a:gd name="connsiteY71" fmla="*/ 714375 h 2057400"/>
              <a:gd name="connsiteX72" fmla="*/ 1692275 w 4765675"/>
              <a:gd name="connsiteY72" fmla="*/ 714375 h 2057400"/>
              <a:gd name="connsiteX73" fmla="*/ 1692275 w 4765675"/>
              <a:gd name="connsiteY73" fmla="*/ 685800 h 2057400"/>
              <a:gd name="connsiteX74" fmla="*/ 1628775 w 4765675"/>
              <a:gd name="connsiteY74" fmla="*/ 685800 h 2057400"/>
              <a:gd name="connsiteX75" fmla="*/ 1628775 w 4765675"/>
              <a:gd name="connsiteY75" fmla="*/ 644525 h 2057400"/>
              <a:gd name="connsiteX76" fmla="*/ 1428750 w 4765675"/>
              <a:gd name="connsiteY76" fmla="*/ 644525 h 2057400"/>
              <a:gd name="connsiteX77" fmla="*/ 1428750 w 4765675"/>
              <a:gd name="connsiteY77" fmla="*/ 584200 h 2057400"/>
              <a:gd name="connsiteX78" fmla="*/ 1397000 w 4765675"/>
              <a:gd name="connsiteY78" fmla="*/ 584200 h 2057400"/>
              <a:gd name="connsiteX79" fmla="*/ 1397000 w 4765675"/>
              <a:gd name="connsiteY79" fmla="*/ 584200 h 2057400"/>
              <a:gd name="connsiteX80" fmla="*/ 1397000 w 4765675"/>
              <a:gd name="connsiteY80" fmla="*/ 555625 h 2057400"/>
              <a:gd name="connsiteX81" fmla="*/ 1270000 w 4765675"/>
              <a:gd name="connsiteY81" fmla="*/ 555625 h 2057400"/>
              <a:gd name="connsiteX82" fmla="*/ 1270000 w 4765675"/>
              <a:gd name="connsiteY82" fmla="*/ 527050 h 2057400"/>
              <a:gd name="connsiteX83" fmla="*/ 1174750 w 4765675"/>
              <a:gd name="connsiteY83" fmla="*/ 527050 h 2057400"/>
              <a:gd name="connsiteX84" fmla="*/ 1174750 w 4765675"/>
              <a:gd name="connsiteY84" fmla="*/ 498475 h 2057400"/>
              <a:gd name="connsiteX85" fmla="*/ 946150 w 4765675"/>
              <a:gd name="connsiteY85" fmla="*/ 498475 h 2057400"/>
              <a:gd name="connsiteX86" fmla="*/ 946150 w 4765675"/>
              <a:gd name="connsiteY86" fmla="*/ 457200 h 2057400"/>
              <a:gd name="connsiteX87" fmla="*/ 930275 w 4765675"/>
              <a:gd name="connsiteY87" fmla="*/ 457200 h 2057400"/>
              <a:gd name="connsiteX88" fmla="*/ 930275 w 4765675"/>
              <a:gd name="connsiteY88" fmla="*/ 371475 h 2057400"/>
              <a:gd name="connsiteX89" fmla="*/ 825500 w 4765675"/>
              <a:gd name="connsiteY89" fmla="*/ 371475 h 2057400"/>
              <a:gd name="connsiteX90" fmla="*/ 825500 w 4765675"/>
              <a:gd name="connsiteY90" fmla="*/ 355600 h 2057400"/>
              <a:gd name="connsiteX91" fmla="*/ 723900 w 4765675"/>
              <a:gd name="connsiteY91" fmla="*/ 355600 h 2057400"/>
              <a:gd name="connsiteX92" fmla="*/ 723900 w 4765675"/>
              <a:gd name="connsiteY92" fmla="*/ 355600 h 2057400"/>
              <a:gd name="connsiteX93" fmla="*/ 695325 w 4765675"/>
              <a:gd name="connsiteY93" fmla="*/ 327025 h 2057400"/>
              <a:gd name="connsiteX94" fmla="*/ 695325 w 4765675"/>
              <a:gd name="connsiteY94" fmla="*/ 276225 h 2057400"/>
              <a:gd name="connsiteX95" fmla="*/ 647700 w 4765675"/>
              <a:gd name="connsiteY95" fmla="*/ 276225 h 2057400"/>
              <a:gd name="connsiteX96" fmla="*/ 647700 w 4765675"/>
              <a:gd name="connsiteY96" fmla="*/ 241300 h 2057400"/>
              <a:gd name="connsiteX97" fmla="*/ 463550 w 4765675"/>
              <a:gd name="connsiteY97" fmla="*/ 241300 h 2057400"/>
              <a:gd name="connsiteX98" fmla="*/ 463550 w 4765675"/>
              <a:gd name="connsiteY98" fmla="*/ 209550 h 2057400"/>
              <a:gd name="connsiteX99" fmla="*/ 463550 w 4765675"/>
              <a:gd name="connsiteY99" fmla="*/ 209550 h 2057400"/>
              <a:gd name="connsiteX100" fmla="*/ 434975 w 4765675"/>
              <a:gd name="connsiteY100" fmla="*/ 209550 h 2057400"/>
              <a:gd name="connsiteX101" fmla="*/ 434975 w 4765675"/>
              <a:gd name="connsiteY101" fmla="*/ 161925 h 2057400"/>
              <a:gd name="connsiteX102" fmla="*/ 358775 w 4765675"/>
              <a:gd name="connsiteY102" fmla="*/ 161925 h 2057400"/>
              <a:gd name="connsiteX103" fmla="*/ 358775 w 4765675"/>
              <a:gd name="connsiteY103" fmla="*/ 161925 h 2057400"/>
              <a:gd name="connsiteX104" fmla="*/ 358775 w 4765675"/>
              <a:gd name="connsiteY104" fmla="*/ 136525 h 2057400"/>
              <a:gd name="connsiteX105" fmla="*/ 269875 w 4765675"/>
              <a:gd name="connsiteY105" fmla="*/ 136525 h 2057400"/>
              <a:gd name="connsiteX106" fmla="*/ 244475 w 4765675"/>
              <a:gd name="connsiteY106" fmla="*/ 111125 h 2057400"/>
              <a:gd name="connsiteX107" fmla="*/ 215900 w 4765675"/>
              <a:gd name="connsiteY107" fmla="*/ 111125 h 2057400"/>
              <a:gd name="connsiteX108" fmla="*/ 215900 w 4765675"/>
              <a:gd name="connsiteY108" fmla="*/ 57150 h 2057400"/>
              <a:gd name="connsiteX109" fmla="*/ 120650 w 4765675"/>
              <a:gd name="connsiteY109" fmla="*/ 57150 h 2057400"/>
              <a:gd name="connsiteX110" fmla="*/ 120650 w 4765675"/>
              <a:gd name="connsiteY110" fmla="*/ 25400 h 2057400"/>
              <a:gd name="connsiteX111" fmla="*/ 66675 w 4765675"/>
              <a:gd name="connsiteY111" fmla="*/ 25400 h 2057400"/>
              <a:gd name="connsiteX112" fmla="*/ 66675 w 4765675"/>
              <a:gd name="connsiteY112" fmla="*/ 25400 h 2057400"/>
              <a:gd name="connsiteX113" fmla="*/ 66675 w 4765675"/>
              <a:gd name="connsiteY113" fmla="*/ 0 h 2057400"/>
              <a:gd name="connsiteX114" fmla="*/ 0 w 4765675"/>
              <a:gd name="connsiteY114"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4765675" h="2057400">
                <a:moveTo>
                  <a:pt x="4765675" y="2057400"/>
                </a:moveTo>
                <a:lnTo>
                  <a:pt x="4521200" y="2057400"/>
                </a:lnTo>
                <a:lnTo>
                  <a:pt x="4521200" y="1885950"/>
                </a:lnTo>
                <a:lnTo>
                  <a:pt x="4406900" y="1885950"/>
                </a:lnTo>
                <a:lnTo>
                  <a:pt x="4406900" y="1809750"/>
                </a:lnTo>
                <a:lnTo>
                  <a:pt x="4295775" y="1809750"/>
                </a:lnTo>
                <a:lnTo>
                  <a:pt x="4295775" y="1739900"/>
                </a:lnTo>
                <a:lnTo>
                  <a:pt x="4270375" y="1739900"/>
                </a:lnTo>
                <a:lnTo>
                  <a:pt x="4270375" y="1654175"/>
                </a:lnTo>
                <a:lnTo>
                  <a:pt x="4254500" y="1654175"/>
                </a:lnTo>
                <a:lnTo>
                  <a:pt x="4254500" y="1619250"/>
                </a:lnTo>
                <a:lnTo>
                  <a:pt x="4057650" y="1619250"/>
                </a:lnTo>
                <a:lnTo>
                  <a:pt x="4057650" y="1593850"/>
                </a:lnTo>
                <a:lnTo>
                  <a:pt x="3863975" y="1593850"/>
                </a:lnTo>
                <a:lnTo>
                  <a:pt x="3863975" y="1549400"/>
                </a:lnTo>
                <a:lnTo>
                  <a:pt x="3797300" y="1549400"/>
                </a:lnTo>
                <a:lnTo>
                  <a:pt x="3797300" y="1393825"/>
                </a:lnTo>
                <a:lnTo>
                  <a:pt x="3622675" y="1393825"/>
                </a:lnTo>
                <a:lnTo>
                  <a:pt x="3622675" y="1365250"/>
                </a:lnTo>
                <a:lnTo>
                  <a:pt x="3581400" y="1365250"/>
                </a:lnTo>
                <a:lnTo>
                  <a:pt x="3581400" y="1333500"/>
                </a:lnTo>
                <a:lnTo>
                  <a:pt x="3581400" y="1333500"/>
                </a:lnTo>
                <a:lnTo>
                  <a:pt x="3565525" y="1317625"/>
                </a:lnTo>
                <a:lnTo>
                  <a:pt x="3565525" y="1317625"/>
                </a:lnTo>
                <a:lnTo>
                  <a:pt x="3527425" y="1279525"/>
                </a:lnTo>
                <a:lnTo>
                  <a:pt x="3346450" y="1279525"/>
                </a:lnTo>
                <a:lnTo>
                  <a:pt x="3346450" y="1235075"/>
                </a:lnTo>
                <a:lnTo>
                  <a:pt x="3317875" y="1235075"/>
                </a:lnTo>
                <a:lnTo>
                  <a:pt x="3317875" y="1177925"/>
                </a:lnTo>
                <a:lnTo>
                  <a:pt x="3317875" y="1177925"/>
                </a:lnTo>
                <a:lnTo>
                  <a:pt x="3317875" y="1177925"/>
                </a:lnTo>
                <a:lnTo>
                  <a:pt x="3317875" y="1130300"/>
                </a:lnTo>
                <a:lnTo>
                  <a:pt x="3286125" y="1130300"/>
                </a:lnTo>
                <a:lnTo>
                  <a:pt x="3286125" y="1101725"/>
                </a:lnTo>
                <a:lnTo>
                  <a:pt x="3082925" y="1101725"/>
                </a:lnTo>
                <a:lnTo>
                  <a:pt x="3082925" y="1066800"/>
                </a:lnTo>
                <a:lnTo>
                  <a:pt x="2882900" y="1066800"/>
                </a:lnTo>
                <a:lnTo>
                  <a:pt x="2882900" y="1066800"/>
                </a:lnTo>
                <a:lnTo>
                  <a:pt x="2882900" y="1066800"/>
                </a:lnTo>
                <a:lnTo>
                  <a:pt x="2882900" y="1066800"/>
                </a:lnTo>
                <a:lnTo>
                  <a:pt x="2882900" y="1038225"/>
                </a:lnTo>
                <a:lnTo>
                  <a:pt x="2844800" y="1038225"/>
                </a:lnTo>
                <a:lnTo>
                  <a:pt x="2844800" y="1009650"/>
                </a:lnTo>
                <a:lnTo>
                  <a:pt x="2844800" y="1009650"/>
                </a:lnTo>
                <a:lnTo>
                  <a:pt x="2816225" y="1009650"/>
                </a:lnTo>
                <a:lnTo>
                  <a:pt x="2816225" y="1009650"/>
                </a:lnTo>
                <a:lnTo>
                  <a:pt x="2816225" y="1009650"/>
                </a:lnTo>
                <a:lnTo>
                  <a:pt x="2816225" y="981075"/>
                </a:lnTo>
                <a:lnTo>
                  <a:pt x="2689225" y="981075"/>
                </a:lnTo>
                <a:lnTo>
                  <a:pt x="2689225" y="965200"/>
                </a:lnTo>
                <a:lnTo>
                  <a:pt x="2387600" y="965200"/>
                </a:lnTo>
                <a:lnTo>
                  <a:pt x="2387600" y="965200"/>
                </a:lnTo>
                <a:lnTo>
                  <a:pt x="2365375" y="942975"/>
                </a:lnTo>
                <a:lnTo>
                  <a:pt x="2365375" y="892175"/>
                </a:lnTo>
                <a:lnTo>
                  <a:pt x="2365375" y="892175"/>
                </a:lnTo>
                <a:lnTo>
                  <a:pt x="2343150" y="892175"/>
                </a:lnTo>
                <a:lnTo>
                  <a:pt x="2343150" y="892175"/>
                </a:lnTo>
                <a:lnTo>
                  <a:pt x="2343150" y="866775"/>
                </a:lnTo>
                <a:lnTo>
                  <a:pt x="2241550" y="866775"/>
                </a:lnTo>
                <a:lnTo>
                  <a:pt x="2241550" y="866775"/>
                </a:lnTo>
                <a:lnTo>
                  <a:pt x="2241550" y="866775"/>
                </a:lnTo>
                <a:lnTo>
                  <a:pt x="2241550" y="866775"/>
                </a:lnTo>
                <a:lnTo>
                  <a:pt x="2241550" y="866775"/>
                </a:lnTo>
                <a:lnTo>
                  <a:pt x="2241550" y="866775"/>
                </a:lnTo>
                <a:lnTo>
                  <a:pt x="2241550" y="866775"/>
                </a:lnTo>
                <a:lnTo>
                  <a:pt x="2111375" y="866775"/>
                </a:lnTo>
                <a:lnTo>
                  <a:pt x="2111375" y="835025"/>
                </a:lnTo>
                <a:lnTo>
                  <a:pt x="1885950" y="835025"/>
                </a:lnTo>
                <a:lnTo>
                  <a:pt x="1885950" y="736600"/>
                </a:lnTo>
                <a:lnTo>
                  <a:pt x="1800225" y="736600"/>
                </a:lnTo>
                <a:lnTo>
                  <a:pt x="1800225" y="714375"/>
                </a:lnTo>
                <a:lnTo>
                  <a:pt x="1692275" y="714375"/>
                </a:lnTo>
                <a:lnTo>
                  <a:pt x="1692275" y="714375"/>
                </a:lnTo>
                <a:lnTo>
                  <a:pt x="1692275" y="685800"/>
                </a:lnTo>
                <a:lnTo>
                  <a:pt x="1628775" y="685800"/>
                </a:lnTo>
                <a:lnTo>
                  <a:pt x="1628775" y="644525"/>
                </a:lnTo>
                <a:lnTo>
                  <a:pt x="1428750" y="644525"/>
                </a:lnTo>
                <a:lnTo>
                  <a:pt x="1428750" y="584200"/>
                </a:lnTo>
                <a:lnTo>
                  <a:pt x="1397000" y="584200"/>
                </a:lnTo>
                <a:lnTo>
                  <a:pt x="1397000" y="584200"/>
                </a:lnTo>
                <a:lnTo>
                  <a:pt x="1397000" y="555625"/>
                </a:lnTo>
                <a:lnTo>
                  <a:pt x="1270000" y="555625"/>
                </a:lnTo>
                <a:lnTo>
                  <a:pt x="1270000" y="527050"/>
                </a:lnTo>
                <a:lnTo>
                  <a:pt x="1174750" y="527050"/>
                </a:lnTo>
                <a:lnTo>
                  <a:pt x="1174750" y="498475"/>
                </a:lnTo>
                <a:lnTo>
                  <a:pt x="946150" y="498475"/>
                </a:lnTo>
                <a:lnTo>
                  <a:pt x="946150" y="457200"/>
                </a:lnTo>
                <a:lnTo>
                  <a:pt x="930275" y="457200"/>
                </a:lnTo>
                <a:lnTo>
                  <a:pt x="930275" y="371475"/>
                </a:lnTo>
                <a:lnTo>
                  <a:pt x="825500" y="371475"/>
                </a:lnTo>
                <a:lnTo>
                  <a:pt x="825500" y="355600"/>
                </a:lnTo>
                <a:lnTo>
                  <a:pt x="723900" y="355600"/>
                </a:lnTo>
                <a:lnTo>
                  <a:pt x="723900" y="355600"/>
                </a:lnTo>
                <a:lnTo>
                  <a:pt x="695325" y="327025"/>
                </a:lnTo>
                <a:lnTo>
                  <a:pt x="695325" y="276225"/>
                </a:lnTo>
                <a:lnTo>
                  <a:pt x="647700" y="276225"/>
                </a:lnTo>
                <a:lnTo>
                  <a:pt x="647700" y="241300"/>
                </a:lnTo>
                <a:lnTo>
                  <a:pt x="463550" y="241300"/>
                </a:lnTo>
                <a:lnTo>
                  <a:pt x="463550" y="209550"/>
                </a:lnTo>
                <a:lnTo>
                  <a:pt x="463550" y="209550"/>
                </a:lnTo>
                <a:lnTo>
                  <a:pt x="434975" y="209550"/>
                </a:lnTo>
                <a:lnTo>
                  <a:pt x="434975" y="161925"/>
                </a:lnTo>
                <a:lnTo>
                  <a:pt x="358775" y="161925"/>
                </a:lnTo>
                <a:lnTo>
                  <a:pt x="358775" y="161925"/>
                </a:lnTo>
                <a:lnTo>
                  <a:pt x="358775" y="136525"/>
                </a:lnTo>
                <a:lnTo>
                  <a:pt x="269875" y="136525"/>
                </a:lnTo>
                <a:lnTo>
                  <a:pt x="244475" y="111125"/>
                </a:lnTo>
                <a:lnTo>
                  <a:pt x="215900" y="111125"/>
                </a:lnTo>
                <a:lnTo>
                  <a:pt x="215900" y="57150"/>
                </a:lnTo>
                <a:lnTo>
                  <a:pt x="120650" y="57150"/>
                </a:lnTo>
                <a:lnTo>
                  <a:pt x="120650" y="25400"/>
                </a:lnTo>
                <a:lnTo>
                  <a:pt x="66675" y="25400"/>
                </a:lnTo>
                <a:lnTo>
                  <a:pt x="66675" y="25400"/>
                </a:lnTo>
                <a:lnTo>
                  <a:pt x="6667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80" name="Content Placeholder 9">
            <a:extLst>
              <a:ext uri="{FF2B5EF4-FFF2-40B4-BE49-F238E27FC236}">
                <a16:creationId xmlns:a16="http://schemas.microsoft.com/office/drawing/2014/main" id="{78EDFC12-E74C-F892-7707-203B099F239E}"/>
              </a:ext>
            </a:extLst>
          </p:cNvPr>
          <p:cNvSpPr txBox="1">
            <a:spLocks/>
          </p:cNvSpPr>
          <p:nvPr/>
        </p:nvSpPr>
        <p:spPr bwMode="auto">
          <a:xfrm>
            <a:off x="7109291" y="2006595"/>
            <a:ext cx="4509440" cy="8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600" b="0" kern="0" dirty="0"/>
              <a:t>Trial demonstrated noninferiority because upper bound of 2-sided 95% CI for HR &lt;1.429 </a:t>
            </a:r>
          </a:p>
          <a:p>
            <a:pPr>
              <a:spcAft>
                <a:spcPts val="0"/>
              </a:spcAft>
            </a:pPr>
            <a:r>
              <a:rPr lang="en-US" sz="1600" b="0" kern="0" dirty="0"/>
              <a:t>Median follow-up: 40.9 mo (range: 0.0-59.1)</a:t>
            </a:r>
          </a:p>
        </p:txBody>
      </p:sp>
    </p:spTree>
    <p:custDataLst>
      <p:tags r:id="rId1"/>
    </p:custDataLst>
    <p:extLst>
      <p:ext uri="{BB962C8B-B14F-4D97-AF65-F5344CB8AC3E}">
        <p14:creationId xmlns:p14="http://schemas.microsoft.com/office/powerpoint/2010/main" val="2242193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86F3B-9D52-48CE-A65E-C10703EAC9EC}"/>
              </a:ext>
            </a:extLst>
          </p:cNvPr>
          <p:cNvSpPr>
            <a:spLocks noGrp="1"/>
          </p:cNvSpPr>
          <p:nvPr>
            <p:ph type="title"/>
          </p:nvPr>
        </p:nvSpPr>
        <p:spPr>
          <a:xfrm>
            <a:off x="609759" y="238127"/>
            <a:ext cx="10172541" cy="1103313"/>
          </a:xfrm>
        </p:spPr>
        <p:txBody>
          <a:bodyPr/>
          <a:lstStyle/>
          <a:p>
            <a:r>
              <a:rPr lang="en-US" dirty="0"/>
              <a:t>ELEVATE-RR: Cumulative Incidence of Any-Grade AEs of Special Interest</a:t>
            </a:r>
          </a:p>
        </p:txBody>
      </p:sp>
      <p:sp>
        <p:nvSpPr>
          <p:cNvPr id="30" name="Text Box 11">
            <a:extLst>
              <a:ext uri="{FF2B5EF4-FFF2-40B4-BE49-F238E27FC236}">
                <a16:creationId xmlns:a16="http://schemas.microsoft.com/office/drawing/2014/main" id="{0BD10051-3E1E-417F-98AB-B6B7703D4EF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Byrd. JCO. 2021;39:3441. Hillmen. EHA 2021. Abstr S145.</a:t>
            </a:r>
          </a:p>
        </p:txBody>
      </p:sp>
      <p:sp>
        <p:nvSpPr>
          <p:cNvPr id="319" name="TextBox 318">
            <a:extLst>
              <a:ext uri="{FF2B5EF4-FFF2-40B4-BE49-F238E27FC236}">
                <a16:creationId xmlns:a16="http://schemas.microsoft.com/office/drawing/2014/main" id="{AB60DC16-42DC-E2B7-681C-163FF78964B2}"/>
              </a:ext>
            </a:extLst>
          </p:cNvPr>
          <p:cNvSpPr txBox="1"/>
          <p:nvPr/>
        </p:nvSpPr>
        <p:spPr>
          <a:xfrm>
            <a:off x="858671" y="3857517"/>
            <a:ext cx="3567986" cy="307777"/>
          </a:xfrm>
          <a:prstGeom prst="rect">
            <a:avLst/>
          </a:prstGeom>
          <a:noFill/>
        </p:spPr>
        <p:txBody>
          <a:bodyPr wrap="square" rtlCol="0">
            <a:spAutoFit/>
          </a:bodyPr>
          <a:lstStyle/>
          <a:p>
            <a:pPr marL="0" marR="0" lvl="0" indent="0" algn="ctr" defTabSz="457091"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body)"/>
                <a:ea typeface="MS PGothic"/>
                <a:cs typeface="Helvetica" panose="020B0604020202020204" pitchFamily="34" charset="0"/>
              </a:rPr>
              <a:t>Bleeding Events</a:t>
            </a:r>
          </a:p>
        </p:txBody>
      </p:sp>
      <p:sp>
        <p:nvSpPr>
          <p:cNvPr id="357" name="TextBox 356">
            <a:extLst>
              <a:ext uri="{FF2B5EF4-FFF2-40B4-BE49-F238E27FC236}">
                <a16:creationId xmlns:a16="http://schemas.microsoft.com/office/drawing/2014/main" id="{59214DF5-60AB-F4AC-B6D5-BE8C0B20202C}"/>
              </a:ext>
            </a:extLst>
          </p:cNvPr>
          <p:cNvSpPr txBox="1"/>
          <p:nvPr/>
        </p:nvSpPr>
        <p:spPr>
          <a:xfrm>
            <a:off x="4636723" y="3857517"/>
            <a:ext cx="3506508" cy="307777"/>
          </a:xfrm>
          <a:prstGeom prst="rect">
            <a:avLst/>
          </a:prstGeom>
          <a:noFill/>
        </p:spPr>
        <p:txBody>
          <a:bodyPr wrap="square" rtlCol="0">
            <a:spAutoFit/>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body)"/>
                <a:ea typeface="MS PGothic"/>
                <a:cs typeface="Helvetica" panose="020B0604020202020204" pitchFamily="34" charset="0"/>
              </a:rPr>
              <a:t>Diarrhea</a:t>
            </a:r>
            <a:endParaRPr kumimoji="0" lang="en-US" sz="1400" b="1" i="0" u="none" strike="noStrike" kern="0" cap="none" spc="0" normalizeH="0" baseline="30000" noProof="0" dirty="0">
              <a:ln>
                <a:noFill/>
              </a:ln>
              <a:solidFill>
                <a:prstClr val="black"/>
              </a:solidFill>
              <a:effectLst/>
              <a:uLnTx/>
              <a:uFillTx/>
              <a:latin typeface="Calibri (body)"/>
              <a:ea typeface="MS PGothic"/>
              <a:cs typeface="Helvetica" panose="020B0604020202020204" pitchFamily="34" charset="0"/>
            </a:endParaRPr>
          </a:p>
        </p:txBody>
      </p:sp>
      <p:sp>
        <p:nvSpPr>
          <p:cNvPr id="395" name="TextBox 394">
            <a:extLst>
              <a:ext uri="{FF2B5EF4-FFF2-40B4-BE49-F238E27FC236}">
                <a16:creationId xmlns:a16="http://schemas.microsoft.com/office/drawing/2014/main" id="{779FC2FB-A022-C8A8-C7D3-F6B5F69ED12F}"/>
              </a:ext>
            </a:extLst>
          </p:cNvPr>
          <p:cNvSpPr txBox="1"/>
          <p:nvPr/>
        </p:nvSpPr>
        <p:spPr>
          <a:xfrm>
            <a:off x="8367574" y="3857517"/>
            <a:ext cx="3554224" cy="307777"/>
          </a:xfrm>
          <a:prstGeom prst="rect">
            <a:avLst/>
          </a:prstGeom>
          <a:noFill/>
        </p:spPr>
        <p:txBody>
          <a:bodyPr wrap="square" rtlCol="0">
            <a:spAutoFit/>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body)"/>
                <a:ea typeface="MS PGothic"/>
                <a:cs typeface="Helvetica" panose="020B0604020202020204" pitchFamily="34" charset="0"/>
              </a:rPr>
              <a:t>Arthralgia</a:t>
            </a:r>
          </a:p>
        </p:txBody>
      </p:sp>
      <p:grpSp>
        <p:nvGrpSpPr>
          <p:cNvPr id="4" name="Group 3">
            <a:extLst>
              <a:ext uri="{FF2B5EF4-FFF2-40B4-BE49-F238E27FC236}">
                <a16:creationId xmlns:a16="http://schemas.microsoft.com/office/drawing/2014/main" id="{46BEF546-6E6D-FAB7-E4DA-813966D14CEA}"/>
              </a:ext>
            </a:extLst>
          </p:cNvPr>
          <p:cNvGrpSpPr/>
          <p:nvPr/>
        </p:nvGrpSpPr>
        <p:grpSpPr>
          <a:xfrm>
            <a:off x="5226198" y="6334924"/>
            <a:ext cx="2206765" cy="185203"/>
            <a:chOff x="2923674" y="2383606"/>
            <a:chExt cx="2206765" cy="185203"/>
          </a:xfrm>
        </p:grpSpPr>
        <p:sp>
          <p:nvSpPr>
            <p:cNvPr id="317" name="TextBox 316">
              <a:extLst>
                <a:ext uri="{FF2B5EF4-FFF2-40B4-BE49-F238E27FC236}">
                  <a16:creationId xmlns:a16="http://schemas.microsoft.com/office/drawing/2014/main" id="{975647D4-5DDC-5A3F-F5A6-7A09C285C460}"/>
                </a:ext>
              </a:extLst>
            </p:cNvPr>
            <p:cNvSpPr txBox="1"/>
            <p:nvPr/>
          </p:nvSpPr>
          <p:spPr>
            <a:xfrm>
              <a:off x="3181821" y="2384143"/>
              <a:ext cx="833562" cy="184666"/>
            </a:xfrm>
            <a:prstGeom prst="rect">
              <a:avLst/>
            </a:prstGeom>
            <a:solidFill>
              <a:sysClr val="window" lastClr="FFFFFF"/>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a:t>
              </a:r>
            </a:p>
          </p:txBody>
        </p:sp>
        <p:sp>
          <p:nvSpPr>
            <p:cNvPr id="318" name="TextBox 317">
              <a:extLst>
                <a:ext uri="{FF2B5EF4-FFF2-40B4-BE49-F238E27FC236}">
                  <a16:creationId xmlns:a16="http://schemas.microsoft.com/office/drawing/2014/main" id="{7267CD7B-F27A-A0ED-D1E9-D9E372DE7F0F}"/>
                </a:ext>
              </a:extLst>
            </p:cNvPr>
            <p:cNvSpPr txBox="1"/>
            <p:nvPr/>
          </p:nvSpPr>
          <p:spPr>
            <a:xfrm>
              <a:off x="4596639" y="2383606"/>
              <a:ext cx="533800" cy="184666"/>
            </a:xfrm>
            <a:prstGeom prst="rect">
              <a:avLst/>
            </a:prstGeom>
            <a:solidFill>
              <a:sysClr val="window" lastClr="FFFFFF"/>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a:t>
              </a:r>
            </a:p>
          </p:txBody>
        </p:sp>
        <p:cxnSp>
          <p:nvCxnSpPr>
            <p:cNvPr id="1044" name="Straight Connector 1043">
              <a:extLst>
                <a:ext uri="{FF2B5EF4-FFF2-40B4-BE49-F238E27FC236}">
                  <a16:creationId xmlns:a16="http://schemas.microsoft.com/office/drawing/2014/main" id="{B08291BC-EEDB-4CC8-6048-EB772B7C5D32}"/>
                </a:ext>
              </a:extLst>
            </p:cNvPr>
            <p:cNvCxnSpPr>
              <a:cxnSpLocks/>
            </p:cNvCxnSpPr>
            <p:nvPr/>
          </p:nvCxnSpPr>
          <p:spPr bwMode="auto">
            <a:xfrm>
              <a:off x="2923674" y="2483318"/>
              <a:ext cx="216568" cy="0"/>
            </a:xfrm>
            <a:prstGeom prst="line">
              <a:avLst/>
            </a:prstGeom>
            <a:noFill/>
            <a:ln w="28575" cap="flat" cmpd="sng" algn="ctr">
              <a:solidFill>
                <a:schemeClr val="accent1"/>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7BCBFE4C-C17D-F39E-E26F-33334B48A00F}"/>
                </a:ext>
              </a:extLst>
            </p:cNvPr>
            <p:cNvCxnSpPr>
              <a:cxnSpLocks/>
            </p:cNvCxnSpPr>
            <p:nvPr/>
          </p:nvCxnSpPr>
          <p:spPr bwMode="auto">
            <a:xfrm>
              <a:off x="4330875" y="2483958"/>
              <a:ext cx="216568" cy="0"/>
            </a:xfrm>
            <a:prstGeom prst="line">
              <a:avLst/>
            </a:prstGeom>
            <a:noFill/>
            <a:ln w="28575" cap="flat" cmpd="sng" algn="ctr">
              <a:solidFill>
                <a:schemeClr val="accent3"/>
              </a:solidFill>
              <a:prstDash val="solid"/>
              <a:round/>
              <a:headEnd type="none" w="med" len="med"/>
              <a:tailEnd type="none" w="med" len="med"/>
            </a:ln>
            <a:effectLst/>
          </p:spPr>
        </p:cxnSp>
      </p:grpSp>
      <p:sp>
        <p:nvSpPr>
          <p:cNvPr id="315" name="TextBox 314">
            <a:extLst>
              <a:ext uri="{FF2B5EF4-FFF2-40B4-BE49-F238E27FC236}">
                <a16:creationId xmlns:a16="http://schemas.microsoft.com/office/drawing/2014/main" id="{8EC980DD-2DB1-9548-9F4E-00F4985E0104}"/>
              </a:ext>
            </a:extLst>
          </p:cNvPr>
          <p:cNvSpPr txBox="1"/>
          <p:nvPr/>
        </p:nvSpPr>
        <p:spPr>
          <a:xfrm>
            <a:off x="2348376" y="6131786"/>
            <a:ext cx="218008"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sp>
        <p:nvSpPr>
          <p:cNvPr id="316" name="TextBox 315">
            <a:extLst>
              <a:ext uri="{FF2B5EF4-FFF2-40B4-BE49-F238E27FC236}">
                <a16:creationId xmlns:a16="http://schemas.microsoft.com/office/drawing/2014/main" id="{CA2AF6F6-A93B-02B9-3411-467D5CD0336F}"/>
              </a:ext>
            </a:extLst>
          </p:cNvPr>
          <p:cNvSpPr txBox="1"/>
          <p:nvPr/>
        </p:nvSpPr>
        <p:spPr>
          <a:xfrm rot="16200000">
            <a:off x="-246573" y="4962226"/>
            <a:ext cx="1694375"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Cumulative Event Rate (%)</a:t>
            </a:r>
          </a:p>
        </p:txBody>
      </p:sp>
      <p:sp>
        <p:nvSpPr>
          <p:cNvPr id="286" name="TextBox 285">
            <a:extLst>
              <a:ext uri="{FF2B5EF4-FFF2-40B4-BE49-F238E27FC236}">
                <a16:creationId xmlns:a16="http://schemas.microsoft.com/office/drawing/2014/main" id="{1D5B63D5-5272-52BC-34AB-FEAE8DFFEA8A}"/>
              </a:ext>
            </a:extLst>
          </p:cNvPr>
          <p:cNvSpPr txBox="1"/>
          <p:nvPr/>
        </p:nvSpPr>
        <p:spPr>
          <a:xfrm>
            <a:off x="966372" y="6002060"/>
            <a:ext cx="8075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287" name="TextBox 286">
            <a:extLst>
              <a:ext uri="{FF2B5EF4-FFF2-40B4-BE49-F238E27FC236}">
                <a16:creationId xmlns:a16="http://schemas.microsoft.com/office/drawing/2014/main" id="{8B8D836C-04D9-E947-0DFB-5F0CD5B5720D}"/>
              </a:ext>
            </a:extLst>
          </p:cNvPr>
          <p:cNvSpPr txBox="1"/>
          <p:nvPr/>
        </p:nvSpPr>
        <p:spPr>
          <a:xfrm>
            <a:off x="1136365" y="6002060"/>
            <a:ext cx="8075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288" name="TextBox 287">
            <a:extLst>
              <a:ext uri="{FF2B5EF4-FFF2-40B4-BE49-F238E27FC236}">
                <a16:creationId xmlns:a16="http://schemas.microsoft.com/office/drawing/2014/main" id="{70688EF3-C57F-77B6-B308-4DD7021F6660}"/>
              </a:ext>
            </a:extLst>
          </p:cNvPr>
          <p:cNvSpPr txBox="1"/>
          <p:nvPr/>
        </p:nvSpPr>
        <p:spPr>
          <a:xfrm>
            <a:off x="1299403" y="6002060"/>
            <a:ext cx="8075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289" name="TextBox 288">
            <a:extLst>
              <a:ext uri="{FF2B5EF4-FFF2-40B4-BE49-F238E27FC236}">
                <a16:creationId xmlns:a16="http://schemas.microsoft.com/office/drawing/2014/main" id="{021A6B86-F17E-7DD3-F073-5F23F79263FA}"/>
              </a:ext>
            </a:extLst>
          </p:cNvPr>
          <p:cNvSpPr txBox="1"/>
          <p:nvPr/>
        </p:nvSpPr>
        <p:spPr>
          <a:xfrm>
            <a:off x="1454762" y="6002060"/>
            <a:ext cx="8075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290" name="TextBox 289">
            <a:extLst>
              <a:ext uri="{FF2B5EF4-FFF2-40B4-BE49-F238E27FC236}">
                <a16:creationId xmlns:a16="http://schemas.microsoft.com/office/drawing/2014/main" id="{987CD820-D4B7-257C-549C-934D93B4AD63}"/>
              </a:ext>
            </a:extLst>
          </p:cNvPr>
          <p:cNvSpPr txBox="1"/>
          <p:nvPr/>
        </p:nvSpPr>
        <p:spPr>
          <a:xfrm>
            <a:off x="158109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291" name="TextBox 290">
            <a:extLst>
              <a:ext uri="{FF2B5EF4-FFF2-40B4-BE49-F238E27FC236}">
                <a16:creationId xmlns:a16="http://schemas.microsoft.com/office/drawing/2014/main" id="{3D477F82-8912-510C-BA94-BE85B9CD541C}"/>
              </a:ext>
            </a:extLst>
          </p:cNvPr>
          <p:cNvSpPr txBox="1"/>
          <p:nvPr/>
        </p:nvSpPr>
        <p:spPr>
          <a:xfrm>
            <a:off x="173782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292" name="TextBox 291">
            <a:extLst>
              <a:ext uri="{FF2B5EF4-FFF2-40B4-BE49-F238E27FC236}">
                <a16:creationId xmlns:a16="http://schemas.microsoft.com/office/drawing/2014/main" id="{67DFA1F8-A1F9-4BC6-8DAB-AC1E373FA45A}"/>
              </a:ext>
            </a:extLst>
          </p:cNvPr>
          <p:cNvSpPr txBox="1"/>
          <p:nvPr/>
        </p:nvSpPr>
        <p:spPr>
          <a:xfrm>
            <a:off x="1901279"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293" name="TextBox 292">
            <a:extLst>
              <a:ext uri="{FF2B5EF4-FFF2-40B4-BE49-F238E27FC236}">
                <a16:creationId xmlns:a16="http://schemas.microsoft.com/office/drawing/2014/main" id="{7835ADED-3ED6-01BC-0DB1-D65EAED0C8C3}"/>
              </a:ext>
            </a:extLst>
          </p:cNvPr>
          <p:cNvSpPr txBox="1"/>
          <p:nvPr/>
        </p:nvSpPr>
        <p:spPr>
          <a:xfrm>
            <a:off x="2080032"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294" name="TextBox 293">
            <a:extLst>
              <a:ext uri="{FF2B5EF4-FFF2-40B4-BE49-F238E27FC236}">
                <a16:creationId xmlns:a16="http://schemas.microsoft.com/office/drawing/2014/main" id="{E7F4D403-5BAB-E90D-F9F5-F1DA0F5ADDBD}"/>
              </a:ext>
            </a:extLst>
          </p:cNvPr>
          <p:cNvSpPr txBox="1"/>
          <p:nvPr/>
        </p:nvSpPr>
        <p:spPr>
          <a:xfrm>
            <a:off x="2237870"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295" name="TextBox 294">
            <a:extLst>
              <a:ext uri="{FF2B5EF4-FFF2-40B4-BE49-F238E27FC236}">
                <a16:creationId xmlns:a16="http://schemas.microsoft.com/office/drawing/2014/main" id="{CBDEAD1C-1281-FAD0-67AA-47AF5F7D9949}"/>
              </a:ext>
            </a:extLst>
          </p:cNvPr>
          <p:cNvSpPr txBox="1"/>
          <p:nvPr/>
        </p:nvSpPr>
        <p:spPr>
          <a:xfrm>
            <a:off x="239995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296" name="TextBox 295">
            <a:extLst>
              <a:ext uri="{FF2B5EF4-FFF2-40B4-BE49-F238E27FC236}">
                <a16:creationId xmlns:a16="http://schemas.microsoft.com/office/drawing/2014/main" id="{F6F4169A-6FC1-5EED-5E0F-17D1D276E3EC}"/>
              </a:ext>
            </a:extLst>
          </p:cNvPr>
          <p:cNvSpPr txBox="1"/>
          <p:nvPr/>
        </p:nvSpPr>
        <p:spPr>
          <a:xfrm>
            <a:off x="2572421"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297" name="TextBox 296">
            <a:extLst>
              <a:ext uri="{FF2B5EF4-FFF2-40B4-BE49-F238E27FC236}">
                <a16:creationId xmlns:a16="http://schemas.microsoft.com/office/drawing/2014/main" id="{F972AEEF-BE59-FD8A-6E68-852D8A66A2F2}"/>
              </a:ext>
            </a:extLst>
          </p:cNvPr>
          <p:cNvSpPr txBox="1"/>
          <p:nvPr/>
        </p:nvSpPr>
        <p:spPr>
          <a:xfrm>
            <a:off x="2720925"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298" name="TextBox 297">
            <a:extLst>
              <a:ext uri="{FF2B5EF4-FFF2-40B4-BE49-F238E27FC236}">
                <a16:creationId xmlns:a16="http://schemas.microsoft.com/office/drawing/2014/main" id="{328F7A28-3D71-4E7E-04A1-6316C7A8F81A}"/>
              </a:ext>
            </a:extLst>
          </p:cNvPr>
          <p:cNvSpPr txBox="1"/>
          <p:nvPr/>
        </p:nvSpPr>
        <p:spPr>
          <a:xfrm>
            <a:off x="288616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299" name="TextBox 298">
            <a:extLst>
              <a:ext uri="{FF2B5EF4-FFF2-40B4-BE49-F238E27FC236}">
                <a16:creationId xmlns:a16="http://schemas.microsoft.com/office/drawing/2014/main" id="{A526C69C-6B11-3E17-EE53-8FFCFDB83130}"/>
              </a:ext>
            </a:extLst>
          </p:cNvPr>
          <p:cNvSpPr txBox="1"/>
          <p:nvPr/>
        </p:nvSpPr>
        <p:spPr>
          <a:xfrm>
            <a:off x="304894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300" name="TextBox 299">
            <a:extLst>
              <a:ext uri="{FF2B5EF4-FFF2-40B4-BE49-F238E27FC236}">
                <a16:creationId xmlns:a16="http://schemas.microsoft.com/office/drawing/2014/main" id="{33F24BDF-80C0-0047-E791-6E7A3A7D4888}"/>
              </a:ext>
            </a:extLst>
          </p:cNvPr>
          <p:cNvSpPr txBox="1"/>
          <p:nvPr/>
        </p:nvSpPr>
        <p:spPr>
          <a:xfrm>
            <a:off x="3213721"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301" name="TextBox 300">
            <a:extLst>
              <a:ext uri="{FF2B5EF4-FFF2-40B4-BE49-F238E27FC236}">
                <a16:creationId xmlns:a16="http://schemas.microsoft.com/office/drawing/2014/main" id="{DE9257BC-2D2E-CB09-A8EC-D4CA9524E66A}"/>
              </a:ext>
            </a:extLst>
          </p:cNvPr>
          <p:cNvSpPr txBox="1"/>
          <p:nvPr/>
        </p:nvSpPr>
        <p:spPr>
          <a:xfrm>
            <a:off x="3377345"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302" name="TextBox 301">
            <a:extLst>
              <a:ext uri="{FF2B5EF4-FFF2-40B4-BE49-F238E27FC236}">
                <a16:creationId xmlns:a16="http://schemas.microsoft.com/office/drawing/2014/main" id="{165FEE3F-E871-2D51-9E7E-23890B46275E}"/>
              </a:ext>
            </a:extLst>
          </p:cNvPr>
          <p:cNvSpPr txBox="1"/>
          <p:nvPr/>
        </p:nvSpPr>
        <p:spPr>
          <a:xfrm>
            <a:off x="3539428"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303" name="TextBox 302">
            <a:extLst>
              <a:ext uri="{FF2B5EF4-FFF2-40B4-BE49-F238E27FC236}">
                <a16:creationId xmlns:a16="http://schemas.microsoft.com/office/drawing/2014/main" id="{E17D8216-72B0-69B3-C48D-F4C066EB980C}"/>
              </a:ext>
            </a:extLst>
          </p:cNvPr>
          <p:cNvSpPr txBox="1"/>
          <p:nvPr/>
        </p:nvSpPr>
        <p:spPr>
          <a:xfrm>
            <a:off x="3701229"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304" name="TextBox 303">
            <a:extLst>
              <a:ext uri="{FF2B5EF4-FFF2-40B4-BE49-F238E27FC236}">
                <a16:creationId xmlns:a16="http://schemas.microsoft.com/office/drawing/2014/main" id="{17C67763-757D-E4AD-3890-A0A94CE1B02C}"/>
              </a:ext>
            </a:extLst>
          </p:cNvPr>
          <p:cNvSpPr txBox="1"/>
          <p:nvPr/>
        </p:nvSpPr>
        <p:spPr>
          <a:xfrm>
            <a:off x="3867572"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305" name="TextBox 304">
            <a:extLst>
              <a:ext uri="{FF2B5EF4-FFF2-40B4-BE49-F238E27FC236}">
                <a16:creationId xmlns:a16="http://schemas.microsoft.com/office/drawing/2014/main" id="{C30D81E8-5593-75BB-326B-8582920F95C7}"/>
              </a:ext>
            </a:extLst>
          </p:cNvPr>
          <p:cNvSpPr txBox="1"/>
          <p:nvPr/>
        </p:nvSpPr>
        <p:spPr>
          <a:xfrm>
            <a:off x="402937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57</a:t>
            </a:r>
          </a:p>
        </p:txBody>
      </p:sp>
      <p:grpSp>
        <p:nvGrpSpPr>
          <p:cNvPr id="41" name="Group 40">
            <a:extLst>
              <a:ext uri="{FF2B5EF4-FFF2-40B4-BE49-F238E27FC236}">
                <a16:creationId xmlns:a16="http://schemas.microsoft.com/office/drawing/2014/main" id="{EE433976-EAD8-F003-E9DB-9780EA37EDC2}"/>
              </a:ext>
            </a:extLst>
          </p:cNvPr>
          <p:cNvGrpSpPr/>
          <p:nvPr/>
        </p:nvGrpSpPr>
        <p:grpSpPr>
          <a:xfrm>
            <a:off x="712737" y="3947420"/>
            <a:ext cx="207511" cy="2094607"/>
            <a:chOff x="493596" y="2297953"/>
            <a:chExt cx="207511" cy="3215138"/>
          </a:xfrm>
        </p:grpSpPr>
        <p:sp>
          <p:nvSpPr>
            <p:cNvPr id="306" name="TextBox 305">
              <a:extLst>
                <a:ext uri="{FF2B5EF4-FFF2-40B4-BE49-F238E27FC236}">
                  <a16:creationId xmlns:a16="http://schemas.microsoft.com/office/drawing/2014/main" id="{B870A414-9414-A471-C7A2-DE378A402BCE}"/>
                </a:ext>
              </a:extLst>
            </p:cNvPr>
            <p:cNvSpPr txBox="1"/>
            <p:nvPr/>
          </p:nvSpPr>
          <p:spPr>
            <a:xfrm>
              <a:off x="600852" y="5290587"/>
              <a:ext cx="80759"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07" name="TextBox 306">
              <a:extLst>
                <a:ext uri="{FF2B5EF4-FFF2-40B4-BE49-F238E27FC236}">
                  <a16:creationId xmlns:a16="http://schemas.microsoft.com/office/drawing/2014/main" id="{FCEDD449-C4E4-7FA5-9C05-5FE0815C3953}"/>
                </a:ext>
              </a:extLst>
            </p:cNvPr>
            <p:cNvSpPr txBox="1"/>
            <p:nvPr/>
          </p:nvSpPr>
          <p:spPr>
            <a:xfrm>
              <a:off x="493596" y="453586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308" name="TextBox 307">
              <a:extLst>
                <a:ext uri="{FF2B5EF4-FFF2-40B4-BE49-F238E27FC236}">
                  <a16:creationId xmlns:a16="http://schemas.microsoft.com/office/drawing/2014/main" id="{943F1B2D-F2F8-4CA6-74B5-4256FEEF721E}"/>
                </a:ext>
              </a:extLst>
            </p:cNvPr>
            <p:cNvSpPr txBox="1"/>
            <p:nvPr/>
          </p:nvSpPr>
          <p:spPr>
            <a:xfrm>
              <a:off x="493596" y="3782348"/>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309" name="TextBox 308">
              <a:extLst>
                <a:ext uri="{FF2B5EF4-FFF2-40B4-BE49-F238E27FC236}">
                  <a16:creationId xmlns:a16="http://schemas.microsoft.com/office/drawing/2014/main" id="{0073983B-F8E1-ABF1-D532-31679B883BC6}"/>
                </a:ext>
              </a:extLst>
            </p:cNvPr>
            <p:cNvSpPr txBox="1"/>
            <p:nvPr/>
          </p:nvSpPr>
          <p:spPr>
            <a:xfrm>
              <a:off x="493596" y="3037021"/>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310" name="TextBox 309">
              <a:extLst>
                <a:ext uri="{FF2B5EF4-FFF2-40B4-BE49-F238E27FC236}">
                  <a16:creationId xmlns:a16="http://schemas.microsoft.com/office/drawing/2014/main" id="{82558E11-8B4D-AFA2-EF9F-9DE33825AB01}"/>
                </a:ext>
              </a:extLst>
            </p:cNvPr>
            <p:cNvSpPr txBox="1"/>
            <p:nvPr/>
          </p:nvSpPr>
          <p:spPr>
            <a:xfrm>
              <a:off x="493596" y="229795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grpSp>
      <p:grpSp>
        <p:nvGrpSpPr>
          <p:cNvPr id="311" name="Group 310">
            <a:extLst>
              <a:ext uri="{FF2B5EF4-FFF2-40B4-BE49-F238E27FC236}">
                <a16:creationId xmlns:a16="http://schemas.microsoft.com/office/drawing/2014/main" id="{A7441ED5-1E19-97DD-4968-E68DDA23F5F4}"/>
              </a:ext>
            </a:extLst>
          </p:cNvPr>
          <p:cNvGrpSpPr/>
          <p:nvPr/>
        </p:nvGrpSpPr>
        <p:grpSpPr>
          <a:xfrm>
            <a:off x="1099083" y="4147946"/>
            <a:ext cx="1810617" cy="376966"/>
            <a:chOff x="633995" y="2560199"/>
            <a:chExt cx="1944443" cy="578627"/>
          </a:xfrm>
        </p:grpSpPr>
        <p:sp>
          <p:nvSpPr>
            <p:cNvPr id="312" name="TextBox 311">
              <a:extLst>
                <a:ext uri="{FF2B5EF4-FFF2-40B4-BE49-F238E27FC236}">
                  <a16:creationId xmlns:a16="http://schemas.microsoft.com/office/drawing/2014/main" id="{47647731-F428-DFC4-A3AC-16D76235C49A}"/>
                </a:ext>
              </a:extLst>
            </p:cNvPr>
            <p:cNvSpPr txBox="1"/>
            <p:nvPr/>
          </p:nvSpPr>
          <p:spPr>
            <a:xfrm>
              <a:off x="633995" y="2759168"/>
              <a:ext cx="1944443" cy="379658"/>
            </a:xfrm>
            <a:prstGeom prst="rect">
              <a:avLst/>
            </a:prstGeom>
            <a:solidFill>
              <a:sysClr val="window" lastClr="FFFFFF"/>
            </a:solidFill>
            <a:ln>
              <a:solidFill>
                <a:sysClr val="window" lastClr="FFFFFF"/>
              </a:solidFill>
            </a:ln>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0.63 (95% CI: 0.49-0.82) </a:t>
              </a:r>
            </a:p>
          </p:txBody>
        </p:sp>
        <p:sp>
          <p:nvSpPr>
            <p:cNvPr id="313" name="TextBox 312">
              <a:extLst>
                <a:ext uri="{FF2B5EF4-FFF2-40B4-BE49-F238E27FC236}">
                  <a16:creationId xmlns:a16="http://schemas.microsoft.com/office/drawing/2014/main" id="{504D1514-515E-598B-8015-D14C93930417}"/>
                </a:ext>
              </a:extLst>
            </p:cNvPr>
            <p:cNvSpPr txBox="1"/>
            <p:nvPr/>
          </p:nvSpPr>
          <p:spPr>
            <a:xfrm>
              <a:off x="653157" y="2560199"/>
              <a:ext cx="1513185" cy="283455"/>
            </a:xfrm>
            <a:prstGeom prst="rect">
              <a:avLst/>
            </a:prstGeom>
            <a:noFill/>
            <a:ln>
              <a:solidFill>
                <a:sysClr val="window" lastClr="FFFFFF"/>
              </a:solidFill>
            </a:ln>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Acalabrutinib:Ibrutinib</a:t>
              </a:r>
            </a:p>
          </p:txBody>
        </p:sp>
      </p:grpSp>
      <p:sp>
        <p:nvSpPr>
          <p:cNvPr id="353" name="TextBox 352">
            <a:extLst>
              <a:ext uri="{FF2B5EF4-FFF2-40B4-BE49-F238E27FC236}">
                <a16:creationId xmlns:a16="http://schemas.microsoft.com/office/drawing/2014/main" id="{D16D002B-FA82-B31E-61CB-B01CE9443A59}"/>
              </a:ext>
            </a:extLst>
          </p:cNvPr>
          <p:cNvSpPr txBox="1"/>
          <p:nvPr/>
        </p:nvSpPr>
        <p:spPr>
          <a:xfrm>
            <a:off x="6313511" y="6138090"/>
            <a:ext cx="218008"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grpSp>
        <p:nvGrpSpPr>
          <p:cNvPr id="323" name="Group 322">
            <a:extLst>
              <a:ext uri="{FF2B5EF4-FFF2-40B4-BE49-F238E27FC236}">
                <a16:creationId xmlns:a16="http://schemas.microsoft.com/office/drawing/2014/main" id="{B0D0A230-6BE8-866C-543C-823BDD5E7E58}"/>
              </a:ext>
            </a:extLst>
          </p:cNvPr>
          <p:cNvGrpSpPr/>
          <p:nvPr/>
        </p:nvGrpSpPr>
        <p:grpSpPr>
          <a:xfrm>
            <a:off x="4769397" y="5997792"/>
            <a:ext cx="3230558" cy="184666"/>
            <a:chOff x="722272" y="5632218"/>
            <a:chExt cx="5172310" cy="283456"/>
          </a:xfrm>
          <a:noFill/>
        </p:grpSpPr>
        <p:sp>
          <p:nvSpPr>
            <p:cNvPr id="332" name="TextBox 331">
              <a:extLst>
                <a:ext uri="{FF2B5EF4-FFF2-40B4-BE49-F238E27FC236}">
                  <a16:creationId xmlns:a16="http://schemas.microsoft.com/office/drawing/2014/main" id="{D4D6FFC5-5EAD-12D6-0B99-4F67E14BF874}"/>
                </a:ext>
              </a:extLst>
            </p:cNvPr>
            <p:cNvSpPr txBox="1"/>
            <p:nvPr/>
          </p:nvSpPr>
          <p:spPr>
            <a:xfrm>
              <a:off x="722272" y="5632218"/>
              <a:ext cx="152273"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33" name="TextBox 332">
              <a:extLst>
                <a:ext uri="{FF2B5EF4-FFF2-40B4-BE49-F238E27FC236}">
                  <a16:creationId xmlns:a16="http://schemas.microsoft.com/office/drawing/2014/main" id="{BEDCA47D-9203-BF87-0380-8E4E800F82EF}"/>
                </a:ext>
              </a:extLst>
            </p:cNvPr>
            <p:cNvSpPr txBox="1"/>
            <p:nvPr/>
          </p:nvSpPr>
          <p:spPr>
            <a:xfrm>
              <a:off x="978552" y="5632218"/>
              <a:ext cx="152273"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334" name="TextBox 333">
              <a:extLst>
                <a:ext uri="{FF2B5EF4-FFF2-40B4-BE49-F238E27FC236}">
                  <a16:creationId xmlns:a16="http://schemas.microsoft.com/office/drawing/2014/main" id="{660A7537-4E88-C946-07D5-5FB87459A0A2}"/>
                </a:ext>
              </a:extLst>
            </p:cNvPr>
            <p:cNvSpPr txBox="1"/>
            <p:nvPr/>
          </p:nvSpPr>
          <p:spPr>
            <a:xfrm>
              <a:off x="1238949" y="5632218"/>
              <a:ext cx="152273"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335" name="TextBox 334">
              <a:extLst>
                <a:ext uri="{FF2B5EF4-FFF2-40B4-BE49-F238E27FC236}">
                  <a16:creationId xmlns:a16="http://schemas.microsoft.com/office/drawing/2014/main" id="{EA057D1F-3014-A9BF-28CE-B7AEAD846D37}"/>
                </a:ext>
              </a:extLst>
            </p:cNvPr>
            <p:cNvSpPr txBox="1"/>
            <p:nvPr/>
          </p:nvSpPr>
          <p:spPr>
            <a:xfrm>
              <a:off x="1500312" y="5632218"/>
              <a:ext cx="152273"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336" name="TextBox 335">
              <a:extLst>
                <a:ext uri="{FF2B5EF4-FFF2-40B4-BE49-F238E27FC236}">
                  <a16:creationId xmlns:a16="http://schemas.microsoft.com/office/drawing/2014/main" id="{DA3C4F8B-21F6-2DCC-93FD-22FD75375E79}"/>
                </a:ext>
              </a:extLst>
            </p:cNvPr>
            <p:cNvSpPr txBox="1"/>
            <p:nvPr/>
          </p:nvSpPr>
          <p:spPr>
            <a:xfrm>
              <a:off x="1689759"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337" name="TextBox 336">
              <a:extLst>
                <a:ext uri="{FF2B5EF4-FFF2-40B4-BE49-F238E27FC236}">
                  <a16:creationId xmlns:a16="http://schemas.microsoft.com/office/drawing/2014/main" id="{2498C046-E0B7-A52C-7EC4-D2CACB9FD2B4}"/>
                </a:ext>
              </a:extLst>
            </p:cNvPr>
            <p:cNvSpPr txBox="1"/>
            <p:nvPr/>
          </p:nvSpPr>
          <p:spPr>
            <a:xfrm>
              <a:off x="1939443"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338" name="TextBox 337">
              <a:extLst>
                <a:ext uri="{FF2B5EF4-FFF2-40B4-BE49-F238E27FC236}">
                  <a16:creationId xmlns:a16="http://schemas.microsoft.com/office/drawing/2014/main" id="{EEBE940D-E849-8EF6-E34B-4625E7FC6F69}"/>
                </a:ext>
              </a:extLst>
            </p:cNvPr>
            <p:cNvSpPr txBox="1"/>
            <p:nvPr/>
          </p:nvSpPr>
          <p:spPr>
            <a:xfrm>
              <a:off x="2199839"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339" name="TextBox 338">
              <a:extLst>
                <a:ext uri="{FF2B5EF4-FFF2-40B4-BE49-F238E27FC236}">
                  <a16:creationId xmlns:a16="http://schemas.microsoft.com/office/drawing/2014/main" id="{8CCF6471-E5DC-3442-568F-60E7202C57B6}"/>
                </a:ext>
              </a:extLst>
            </p:cNvPr>
            <p:cNvSpPr txBox="1"/>
            <p:nvPr/>
          </p:nvSpPr>
          <p:spPr>
            <a:xfrm>
              <a:off x="2464679"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340" name="TextBox 339">
              <a:extLst>
                <a:ext uri="{FF2B5EF4-FFF2-40B4-BE49-F238E27FC236}">
                  <a16:creationId xmlns:a16="http://schemas.microsoft.com/office/drawing/2014/main" id="{32BCBB65-3B9F-5E47-30A8-20EC1744E158}"/>
                </a:ext>
              </a:extLst>
            </p:cNvPr>
            <p:cNvSpPr txBox="1"/>
            <p:nvPr/>
          </p:nvSpPr>
          <p:spPr>
            <a:xfrm>
              <a:off x="2725077"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341" name="TextBox 340">
              <a:extLst>
                <a:ext uri="{FF2B5EF4-FFF2-40B4-BE49-F238E27FC236}">
                  <a16:creationId xmlns:a16="http://schemas.microsoft.com/office/drawing/2014/main" id="{7B393787-161E-9D5C-23EA-BBBBA22A10A2}"/>
                </a:ext>
              </a:extLst>
            </p:cNvPr>
            <p:cNvSpPr txBox="1"/>
            <p:nvPr/>
          </p:nvSpPr>
          <p:spPr>
            <a:xfrm>
              <a:off x="2994261"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342" name="TextBox 341">
              <a:extLst>
                <a:ext uri="{FF2B5EF4-FFF2-40B4-BE49-F238E27FC236}">
                  <a16:creationId xmlns:a16="http://schemas.microsoft.com/office/drawing/2014/main" id="{34F10962-2644-19A1-9D87-63DB46A2C928}"/>
                </a:ext>
              </a:extLst>
            </p:cNvPr>
            <p:cNvSpPr txBox="1"/>
            <p:nvPr/>
          </p:nvSpPr>
          <p:spPr>
            <a:xfrm>
              <a:off x="3244313"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343" name="TextBox 342">
              <a:extLst>
                <a:ext uri="{FF2B5EF4-FFF2-40B4-BE49-F238E27FC236}">
                  <a16:creationId xmlns:a16="http://schemas.microsoft.com/office/drawing/2014/main" id="{4FF06C8B-8D4E-2436-6EF0-915F45E9D655}"/>
                </a:ext>
              </a:extLst>
            </p:cNvPr>
            <p:cNvSpPr txBox="1"/>
            <p:nvPr/>
          </p:nvSpPr>
          <p:spPr>
            <a:xfrm>
              <a:off x="3505591"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344" name="TextBox 343">
              <a:extLst>
                <a:ext uri="{FF2B5EF4-FFF2-40B4-BE49-F238E27FC236}">
                  <a16:creationId xmlns:a16="http://schemas.microsoft.com/office/drawing/2014/main" id="{DC1609FD-C0BF-AE15-6BF4-5F629652867F}"/>
                </a:ext>
              </a:extLst>
            </p:cNvPr>
            <p:cNvSpPr txBox="1"/>
            <p:nvPr/>
          </p:nvSpPr>
          <p:spPr>
            <a:xfrm>
              <a:off x="3768826"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345" name="TextBox 344">
              <a:extLst>
                <a:ext uri="{FF2B5EF4-FFF2-40B4-BE49-F238E27FC236}">
                  <a16:creationId xmlns:a16="http://schemas.microsoft.com/office/drawing/2014/main" id="{FC1159A0-58C8-CE83-8433-CC0F7EB33173}"/>
                </a:ext>
              </a:extLst>
            </p:cNvPr>
            <p:cNvSpPr txBox="1"/>
            <p:nvPr/>
          </p:nvSpPr>
          <p:spPr>
            <a:xfrm>
              <a:off x="4028147"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346" name="TextBox 345">
              <a:extLst>
                <a:ext uri="{FF2B5EF4-FFF2-40B4-BE49-F238E27FC236}">
                  <a16:creationId xmlns:a16="http://schemas.microsoft.com/office/drawing/2014/main" id="{98A5D697-6474-9B47-3F38-4FAE828EABCB}"/>
                </a:ext>
              </a:extLst>
            </p:cNvPr>
            <p:cNvSpPr txBox="1"/>
            <p:nvPr/>
          </p:nvSpPr>
          <p:spPr>
            <a:xfrm>
              <a:off x="4290650"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347" name="TextBox 346">
              <a:extLst>
                <a:ext uri="{FF2B5EF4-FFF2-40B4-BE49-F238E27FC236}">
                  <a16:creationId xmlns:a16="http://schemas.microsoft.com/office/drawing/2014/main" id="{24EA5A67-D305-14A5-1B03-D8F129C27188}"/>
                </a:ext>
              </a:extLst>
            </p:cNvPr>
            <p:cNvSpPr txBox="1"/>
            <p:nvPr/>
          </p:nvSpPr>
          <p:spPr>
            <a:xfrm>
              <a:off x="4551314"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348" name="TextBox 347">
              <a:extLst>
                <a:ext uri="{FF2B5EF4-FFF2-40B4-BE49-F238E27FC236}">
                  <a16:creationId xmlns:a16="http://schemas.microsoft.com/office/drawing/2014/main" id="{CB9D3792-C971-C84B-B03C-D99B9DF211AA}"/>
                </a:ext>
              </a:extLst>
            </p:cNvPr>
            <p:cNvSpPr txBox="1"/>
            <p:nvPr/>
          </p:nvSpPr>
          <p:spPr>
            <a:xfrm>
              <a:off x="4809523"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349" name="TextBox 348">
              <a:extLst>
                <a:ext uri="{FF2B5EF4-FFF2-40B4-BE49-F238E27FC236}">
                  <a16:creationId xmlns:a16="http://schemas.microsoft.com/office/drawing/2014/main" id="{B9D0ABD1-B219-91B1-B4DC-154E6E4AEDE9}"/>
                </a:ext>
              </a:extLst>
            </p:cNvPr>
            <p:cNvSpPr txBox="1"/>
            <p:nvPr/>
          </p:nvSpPr>
          <p:spPr>
            <a:xfrm>
              <a:off x="5067283"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350" name="TextBox 349">
              <a:extLst>
                <a:ext uri="{FF2B5EF4-FFF2-40B4-BE49-F238E27FC236}">
                  <a16:creationId xmlns:a16="http://schemas.microsoft.com/office/drawing/2014/main" id="{68097A44-B036-6998-FB17-D01032A94BE3}"/>
                </a:ext>
              </a:extLst>
            </p:cNvPr>
            <p:cNvSpPr txBox="1"/>
            <p:nvPr/>
          </p:nvSpPr>
          <p:spPr>
            <a:xfrm>
              <a:off x="5315122"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351" name="TextBox 350">
              <a:extLst>
                <a:ext uri="{FF2B5EF4-FFF2-40B4-BE49-F238E27FC236}">
                  <a16:creationId xmlns:a16="http://schemas.microsoft.com/office/drawing/2014/main" id="{FC04DC0F-84CD-7D10-B926-DC6711BC3F98}"/>
                </a:ext>
              </a:extLst>
            </p:cNvPr>
            <p:cNvSpPr txBox="1"/>
            <p:nvPr/>
          </p:nvSpPr>
          <p:spPr>
            <a:xfrm>
              <a:off x="5590040"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57</a:t>
              </a:r>
            </a:p>
          </p:txBody>
        </p:sp>
      </p:grpSp>
      <p:grpSp>
        <p:nvGrpSpPr>
          <p:cNvPr id="329" name="Group 328">
            <a:extLst>
              <a:ext uri="{FF2B5EF4-FFF2-40B4-BE49-F238E27FC236}">
                <a16:creationId xmlns:a16="http://schemas.microsoft.com/office/drawing/2014/main" id="{7771283C-8737-725D-977D-4E2B82DFF2F3}"/>
              </a:ext>
            </a:extLst>
          </p:cNvPr>
          <p:cNvGrpSpPr/>
          <p:nvPr/>
        </p:nvGrpSpPr>
        <p:grpSpPr>
          <a:xfrm>
            <a:off x="4897815" y="4161543"/>
            <a:ext cx="1801584" cy="355399"/>
            <a:chOff x="557353" y="2581075"/>
            <a:chExt cx="1944443" cy="545524"/>
          </a:xfrm>
        </p:grpSpPr>
        <p:sp>
          <p:nvSpPr>
            <p:cNvPr id="330" name="TextBox 329">
              <a:extLst>
                <a:ext uri="{FF2B5EF4-FFF2-40B4-BE49-F238E27FC236}">
                  <a16:creationId xmlns:a16="http://schemas.microsoft.com/office/drawing/2014/main" id="{F6FF37B5-836C-2FE2-7C17-B1CA52E340A3}"/>
                </a:ext>
              </a:extLst>
            </p:cNvPr>
            <p:cNvSpPr txBox="1"/>
            <p:nvPr/>
          </p:nvSpPr>
          <p:spPr>
            <a:xfrm>
              <a:off x="557353" y="2796324"/>
              <a:ext cx="1944443" cy="330275"/>
            </a:xfrm>
            <a:prstGeom prst="rect">
              <a:avLst/>
            </a:prstGeom>
            <a:solidFill>
              <a:sysClr val="window" lastClr="FFFFFF"/>
            </a:solidFill>
            <a:ln>
              <a:solidFill>
                <a:sysClr val="window" lastClr="FFFFFF"/>
              </a:solidFill>
            </a:ln>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0.61 (95% CI: 0.46-0.80) </a:t>
              </a:r>
            </a:p>
          </p:txBody>
        </p:sp>
        <p:sp>
          <p:nvSpPr>
            <p:cNvPr id="331" name="TextBox 330">
              <a:extLst>
                <a:ext uri="{FF2B5EF4-FFF2-40B4-BE49-F238E27FC236}">
                  <a16:creationId xmlns:a16="http://schemas.microsoft.com/office/drawing/2014/main" id="{165FA7C8-3525-098A-40FB-C29F77E8974B}"/>
                </a:ext>
              </a:extLst>
            </p:cNvPr>
            <p:cNvSpPr txBox="1"/>
            <p:nvPr/>
          </p:nvSpPr>
          <p:spPr>
            <a:xfrm>
              <a:off x="557353" y="2581075"/>
              <a:ext cx="1520772" cy="283455"/>
            </a:xfrm>
            <a:prstGeom prst="rect">
              <a:avLst/>
            </a:prstGeom>
            <a:noFill/>
            <a:ln>
              <a:solidFill>
                <a:sysClr val="window" lastClr="FFFFFF"/>
              </a:solidFill>
            </a:ln>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Acalabrutinib:Ibrutinib</a:t>
              </a:r>
            </a:p>
          </p:txBody>
        </p:sp>
      </p:grpSp>
      <p:sp>
        <p:nvSpPr>
          <p:cNvPr id="391" name="TextBox 390">
            <a:extLst>
              <a:ext uri="{FF2B5EF4-FFF2-40B4-BE49-F238E27FC236}">
                <a16:creationId xmlns:a16="http://schemas.microsoft.com/office/drawing/2014/main" id="{353C806D-8294-0A2F-811C-6CECE6AE38C5}"/>
              </a:ext>
            </a:extLst>
          </p:cNvPr>
          <p:cNvSpPr txBox="1"/>
          <p:nvPr/>
        </p:nvSpPr>
        <p:spPr>
          <a:xfrm>
            <a:off x="10020600" y="6136820"/>
            <a:ext cx="218008"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sp>
        <p:nvSpPr>
          <p:cNvPr id="370" name="TextBox 369">
            <a:extLst>
              <a:ext uri="{FF2B5EF4-FFF2-40B4-BE49-F238E27FC236}">
                <a16:creationId xmlns:a16="http://schemas.microsoft.com/office/drawing/2014/main" id="{EB8F14FA-0728-EAC2-5853-5A43D2D5C7AD}"/>
              </a:ext>
            </a:extLst>
          </p:cNvPr>
          <p:cNvSpPr txBox="1"/>
          <p:nvPr/>
        </p:nvSpPr>
        <p:spPr>
          <a:xfrm>
            <a:off x="8456625" y="5995129"/>
            <a:ext cx="87163"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71" name="TextBox 370">
            <a:extLst>
              <a:ext uri="{FF2B5EF4-FFF2-40B4-BE49-F238E27FC236}">
                <a16:creationId xmlns:a16="http://schemas.microsoft.com/office/drawing/2014/main" id="{4FFCCE4D-F3E0-83DA-8300-3D98402AC176}"/>
              </a:ext>
            </a:extLst>
          </p:cNvPr>
          <p:cNvSpPr txBox="1"/>
          <p:nvPr/>
        </p:nvSpPr>
        <p:spPr>
          <a:xfrm>
            <a:off x="8613905" y="5995129"/>
            <a:ext cx="95622"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372" name="TextBox 371">
            <a:extLst>
              <a:ext uri="{FF2B5EF4-FFF2-40B4-BE49-F238E27FC236}">
                <a16:creationId xmlns:a16="http://schemas.microsoft.com/office/drawing/2014/main" id="{99933C1E-3DFE-4A62-D2B4-E94F8CA7308F}"/>
              </a:ext>
            </a:extLst>
          </p:cNvPr>
          <p:cNvSpPr txBox="1"/>
          <p:nvPr/>
        </p:nvSpPr>
        <p:spPr>
          <a:xfrm>
            <a:off x="8778009" y="5995129"/>
            <a:ext cx="95622"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373" name="TextBox 372">
            <a:extLst>
              <a:ext uri="{FF2B5EF4-FFF2-40B4-BE49-F238E27FC236}">
                <a16:creationId xmlns:a16="http://schemas.microsoft.com/office/drawing/2014/main" id="{D9B93A0B-8405-1FD8-B95A-A702AFF2AB57}"/>
              </a:ext>
            </a:extLst>
          </p:cNvPr>
          <p:cNvSpPr txBox="1"/>
          <p:nvPr/>
        </p:nvSpPr>
        <p:spPr>
          <a:xfrm>
            <a:off x="8942720" y="5995129"/>
            <a:ext cx="95622"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374" name="TextBox 373">
            <a:extLst>
              <a:ext uri="{FF2B5EF4-FFF2-40B4-BE49-F238E27FC236}">
                <a16:creationId xmlns:a16="http://schemas.microsoft.com/office/drawing/2014/main" id="{CA0376FB-F798-82DA-96F7-B53BEB2EBBD8}"/>
              </a:ext>
            </a:extLst>
          </p:cNvPr>
          <p:cNvSpPr txBox="1"/>
          <p:nvPr/>
        </p:nvSpPr>
        <p:spPr>
          <a:xfrm>
            <a:off x="9062281"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375" name="TextBox 374">
            <a:extLst>
              <a:ext uri="{FF2B5EF4-FFF2-40B4-BE49-F238E27FC236}">
                <a16:creationId xmlns:a16="http://schemas.microsoft.com/office/drawing/2014/main" id="{2688B527-E501-A5B4-0E71-E7EF450DC6FD}"/>
              </a:ext>
            </a:extLst>
          </p:cNvPr>
          <p:cNvSpPr txBox="1"/>
          <p:nvPr/>
        </p:nvSpPr>
        <p:spPr>
          <a:xfrm>
            <a:off x="9219632"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376" name="TextBox 375">
            <a:extLst>
              <a:ext uri="{FF2B5EF4-FFF2-40B4-BE49-F238E27FC236}">
                <a16:creationId xmlns:a16="http://schemas.microsoft.com/office/drawing/2014/main" id="{9DDBD400-A008-1F64-B88F-9F2AB0CA636F}"/>
              </a:ext>
            </a:extLst>
          </p:cNvPr>
          <p:cNvSpPr txBox="1"/>
          <p:nvPr/>
        </p:nvSpPr>
        <p:spPr>
          <a:xfrm>
            <a:off x="9383735"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377" name="TextBox 376">
            <a:extLst>
              <a:ext uri="{FF2B5EF4-FFF2-40B4-BE49-F238E27FC236}">
                <a16:creationId xmlns:a16="http://schemas.microsoft.com/office/drawing/2014/main" id="{2A6D63D1-66B5-48B5-E4E7-BE74EC224442}"/>
              </a:ext>
            </a:extLst>
          </p:cNvPr>
          <p:cNvSpPr txBox="1"/>
          <p:nvPr/>
        </p:nvSpPr>
        <p:spPr>
          <a:xfrm>
            <a:off x="9550639"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378" name="TextBox 377">
            <a:extLst>
              <a:ext uri="{FF2B5EF4-FFF2-40B4-BE49-F238E27FC236}">
                <a16:creationId xmlns:a16="http://schemas.microsoft.com/office/drawing/2014/main" id="{37CA5FCE-D3D5-C959-D2EE-016D2411A6B4}"/>
              </a:ext>
            </a:extLst>
          </p:cNvPr>
          <p:cNvSpPr txBox="1"/>
          <p:nvPr/>
        </p:nvSpPr>
        <p:spPr>
          <a:xfrm>
            <a:off x="9714744"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379" name="TextBox 378">
            <a:extLst>
              <a:ext uri="{FF2B5EF4-FFF2-40B4-BE49-F238E27FC236}">
                <a16:creationId xmlns:a16="http://schemas.microsoft.com/office/drawing/2014/main" id="{BA60B47E-FFD5-68F3-478E-ECC1CEE0A9B5}"/>
              </a:ext>
            </a:extLst>
          </p:cNvPr>
          <p:cNvSpPr txBox="1"/>
          <p:nvPr/>
        </p:nvSpPr>
        <p:spPr>
          <a:xfrm>
            <a:off x="9884385"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380" name="TextBox 379">
            <a:extLst>
              <a:ext uri="{FF2B5EF4-FFF2-40B4-BE49-F238E27FC236}">
                <a16:creationId xmlns:a16="http://schemas.microsoft.com/office/drawing/2014/main" id="{E024E8AB-865D-8463-FAC3-38579ED11CBC}"/>
              </a:ext>
            </a:extLst>
          </p:cNvPr>
          <p:cNvSpPr txBox="1"/>
          <p:nvPr/>
        </p:nvSpPr>
        <p:spPr>
          <a:xfrm>
            <a:off x="10041970"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381" name="TextBox 380">
            <a:extLst>
              <a:ext uri="{FF2B5EF4-FFF2-40B4-BE49-F238E27FC236}">
                <a16:creationId xmlns:a16="http://schemas.microsoft.com/office/drawing/2014/main" id="{F62AB8AD-9DA8-3702-FA95-4E8C498C0CF8}"/>
              </a:ext>
            </a:extLst>
          </p:cNvPr>
          <p:cNvSpPr txBox="1"/>
          <p:nvPr/>
        </p:nvSpPr>
        <p:spPr>
          <a:xfrm>
            <a:off x="10206627"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382" name="TextBox 381">
            <a:extLst>
              <a:ext uri="{FF2B5EF4-FFF2-40B4-BE49-F238E27FC236}">
                <a16:creationId xmlns:a16="http://schemas.microsoft.com/office/drawing/2014/main" id="{4C68354F-6BA1-02AE-D382-C21890AA670B}"/>
              </a:ext>
            </a:extLst>
          </p:cNvPr>
          <p:cNvSpPr txBox="1"/>
          <p:nvPr/>
        </p:nvSpPr>
        <p:spPr>
          <a:xfrm>
            <a:off x="10372519"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383" name="TextBox 382">
            <a:extLst>
              <a:ext uri="{FF2B5EF4-FFF2-40B4-BE49-F238E27FC236}">
                <a16:creationId xmlns:a16="http://schemas.microsoft.com/office/drawing/2014/main" id="{126D353C-7ED3-A2BD-9390-EAE08A3E5756}"/>
              </a:ext>
            </a:extLst>
          </p:cNvPr>
          <p:cNvSpPr txBox="1"/>
          <p:nvPr/>
        </p:nvSpPr>
        <p:spPr>
          <a:xfrm>
            <a:off x="10535945"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384" name="TextBox 383">
            <a:extLst>
              <a:ext uri="{FF2B5EF4-FFF2-40B4-BE49-F238E27FC236}">
                <a16:creationId xmlns:a16="http://schemas.microsoft.com/office/drawing/2014/main" id="{00AD4898-909C-3836-8BD9-D0042D226205}"/>
              </a:ext>
            </a:extLst>
          </p:cNvPr>
          <p:cNvSpPr txBox="1"/>
          <p:nvPr/>
        </p:nvSpPr>
        <p:spPr>
          <a:xfrm>
            <a:off x="10701376"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385" name="TextBox 384">
            <a:extLst>
              <a:ext uri="{FF2B5EF4-FFF2-40B4-BE49-F238E27FC236}">
                <a16:creationId xmlns:a16="http://schemas.microsoft.com/office/drawing/2014/main" id="{5DE85DB0-EFA7-264C-24C5-1AA7AF3B969E}"/>
              </a:ext>
            </a:extLst>
          </p:cNvPr>
          <p:cNvSpPr txBox="1"/>
          <p:nvPr/>
        </p:nvSpPr>
        <p:spPr>
          <a:xfrm>
            <a:off x="10865648"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386" name="TextBox 385">
            <a:extLst>
              <a:ext uri="{FF2B5EF4-FFF2-40B4-BE49-F238E27FC236}">
                <a16:creationId xmlns:a16="http://schemas.microsoft.com/office/drawing/2014/main" id="{DB516978-0469-E83D-BC6A-BF0383F5CC19}"/>
              </a:ext>
            </a:extLst>
          </p:cNvPr>
          <p:cNvSpPr txBox="1"/>
          <p:nvPr/>
        </p:nvSpPr>
        <p:spPr>
          <a:xfrm>
            <a:off x="11028372"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387" name="TextBox 386">
            <a:extLst>
              <a:ext uri="{FF2B5EF4-FFF2-40B4-BE49-F238E27FC236}">
                <a16:creationId xmlns:a16="http://schemas.microsoft.com/office/drawing/2014/main" id="{B4D84B3D-50F7-D39F-E0E8-97E3B49FC1F8}"/>
              </a:ext>
            </a:extLst>
          </p:cNvPr>
          <p:cNvSpPr txBox="1"/>
          <p:nvPr/>
        </p:nvSpPr>
        <p:spPr>
          <a:xfrm>
            <a:off x="11190814"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388" name="TextBox 387">
            <a:extLst>
              <a:ext uri="{FF2B5EF4-FFF2-40B4-BE49-F238E27FC236}">
                <a16:creationId xmlns:a16="http://schemas.microsoft.com/office/drawing/2014/main" id="{0C992106-E56A-BD65-1DAE-1943AA0921C8}"/>
              </a:ext>
            </a:extLst>
          </p:cNvPr>
          <p:cNvSpPr txBox="1"/>
          <p:nvPr/>
        </p:nvSpPr>
        <p:spPr>
          <a:xfrm>
            <a:off x="11347004"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389" name="TextBox 388">
            <a:extLst>
              <a:ext uri="{FF2B5EF4-FFF2-40B4-BE49-F238E27FC236}">
                <a16:creationId xmlns:a16="http://schemas.microsoft.com/office/drawing/2014/main" id="{684F8553-DBD4-0579-FCE8-F2D991F9C744}"/>
              </a:ext>
            </a:extLst>
          </p:cNvPr>
          <p:cNvSpPr txBox="1"/>
          <p:nvPr/>
        </p:nvSpPr>
        <p:spPr>
          <a:xfrm>
            <a:off x="11520258"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57</a:t>
            </a:r>
          </a:p>
        </p:txBody>
      </p:sp>
      <p:sp>
        <p:nvSpPr>
          <p:cNvPr id="368" name="TextBox 367">
            <a:extLst>
              <a:ext uri="{FF2B5EF4-FFF2-40B4-BE49-F238E27FC236}">
                <a16:creationId xmlns:a16="http://schemas.microsoft.com/office/drawing/2014/main" id="{9E621B0E-962C-7027-DF8B-E3C35FDBF133}"/>
              </a:ext>
            </a:extLst>
          </p:cNvPr>
          <p:cNvSpPr txBox="1"/>
          <p:nvPr/>
        </p:nvSpPr>
        <p:spPr>
          <a:xfrm>
            <a:off x="8581257" y="4309600"/>
            <a:ext cx="1817788" cy="160409"/>
          </a:xfrm>
          <a:prstGeom prst="rect">
            <a:avLst/>
          </a:prstGeom>
          <a:solidFill>
            <a:sysClr val="window" lastClr="FFFFFF"/>
          </a:solidFill>
          <a:ln>
            <a:solidFill>
              <a:sysClr val="window" lastClr="FFFFFF"/>
            </a:solidFill>
          </a:ln>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0.61 (95% CI: 0.41-0.90) </a:t>
            </a:r>
          </a:p>
        </p:txBody>
      </p:sp>
      <p:sp>
        <p:nvSpPr>
          <p:cNvPr id="369" name="TextBox 368">
            <a:extLst>
              <a:ext uri="{FF2B5EF4-FFF2-40B4-BE49-F238E27FC236}">
                <a16:creationId xmlns:a16="http://schemas.microsoft.com/office/drawing/2014/main" id="{3C0A6D82-139E-302A-A648-4F4FB40B7108}"/>
              </a:ext>
            </a:extLst>
          </p:cNvPr>
          <p:cNvSpPr txBox="1"/>
          <p:nvPr/>
        </p:nvSpPr>
        <p:spPr>
          <a:xfrm>
            <a:off x="8581257" y="4178391"/>
            <a:ext cx="1546543" cy="135478"/>
          </a:xfrm>
          <a:prstGeom prst="rect">
            <a:avLst/>
          </a:prstGeom>
          <a:noFill/>
          <a:ln>
            <a:solidFill>
              <a:sysClr val="window" lastClr="FFFFFF"/>
            </a:solidFill>
          </a:ln>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Acalabrutinib:Ibrutinib</a:t>
            </a:r>
          </a:p>
        </p:txBody>
      </p:sp>
      <p:sp>
        <p:nvSpPr>
          <p:cNvPr id="3" name="Freeform: Shape 2">
            <a:extLst>
              <a:ext uri="{FF2B5EF4-FFF2-40B4-BE49-F238E27FC236}">
                <a16:creationId xmlns:a16="http://schemas.microsoft.com/office/drawing/2014/main" id="{A2C4B643-F806-C9D9-3529-DA8677C64360}"/>
              </a:ext>
            </a:extLst>
          </p:cNvPr>
          <p:cNvSpPr/>
          <p:nvPr/>
        </p:nvSpPr>
        <p:spPr bwMode="auto">
          <a:xfrm>
            <a:off x="996707" y="4024899"/>
            <a:ext cx="3120918" cy="1950214"/>
          </a:xfrm>
          <a:custGeom>
            <a:avLst/>
            <a:gdLst>
              <a:gd name="connsiteX0" fmla="*/ 0 w 3156333"/>
              <a:gd name="connsiteY0" fmla="*/ 0 h 3087478"/>
              <a:gd name="connsiteX1" fmla="*/ 0 w 3156333"/>
              <a:gd name="connsiteY1" fmla="*/ 3087478 h 3087478"/>
              <a:gd name="connsiteX2" fmla="*/ 3156333 w 3156333"/>
              <a:gd name="connsiteY2" fmla="*/ 3087478 h 3087478"/>
            </a:gdLst>
            <a:ahLst/>
            <a:cxnLst>
              <a:cxn ang="0">
                <a:pos x="connsiteX0" y="connsiteY0"/>
              </a:cxn>
              <a:cxn ang="0">
                <a:pos x="connsiteX1" y="connsiteY1"/>
              </a:cxn>
              <a:cxn ang="0">
                <a:pos x="connsiteX2" y="connsiteY2"/>
              </a:cxn>
            </a:cxnLst>
            <a:rect l="l" t="t" r="r" b="b"/>
            <a:pathLst>
              <a:path w="3156333" h="3087478">
                <a:moveTo>
                  <a:pt x="0" y="0"/>
                </a:moveTo>
                <a:lnTo>
                  <a:pt x="0" y="3087478"/>
                </a:lnTo>
                <a:lnTo>
                  <a:pt x="3156333" y="308747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5" name="Group 24">
            <a:extLst>
              <a:ext uri="{FF2B5EF4-FFF2-40B4-BE49-F238E27FC236}">
                <a16:creationId xmlns:a16="http://schemas.microsoft.com/office/drawing/2014/main" id="{3D89C178-BB41-65A4-C41C-12723929DBAC}"/>
              </a:ext>
            </a:extLst>
          </p:cNvPr>
          <p:cNvGrpSpPr/>
          <p:nvPr/>
        </p:nvGrpSpPr>
        <p:grpSpPr>
          <a:xfrm>
            <a:off x="996921" y="5983262"/>
            <a:ext cx="3101829" cy="38258"/>
            <a:chOff x="786468" y="5501080"/>
            <a:chExt cx="3101829" cy="151002"/>
          </a:xfrm>
          <a:noFill/>
        </p:grpSpPr>
        <p:cxnSp>
          <p:nvCxnSpPr>
            <p:cNvPr id="5" name="Straight Connector 4">
              <a:extLst>
                <a:ext uri="{FF2B5EF4-FFF2-40B4-BE49-F238E27FC236}">
                  <a16:creationId xmlns:a16="http://schemas.microsoft.com/office/drawing/2014/main" id="{F82D17D6-9772-0C32-DFA0-EF3DF1CDE617}"/>
                </a:ext>
              </a:extLst>
            </p:cNvPr>
            <p:cNvCxnSpPr/>
            <p:nvPr/>
          </p:nvCxnSpPr>
          <p:spPr bwMode="auto">
            <a:xfrm>
              <a:off x="786468"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DBDA30DC-BC42-4126-244F-46D4430B1AB5}"/>
                </a:ext>
              </a:extLst>
            </p:cNvPr>
            <p:cNvCxnSpPr/>
            <p:nvPr/>
          </p:nvCxnSpPr>
          <p:spPr bwMode="auto">
            <a:xfrm>
              <a:off x="949722"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B075EC1-3177-FE15-CE13-3B6CA7841642}"/>
                </a:ext>
              </a:extLst>
            </p:cNvPr>
            <p:cNvCxnSpPr/>
            <p:nvPr/>
          </p:nvCxnSpPr>
          <p:spPr bwMode="auto">
            <a:xfrm>
              <a:off x="1112976"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A406378C-E61E-6DC8-8696-D37730C81FEB}"/>
                </a:ext>
              </a:extLst>
            </p:cNvPr>
            <p:cNvCxnSpPr/>
            <p:nvPr/>
          </p:nvCxnSpPr>
          <p:spPr bwMode="auto">
            <a:xfrm>
              <a:off x="1276230"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955EC64-72B4-444F-B6F3-60E6799A8A51}"/>
                </a:ext>
              </a:extLst>
            </p:cNvPr>
            <p:cNvCxnSpPr/>
            <p:nvPr/>
          </p:nvCxnSpPr>
          <p:spPr bwMode="auto">
            <a:xfrm>
              <a:off x="1439484"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F366797D-0BD4-8E79-2CDF-495076EF76D4}"/>
                </a:ext>
              </a:extLst>
            </p:cNvPr>
            <p:cNvCxnSpPr/>
            <p:nvPr/>
          </p:nvCxnSpPr>
          <p:spPr bwMode="auto">
            <a:xfrm>
              <a:off x="1602738"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C092AAA8-9FD3-C270-F618-178D09CA31C2}"/>
                </a:ext>
              </a:extLst>
            </p:cNvPr>
            <p:cNvCxnSpPr/>
            <p:nvPr/>
          </p:nvCxnSpPr>
          <p:spPr bwMode="auto">
            <a:xfrm>
              <a:off x="1765992"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DB48AFBF-DC45-088E-7536-22E82E78C2F1}"/>
                </a:ext>
              </a:extLst>
            </p:cNvPr>
            <p:cNvCxnSpPr/>
            <p:nvPr/>
          </p:nvCxnSpPr>
          <p:spPr bwMode="auto">
            <a:xfrm>
              <a:off x="1929246"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E57BBAF-E765-7E96-C557-0992B3D8973B}"/>
                </a:ext>
              </a:extLst>
            </p:cNvPr>
            <p:cNvCxnSpPr/>
            <p:nvPr/>
          </p:nvCxnSpPr>
          <p:spPr bwMode="auto">
            <a:xfrm>
              <a:off x="2092500"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FCAAB0F-0CAE-52CA-5D64-DBEED2D7A671}"/>
                </a:ext>
              </a:extLst>
            </p:cNvPr>
            <p:cNvCxnSpPr/>
            <p:nvPr/>
          </p:nvCxnSpPr>
          <p:spPr bwMode="auto">
            <a:xfrm>
              <a:off x="2255754"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A0F8F7E-B804-9812-C2CA-493E1EF2414C}"/>
                </a:ext>
              </a:extLst>
            </p:cNvPr>
            <p:cNvCxnSpPr/>
            <p:nvPr/>
          </p:nvCxnSpPr>
          <p:spPr bwMode="auto">
            <a:xfrm>
              <a:off x="2419008"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F3092F7-6C9B-35B3-6DDD-8996052BC533}"/>
                </a:ext>
              </a:extLst>
            </p:cNvPr>
            <p:cNvCxnSpPr/>
            <p:nvPr/>
          </p:nvCxnSpPr>
          <p:spPr bwMode="auto">
            <a:xfrm>
              <a:off x="2582262"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C77690F-1EFC-F049-5344-B11E00BA575E}"/>
                </a:ext>
              </a:extLst>
            </p:cNvPr>
            <p:cNvCxnSpPr/>
            <p:nvPr/>
          </p:nvCxnSpPr>
          <p:spPr bwMode="auto">
            <a:xfrm>
              <a:off x="2745516"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E62B217-10E2-8958-1ECA-C4DFD6246BE6}"/>
                </a:ext>
              </a:extLst>
            </p:cNvPr>
            <p:cNvCxnSpPr/>
            <p:nvPr/>
          </p:nvCxnSpPr>
          <p:spPr bwMode="auto">
            <a:xfrm>
              <a:off x="2908770"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F21B00F-950E-8248-FF15-CD697687E1B4}"/>
                </a:ext>
              </a:extLst>
            </p:cNvPr>
            <p:cNvCxnSpPr/>
            <p:nvPr/>
          </p:nvCxnSpPr>
          <p:spPr bwMode="auto">
            <a:xfrm>
              <a:off x="3072024"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2015D2F-50CD-313A-1876-80F2CD92D703}"/>
                </a:ext>
              </a:extLst>
            </p:cNvPr>
            <p:cNvCxnSpPr/>
            <p:nvPr/>
          </p:nvCxnSpPr>
          <p:spPr bwMode="auto">
            <a:xfrm>
              <a:off x="3235278"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499F074-1DA4-D3CD-3E0F-D972764B34E0}"/>
                </a:ext>
              </a:extLst>
            </p:cNvPr>
            <p:cNvCxnSpPr/>
            <p:nvPr/>
          </p:nvCxnSpPr>
          <p:spPr bwMode="auto">
            <a:xfrm>
              <a:off x="3398532"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5BF2982-BCBB-C7DE-7D18-AD227E9A7400}"/>
                </a:ext>
              </a:extLst>
            </p:cNvPr>
            <p:cNvCxnSpPr/>
            <p:nvPr/>
          </p:nvCxnSpPr>
          <p:spPr bwMode="auto">
            <a:xfrm>
              <a:off x="3561786"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D150415-6C9B-CA07-4654-3F2D08FE93F3}"/>
                </a:ext>
              </a:extLst>
            </p:cNvPr>
            <p:cNvCxnSpPr/>
            <p:nvPr/>
          </p:nvCxnSpPr>
          <p:spPr bwMode="auto">
            <a:xfrm>
              <a:off x="3725040"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FF11360-C0A2-513A-8215-F461506B8B4A}"/>
                </a:ext>
              </a:extLst>
            </p:cNvPr>
            <p:cNvCxnSpPr/>
            <p:nvPr/>
          </p:nvCxnSpPr>
          <p:spPr bwMode="auto">
            <a:xfrm>
              <a:off x="3888297" y="5501080"/>
              <a:ext cx="0" cy="151002"/>
            </a:xfrm>
            <a:prstGeom prst="line">
              <a:avLst/>
            </a:prstGeom>
            <a:grpFill/>
            <a:ln w="28575" cap="flat" cmpd="sng" algn="ctr">
              <a:solidFill>
                <a:schemeClr val="bg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6E9BEEA5-DBD8-6558-9200-8225F9A98DCB}"/>
              </a:ext>
            </a:extLst>
          </p:cNvPr>
          <p:cNvGrpSpPr/>
          <p:nvPr/>
        </p:nvGrpSpPr>
        <p:grpSpPr>
          <a:xfrm>
            <a:off x="938279" y="4027930"/>
            <a:ext cx="71948" cy="1946495"/>
            <a:chOff x="471287" y="2406328"/>
            <a:chExt cx="377540" cy="2987793"/>
          </a:xfrm>
        </p:grpSpPr>
        <p:cxnSp>
          <p:nvCxnSpPr>
            <p:cNvPr id="27" name="Straight Connector 26">
              <a:extLst>
                <a:ext uri="{FF2B5EF4-FFF2-40B4-BE49-F238E27FC236}">
                  <a16:creationId xmlns:a16="http://schemas.microsoft.com/office/drawing/2014/main" id="{7740AB58-5D1F-C100-50AE-E7B578199209}"/>
                </a:ext>
              </a:extLst>
            </p:cNvPr>
            <p:cNvCxnSpPr>
              <a:cxnSpLocks/>
            </p:cNvCxnSpPr>
            <p:nvPr/>
          </p:nvCxnSpPr>
          <p:spPr bwMode="auto">
            <a:xfrm>
              <a:off x="478172" y="5394121"/>
              <a:ext cx="24096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915EE8F-E4E5-F80E-50C0-EEAE5C31AFA8}"/>
                </a:ext>
              </a:extLst>
            </p:cNvPr>
            <p:cNvCxnSpPr>
              <a:cxnSpLocks/>
            </p:cNvCxnSpPr>
            <p:nvPr/>
          </p:nvCxnSpPr>
          <p:spPr bwMode="auto">
            <a:xfrm>
              <a:off x="478172" y="4647500"/>
              <a:ext cx="240966"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6B01AA06-50CB-666D-A911-C05DF011B3FA}"/>
                </a:ext>
              </a:extLst>
            </p:cNvPr>
            <p:cNvCxnSpPr>
              <a:cxnSpLocks/>
            </p:cNvCxnSpPr>
            <p:nvPr/>
          </p:nvCxnSpPr>
          <p:spPr bwMode="auto">
            <a:xfrm>
              <a:off x="478172" y="3900880"/>
              <a:ext cx="240966"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8D865964-B860-1B38-39EE-1A44598FCF32}"/>
                </a:ext>
              </a:extLst>
            </p:cNvPr>
            <p:cNvCxnSpPr>
              <a:cxnSpLocks/>
            </p:cNvCxnSpPr>
            <p:nvPr/>
          </p:nvCxnSpPr>
          <p:spPr bwMode="auto">
            <a:xfrm>
              <a:off x="478172" y="3154260"/>
              <a:ext cx="240966"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276D1054-0300-B051-4716-229D779E036C}"/>
                </a:ext>
              </a:extLst>
            </p:cNvPr>
            <p:cNvCxnSpPr>
              <a:cxnSpLocks/>
            </p:cNvCxnSpPr>
            <p:nvPr/>
          </p:nvCxnSpPr>
          <p:spPr bwMode="auto">
            <a:xfrm>
              <a:off x="471287" y="2406328"/>
              <a:ext cx="377540" cy="0"/>
            </a:xfrm>
            <a:prstGeom prst="line">
              <a:avLst/>
            </a:prstGeom>
            <a:noFill/>
            <a:ln w="28575" cap="flat" cmpd="sng" algn="ctr">
              <a:solidFill>
                <a:schemeClr val="bg1"/>
              </a:solidFill>
              <a:prstDash val="solid"/>
              <a:round/>
              <a:headEnd type="none" w="med" len="med"/>
              <a:tailEnd type="none" w="med" len="med"/>
            </a:ln>
            <a:effectLst/>
          </p:spPr>
        </p:cxnSp>
      </p:grpSp>
      <p:sp>
        <p:nvSpPr>
          <p:cNvPr id="262" name="Freeform: Shape 261">
            <a:extLst>
              <a:ext uri="{FF2B5EF4-FFF2-40B4-BE49-F238E27FC236}">
                <a16:creationId xmlns:a16="http://schemas.microsoft.com/office/drawing/2014/main" id="{B46CCEF6-9350-8A80-21DE-7AFE16E07822}"/>
              </a:ext>
            </a:extLst>
          </p:cNvPr>
          <p:cNvSpPr/>
          <p:nvPr/>
        </p:nvSpPr>
        <p:spPr bwMode="auto">
          <a:xfrm>
            <a:off x="997493" y="4971270"/>
            <a:ext cx="3070239" cy="1002234"/>
          </a:xfrm>
          <a:custGeom>
            <a:avLst/>
            <a:gdLst>
              <a:gd name="connsiteX0" fmla="*/ 3070239 w 3070239"/>
              <a:gd name="connsiteY0" fmla="*/ 0 h 1538390"/>
              <a:gd name="connsiteX1" fmla="*/ 1962232 w 3070239"/>
              <a:gd name="connsiteY1" fmla="*/ 0 h 1538390"/>
              <a:gd name="connsiteX2" fmla="*/ 1962232 w 3070239"/>
              <a:gd name="connsiteY2" fmla="*/ 27471 h 1538390"/>
              <a:gd name="connsiteX3" fmla="*/ 1898132 w 3070239"/>
              <a:gd name="connsiteY3" fmla="*/ 27471 h 1538390"/>
              <a:gd name="connsiteX4" fmla="*/ 1898132 w 3070239"/>
              <a:gd name="connsiteY4" fmla="*/ 66716 h 1538390"/>
              <a:gd name="connsiteX5" fmla="*/ 1717607 w 3070239"/>
              <a:gd name="connsiteY5" fmla="*/ 66716 h 1538390"/>
              <a:gd name="connsiteX6" fmla="*/ 1717607 w 3070239"/>
              <a:gd name="connsiteY6" fmla="*/ 91571 h 1538390"/>
              <a:gd name="connsiteX7" fmla="*/ 1578942 w 3070239"/>
              <a:gd name="connsiteY7" fmla="*/ 91571 h 1538390"/>
              <a:gd name="connsiteX8" fmla="*/ 1578942 w 3070239"/>
              <a:gd name="connsiteY8" fmla="*/ 112501 h 1538390"/>
              <a:gd name="connsiteX9" fmla="*/ 1547547 w 3070239"/>
              <a:gd name="connsiteY9" fmla="*/ 112501 h 1538390"/>
              <a:gd name="connsiteX10" fmla="*/ 1547547 w 3070239"/>
              <a:gd name="connsiteY10" fmla="*/ 130815 h 1538390"/>
              <a:gd name="connsiteX11" fmla="*/ 1297689 w 3070239"/>
              <a:gd name="connsiteY11" fmla="*/ 130815 h 1538390"/>
              <a:gd name="connsiteX12" fmla="*/ 1297689 w 3070239"/>
              <a:gd name="connsiteY12" fmla="*/ 163519 h 1538390"/>
              <a:gd name="connsiteX13" fmla="*/ 1264985 w 3070239"/>
              <a:gd name="connsiteY13" fmla="*/ 163519 h 1538390"/>
              <a:gd name="connsiteX14" fmla="*/ 1264985 w 3070239"/>
              <a:gd name="connsiteY14" fmla="*/ 189682 h 1538390"/>
              <a:gd name="connsiteX15" fmla="*/ 1224433 w 3070239"/>
              <a:gd name="connsiteY15" fmla="*/ 189682 h 1538390"/>
              <a:gd name="connsiteX16" fmla="*/ 1224433 w 3070239"/>
              <a:gd name="connsiteY16" fmla="*/ 197531 h 1538390"/>
              <a:gd name="connsiteX17" fmla="*/ 1174723 w 3070239"/>
              <a:gd name="connsiteY17" fmla="*/ 197531 h 1538390"/>
              <a:gd name="connsiteX18" fmla="*/ 1174723 w 3070239"/>
              <a:gd name="connsiteY18" fmla="*/ 219770 h 1538390"/>
              <a:gd name="connsiteX19" fmla="*/ 1131554 w 3070239"/>
              <a:gd name="connsiteY19" fmla="*/ 219770 h 1538390"/>
              <a:gd name="connsiteX20" fmla="*/ 1122396 w 3070239"/>
              <a:gd name="connsiteY20" fmla="*/ 228928 h 1538390"/>
              <a:gd name="connsiteX21" fmla="*/ 1000738 w 3070239"/>
              <a:gd name="connsiteY21" fmla="*/ 228928 h 1538390"/>
              <a:gd name="connsiteX22" fmla="*/ 1000738 w 3070239"/>
              <a:gd name="connsiteY22" fmla="*/ 247241 h 1538390"/>
              <a:gd name="connsiteX23" fmla="*/ 979808 w 3070239"/>
              <a:gd name="connsiteY23" fmla="*/ 247241 h 1538390"/>
              <a:gd name="connsiteX24" fmla="*/ 979808 w 3070239"/>
              <a:gd name="connsiteY24" fmla="*/ 259015 h 1538390"/>
              <a:gd name="connsiteX25" fmla="*/ 886929 w 3070239"/>
              <a:gd name="connsiteY25" fmla="*/ 259015 h 1538390"/>
              <a:gd name="connsiteX26" fmla="*/ 886929 w 3070239"/>
              <a:gd name="connsiteY26" fmla="*/ 270788 h 1538390"/>
              <a:gd name="connsiteX27" fmla="*/ 834603 w 3070239"/>
              <a:gd name="connsiteY27" fmla="*/ 270788 h 1538390"/>
              <a:gd name="connsiteX28" fmla="*/ 834603 w 3070239"/>
              <a:gd name="connsiteY28" fmla="*/ 290410 h 1538390"/>
              <a:gd name="connsiteX29" fmla="*/ 804515 w 3070239"/>
              <a:gd name="connsiteY29" fmla="*/ 290410 h 1538390"/>
              <a:gd name="connsiteX30" fmla="*/ 804515 w 3070239"/>
              <a:gd name="connsiteY30" fmla="*/ 300876 h 1538390"/>
              <a:gd name="connsiteX31" fmla="*/ 737799 w 3070239"/>
              <a:gd name="connsiteY31" fmla="*/ 300876 h 1538390"/>
              <a:gd name="connsiteX32" fmla="*/ 737799 w 3070239"/>
              <a:gd name="connsiteY32" fmla="*/ 311341 h 1538390"/>
              <a:gd name="connsiteX33" fmla="*/ 718177 w 3070239"/>
              <a:gd name="connsiteY33" fmla="*/ 311341 h 1538390"/>
              <a:gd name="connsiteX34" fmla="*/ 718177 w 3070239"/>
              <a:gd name="connsiteY34" fmla="*/ 345353 h 1538390"/>
              <a:gd name="connsiteX35" fmla="*/ 637071 w 3070239"/>
              <a:gd name="connsiteY35" fmla="*/ 345353 h 1538390"/>
              <a:gd name="connsiteX36" fmla="*/ 637071 w 3070239"/>
              <a:gd name="connsiteY36" fmla="*/ 345353 h 1538390"/>
              <a:gd name="connsiteX37" fmla="*/ 596518 w 3070239"/>
              <a:gd name="connsiteY37" fmla="*/ 345353 h 1538390"/>
              <a:gd name="connsiteX38" fmla="*/ 596518 w 3070239"/>
              <a:gd name="connsiteY38" fmla="*/ 383289 h 1538390"/>
              <a:gd name="connsiteX39" fmla="*/ 453930 w 3070239"/>
              <a:gd name="connsiteY39" fmla="*/ 383289 h 1538390"/>
              <a:gd name="connsiteX40" fmla="*/ 453930 w 3070239"/>
              <a:gd name="connsiteY40" fmla="*/ 408144 h 1538390"/>
              <a:gd name="connsiteX41" fmla="*/ 378057 w 3070239"/>
              <a:gd name="connsiteY41" fmla="*/ 408144 h 1538390"/>
              <a:gd name="connsiteX42" fmla="*/ 378057 w 3070239"/>
              <a:gd name="connsiteY42" fmla="*/ 439540 h 1538390"/>
              <a:gd name="connsiteX43" fmla="*/ 330963 w 3070239"/>
              <a:gd name="connsiteY43" fmla="*/ 439540 h 1538390"/>
              <a:gd name="connsiteX44" fmla="*/ 330963 w 3070239"/>
              <a:gd name="connsiteY44" fmla="*/ 450005 h 1538390"/>
              <a:gd name="connsiteX45" fmla="*/ 295643 w 3070239"/>
              <a:gd name="connsiteY45" fmla="*/ 450005 h 1538390"/>
              <a:gd name="connsiteX46" fmla="*/ 295643 w 3070239"/>
              <a:gd name="connsiteY46" fmla="*/ 480093 h 1538390"/>
              <a:gd name="connsiteX47" fmla="*/ 259015 w 3070239"/>
              <a:gd name="connsiteY47" fmla="*/ 480093 h 1538390"/>
              <a:gd name="connsiteX48" fmla="*/ 259015 w 3070239"/>
              <a:gd name="connsiteY48" fmla="*/ 501023 h 1538390"/>
              <a:gd name="connsiteX49" fmla="*/ 236776 w 3070239"/>
              <a:gd name="connsiteY49" fmla="*/ 501023 h 1538390"/>
              <a:gd name="connsiteX50" fmla="*/ 236776 w 3070239"/>
              <a:gd name="connsiteY50" fmla="*/ 525878 h 1538390"/>
              <a:gd name="connsiteX51" fmla="*/ 214537 w 3070239"/>
              <a:gd name="connsiteY51" fmla="*/ 525878 h 1538390"/>
              <a:gd name="connsiteX52" fmla="*/ 214537 w 3070239"/>
              <a:gd name="connsiteY52" fmla="*/ 544192 h 1538390"/>
              <a:gd name="connsiteX53" fmla="*/ 162211 w 3070239"/>
              <a:gd name="connsiteY53" fmla="*/ 544192 h 1538390"/>
              <a:gd name="connsiteX54" fmla="*/ 162211 w 3070239"/>
              <a:gd name="connsiteY54" fmla="*/ 586053 h 1538390"/>
              <a:gd name="connsiteX55" fmla="*/ 142589 w 3070239"/>
              <a:gd name="connsiteY55" fmla="*/ 586053 h 1538390"/>
              <a:gd name="connsiteX56" fmla="*/ 142589 w 3070239"/>
              <a:gd name="connsiteY56" fmla="*/ 640996 h 1538390"/>
              <a:gd name="connsiteX57" fmla="*/ 128199 w 3070239"/>
              <a:gd name="connsiteY57" fmla="*/ 640996 h 1538390"/>
              <a:gd name="connsiteX58" fmla="*/ 128199 w 3070239"/>
              <a:gd name="connsiteY58" fmla="*/ 690706 h 1538390"/>
              <a:gd name="connsiteX59" fmla="*/ 111193 w 3070239"/>
              <a:gd name="connsiteY59" fmla="*/ 690706 h 1538390"/>
              <a:gd name="connsiteX60" fmla="*/ 111193 w 3070239"/>
              <a:gd name="connsiteY60" fmla="*/ 740415 h 1538390"/>
              <a:gd name="connsiteX61" fmla="*/ 95495 w 3070239"/>
              <a:gd name="connsiteY61" fmla="*/ 740415 h 1538390"/>
              <a:gd name="connsiteX62" fmla="*/ 95495 w 3070239"/>
              <a:gd name="connsiteY62" fmla="*/ 761346 h 1538390"/>
              <a:gd name="connsiteX63" fmla="*/ 64100 w 3070239"/>
              <a:gd name="connsiteY63" fmla="*/ 761346 h 1538390"/>
              <a:gd name="connsiteX64" fmla="*/ 64100 w 3070239"/>
              <a:gd name="connsiteY64" fmla="*/ 859458 h 1538390"/>
              <a:gd name="connsiteX65" fmla="*/ 43169 w 3070239"/>
              <a:gd name="connsiteY65" fmla="*/ 859458 h 1538390"/>
              <a:gd name="connsiteX66" fmla="*/ 43169 w 3070239"/>
              <a:gd name="connsiteY66" fmla="*/ 978500 h 1538390"/>
              <a:gd name="connsiteX67" fmla="*/ 31396 w 3070239"/>
              <a:gd name="connsiteY67" fmla="*/ 978500 h 1538390"/>
              <a:gd name="connsiteX68" fmla="*/ 31396 w 3070239"/>
              <a:gd name="connsiteY68" fmla="*/ 1085768 h 1538390"/>
              <a:gd name="connsiteX69" fmla="*/ 17006 w 3070239"/>
              <a:gd name="connsiteY69" fmla="*/ 1085768 h 1538390"/>
              <a:gd name="connsiteX70" fmla="*/ 17006 w 3070239"/>
              <a:gd name="connsiteY70" fmla="*/ 1454668 h 1538390"/>
              <a:gd name="connsiteX71" fmla="*/ 0 w 3070239"/>
              <a:gd name="connsiteY71" fmla="*/ 1454668 h 1538390"/>
              <a:gd name="connsiteX72" fmla="*/ 0 w 3070239"/>
              <a:gd name="connsiteY72" fmla="*/ 1538390 h 153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070239" h="1538390">
                <a:moveTo>
                  <a:pt x="3070239" y="0"/>
                </a:moveTo>
                <a:lnTo>
                  <a:pt x="1962232" y="0"/>
                </a:lnTo>
                <a:lnTo>
                  <a:pt x="1962232" y="27471"/>
                </a:lnTo>
                <a:lnTo>
                  <a:pt x="1898132" y="27471"/>
                </a:lnTo>
                <a:lnTo>
                  <a:pt x="1898132" y="66716"/>
                </a:lnTo>
                <a:lnTo>
                  <a:pt x="1717607" y="66716"/>
                </a:lnTo>
                <a:lnTo>
                  <a:pt x="1717607" y="91571"/>
                </a:lnTo>
                <a:lnTo>
                  <a:pt x="1578942" y="91571"/>
                </a:lnTo>
                <a:lnTo>
                  <a:pt x="1578942" y="112501"/>
                </a:lnTo>
                <a:lnTo>
                  <a:pt x="1547547" y="112501"/>
                </a:lnTo>
                <a:lnTo>
                  <a:pt x="1547547" y="130815"/>
                </a:lnTo>
                <a:lnTo>
                  <a:pt x="1297689" y="130815"/>
                </a:lnTo>
                <a:lnTo>
                  <a:pt x="1297689" y="163519"/>
                </a:lnTo>
                <a:lnTo>
                  <a:pt x="1264985" y="163519"/>
                </a:lnTo>
                <a:lnTo>
                  <a:pt x="1264985" y="189682"/>
                </a:lnTo>
                <a:lnTo>
                  <a:pt x="1224433" y="189682"/>
                </a:lnTo>
                <a:lnTo>
                  <a:pt x="1224433" y="197531"/>
                </a:lnTo>
                <a:lnTo>
                  <a:pt x="1174723" y="197531"/>
                </a:lnTo>
                <a:lnTo>
                  <a:pt x="1174723" y="219770"/>
                </a:lnTo>
                <a:lnTo>
                  <a:pt x="1131554" y="219770"/>
                </a:lnTo>
                <a:lnTo>
                  <a:pt x="1122396" y="228928"/>
                </a:lnTo>
                <a:lnTo>
                  <a:pt x="1000738" y="228928"/>
                </a:lnTo>
                <a:lnTo>
                  <a:pt x="1000738" y="247241"/>
                </a:lnTo>
                <a:lnTo>
                  <a:pt x="979808" y="247241"/>
                </a:lnTo>
                <a:lnTo>
                  <a:pt x="979808" y="259015"/>
                </a:lnTo>
                <a:lnTo>
                  <a:pt x="886929" y="259015"/>
                </a:lnTo>
                <a:lnTo>
                  <a:pt x="886929" y="270788"/>
                </a:lnTo>
                <a:lnTo>
                  <a:pt x="834603" y="270788"/>
                </a:lnTo>
                <a:lnTo>
                  <a:pt x="834603" y="290410"/>
                </a:lnTo>
                <a:lnTo>
                  <a:pt x="804515" y="290410"/>
                </a:lnTo>
                <a:lnTo>
                  <a:pt x="804515" y="300876"/>
                </a:lnTo>
                <a:lnTo>
                  <a:pt x="737799" y="300876"/>
                </a:lnTo>
                <a:lnTo>
                  <a:pt x="737799" y="311341"/>
                </a:lnTo>
                <a:lnTo>
                  <a:pt x="718177" y="311341"/>
                </a:lnTo>
                <a:lnTo>
                  <a:pt x="718177" y="345353"/>
                </a:lnTo>
                <a:lnTo>
                  <a:pt x="637071" y="345353"/>
                </a:lnTo>
                <a:lnTo>
                  <a:pt x="637071" y="345353"/>
                </a:lnTo>
                <a:lnTo>
                  <a:pt x="596518" y="345353"/>
                </a:lnTo>
                <a:lnTo>
                  <a:pt x="596518" y="383289"/>
                </a:lnTo>
                <a:lnTo>
                  <a:pt x="453930" y="383289"/>
                </a:lnTo>
                <a:lnTo>
                  <a:pt x="453930" y="408144"/>
                </a:lnTo>
                <a:lnTo>
                  <a:pt x="378057" y="408144"/>
                </a:lnTo>
                <a:lnTo>
                  <a:pt x="378057" y="439540"/>
                </a:lnTo>
                <a:lnTo>
                  <a:pt x="330963" y="439540"/>
                </a:lnTo>
                <a:lnTo>
                  <a:pt x="330963" y="450005"/>
                </a:lnTo>
                <a:lnTo>
                  <a:pt x="295643" y="450005"/>
                </a:lnTo>
                <a:lnTo>
                  <a:pt x="295643" y="480093"/>
                </a:lnTo>
                <a:lnTo>
                  <a:pt x="259015" y="480093"/>
                </a:lnTo>
                <a:lnTo>
                  <a:pt x="259015" y="501023"/>
                </a:lnTo>
                <a:lnTo>
                  <a:pt x="236776" y="501023"/>
                </a:lnTo>
                <a:lnTo>
                  <a:pt x="236776" y="525878"/>
                </a:lnTo>
                <a:lnTo>
                  <a:pt x="214537" y="525878"/>
                </a:lnTo>
                <a:lnTo>
                  <a:pt x="214537" y="544192"/>
                </a:lnTo>
                <a:lnTo>
                  <a:pt x="162211" y="544192"/>
                </a:lnTo>
                <a:lnTo>
                  <a:pt x="162211" y="586053"/>
                </a:lnTo>
                <a:lnTo>
                  <a:pt x="142589" y="586053"/>
                </a:lnTo>
                <a:lnTo>
                  <a:pt x="142589" y="640996"/>
                </a:lnTo>
                <a:lnTo>
                  <a:pt x="128199" y="640996"/>
                </a:lnTo>
                <a:lnTo>
                  <a:pt x="128199" y="690706"/>
                </a:lnTo>
                <a:lnTo>
                  <a:pt x="111193" y="690706"/>
                </a:lnTo>
                <a:lnTo>
                  <a:pt x="111193" y="740415"/>
                </a:lnTo>
                <a:lnTo>
                  <a:pt x="95495" y="740415"/>
                </a:lnTo>
                <a:lnTo>
                  <a:pt x="95495" y="761346"/>
                </a:lnTo>
                <a:lnTo>
                  <a:pt x="64100" y="761346"/>
                </a:lnTo>
                <a:lnTo>
                  <a:pt x="64100" y="859458"/>
                </a:lnTo>
                <a:lnTo>
                  <a:pt x="43169" y="859458"/>
                </a:lnTo>
                <a:lnTo>
                  <a:pt x="43169" y="978500"/>
                </a:lnTo>
                <a:lnTo>
                  <a:pt x="31396" y="978500"/>
                </a:lnTo>
                <a:lnTo>
                  <a:pt x="31396" y="1085768"/>
                </a:lnTo>
                <a:lnTo>
                  <a:pt x="17006" y="1085768"/>
                </a:lnTo>
                <a:lnTo>
                  <a:pt x="17006" y="1454668"/>
                </a:lnTo>
                <a:lnTo>
                  <a:pt x="0" y="1454668"/>
                </a:lnTo>
                <a:lnTo>
                  <a:pt x="0" y="153839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 name="Freeform: Shape 262">
            <a:extLst>
              <a:ext uri="{FF2B5EF4-FFF2-40B4-BE49-F238E27FC236}">
                <a16:creationId xmlns:a16="http://schemas.microsoft.com/office/drawing/2014/main" id="{2B987D56-2765-E336-5CDF-775334CAABDD}"/>
              </a:ext>
            </a:extLst>
          </p:cNvPr>
          <p:cNvSpPr/>
          <p:nvPr/>
        </p:nvSpPr>
        <p:spPr bwMode="auto">
          <a:xfrm>
            <a:off x="998801" y="4523844"/>
            <a:ext cx="2953813" cy="1462444"/>
          </a:xfrm>
          <a:custGeom>
            <a:avLst/>
            <a:gdLst>
              <a:gd name="connsiteX0" fmla="*/ 0 w 2953813"/>
              <a:gd name="connsiteY0" fmla="*/ 2244793 h 2244793"/>
              <a:gd name="connsiteX1" fmla="*/ 0 w 2953813"/>
              <a:gd name="connsiteY1" fmla="*/ 1866736 h 2244793"/>
              <a:gd name="connsiteX2" fmla="*/ 14390 w 2953813"/>
              <a:gd name="connsiteY2" fmla="*/ 1866736 h 2244793"/>
              <a:gd name="connsiteX3" fmla="*/ 14390 w 2953813"/>
              <a:gd name="connsiteY3" fmla="*/ 1835341 h 2244793"/>
              <a:gd name="connsiteX4" fmla="*/ 34012 w 2953813"/>
              <a:gd name="connsiteY4" fmla="*/ 1835341 h 2244793"/>
              <a:gd name="connsiteX5" fmla="*/ 34012 w 2953813"/>
              <a:gd name="connsiteY5" fmla="*/ 1514843 h 2244793"/>
              <a:gd name="connsiteX6" fmla="*/ 45785 w 2953813"/>
              <a:gd name="connsiteY6" fmla="*/ 1514843 h 2244793"/>
              <a:gd name="connsiteX7" fmla="*/ 45785 w 2953813"/>
              <a:gd name="connsiteY7" fmla="*/ 1421964 h 2244793"/>
              <a:gd name="connsiteX8" fmla="*/ 45785 w 2953813"/>
              <a:gd name="connsiteY8" fmla="*/ 1421964 h 2244793"/>
              <a:gd name="connsiteX9" fmla="*/ 45785 w 2953813"/>
              <a:gd name="connsiteY9" fmla="*/ 1308154 h 2244793"/>
              <a:gd name="connsiteX10" fmla="*/ 68024 w 2953813"/>
              <a:gd name="connsiteY10" fmla="*/ 1308154 h 2244793"/>
              <a:gd name="connsiteX11" fmla="*/ 68024 w 2953813"/>
              <a:gd name="connsiteY11" fmla="*/ 1164257 h 2244793"/>
              <a:gd name="connsiteX12" fmla="*/ 79798 w 2953813"/>
              <a:gd name="connsiteY12" fmla="*/ 1164257 h 2244793"/>
              <a:gd name="connsiteX13" fmla="*/ 79798 w 2953813"/>
              <a:gd name="connsiteY13" fmla="*/ 1012512 h 2244793"/>
              <a:gd name="connsiteX14" fmla="*/ 94187 w 2953813"/>
              <a:gd name="connsiteY14" fmla="*/ 1012512 h 2244793"/>
              <a:gd name="connsiteX15" fmla="*/ 94187 w 2953813"/>
              <a:gd name="connsiteY15" fmla="*/ 995505 h 2244793"/>
              <a:gd name="connsiteX16" fmla="*/ 115118 w 2953813"/>
              <a:gd name="connsiteY16" fmla="*/ 995505 h 2244793"/>
              <a:gd name="connsiteX17" fmla="*/ 115118 w 2953813"/>
              <a:gd name="connsiteY17" fmla="*/ 970651 h 2244793"/>
              <a:gd name="connsiteX18" fmla="*/ 132124 w 2953813"/>
              <a:gd name="connsiteY18" fmla="*/ 970651 h 2244793"/>
              <a:gd name="connsiteX19" fmla="*/ 132124 w 2953813"/>
              <a:gd name="connsiteY19" fmla="*/ 934022 h 2244793"/>
              <a:gd name="connsiteX20" fmla="*/ 168752 w 2953813"/>
              <a:gd name="connsiteY20" fmla="*/ 934022 h 2244793"/>
              <a:gd name="connsiteX21" fmla="*/ 168752 w 2953813"/>
              <a:gd name="connsiteY21" fmla="*/ 914400 h 2244793"/>
              <a:gd name="connsiteX22" fmla="*/ 190991 w 2953813"/>
              <a:gd name="connsiteY22" fmla="*/ 914400 h 2244793"/>
              <a:gd name="connsiteX23" fmla="*/ 190991 w 2953813"/>
              <a:gd name="connsiteY23" fmla="*/ 869923 h 2244793"/>
              <a:gd name="connsiteX24" fmla="*/ 209305 w 2953813"/>
              <a:gd name="connsiteY24" fmla="*/ 869923 h 2244793"/>
              <a:gd name="connsiteX25" fmla="*/ 209305 w 2953813"/>
              <a:gd name="connsiteY25" fmla="*/ 809748 h 2244793"/>
              <a:gd name="connsiteX26" fmla="*/ 238084 w 2953813"/>
              <a:gd name="connsiteY26" fmla="*/ 809748 h 2244793"/>
              <a:gd name="connsiteX27" fmla="*/ 238084 w 2953813"/>
              <a:gd name="connsiteY27" fmla="*/ 743032 h 2244793"/>
              <a:gd name="connsiteX28" fmla="*/ 253782 w 2953813"/>
              <a:gd name="connsiteY28" fmla="*/ 743032 h 2244793"/>
              <a:gd name="connsiteX29" fmla="*/ 253782 w 2953813"/>
              <a:gd name="connsiteY29" fmla="*/ 705095 h 2244793"/>
              <a:gd name="connsiteX30" fmla="*/ 281253 w 2953813"/>
              <a:gd name="connsiteY30" fmla="*/ 705095 h 2244793"/>
              <a:gd name="connsiteX31" fmla="*/ 281253 w 2953813"/>
              <a:gd name="connsiteY31" fmla="*/ 673699 h 2244793"/>
              <a:gd name="connsiteX32" fmla="*/ 299567 w 2953813"/>
              <a:gd name="connsiteY32" fmla="*/ 673699 h 2244793"/>
              <a:gd name="connsiteX33" fmla="*/ 299567 w 2953813"/>
              <a:gd name="connsiteY33" fmla="*/ 652769 h 2244793"/>
              <a:gd name="connsiteX34" fmla="*/ 401604 w 2953813"/>
              <a:gd name="connsiteY34" fmla="*/ 652769 h 2244793"/>
              <a:gd name="connsiteX35" fmla="*/ 401604 w 2953813"/>
              <a:gd name="connsiteY35" fmla="*/ 640996 h 2244793"/>
              <a:gd name="connsiteX36" fmla="*/ 427767 w 2953813"/>
              <a:gd name="connsiteY36" fmla="*/ 640996 h 2244793"/>
              <a:gd name="connsiteX37" fmla="*/ 427767 w 2953813"/>
              <a:gd name="connsiteY37" fmla="*/ 612216 h 2244793"/>
              <a:gd name="connsiteX38" fmla="*/ 558582 w 2953813"/>
              <a:gd name="connsiteY38" fmla="*/ 612216 h 2244793"/>
              <a:gd name="connsiteX39" fmla="*/ 558582 w 2953813"/>
              <a:gd name="connsiteY39" fmla="*/ 542884 h 2244793"/>
              <a:gd name="connsiteX40" fmla="*/ 635763 w 2953813"/>
              <a:gd name="connsiteY40" fmla="*/ 542884 h 2244793"/>
              <a:gd name="connsiteX41" fmla="*/ 635763 w 2953813"/>
              <a:gd name="connsiteY41" fmla="*/ 529802 h 2244793"/>
              <a:gd name="connsiteX42" fmla="*/ 752189 w 2953813"/>
              <a:gd name="connsiteY42" fmla="*/ 529802 h 2244793"/>
              <a:gd name="connsiteX43" fmla="*/ 752189 w 2953813"/>
              <a:gd name="connsiteY43" fmla="*/ 495790 h 2244793"/>
              <a:gd name="connsiteX44" fmla="*/ 786201 w 2953813"/>
              <a:gd name="connsiteY44" fmla="*/ 495790 h 2244793"/>
              <a:gd name="connsiteX45" fmla="*/ 786201 w 2953813"/>
              <a:gd name="connsiteY45" fmla="*/ 482709 h 2244793"/>
              <a:gd name="connsiteX46" fmla="*/ 811056 w 2953813"/>
              <a:gd name="connsiteY46" fmla="*/ 482709 h 2244793"/>
              <a:gd name="connsiteX47" fmla="*/ 811056 w 2953813"/>
              <a:gd name="connsiteY47" fmla="*/ 455238 h 2244793"/>
              <a:gd name="connsiteX48" fmla="*/ 818905 w 2953813"/>
              <a:gd name="connsiteY48" fmla="*/ 455238 h 2244793"/>
              <a:gd name="connsiteX49" fmla="*/ 818905 w 2953813"/>
              <a:gd name="connsiteY49" fmla="*/ 426458 h 2244793"/>
              <a:gd name="connsiteX50" fmla="*/ 872539 w 2953813"/>
              <a:gd name="connsiteY50" fmla="*/ 426458 h 2244793"/>
              <a:gd name="connsiteX51" fmla="*/ 872539 w 2953813"/>
              <a:gd name="connsiteY51" fmla="*/ 406836 h 2244793"/>
              <a:gd name="connsiteX52" fmla="*/ 896086 w 2953813"/>
              <a:gd name="connsiteY52" fmla="*/ 406836 h 2244793"/>
              <a:gd name="connsiteX53" fmla="*/ 896086 w 2953813"/>
              <a:gd name="connsiteY53" fmla="*/ 389830 h 2244793"/>
              <a:gd name="connsiteX54" fmla="*/ 1054373 w 2953813"/>
              <a:gd name="connsiteY54" fmla="*/ 389830 h 2244793"/>
              <a:gd name="connsiteX55" fmla="*/ 1054373 w 2953813"/>
              <a:gd name="connsiteY55" fmla="*/ 380673 h 2244793"/>
              <a:gd name="connsiteX56" fmla="*/ 1077919 w 2953813"/>
              <a:gd name="connsiteY56" fmla="*/ 380673 h 2244793"/>
              <a:gd name="connsiteX57" fmla="*/ 1077919 w 2953813"/>
              <a:gd name="connsiteY57" fmla="*/ 371516 h 2244793"/>
              <a:gd name="connsiteX58" fmla="*/ 1176031 w 2953813"/>
              <a:gd name="connsiteY58" fmla="*/ 371516 h 2244793"/>
              <a:gd name="connsiteX59" fmla="*/ 1176031 w 2953813"/>
              <a:gd name="connsiteY59" fmla="*/ 345353 h 2244793"/>
              <a:gd name="connsiteX60" fmla="*/ 1247979 w 2953813"/>
              <a:gd name="connsiteY60" fmla="*/ 345353 h 2244793"/>
              <a:gd name="connsiteX61" fmla="*/ 1247979 w 2953813"/>
              <a:gd name="connsiteY61" fmla="*/ 327039 h 2244793"/>
              <a:gd name="connsiteX62" fmla="*/ 1278067 w 2953813"/>
              <a:gd name="connsiteY62" fmla="*/ 327039 h 2244793"/>
              <a:gd name="connsiteX63" fmla="*/ 1278067 w 2953813"/>
              <a:gd name="connsiteY63" fmla="*/ 311341 h 2244793"/>
              <a:gd name="connsiteX64" fmla="*/ 1467749 w 2953813"/>
              <a:gd name="connsiteY64" fmla="*/ 311341 h 2244793"/>
              <a:gd name="connsiteX65" fmla="*/ 1467749 w 2953813"/>
              <a:gd name="connsiteY65" fmla="*/ 296951 h 2244793"/>
              <a:gd name="connsiteX66" fmla="*/ 1487372 w 2953813"/>
              <a:gd name="connsiteY66" fmla="*/ 296951 h 2244793"/>
              <a:gd name="connsiteX67" fmla="*/ 1487372 w 2953813"/>
              <a:gd name="connsiteY67" fmla="*/ 270788 h 2244793"/>
              <a:gd name="connsiteX68" fmla="*/ 1590716 w 2953813"/>
              <a:gd name="connsiteY68" fmla="*/ 270788 h 2244793"/>
              <a:gd name="connsiteX69" fmla="*/ 1590716 w 2953813"/>
              <a:gd name="connsiteY69" fmla="*/ 248549 h 2244793"/>
              <a:gd name="connsiteX70" fmla="*/ 1610338 w 2953813"/>
              <a:gd name="connsiteY70" fmla="*/ 248549 h 2244793"/>
              <a:gd name="connsiteX71" fmla="*/ 1610338 w 2953813"/>
              <a:gd name="connsiteY71" fmla="*/ 223694 h 2244793"/>
              <a:gd name="connsiteX72" fmla="*/ 1669205 w 2953813"/>
              <a:gd name="connsiteY72" fmla="*/ 223694 h 2244793"/>
              <a:gd name="connsiteX73" fmla="*/ 1669205 w 2953813"/>
              <a:gd name="connsiteY73" fmla="*/ 175293 h 2244793"/>
              <a:gd name="connsiteX74" fmla="*/ 1760776 w 2953813"/>
              <a:gd name="connsiteY74" fmla="*/ 175293 h 2244793"/>
              <a:gd name="connsiteX75" fmla="*/ 1760776 w 2953813"/>
              <a:gd name="connsiteY75" fmla="*/ 163519 h 2244793"/>
              <a:gd name="connsiteX76" fmla="*/ 1840573 w 2953813"/>
              <a:gd name="connsiteY76" fmla="*/ 163519 h 2244793"/>
              <a:gd name="connsiteX77" fmla="*/ 1844498 w 2953813"/>
              <a:gd name="connsiteY77" fmla="*/ 159594 h 2244793"/>
              <a:gd name="connsiteX78" fmla="*/ 1953075 w 2953813"/>
              <a:gd name="connsiteY78" fmla="*/ 159594 h 2244793"/>
              <a:gd name="connsiteX79" fmla="*/ 1953075 w 2953813"/>
              <a:gd name="connsiteY79" fmla="*/ 129507 h 2244793"/>
              <a:gd name="connsiteX80" fmla="*/ 2036797 w 2953813"/>
              <a:gd name="connsiteY80" fmla="*/ 129507 h 2244793"/>
              <a:gd name="connsiteX81" fmla="*/ 2036797 w 2953813"/>
              <a:gd name="connsiteY81" fmla="*/ 83722 h 2244793"/>
              <a:gd name="connsiteX82" fmla="*/ 2077349 w 2953813"/>
              <a:gd name="connsiteY82" fmla="*/ 83722 h 2244793"/>
              <a:gd name="connsiteX83" fmla="*/ 2077349 w 2953813"/>
              <a:gd name="connsiteY83" fmla="*/ 58867 h 2244793"/>
              <a:gd name="connsiteX84" fmla="*/ 2222555 w 2953813"/>
              <a:gd name="connsiteY84" fmla="*/ 58867 h 2244793"/>
              <a:gd name="connsiteX85" fmla="*/ 2222555 w 2953813"/>
              <a:gd name="connsiteY85" fmla="*/ 43169 h 2244793"/>
              <a:gd name="connsiteX86" fmla="*/ 2243485 w 2953813"/>
              <a:gd name="connsiteY86" fmla="*/ 43169 h 2244793"/>
              <a:gd name="connsiteX87" fmla="*/ 2243485 w 2953813"/>
              <a:gd name="connsiteY87" fmla="*/ 23547 h 2244793"/>
              <a:gd name="connsiteX88" fmla="*/ 2264416 w 2953813"/>
              <a:gd name="connsiteY88" fmla="*/ 23547 h 2244793"/>
              <a:gd name="connsiteX89" fmla="*/ 2264416 w 2953813"/>
              <a:gd name="connsiteY89" fmla="*/ 0 h 2244793"/>
              <a:gd name="connsiteX90" fmla="*/ 2953813 w 2953813"/>
              <a:gd name="connsiteY90" fmla="*/ 0 h 224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953813" h="2244793">
                <a:moveTo>
                  <a:pt x="0" y="2244793"/>
                </a:moveTo>
                <a:lnTo>
                  <a:pt x="0" y="1866736"/>
                </a:lnTo>
                <a:lnTo>
                  <a:pt x="14390" y="1866736"/>
                </a:lnTo>
                <a:lnTo>
                  <a:pt x="14390" y="1835341"/>
                </a:lnTo>
                <a:lnTo>
                  <a:pt x="34012" y="1835341"/>
                </a:lnTo>
                <a:lnTo>
                  <a:pt x="34012" y="1514843"/>
                </a:lnTo>
                <a:lnTo>
                  <a:pt x="45785" y="1514843"/>
                </a:lnTo>
                <a:lnTo>
                  <a:pt x="45785" y="1421964"/>
                </a:lnTo>
                <a:lnTo>
                  <a:pt x="45785" y="1421964"/>
                </a:lnTo>
                <a:lnTo>
                  <a:pt x="45785" y="1308154"/>
                </a:lnTo>
                <a:lnTo>
                  <a:pt x="68024" y="1308154"/>
                </a:lnTo>
                <a:lnTo>
                  <a:pt x="68024" y="1164257"/>
                </a:lnTo>
                <a:lnTo>
                  <a:pt x="79798" y="1164257"/>
                </a:lnTo>
                <a:lnTo>
                  <a:pt x="79798" y="1012512"/>
                </a:lnTo>
                <a:lnTo>
                  <a:pt x="94187" y="1012512"/>
                </a:lnTo>
                <a:lnTo>
                  <a:pt x="94187" y="995505"/>
                </a:lnTo>
                <a:lnTo>
                  <a:pt x="115118" y="995505"/>
                </a:lnTo>
                <a:lnTo>
                  <a:pt x="115118" y="970651"/>
                </a:lnTo>
                <a:lnTo>
                  <a:pt x="132124" y="970651"/>
                </a:lnTo>
                <a:lnTo>
                  <a:pt x="132124" y="934022"/>
                </a:lnTo>
                <a:lnTo>
                  <a:pt x="168752" y="934022"/>
                </a:lnTo>
                <a:lnTo>
                  <a:pt x="168752" y="914400"/>
                </a:lnTo>
                <a:lnTo>
                  <a:pt x="190991" y="914400"/>
                </a:lnTo>
                <a:lnTo>
                  <a:pt x="190991" y="869923"/>
                </a:lnTo>
                <a:lnTo>
                  <a:pt x="209305" y="869923"/>
                </a:lnTo>
                <a:lnTo>
                  <a:pt x="209305" y="809748"/>
                </a:lnTo>
                <a:lnTo>
                  <a:pt x="238084" y="809748"/>
                </a:lnTo>
                <a:lnTo>
                  <a:pt x="238084" y="743032"/>
                </a:lnTo>
                <a:lnTo>
                  <a:pt x="253782" y="743032"/>
                </a:lnTo>
                <a:lnTo>
                  <a:pt x="253782" y="705095"/>
                </a:lnTo>
                <a:lnTo>
                  <a:pt x="281253" y="705095"/>
                </a:lnTo>
                <a:lnTo>
                  <a:pt x="281253" y="673699"/>
                </a:lnTo>
                <a:lnTo>
                  <a:pt x="299567" y="673699"/>
                </a:lnTo>
                <a:lnTo>
                  <a:pt x="299567" y="652769"/>
                </a:lnTo>
                <a:lnTo>
                  <a:pt x="401604" y="652769"/>
                </a:lnTo>
                <a:lnTo>
                  <a:pt x="401604" y="640996"/>
                </a:lnTo>
                <a:lnTo>
                  <a:pt x="427767" y="640996"/>
                </a:lnTo>
                <a:lnTo>
                  <a:pt x="427767" y="612216"/>
                </a:lnTo>
                <a:lnTo>
                  <a:pt x="558582" y="612216"/>
                </a:lnTo>
                <a:lnTo>
                  <a:pt x="558582" y="542884"/>
                </a:lnTo>
                <a:lnTo>
                  <a:pt x="635763" y="542884"/>
                </a:lnTo>
                <a:lnTo>
                  <a:pt x="635763" y="529802"/>
                </a:lnTo>
                <a:lnTo>
                  <a:pt x="752189" y="529802"/>
                </a:lnTo>
                <a:lnTo>
                  <a:pt x="752189" y="495790"/>
                </a:lnTo>
                <a:lnTo>
                  <a:pt x="786201" y="495790"/>
                </a:lnTo>
                <a:lnTo>
                  <a:pt x="786201" y="482709"/>
                </a:lnTo>
                <a:lnTo>
                  <a:pt x="811056" y="482709"/>
                </a:lnTo>
                <a:lnTo>
                  <a:pt x="811056" y="455238"/>
                </a:lnTo>
                <a:lnTo>
                  <a:pt x="818905" y="455238"/>
                </a:lnTo>
                <a:lnTo>
                  <a:pt x="818905" y="426458"/>
                </a:lnTo>
                <a:lnTo>
                  <a:pt x="872539" y="426458"/>
                </a:lnTo>
                <a:lnTo>
                  <a:pt x="872539" y="406836"/>
                </a:lnTo>
                <a:lnTo>
                  <a:pt x="896086" y="406836"/>
                </a:lnTo>
                <a:lnTo>
                  <a:pt x="896086" y="389830"/>
                </a:lnTo>
                <a:lnTo>
                  <a:pt x="1054373" y="389830"/>
                </a:lnTo>
                <a:lnTo>
                  <a:pt x="1054373" y="380673"/>
                </a:lnTo>
                <a:lnTo>
                  <a:pt x="1077919" y="380673"/>
                </a:lnTo>
                <a:lnTo>
                  <a:pt x="1077919" y="371516"/>
                </a:lnTo>
                <a:lnTo>
                  <a:pt x="1176031" y="371516"/>
                </a:lnTo>
                <a:lnTo>
                  <a:pt x="1176031" y="345353"/>
                </a:lnTo>
                <a:lnTo>
                  <a:pt x="1247979" y="345353"/>
                </a:lnTo>
                <a:lnTo>
                  <a:pt x="1247979" y="327039"/>
                </a:lnTo>
                <a:lnTo>
                  <a:pt x="1278067" y="327039"/>
                </a:lnTo>
                <a:lnTo>
                  <a:pt x="1278067" y="311341"/>
                </a:lnTo>
                <a:lnTo>
                  <a:pt x="1467749" y="311341"/>
                </a:lnTo>
                <a:lnTo>
                  <a:pt x="1467749" y="296951"/>
                </a:lnTo>
                <a:lnTo>
                  <a:pt x="1487372" y="296951"/>
                </a:lnTo>
                <a:lnTo>
                  <a:pt x="1487372" y="270788"/>
                </a:lnTo>
                <a:lnTo>
                  <a:pt x="1590716" y="270788"/>
                </a:lnTo>
                <a:lnTo>
                  <a:pt x="1590716" y="248549"/>
                </a:lnTo>
                <a:lnTo>
                  <a:pt x="1610338" y="248549"/>
                </a:lnTo>
                <a:lnTo>
                  <a:pt x="1610338" y="223694"/>
                </a:lnTo>
                <a:lnTo>
                  <a:pt x="1669205" y="223694"/>
                </a:lnTo>
                <a:lnTo>
                  <a:pt x="1669205" y="175293"/>
                </a:lnTo>
                <a:lnTo>
                  <a:pt x="1760776" y="175293"/>
                </a:lnTo>
                <a:lnTo>
                  <a:pt x="1760776" y="163519"/>
                </a:lnTo>
                <a:lnTo>
                  <a:pt x="1840573" y="163519"/>
                </a:lnTo>
                <a:lnTo>
                  <a:pt x="1844498" y="159594"/>
                </a:lnTo>
                <a:lnTo>
                  <a:pt x="1953075" y="159594"/>
                </a:lnTo>
                <a:lnTo>
                  <a:pt x="1953075" y="129507"/>
                </a:lnTo>
                <a:lnTo>
                  <a:pt x="2036797" y="129507"/>
                </a:lnTo>
                <a:lnTo>
                  <a:pt x="2036797" y="83722"/>
                </a:lnTo>
                <a:lnTo>
                  <a:pt x="2077349" y="83722"/>
                </a:lnTo>
                <a:lnTo>
                  <a:pt x="2077349" y="58867"/>
                </a:lnTo>
                <a:lnTo>
                  <a:pt x="2222555" y="58867"/>
                </a:lnTo>
                <a:lnTo>
                  <a:pt x="2222555" y="43169"/>
                </a:lnTo>
                <a:lnTo>
                  <a:pt x="2243485" y="43169"/>
                </a:lnTo>
                <a:lnTo>
                  <a:pt x="2243485" y="23547"/>
                </a:lnTo>
                <a:lnTo>
                  <a:pt x="2264416" y="23547"/>
                </a:lnTo>
                <a:lnTo>
                  <a:pt x="2264416" y="0"/>
                </a:lnTo>
                <a:lnTo>
                  <a:pt x="2953813"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02" name="Group 701">
            <a:extLst>
              <a:ext uri="{FF2B5EF4-FFF2-40B4-BE49-F238E27FC236}">
                <a16:creationId xmlns:a16="http://schemas.microsoft.com/office/drawing/2014/main" id="{3143508B-425A-CD6F-48E4-BC4019891A5E}"/>
              </a:ext>
            </a:extLst>
          </p:cNvPr>
          <p:cNvGrpSpPr/>
          <p:nvPr/>
        </p:nvGrpSpPr>
        <p:grpSpPr>
          <a:xfrm>
            <a:off x="973942" y="4933772"/>
            <a:ext cx="3105563" cy="941727"/>
            <a:chOff x="754801" y="3811963"/>
            <a:chExt cx="3105563" cy="1445514"/>
          </a:xfrm>
        </p:grpSpPr>
        <p:grpSp>
          <p:nvGrpSpPr>
            <p:cNvPr id="701" name="Group 700">
              <a:extLst>
                <a:ext uri="{FF2B5EF4-FFF2-40B4-BE49-F238E27FC236}">
                  <a16:creationId xmlns:a16="http://schemas.microsoft.com/office/drawing/2014/main" id="{DE961D2F-DA7C-6FFD-BA69-C02620AE33F7}"/>
                </a:ext>
              </a:extLst>
            </p:cNvPr>
            <p:cNvGrpSpPr/>
            <p:nvPr/>
          </p:nvGrpSpPr>
          <p:grpSpPr>
            <a:xfrm>
              <a:off x="918322" y="3811963"/>
              <a:ext cx="2942042" cy="661929"/>
              <a:chOff x="918322" y="3811963"/>
              <a:chExt cx="2942042" cy="661929"/>
            </a:xfrm>
          </p:grpSpPr>
          <p:grpSp>
            <p:nvGrpSpPr>
              <p:cNvPr id="272" name="Group 271">
                <a:extLst>
                  <a:ext uri="{FF2B5EF4-FFF2-40B4-BE49-F238E27FC236}">
                    <a16:creationId xmlns:a16="http://schemas.microsoft.com/office/drawing/2014/main" id="{61BFD1BA-49A4-C1A7-E3CC-38DDF15FB344}"/>
                  </a:ext>
                </a:extLst>
              </p:cNvPr>
              <p:cNvGrpSpPr/>
              <p:nvPr/>
            </p:nvGrpSpPr>
            <p:grpSpPr>
              <a:xfrm>
                <a:off x="3784491" y="3811963"/>
                <a:ext cx="75873" cy="107269"/>
                <a:chOff x="3784491" y="3817195"/>
                <a:chExt cx="75873" cy="107269"/>
              </a:xfrm>
            </p:grpSpPr>
            <p:cxnSp>
              <p:nvCxnSpPr>
                <p:cNvPr id="265" name="Straight Connector 264">
                  <a:extLst>
                    <a:ext uri="{FF2B5EF4-FFF2-40B4-BE49-F238E27FC236}">
                      <a16:creationId xmlns:a16="http://schemas.microsoft.com/office/drawing/2014/main" id="{15E72EA1-9D75-404C-575D-776438B715C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0B109DFD-5C08-C6C6-F0FF-BC506F08313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6630EC0A-9F26-E1E0-CE74-88AFD6DA50E5}"/>
                  </a:ext>
                </a:extLst>
              </p:cNvPr>
              <p:cNvGrpSpPr/>
              <p:nvPr/>
            </p:nvGrpSpPr>
            <p:grpSpPr>
              <a:xfrm>
                <a:off x="3730857" y="3811963"/>
                <a:ext cx="75873" cy="107269"/>
                <a:chOff x="3784491" y="3817195"/>
                <a:chExt cx="75873" cy="107269"/>
              </a:xfrm>
            </p:grpSpPr>
            <p:cxnSp>
              <p:nvCxnSpPr>
                <p:cNvPr id="274" name="Straight Connector 273">
                  <a:extLst>
                    <a:ext uri="{FF2B5EF4-FFF2-40B4-BE49-F238E27FC236}">
                      <a16:creationId xmlns:a16="http://schemas.microsoft.com/office/drawing/2014/main" id="{738E09DF-2973-4730-CDAE-54B93AEF1DA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DB26C948-2F21-CC46-CCF3-48EC902585A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CED2FCBF-2002-978A-AD1D-A2AA6A8609AD}"/>
                  </a:ext>
                </a:extLst>
              </p:cNvPr>
              <p:cNvGrpSpPr/>
              <p:nvPr/>
            </p:nvGrpSpPr>
            <p:grpSpPr>
              <a:xfrm>
                <a:off x="3665449" y="3811963"/>
                <a:ext cx="75873" cy="107269"/>
                <a:chOff x="3784491" y="3817195"/>
                <a:chExt cx="75873" cy="107269"/>
              </a:xfrm>
            </p:grpSpPr>
            <p:cxnSp>
              <p:nvCxnSpPr>
                <p:cNvPr id="277" name="Straight Connector 276">
                  <a:extLst>
                    <a:ext uri="{FF2B5EF4-FFF2-40B4-BE49-F238E27FC236}">
                      <a16:creationId xmlns:a16="http://schemas.microsoft.com/office/drawing/2014/main" id="{36CCAC9E-6180-FEE0-F28B-341A3D975E7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8BA874D-DA13-A386-EBDA-8ED171B31A1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71AC75BC-2AB1-DCC1-A163-D948AEAED255}"/>
                  </a:ext>
                </a:extLst>
              </p:cNvPr>
              <p:cNvGrpSpPr/>
              <p:nvPr/>
            </p:nvGrpSpPr>
            <p:grpSpPr>
              <a:xfrm>
                <a:off x="3581727" y="3811963"/>
                <a:ext cx="75873" cy="107269"/>
                <a:chOff x="3784491" y="3817195"/>
                <a:chExt cx="75873" cy="107269"/>
              </a:xfrm>
            </p:grpSpPr>
            <p:cxnSp>
              <p:nvCxnSpPr>
                <p:cNvPr id="280" name="Straight Connector 279">
                  <a:extLst>
                    <a:ext uri="{FF2B5EF4-FFF2-40B4-BE49-F238E27FC236}">
                      <a16:creationId xmlns:a16="http://schemas.microsoft.com/office/drawing/2014/main" id="{EFDC50C2-AD2A-065B-7C9D-02F5D7225A5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F4D9D52-B94A-D5FE-4F4A-5BB748176B1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008E3F62-E68B-8973-EE5D-5AAA84C6E50C}"/>
                  </a:ext>
                </a:extLst>
              </p:cNvPr>
              <p:cNvGrpSpPr/>
              <p:nvPr/>
            </p:nvGrpSpPr>
            <p:grpSpPr>
              <a:xfrm>
                <a:off x="3533325" y="3811963"/>
                <a:ext cx="75873" cy="107269"/>
                <a:chOff x="3784491" y="3817195"/>
                <a:chExt cx="75873" cy="107269"/>
              </a:xfrm>
            </p:grpSpPr>
            <p:cxnSp>
              <p:nvCxnSpPr>
                <p:cNvPr id="283" name="Straight Connector 282">
                  <a:extLst>
                    <a:ext uri="{FF2B5EF4-FFF2-40B4-BE49-F238E27FC236}">
                      <a16:creationId xmlns:a16="http://schemas.microsoft.com/office/drawing/2014/main" id="{1622F92C-0477-CE5A-52AD-2AE3AFF2AE2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1D4FAF5E-5052-5BD4-1CC9-165CBC234F4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1DA546BD-7E67-F296-1B94-DCE5E37AFD39}"/>
                  </a:ext>
                </a:extLst>
              </p:cNvPr>
              <p:cNvGrpSpPr/>
              <p:nvPr/>
            </p:nvGrpSpPr>
            <p:grpSpPr>
              <a:xfrm>
                <a:off x="3511086" y="3811963"/>
                <a:ext cx="75873" cy="107269"/>
                <a:chOff x="3784491" y="3817195"/>
                <a:chExt cx="75873" cy="107269"/>
              </a:xfrm>
            </p:grpSpPr>
            <p:cxnSp>
              <p:nvCxnSpPr>
                <p:cNvPr id="399" name="Straight Connector 398">
                  <a:extLst>
                    <a:ext uri="{FF2B5EF4-FFF2-40B4-BE49-F238E27FC236}">
                      <a16:creationId xmlns:a16="http://schemas.microsoft.com/office/drawing/2014/main" id="{B241006C-DEE7-FAFD-67CE-C3149C3C042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AF20BEAF-66B2-0732-3725-4BD636E7446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22602856-B268-01A0-034C-3E301AA0B952}"/>
                  </a:ext>
                </a:extLst>
              </p:cNvPr>
              <p:cNvGrpSpPr/>
              <p:nvPr/>
            </p:nvGrpSpPr>
            <p:grpSpPr>
              <a:xfrm>
                <a:off x="3507162" y="3811963"/>
                <a:ext cx="75873" cy="107269"/>
                <a:chOff x="3784491" y="3817195"/>
                <a:chExt cx="75873" cy="107269"/>
              </a:xfrm>
            </p:grpSpPr>
            <p:cxnSp>
              <p:nvCxnSpPr>
                <p:cNvPr id="402" name="Straight Connector 401">
                  <a:extLst>
                    <a:ext uri="{FF2B5EF4-FFF2-40B4-BE49-F238E27FC236}">
                      <a16:creationId xmlns:a16="http://schemas.microsoft.com/office/drawing/2014/main" id="{4F11D78B-3C34-99EE-7F7B-76444011583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717F3939-4E7E-01E4-4B14-45687839062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EFF5312B-3175-A3BE-56A8-BFD7B3B6A2BD}"/>
                  </a:ext>
                </a:extLst>
              </p:cNvPr>
              <p:cNvGrpSpPr/>
              <p:nvPr/>
            </p:nvGrpSpPr>
            <p:grpSpPr>
              <a:xfrm>
                <a:off x="3456144" y="3811963"/>
                <a:ext cx="75873" cy="107269"/>
                <a:chOff x="3784491" y="3817195"/>
                <a:chExt cx="75873" cy="107269"/>
              </a:xfrm>
            </p:grpSpPr>
            <p:cxnSp>
              <p:nvCxnSpPr>
                <p:cNvPr id="405" name="Straight Connector 404">
                  <a:extLst>
                    <a:ext uri="{FF2B5EF4-FFF2-40B4-BE49-F238E27FC236}">
                      <a16:creationId xmlns:a16="http://schemas.microsoft.com/office/drawing/2014/main" id="{60682BD5-C33C-EADA-9486-80209B48828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31321316-41DA-AA58-1BC6-9D521364EEB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DEB60383-010E-B820-D80C-E667A6B96F7E}"/>
                  </a:ext>
                </a:extLst>
              </p:cNvPr>
              <p:cNvGrpSpPr/>
              <p:nvPr/>
            </p:nvGrpSpPr>
            <p:grpSpPr>
              <a:xfrm>
                <a:off x="3422132" y="3811963"/>
                <a:ext cx="75873" cy="107269"/>
                <a:chOff x="3784491" y="3817195"/>
                <a:chExt cx="75873" cy="107269"/>
              </a:xfrm>
            </p:grpSpPr>
            <p:cxnSp>
              <p:nvCxnSpPr>
                <p:cNvPr id="408" name="Straight Connector 407">
                  <a:extLst>
                    <a:ext uri="{FF2B5EF4-FFF2-40B4-BE49-F238E27FC236}">
                      <a16:creationId xmlns:a16="http://schemas.microsoft.com/office/drawing/2014/main" id="{1BFCE566-174F-0A98-DC3C-5FA892B1556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55B7EC8B-7B54-6F0C-A611-DE91055806D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0A184353-B397-9432-B943-F5F0FC0E0795}"/>
                  </a:ext>
                </a:extLst>
              </p:cNvPr>
              <p:cNvGrpSpPr/>
              <p:nvPr/>
            </p:nvGrpSpPr>
            <p:grpSpPr>
              <a:xfrm>
                <a:off x="3371114" y="3811963"/>
                <a:ext cx="75873" cy="107269"/>
                <a:chOff x="3784491" y="3817195"/>
                <a:chExt cx="75873" cy="107269"/>
              </a:xfrm>
            </p:grpSpPr>
            <p:cxnSp>
              <p:nvCxnSpPr>
                <p:cNvPr id="411" name="Straight Connector 410">
                  <a:extLst>
                    <a:ext uri="{FF2B5EF4-FFF2-40B4-BE49-F238E27FC236}">
                      <a16:creationId xmlns:a16="http://schemas.microsoft.com/office/drawing/2014/main" id="{72A53F8D-BD30-9A42-19FD-DC6349C4B3E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45DE0785-382C-8446-A471-34F7F444E2D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E67BD15F-EF89-E448-8F2E-770D4BB0266A}"/>
                  </a:ext>
                </a:extLst>
              </p:cNvPr>
              <p:cNvGrpSpPr/>
              <p:nvPr/>
            </p:nvGrpSpPr>
            <p:grpSpPr>
              <a:xfrm>
                <a:off x="3354108" y="3815888"/>
                <a:ext cx="75873" cy="107269"/>
                <a:chOff x="3784491" y="3817195"/>
                <a:chExt cx="75873" cy="107269"/>
              </a:xfrm>
            </p:grpSpPr>
            <p:cxnSp>
              <p:nvCxnSpPr>
                <p:cNvPr id="423" name="Straight Connector 422">
                  <a:extLst>
                    <a:ext uri="{FF2B5EF4-FFF2-40B4-BE49-F238E27FC236}">
                      <a16:creationId xmlns:a16="http://schemas.microsoft.com/office/drawing/2014/main" id="{85719B9F-7494-5566-D547-130290AEF5E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E06D9FF-FA17-3EC6-7777-87ACCB4F06F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2B773E15-1BC2-5D09-1DE8-6B91ED3E3F07}"/>
                  </a:ext>
                </a:extLst>
              </p:cNvPr>
              <p:cNvGrpSpPr/>
              <p:nvPr/>
            </p:nvGrpSpPr>
            <p:grpSpPr>
              <a:xfrm>
                <a:off x="3342335" y="3815888"/>
                <a:ext cx="75873" cy="107269"/>
                <a:chOff x="3784491" y="3817195"/>
                <a:chExt cx="75873" cy="107269"/>
              </a:xfrm>
            </p:grpSpPr>
            <p:cxnSp>
              <p:nvCxnSpPr>
                <p:cNvPr id="426" name="Straight Connector 425">
                  <a:extLst>
                    <a:ext uri="{FF2B5EF4-FFF2-40B4-BE49-F238E27FC236}">
                      <a16:creationId xmlns:a16="http://schemas.microsoft.com/office/drawing/2014/main" id="{0692D3BD-DCDF-7D25-87FA-9DAA9249144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0C19210-CAC2-EA10-DDDB-B6D25BEE0DF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A4A7D906-87FC-1E03-3FEB-7435C4C6A529}"/>
                  </a:ext>
                </a:extLst>
              </p:cNvPr>
              <p:cNvGrpSpPr/>
              <p:nvPr/>
            </p:nvGrpSpPr>
            <p:grpSpPr>
              <a:xfrm>
                <a:off x="3327945" y="3815888"/>
                <a:ext cx="75873" cy="107269"/>
                <a:chOff x="3784491" y="3817195"/>
                <a:chExt cx="75873" cy="107269"/>
              </a:xfrm>
            </p:grpSpPr>
            <p:cxnSp>
              <p:nvCxnSpPr>
                <p:cNvPr id="429" name="Straight Connector 428">
                  <a:extLst>
                    <a:ext uri="{FF2B5EF4-FFF2-40B4-BE49-F238E27FC236}">
                      <a16:creationId xmlns:a16="http://schemas.microsoft.com/office/drawing/2014/main" id="{32B2FE22-39F2-E4C7-8078-DA7F59FEBA6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0EC42ED4-41F5-1758-9F2D-C9E0E757928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C97177F2-DC44-3B18-64C9-315C85C72B19}"/>
                  </a:ext>
                </a:extLst>
              </p:cNvPr>
              <p:cNvGrpSpPr/>
              <p:nvPr/>
            </p:nvGrpSpPr>
            <p:grpSpPr>
              <a:xfrm>
                <a:off x="3310939" y="3815888"/>
                <a:ext cx="75873" cy="107269"/>
                <a:chOff x="3784491" y="3817195"/>
                <a:chExt cx="75873" cy="107269"/>
              </a:xfrm>
            </p:grpSpPr>
            <p:cxnSp>
              <p:nvCxnSpPr>
                <p:cNvPr id="432" name="Straight Connector 431">
                  <a:extLst>
                    <a:ext uri="{FF2B5EF4-FFF2-40B4-BE49-F238E27FC236}">
                      <a16:creationId xmlns:a16="http://schemas.microsoft.com/office/drawing/2014/main" id="{E6C1B8E0-3098-7828-2CC4-B1F9D1A31D1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C6DEF836-6149-1E5D-B35C-39E0062EF94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CA991DC6-6868-8662-DB6E-A06752DA3612}"/>
                  </a:ext>
                </a:extLst>
              </p:cNvPr>
              <p:cNvGrpSpPr/>
              <p:nvPr/>
            </p:nvGrpSpPr>
            <p:grpSpPr>
              <a:xfrm>
                <a:off x="3305706" y="3815888"/>
                <a:ext cx="75873" cy="107269"/>
                <a:chOff x="3784491" y="3817195"/>
                <a:chExt cx="75873" cy="107269"/>
              </a:xfrm>
            </p:grpSpPr>
            <p:cxnSp>
              <p:nvCxnSpPr>
                <p:cNvPr id="435" name="Straight Connector 434">
                  <a:extLst>
                    <a:ext uri="{FF2B5EF4-FFF2-40B4-BE49-F238E27FC236}">
                      <a16:creationId xmlns:a16="http://schemas.microsoft.com/office/drawing/2014/main" id="{8A1FF48A-A6A2-3FE2-34A6-771AD3D6E21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6980AF4A-7F7E-18B9-9F9F-500B46F4E04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9CB40ECA-97A5-B82C-FFEE-813FE73F0C0B}"/>
                  </a:ext>
                </a:extLst>
              </p:cNvPr>
              <p:cNvGrpSpPr/>
              <p:nvPr/>
            </p:nvGrpSpPr>
            <p:grpSpPr>
              <a:xfrm>
                <a:off x="3292624" y="3815888"/>
                <a:ext cx="75873" cy="107269"/>
                <a:chOff x="3784491" y="3817195"/>
                <a:chExt cx="75873" cy="107269"/>
              </a:xfrm>
            </p:grpSpPr>
            <p:cxnSp>
              <p:nvCxnSpPr>
                <p:cNvPr id="438" name="Straight Connector 437">
                  <a:extLst>
                    <a:ext uri="{FF2B5EF4-FFF2-40B4-BE49-F238E27FC236}">
                      <a16:creationId xmlns:a16="http://schemas.microsoft.com/office/drawing/2014/main" id="{2E2EC019-C3FA-7A4C-5D0A-E563CDC746D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5D6BDFD0-7A24-9B7C-58E4-CC06F4B57F46}"/>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BA487B3D-D3DE-4D80-F4C4-B06CFC4CC1F5}"/>
                  </a:ext>
                </a:extLst>
              </p:cNvPr>
              <p:cNvGrpSpPr/>
              <p:nvPr/>
            </p:nvGrpSpPr>
            <p:grpSpPr>
              <a:xfrm>
                <a:off x="3271694" y="3815888"/>
                <a:ext cx="75873" cy="107269"/>
                <a:chOff x="3784491" y="3817195"/>
                <a:chExt cx="75873" cy="107269"/>
              </a:xfrm>
            </p:grpSpPr>
            <p:cxnSp>
              <p:nvCxnSpPr>
                <p:cNvPr id="441" name="Straight Connector 440">
                  <a:extLst>
                    <a:ext uri="{FF2B5EF4-FFF2-40B4-BE49-F238E27FC236}">
                      <a16:creationId xmlns:a16="http://schemas.microsoft.com/office/drawing/2014/main" id="{D550AC0C-56A8-644E-BF6C-B5E5A1F3425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1574ABDC-9C26-35A8-B5CE-C94033B7BF5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03D05DF5-2AF8-06E4-24DE-1FF0DAC3D501}"/>
                  </a:ext>
                </a:extLst>
              </p:cNvPr>
              <p:cNvGrpSpPr/>
              <p:nvPr/>
            </p:nvGrpSpPr>
            <p:grpSpPr>
              <a:xfrm>
                <a:off x="3253380" y="3815888"/>
                <a:ext cx="75873" cy="107269"/>
                <a:chOff x="3784491" y="3817195"/>
                <a:chExt cx="75873" cy="107269"/>
              </a:xfrm>
            </p:grpSpPr>
            <p:cxnSp>
              <p:nvCxnSpPr>
                <p:cNvPr id="444" name="Straight Connector 443">
                  <a:extLst>
                    <a:ext uri="{FF2B5EF4-FFF2-40B4-BE49-F238E27FC236}">
                      <a16:creationId xmlns:a16="http://schemas.microsoft.com/office/drawing/2014/main" id="{CB35E387-4066-578E-EBDB-E3712907BD4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5DEF74EC-00FC-3AD1-A648-A5F1CA1FCF6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4ACF9A82-8164-794C-624B-EBE2977243AD}"/>
                  </a:ext>
                </a:extLst>
              </p:cNvPr>
              <p:cNvGrpSpPr/>
              <p:nvPr/>
            </p:nvGrpSpPr>
            <p:grpSpPr>
              <a:xfrm>
                <a:off x="3220676" y="3815888"/>
                <a:ext cx="75873" cy="107269"/>
                <a:chOff x="3784491" y="3817195"/>
                <a:chExt cx="75873" cy="107269"/>
              </a:xfrm>
            </p:grpSpPr>
            <p:cxnSp>
              <p:nvCxnSpPr>
                <p:cNvPr id="447" name="Straight Connector 446">
                  <a:extLst>
                    <a:ext uri="{FF2B5EF4-FFF2-40B4-BE49-F238E27FC236}">
                      <a16:creationId xmlns:a16="http://schemas.microsoft.com/office/drawing/2014/main" id="{62ECA325-67F0-0044-8D66-55572D96E0B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E82062D6-2CD8-95BE-05F5-6594A6E6FCF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9C5F8B00-147B-4823-27AC-E4757CA8A5EA}"/>
                  </a:ext>
                </a:extLst>
              </p:cNvPr>
              <p:cNvGrpSpPr/>
              <p:nvPr/>
            </p:nvGrpSpPr>
            <p:grpSpPr>
              <a:xfrm>
                <a:off x="3197129" y="3815888"/>
                <a:ext cx="75873" cy="107269"/>
                <a:chOff x="3784491" y="3817195"/>
                <a:chExt cx="75873" cy="107269"/>
              </a:xfrm>
            </p:grpSpPr>
            <p:cxnSp>
              <p:nvCxnSpPr>
                <p:cNvPr id="450" name="Straight Connector 449">
                  <a:extLst>
                    <a:ext uri="{FF2B5EF4-FFF2-40B4-BE49-F238E27FC236}">
                      <a16:creationId xmlns:a16="http://schemas.microsoft.com/office/drawing/2014/main" id="{411BBF2C-9407-03EB-4D06-F0A9EC5C657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94793ADB-4FA9-FE96-2FE0-EEF96FBC6F5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2" name="Group 451">
                <a:extLst>
                  <a:ext uri="{FF2B5EF4-FFF2-40B4-BE49-F238E27FC236}">
                    <a16:creationId xmlns:a16="http://schemas.microsoft.com/office/drawing/2014/main" id="{4C824BB3-CBD2-22AE-3C5C-050E510045FA}"/>
                  </a:ext>
                </a:extLst>
              </p:cNvPr>
              <p:cNvGrpSpPr/>
              <p:nvPr/>
            </p:nvGrpSpPr>
            <p:grpSpPr>
              <a:xfrm>
                <a:off x="3189280" y="3815888"/>
                <a:ext cx="75873" cy="107269"/>
                <a:chOff x="3784491" y="3817195"/>
                <a:chExt cx="75873" cy="107269"/>
              </a:xfrm>
            </p:grpSpPr>
            <p:cxnSp>
              <p:nvCxnSpPr>
                <p:cNvPr id="453" name="Straight Connector 452">
                  <a:extLst>
                    <a:ext uri="{FF2B5EF4-FFF2-40B4-BE49-F238E27FC236}">
                      <a16:creationId xmlns:a16="http://schemas.microsoft.com/office/drawing/2014/main" id="{660431D5-A0BB-D83D-987E-02975304A46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C2BF9D6A-1E9D-9DAC-432D-85719D5B694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5" name="Group 454">
                <a:extLst>
                  <a:ext uri="{FF2B5EF4-FFF2-40B4-BE49-F238E27FC236}">
                    <a16:creationId xmlns:a16="http://schemas.microsoft.com/office/drawing/2014/main" id="{C653B40F-AB45-DCF3-8BA1-6C1AE25800C2}"/>
                  </a:ext>
                </a:extLst>
              </p:cNvPr>
              <p:cNvGrpSpPr/>
              <p:nvPr/>
            </p:nvGrpSpPr>
            <p:grpSpPr>
              <a:xfrm>
                <a:off x="3215443" y="3815888"/>
                <a:ext cx="75873" cy="107269"/>
                <a:chOff x="3784491" y="3817195"/>
                <a:chExt cx="75873" cy="107269"/>
              </a:xfrm>
            </p:grpSpPr>
            <p:cxnSp>
              <p:nvCxnSpPr>
                <p:cNvPr id="456" name="Straight Connector 455">
                  <a:extLst>
                    <a:ext uri="{FF2B5EF4-FFF2-40B4-BE49-F238E27FC236}">
                      <a16:creationId xmlns:a16="http://schemas.microsoft.com/office/drawing/2014/main" id="{F54C34B6-2406-ECB9-2FC8-751D388135B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6855D845-BE95-4D3C-FC7E-2AFFCA8E313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C1AF4CE3-4638-4F06-66F3-9B0C0133C885}"/>
                  </a:ext>
                </a:extLst>
              </p:cNvPr>
              <p:cNvGrpSpPr/>
              <p:nvPr/>
            </p:nvGrpSpPr>
            <p:grpSpPr>
              <a:xfrm>
                <a:off x="3161808" y="3815888"/>
                <a:ext cx="75873" cy="107269"/>
                <a:chOff x="3784491" y="3817195"/>
                <a:chExt cx="75873" cy="107269"/>
              </a:xfrm>
            </p:grpSpPr>
            <p:cxnSp>
              <p:nvCxnSpPr>
                <p:cNvPr id="459" name="Straight Connector 458">
                  <a:extLst>
                    <a:ext uri="{FF2B5EF4-FFF2-40B4-BE49-F238E27FC236}">
                      <a16:creationId xmlns:a16="http://schemas.microsoft.com/office/drawing/2014/main" id="{C4376476-B4FB-2B50-8389-EEF801B53E6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C042D0B6-B153-72A1-317B-0AFC2FEBA927}"/>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0DA2AA4A-9C8D-18B0-D727-D494F6FB2E35}"/>
                  </a:ext>
                </a:extLst>
              </p:cNvPr>
              <p:cNvGrpSpPr/>
              <p:nvPr/>
            </p:nvGrpSpPr>
            <p:grpSpPr>
              <a:xfrm>
                <a:off x="3150035" y="3815888"/>
                <a:ext cx="75873" cy="107269"/>
                <a:chOff x="3784491" y="3817195"/>
                <a:chExt cx="75873" cy="107269"/>
              </a:xfrm>
            </p:grpSpPr>
            <p:cxnSp>
              <p:nvCxnSpPr>
                <p:cNvPr id="462" name="Straight Connector 461">
                  <a:extLst>
                    <a:ext uri="{FF2B5EF4-FFF2-40B4-BE49-F238E27FC236}">
                      <a16:creationId xmlns:a16="http://schemas.microsoft.com/office/drawing/2014/main" id="{1F3D1940-AC58-7A35-94D2-365FA75C49F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F0E6FAF4-A9A4-BF7B-379E-09F218BA541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08EB85A7-A746-E7B4-7E87-228C5BB5A267}"/>
                  </a:ext>
                </a:extLst>
              </p:cNvPr>
              <p:cNvGrpSpPr/>
              <p:nvPr/>
            </p:nvGrpSpPr>
            <p:grpSpPr>
              <a:xfrm>
                <a:off x="3134337" y="3815888"/>
                <a:ext cx="75873" cy="107269"/>
                <a:chOff x="3784491" y="3817195"/>
                <a:chExt cx="75873" cy="107269"/>
              </a:xfrm>
            </p:grpSpPr>
            <p:cxnSp>
              <p:nvCxnSpPr>
                <p:cNvPr id="465" name="Straight Connector 464">
                  <a:extLst>
                    <a:ext uri="{FF2B5EF4-FFF2-40B4-BE49-F238E27FC236}">
                      <a16:creationId xmlns:a16="http://schemas.microsoft.com/office/drawing/2014/main" id="{D63E07A9-A905-69C8-7E28-81A8EA624E4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0426006B-80F7-7BC6-1195-6DB49061A8E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45ECC88F-53D7-3ECE-3624-2185E7E30881}"/>
                  </a:ext>
                </a:extLst>
              </p:cNvPr>
              <p:cNvGrpSpPr/>
              <p:nvPr/>
            </p:nvGrpSpPr>
            <p:grpSpPr>
              <a:xfrm>
                <a:off x="3106866" y="3815888"/>
                <a:ext cx="75873" cy="107269"/>
                <a:chOff x="3784491" y="3817195"/>
                <a:chExt cx="75873" cy="107269"/>
              </a:xfrm>
            </p:grpSpPr>
            <p:cxnSp>
              <p:nvCxnSpPr>
                <p:cNvPr id="468" name="Straight Connector 467">
                  <a:extLst>
                    <a:ext uri="{FF2B5EF4-FFF2-40B4-BE49-F238E27FC236}">
                      <a16:creationId xmlns:a16="http://schemas.microsoft.com/office/drawing/2014/main" id="{7AE67393-74C6-15AF-9A63-09D9A9CAF7F6}"/>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30D687BD-D0CD-1677-C04F-CFF5F8745AF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8201E179-5CC6-E257-7F85-54498F3E66B7}"/>
                  </a:ext>
                </a:extLst>
              </p:cNvPr>
              <p:cNvGrpSpPr/>
              <p:nvPr/>
            </p:nvGrpSpPr>
            <p:grpSpPr>
              <a:xfrm>
                <a:off x="3092476" y="3815888"/>
                <a:ext cx="75873" cy="107269"/>
                <a:chOff x="3784491" y="3817195"/>
                <a:chExt cx="75873" cy="107269"/>
              </a:xfrm>
            </p:grpSpPr>
            <p:cxnSp>
              <p:nvCxnSpPr>
                <p:cNvPr id="471" name="Straight Connector 470">
                  <a:extLst>
                    <a:ext uri="{FF2B5EF4-FFF2-40B4-BE49-F238E27FC236}">
                      <a16:creationId xmlns:a16="http://schemas.microsoft.com/office/drawing/2014/main" id="{6B878C7E-AC5E-1983-D516-AD669890C3E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79718941-0334-2F63-62ED-288765DB343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3" name="Group 472">
                <a:extLst>
                  <a:ext uri="{FF2B5EF4-FFF2-40B4-BE49-F238E27FC236}">
                    <a16:creationId xmlns:a16="http://schemas.microsoft.com/office/drawing/2014/main" id="{C630281C-ADAD-7910-282A-7D0B3137CAAD}"/>
                  </a:ext>
                </a:extLst>
              </p:cNvPr>
              <p:cNvGrpSpPr/>
              <p:nvPr/>
            </p:nvGrpSpPr>
            <p:grpSpPr>
              <a:xfrm>
                <a:off x="3071546" y="3815888"/>
                <a:ext cx="75873" cy="107269"/>
                <a:chOff x="3784491" y="3817195"/>
                <a:chExt cx="75873" cy="107269"/>
              </a:xfrm>
            </p:grpSpPr>
            <p:cxnSp>
              <p:nvCxnSpPr>
                <p:cNvPr id="474" name="Straight Connector 473">
                  <a:extLst>
                    <a:ext uri="{FF2B5EF4-FFF2-40B4-BE49-F238E27FC236}">
                      <a16:creationId xmlns:a16="http://schemas.microsoft.com/office/drawing/2014/main" id="{253FE604-F974-3243-DDEE-860DDC09BD4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64AA14B4-FA14-A7BE-3FD0-66F6001117C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6" name="Group 475">
                <a:extLst>
                  <a:ext uri="{FF2B5EF4-FFF2-40B4-BE49-F238E27FC236}">
                    <a16:creationId xmlns:a16="http://schemas.microsoft.com/office/drawing/2014/main" id="{382649C0-B997-7D85-D3E3-0C626E8B5B49}"/>
                  </a:ext>
                </a:extLst>
              </p:cNvPr>
              <p:cNvGrpSpPr/>
              <p:nvPr/>
            </p:nvGrpSpPr>
            <p:grpSpPr>
              <a:xfrm>
                <a:off x="3046691" y="3815888"/>
                <a:ext cx="75873" cy="107269"/>
                <a:chOff x="3784491" y="3817195"/>
                <a:chExt cx="75873" cy="107269"/>
              </a:xfrm>
            </p:grpSpPr>
            <p:cxnSp>
              <p:nvCxnSpPr>
                <p:cNvPr id="477" name="Straight Connector 476">
                  <a:extLst>
                    <a:ext uri="{FF2B5EF4-FFF2-40B4-BE49-F238E27FC236}">
                      <a16:creationId xmlns:a16="http://schemas.microsoft.com/office/drawing/2014/main" id="{7C46F9F2-01AD-DBD8-E00E-FC498C53BF8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9D542464-49C3-FDD0-0107-2FE5174FAB3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C521614E-6328-AEC7-3C4B-C55803683F88}"/>
                  </a:ext>
                </a:extLst>
              </p:cNvPr>
              <p:cNvGrpSpPr/>
              <p:nvPr/>
            </p:nvGrpSpPr>
            <p:grpSpPr>
              <a:xfrm>
                <a:off x="2973434" y="3815888"/>
                <a:ext cx="75873" cy="107269"/>
                <a:chOff x="3784491" y="3817195"/>
                <a:chExt cx="75873" cy="107269"/>
              </a:xfrm>
            </p:grpSpPr>
            <p:cxnSp>
              <p:nvCxnSpPr>
                <p:cNvPr id="480" name="Straight Connector 479">
                  <a:extLst>
                    <a:ext uri="{FF2B5EF4-FFF2-40B4-BE49-F238E27FC236}">
                      <a16:creationId xmlns:a16="http://schemas.microsoft.com/office/drawing/2014/main" id="{76C522F7-66AB-C006-4CC1-8032679E087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C51081A2-993F-9955-1246-D71BBA5F4EF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FE643E84-9CF8-57E0-0DBA-89B838468701}"/>
                  </a:ext>
                </a:extLst>
              </p:cNvPr>
              <p:cNvGrpSpPr/>
              <p:nvPr/>
            </p:nvGrpSpPr>
            <p:grpSpPr>
              <a:xfrm>
                <a:off x="2956428" y="3815888"/>
                <a:ext cx="75873" cy="107269"/>
                <a:chOff x="3784491" y="3817195"/>
                <a:chExt cx="75873" cy="107269"/>
              </a:xfrm>
            </p:grpSpPr>
            <p:cxnSp>
              <p:nvCxnSpPr>
                <p:cNvPr id="483" name="Straight Connector 482">
                  <a:extLst>
                    <a:ext uri="{FF2B5EF4-FFF2-40B4-BE49-F238E27FC236}">
                      <a16:creationId xmlns:a16="http://schemas.microsoft.com/office/drawing/2014/main" id="{55E6B9FB-B9C2-97EA-B6B1-CD4C732C0F0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BFB43B03-83CD-F5B3-8599-41F276495EA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588D7C98-C7FE-6DCF-1D47-475D495DECE3}"/>
                  </a:ext>
                </a:extLst>
              </p:cNvPr>
              <p:cNvGrpSpPr/>
              <p:nvPr/>
            </p:nvGrpSpPr>
            <p:grpSpPr>
              <a:xfrm>
                <a:off x="2944655" y="3815888"/>
                <a:ext cx="75873" cy="107269"/>
                <a:chOff x="3784491" y="3817195"/>
                <a:chExt cx="75873" cy="107269"/>
              </a:xfrm>
            </p:grpSpPr>
            <p:cxnSp>
              <p:nvCxnSpPr>
                <p:cNvPr id="486" name="Straight Connector 485">
                  <a:extLst>
                    <a:ext uri="{FF2B5EF4-FFF2-40B4-BE49-F238E27FC236}">
                      <a16:creationId xmlns:a16="http://schemas.microsoft.com/office/drawing/2014/main" id="{AF182D1F-26FA-7D2C-CD8E-7CAD713B623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B3BD511D-0327-2B6B-6F06-6A7CC265F18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8" name="Group 487">
                <a:extLst>
                  <a:ext uri="{FF2B5EF4-FFF2-40B4-BE49-F238E27FC236}">
                    <a16:creationId xmlns:a16="http://schemas.microsoft.com/office/drawing/2014/main" id="{2AE129DC-8A77-586D-48A5-29C0754D1E73}"/>
                  </a:ext>
                </a:extLst>
              </p:cNvPr>
              <p:cNvGrpSpPr/>
              <p:nvPr/>
            </p:nvGrpSpPr>
            <p:grpSpPr>
              <a:xfrm>
                <a:off x="2935498" y="3815888"/>
                <a:ext cx="75873" cy="107269"/>
                <a:chOff x="3784491" y="3817195"/>
                <a:chExt cx="75873" cy="107269"/>
              </a:xfrm>
            </p:grpSpPr>
            <p:cxnSp>
              <p:nvCxnSpPr>
                <p:cNvPr id="489" name="Straight Connector 488">
                  <a:extLst>
                    <a:ext uri="{FF2B5EF4-FFF2-40B4-BE49-F238E27FC236}">
                      <a16:creationId xmlns:a16="http://schemas.microsoft.com/office/drawing/2014/main" id="{465366E6-40D4-782D-9DF0-9F360F6D555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14C198BB-7A0F-90E4-ECCA-D87606E2060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1" name="Group 490">
                <a:extLst>
                  <a:ext uri="{FF2B5EF4-FFF2-40B4-BE49-F238E27FC236}">
                    <a16:creationId xmlns:a16="http://schemas.microsoft.com/office/drawing/2014/main" id="{8AA3BD0C-4C01-5415-728D-A6888C470552}"/>
                  </a:ext>
                </a:extLst>
              </p:cNvPr>
              <p:cNvGrpSpPr/>
              <p:nvPr/>
            </p:nvGrpSpPr>
            <p:grpSpPr>
              <a:xfrm>
                <a:off x="2891021" y="3815888"/>
                <a:ext cx="75873" cy="107269"/>
                <a:chOff x="3784491" y="3817195"/>
                <a:chExt cx="75873" cy="107269"/>
              </a:xfrm>
            </p:grpSpPr>
            <p:cxnSp>
              <p:nvCxnSpPr>
                <p:cNvPr id="492" name="Straight Connector 491">
                  <a:extLst>
                    <a:ext uri="{FF2B5EF4-FFF2-40B4-BE49-F238E27FC236}">
                      <a16:creationId xmlns:a16="http://schemas.microsoft.com/office/drawing/2014/main" id="{150428EB-00CC-C9EE-AA42-DA83055DC24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8B3E9F9E-513E-3933-3213-E5794F2A4B1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4" name="Group 493">
                <a:extLst>
                  <a:ext uri="{FF2B5EF4-FFF2-40B4-BE49-F238E27FC236}">
                    <a16:creationId xmlns:a16="http://schemas.microsoft.com/office/drawing/2014/main" id="{3AA1462C-DD75-E184-3A86-0E80D0A78162}"/>
                  </a:ext>
                </a:extLst>
              </p:cNvPr>
              <p:cNvGrpSpPr/>
              <p:nvPr/>
            </p:nvGrpSpPr>
            <p:grpSpPr>
              <a:xfrm>
                <a:off x="2875323" y="3815888"/>
                <a:ext cx="75873" cy="107269"/>
                <a:chOff x="3784491" y="3817195"/>
                <a:chExt cx="75873" cy="107269"/>
              </a:xfrm>
            </p:grpSpPr>
            <p:cxnSp>
              <p:nvCxnSpPr>
                <p:cNvPr id="495" name="Straight Connector 494">
                  <a:extLst>
                    <a:ext uri="{FF2B5EF4-FFF2-40B4-BE49-F238E27FC236}">
                      <a16:creationId xmlns:a16="http://schemas.microsoft.com/office/drawing/2014/main" id="{64C47B2F-0E8B-DC14-741D-B62B8A4DE1B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075D879A-EF3D-BD4B-4999-8F6C553417A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7" name="Group 496">
                <a:extLst>
                  <a:ext uri="{FF2B5EF4-FFF2-40B4-BE49-F238E27FC236}">
                    <a16:creationId xmlns:a16="http://schemas.microsoft.com/office/drawing/2014/main" id="{737B283E-2F16-8E06-B033-0BD8415D30DD}"/>
                  </a:ext>
                </a:extLst>
              </p:cNvPr>
              <p:cNvGrpSpPr/>
              <p:nvPr/>
            </p:nvGrpSpPr>
            <p:grpSpPr>
              <a:xfrm>
                <a:off x="2858317" y="3815888"/>
                <a:ext cx="75873" cy="107269"/>
                <a:chOff x="3784491" y="3817195"/>
                <a:chExt cx="75873" cy="107269"/>
              </a:xfrm>
            </p:grpSpPr>
            <p:cxnSp>
              <p:nvCxnSpPr>
                <p:cNvPr id="498" name="Straight Connector 497">
                  <a:extLst>
                    <a:ext uri="{FF2B5EF4-FFF2-40B4-BE49-F238E27FC236}">
                      <a16:creationId xmlns:a16="http://schemas.microsoft.com/office/drawing/2014/main" id="{18C81C5D-791D-870B-F5DD-66C4AAD5D97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383C8601-DC4C-FC5A-0E2F-F994E1F0186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0" name="Group 499">
                <a:extLst>
                  <a:ext uri="{FF2B5EF4-FFF2-40B4-BE49-F238E27FC236}">
                    <a16:creationId xmlns:a16="http://schemas.microsoft.com/office/drawing/2014/main" id="{1EF50217-79EF-40FE-FCC8-2F09A0AAAF21}"/>
                  </a:ext>
                </a:extLst>
              </p:cNvPr>
              <p:cNvGrpSpPr/>
              <p:nvPr/>
            </p:nvGrpSpPr>
            <p:grpSpPr>
              <a:xfrm>
                <a:off x="2846543" y="3815888"/>
                <a:ext cx="75873" cy="107269"/>
                <a:chOff x="3784491" y="3817195"/>
                <a:chExt cx="75873" cy="107269"/>
              </a:xfrm>
            </p:grpSpPr>
            <p:cxnSp>
              <p:nvCxnSpPr>
                <p:cNvPr id="501" name="Straight Connector 500">
                  <a:extLst>
                    <a:ext uri="{FF2B5EF4-FFF2-40B4-BE49-F238E27FC236}">
                      <a16:creationId xmlns:a16="http://schemas.microsoft.com/office/drawing/2014/main" id="{5CF9D99F-89ED-0D50-7D4F-FA6244FAAB5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4A4C8874-253B-7CF2-AE45-F771C317A27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3" name="Group 502">
                <a:extLst>
                  <a:ext uri="{FF2B5EF4-FFF2-40B4-BE49-F238E27FC236}">
                    <a16:creationId xmlns:a16="http://schemas.microsoft.com/office/drawing/2014/main" id="{8CCCDB81-EF1C-DE11-CA7B-234E98E6F9D4}"/>
                  </a:ext>
                </a:extLst>
              </p:cNvPr>
              <p:cNvGrpSpPr/>
              <p:nvPr/>
            </p:nvGrpSpPr>
            <p:grpSpPr>
              <a:xfrm>
                <a:off x="2833461" y="3815888"/>
                <a:ext cx="75873" cy="107269"/>
                <a:chOff x="3784491" y="3817195"/>
                <a:chExt cx="75873" cy="107269"/>
              </a:xfrm>
            </p:grpSpPr>
            <p:cxnSp>
              <p:nvCxnSpPr>
                <p:cNvPr id="504" name="Straight Connector 503">
                  <a:extLst>
                    <a:ext uri="{FF2B5EF4-FFF2-40B4-BE49-F238E27FC236}">
                      <a16:creationId xmlns:a16="http://schemas.microsoft.com/office/drawing/2014/main" id="{1F397453-A3B4-F168-0387-E04A7CD583ED}"/>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0D63E7B7-3F58-6952-D161-C7373A879C6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6" name="Group 505">
                <a:extLst>
                  <a:ext uri="{FF2B5EF4-FFF2-40B4-BE49-F238E27FC236}">
                    <a16:creationId xmlns:a16="http://schemas.microsoft.com/office/drawing/2014/main" id="{B6C1412D-1321-3770-B637-DBCA9040E6AB}"/>
                  </a:ext>
                </a:extLst>
              </p:cNvPr>
              <p:cNvGrpSpPr/>
              <p:nvPr/>
            </p:nvGrpSpPr>
            <p:grpSpPr>
              <a:xfrm>
                <a:off x="2812531" y="3815888"/>
                <a:ext cx="75873" cy="107269"/>
                <a:chOff x="3784491" y="3817195"/>
                <a:chExt cx="75873" cy="107269"/>
              </a:xfrm>
            </p:grpSpPr>
            <p:cxnSp>
              <p:nvCxnSpPr>
                <p:cNvPr id="507" name="Straight Connector 506">
                  <a:extLst>
                    <a:ext uri="{FF2B5EF4-FFF2-40B4-BE49-F238E27FC236}">
                      <a16:creationId xmlns:a16="http://schemas.microsoft.com/office/drawing/2014/main" id="{06790865-90D4-41AB-6B67-59303AAA209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A7FEEED3-66C0-E560-D02A-ACB4E3CAB1F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9" name="Group 508">
                <a:extLst>
                  <a:ext uri="{FF2B5EF4-FFF2-40B4-BE49-F238E27FC236}">
                    <a16:creationId xmlns:a16="http://schemas.microsoft.com/office/drawing/2014/main" id="{CD0AC4B7-5694-3B50-DB11-55FFC8AFE030}"/>
                  </a:ext>
                </a:extLst>
              </p:cNvPr>
              <p:cNvGrpSpPr/>
              <p:nvPr/>
            </p:nvGrpSpPr>
            <p:grpSpPr>
              <a:xfrm>
                <a:off x="2768053" y="3815888"/>
                <a:ext cx="75873" cy="107269"/>
                <a:chOff x="3784491" y="3817195"/>
                <a:chExt cx="75873" cy="107269"/>
              </a:xfrm>
            </p:grpSpPr>
            <p:cxnSp>
              <p:nvCxnSpPr>
                <p:cNvPr id="510" name="Straight Connector 509">
                  <a:extLst>
                    <a:ext uri="{FF2B5EF4-FFF2-40B4-BE49-F238E27FC236}">
                      <a16:creationId xmlns:a16="http://schemas.microsoft.com/office/drawing/2014/main" id="{B1307892-4F44-6DA7-EE62-C77AA0F3AFA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33FAB142-0580-EAD9-ED0E-F13A3D38122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2" name="Group 511">
                <a:extLst>
                  <a:ext uri="{FF2B5EF4-FFF2-40B4-BE49-F238E27FC236}">
                    <a16:creationId xmlns:a16="http://schemas.microsoft.com/office/drawing/2014/main" id="{56ECD66F-D649-9AA2-FCE8-0F31636AEF15}"/>
                  </a:ext>
                </a:extLst>
              </p:cNvPr>
              <p:cNvGrpSpPr/>
              <p:nvPr/>
            </p:nvGrpSpPr>
            <p:grpSpPr>
              <a:xfrm>
                <a:off x="2736657" y="3815888"/>
                <a:ext cx="75873" cy="107269"/>
                <a:chOff x="3784491" y="3817195"/>
                <a:chExt cx="75873" cy="107269"/>
              </a:xfrm>
            </p:grpSpPr>
            <p:cxnSp>
              <p:nvCxnSpPr>
                <p:cNvPr id="513" name="Straight Connector 512">
                  <a:extLst>
                    <a:ext uri="{FF2B5EF4-FFF2-40B4-BE49-F238E27FC236}">
                      <a16:creationId xmlns:a16="http://schemas.microsoft.com/office/drawing/2014/main" id="{B391FDC6-D1C1-BB4B-A70C-1797BBA0F6D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C6846AB4-A118-29DD-F066-B93CA116531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5" name="Group 514">
                <a:extLst>
                  <a:ext uri="{FF2B5EF4-FFF2-40B4-BE49-F238E27FC236}">
                    <a16:creationId xmlns:a16="http://schemas.microsoft.com/office/drawing/2014/main" id="{5E69CB5F-0AAD-19AC-D08D-38508AA9B2D0}"/>
                  </a:ext>
                </a:extLst>
              </p:cNvPr>
              <p:cNvGrpSpPr/>
              <p:nvPr/>
            </p:nvGrpSpPr>
            <p:grpSpPr>
              <a:xfrm>
                <a:off x="2690872" y="3840743"/>
                <a:ext cx="75873" cy="107269"/>
                <a:chOff x="3784491" y="3817195"/>
                <a:chExt cx="75873" cy="107269"/>
              </a:xfrm>
            </p:grpSpPr>
            <p:cxnSp>
              <p:nvCxnSpPr>
                <p:cNvPr id="516" name="Straight Connector 515">
                  <a:extLst>
                    <a:ext uri="{FF2B5EF4-FFF2-40B4-BE49-F238E27FC236}">
                      <a16:creationId xmlns:a16="http://schemas.microsoft.com/office/drawing/2014/main" id="{94E10330-0DFD-26BB-9513-FA9E78151DC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2E309811-1B7B-1C8A-D2DD-FEBDEB7C01C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8" name="Group 517">
                <a:extLst>
                  <a:ext uri="{FF2B5EF4-FFF2-40B4-BE49-F238E27FC236}">
                    <a16:creationId xmlns:a16="http://schemas.microsoft.com/office/drawing/2014/main" id="{2ED21D77-681C-4CEB-3DA8-B5EC116C70F4}"/>
                  </a:ext>
                </a:extLst>
              </p:cNvPr>
              <p:cNvGrpSpPr/>
              <p:nvPr/>
            </p:nvGrpSpPr>
            <p:grpSpPr>
              <a:xfrm>
                <a:off x="2662093" y="3840743"/>
                <a:ext cx="75873" cy="107269"/>
                <a:chOff x="3784491" y="3817195"/>
                <a:chExt cx="75873" cy="107269"/>
              </a:xfrm>
            </p:grpSpPr>
            <p:cxnSp>
              <p:nvCxnSpPr>
                <p:cNvPr id="519" name="Straight Connector 518">
                  <a:extLst>
                    <a:ext uri="{FF2B5EF4-FFF2-40B4-BE49-F238E27FC236}">
                      <a16:creationId xmlns:a16="http://schemas.microsoft.com/office/drawing/2014/main" id="{2AE39985-C88D-B263-0D76-A955C0C9D52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F6301117-8372-FCDD-70FC-35E8532F42F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1" name="Group 520">
                <a:extLst>
                  <a:ext uri="{FF2B5EF4-FFF2-40B4-BE49-F238E27FC236}">
                    <a16:creationId xmlns:a16="http://schemas.microsoft.com/office/drawing/2014/main" id="{6BD41D5D-C55F-2185-C544-5CC68D02A431}"/>
                  </a:ext>
                </a:extLst>
              </p:cNvPr>
              <p:cNvGrpSpPr/>
              <p:nvPr/>
            </p:nvGrpSpPr>
            <p:grpSpPr>
              <a:xfrm>
                <a:off x="2641162" y="3877372"/>
                <a:ext cx="75873" cy="107269"/>
                <a:chOff x="3784491" y="3817195"/>
                <a:chExt cx="75873" cy="107269"/>
              </a:xfrm>
            </p:grpSpPr>
            <p:cxnSp>
              <p:nvCxnSpPr>
                <p:cNvPr id="522" name="Straight Connector 521">
                  <a:extLst>
                    <a:ext uri="{FF2B5EF4-FFF2-40B4-BE49-F238E27FC236}">
                      <a16:creationId xmlns:a16="http://schemas.microsoft.com/office/drawing/2014/main" id="{B76F8FDC-D3CE-C671-F8A2-E3058F55A11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B896E00C-32D2-A65B-96CD-B1386D133ED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4" name="Group 523">
                <a:extLst>
                  <a:ext uri="{FF2B5EF4-FFF2-40B4-BE49-F238E27FC236}">
                    <a16:creationId xmlns:a16="http://schemas.microsoft.com/office/drawing/2014/main" id="{468DCA87-BA5F-514A-A2B5-E91CFFDBAA3E}"/>
                  </a:ext>
                </a:extLst>
              </p:cNvPr>
              <p:cNvGrpSpPr/>
              <p:nvPr/>
            </p:nvGrpSpPr>
            <p:grpSpPr>
              <a:xfrm>
                <a:off x="2629389" y="3877372"/>
                <a:ext cx="75873" cy="107269"/>
                <a:chOff x="3784491" y="3817195"/>
                <a:chExt cx="75873" cy="107269"/>
              </a:xfrm>
            </p:grpSpPr>
            <p:cxnSp>
              <p:nvCxnSpPr>
                <p:cNvPr id="525" name="Straight Connector 524">
                  <a:extLst>
                    <a:ext uri="{FF2B5EF4-FFF2-40B4-BE49-F238E27FC236}">
                      <a16:creationId xmlns:a16="http://schemas.microsoft.com/office/drawing/2014/main" id="{081F2321-8A75-C7CC-EA3C-A2B541AC4E9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32091F5E-D3A9-4AA0-6B3F-B6FE6E066AF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7" name="Group 526">
                <a:extLst>
                  <a:ext uri="{FF2B5EF4-FFF2-40B4-BE49-F238E27FC236}">
                    <a16:creationId xmlns:a16="http://schemas.microsoft.com/office/drawing/2014/main" id="{440CB60B-58F5-73DF-3776-96B542C2DF02}"/>
                  </a:ext>
                </a:extLst>
              </p:cNvPr>
              <p:cNvGrpSpPr/>
              <p:nvPr/>
            </p:nvGrpSpPr>
            <p:grpSpPr>
              <a:xfrm>
                <a:off x="2621540" y="3877372"/>
                <a:ext cx="75873" cy="107269"/>
                <a:chOff x="3784491" y="3817195"/>
                <a:chExt cx="75873" cy="107269"/>
              </a:xfrm>
            </p:grpSpPr>
            <p:cxnSp>
              <p:nvCxnSpPr>
                <p:cNvPr id="528" name="Straight Connector 527">
                  <a:extLst>
                    <a:ext uri="{FF2B5EF4-FFF2-40B4-BE49-F238E27FC236}">
                      <a16:creationId xmlns:a16="http://schemas.microsoft.com/office/drawing/2014/main" id="{80FCE2E0-F5BE-4B3C-2BB0-013160FDD90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C2311770-B47D-091F-342B-D819F78967D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3" name="Group 532">
                <a:extLst>
                  <a:ext uri="{FF2B5EF4-FFF2-40B4-BE49-F238E27FC236}">
                    <a16:creationId xmlns:a16="http://schemas.microsoft.com/office/drawing/2014/main" id="{E10D10E3-7F7D-7C25-6694-0381E8412199}"/>
                  </a:ext>
                </a:extLst>
              </p:cNvPr>
              <p:cNvGrpSpPr/>
              <p:nvPr/>
            </p:nvGrpSpPr>
            <p:grpSpPr>
              <a:xfrm>
                <a:off x="2608458" y="3877372"/>
                <a:ext cx="75873" cy="107269"/>
                <a:chOff x="3784491" y="3817195"/>
                <a:chExt cx="75873" cy="107269"/>
              </a:xfrm>
            </p:grpSpPr>
            <p:cxnSp>
              <p:nvCxnSpPr>
                <p:cNvPr id="534" name="Straight Connector 533">
                  <a:extLst>
                    <a:ext uri="{FF2B5EF4-FFF2-40B4-BE49-F238E27FC236}">
                      <a16:creationId xmlns:a16="http://schemas.microsoft.com/office/drawing/2014/main" id="{8DB21FB9-8205-AED6-2CB4-F07A6ACBFC4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EDDC82F0-D41B-EE18-7B6D-856BEC9C7E2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6" name="Group 535">
                <a:extLst>
                  <a:ext uri="{FF2B5EF4-FFF2-40B4-BE49-F238E27FC236}">
                    <a16:creationId xmlns:a16="http://schemas.microsoft.com/office/drawing/2014/main" id="{2D403089-E71E-E2C1-2557-26D16CADA9A6}"/>
                  </a:ext>
                </a:extLst>
              </p:cNvPr>
              <p:cNvGrpSpPr/>
              <p:nvPr/>
            </p:nvGrpSpPr>
            <p:grpSpPr>
              <a:xfrm>
                <a:off x="2592760" y="3877372"/>
                <a:ext cx="75873" cy="107269"/>
                <a:chOff x="3784491" y="3817195"/>
                <a:chExt cx="75873" cy="107269"/>
              </a:xfrm>
            </p:grpSpPr>
            <p:cxnSp>
              <p:nvCxnSpPr>
                <p:cNvPr id="537" name="Straight Connector 536">
                  <a:extLst>
                    <a:ext uri="{FF2B5EF4-FFF2-40B4-BE49-F238E27FC236}">
                      <a16:creationId xmlns:a16="http://schemas.microsoft.com/office/drawing/2014/main" id="{3FC9C8D4-41BF-1C64-33FA-B1A447AB3AF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EC1432F9-1839-CDFD-9BA5-6396D1B7456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9" name="Group 538">
                <a:extLst>
                  <a:ext uri="{FF2B5EF4-FFF2-40B4-BE49-F238E27FC236}">
                    <a16:creationId xmlns:a16="http://schemas.microsoft.com/office/drawing/2014/main" id="{A8E9A439-F9A1-4152-0C31-21A5ED7B9C11}"/>
                  </a:ext>
                </a:extLst>
              </p:cNvPr>
              <p:cNvGrpSpPr/>
              <p:nvPr/>
            </p:nvGrpSpPr>
            <p:grpSpPr>
              <a:xfrm>
                <a:off x="2590144" y="3877372"/>
                <a:ext cx="75873" cy="107269"/>
                <a:chOff x="3784491" y="3817195"/>
                <a:chExt cx="75873" cy="107269"/>
              </a:xfrm>
            </p:grpSpPr>
            <p:cxnSp>
              <p:nvCxnSpPr>
                <p:cNvPr id="540" name="Straight Connector 539">
                  <a:extLst>
                    <a:ext uri="{FF2B5EF4-FFF2-40B4-BE49-F238E27FC236}">
                      <a16:creationId xmlns:a16="http://schemas.microsoft.com/office/drawing/2014/main" id="{105BC6C8-D951-442D-A5C1-592897BE7E1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DF4E403A-7299-9AEC-4630-658AAB7AE8A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DB770245-1FFF-8B4B-62F7-9E339DEC31B3}"/>
                  </a:ext>
                </a:extLst>
              </p:cNvPr>
              <p:cNvGrpSpPr/>
              <p:nvPr/>
            </p:nvGrpSpPr>
            <p:grpSpPr>
              <a:xfrm>
                <a:off x="2556132" y="3877372"/>
                <a:ext cx="75873" cy="107269"/>
                <a:chOff x="3784491" y="3817195"/>
                <a:chExt cx="75873" cy="107269"/>
              </a:xfrm>
            </p:grpSpPr>
            <p:cxnSp>
              <p:nvCxnSpPr>
                <p:cNvPr id="543" name="Straight Connector 542">
                  <a:extLst>
                    <a:ext uri="{FF2B5EF4-FFF2-40B4-BE49-F238E27FC236}">
                      <a16:creationId xmlns:a16="http://schemas.microsoft.com/office/drawing/2014/main" id="{B11709EE-8EF8-9E28-DDD0-3BF3E05DFB0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1A1E1000-6590-3C32-C534-A83B0EE5CBF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C5EA730E-0853-01AF-CF5A-FA3CD281759E}"/>
                  </a:ext>
                </a:extLst>
              </p:cNvPr>
              <p:cNvGrpSpPr/>
              <p:nvPr/>
            </p:nvGrpSpPr>
            <p:grpSpPr>
              <a:xfrm>
                <a:off x="2465870" y="3877372"/>
                <a:ext cx="75873" cy="107269"/>
                <a:chOff x="3784491" y="3817195"/>
                <a:chExt cx="75873" cy="107269"/>
              </a:xfrm>
            </p:grpSpPr>
            <p:cxnSp>
              <p:nvCxnSpPr>
                <p:cNvPr id="546" name="Straight Connector 545">
                  <a:extLst>
                    <a:ext uri="{FF2B5EF4-FFF2-40B4-BE49-F238E27FC236}">
                      <a16:creationId xmlns:a16="http://schemas.microsoft.com/office/drawing/2014/main" id="{CEFC61DD-7971-692F-73A8-11452D21773D}"/>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38A01FBE-5278-761E-04BA-B2CEB78B2A67}"/>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7832E6B4-2D58-9F9F-0B1C-11831E83DE8F}"/>
                  </a:ext>
                </a:extLst>
              </p:cNvPr>
              <p:cNvGrpSpPr/>
              <p:nvPr/>
            </p:nvGrpSpPr>
            <p:grpSpPr>
              <a:xfrm>
                <a:off x="2400462" y="3906151"/>
                <a:ext cx="75873" cy="107269"/>
                <a:chOff x="3784491" y="3817195"/>
                <a:chExt cx="75873" cy="107269"/>
              </a:xfrm>
            </p:grpSpPr>
            <p:cxnSp>
              <p:nvCxnSpPr>
                <p:cNvPr id="549" name="Straight Connector 548">
                  <a:extLst>
                    <a:ext uri="{FF2B5EF4-FFF2-40B4-BE49-F238E27FC236}">
                      <a16:creationId xmlns:a16="http://schemas.microsoft.com/office/drawing/2014/main" id="{5C204B88-5AEF-34A3-82CE-C24CED5102C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D8870855-1B1E-6F5E-4540-F89126CAB0A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03293E8C-1347-4A84-7E6A-62CDC1A06191}"/>
                  </a:ext>
                </a:extLst>
              </p:cNvPr>
              <p:cNvGrpSpPr/>
              <p:nvPr/>
            </p:nvGrpSpPr>
            <p:grpSpPr>
              <a:xfrm>
                <a:off x="2349444" y="3906151"/>
                <a:ext cx="75873" cy="107269"/>
                <a:chOff x="3784491" y="3817195"/>
                <a:chExt cx="75873" cy="107269"/>
              </a:xfrm>
            </p:grpSpPr>
            <p:cxnSp>
              <p:nvCxnSpPr>
                <p:cNvPr id="552" name="Straight Connector 551">
                  <a:extLst>
                    <a:ext uri="{FF2B5EF4-FFF2-40B4-BE49-F238E27FC236}">
                      <a16:creationId xmlns:a16="http://schemas.microsoft.com/office/drawing/2014/main" id="{1550FDBB-CA0C-01FF-070E-4E1ABDAD8CB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FF0C0AB9-ACE6-ACDA-DEF4-996C7DC8981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0B7E1DC8-CD78-28CB-CC27-B388E021BF06}"/>
                  </a:ext>
                </a:extLst>
              </p:cNvPr>
              <p:cNvGrpSpPr/>
              <p:nvPr/>
            </p:nvGrpSpPr>
            <p:grpSpPr>
              <a:xfrm>
                <a:off x="2337670" y="3906151"/>
                <a:ext cx="75873" cy="107269"/>
                <a:chOff x="3784491" y="3817195"/>
                <a:chExt cx="75873" cy="107269"/>
              </a:xfrm>
            </p:grpSpPr>
            <p:cxnSp>
              <p:nvCxnSpPr>
                <p:cNvPr id="555" name="Straight Connector 554">
                  <a:extLst>
                    <a:ext uri="{FF2B5EF4-FFF2-40B4-BE49-F238E27FC236}">
                      <a16:creationId xmlns:a16="http://schemas.microsoft.com/office/drawing/2014/main" id="{4C83EE3C-0FB1-7047-9526-7EE5BE1A096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E7E1A996-4FED-F993-4F49-D822459BB3D6}"/>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74E3E3BA-A9DD-FA0E-0BB9-4A0093FD5CEA}"/>
                  </a:ext>
                </a:extLst>
              </p:cNvPr>
              <p:cNvGrpSpPr/>
              <p:nvPr/>
            </p:nvGrpSpPr>
            <p:grpSpPr>
              <a:xfrm>
                <a:off x="2323281" y="3906151"/>
                <a:ext cx="75873" cy="107269"/>
                <a:chOff x="3784491" y="3817195"/>
                <a:chExt cx="75873" cy="107269"/>
              </a:xfrm>
            </p:grpSpPr>
            <p:cxnSp>
              <p:nvCxnSpPr>
                <p:cNvPr id="558" name="Straight Connector 557">
                  <a:extLst>
                    <a:ext uri="{FF2B5EF4-FFF2-40B4-BE49-F238E27FC236}">
                      <a16:creationId xmlns:a16="http://schemas.microsoft.com/office/drawing/2014/main" id="{178CE43C-BEE3-83F0-E133-8D41B1C9FEC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F92C0F08-791D-E1BA-A0BD-77D68A4A5BE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2E16C986-4EA2-0F80-A37B-289E85B1AC2A}"/>
                  </a:ext>
                </a:extLst>
              </p:cNvPr>
              <p:cNvGrpSpPr/>
              <p:nvPr/>
            </p:nvGrpSpPr>
            <p:grpSpPr>
              <a:xfrm>
                <a:off x="2314123" y="3907459"/>
                <a:ext cx="75873" cy="107269"/>
                <a:chOff x="3784491" y="3817195"/>
                <a:chExt cx="75873" cy="107269"/>
              </a:xfrm>
            </p:grpSpPr>
            <p:cxnSp>
              <p:nvCxnSpPr>
                <p:cNvPr id="561" name="Straight Connector 560">
                  <a:extLst>
                    <a:ext uri="{FF2B5EF4-FFF2-40B4-BE49-F238E27FC236}">
                      <a16:creationId xmlns:a16="http://schemas.microsoft.com/office/drawing/2014/main" id="{3A4999A7-04D5-700A-6180-F4DB89E44EB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7E9AA138-0853-5B46-38E7-E64E0AE66E1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4F1E5B72-8332-DFBA-1953-827DAB11FED5}"/>
                  </a:ext>
                </a:extLst>
              </p:cNvPr>
              <p:cNvGrpSpPr/>
              <p:nvPr/>
            </p:nvGrpSpPr>
            <p:grpSpPr>
              <a:xfrm>
                <a:off x="2291885" y="3928390"/>
                <a:ext cx="75873" cy="107269"/>
                <a:chOff x="3784491" y="3817195"/>
                <a:chExt cx="75873" cy="107269"/>
              </a:xfrm>
            </p:grpSpPr>
            <p:cxnSp>
              <p:nvCxnSpPr>
                <p:cNvPr id="564" name="Straight Connector 563">
                  <a:extLst>
                    <a:ext uri="{FF2B5EF4-FFF2-40B4-BE49-F238E27FC236}">
                      <a16:creationId xmlns:a16="http://schemas.microsoft.com/office/drawing/2014/main" id="{5D39A16F-2D53-A0FA-2D38-4619842D8BD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D14FE74F-B2A0-6D7F-9164-A9137DF2E10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8ABBA90E-A1E3-721B-5878-74CA6EEA23E1}"/>
                  </a:ext>
                </a:extLst>
              </p:cNvPr>
              <p:cNvGrpSpPr/>
              <p:nvPr/>
            </p:nvGrpSpPr>
            <p:grpSpPr>
              <a:xfrm>
                <a:off x="2282728" y="3929698"/>
                <a:ext cx="75873" cy="107269"/>
                <a:chOff x="3784491" y="3817195"/>
                <a:chExt cx="75873" cy="107269"/>
              </a:xfrm>
            </p:grpSpPr>
            <p:cxnSp>
              <p:nvCxnSpPr>
                <p:cNvPr id="567" name="Straight Connector 566">
                  <a:extLst>
                    <a:ext uri="{FF2B5EF4-FFF2-40B4-BE49-F238E27FC236}">
                      <a16:creationId xmlns:a16="http://schemas.microsoft.com/office/drawing/2014/main" id="{C7E072DB-C39C-A8FA-A3E3-2D09123303F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401FE60A-7B81-EE9D-8611-8176A96F1BE6}"/>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891E80BD-8B2D-8DD0-524D-0302C530055C}"/>
                  </a:ext>
                </a:extLst>
              </p:cNvPr>
              <p:cNvGrpSpPr/>
              <p:nvPr/>
            </p:nvGrpSpPr>
            <p:grpSpPr>
              <a:xfrm>
                <a:off x="2252640" y="3942780"/>
                <a:ext cx="75873" cy="107269"/>
                <a:chOff x="3784491" y="3817195"/>
                <a:chExt cx="75873" cy="107269"/>
              </a:xfrm>
            </p:grpSpPr>
            <p:cxnSp>
              <p:nvCxnSpPr>
                <p:cNvPr id="570" name="Straight Connector 569">
                  <a:extLst>
                    <a:ext uri="{FF2B5EF4-FFF2-40B4-BE49-F238E27FC236}">
                      <a16:creationId xmlns:a16="http://schemas.microsoft.com/office/drawing/2014/main" id="{00057037-F042-BA30-5257-166C55B0723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3F1D7D19-E041-03A3-FD5F-6E60C14B3E8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D97166D6-4EF2-7C03-CF88-BB227930BAC7}"/>
                  </a:ext>
                </a:extLst>
              </p:cNvPr>
              <p:cNvGrpSpPr/>
              <p:nvPr/>
            </p:nvGrpSpPr>
            <p:grpSpPr>
              <a:xfrm>
                <a:off x="2205547" y="3953245"/>
                <a:ext cx="75873" cy="107269"/>
                <a:chOff x="3784491" y="3817195"/>
                <a:chExt cx="75873" cy="107269"/>
              </a:xfrm>
            </p:grpSpPr>
            <p:cxnSp>
              <p:nvCxnSpPr>
                <p:cNvPr id="573" name="Straight Connector 572">
                  <a:extLst>
                    <a:ext uri="{FF2B5EF4-FFF2-40B4-BE49-F238E27FC236}">
                      <a16:creationId xmlns:a16="http://schemas.microsoft.com/office/drawing/2014/main" id="{EAE12C3B-901A-BCF8-89D4-FC9C548D00B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50332637-41B8-ECE3-5541-F33DEB2E02E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FC716BD2-0BFB-6344-00AF-7DC943E4FFAD}"/>
                  </a:ext>
                </a:extLst>
              </p:cNvPr>
              <p:cNvGrpSpPr/>
              <p:nvPr/>
            </p:nvGrpSpPr>
            <p:grpSpPr>
              <a:xfrm>
                <a:off x="2120517" y="3959786"/>
                <a:ext cx="75873" cy="107269"/>
                <a:chOff x="3784491" y="3817195"/>
                <a:chExt cx="75873" cy="107269"/>
              </a:xfrm>
            </p:grpSpPr>
            <p:cxnSp>
              <p:nvCxnSpPr>
                <p:cNvPr id="576" name="Straight Connector 575">
                  <a:extLst>
                    <a:ext uri="{FF2B5EF4-FFF2-40B4-BE49-F238E27FC236}">
                      <a16:creationId xmlns:a16="http://schemas.microsoft.com/office/drawing/2014/main" id="{FB8CC0F0-C583-A1B7-AD16-B28706C711B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FFF40C33-0F0F-5090-A4AC-267CA75D8EE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807C6099-1FC9-A933-4851-6CBC36DC1FC4}"/>
                  </a:ext>
                </a:extLst>
              </p:cNvPr>
              <p:cNvGrpSpPr/>
              <p:nvPr/>
            </p:nvGrpSpPr>
            <p:grpSpPr>
              <a:xfrm>
                <a:off x="2110052" y="3959786"/>
                <a:ext cx="75873" cy="107269"/>
                <a:chOff x="3784491" y="3817195"/>
                <a:chExt cx="75873" cy="107269"/>
              </a:xfrm>
            </p:grpSpPr>
            <p:cxnSp>
              <p:nvCxnSpPr>
                <p:cNvPr id="579" name="Straight Connector 578">
                  <a:extLst>
                    <a:ext uri="{FF2B5EF4-FFF2-40B4-BE49-F238E27FC236}">
                      <a16:creationId xmlns:a16="http://schemas.microsoft.com/office/drawing/2014/main" id="{1C55F8C6-B3F5-53EF-0E82-02554808AD9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8E90CED3-67F7-1ABE-1BEF-51C9A262A29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2CCFB402-D514-9AD6-0D78-E987437E36E2}"/>
                  </a:ext>
                </a:extLst>
              </p:cNvPr>
              <p:cNvGrpSpPr/>
              <p:nvPr/>
            </p:nvGrpSpPr>
            <p:grpSpPr>
              <a:xfrm>
                <a:off x="2099586" y="3959786"/>
                <a:ext cx="75873" cy="107269"/>
                <a:chOff x="3784491" y="3817195"/>
                <a:chExt cx="75873" cy="107269"/>
              </a:xfrm>
            </p:grpSpPr>
            <p:cxnSp>
              <p:nvCxnSpPr>
                <p:cNvPr id="582" name="Straight Connector 581">
                  <a:extLst>
                    <a:ext uri="{FF2B5EF4-FFF2-40B4-BE49-F238E27FC236}">
                      <a16:creationId xmlns:a16="http://schemas.microsoft.com/office/drawing/2014/main" id="{42CAB7EE-8DB3-060E-64F9-C8AE3E7CF0C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BE3D7C96-C049-901C-A969-74AEC42A356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6DC586C7-2208-278C-AB04-EEA0F3685860}"/>
                  </a:ext>
                </a:extLst>
              </p:cNvPr>
              <p:cNvGrpSpPr/>
              <p:nvPr/>
            </p:nvGrpSpPr>
            <p:grpSpPr>
              <a:xfrm>
                <a:off x="2091737" y="3959786"/>
                <a:ext cx="75873" cy="107269"/>
                <a:chOff x="3784491" y="3817195"/>
                <a:chExt cx="75873" cy="107269"/>
              </a:xfrm>
            </p:grpSpPr>
            <p:cxnSp>
              <p:nvCxnSpPr>
                <p:cNvPr id="585" name="Straight Connector 584">
                  <a:extLst>
                    <a:ext uri="{FF2B5EF4-FFF2-40B4-BE49-F238E27FC236}">
                      <a16:creationId xmlns:a16="http://schemas.microsoft.com/office/drawing/2014/main" id="{E8F6088A-3D47-0D20-5058-59798707CD3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D6D169E6-9E4B-744B-E18C-4CF8AA664B27}"/>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11779D14-0B92-ED0E-4490-D88853143888}"/>
                  </a:ext>
                </a:extLst>
              </p:cNvPr>
              <p:cNvGrpSpPr/>
              <p:nvPr/>
            </p:nvGrpSpPr>
            <p:grpSpPr>
              <a:xfrm>
                <a:off x="2055108" y="3959786"/>
                <a:ext cx="75873" cy="107269"/>
                <a:chOff x="3784491" y="3817195"/>
                <a:chExt cx="75873" cy="107269"/>
              </a:xfrm>
            </p:grpSpPr>
            <p:cxnSp>
              <p:nvCxnSpPr>
                <p:cNvPr id="588" name="Straight Connector 587">
                  <a:extLst>
                    <a:ext uri="{FF2B5EF4-FFF2-40B4-BE49-F238E27FC236}">
                      <a16:creationId xmlns:a16="http://schemas.microsoft.com/office/drawing/2014/main" id="{AB8A6CEA-7FD6-6EA0-B6D1-CAB801FDE7D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8A2466BE-A66F-8FA4-4D8F-2362746C0A9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E969C934-DAA3-E437-B645-4DF3B15F1099}"/>
                  </a:ext>
                </a:extLst>
              </p:cNvPr>
              <p:cNvGrpSpPr/>
              <p:nvPr/>
            </p:nvGrpSpPr>
            <p:grpSpPr>
              <a:xfrm>
                <a:off x="2043335" y="3959786"/>
                <a:ext cx="75873" cy="107269"/>
                <a:chOff x="3784491" y="3817195"/>
                <a:chExt cx="75873" cy="107269"/>
              </a:xfrm>
            </p:grpSpPr>
            <p:cxnSp>
              <p:nvCxnSpPr>
                <p:cNvPr id="594" name="Straight Connector 593">
                  <a:extLst>
                    <a:ext uri="{FF2B5EF4-FFF2-40B4-BE49-F238E27FC236}">
                      <a16:creationId xmlns:a16="http://schemas.microsoft.com/office/drawing/2014/main" id="{1457BEC7-2D3D-D1C8-0175-D3B681D9764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E38F31BE-FF56-14B6-D3A4-A12F2FDB031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6" name="Group 595">
                <a:extLst>
                  <a:ext uri="{FF2B5EF4-FFF2-40B4-BE49-F238E27FC236}">
                    <a16:creationId xmlns:a16="http://schemas.microsoft.com/office/drawing/2014/main" id="{164E5CBB-A6FF-B34B-5450-8259DEE5E17B}"/>
                  </a:ext>
                </a:extLst>
              </p:cNvPr>
              <p:cNvGrpSpPr/>
              <p:nvPr/>
            </p:nvGrpSpPr>
            <p:grpSpPr>
              <a:xfrm>
                <a:off x="2040718" y="3959786"/>
                <a:ext cx="75873" cy="107269"/>
                <a:chOff x="3784491" y="3817195"/>
                <a:chExt cx="75873" cy="107269"/>
              </a:xfrm>
            </p:grpSpPr>
            <p:cxnSp>
              <p:nvCxnSpPr>
                <p:cNvPr id="597" name="Straight Connector 596">
                  <a:extLst>
                    <a:ext uri="{FF2B5EF4-FFF2-40B4-BE49-F238E27FC236}">
                      <a16:creationId xmlns:a16="http://schemas.microsoft.com/office/drawing/2014/main" id="{D8444AB8-F8B5-788A-039B-C114AC1D94B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42364AEE-78BE-8F66-5DB9-274F4457484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9" name="Group 598">
                <a:extLst>
                  <a:ext uri="{FF2B5EF4-FFF2-40B4-BE49-F238E27FC236}">
                    <a16:creationId xmlns:a16="http://schemas.microsoft.com/office/drawing/2014/main" id="{EE907053-798F-47DF-8851-44A20B4C6AEF}"/>
                  </a:ext>
                </a:extLst>
              </p:cNvPr>
              <p:cNvGrpSpPr/>
              <p:nvPr/>
            </p:nvGrpSpPr>
            <p:grpSpPr>
              <a:xfrm>
                <a:off x="2025021" y="3966327"/>
                <a:ext cx="75873" cy="107269"/>
                <a:chOff x="3784491" y="3817195"/>
                <a:chExt cx="75873" cy="107269"/>
              </a:xfrm>
            </p:grpSpPr>
            <p:cxnSp>
              <p:nvCxnSpPr>
                <p:cNvPr id="600" name="Straight Connector 599">
                  <a:extLst>
                    <a:ext uri="{FF2B5EF4-FFF2-40B4-BE49-F238E27FC236}">
                      <a16:creationId xmlns:a16="http://schemas.microsoft.com/office/drawing/2014/main" id="{A81DFFB1-6D77-95D3-D479-5D3E4750725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A74C2CA9-263F-8936-958E-7726AC18C17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2" name="Group 601">
                <a:extLst>
                  <a:ext uri="{FF2B5EF4-FFF2-40B4-BE49-F238E27FC236}">
                    <a16:creationId xmlns:a16="http://schemas.microsoft.com/office/drawing/2014/main" id="{275E3619-B3C0-D42E-E191-D3F5BBC0C633}"/>
                  </a:ext>
                </a:extLst>
              </p:cNvPr>
              <p:cNvGrpSpPr/>
              <p:nvPr/>
            </p:nvGrpSpPr>
            <p:grpSpPr>
              <a:xfrm>
                <a:off x="2017172" y="3966327"/>
                <a:ext cx="75873" cy="107269"/>
                <a:chOff x="3784491" y="3817195"/>
                <a:chExt cx="75873" cy="107269"/>
              </a:xfrm>
            </p:grpSpPr>
            <p:cxnSp>
              <p:nvCxnSpPr>
                <p:cNvPr id="603" name="Straight Connector 602">
                  <a:extLst>
                    <a:ext uri="{FF2B5EF4-FFF2-40B4-BE49-F238E27FC236}">
                      <a16:creationId xmlns:a16="http://schemas.microsoft.com/office/drawing/2014/main" id="{544471B8-E901-1579-338B-4933F6A5D5F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3794B8EC-83AB-5103-7138-4CFAF796E0C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5" name="Group 604">
                <a:extLst>
                  <a:ext uri="{FF2B5EF4-FFF2-40B4-BE49-F238E27FC236}">
                    <a16:creationId xmlns:a16="http://schemas.microsoft.com/office/drawing/2014/main" id="{9C8AA9A0-53CF-BB68-DA8F-B94C77FC041C}"/>
                  </a:ext>
                </a:extLst>
              </p:cNvPr>
              <p:cNvGrpSpPr/>
              <p:nvPr/>
            </p:nvGrpSpPr>
            <p:grpSpPr>
              <a:xfrm>
                <a:off x="1972694" y="4013421"/>
                <a:ext cx="75873" cy="107269"/>
                <a:chOff x="3784491" y="3817195"/>
                <a:chExt cx="75873" cy="107269"/>
              </a:xfrm>
            </p:grpSpPr>
            <p:cxnSp>
              <p:nvCxnSpPr>
                <p:cNvPr id="606" name="Straight Connector 605">
                  <a:extLst>
                    <a:ext uri="{FF2B5EF4-FFF2-40B4-BE49-F238E27FC236}">
                      <a16:creationId xmlns:a16="http://schemas.microsoft.com/office/drawing/2014/main" id="{82D3264D-0287-6375-2C93-94843CB8F23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0BAF1E4D-A650-2C89-12BA-FD02EF4FD8B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8" name="Group 607">
                <a:extLst>
                  <a:ext uri="{FF2B5EF4-FFF2-40B4-BE49-F238E27FC236}">
                    <a16:creationId xmlns:a16="http://schemas.microsoft.com/office/drawing/2014/main" id="{0205D830-BD6E-7A94-CD06-886CD261685A}"/>
                  </a:ext>
                </a:extLst>
              </p:cNvPr>
              <p:cNvGrpSpPr/>
              <p:nvPr/>
            </p:nvGrpSpPr>
            <p:grpSpPr>
              <a:xfrm>
                <a:off x="1942606" y="4013421"/>
                <a:ext cx="75873" cy="107269"/>
                <a:chOff x="3784491" y="3817195"/>
                <a:chExt cx="75873" cy="107269"/>
              </a:xfrm>
            </p:grpSpPr>
            <p:cxnSp>
              <p:nvCxnSpPr>
                <p:cNvPr id="609" name="Straight Connector 608">
                  <a:extLst>
                    <a:ext uri="{FF2B5EF4-FFF2-40B4-BE49-F238E27FC236}">
                      <a16:creationId xmlns:a16="http://schemas.microsoft.com/office/drawing/2014/main" id="{3C8102C7-1B4F-7EAB-1321-639E5BDE8BA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314D95B7-8940-BC44-AEC3-EECFCD33472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11" name="Group 610">
                <a:extLst>
                  <a:ext uri="{FF2B5EF4-FFF2-40B4-BE49-F238E27FC236}">
                    <a16:creationId xmlns:a16="http://schemas.microsoft.com/office/drawing/2014/main" id="{6ECB27B6-1B1C-C70E-C0CC-C978FBBAFE92}"/>
                  </a:ext>
                </a:extLst>
              </p:cNvPr>
              <p:cNvGrpSpPr/>
              <p:nvPr/>
            </p:nvGrpSpPr>
            <p:grpSpPr>
              <a:xfrm>
                <a:off x="1894204" y="4029119"/>
                <a:ext cx="75873" cy="107269"/>
                <a:chOff x="3784491" y="3817195"/>
                <a:chExt cx="75873" cy="107269"/>
              </a:xfrm>
            </p:grpSpPr>
            <p:cxnSp>
              <p:nvCxnSpPr>
                <p:cNvPr id="612" name="Straight Connector 611">
                  <a:extLst>
                    <a:ext uri="{FF2B5EF4-FFF2-40B4-BE49-F238E27FC236}">
                      <a16:creationId xmlns:a16="http://schemas.microsoft.com/office/drawing/2014/main" id="{D2B1D50F-05E4-8F7F-212F-E99984C6DE0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9710BCDB-C89C-B8EA-52BE-158CC41E380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0" name="Group 619">
                <a:extLst>
                  <a:ext uri="{FF2B5EF4-FFF2-40B4-BE49-F238E27FC236}">
                    <a16:creationId xmlns:a16="http://schemas.microsoft.com/office/drawing/2014/main" id="{1DA74809-AE23-0060-785A-CA59F9F8F320}"/>
                  </a:ext>
                </a:extLst>
              </p:cNvPr>
              <p:cNvGrpSpPr/>
              <p:nvPr/>
            </p:nvGrpSpPr>
            <p:grpSpPr>
              <a:xfrm>
                <a:off x="1870657" y="4046125"/>
                <a:ext cx="75873" cy="107269"/>
                <a:chOff x="3784491" y="3817195"/>
                <a:chExt cx="75873" cy="107269"/>
              </a:xfrm>
            </p:grpSpPr>
            <p:cxnSp>
              <p:nvCxnSpPr>
                <p:cNvPr id="621" name="Straight Connector 620">
                  <a:extLst>
                    <a:ext uri="{FF2B5EF4-FFF2-40B4-BE49-F238E27FC236}">
                      <a16:creationId xmlns:a16="http://schemas.microsoft.com/office/drawing/2014/main" id="{55E1DF23-8306-59F3-D8BC-A5D7E172C9E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D01714DF-1F11-C94F-C619-FB5EC0109CF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86BA3A89-3987-0605-CDCB-EF8C764F31EB}"/>
                  </a:ext>
                </a:extLst>
              </p:cNvPr>
              <p:cNvGrpSpPr/>
              <p:nvPr/>
            </p:nvGrpSpPr>
            <p:grpSpPr>
              <a:xfrm>
                <a:off x="1832721" y="4046125"/>
                <a:ext cx="75873" cy="107269"/>
                <a:chOff x="3784491" y="3817195"/>
                <a:chExt cx="75873" cy="107269"/>
              </a:xfrm>
            </p:grpSpPr>
            <p:cxnSp>
              <p:nvCxnSpPr>
                <p:cNvPr id="624" name="Straight Connector 623">
                  <a:extLst>
                    <a:ext uri="{FF2B5EF4-FFF2-40B4-BE49-F238E27FC236}">
                      <a16:creationId xmlns:a16="http://schemas.microsoft.com/office/drawing/2014/main" id="{7B0340C6-93BB-EF23-4653-B512AFF29D4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21392EDF-F70A-6D66-3B75-F5693ACA7CD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6" name="Group 625">
                <a:extLst>
                  <a:ext uri="{FF2B5EF4-FFF2-40B4-BE49-F238E27FC236}">
                    <a16:creationId xmlns:a16="http://schemas.microsoft.com/office/drawing/2014/main" id="{AA4A579E-7758-8215-7D2F-9E129324FB5C}"/>
                  </a:ext>
                </a:extLst>
              </p:cNvPr>
              <p:cNvGrpSpPr/>
              <p:nvPr/>
            </p:nvGrpSpPr>
            <p:grpSpPr>
              <a:xfrm>
                <a:off x="1801325" y="4046125"/>
                <a:ext cx="75873" cy="107269"/>
                <a:chOff x="3784491" y="3817195"/>
                <a:chExt cx="75873" cy="107269"/>
              </a:xfrm>
            </p:grpSpPr>
            <p:cxnSp>
              <p:nvCxnSpPr>
                <p:cNvPr id="627" name="Straight Connector 626">
                  <a:extLst>
                    <a:ext uri="{FF2B5EF4-FFF2-40B4-BE49-F238E27FC236}">
                      <a16:creationId xmlns:a16="http://schemas.microsoft.com/office/drawing/2014/main" id="{E2D4B799-556F-D34C-6F3B-6C707CB792E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F52797BE-3B68-4AD7-FCF7-487DDF0D243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9" name="Group 628">
                <a:extLst>
                  <a:ext uri="{FF2B5EF4-FFF2-40B4-BE49-F238E27FC236}">
                    <a16:creationId xmlns:a16="http://schemas.microsoft.com/office/drawing/2014/main" id="{20CC8B52-5696-2F30-9032-8354FBA2E4CF}"/>
                  </a:ext>
                </a:extLst>
              </p:cNvPr>
              <p:cNvGrpSpPr/>
              <p:nvPr/>
            </p:nvGrpSpPr>
            <p:grpSpPr>
              <a:xfrm>
                <a:off x="1797401" y="4046125"/>
                <a:ext cx="75873" cy="107269"/>
                <a:chOff x="3784491" y="3817195"/>
                <a:chExt cx="75873" cy="107269"/>
              </a:xfrm>
            </p:grpSpPr>
            <p:cxnSp>
              <p:nvCxnSpPr>
                <p:cNvPr id="630" name="Straight Connector 629">
                  <a:extLst>
                    <a:ext uri="{FF2B5EF4-FFF2-40B4-BE49-F238E27FC236}">
                      <a16:creationId xmlns:a16="http://schemas.microsoft.com/office/drawing/2014/main" id="{903527FC-B243-7767-5585-A408ECB3952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81C3D2A1-1332-437E-598F-839F6647F99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2" name="Group 631">
                <a:extLst>
                  <a:ext uri="{FF2B5EF4-FFF2-40B4-BE49-F238E27FC236}">
                    <a16:creationId xmlns:a16="http://schemas.microsoft.com/office/drawing/2014/main" id="{EAAA6193-EBD4-B482-CACE-38ABC134822A}"/>
                  </a:ext>
                </a:extLst>
              </p:cNvPr>
              <p:cNvGrpSpPr/>
              <p:nvPr/>
            </p:nvGrpSpPr>
            <p:grpSpPr>
              <a:xfrm>
                <a:off x="1750307" y="4056590"/>
                <a:ext cx="75873" cy="107269"/>
                <a:chOff x="3784491" y="3817195"/>
                <a:chExt cx="75873" cy="107269"/>
              </a:xfrm>
            </p:grpSpPr>
            <p:cxnSp>
              <p:nvCxnSpPr>
                <p:cNvPr id="633" name="Straight Connector 632">
                  <a:extLst>
                    <a:ext uri="{FF2B5EF4-FFF2-40B4-BE49-F238E27FC236}">
                      <a16:creationId xmlns:a16="http://schemas.microsoft.com/office/drawing/2014/main" id="{D83CA8D9-5617-BE5D-8760-71DEAD9F6DB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4B06E9FF-F107-0510-ABC4-049ABDB263A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5" name="Group 634">
                <a:extLst>
                  <a:ext uri="{FF2B5EF4-FFF2-40B4-BE49-F238E27FC236}">
                    <a16:creationId xmlns:a16="http://schemas.microsoft.com/office/drawing/2014/main" id="{524BC287-F602-2A99-F2EE-6C791D51791B}"/>
                  </a:ext>
                </a:extLst>
              </p:cNvPr>
              <p:cNvGrpSpPr/>
              <p:nvPr/>
            </p:nvGrpSpPr>
            <p:grpSpPr>
              <a:xfrm>
                <a:off x="1738534" y="4068364"/>
                <a:ext cx="75873" cy="107269"/>
                <a:chOff x="3784491" y="3817195"/>
                <a:chExt cx="75873" cy="107269"/>
              </a:xfrm>
            </p:grpSpPr>
            <p:cxnSp>
              <p:nvCxnSpPr>
                <p:cNvPr id="636" name="Straight Connector 635">
                  <a:extLst>
                    <a:ext uri="{FF2B5EF4-FFF2-40B4-BE49-F238E27FC236}">
                      <a16:creationId xmlns:a16="http://schemas.microsoft.com/office/drawing/2014/main" id="{B1CDE630-FDC6-A853-027E-C782D0BD4A2D}"/>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2C5F8EBD-5DD6-A4E8-D158-4A47CA8639C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8" name="Group 637">
                <a:extLst>
                  <a:ext uri="{FF2B5EF4-FFF2-40B4-BE49-F238E27FC236}">
                    <a16:creationId xmlns:a16="http://schemas.microsoft.com/office/drawing/2014/main" id="{29A4FB4F-5858-19BC-9580-C948EFEE4A75}"/>
                  </a:ext>
                </a:extLst>
              </p:cNvPr>
              <p:cNvGrpSpPr/>
              <p:nvPr/>
            </p:nvGrpSpPr>
            <p:grpSpPr>
              <a:xfrm>
                <a:off x="1731993" y="4077521"/>
                <a:ext cx="75873" cy="107269"/>
                <a:chOff x="3784491" y="3817195"/>
                <a:chExt cx="75873" cy="107269"/>
              </a:xfrm>
            </p:grpSpPr>
            <p:cxnSp>
              <p:nvCxnSpPr>
                <p:cNvPr id="639" name="Straight Connector 638">
                  <a:extLst>
                    <a:ext uri="{FF2B5EF4-FFF2-40B4-BE49-F238E27FC236}">
                      <a16:creationId xmlns:a16="http://schemas.microsoft.com/office/drawing/2014/main" id="{1F7310FD-D61D-BEF3-8708-C78F830AE35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1EAD3290-5786-673A-0BB0-C424FCA3DD8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1" name="Group 640">
                <a:extLst>
                  <a:ext uri="{FF2B5EF4-FFF2-40B4-BE49-F238E27FC236}">
                    <a16:creationId xmlns:a16="http://schemas.microsoft.com/office/drawing/2014/main" id="{3B36D040-0FF7-60D3-7C3F-BC25825999CA}"/>
                  </a:ext>
                </a:extLst>
              </p:cNvPr>
              <p:cNvGrpSpPr/>
              <p:nvPr/>
            </p:nvGrpSpPr>
            <p:grpSpPr>
              <a:xfrm>
                <a:off x="1688824" y="4078829"/>
                <a:ext cx="75873" cy="107269"/>
                <a:chOff x="3784491" y="3817195"/>
                <a:chExt cx="75873" cy="107269"/>
              </a:xfrm>
            </p:grpSpPr>
            <p:cxnSp>
              <p:nvCxnSpPr>
                <p:cNvPr id="642" name="Straight Connector 641">
                  <a:extLst>
                    <a:ext uri="{FF2B5EF4-FFF2-40B4-BE49-F238E27FC236}">
                      <a16:creationId xmlns:a16="http://schemas.microsoft.com/office/drawing/2014/main" id="{336E6D16-8DF8-C216-C92A-22CDB2DEE47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2A8C50BD-E912-AC14-AC43-380302178B2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4" name="Group 643">
                <a:extLst>
                  <a:ext uri="{FF2B5EF4-FFF2-40B4-BE49-F238E27FC236}">
                    <a16:creationId xmlns:a16="http://schemas.microsoft.com/office/drawing/2014/main" id="{5CBB8FF5-AEB6-3BFD-BC67-473351131BAA}"/>
                  </a:ext>
                </a:extLst>
              </p:cNvPr>
              <p:cNvGrpSpPr/>
              <p:nvPr/>
            </p:nvGrpSpPr>
            <p:grpSpPr>
              <a:xfrm>
                <a:off x="1677051" y="4078829"/>
                <a:ext cx="75873" cy="107269"/>
                <a:chOff x="3784491" y="3817195"/>
                <a:chExt cx="75873" cy="107269"/>
              </a:xfrm>
            </p:grpSpPr>
            <p:cxnSp>
              <p:nvCxnSpPr>
                <p:cNvPr id="645" name="Straight Connector 644">
                  <a:extLst>
                    <a:ext uri="{FF2B5EF4-FFF2-40B4-BE49-F238E27FC236}">
                      <a16:creationId xmlns:a16="http://schemas.microsoft.com/office/drawing/2014/main" id="{012A8A6A-EC01-D6B0-68C3-27CBCD2C682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1355E1A7-DB71-C543-5CE8-26163AECD20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7" name="Group 646">
                <a:extLst>
                  <a:ext uri="{FF2B5EF4-FFF2-40B4-BE49-F238E27FC236}">
                    <a16:creationId xmlns:a16="http://schemas.microsoft.com/office/drawing/2014/main" id="{233C12D2-3DE3-409E-82DA-3DD915D9EA73}"/>
                  </a:ext>
                </a:extLst>
              </p:cNvPr>
              <p:cNvGrpSpPr/>
              <p:nvPr/>
            </p:nvGrpSpPr>
            <p:grpSpPr>
              <a:xfrm>
                <a:off x="1639114" y="4078829"/>
                <a:ext cx="75873" cy="107269"/>
                <a:chOff x="3784491" y="3817195"/>
                <a:chExt cx="75873" cy="107269"/>
              </a:xfrm>
            </p:grpSpPr>
            <p:cxnSp>
              <p:nvCxnSpPr>
                <p:cNvPr id="648" name="Straight Connector 647">
                  <a:extLst>
                    <a:ext uri="{FF2B5EF4-FFF2-40B4-BE49-F238E27FC236}">
                      <a16:creationId xmlns:a16="http://schemas.microsoft.com/office/drawing/2014/main" id="{C93061CF-6AE4-1E96-F4A4-0C6A286B9726}"/>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AED8A444-1F46-E01F-9F23-FABCEA36A76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0" name="Group 649">
                <a:extLst>
                  <a:ext uri="{FF2B5EF4-FFF2-40B4-BE49-F238E27FC236}">
                    <a16:creationId xmlns:a16="http://schemas.microsoft.com/office/drawing/2014/main" id="{999C5B72-E21F-E4F3-8A2F-634912C9C9A2}"/>
                  </a:ext>
                </a:extLst>
              </p:cNvPr>
              <p:cNvGrpSpPr/>
              <p:nvPr/>
            </p:nvGrpSpPr>
            <p:grpSpPr>
              <a:xfrm>
                <a:off x="1593329" y="4095835"/>
                <a:ext cx="75873" cy="107269"/>
                <a:chOff x="3784491" y="3817195"/>
                <a:chExt cx="75873" cy="107269"/>
              </a:xfrm>
            </p:grpSpPr>
            <p:cxnSp>
              <p:nvCxnSpPr>
                <p:cNvPr id="651" name="Straight Connector 650">
                  <a:extLst>
                    <a:ext uri="{FF2B5EF4-FFF2-40B4-BE49-F238E27FC236}">
                      <a16:creationId xmlns:a16="http://schemas.microsoft.com/office/drawing/2014/main" id="{A2F5C997-F4D1-9BFB-5362-424E2927D72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024CD03F-9993-9971-5DD7-1AD350164DB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3" name="Group 652">
                <a:extLst>
                  <a:ext uri="{FF2B5EF4-FFF2-40B4-BE49-F238E27FC236}">
                    <a16:creationId xmlns:a16="http://schemas.microsoft.com/office/drawing/2014/main" id="{EF9534AC-EB05-24F3-27E0-A356FEECDF45}"/>
                  </a:ext>
                </a:extLst>
              </p:cNvPr>
              <p:cNvGrpSpPr/>
              <p:nvPr/>
            </p:nvGrpSpPr>
            <p:grpSpPr>
              <a:xfrm>
                <a:off x="1552776" y="4118074"/>
                <a:ext cx="75873" cy="107269"/>
                <a:chOff x="3784491" y="3817195"/>
                <a:chExt cx="75873" cy="107269"/>
              </a:xfrm>
            </p:grpSpPr>
            <p:cxnSp>
              <p:nvCxnSpPr>
                <p:cNvPr id="654" name="Straight Connector 653">
                  <a:extLst>
                    <a:ext uri="{FF2B5EF4-FFF2-40B4-BE49-F238E27FC236}">
                      <a16:creationId xmlns:a16="http://schemas.microsoft.com/office/drawing/2014/main" id="{3EDBA270-ED2C-AE0D-5632-7D006CA818E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76BC47B2-C835-D4E6-E94C-FABD73F080D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6" name="Group 655">
                <a:extLst>
                  <a:ext uri="{FF2B5EF4-FFF2-40B4-BE49-F238E27FC236}">
                    <a16:creationId xmlns:a16="http://schemas.microsoft.com/office/drawing/2014/main" id="{5FCEF693-A75F-D414-0CAF-FBB3F3A99F12}"/>
                  </a:ext>
                </a:extLst>
              </p:cNvPr>
              <p:cNvGrpSpPr/>
              <p:nvPr/>
            </p:nvGrpSpPr>
            <p:grpSpPr>
              <a:xfrm>
                <a:off x="1442891" y="4161243"/>
                <a:ext cx="75873" cy="107269"/>
                <a:chOff x="3784491" y="3817195"/>
                <a:chExt cx="75873" cy="107269"/>
              </a:xfrm>
            </p:grpSpPr>
            <p:cxnSp>
              <p:nvCxnSpPr>
                <p:cNvPr id="657" name="Straight Connector 656">
                  <a:extLst>
                    <a:ext uri="{FF2B5EF4-FFF2-40B4-BE49-F238E27FC236}">
                      <a16:creationId xmlns:a16="http://schemas.microsoft.com/office/drawing/2014/main" id="{536BE022-C432-1211-56B2-2D5F842199A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D84935BB-6D78-1C63-7116-E03EE9FD613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9" name="Group 658">
                <a:extLst>
                  <a:ext uri="{FF2B5EF4-FFF2-40B4-BE49-F238E27FC236}">
                    <a16:creationId xmlns:a16="http://schemas.microsoft.com/office/drawing/2014/main" id="{C6E2DF1E-A14B-636A-50CA-55C5A797FBFD}"/>
                  </a:ext>
                </a:extLst>
              </p:cNvPr>
              <p:cNvGrpSpPr/>
              <p:nvPr/>
            </p:nvGrpSpPr>
            <p:grpSpPr>
              <a:xfrm>
                <a:off x="1404954" y="4161243"/>
                <a:ext cx="75873" cy="107269"/>
                <a:chOff x="3784491" y="3817195"/>
                <a:chExt cx="75873" cy="107269"/>
              </a:xfrm>
            </p:grpSpPr>
            <p:cxnSp>
              <p:nvCxnSpPr>
                <p:cNvPr id="660" name="Straight Connector 659">
                  <a:extLst>
                    <a:ext uri="{FF2B5EF4-FFF2-40B4-BE49-F238E27FC236}">
                      <a16:creationId xmlns:a16="http://schemas.microsoft.com/office/drawing/2014/main" id="{5E647604-1C67-A05E-F30B-E446E6C9B67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62B99E2C-6CB4-AE78-3317-4A54787C758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62" name="Group 661">
                <a:extLst>
                  <a:ext uri="{FF2B5EF4-FFF2-40B4-BE49-F238E27FC236}">
                    <a16:creationId xmlns:a16="http://schemas.microsoft.com/office/drawing/2014/main" id="{8F46FC6A-5F88-CBCE-EDB2-3D375759A2D1}"/>
                  </a:ext>
                </a:extLst>
              </p:cNvPr>
              <p:cNvGrpSpPr/>
              <p:nvPr/>
            </p:nvGrpSpPr>
            <p:grpSpPr>
              <a:xfrm>
                <a:off x="1263674" y="4200487"/>
                <a:ext cx="75873" cy="107269"/>
                <a:chOff x="3784491" y="3817195"/>
                <a:chExt cx="75873" cy="107269"/>
              </a:xfrm>
            </p:grpSpPr>
            <p:cxnSp>
              <p:nvCxnSpPr>
                <p:cNvPr id="663" name="Straight Connector 662">
                  <a:extLst>
                    <a:ext uri="{FF2B5EF4-FFF2-40B4-BE49-F238E27FC236}">
                      <a16:creationId xmlns:a16="http://schemas.microsoft.com/office/drawing/2014/main" id="{473E4629-370B-302D-F6A0-72B179749CC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552EECFD-B9E3-07DC-07E9-CBB29144D1E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65" name="Group 664">
                <a:extLst>
                  <a:ext uri="{FF2B5EF4-FFF2-40B4-BE49-F238E27FC236}">
                    <a16:creationId xmlns:a16="http://schemas.microsoft.com/office/drawing/2014/main" id="{AF3ED29B-DE6E-15D5-24C7-CFFE55C2E92F}"/>
                  </a:ext>
                </a:extLst>
              </p:cNvPr>
              <p:cNvGrpSpPr/>
              <p:nvPr/>
            </p:nvGrpSpPr>
            <p:grpSpPr>
              <a:xfrm>
                <a:off x="1207424" y="4200487"/>
                <a:ext cx="75873" cy="107269"/>
                <a:chOff x="3784491" y="3817195"/>
                <a:chExt cx="75873" cy="107269"/>
              </a:xfrm>
            </p:grpSpPr>
            <p:cxnSp>
              <p:nvCxnSpPr>
                <p:cNvPr id="666" name="Straight Connector 665">
                  <a:extLst>
                    <a:ext uri="{FF2B5EF4-FFF2-40B4-BE49-F238E27FC236}">
                      <a16:creationId xmlns:a16="http://schemas.microsoft.com/office/drawing/2014/main" id="{4026F84F-9AAE-55AA-7E9D-041B1EB72206}"/>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3C75D33D-31B7-E84D-97E4-A6D2ABB47EE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68" name="Group 667">
                <a:extLst>
                  <a:ext uri="{FF2B5EF4-FFF2-40B4-BE49-F238E27FC236}">
                    <a16:creationId xmlns:a16="http://schemas.microsoft.com/office/drawing/2014/main" id="{2DD7068D-F147-84AF-F4C6-75061C99532D}"/>
                  </a:ext>
                </a:extLst>
              </p:cNvPr>
              <p:cNvGrpSpPr/>
              <p:nvPr/>
            </p:nvGrpSpPr>
            <p:grpSpPr>
              <a:xfrm>
                <a:off x="1157714" y="4216185"/>
                <a:ext cx="75873" cy="107269"/>
                <a:chOff x="3784491" y="3817195"/>
                <a:chExt cx="75873" cy="107269"/>
              </a:xfrm>
            </p:grpSpPr>
            <p:cxnSp>
              <p:nvCxnSpPr>
                <p:cNvPr id="669" name="Straight Connector 668">
                  <a:extLst>
                    <a:ext uri="{FF2B5EF4-FFF2-40B4-BE49-F238E27FC236}">
                      <a16:creationId xmlns:a16="http://schemas.microsoft.com/office/drawing/2014/main" id="{657321E6-AF87-ECC4-524E-BE6C4C2FA23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602EBA82-F2C3-5477-258E-173BCF027574}"/>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1" name="Group 670">
                <a:extLst>
                  <a:ext uri="{FF2B5EF4-FFF2-40B4-BE49-F238E27FC236}">
                    <a16:creationId xmlns:a16="http://schemas.microsoft.com/office/drawing/2014/main" id="{ACC5CF36-6404-E1AE-535B-9811930ACD32}"/>
                  </a:ext>
                </a:extLst>
              </p:cNvPr>
              <p:cNvGrpSpPr/>
              <p:nvPr/>
            </p:nvGrpSpPr>
            <p:grpSpPr>
              <a:xfrm>
                <a:off x="1081841" y="4256738"/>
                <a:ext cx="75873" cy="107269"/>
                <a:chOff x="3784491" y="3817195"/>
                <a:chExt cx="75873" cy="107269"/>
              </a:xfrm>
            </p:grpSpPr>
            <p:cxnSp>
              <p:nvCxnSpPr>
                <p:cNvPr id="672" name="Straight Connector 671">
                  <a:extLst>
                    <a:ext uri="{FF2B5EF4-FFF2-40B4-BE49-F238E27FC236}">
                      <a16:creationId xmlns:a16="http://schemas.microsoft.com/office/drawing/2014/main" id="{B5BAC295-577D-ECFE-E5EA-FA4B7D42090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5C33B309-AFCC-65D4-05F0-54EA75F0BDD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4" name="Group 673">
                <a:extLst>
                  <a:ext uri="{FF2B5EF4-FFF2-40B4-BE49-F238E27FC236}">
                    <a16:creationId xmlns:a16="http://schemas.microsoft.com/office/drawing/2014/main" id="{9B819EC3-66E9-308A-F8B8-DA7612CB1163}"/>
                  </a:ext>
                </a:extLst>
              </p:cNvPr>
              <p:cNvGrpSpPr/>
              <p:nvPr/>
            </p:nvGrpSpPr>
            <p:grpSpPr>
              <a:xfrm>
                <a:off x="1059603" y="4255430"/>
                <a:ext cx="75873" cy="107269"/>
                <a:chOff x="3784491" y="3817195"/>
                <a:chExt cx="75873" cy="107269"/>
              </a:xfrm>
            </p:grpSpPr>
            <p:cxnSp>
              <p:nvCxnSpPr>
                <p:cNvPr id="675" name="Straight Connector 674">
                  <a:extLst>
                    <a:ext uri="{FF2B5EF4-FFF2-40B4-BE49-F238E27FC236}">
                      <a16:creationId xmlns:a16="http://schemas.microsoft.com/office/drawing/2014/main" id="{488E90DF-8709-B40C-3E59-0FA207A68E9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649175E2-7A6F-C3A1-2C10-4501FB637C7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7" name="Group 676">
                <a:extLst>
                  <a:ext uri="{FF2B5EF4-FFF2-40B4-BE49-F238E27FC236}">
                    <a16:creationId xmlns:a16="http://schemas.microsoft.com/office/drawing/2014/main" id="{0BD24676-251C-0EF2-C1FC-4584601D1ED9}"/>
                  </a:ext>
                </a:extLst>
              </p:cNvPr>
              <p:cNvGrpSpPr/>
              <p:nvPr/>
            </p:nvGrpSpPr>
            <p:grpSpPr>
              <a:xfrm>
                <a:off x="1025591" y="4305140"/>
                <a:ext cx="75873" cy="107269"/>
                <a:chOff x="3784491" y="3817195"/>
                <a:chExt cx="75873" cy="107269"/>
              </a:xfrm>
            </p:grpSpPr>
            <p:cxnSp>
              <p:nvCxnSpPr>
                <p:cNvPr id="678" name="Straight Connector 677">
                  <a:extLst>
                    <a:ext uri="{FF2B5EF4-FFF2-40B4-BE49-F238E27FC236}">
                      <a16:creationId xmlns:a16="http://schemas.microsoft.com/office/drawing/2014/main" id="{D0294B5B-8702-EEA3-ED39-B2239995B35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38AFCC0A-CC22-6BE4-6BC6-5A5BFF4B9B1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80" name="Group 679">
                <a:extLst>
                  <a:ext uri="{FF2B5EF4-FFF2-40B4-BE49-F238E27FC236}">
                    <a16:creationId xmlns:a16="http://schemas.microsoft.com/office/drawing/2014/main" id="{FEDCC12D-1856-E9C7-93AF-F3A935F4A8C6}"/>
                  </a:ext>
                </a:extLst>
              </p:cNvPr>
              <p:cNvGrpSpPr/>
              <p:nvPr/>
            </p:nvGrpSpPr>
            <p:grpSpPr>
              <a:xfrm>
                <a:off x="970648" y="4366623"/>
                <a:ext cx="75873" cy="107269"/>
                <a:chOff x="3784491" y="3817195"/>
                <a:chExt cx="75873" cy="107269"/>
              </a:xfrm>
            </p:grpSpPr>
            <p:cxnSp>
              <p:nvCxnSpPr>
                <p:cNvPr id="681" name="Straight Connector 680">
                  <a:extLst>
                    <a:ext uri="{FF2B5EF4-FFF2-40B4-BE49-F238E27FC236}">
                      <a16:creationId xmlns:a16="http://schemas.microsoft.com/office/drawing/2014/main" id="{AC03A032-45B3-5331-CAD3-25876FE10F0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16A3DD3C-93E0-DEFC-F91F-B2D782AE2FA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83" name="Group 682">
                <a:extLst>
                  <a:ext uri="{FF2B5EF4-FFF2-40B4-BE49-F238E27FC236}">
                    <a16:creationId xmlns:a16="http://schemas.microsoft.com/office/drawing/2014/main" id="{BCCF33F4-659C-D680-3AE1-BA627AA20E3A}"/>
                  </a:ext>
                </a:extLst>
              </p:cNvPr>
              <p:cNvGrpSpPr/>
              <p:nvPr/>
            </p:nvGrpSpPr>
            <p:grpSpPr>
              <a:xfrm>
                <a:off x="952334" y="4366623"/>
                <a:ext cx="75873" cy="107269"/>
                <a:chOff x="3784491" y="3817195"/>
                <a:chExt cx="75873" cy="107269"/>
              </a:xfrm>
            </p:grpSpPr>
            <p:cxnSp>
              <p:nvCxnSpPr>
                <p:cNvPr id="684" name="Straight Connector 683">
                  <a:extLst>
                    <a:ext uri="{FF2B5EF4-FFF2-40B4-BE49-F238E27FC236}">
                      <a16:creationId xmlns:a16="http://schemas.microsoft.com/office/drawing/2014/main" id="{D831B60F-3D30-C2A2-4D61-F9D0E760A4E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A1D2307C-D8BF-208D-8418-DB588513A96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86" name="Group 685">
                <a:extLst>
                  <a:ext uri="{FF2B5EF4-FFF2-40B4-BE49-F238E27FC236}">
                    <a16:creationId xmlns:a16="http://schemas.microsoft.com/office/drawing/2014/main" id="{2F91D1F2-6ECC-A827-2A7A-B04598BF3E4D}"/>
                  </a:ext>
                </a:extLst>
              </p:cNvPr>
              <p:cNvGrpSpPr/>
              <p:nvPr/>
            </p:nvGrpSpPr>
            <p:grpSpPr>
              <a:xfrm>
                <a:off x="918322" y="4366623"/>
                <a:ext cx="75873" cy="107269"/>
                <a:chOff x="3784491" y="3817195"/>
                <a:chExt cx="75873" cy="107269"/>
              </a:xfrm>
            </p:grpSpPr>
            <p:cxnSp>
              <p:nvCxnSpPr>
                <p:cNvPr id="687" name="Straight Connector 686">
                  <a:extLst>
                    <a:ext uri="{FF2B5EF4-FFF2-40B4-BE49-F238E27FC236}">
                      <a16:creationId xmlns:a16="http://schemas.microsoft.com/office/drawing/2014/main" id="{E774C826-AC28-D721-26B8-F6CB751E927D}"/>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3DCAA0C8-FA10-4975-A793-3D2D66F3053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689" name="Group 688">
              <a:extLst>
                <a:ext uri="{FF2B5EF4-FFF2-40B4-BE49-F238E27FC236}">
                  <a16:creationId xmlns:a16="http://schemas.microsoft.com/office/drawing/2014/main" id="{247F827C-A5AE-D9C1-DD3F-2B7EDB1CB99D}"/>
                </a:ext>
              </a:extLst>
            </p:cNvPr>
            <p:cNvGrpSpPr/>
            <p:nvPr/>
          </p:nvGrpSpPr>
          <p:grpSpPr>
            <a:xfrm>
              <a:off x="804512" y="4609940"/>
              <a:ext cx="75873" cy="107269"/>
              <a:chOff x="3784491" y="3817195"/>
              <a:chExt cx="75873" cy="107269"/>
            </a:xfrm>
          </p:grpSpPr>
          <p:cxnSp>
            <p:nvCxnSpPr>
              <p:cNvPr id="690" name="Straight Connector 689">
                <a:extLst>
                  <a:ext uri="{FF2B5EF4-FFF2-40B4-BE49-F238E27FC236}">
                    <a16:creationId xmlns:a16="http://schemas.microsoft.com/office/drawing/2014/main" id="{E6A74B6E-EE70-4849-CA62-E21A97B502F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9823BBF4-E55E-C8D8-E42B-AC9CD353E1C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92" name="Group 691">
              <a:extLst>
                <a:ext uri="{FF2B5EF4-FFF2-40B4-BE49-F238E27FC236}">
                  <a16:creationId xmlns:a16="http://schemas.microsoft.com/office/drawing/2014/main" id="{4510F95D-7869-7D4A-C19D-E6E7BB02627C}"/>
                </a:ext>
              </a:extLst>
            </p:cNvPr>
            <p:cNvGrpSpPr/>
            <p:nvPr/>
          </p:nvGrpSpPr>
          <p:grpSpPr>
            <a:xfrm>
              <a:off x="773116" y="4862414"/>
              <a:ext cx="75873" cy="107269"/>
              <a:chOff x="3784491" y="3817195"/>
              <a:chExt cx="75873" cy="107269"/>
            </a:xfrm>
          </p:grpSpPr>
          <p:cxnSp>
            <p:nvCxnSpPr>
              <p:cNvPr id="693" name="Straight Connector 692">
                <a:extLst>
                  <a:ext uri="{FF2B5EF4-FFF2-40B4-BE49-F238E27FC236}">
                    <a16:creationId xmlns:a16="http://schemas.microsoft.com/office/drawing/2014/main" id="{125EBF56-9083-D695-83E7-9C00521BAD7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A86BC94A-7449-78D8-52CC-86BFBEB36B6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95" name="Group 694">
              <a:extLst>
                <a:ext uri="{FF2B5EF4-FFF2-40B4-BE49-F238E27FC236}">
                  <a16:creationId xmlns:a16="http://schemas.microsoft.com/office/drawing/2014/main" id="{C6933DBE-1B08-1730-8E03-C67AC3A71843}"/>
                </a:ext>
              </a:extLst>
            </p:cNvPr>
            <p:cNvGrpSpPr/>
            <p:nvPr/>
          </p:nvGrpSpPr>
          <p:grpSpPr>
            <a:xfrm>
              <a:off x="761342" y="5031166"/>
              <a:ext cx="75873" cy="107269"/>
              <a:chOff x="3784491" y="3817195"/>
              <a:chExt cx="75873" cy="107269"/>
            </a:xfrm>
          </p:grpSpPr>
          <p:cxnSp>
            <p:nvCxnSpPr>
              <p:cNvPr id="696" name="Straight Connector 695">
                <a:extLst>
                  <a:ext uri="{FF2B5EF4-FFF2-40B4-BE49-F238E27FC236}">
                    <a16:creationId xmlns:a16="http://schemas.microsoft.com/office/drawing/2014/main" id="{6EB71DC1-281C-80C1-008D-D58B443A2C1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0BA20A90-02DE-0561-4B80-87B8D75961E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98" name="Group 697">
              <a:extLst>
                <a:ext uri="{FF2B5EF4-FFF2-40B4-BE49-F238E27FC236}">
                  <a16:creationId xmlns:a16="http://schemas.microsoft.com/office/drawing/2014/main" id="{F0DA38BF-C255-86E9-C7D2-60C956B7EB10}"/>
                </a:ext>
              </a:extLst>
            </p:cNvPr>
            <p:cNvGrpSpPr/>
            <p:nvPr/>
          </p:nvGrpSpPr>
          <p:grpSpPr>
            <a:xfrm>
              <a:off x="754801" y="5150208"/>
              <a:ext cx="75873" cy="107269"/>
              <a:chOff x="3784491" y="3817195"/>
              <a:chExt cx="75873" cy="107269"/>
            </a:xfrm>
          </p:grpSpPr>
          <p:cxnSp>
            <p:nvCxnSpPr>
              <p:cNvPr id="699" name="Straight Connector 698">
                <a:extLst>
                  <a:ext uri="{FF2B5EF4-FFF2-40B4-BE49-F238E27FC236}">
                    <a16:creationId xmlns:a16="http://schemas.microsoft.com/office/drawing/2014/main" id="{058C03CF-17C4-9061-4CC0-CE3E9110058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85526988-0B85-3C97-D896-49E5F8077724}"/>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042" name="Group 1041">
            <a:extLst>
              <a:ext uri="{FF2B5EF4-FFF2-40B4-BE49-F238E27FC236}">
                <a16:creationId xmlns:a16="http://schemas.microsoft.com/office/drawing/2014/main" id="{5C8D9C46-10A6-D4A8-9D0C-743B03FC69B9}"/>
              </a:ext>
            </a:extLst>
          </p:cNvPr>
          <p:cNvGrpSpPr/>
          <p:nvPr/>
        </p:nvGrpSpPr>
        <p:grpSpPr>
          <a:xfrm>
            <a:off x="966894" y="4489023"/>
            <a:ext cx="3004095" cy="1376615"/>
            <a:chOff x="747753" y="3129292"/>
            <a:chExt cx="3004095" cy="2113049"/>
          </a:xfrm>
        </p:grpSpPr>
        <p:grpSp>
          <p:nvGrpSpPr>
            <p:cNvPr id="754" name="Group 753">
              <a:extLst>
                <a:ext uri="{FF2B5EF4-FFF2-40B4-BE49-F238E27FC236}">
                  <a16:creationId xmlns:a16="http://schemas.microsoft.com/office/drawing/2014/main" id="{874A487F-5B3B-DABD-FF91-76116929D85F}"/>
                </a:ext>
              </a:extLst>
            </p:cNvPr>
            <p:cNvGrpSpPr/>
            <p:nvPr/>
          </p:nvGrpSpPr>
          <p:grpSpPr>
            <a:xfrm>
              <a:off x="1046742" y="3791628"/>
              <a:ext cx="75873" cy="107269"/>
              <a:chOff x="956912" y="4762340"/>
              <a:chExt cx="75873" cy="107269"/>
            </a:xfrm>
          </p:grpSpPr>
          <p:cxnSp>
            <p:nvCxnSpPr>
              <p:cNvPr id="755" name="Straight Connector 754">
                <a:extLst>
                  <a:ext uri="{FF2B5EF4-FFF2-40B4-BE49-F238E27FC236}">
                    <a16:creationId xmlns:a16="http://schemas.microsoft.com/office/drawing/2014/main" id="{BB78B5FC-74D7-399F-4C8E-B15428017992}"/>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21BB2A01-6250-1E3B-A88E-20284AA1AB9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57" name="Group 756">
              <a:extLst>
                <a:ext uri="{FF2B5EF4-FFF2-40B4-BE49-F238E27FC236}">
                  <a16:creationId xmlns:a16="http://schemas.microsoft.com/office/drawing/2014/main" id="{3C549719-A97C-D7A5-FD98-534C80A53F84}"/>
                </a:ext>
              </a:extLst>
            </p:cNvPr>
            <p:cNvGrpSpPr/>
            <p:nvPr/>
          </p:nvGrpSpPr>
          <p:grpSpPr>
            <a:xfrm>
              <a:off x="1072217" y="3787606"/>
              <a:ext cx="75873" cy="107269"/>
              <a:chOff x="956912" y="4762340"/>
              <a:chExt cx="75873" cy="107269"/>
            </a:xfrm>
          </p:grpSpPr>
          <p:cxnSp>
            <p:nvCxnSpPr>
              <p:cNvPr id="758" name="Straight Connector 757">
                <a:extLst>
                  <a:ext uri="{FF2B5EF4-FFF2-40B4-BE49-F238E27FC236}">
                    <a16:creationId xmlns:a16="http://schemas.microsoft.com/office/drawing/2014/main" id="{6464DECF-F1EE-E2AA-F90F-642F9E20768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AA92E367-40C6-20E1-7DD7-1630C760E75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0" name="Group 759">
              <a:extLst>
                <a:ext uri="{FF2B5EF4-FFF2-40B4-BE49-F238E27FC236}">
                  <a16:creationId xmlns:a16="http://schemas.microsoft.com/office/drawing/2014/main" id="{C8DB613F-B342-9726-2BA6-C7B5AE0C92F8}"/>
                </a:ext>
              </a:extLst>
            </p:cNvPr>
            <p:cNvGrpSpPr/>
            <p:nvPr/>
          </p:nvGrpSpPr>
          <p:grpSpPr>
            <a:xfrm>
              <a:off x="1096351" y="3787606"/>
              <a:ext cx="75873" cy="107269"/>
              <a:chOff x="956912" y="4762340"/>
              <a:chExt cx="75873" cy="107269"/>
            </a:xfrm>
          </p:grpSpPr>
          <p:cxnSp>
            <p:nvCxnSpPr>
              <p:cNvPr id="761" name="Straight Connector 760">
                <a:extLst>
                  <a:ext uri="{FF2B5EF4-FFF2-40B4-BE49-F238E27FC236}">
                    <a16:creationId xmlns:a16="http://schemas.microsoft.com/office/drawing/2014/main" id="{F08839A1-F701-C30F-C8B1-1EA5E4F1881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9A5F92E7-D408-8B5E-8CB4-87C1214BE7B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3" name="Group 762">
              <a:extLst>
                <a:ext uri="{FF2B5EF4-FFF2-40B4-BE49-F238E27FC236}">
                  <a16:creationId xmlns:a16="http://schemas.microsoft.com/office/drawing/2014/main" id="{F197577F-33AF-8CF5-5AF6-1DDEADC6FF87}"/>
                </a:ext>
              </a:extLst>
            </p:cNvPr>
            <p:cNvGrpSpPr/>
            <p:nvPr/>
          </p:nvGrpSpPr>
          <p:grpSpPr>
            <a:xfrm>
              <a:off x="1121826" y="3787606"/>
              <a:ext cx="75873" cy="107269"/>
              <a:chOff x="956912" y="4762340"/>
              <a:chExt cx="75873" cy="107269"/>
            </a:xfrm>
          </p:grpSpPr>
          <p:cxnSp>
            <p:nvCxnSpPr>
              <p:cNvPr id="764" name="Straight Connector 763">
                <a:extLst>
                  <a:ext uri="{FF2B5EF4-FFF2-40B4-BE49-F238E27FC236}">
                    <a16:creationId xmlns:a16="http://schemas.microsoft.com/office/drawing/2014/main" id="{0A91BB76-7B8D-4DFD-E194-070607C6AC16}"/>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0D41D034-9AB9-AD5A-92C3-7C52FE404B7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6" name="Group 765">
              <a:extLst>
                <a:ext uri="{FF2B5EF4-FFF2-40B4-BE49-F238E27FC236}">
                  <a16:creationId xmlns:a16="http://schemas.microsoft.com/office/drawing/2014/main" id="{393F50EB-1DDE-566D-5EA3-7637537EF9FE}"/>
                </a:ext>
              </a:extLst>
            </p:cNvPr>
            <p:cNvGrpSpPr/>
            <p:nvPr/>
          </p:nvGrpSpPr>
          <p:grpSpPr>
            <a:xfrm>
              <a:off x="1127189" y="3771517"/>
              <a:ext cx="75873" cy="107269"/>
              <a:chOff x="956912" y="4762340"/>
              <a:chExt cx="75873" cy="107269"/>
            </a:xfrm>
          </p:grpSpPr>
          <p:cxnSp>
            <p:nvCxnSpPr>
              <p:cNvPr id="767" name="Straight Connector 766">
                <a:extLst>
                  <a:ext uri="{FF2B5EF4-FFF2-40B4-BE49-F238E27FC236}">
                    <a16:creationId xmlns:a16="http://schemas.microsoft.com/office/drawing/2014/main" id="{24147704-914F-7C84-C5A7-811DDAF9BC8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431816C6-A451-384B-BD88-C3ABE3B3C29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9" name="Group 768">
              <a:extLst>
                <a:ext uri="{FF2B5EF4-FFF2-40B4-BE49-F238E27FC236}">
                  <a16:creationId xmlns:a16="http://schemas.microsoft.com/office/drawing/2014/main" id="{6F4B6EB8-DE2B-6F5E-DF81-2B3F78595B19}"/>
                </a:ext>
              </a:extLst>
            </p:cNvPr>
            <p:cNvGrpSpPr/>
            <p:nvPr/>
          </p:nvGrpSpPr>
          <p:grpSpPr>
            <a:xfrm>
              <a:off x="1198249" y="3752746"/>
              <a:ext cx="75873" cy="107269"/>
              <a:chOff x="956912" y="4762340"/>
              <a:chExt cx="75873" cy="107269"/>
            </a:xfrm>
          </p:grpSpPr>
          <p:cxnSp>
            <p:nvCxnSpPr>
              <p:cNvPr id="770" name="Straight Connector 769">
                <a:extLst>
                  <a:ext uri="{FF2B5EF4-FFF2-40B4-BE49-F238E27FC236}">
                    <a16:creationId xmlns:a16="http://schemas.microsoft.com/office/drawing/2014/main" id="{B457BE87-F1D9-1453-1DBC-84E9449372F6}"/>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B2E31384-6205-451A-9654-3D4127BC237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2" name="Group 771">
              <a:extLst>
                <a:ext uri="{FF2B5EF4-FFF2-40B4-BE49-F238E27FC236}">
                  <a16:creationId xmlns:a16="http://schemas.microsoft.com/office/drawing/2014/main" id="{438E73A9-45DE-AE7A-584D-93DE1150EE0F}"/>
                </a:ext>
              </a:extLst>
            </p:cNvPr>
            <p:cNvGrpSpPr/>
            <p:nvPr/>
          </p:nvGrpSpPr>
          <p:grpSpPr>
            <a:xfrm>
              <a:off x="1207635" y="3743361"/>
              <a:ext cx="75873" cy="107269"/>
              <a:chOff x="956912" y="4762340"/>
              <a:chExt cx="75873" cy="107269"/>
            </a:xfrm>
          </p:grpSpPr>
          <p:cxnSp>
            <p:nvCxnSpPr>
              <p:cNvPr id="773" name="Straight Connector 772">
                <a:extLst>
                  <a:ext uri="{FF2B5EF4-FFF2-40B4-BE49-F238E27FC236}">
                    <a16:creationId xmlns:a16="http://schemas.microsoft.com/office/drawing/2014/main" id="{BDD9B67D-982F-D024-ADA1-9923160E6E5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A943C600-3F10-E971-DA7E-59763D0E606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5" name="Group 774">
              <a:extLst>
                <a:ext uri="{FF2B5EF4-FFF2-40B4-BE49-F238E27FC236}">
                  <a16:creationId xmlns:a16="http://schemas.microsoft.com/office/drawing/2014/main" id="{06F1E9F5-42BE-D5BF-ACFE-E4D4B013C67F}"/>
                </a:ext>
              </a:extLst>
            </p:cNvPr>
            <p:cNvGrpSpPr/>
            <p:nvPr/>
          </p:nvGrpSpPr>
          <p:grpSpPr>
            <a:xfrm>
              <a:off x="1261265" y="3743361"/>
              <a:ext cx="75873" cy="107269"/>
              <a:chOff x="956912" y="4762340"/>
              <a:chExt cx="75873" cy="107269"/>
            </a:xfrm>
          </p:grpSpPr>
          <p:cxnSp>
            <p:nvCxnSpPr>
              <p:cNvPr id="776" name="Straight Connector 775">
                <a:extLst>
                  <a:ext uri="{FF2B5EF4-FFF2-40B4-BE49-F238E27FC236}">
                    <a16:creationId xmlns:a16="http://schemas.microsoft.com/office/drawing/2014/main" id="{8E786673-C235-5345-C346-3182E7C13DB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F0E0A1B1-70F1-E30F-968B-DE157F5F403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8" name="Group 777">
              <a:extLst>
                <a:ext uri="{FF2B5EF4-FFF2-40B4-BE49-F238E27FC236}">
                  <a16:creationId xmlns:a16="http://schemas.microsoft.com/office/drawing/2014/main" id="{DEEF4985-FC33-9283-4388-79733F38CBFB}"/>
                </a:ext>
              </a:extLst>
            </p:cNvPr>
            <p:cNvGrpSpPr/>
            <p:nvPr/>
          </p:nvGrpSpPr>
          <p:grpSpPr>
            <a:xfrm>
              <a:off x="1280036" y="3743361"/>
              <a:ext cx="75873" cy="107269"/>
              <a:chOff x="956912" y="4762340"/>
              <a:chExt cx="75873" cy="107269"/>
            </a:xfrm>
          </p:grpSpPr>
          <p:cxnSp>
            <p:nvCxnSpPr>
              <p:cNvPr id="779" name="Straight Connector 778">
                <a:extLst>
                  <a:ext uri="{FF2B5EF4-FFF2-40B4-BE49-F238E27FC236}">
                    <a16:creationId xmlns:a16="http://schemas.microsoft.com/office/drawing/2014/main" id="{6D32432F-D6AD-68DE-63F0-1FF6E59CDF0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EF5626AB-E500-FD11-BC76-89C4D1876C2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81" name="Group 780">
              <a:extLst>
                <a:ext uri="{FF2B5EF4-FFF2-40B4-BE49-F238E27FC236}">
                  <a16:creationId xmlns:a16="http://schemas.microsoft.com/office/drawing/2014/main" id="{3AC093A4-017F-0FC8-3C67-FE1D3BD23692}"/>
                </a:ext>
              </a:extLst>
            </p:cNvPr>
            <p:cNvGrpSpPr/>
            <p:nvPr/>
          </p:nvGrpSpPr>
          <p:grpSpPr>
            <a:xfrm>
              <a:off x="1290762" y="3735316"/>
              <a:ext cx="75873" cy="107269"/>
              <a:chOff x="956912" y="4762340"/>
              <a:chExt cx="75873" cy="107269"/>
            </a:xfrm>
          </p:grpSpPr>
          <p:cxnSp>
            <p:nvCxnSpPr>
              <p:cNvPr id="782" name="Straight Connector 781">
                <a:extLst>
                  <a:ext uri="{FF2B5EF4-FFF2-40B4-BE49-F238E27FC236}">
                    <a16:creationId xmlns:a16="http://schemas.microsoft.com/office/drawing/2014/main" id="{0B4BB10C-99B8-5395-DF6A-0BC82F1DB1B2}"/>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A7A42205-7641-9EDA-AE94-B44DF95496E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41" name="Group 1040">
              <a:extLst>
                <a:ext uri="{FF2B5EF4-FFF2-40B4-BE49-F238E27FC236}">
                  <a16:creationId xmlns:a16="http://schemas.microsoft.com/office/drawing/2014/main" id="{90BC6841-FE0C-5306-A595-EBD80BEC2B0B}"/>
                </a:ext>
              </a:extLst>
            </p:cNvPr>
            <p:cNvGrpSpPr/>
            <p:nvPr/>
          </p:nvGrpSpPr>
          <p:grpSpPr>
            <a:xfrm>
              <a:off x="747753" y="3129292"/>
              <a:ext cx="3004095" cy="2113049"/>
              <a:chOff x="747753" y="3129292"/>
              <a:chExt cx="3004095" cy="2113049"/>
            </a:xfrm>
          </p:grpSpPr>
          <p:grpSp>
            <p:nvGrpSpPr>
              <p:cNvPr id="705" name="Group 704">
                <a:extLst>
                  <a:ext uri="{FF2B5EF4-FFF2-40B4-BE49-F238E27FC236}">
                    <a16:creationId xmlns:a16="http://schemas.microsoft.com/office/drawing/2014/main" id="{98105005-508F-AEF7-B955-8293821FC588}"/>
                  </a:ext>
                </a:extLst>
              </p:cNvPr>
              <p:cNvGrpSpPr/>
              <p:nvPr/>
            </p:nvGrpSpPr>
            <p:grpSpPr>
              <a:xfrm>
                <a:off x="769205" y="4937980"/>
                <a:ext cx="75873" cy="107269"/>
                <a:chOff x="956912" y="4762340"/>
                <a:chExt cx="75873" cy="107269"/>
              </a:xfrm>
            </p:grpSpPr>
            <p:cxnSp>
              <p:nvCxnSpPr>
                <p:cNvPr id="703" name="Straight Connector 702">
                  <a:extLst>
                    <a:ext uri="{FF2B5EF4-FFF2-40B4-BE49-F238E27FC236}">
                      <a16:creationId xmlns:a16="http://schemas.microsoft.com/office/drawing/2014/main" id="{EA33123E-A3DA-37E9-367A-0E436D61602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37C4A474-CB24-4EE0-8BEA-CF606408F09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06" name="Group 705">
                <a:extLst>
                  <a:ext uri="{FF2B5EF4-FFF2-40B4-BE49-F238E27FC236}">
                    <a16:creationId xmlns:a16="http://schemas.microsoft.com/office/drawing/2014/main" id="{8B71C785-2C70-A61B-E256-7ED8241298D3}"/>
                  </a:ext>
                </a:extLst>
              </p:cNvPr>
              <p:cNvGrpSpPr/>
              <p:nvPr/>
            </p:nvGrpSpPr>
            <p:grpSpPr>
              <a:xfrm>
                <a:off x="747753" y="5135072"/>
                <a:ext cx="75873" cy="107269"/>
                <a:chOff x="956912" y="4762340"/>
                <a:chExt cx="75873" cy="107269"/>
              </a:xfrm>
            </p:grpSpPr>
            <p:cxnSp>
              <p:nvCxnSpPr>
                <p:cNvPr id="707" name="Straight Connector 706">
                  <a:extLst>
                    <a:ext uri="{FF2B5EF4-FFF2-40B4-BE49-F238E27FC236}">
                      <a16:creationId xmlns:a16="http://schemas.microsoft.com/office/drawing/2014/main" id="{733D78E2-9F20-B978-7B12-52710E03E48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469B76D7-46BE-A9C1-B0FA-5A6B8A90A54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09" name="Group 708">
                <a:extLst>
                  <a:ext uri="{FF2B5EF4-FFF2-40B4-BE49-F238E27FC236}">
                    <a16:creationId xmlns:a16="http://schemas.microsoft.com/office/drawing/2014/main" id="{1E44873D-7246-7095-602B-22561E74FE75}"/>
                  </a:ext>
                </a:extLst>
              </p:cNvPr>
              <p:cNvGrpSpPr/>
              <p:nvPr/>
            </p:nvGrpSpPr>
            <p:grpSpPr>
              <a:xfrm>
                <a:off x="785294" y="4628264"/>
                <a:ext cx="75873" cy="107269"/>
                <a:chOff x="956912" y="4762340"/>
                <a:chExt cx="75873" cy="107269"/>
              </a:xfrm>
            </p:grpSpPr>
            <p:cxnSp>
              <p:nvCxnSpPr>
                <p:cNvPr id="710" name="Straight Connector 709">
                  <a:extLst>
                    <a:ext uri="{FF2B5EF4-FFF2-40B4-BE49-F238E27FC236}">
                      <a16:creationId xmlns:a16="http://schemas.microsoft.com/office/drawing/2014/main" id="{2F54B2AA-8459-FA6F-7BBD-E4CEEC950DF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255988A5-7605-D5CF-0012-209CE1ABDC0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12" name="Group 711">
                <a:extLst>
                  <a:ext uri="{FF2B5EF4-FFF2-40B4-BE49-F238E27FC236}">
                    <a16:creationId xmlns:a16="http://schemas.microsoft.com/office/drawing/2014/main" id="{AF29A826-CA94-565D-429B-6710E1D6C2A3}"/>
                  </a:ext>
                </a:extLst>
              </p:cNvPr>
              <p:cNvGrpSpPr/>
              <p:nvPr/>
            </p:nvGrpSpPr>
            <p:grpSpPr>
              <a:xfrm>
                <a:off x="805406" y="4309162"/>
                <a:ext cx="75873" cy="107269"/>
                <a:chOff x="956912" y="4762340"/>
                <a:chExt cx="75873" cy="107269"/>
              </a:xfrm>
            </p:grpSpPr>
            <p:cxnSp>
              <p:nvCxnSpPr>
                <p:cNvPr id="713" name="Straight Connector 712">
                  <a:extLst>
                    <a:ext uri="{FF2B5EF4-FFF2-40B4-BE49-F238E27FC236}">
                      <a16:creationId xmlns:a16="http://schemas.microsoft.com/office/drawing/2014/main" id="{3749D185-2C82-3B0C-B155-6A8DE9BEE80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60C32491-F50C-59E7-6B43-4D5CB5009CE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15" name="Group 714">
                <a:extLst>
                  <a:ext uri="{FF2B5EF4-FFF2-40B4-BE49-F238E27FC236}">
                    <a16:creationId xmlns:a16="http://schemas.microsoft.com/office/drawing/2014/main" id="{C15540CE-923A-004B-6367-04F8142D7375}"/>
                  </a:ext>
                </a:extLst>
              </p:cNvPr>
              <p:cNvGrpSpPr/>
              <p:nvPr/>
            </p:nvGrpSpPr>
            <p:grpSpPr>
              <a:xfrm>
                <a:off x="805406" y="4323911"/>
                <a:ext cx="75873" cy="107269"/>
                <a:chOff x="956912" y="4762340"/>
                <a:chExt cx="75873" cy="107269"/>
              </a:xfrm>
            </p:grpSpPr>
            <p:cxnSp>
              <p:nvCxnSpPr>
                <p:cNvPr id="716" name="Straight Connector 715">
                  <a:extLst>
                    <a:ext uri="{FF2B5EF4-FFF2-40B4-BE49-F238E27FC236}">
                      <a16:creationId xmlns:a16="http://schemas.microsoft.com/office/drawing/2014/main" id="{0B4392F0-B858-8851-F53F-8A053B99906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80D30AAD-59DB-FDBC-DC15-584CD1A8E17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18" name="Group 717">
                <a:extLst>
                  <a:ext uri="{FF2B5EF4-FFF2-40B4-BE49-F238E27FC236}">
                    <a16:creationId xmlns:a16="http://schemas.microsoft.com/office/drawing/2014/main" id="{CC18C05E-8AB6-F270-CCEE-7C6505C29A97}"/>
                  </a:ext>
                </a:extLst>
              </p:cNvPr>
              <p:cNvGrpSpPr/>
              <p:nvPr/>
            </p:nvGrpSpPr>
            <p:grpSpPr>
              <a:xfrm>
                <a:off x="817472" y="4247487"/>
                <a:ext cx="75873" cy="107269"/>
                <a:chOff x="956912" y="4762340"/>
                <a:chExt cx="75873" cy="107269"/>
              </a:xfrm>
            </p:grpSpPr>
            <p:cxnSp>
              <p:nvCxnSpPr>
                <p:cNvPr id="719" name="Straight Connector 718">
                  <a:extLst>
                    <a:ext uri="{FF2B5EF4-FFF2-40B4-BE49-F238E27FC236}">
                      <a16:creationId xmlns:a16="http://schemas.microsoft.com/office/drawing/2014/main" id="{F79A4DC9-6DA3-3FD2-38A5-13DEA926E1F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68A4DEFC-1BF0-10AE-0DD7-0D0FCDBC9E3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21" name="Group 720">
                <a:extLst>
                  <a:ext uri="{FF2B5EF4-FFF2-40B4-BE49-F238E27FC236}">
                    <a16:creationId xmlns:a16="http://schemas.microsoft.com/office/drawing/2014/main" id="{D60D2C06-E6F4-4117-3E78-EBC347F8B7D2}"/>
                  </a:ext>
                </a:extLst>
              </p:cNvPr>
              <p:cNvGrpSpPr/>
              <p:nvPr/>
            </p:nvGrpSpPr>
            <p:grpSpPr>
              <a:xfrm>
                <a:off x="824175" y="4223354"/>
                <a:ext cx="75873" cy="107269"/>
                <a:chOff x="956912" y="4762340"/>
                <a:chExt cx="75873" cy="107269"/>
              </a:xfrm>
            </p:grpSpPr>
            <p:cxnSp>
              <p:nvCxnSpPr>
                <p:cNvPr id="722" name="Straight Connector 721">
                  <a:extLst>
                    <a:ext uri="{FF2B5EF4-FFF2-40B4-BE49-F238E27FC236}">
                      <a16:creationId xmlns:a16="http://schemas.microsoft.com/office/drawing/2014/main" id="{C9083FDF-E414-C4A2-DD5A-67385EA48D8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12F35924-8CF2-9C7E-073F-AE1136C1DD0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24" name="Group 723">
                <a:extLst>
                  <a:ext uri="{FF2B5EF4-FFF2-40B4-BE49-F238E27FC236}">
                    <a16:creationId xmlns:a16="http://schemas.microsoft.com/office/drawing/2014/main" id="{822E0495-C3C9-B270-9198-166708965F23}"/>
                  </a:ext>
                </a:extLst>
              </p:cNvPr>
              <p:cNvGrpSpPr/>
              <p:nvPr/>
            </p:nvGrpSpPr>
            <p:grpSpPr>
              <a:xfrm>
                <a:off x="848309" y="4136204"/>
                <a:ext cx="75873" cy="107269"/>
                <a:chOff x="956912" y="4762340"/>
                <a:chExt cx="75873" cy="107269"/>
              </a:xfrm>
            </p:grpSpPr>
            <p:cxnSp>
              <p:nvCxnSpPr>
                <p:cNvPr id="725" name="Straight Connector 724">
                  <a:extLst>
                    <a:ext uri="{FF2B5EF4-FFF2-40B4-BE49-F238E27FC236}">
                      <a16:creationId xmlns:a16="http://schemas.microsoft.com/office/drawing/2014/main" id="{C2AA33F0-5122-DC24-B023-36B8F3593F0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C902568A-6076-1E72-6853-FDF0EEF2F3B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27" name="Group 726">
                <a:extLst>
                  <a:ext uri="{FF2B5EF4-FFF2-40B4-BE49-F238E27FC236}">
                    <a16:creationId xmlns:a16="http://schemas.microsoft.com/office/drawing/2014/main" id="{35D3747A-60D9-95F3-123B-F5DA7983D9C5}"/>
                  </a:ext>
                </a:extLst>
              </p:cNvPr>
              <p:cNvGrpSpPr/>
              <p:nvPr/>
            </p:nvGrpSpPr>
            <p:grpSpPr>
              <a:xfrm>
                <a:off x="859036" y="4113411"/>
                <a:ext cx="75873" cy="107269"/>
                <a:chOff x="956912" y="4762340"/>
                <a:chExt cx="75873" cy="107269"/>
              </a:xfrm>
            </p:grpSpPr>
            <p:cxnSp>
              <p:nvCxnSpPr>
                <p:cNvPr id="728" name="Straight Connector 727">
                  <a:extLst>
                    <a:ext uri="{FF2B5EF4-FFF2-40B4-BE49-F238E27FC236}">
                      <a16:creationId xmlns:a16="http://schemas.microsoft.com/office/drawing/2014/main" id="{33CFFE11-C53E-5FCD-D062-5F5B22A05F8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9BE4864C-59D3-7326-D791-5950D5CFC11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0" name="Group 729">
                <a:extLst>
                  <a:ext uri="{FF2B5EF4-FFF2-40B4-BE49-F238E27FC236}">
                    <a16:creationId xmlns:a16="http://schemas.microsoft.com/office/drawing/2014/main" id="{DE8C3967-CFA8-2765-7C9D-95AFF44249A9}"/>
                  </a:ext>
                </a:extLst>
              </p:cNvPr>
              <p:cNvGrpSpPr/>
              <p:nvPr/>
            </p:nvGrpSpPr>
            <p:grpSpPr>
              <a:xfrm>
                <a:off x="875125" y="4090618"/>
                <a:ext cx="75873" cy="107269"/>
                <a:chOff x="956912" y="4762340"/>
                <a:chExt cx="75873" cy="107269"/>
              </a:xfrm>
            </p:grpSpPr>
            <p:cxnSp>
              <p:nvCxnSpPr>
                <p:cNvPr id="731" name="Straight Connector 730">
                  <a:extLst>
                    <a:ext uri="{FF2B5EF4-FFF2-40B4-BE49-F238E27FC236}">
                      <a16:creationId xmlns:a16="http://schemas.microsoft.com/office/drawing/2014/main" id="{52A27FED-E89E-564F-22EB-A0FFFA78088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0A0C694F-A5C0-46CD-3248-87AB95CC1E1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3" name="Group 732">
                <a:extLst>
                  <a:ext uri="{FF2B5EF4-FFF2-40B4-BE49-F238E27FC236}">
                    <a16:creationId xmlns:a16="http://schemas.microsoft.com/office/drawing/2014/main" id="{7E343CAA-AE43-D5CB-B27E-EC1062978721}"/>
                  </a:ext>
                </a:extLst>
              </p:cNvPr>
              <p:cNvGrpSpPr/>
              <p:nvPr/>
            </p:nvGrpSpPr>
            <p:grpSpPr>
              <a:xfrm>
                <a:off x="880488" y="4086596"/>
                <a:ext cx="75873" cy="107269"/>
                <a:chOff x="956912" y="4762340"/>
                <a:chExt cx="75873" cy="107269"/>
              </a:xfrm>
            </p:grpSpPr>
            <p:cxnSp>
              <p:nvCxnSpPr>
                <p:cNvPr id="734" name="Straight Connector 733">
                  <a:extLst>
                    <a:ext uri="{FF2B5EF4-FFF2-40B4-BE49-F238E27FC236}">
                      <a16:creationId xmlns:a16="http://schemas.microsoft.com/office/drawing/2014/main" id="{27BFD33C-A262-BD76-630B-FC37B0D6195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1F5B4DDB-343A-CE1C-981B-2AD449522FD4}"/>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6" name="Group 735">
                <a:extLst>
                  <a:ext uri="{FF2B5EF4-FFF2-40B4-BE49-F238E27FC236}">
                    <a16:creationId xmlns:a16="http://schemas.microsoft.com/office/drawing/2014/main" id="{80CFDB2B-0F13-1E42-8459-4CBB230A194A}"/>
                  </a:ext>
                </a:extLst>
              </p:cNvPr>
              <p:cNvGrpSpPr/>
              <p:nvPr/>
            </p:nvGrpSpPr>
            <p:grpSpPr>
              <a:xfrm>
                <a:off x="940823" y="4046373"/>
                <a:ext cx="75873" cy="107269"/>
                <a:chOff x="956912" y="4762340"/>
                <a:chExt cx="75873" cy="107269"/>
              </a:xfrm>
            </p:grpSpPr>
            <p:cxnSp>
              <p:nvCxnSpPr>
                <p:cNvPr id="737" name="Straight Connector 736">
                  <a:extLst>
                    <a:ext uri="{FF2B5EF4-FFF2-40B4-BE49-F238E27FC236}">
                      <a16:creationId xmlns:a16="http://schemas.microsoft.com/office/drawing/2014/main" id="{EE61B8EF-D8D5-22B6-63EF-1FE2515F9E7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BCDE2FBF-60BB-0172-1981-AE79FA9032B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9" name="Group 738">
                <a:extLst>
                  <a:ext uri="{FF2B5EF4-FFF2-40B4-BE49-F238E27FC236}">
                    <a16:creationId xmlns:a16="http://schemas.microsoft.com/office/drawing/2014/main" id="{661EADE1-5D40-35C4-1507-996F3AD921AF}"/>
                  </a:ext>
                </a:extLst>
              </p:cNvPr>
              <p:cNvGrpSpPr/>
              <p:nvPr/>
            </p:nvGrpSpPr>
            <p:grpSpPr>
              <a:xfrm>
                <a:off x="896578" y="4046373"/>
                <a:ext cx="75873" cy="107269"/>
                <a:chOff x="956912" y="4762340"/>
                <a:chExt cx="75873" cy="107269"/>
              </a:xfrm>
            </p:grpSpPr>
            <p:cxnSp>
              <p:nvCxnSpPr>
                <p:cNvPr id="740" name="Straight Connector 739">
                  <a:extLst>
                    <a:ext uri="{FF2B5EF4-FFF2-40B4-BE49-F238E27FC236}">
                      <a16:creationId xmlns:a16="http://schemas.microsoft.com/office/drawing/2014/main" id="{84F63B4E-C41F-7B52-C941-BCEDFE5E71C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938CD70A-3E73-6903-49EC-31D0784C867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2" name="Group 741">
                <a:extLst>
                  <a:ext uri="{FF2B5EF4-FFF2-40B4-BE49-F238E27FC236}">
                    <a16:creationId xmlns:a16="http://schemas.microsoft.com/office/drawing/2014/main" id="{94C5AE1C-1030-A798-A124-0C06D2201418}"/>
                  </a:ext>
                </a:extLst>
              </p:cNvPr>
              <p:cNvGrpSpPr/>
              <p:nvPr/>
            </p:nvGrpSpPr>
            <p:grpSpPr>
              <a:xfrm>
                <a:off x="954230" y="3988720"/>
                <a:ext cx="75873" cy="107269"/>
                <a:chOff x="956912" y="4762340"/>
                <a:chExt cx="75873" cy="107269"/>
              </a:xfrm>
            </p:grpSpPr>
            <p:cxnSp>
              <p:nvCxnSpPr>
                <p:cNvPr id="743" name="Straight Connector 742">
                  <a:extLst>
                    <a:ext uri="{FF2B5EF4-FFF2-40B4-BE49-F238E27FC236}">
                      <a16:creationId xmlns:a16="http://schemas.microsoft.com/office/drawing/2014/main" id="{145BDDA0-88D4-9A7E-E613-6AD864A8F11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6B43D35B-F083-636E-6360-0560B055690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5" name="Group 744">
                <a:extLst>
                  <a:ext uri="{FF2B5EF4-FFF2-40B4-BE49-F238E27FC236}">
                    <a16:creationId xmlns:a16="http://schemas.microsoft.com/office/drawing/2014/main" id="{4CE14E5A-4A5F-A22C-7617-8C2DE752B366}"/>
                  </a:ext>
                </a:extLst>
              </p:cNvPr>
              <p:cNvGrpSpPr/>
              <p:nvPr/>
            </p:nvGrpSpPr>
            <p:grpSpPr>
              <a:xfrm>
                <a:off x="962275" y="3932408"/>
                <a:ext cx="75873" cy="107269"/>
                <a:chOff x="956912" y="4762340"/>
                <a:chExt cx="75873" cy="107269"/>
              </a:xfrm>
            </p:grpSpPr>
            <p:cxnSp>
              <p:nvCxnSpPr>
                <p:cNvPr id="746" name="Straight Connector 745">
                  <a:extLst>
                    <a:ext uri="{FF2B5EF4-FFF2-40B4-BE49-F238E27FC236}">
                      <a16:creationId xmlns:a16="http://schemas.microsoft.com/office/drawing/2014/main" id="{5EE0AAA6-60FB-3373-B63F-B0F6FE34843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B8AB7480-E1DB-4DB1-D4C4-5D5A9F152BA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8" name="Group 747">
                <a:extLst>
                  <a:ext uri="{FF2B5EF4-FFF2-40B4-BE49-F238E27FC236}">
                    <a16:creationId xmlns:a16="http://schemas.microsoft.com/office/drawing/2014/main" id="{4EAA5F9E-E41C-1D49-F442-D29D52C683D0}"/>
                  </a:ext>
                </a:extLst>
              </p:cNvPr>
              <p:cNvGrpSpPr/>
              <p:nvPr/>
            </p:nvGrpSpPr>
            <p:grpSpPr>
              <a:xfrm>
                <a:off x="971660" y="3866711"/>
                <a:ext cx="75873" cy="107269"/>
                <a:chOff x="956912" y="4762340"/>
                <a:chExt cx="75873" cy="107269"/>
              </a:xfrm>
            </p:grpSpPr>
            <p:cxnSp>
              <p:nvCxnSpPr>
                <p:cNvPr id="749" name="Straight Connector 748">
                  <a:extLst>
                    <a:ext uri="{FF2B5EF4-FFF2-40B4-BE49-F238E27FC236}">
                      <a16:creationId xmlns:a16="http://schemas.microsoft.com/office/drawing/2014/main" id="{48663C49-377F-E24B-9339-92812D0F105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0AEDE8AA-3266-679C-DC27-DDF4DDB6197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51" name="Group 750">
                <a:extLst>
                  <a:ext uri="{FF2B5EF4-FFF2-40B4-BE49-F238E27FC236}">
                    <a16:creationId xmlns:a16="http://schemas.microsoft.com/office/drawing/2014/main" id="{FEA1DC7D-D236-F798-1467-3992311FB965}"/>
                  </a:ext>
                </a:extLst>
              </p:cNvPr>
              <p:cNvGrpSpPr/>
              <p:nvPr/>
            </p:nvGrpSpPr>
            <p:grpSpPr>
              <a:xfrm>
                <a:off x="1015905" y="3809058"/>
                <a:ext cx="75873" cy="107269"/>
                <a:chOff x="956912" y="4762340"/>
                <a:chExt cx="75873" cy="107269"/>
              </a:xfrm>
            </p:grpSpPr>
            <p:cxnSp>
              <p:nvCxnSpPr>
                <p:cNvPr id="752" name="Straight Connector 751">
                  <a:extLst>
                    <a:ext uri="{FF2B5EF4-FFF2-40B4-BE49-F238E27FC236}">
                      <a16:creationId xmlns:a16="http://schemas.microsoft.com/office/drawing/2014/main" id="{BC15381E-D039-FE38-A458-D7A6894C617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935B031F-3B88-13AE-40C1-B2B68975F7B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40" name="Group 1039">
                <a:extLst>
                  <a:ext uri="{FF2B5EF4-FFF2-40B4-BE49-F238E27FC236}">
                    <a16:creationId xmlns:a16="http://schemas.microsoft.com/office/drawing/2014/main" id="{0D770991-79BB-57E0-19AD-9DBB12DFD4E9}"/>
                  </a:ext>
                </a:extLst>
              </p:cNvPr>
              <p:cNvGrpSpPr/>
              <p:nvPr/>
            </p:nvGrpSpPr>
            <p:grpSpPr>
              <a:xfrm>
                <a:off x="1337689" y="3129292"/>
                <a:ext cx="2414159" cy="665026"/>
                <a:chOff x="1337689" y="3129292"/>
                <a:chExt cx="2414159" cy="665026"/>
              </a:xfrm>
            </p:grpSpPr>
            <p:grpSp>
              <p:nvGrpSpPr>
                <p:cNvPr id="784" name="Group 783">
                  <a:extLst>
                    <a:ext uri="{FF2B5EF4-FFF2-40B4-BE49-F238E27FC236}">
                      <a16:creationId xmlns:a16="http://schemas.microsoft.com/office/drawing/2014/main" id="{ABA1373E-BE9A-8139-FDC1-282508F6CBE1}"/>
                    </a:ext>
                  </a:extLst>
                </p:cNvPr>
                <p:cNvGrpSpPr/>
                <p:nvPr/>
              </p:nvGrpSpPr>
              <p:grpSpPr>
                <a:xfrm>
                  <a:off x="1337689" y="3687049"/>
                  <a:ext cx="75873" cy="107269"/>
                  <a:chOff x="956912" y="4762340"/>
                  <a:chExt cx="75873" cy="107269"/>
                </a:xfrm>
              </p:grpSpPr>
              <p:cxnSp>
                <p:nvCxnSpPr>
                  <p:cNvPr id="785" name="Straight Connector 784">
                    <a:extLst>
                      <a:ext uri="{FF2B5EF4-FFF2-40B4-BE49-F238E27FC236}">
                        <a16:creationId xmlns:a16="http://schemas.microsoft.com/office/drawing/2014/main" id="{817718F6-E6B8-8F79-74BE-BCBB94C16AB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19A9B230-9714-5C1F-B018-69ABF6FDFE3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87" name="Group 786">
                  <a:extLst>
                    <a:ext uri="{FF2B5EF4-FFF2-40B4-BE49-F238E27FC236}">
                      <a16:creationId xmlns:a16="http://schemas.microsoft.com/office/drawing/2014/main" id="{45C97868-A61A-DCA7-D297-E6214BA09502}"/>
                    </a:ext>
                  </a:extLst>
                </p:cNvPr>
                <p:cNvGrpSpPr/>
                <p:nvPr/>
              </p:nvGrpSpPr>
              <p:grpSpPr>
                <a:xfrm>
                  <a:off x="1352438" y="3687049"/>
                  <a:ext cx="75873" cy="107269"/>
                  <a:chOff x="956912" y="4762340"/>
                  <a:chExt cx="75873" cy="107269"/>
                </a:xfrm>
              </p:grpSpPr>
              <p:cxnSp>
                <p:nvCxnSpPr>
                  <p:cNvPr id="788" name="Straight Connector 787">
                    <a:extLst>
                      <a:ext uri="{FF2B5EF4-FFF2-40B4-BE49-F238E27FC236}">
                        <a16:creationId xmlns:a16="http://schemas.microsoft.com/office/drawing/2014/main" id="{75311834-F308-1AA0-1AE0-A5E4DC99DD2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79F8EC93-5E41-7F2C-FF1E-CD1A4F44DB0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0" name="Group 789">
                  <a:extLst>
                    <a:ext uri="{FF2B5EF4-FFF2-40B4-BE49-F238E27FC236}">
                      <a16:creationId xmlns:a16="http://schemas.microsoft.com/office/drawing/2014/main" id="{7CB9C558-FD53-B313-814E-A6FA678A4852}"/>
                    </a:ext>
                  </a:extLst>
                </p:cNvPr>
                <p:cNvGrpSpPr/>
                <p:nvPr/>
              </p:nvGrpSpPr>
              <p:grpSpPr>
                <a:xfrm>
                  <a:off x="1371208" y="3687049"/>
                  <a:ext cx="75873" cy="107269"/>
                  <a:chOff x="956912" y="4762340"/>
                  <a:chExt cx="75873" cy="107269"/>
                </a:xfrm>
              </p:grpSpPr>
              <p:cxnSp>
                <p:nvCxnSpPr>
                  <p:cNvPr id="791" name="Straight Connector 790">
                    <a:extLst>
                      <a:ext uri="{FF2B5EF4-FFF2-40B4-BE49-F238E27FC236}">
                        <a16:creationId xmlns:a16="http://schemas.microsoft.com/office/drawing/2014/main" id="{8C5CC8E9-9E35-3EFA-6BCB-3C20B81592A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710079A4-4847-8343-6F9B-E1A792F05CF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3" name="Group 792">
                  <a:extLst>
                    <a:ext uri="{FF2B5EF4-FFF2-40B4-BE49-F238E27FC236}">
                      <a16:creationId xmlns:a16="http://schemas.microsoft.com/office/drawing/2014/main" id="{B2818B39-C18A-D8B9-277A-29BDB5D00220}"/>
                    </a:ext>
                  </a:extLst>
                </p:cNvPr>
                <p:cNvGrpSpPr/>
                <p:nvPr/>
              </p:nvGrpSpPr>
              <p:grpSpPr>
                <a:xfrm>
                  <a:off x="1380593" y="3657552"/>
                  <a:ext cx="75873" cy="107269"/>
                  <a:chOff x="956912" y="4762340"/>
                  <a:chExt cx="75873" cy="107269"/>
                </a:xfrm>
              </p:grpSpPr>
              <p:cxnSp>
                <p:nvCxnSpPr>
                  <p:cNvPr id="794" name="Straight Connector 793">
                    <a:extLst>
                      <a:ext uri="{FF2B5EF4-FFF2-40B4-BE49-F238E27FC236}">
                        <a16:creationId xmlns:a16="http://schemas.microsoft.com/office/drawing/2014/main" id="{57A9409C-2D44-3BD2-2B95-F3C077BD6DD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EF278B07-FDFF-33A7-C3FE-A2394467F9A9}"/>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6" name="Group 795">
                  <a:extLst>
                    <a:ext uri="{FF2B5EF4-FFF2-40B4-BE49-F238E27FC236}">
                      <a16:creationId xmlns:a16="http://schemas.microsoft.com/office/drawing/2014/main" id="{FE125616-E1F6-9D24-61E7-A89F1D8AB732}"/>
                    </a:ext>
                  </a:extLst>
                </p:cNvPr>
                <p:cNvGrpSpPr/>
                <p:nvPr/>
              </p:nvGrpSpPr>
              <p:grpSpPr>
                <a:xfrm>
                  <a:off x="1416793" y="3657552"/>
                  <a:ext cx="75873" cy="107269"/>
                  <a:chOff x="956912" y="4762340"/>
                  <a:chExt cx="75873" cy="107269"/>
                </a:xfrm>
              </p:grpSpPr>
              <p:cxnSp>
                <p:nvCxnSpPr>
                  <p:cNvPr id="797" name="Straight Connector 796">
                    <a:extLst>
                      <a:ext uri="{FF2B5EF4-FFF2-40B4-BE49-F238E27FC236}">
                        <a16:creationId xmlns:a16="http://schemas.microsoft.com/office/drawing/2014/main" id="{D5335C8C-AD53-07C5-11C4-3BC4CCB78A6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26B9CF5C-86F8-4B18-59FD-8E9A1187D9A9}"/>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9" name="Group 798">
                  <a:extLst>
                    <a:ext uri="{FF2B5EF4-FFF2-40B4-BE49-F238E27FC236}">
                      <a16:creationId xmlns:a16="http://schemas.microsoft.com/office/drawing/2014/main" id="{F036E7D2-1585-632B-AD79-D03E33DB9047}"/>
                    </a:ext>
                  </a:extLst>
                </p:cNvPr>
                <p:cNvGrpSpPr/>
                <p:nvPr/>
              </p:nvGrpSpPr>
              <p:grpSpPr>
                <a:xfrm>
                  <a:off x="1428860" y="3657552"/>
                  <a:ext cx="75873" cy="107269"/>
                  <a:chOff x="956912" y="4762340"/>
                  <a:chExt cx="75873" cy="107269"/>
                </a:xfrm>
              </p:grpSpPr>
              <p:cxnSp>
                <p:nvCxnSpPr>
                  <p:cNvPr id="800" name="Straight Connector 799">
                    <a:extLst>
                      <a:ext uri="{FF2B5EF4-FFF2-40B4-BE49-F238E27FC236}">
                        <a16:creationId xmlns:a16="http://schemas.microsoft.com/office/drawing/2014/main" id="{C9D5E827-1CDE-294B-2026-7F135E1E6A1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62AD57C8-FE56-8F80-39FE-0203FCA94A1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2" name="Group 801">
                  <a:extLst>
                    <a:ext uri="{FF2B5EF4-FFF2-40B4-BE49-F238E27FC236}">
                      <a16:creationId xmlns:a16="http://schemas.microsoft.com/office/drawing/2014/main" id="{577AE822-1235-2E4D-7FBD-CFF20F17C204}"/>
                    </a:ext>
                  </a:extLst>
                </p:cNvPr>
                <p:cNvGrpSpPr/>
                <p:nvPr/>
              </p:nvGrpSpPr>
              <p:grpSpPr>
                <a:xfrm>
                  <a:off x="1469083" y="3657552"/>
                  <a:ext cx="75873" cy="107269"/>
                  <a:chOff x="956912" y="4762340"/>
                  <a:chExt cx="75873" cy="107269"/>
                </a:xfrm>
              </p:grpSpPr>
              <p:cxnSp>
                <p:nvCxnSpPr>
                  <p:cNvPr id="803" name="Straight Connector 802">
                    <a:extLst>
                      <a:ext uri="{FF2B5EF4-FFF2-40B4-BE49-F238E27FC236}">
                        <a16:creationId xmlns:a16="http://schemas.microsoft.com/office/drawing/2014/main" id="{9A96C18D-3237-759B-38B9-82DAA50D646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9362283E-B3DC-A048-09CD-568EB1DA6C2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5" name="Group 804">
                  <a:extLst>
                    <a:ext uri="{FF2B5EF4-FFF2-40B4-BE49-F238E27FC236}">
                      <a16:creationId xmlns:a16="http://schemas.microsoft.com/office/drawing/2014/main" id="{C7E39E50-3151-5053-A345-7C0233B8253D}"/>
                    </a:ext>
                  </a:extLst>
                </p:cNvPr>
                <p:cNvGrpSpPr/>
                <p:nvPr/>
              </p:nvGrpSpPr>
              <p:grpSpPr>
                <a:xfrm>
                  <a:off x="1596455" y="3562358"/>
                  <a:ext cx="75873" cy="107269"/>
                  <a:chOff x="956912" y="4762340"/>
                  <a:chExt cx="75873" cy="107269"/>
                </a:xfrm>
              </p:grpSpPr>
              <p:cxnSp>
                <p:nvCxnSpPr>
                  <p:cNvPr id="806" name="Straight Connector 805">
                    <a:extLst>
                      <a:ext uri="{FF2B5EF4-FFF2-40B4-BE49-F238E27FC236}">
                        <a16:creationId xmlns:a16="http://schemas.microsoft.com/office/drawing/2014/main" id="{7056DAEE-E551-2CB5-B3ED-0C454227EF4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3A1DB813-A0AB-90BC-02D9-2CAD3570A0B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8" name="Group 807">
                  <a:extLst>
                    <a:ext uri="{FF2B5EF4-FFF2-40B4-BE49-F238E27FC236}">
                      <a16:creationId xmlns:a16="http://schemas.microsoft.com/office/drawing/2014/main" id="{6F63AAB2-674C-DC70-092D-C43DCA8EABA9}"/>
                    </a:ext>
                  </a:extLst>
                </p:cNvPr>
                <p:cNvGrpSpPr/>
                <p:nvPr/>
              </p:nvGrpSpPr>
              <p:grpSpPr>
                <a:xfrm>
                  <a:off x="1638019" y="3526158"/>
                  <a:ext cx="75873" cy="107269"/>
                  <a:chOff x="956912" y="4762340"/>
                  <a:chExt cx="75873" cy="107269"/>
                </a:xfrm>
              </p:grpSpPr>
              <p:cxnSp>
                <p:nvCxnSpPr>
                  <p:cNvPr id="809" name="Straight Connector 808">
                    <a:extLst>
                      <a:ext uri="{FF2B5EF4-FFF2-40B4-BE49-F238E27FC236}">
                        <a16:creationId xmlns:a16="http://schemas.microsoft.com/office/drawing/2014/main" id="{5232098F-746C-491E-A11D-D493B93ECF0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1B0D8BF7-9BAB-BDC8-8178-3B0680EA876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1" name="Group 810">
                  <a:extLst>
                    <a:ext uri="{FF2B5EF4-FFF2-40B4-BE49-F238E27FC236}">
                      <a16:creationId xmlns:a16="http://schemas.microsoft.com/office/drawing/2014/main" id="{35893EB7-8246-4C2B-EB24-99F783308532}"/>
                    </a:ext>
                  </a:extLst>
                </p:cNvPr>
                <p:cNvGrpSpPr/>
                <p:nvPr/>
              </p:nvGrpSpPr>
              <p:grpSpPr>
                <a:xfrm>
                  <a:off x="1687627" y="3526158"/>
                  <a:ext cx="75873" cy="107269"/>
                  <a:chOff x="956912" y="4762340"/>
                  <a:chExt cx="75873" cy="107269"/>
                </a:xfrm>
              </p:grpSpPr>
              <p:cxnSp>
                <p:nvCxnSpPr>
                  <p:cNvPr id="812" name="Straight Connector 811">
                    <a:extLst>
                      <a:ext uri="{FF2B5EF4-FFF2-40B4-BE49-F238E27FC236}">
                        <a16:creationId xmlns:a16="http://schemas.microsoft.com/office/drawing/2014/main" id="{D58369F3-6437-9306-AEFA-7AE89922916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1BC86E18-416F-3C8B-218D-A5127EBCFAF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4" name="Group 813">
                  <a:extLst>
                    <a:ext uri="{FF2B5EF4-FFF2-40B4-BE49-F238E27FC236}">
                      <a16:creationId xmlns:a16="http://schemas.microsoft.com/office/drawing/2014/main" id="{3C58E6A4-9E9E-536F-D3FF-3A428F3D6179}"/>
                    </a:ext>
                  </a:extLst>
                </p:cNvPr>
                <p:cNvGrpSpPr/>
                <p:nvPr/>
              </p:nvGrpSpPr>
              <p:grpSpPr>
                <a:xfrm>
                  <a:off x="1730531" y="3526158"/>
                  <a:ext cx="75873" cy="107269"/>
                  <a:chOff x="956912" y="4762340"/>
                  <a:chExt cx="75873" cy="107269"/>
                </a:xfrm>
              </p:grpSpPr>
              <p:cxnSp>
                <p:nvCxnSpPr>
                  <p:cNvPr id="815" name="Straight Connector 814">
                    <a:extLst>
                      <a:ext uri="{FF2B5EF4-FFF2-40B4-BE49-F238E27FC236}">
                        <a16:creationId xmlns:a16="http://schemas.microsoft.com/office/drawing/2014/main" id="{797F1397-F03F-DE36-56AA-0D7A7EF8DE7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7409FDCE-093A-0471-B9FE-9086773F425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7" name="Group 816">
                  <a:extLst>
                    <a:ext uri="{FF2B5EF4-FFF2-40B4-BE49-F238E27FC236}">
                      <a16:creationId xmlns:a16="http://schemas.microsoft.com/office/drawing/2014/main" id="{EDCB4657-C220-2EEE-36E1-9DC8EA87F251}"/>
                    </a:ext>
                  </a:extLst>
                </p:cNvPr>
                <p:cNvGrpSpPr/>
                <p:nvPr/>
              </p:nvGrpSpPr>
              <p:grpSpPr>
                <a:xfrm>
                  <a:off x="1749301" y="3526158"/>
                  <a:ext cx="75873" cy="107269"/>
                  <a:chOff x="956912" y="4762340"/>
                  <a:chExt cx="75873" cy="107269"/>
                </a:xfrm>
              </p:grpSpPr>
              <p:cxnSp>
                <p:nvCxnSpPr>
                  <p:cNvPr id="818" name="Straight Connector 817">
                    <a:extLst>
                      <a:ext uri="{FF2B5EF4-FFF2-40B4-BE49-F238E27FC236}">
                        <a16:creationId xmlns:a16="http://schemas.microsoft.com/office/drawing/2014/main" id="{AAEF128D-E785-8D06-A9B0-49F32BFCA71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6AC8D113-33B9-6DBA-DD09-6E871334BEC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23" name="Group 822">
                  <a:extLst>
                    <a:ext uri="{FF2B5EF4-FFF2-40B4-BE49-F238E27FC236}">
                      <a16:creationId xmlns:a16="http://schemas.microsoft.com/office/drawing/2014/main" id="{A130F56A-C442-AF49-2119-68774965AC3B}"/>
                    </a:ext>
                  </a:extLst>
                </p:cNvPr>
                <p:cNvGrpSpPr/>
                <p:nvPr/>
              </p:nvGrpSpPr>
              <p:grpSpPr>
                <a:xfrm>
                  <a:off x="1770753" y="3526158"/>
                  <a:ext cx="75873" cy="107269"/>
                  <a:chOff x="956912" y="4762340"/>
                  <a:chExt cx="75873" cy="107269"/>
                </a:xfrm>
              </p:grpSpPr>
              <p:cxnSp>
                <p:nvCxnSpPr>
                  <p:cNvPr id="824" name="Straight Connector 823">
                    <a:extLst>
                      <a:ext uri="{FF2B5EF4-FFF2-40B4-BE49-F238E27FC236}">
                        <a16:creationId xmlns:a16="http://schemas.microsoft.com/office/drawing/2014/main" id="{C177DEE1-6BBD-050D-E472-3E2D97D66E4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2B7C16EC-032E-1114-B676-F38AE1AF2BD9}"/>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26" name="Group 825">
                  <a:extLst>
                    <a:ext uri="{FF2B5EF4-FFF2-40B4-BE49-F238E27FC236}">
                      <a16:creationId xmlns:a16="http://schemas.microsoft.com/office/drawing/2014/main" id="{84B09355-2710-A827-5EFE-FA8881D63074}"/>
                    </a:ext>
                  </a:extLst>
                </p:cNvPr>
                <p:cNvGrpSpPr/>
                <p:nvPr/>
              </p:nvGrpSpPr>
              <p:grpSpPr>
                <a:xfrm>
                  <a:off x="1793546" y="3526158"/>
                  <a:ext cx="75873" cy="107269"/>
                  <a:chOff x="956912" y="4762340"/>
                  <a:chExt cx="75873" cy="107269"/>
                </a:xfrm>
              </p:grpSpPr>
              <p:cxnSp>
                <p:nvCxnSpPr>
                  <p:cNvPr id="827" name="Straight Connector 826">
                    <a:extLst>
                      <a:ext uri="{FF2B5EF4-FFF2-40B4-BE49-F238E27FC236}">
                        <a16:creationId xmlns:a16="http://schemas.microsoft.com/office/drawing/2014/main" id="{AE5552FE-868A-BBEA-F7CD-13EB5CC25F5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254821A2-A735-8977-7DC0-5DC125B9921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29" name="Group 828">
                  <a:extLst>
                    <a:ext uri="{FF2B5EF4-FFF2-40B4-BE49-F238E27FC236}">
                      <a16:creationId xmlns:a16="http://schemas.microsoft.com/office/drawing/2014/main" id="{EE251944-522E-77C3-538D-6EC95D43C6EC}"/>
                    </a:ext>
                  </a:extLst>
                </p:cNvPr>
                <p:cNvGrpSpPr/>
                <p:nvPr/>
              </p:nvGrpSpPr>
              <p:grpSpPr>
                <a:xfrm>
                  <a:off x="1852539" y="3495321"/>
                  <a:ext cx="75873" cy="107269"/>
                  <a:chOff x="956912" y="4762340"/>
                  <a:chExt cx="75873" cy="107269"/>
                </a:xfrm>
              </p:grpSpPr>
              <p:cxnSp>
                <p:nvCxnSpPr>
                  <p:cNvPr id="830" name="Straight Connector 829">
                    <a:extLst>
                      <a:ext uri="{FF2B5EF4-FFF2-40B4-BE49-F238E27FC236}">
                        <a16:creationId xmlns:a16="http://schemas.microsoft.com/office/drawing/2014/main" id="{AE275DFE-0ACA-DDF0-7351-2DAF89C7323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89D4CE7E-201D-CD1B-BCFD-0319BC4AD3F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2" name="Group 831">
                  <a:extLst>
                    <a:ext uri="{FF2B5EF4-FFF2-40B4-BE49-F238E27FC236}">
                      <a16:creationId xmlns:a16="http://schemas.microsoft.com/office/drawing/2014/main" id="{D2BA5349-6F65-4F68-30DC-3E3792DA7213}"/>
                    </a:ext>
                  </a:extLst>
                </p:cNvPr>
                <p:cNvGrpSpPr/>
                <p:nvPr/>
              </p:nvGrpSpPr>
              <p:grpSpPr>
                <a:xfrm>
                  <a:off x="1962482" y="3469846"/>
                  <a:ext cx="75873" cy="107269"/>
                  <a:chOff x="956912" y="4762340"/>
                  <a:chExt cx="75873" cy="107269"/>
                </a:xfrm>
              </p:grpSpPr>
              <p:cxnSp>
                <p:nvCxnSpPr>
                  <p:cNvPr id="833" name="Straight Connector 832">
                    <a:extLst>
                      <a:ext uri="{FF2B5EF4-FFF2-40B4-BE49-F238E27FC236}">
                        <a16:creationId xmlns:a16="http://schemas.microsoft.com/office/drawing/2014/main" id="{6F14382C-1E94-767B-C5FB-8495553D326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60245470-3634-2CDA-736E-AC379E0C286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5" name="Group 834">
                  <a:extLst>
                    <a:ext uri="{FF2B5EF4-FFF2-40B4-BE49-F238E27FC236}">
                      <a16:creationId xmlns:a16="http://schemas.microsoft.com/office/drawing/2014/main" id="{997CC192-EF95-7C14-D268-344D6B763CD5}"/>
                    </a:ext>
                  </a:extLst>
                </p:cNvPr>
                <p:cNvGrpSpPr/>
                <p:nvPr/>
              </p:nvGrpSpPr>
              <p:grpSpPr>
                <a:xfrm>
                  <a:off x="1977230" y="3469846"/>
                  <a:ext cx="75873" cy="107269"/>
                  <a:chOff x="956912" y="4762340"/>
                  <a:chExt cx="75873" cy="107269"/>
                </a:xfrm>
              </p:grpSpPr>
              <p:cxnSp>
                <p:nvCxnSpPr>
                  <p:cNvPr id="836" name="Straight Connector 835">
                    <a:extLst>
                      <a:ext uri="{FF2B5EF4-FFF2-40B4-BE49-F238E27FC236}">
                        <a16:creationId xmlns:a16="http://schemas.microsoft.com/office/drawing/2014/main" id="{CC035333-A150-8CFB-1692-49431D6E3F2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766EA8BE-BD1D-AC85-E506-243FB721F4E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8" name="Group 837">
                  <a:extLst>
                    <a:ext uri="{FF2B5EF4-FFF2-40B4-BE49-F238E27FC236}">
                      <a16:creationId xmlns:a16="http://schemas.microsoft.com/office/drawing/2014/main" id="{20F070DE-AF7B-9E98-0C53-FB81A87FE4BC}"/>
                    </a:ext>
                  </a:extLst>
                </p:cNvPr>
                <p:cNvGrpSpPr/>
                <p:nvPr/>
              </p:nvGrpSpPr>
              <p:grpSpPr>
                <a:xfrm>
                  <a:off x="1991978" y="3473868"/>
                  <a:ext cx="75873" cy="107269"/>
                  <a:chOff x="956912" y="4762340"/>
                  <a:chExt cx="75873" cy="107269"/>
                </a:xfrm>
              </p:grpSpPr>
              <p:cxnSp>
                <p:nvCxnSpPr>
                  <p:cNvPr id="839" name="Straight Connector 838">
                    <a:extLst>
                      <a:ext uri="{FF2B5EF4-FFF2-40B4-BE49-F238E27FC236}">
                        <a16:creationId xmlns:a16="http://schemas.microsoft.com/office/drawing/2014/main" id="{B1022D04-FFC4-BE10-8406-0219F240E7C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BAAE5C63-106A-4C1B-529A-F0587E1EBD7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41" name="Group 840">
                  <a:extLst>
                    <a:ext uri="{FF2B5EF4-FFF2-40B4-BE49-F238E27FC236}">
                      <a16:creationId xmlns:a16="http://schemas.microsoft.com/office/drawing/2014/main" id="{2320C368-39F3-AC91-578F-D4A95FA44E11}"/>
                    </a:ext>
                  </a:extLst>
                </p:cNvPr>
                <p:cNvGrpSpPr/>
                <p:nvPr/>
              </p:nvGrpSpPr>
              <p:grpSpPr>
                <a:xfrm>
                  <a:off x="2020134" y="3453756"/>
                  <a:ext cx="75873" cy="107269"/>
                  <a:chOff x="956912" y="4762340"/>
                  <a:chExt cx="75873" cy="107269"/>
                </a:xfrm>
              </p:grpSpPr>
              <p:cxnSp>
                <p:nvCxnSpPr>
                  <p:cNvPr id="842" name="Straight Connector 841">
                    <a:extLst>
                      <a:ext uri="{FF2B5EF4-FFF2-40B4-BE49-F238E27FC236}">
                        <a16:creationId xmlns:a16="http://schemas.microsoft.com/office/drawing/2014/main" id="{6CE055AD-E7EA-5228-853E-4837A3EE6804}"/>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739BE05C-4BFB-3CA6-FF7E-51B051F4E17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44" name="Group 843">
                  <a:extLst>
                    <a:ext uri="{FF2B5EF4-FFF2-40B4-BE49-F238E27FC236}">
                      <a16:creationId xmlns:a16="http://schemas.microsoft.com/office/drawing/2014/main" id="{9963950A-AF2D-1141-1B04-67A491AB3367}"/>
                    </a:ext>
                  </a:extLst>
                </p:cNvPr>
                <p:cNvGrpSpPr/>
                <p:nvPr/>
              </p:nvGrpSpPr>
              <p:grpSpPr>
                <a:xfrm>
                  <a:off x="2034882" y="3453756"/>
                  <a:ext cx="75873" cy="107269"/>
                  <a:chOff x="956912" y="4762340"/>
                  <a:chExt cx="75873" cy="107269"/>
                </a:xfrm>
              </p:grpSpPr>
              <p:cxnSp>
                <p:nvCxnSpPr>
                  <p:cNvPr id="845" name="Straight Connector 844">
                    <a:extLst>
                      <a:ext uri="{FF2B5EF4-FFF2-40B4-BE49-F238E27FC236}">
                        <a16:creationId xmlns:a16="http://schemas.microsoft.com/office/drawing/2014/main" id="{6ED7800B-C606-6DEF-26AC-AD1FF359847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09A894C1-FEEC-8807-C892-5E269C4A986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47" name="Group 846">
                  <a:extLst>
                    <a:ext uri="{FF2B5EF4-FFF2-40B4-BE49-F238E27FC236}">
                      <a16:creationId xmlns:a16="http://schemas.microsoft.com/office/drawing/2014/main" id="{874D638C-8208-D693-3C58-E35364603E46}"/>
                    </a:ext>
                  </a:extLst>
                </p:cNvPr>
                <p:cNvGrpSpPr/>
                <p:nvPr/>
              </p:nvGrpSpPr>
              <p:grpSpPr>
                <a:xfrm>
                  <a:off x="2075105" y="3453756"/>
                  <a:ext cx="75873" cy="107269"/>
                  <a:chOff x="956912" y="4762340"/>
                  <a:chExt cx="75873" cy="107269"/>
                </a:xfrm>
              </p:grpSpPr>
              <p:cxnSp>
                <p:nvCxnSpPr>
                  <p:cNvPr id="848" name="Straight Connector 847">
                    <a:extLst>
                      <a:ext uri="{FF2B5EF4-FFF2-40B4-BE49-F238E27FC236}">
                        <a16:creationId xmlns:a16="http://schemas.microsoft.com/office/drawing/2014/main" id="{BB7B96E4-C7CB-8E72-7BFE-EC04B9423FF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664A562D-54C6-74EF-C53A-159204C3FBB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0" name="Group 849">
                  <a:extLst>
                    <a:ext uri="{FF2B5EF4-FFF2-40B4-BE49-F238E27FC236}">
                      <a16:creationId xmlns:a16="http://schemas.microsoft.com/office/drawing/2014/main" id="{BDD88AA6-C126-C704-EFA5-50AF3CDF18AA}"/>
                    </a:ext>
                  </a:extLst>
                </p:cNvPr>
                <p:cNvGrpSpPr/>
                <p:nvPr/>
              </p:nvGrpSpPr>
              <p:grpSpPr>
                <a:xfrm>
                  <a:off x="2148848" y="3453756"/>
                  <a:ext cx="75873" cy="107269"/>
                  <a:chOff x="956912" y="4762340"/>
                  <a:chExt cx="75873" cy="107269"/>
                </a:xfrm>
              </p:grpSpPr>
              <p:cxnSp>
                <p:nvCxnSpPr>
                  <p:cNvPr id="851" name="Straight Connector 850">
                    <a:extLst>
                      <a:ext uri="{FF2B5EF4-FFF2-40B4-BE49-F238E27FC236}">
                        <a16:creationId xmlns:a16="http://schemas.microsoft.com/office/drawing/2014/main" id="{45184A87-8B8D-7689-82F3-E981D227A4F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DC05526B-4B57-FBBE-77B0-7D134959A05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3" name="Group 852">
                  <a:extLst>
                    <a:ext uri="{FF2B5EF4-FFF2-40B4-BE49-F238E27FC236}">
                      <a16:creationId xmlns:a16="http://schemas.microsoft.com/office/drawing/2014/main" id="{7A411A3C-CFA8-CAF8-8452-B9A2F018C205}"/>
                    </a:ext>
                  </a:extLst>
                </p:cNvPr>
                <p:cNvGrpSpPr/>
                <p:nvPr/>
              </p:nvGrpSpPr>
              <p:grpSpPr>
                <a:xfrm>
                  <a:off x="2331192" y="3371969"/>
                  <a:ext cx="75873" cy="107269"/>
                  <a:chOff x="956912" y="4762340"/>
                  <a:chExt cx="75873" cy="107269"/>
                </a:xfrm>
              </p:grpSpPr>
              <p:cxnSp>
                <p:nvCxnSpPr>
                  <p:cNvPr id="854" name="Straight Connector 853">
                    <a:extLst>
                      <a:ext uri="{FF2B5EF4-FFF2-40B4-BE49-F238E27FC236}">
                        <a16:creationId xmlns:a16="http://schemas.microsoft.com/office/drawing/2014/main" id="{780837A8-1C40-68B6-39ED-6C794FF85F7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602D5E56-493D-D989-1096-8D00323E7A8D}"/>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6" name="Group 855">
                  <a:extLst>
                    <a:ext uri="{FF2B5EF4-FFF2-40B4-BE49-F238E27FC236}">
                      <a16:creationId xmlns:a16="http://schemas.microsoft.com/office/drawing/2014/main" id="{133BB1E1-9021-36E8-B446-BC752072E8FD}"/>
                    </a:ext>
                  </a:extLst>
                </p:cNvPr>
                <p:cNvGrpSpPr/>
                <p:nvPr/>
              </p:nvGrpSpPr>
              <p:grpSpPr>
                <a:xfrm>
                  <a:off x="2358007" y="3346495"/>
                  <a:ext cx="75873" cy="107269"/>
                  <a:chOff x="956912" y="4762340"/>
                  <a:chExt cx="75873" cy="107269"/>
                </a:xfrm>
              </p:grpSpPr>
              <p:cxnSp>
                <p:nvCxnSpPr>
                  <p:cNvPr id="857" name="Straight Connector 856">
                    <a:extLst>
                      <a:ext uri="{FF2B5EF4-FFF2-40B4-BE49-F238E27FC236}">
                        <a16:creationId xmlns:a16="http://schemas.microsoft.com/office/drawing/2014/main" id="{8EC55B08-16CA-4617-E282-82C65801079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71790FC2-D51D-24F2-2194-7A0A8A25E68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9" name="Group 858">
                  <a:extLst>
                    <a:ext uri="{FF2B5EF4-FFF2-40B4-BE49-F238E27FC236}">
                      <a16:creationId xmlns:a16="http://schemas.microsoft.com/office/drawing/2014/main" id="{3DFFF098-971D-67E2-CAB9-2E9BAF32CE74}"/>
                    </a:ext>
                  </a:extLst>
                </p:cNvPr>
                <p:cNvGrpSpPr/>
                <p:nvPr/>
              </p:nvGrpSpPr>
              <p:grpSpPr>
                <a:xfrm>
                  <a:off x="2387504" y="3346495"/>
                  <a:ext cx="75873" cy="107269"/>
                  <a:chOff x="956912" y="4762340"/>
                  <a:chExt cx="75873" cy="107269"/>
                </a:xfrm>
              </p:grpSpPr>
              <p:cxnSp>
                <p:nvCxnSpPr>
                  <p:cNvPr id="860" name="Straight Connector 859">
                    <a:extLst>
                      <a:ext uri="{FF2B5EF4-FFF2-40B4-BE49-F238E27FC236}">
                        <a16:creationId xmlns:a16="http://schemas.microsoft.com/office/drawing/2014/main" id="{CE0D17B9-C106-BABA-0386-9881505D7656}"/>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1FAA2783-5914-8137-967A-DCF5565D0EB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2" name="Group 861">
                  <a:extLst>
                    <a:ext uri="{FF2B5EF4-FFF2-40B4-BE49-F238E27FC236}">
                      <a16:creationId xmlns:a16="http://schemas.microsoft.com/office/drawing/2014/main" id="{4EA6F987-AC17-A2A2-7815-70E83E26A74E}"/>
                    </a:ext>
                  </a:extLst>
                </p:cNvPr>
                <p:cNvGrpSpPr/>
                <p:nvPr/>
              </p:nvGrpSpPr>
              <p:grpSpPr>
                <a:xfrm>
                  <a:off x="2439793" y="3322361"/>
                  <a:ext cx="75873" cy="107269"/>
                  <a:chOff x="956912" y="4762340"/>
                  <a:chExt cx="75873" cy="107269"/>
                </a:xfrm>
              </p:grpSpPr>
              <p:cxnSp>
                <p:nvCxnSpPr>
                  <p:cNvPr id="863" name="Straight Connector 862">
                    <a:extLst>
                      <a:ext uri="{FF2B5EF4-FFF2-40B4-BE49-F238E27FC236}">
                        <a16:creationId xmlns:a16="http://schemas.microsoft.com/office/drawing/2014/main" id="{8B423443-2B8F-2BEC-CEE6-5CCD8F1348E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9AD21615-0ADA-2C93-D74C-223F544D9EB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5" name="Group 864">
                  <a:extLst>
                    <a:ext uri="{FF2B5EF4-FFF2-40B4-BE49-F238E27FC236}">
                      <a16:creationId xmlns:a16="http://schemas.microsoft.com/office/drawing/2014/main" id="{D086B14C-F3E7-EF7F-5582-9098563636DB}"/>
                    </a:ext>
                  </a:extLst>
                </p:cNvPr>
                <p:cNvGrpSpPr/>
                <p:nvPr/>
              </p:nvGrpSpPr>
              <p:grpSpPr>
                <a:xfrm>
                  <a:off x="2583255" y="3286161"/>
                  <a:ext cx="75873" cy="107269"/>
                  <a:chOff x="956912" y="4762340"/>
                  <a:chExt cx="75873" cy="107269"/>
                </a:xfrm>
              </p:grpSpPr>
              <p:cxnSp>
                <p:nvCxnSpPr>
                  <p:cNvPr id="866" name="Straight Connector 865">
                    <a:extLst>
                      <a:ext uri="{FF2B5EF4-FFF2-40B4-BE49-F238E27FC236}">
                        <a16:creationId xmlns:a16="http://schemas.microsoft.com/office/drawing/2014/main" id="{0E9426C7-D34C-4235-5C33-178913D2CD1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82A7357B-CDD4-D8D7-4C01-F73B7730B8A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8" name="Group 867">
                  <a:extLst>
                    <a:ext uri="{FF2B5EF4-FFF2-40B4-BE49-F238E27FC236}">
                      <a16:creationId xmlns:a16="http://schemas.microsoft.com/office/drawing/2014/main" id="{091670C8-CC10-1825-FB82-C127B859D848}"/>
                    </a:ext>
                  </a:extLst>
                </p:cNvPr>
                <p:cNvGrpSpPr/>
                <p:nvPr/>
              </p:nvGrpSpPr>
              <p:grpSpPr>
                <a:xfrm>
                  <a:off x="2593981" y="3286161"/>
                  <a:ext cx="75873" cy="107269"/>
                  <a:chOff x="956912" y="4762340"/>
                  <a:chExt cx="75873" cy="107269"/>
                </a:xfrm>
              </p:grpSpPr>
              <p:cxnSp>
                <p:nvCxnSpPr>
                  <p:cNvPr id="869" name="Straight Connector 868">
                    <a:extLst>
                      <a:ext uri="{FF2B5EF4-FFF2-40B4-BE49-F238E27FC236}">
                        <a16:creationId xmlns:a16="http://schemas.microsoft.com/office/drawing/2014/main" id="{AC94F633-4549-0B48-B67E-53109279BA4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68AB0B02-AF27-E47E-64C0-C2C4C00D6F7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71" name="Group 870">
                  <a:extLst>
                    <a:ext uri="{FF2B5EF4-FFF2-40B4-BE49-F238E27FC236}">
                      <a16:creationId xmlns:a16="http://schemas.microsoft.com/office/drawing/2014/main" id="{D55E5107-8448-78FC-C1DD-8AAB6C3CF92E}"/>
                    </a:ext>
                  </a:extLst>
                </p:cNvPr>
                <p:cNvGrpSpPr/>
                <p:nvPr/>
              </p:nvGrpSpPr>
              <p:grpSpPr>
                <a:xfrm>
                  <a:off x="2636884" y="3286161"/>
                  <a:ext cx="75873" cy="107269"/>
                  <a:chOff x="956912" y="4762340"/>
                  <a:chExt cx="75873" cy="107269"/>
                </a:xfrm>
              </p:grpSpPr>
              <p:cxnSp>
                <p:nvCxnSpPr>
                  <p:cNvPr id="872" name="Straight Connector 871">
                    <a:extLst>
                      <a:ext uri="{FF2B5EF4-FFF2-40B4-BE49-F238E27FC236}">
                        <a16:creationId xmlns:a16="http://schemas.microsoft.com/office/drawing/2014/main" id="{3F201067-57C3-1740-440C-159524DAAB5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7B5B3E8A-98CB-356A-F92D-B95C796E97F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74" name="Group 873">
                  <a:extLst>
                    <a:ext uri="{FF2B5EF4-FFF2-40B4-BE49-F238E27FC236}">
                      <a16:creationId xmlns:a16="http://schemas.microsoft.com/office/drawing/2014/main" id="{F2F90B1F-DBE4-F9D0-B570-76E9551411A8}"/>
                    </a:ext>
                  </a:extLst>
                </p:cNvPr>
                <p:cNvGrpSpPr/>
                <p:nvPr/>
              </p:nvGrpSpPr>
              <p:grpSpPr>
                <a:xfrm>
                  <a:off x="2675766" y="3286161"/>
                  <a:ext cx="75873" cy="107269"/>
                  <a:chOff x="956912" y="4762340"/>
                  <a:chExt cx="75873" cy="107269"/>
                </a:xfrm>
              </p:grpSpPr>
              <p:cxnSp>
                <p:nvCxnSpPr>
                  <p:cNvPr id="875" name="Straight Connector 874">
                    <a:extLst>
                      <a:ext uri="{FF2B5EF4-FFF2-40B4-BE49-F238E27FC236}">
                        <a16:creationId xmlns:a16="http://schemas.microsoft.com/office/drawing/2014/main" id="{B34627CB-2DCE-DC9D-516F-F8217BF535C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7FD9E824-811E-42C2-0155-0D72C9669E89}"/>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77" name="Group 876">
                  <a:extLst>
                    <a:ext uri="{FF2B5EF4-FFF2-40B4-BE49-F238E27FC236}">
                      <a16:creationId xmlns:a16="http://schemas.microsoft.com/office/drawing/2014/main" id="{99D9E9DE-5B85-4B1A-CDF3-473DDBEDC3BF}"/>
                    </a:ext>
                  </a:extLst>
                </p:cNvPr>
                <p:cNvGrpSpPr/>
                <p:nvPr/>
              </p:nvGrpSpPr>
              <p:grpSpPr>
                <a:xfrm>
                  <a:off x="2691855" y="3286161"/>
                  <a:ext cx="75873" cy="107269"/>
                  <a:chOff x="956912" y="4762340"/>
                  <a:chExt cx="75873" cy="107269"/>
                </a:xfrm>
              </p:grpSpPr>
              <p:cxnSp>
                <p:nvCxnSpPr>
                  <p:cNvPr id="878" name="Straight Connector 877">
                    <a:extLst>
                      <a:ext uri="{FF2B5EF4-FFF2-40B4-BE49-F238E27FC236}">
                        <a16:creationId xmlns:a16="http://schemas.microsoft.com/office/drawing/2014/main" id="{266CB307-7C9A-F897-11E0-5369195287B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2E6EFEE1-49A4-BF3B-1AC6-C872E860018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0" name="Group 879">
                  <a:extLst>
                    <a:ext uri="{FF2B5EF4-FFF2-40B4-BE49-F238E27FC236}">
                      <a16:creationId xmlns:a16="http://schemas.microsoft.com/office/drawing/2014/main" id="{523E1BA3-C73B-5212-1F85-9262F962FF26}"/>
                    </a:ext>
                  </a:extLst>
                </p:cNvPr>
                <p:cNvGrpSpPr/>
                <p:nvPr/>
              </p:nvGrpSpPr>
              <p:grpSpPr>
                <a:xfrm>
                  <a:off x="2703922" y="3286161"/>
                  <a:ext cx="75873" cy="107269"/>
                  <a:chOff x="956912" y="4762340"/>
                  <a:chExt cx="75873" cy="107269"/>
                </a:xfrm>
              </p:grpSpPr>
              <p:cxnSp>
                <p:nvCxnSpPr>
                  <p:cNvPr id="881" name="Straight Connector 880">
                    <a:extLst>
                      <a:ext uri="{FF2B5EF4-FFF2-40B4-BE49-F238E27FC236}">
                        <a16:creationId xmlns:a16="http://schemas.microsoft.com/office/drawing/2014/main" id="{2B1FE46F-72BD-5163-9A30-4AFDFA00FE42}"/>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53D180DA-080C-D37A-20AB-8D85F10728C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3" name="Group 882">
                  <a:extLst>
                    <a:ext uri="{FF2B5EF4-FFF2-40B4-BE49-F238E27FC236}">
                      <a16:creationId xmlns:a16="http://schemas.microsoft.com/office/drawing/2014/main" id="{05229789-2963-F3BA-BC44-7F383ED15CE8}"/>
                    </a:ext>
                  </a:extLst>
                </p:cNvPr>
                <p:cNvGrpSpPr/>
                <p:nvPr/>
              </p:nvGrpSpPr>
              <p:grpSpPr>
                <a:xfrm>
                  <a:off x="2721352" y="3270072"/>
                  <a:ext cx="75873" cy="107269"/>
                  <a:chOff x="956912" y="4762340"/>
                  <a:chExt cx="75873" cy="107269"/>
                </a:xfrm>
              </p:grpSpPr>
              <p:cxnSp>
                <p:nvCxnSpPr>
                  <p:cNvPr id="884" name="Straight Connector 883">
                    <a:extLst>
                      <a:ext uri="{FF2B5EF4-FFF2-40B4-BE49-F238E27FC236}">
                        <a16:creationId xmlns:a16="http://schemas.microsoft.com/office/drawing/2014/main" id="{AAA4C300-9111-FC43-B1F6-464C795B547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A3EB3D37-9C64-5F2C-9CA2-D352BDE96CAD}"/>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6" name="Group 885">
                  <a:extLst>
                    <a:ext uri="{FF2B5EF4-FFF2-40B4-BE49-F238E27FC236}">
                      <a16:creationId xmlns:a16="http://schemas.microsoft.com/office/drawing/2014/main" id="{86F410D1-B903-E50B-5B12-6C4B33F2BE20}"/>
                    </a:ext>
                  </a:extLst>
                </p:cNvPr>
                <p:cNvGrpSpPr/>
                <p:nvPr/>
              </p:nvGrpSpPr>
              <p:grpSpPr>
                <a:xfrm>
                  <a:off x="2732078" y="3270072"/>
                  <a:ext cx="75873" cy="107269"/>
                  <a:chOff x="956912" y="4762340"/>
                  <a:chExt cx="75873" cy="107269"/>
                </a:xfrm>
              </p:grpSpPr>
              <p:cxnSp>
                <p:nvCxnSpPr>
                  <p:cNvPr id="887" name="Straight Connector 886">
                    <a:extLst>
                      <a:ext uri="{FF2B5EF4-FFF2-40B4-BE49-F238E27FC236}">
                        <a16:creationId xmlns:a16="http://schemas.microsoft.com/office/drawing/2014/main" id="{43B7CFEE-ADB0-A2A8-FEC9-144F5468EEA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1899A3F3-E14B-E0FD-38F7-7DCE1CF8744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9" name="Group 888">
                  <a:extLst>
                    <a:ext uri="{FF2B5EF4-FFF2-40B4-BE49-F238E27FC236}">
                      <a16:creationId xmlns:a16="http://schemas.microsoft.com/office/drawing/2014/main" id="{FEB9A2C7-8870-A675-32E4-B330D82F9A93}"/>
                    </a:ext>
                  </a:extLst>
                </p:cNvPr>
                <p:cNvGrpSpPr/>
                <p:nvPr/>
              </p:nvGrpSpPr>
              <p:grpSpPr>
                <a:xfrm>
                  <a:off x="2741463" y="3270072"/>
                  <a:ext cx="75873" cy="107269"/>
                  <a:chOff x="956912" y="4762340"/>
                  <a:chExt cx="75873" cy="107269"/>
                </a:xfrm>
              </p:grpSpPr>
              <p:cxnSp>
                <p:nvCxnSpPr>
                  <p:cNvPr id="890" name="Straight Connector 889">
                    <a:extLst>
                      <a:ext uri="{FF2B5EF4-FFF2-40B4-BE49-F238E27FC236}">
                        <a16:creationId xmlns:a16="http://schemas.microsoft.com/office/drawing/2014/main" id="{D3CAA644-B188-39EA-61DC-1B59A951A42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B02D223D-620B-79F2-2773-77EC841776F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2" name="Group 891">
                  <a:extLst>
                    <a:ext uri="{FF2B5EF4-FFF2-40B4-BE49-F238E27FC236}">
                      <a16:creationId xmlns:a16="http://schemas.microsoft.com/office/drawing/2014/main" id="{CC912186-D82D-343B-3142-F7013ECF63F5}"/>
                    </a:ext>
                  </a:extLst>
                </p:cNvPr>
                <p:cNvGrpSpPr/>
                <p:nvPr/>
              </p:nvGrpSpPr>
              <p:grpSpPr>
                <a:xfrm>
                  <a:off x="2793753" y="3237894"/>
                  <a:ext cx="75873" cy="107269"/>
                  <a:chOff x="956912" y="4762340"/>
                  <a:chExt cx="75873" cy="107269"/>
                </a:xfrm>
              </p:grpSpPr>
              <p:cxnSp>
                <p:nvCxnSpPr>
                  <p:cNvPr id="893" name="Straight Connector 892">
                    <a:extLst>
                      <a:ext uri="{FF2B5EF4-FFF2-40B4-BE49-F238E27FC236}">
                        <a16:creationId xmlns:a16="http://schemas.microsoft.com/office/drawing/2014/main" id="{2014451F-8897-BDDB-8C18-56D20E0FB4F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E25AF585-F414-F662-F01D-875B3BD6FC8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5" name="Group 894">
                  <a:extLst>
                    <a:ext uri="{FF2B5EF4-FFF2-40B4-BE49-F238E27FC236}">
                      <a16:creationId xmlns:a16="http://schemas.microsoft.com/office/drawing/2014/main" id="{084D33D6-7DC5-390C-F7D9-B899CB58BA80}"/>
                    </a:ext>
                  </a:extLst>
                </p:cNvPr>
                <p:cNvGrpSpPr/>
                <p:nvPr/>
              </p:nvGrpSpPr>
              <p:grpSpPr>
                <a:xfrm>
                  <a:off x="2797775" y="3220464"/>
                  <a:ext cx="75873" cy="107269"/>
                  <a:chOff x="956912" y="4762340"/>
                  <a:chExt cx="75873" cy="107269"/>
                </a:xfrm>
              </p:grpSpPr>
              <p:cxnSp>
                <p:nvCxnSpPr>
                  <p:cNvPr id="896" name="Straight Connector 895">
                    <a:extLst>
                      <a:ext uri="{FF2B5EF4-FFF2-40B4-BE49-F238E27FC236}">
                        <a16:creationId xmlns:a16="http://schemas.microsoft.com/office/drawing/2014/main" id="{172B3F4C-68F8-E115-1EDF-D2442E41917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41CF0673-4E19-7842-E139-1F4253B8D2E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8" name="Group 897">
                  <a:extLst>
                    <a:ext uri="{FF2B5EF4-FFF2-40B4-BE49-F238E27FC236}">
                      <a16:creationId xmlns:a16="http://schemas.microsoft.com/office/drawing/2014/main" id="{F5EE1667-96E5-1650-875C-B1C9B26C1909}"/>
                    </a:ext>
                  </a:extLst>
                </p:cNvPr>
                <p:cNvGrpSpPr/>
                <p:nvPr/>
              </p:nvGrpSpPr>
              <p:grpSpPr>
                <a:xfrm>
                  <a:off x="2833976" y="3190967"/>
                  <a:ext cx="75873" cy="107269"/>
                  <a:chOff x="956912" y="4762340"/>
                  <a:chExt cx="75873" cy="107269"/>
                </a:xfrm>
              </p:grpSpPr>
              <p:cxnSp>
                <p:nvCxnSpPr>
                  <p:cNvPr id="899" name="Straight Connector 898">
                    <a:extLst>
                      <a:ext uri="{FF2B5EF4-FFF2-40B4-BE49-F238E27FC236}">
                        <a16:creationId xmlns:a16="http://schemas.microsoft.com/office/drawing/2014/main" id="{279190AA-B512-8709-5356-F1B20C7E01F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ACC38869-E537-D3F1-519E-6A36DA11286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01" name="Group 900">
                  <a:extLst>
                    <a:ext uri="{FF2B5EF4-FFF2-40B4-BE49-F238E27FC236}">
                      <a16:creationId xmlns:a16="http://schemas.microsoft.com/office/drawing/2014/main" id="{D3B64774-8911-3764-2C62-60E65E8BA29F}"/>
                    </a:ext>
                  </a:extLst>
                </p:cNvPr>
                <p:cNvGrpSpPr/>
                <p:nvPr/>
              </p:nvGrpSpPr>
              <p:grpSpPr>
                <a:xfrm>
                  <a:off x="2860791" y="3190967"/>
                  <a:ext cx="75873" cy="107269"/>
                  <a:chOff x="956912" y="4762340"/>
                  <a:chExt cx="75873" cy="107269"/>
                </a:xfrm>
              </p:grpSpPr>
              <p:cxnSp>
                <p:nvCxnSpPr>
                  <p:cNvPr id="902" name="Straight Connector 901">
                    <a:extLst>
                      <a:ext uri="{FF2B5EF4-FFF2-40B4-BE49-F238E27FC236}">
                        <a16:creationId xmlns:a16="http://schemas.microsoft.com/office/drawing/2014/main" id="{A3377A63-598E-D239-E410-D2C07FBC508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0A8DD305-E068-1597-310D-308F2ADD226D}"/>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04" name="Group 903">
                  <a:extLst>
                    <a:ext uri="{FF2B5EF4-FFF2-40B4-BE49-F238E27FC236}">
                      <a16:creationId xmlns:a16="http://schemas.microsoft.com/office/drawing/2014/main" id="{6B381985-F08E-74B9-26C9-99A45C51DC8F}"/>
                    </a:ext>
                  </a:extLst>
                </p:cNvPr>
                <p:cNvGrpSpPr/>
                <p:nvPr/>
              </p:nvGrpSpPr>
              <p:grpSpPr>
                <a:xfrm>
                  <a:off x="2882243" y="3190967"/>
                  <a:ext cx="75873" cy="107269"/>
                  <a:chOff x="956912" y="4762340"/>
                  <a:chExt cx="75873" cy="107269"/>
                </a:xfrm>
              </p:grpSpPr>
              <p:cxnSp>
                <p:nvCxnSpPr>
                  <p:cNvPr id="905" name="Straight Connector 904">
                    <a:extLst>
                      <a:ext uri="{FF2B5EF4-FFF2-40B4-BE49-F238E27FC236}">
                        <a16:creationId xmlns:a16="http://schemas.microsoft.com/office/drawing/2014/main" id="{38DA01EE-6B1E-AABC-E3E3-A7FFD86DF03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38A94B7C-E18C-1571-4B10-8FF01DA79EE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07" name="Group 906">
                  <a:extLst>
                    <a:ext uri="{FF2B5EF4-FFF2-40B4-BE49-F238E27FC236}">
                      <a16:creationId xmlns:a16="http://schemas.microsoft.com/office/drawing/2014/main" id="{5F7384C5-D360-B2F7-8455-9EA4A85FD867}"/>
                    </a:ext>
                  </a:extLst>
                </p:cNvPr>
                <p:cNvGrpSpPr/>
                <p:nvPr/>
              </p:nvGrpSpPr>
              <p:grpSpPr>
                <a:xfrm>
                  <a:off x="2899673" y="3190967"/>
                  <a:ext cx="75873" cy="107269"/>
                  <a:chOff x="956912" y="4762340"/>
                  <a:chExt cx="75873" cy="107269"/>
                </a:xfrm>
              </p:grpSpPr>
              <p:cxnSp>
                <p:nvCxnSpPr>
                  <p:cNvPr id="908" name="Straight Connector 907">
                    <a:extLst>
                      <a:ext uri="{FF2B5EF4-FFF2-40B4-BE49-F238E27FC236}">
                        <a16:creationId xmlns:a16="http://schemas.microsoft.com/office/drawing/2014/main" id="{D6328409-4473-07A9-09B8-C295E3007A5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7B62D42B-232B-3714-AC7A-A75973C9D50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0" name="Group 909">
                  <a:extLst>
                    <a:ext uri="{FF2B5EF4-FFF2-40B4-BE49-F238E27FC236}">
                      <a16:creationId xmlns:a16="http://schemas.microsoft.com/office/drawing/2014/main" id="{F9BEEF7F-E172-26B8-6152-1E32358B8E9F}"/>
                    </a:ext>
                  </a:extLst>
                </p:cNvPr>
                <p:cNvGrpSpPr/>
                <p:nvPr/>
              </p:nvGrpSpPr>
              <p:grpSpPr>
                <a:xfrm>
                  <a:off x="2941237" y="3190967"/>
                  <a:ext cx="75873" cy="107269"/>
                  <a:chOff x="956912" y="4762340"/>
                  <a:chExt cx="75873" cy="107269"/>
                </a:xfrm>
              </p:grpSpPr>
              <p:cxnSp>
                <p:nvCxnSpPr>
                  <p:cNvPr id="911" name="Straight Connector 910">
                    <a:extLst>
                      <a:ext uri="{FF2B5EF4-FFF2-40B4-BE49-F238E27FC236}">
                        <a16:creationId xmlns:a16="http://schemas.microsoft.com/office/drawing/2014/main" id="{2F69F2B1-C691-4C31-2A2F-26B70A52CD24}"/>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D4EFABE9-0F94-4307-A719-78EE73F987B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3" name="Group 912">
                  <a:extLst>
                    <a:ext uri="{FF2B5EF4-FFF2-40B4-BE49-F238E27FC236}">
                      <a16:creationId xmlns:a16="http://schemas.microsoft.com/office/drawing/2014/main" id="{7BE05BB5-32DA-F5D0-8C01-5AC06E210F49}"/>
                    </a:ext>
                  </a:extLst>
                </p:cNvPr>
                <p:cNvGrpSpPr/>
                <p:nvPr/>
              </p:nvGrpSpPr>
              <p:grpSpPr>
                <a:xfrm>
                  <a:off x="2961349" y="3190967"/>
                  <a:ext cx="75873" cy="107269"/>
                  <a:chOff x="956912" y="4762340"/>
                  <a:chExt cx="75873" cy="107269"/>
                </a:xfrm>
              </p:grpSpPr>
              <p:cxnSp>
                <p:nvCxnSpPr>
                  <p:cNvPr id="914" name="Straight Connector 913">
                    <a:extLst>
                      <a:ext uri="{FF2B5EF4-FFF2-40B4-BE49-F238E27FC236}">
                        <a16:creationId xmlns:a16="http://schemas.microsoft.com/office/drawing/2014/main" id="{68CAB95F-268B-E49C-7831-A036F2EDF544}"/>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15" name="Straight Connector 914">
                    <a:extLst>
                      <a:ext uri="{FF2B5EF4-FFF2-40B4-BE49-F238E27FC236}">
                        <a16:creationId xmlns:a16="http://schemas.microsoft.com/office/drawing/2014/main" id="{AFA1F041-C4C8-69F4-7833-0BF69A1CB28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6" name="Group 915">
                  <a:extLst>
                    <a:ext uri="{FF2B5EF4-FFF2-40B4-BE49-F238E27FC236}">
                      <a16:creationId xmlns:a16="http://schemas.microsoft.com/office/drawing/2014/main" id="{E938DE87-51F6-94D8-4394-C6BB893E01A6}"/>
                    </a:ext>
                  </a:extLst>
                </p:cNvPr>
                <p:cNvGrpSpPr/>
                <p:nvPr/>
              </p:nvGrpSpPr>
              <p:grpSpPr>
                <a:xfrm>
                  <a:off x="2972076" y="3190967"/>
                  <a:ext cx="75873" cy="107269"/>
                  <a:chOff x="956912" y="4762340"/>
                  <a:chExt cx="75873" cy="107269"/>
                </a:xfrm>
              </p:grpSpPr>
              <p:cxnSp>
                <p:nvCxnSpPr>
                  <p:cNvPr id="917" name="Straight Connector 916">
                    <a:extLst>
                      <a:ext uri="{FF2B5EF4-FFF2-40B4-BE49-F238E27FC236}">
                        <a16:creationId xmlns:a16="http://schemas.microsoft.com/office/drawing/2014/main" id="{925D7C47-4C38-A770-2CD9-EC845995E8A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18" name="Straight Connector 917">
                    <a:extLst>
                      <a:ext uri="{FF2B5EF4-FFF2-40B4-BE49-F238E27FC236}">
                        <a16:creationId xmlns:a16="http://schemas.microsoft.com/office/drawing/2014/main" id="{1C8E25F0-E4D5-8630-2269-AE0CB078374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9" name="Group 918">
                  <a:extLst>
                    <a:ext uri="{FF2B5EF4-FFF2-40B4-BE49-F238E27FC236}">
                      <a16:creationId xmlns:a16="http://schemas.microsoft.com/office/drawing/2014/main" id="{F2314574-3CF6-63D1-3F33-C1F70F974708}"/>
                    </a:ext>
                  </a:extLst>
                </p:cNvPr>
                <p:cNvGrpSpPr/>
                <p:nvPr/>
              </p:nvGrpSpPr>
              <p:grpSpPr>
                <a:xfrm>
                  <a:off x="2984143" y="3170856"/>
                  <a:ext cx="75873" cy="107269"/>
                  <a:chOff x="956912" y="4762340"/>
                  <a:chExt cx="75873" cy="107269"/>
                </a:xfrm>
              </p:grpSpPr>
              <p:cxnSp>
                <p:nvCxnSpPr>
                  <p:cNvPr id="920" name="Straight Connector 919">
                    <a:extLst>
                      <a:ext uri="{FF2B5EF4-FFF2-40B4-BE49-F238E27FC236}">
                        <a16:creationId xmlns:a16="http://schemas.microsoft.com/office/drawing/2014/main" id="{C74D8AED-0F27-9C52-5C32-DCC2B3CE278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21" name="Straight Connector 920">
                    <a:extLst>
                      <a:ext uri="{FF2B5EF4-FFF2-40B4-BE49-F238E27FC236}">
                        <a16:creationId xmlns:a16="http://schemas.microsoft.com/office/drawing/2014/main" id="{4CE17DDD-D0ED-3D34-9CF1-19D099DEA154}"/>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2" name="Group 921">
                  <a:extLst>
                    <a:ext uri="{FF2B5EF4-FFF2-40B4-BE49-F238E27FC236}">
                      <a16:creationId xmlns:a16="http://schemas.microsoft.com/office/drawing/2014/main" id="{2BC8A570-43D6-3DEF-5069-BC7D3FE23DCF}"/>
                    </a:ext>
                  </a:extLst>
                </p:cNvPr>
                <p:cNvGrpSpPr/>
                <p:nvPr/>
              </p:nvGrpSpPr>
              <p:grpSpPr>
                <a:xfrm>
                  <a:off x="2993528" y="3162811"/>
                  <a:ext cx="75873" cy="107269"/>
                  <a:chOff x="956912" y="4762340"/>
                  <a:chExt cx="75873" cy="107269"/>
                </a:xfrm>
              </p:grpSpPr>
              <p:cxnSp>
                <p:nvCxnSpPr>
                  <p:cNvPr id="923" name="Straight Connector 922">
                    <a:extLst>
                      <a:ext uri="{FF2B5EF4-FFF2-40B4-BE49-F238E27FC236}">
                        <a16:creationId xmlns:a16="http://schemas.microsoft.com/office/drawing/2014/main" id="{D8F4AC31-E9AC-B234-A5C8-6C270D0BDED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24" name="Straight Connector 923">
                    <a:extLst>
                      <a:ext uri="{FF2B5EF4-FFF2-40B4-BE49-F238E27FC236}">
                        <a16:creationId xmlns:a16="http://schemas.microsoft.com/office/drawing/2014/main" id="{EF57998F-2018-2AE4-1D53-EF909E5DA4BD}"/>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5" name="Group 924">
                  <a:extLst>
                    <a:ext uri="{FF2B5EF4-FFF2-40B4-BE49-F238E27FC236}">
                      <a16:creationId xmlns:a16="http://schemas.microsoft.com/office/drawing/2014/main" id="{C3FDFC72-04D3-77B6-B24F-A353DDCC68F4}"/>
                    </a:ext>
                  </a:extLst>
                </p:cNvPr>
                <p:cNvGrpSpPr/>
                <p:nvPr/>
              </p:nvGrpSpPr>
              <p:grpSpPr>
                <a:xfrm>
                  <a:off x="3001572" y="3129292"/>
                  <a:ext cx="75873" cy="107269"/>
                  <a:chOff x="956912" y="4762340"/>
                  <a:chExt cx="75873" cy="107269"/>
                </a:xfrm>
              </p:grpSpPr>
              <p:cxnSp>
                <p:nvCxnSpPr>
                  <p:cNvPr id="926" name="Straight Connector 925">
                    <a:extLst>
                      <a:ext uri="{FF2B5EF4-FFF2-40B4-BE49-F238E27FC236}">
                        <a16:creationId xmlns:a16="http://schemas.microsoft.com/office/drawing/2014/main" id="{044A43B9-0B6C-1A1B-4316-706FF7C218B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27" name="Straight Connector 926">
                    <a:extLst>
                      <a:ext uri="{FF2B5EF4-FFF2-40B4-BE49-F238E27FC236}">
                        <a16:creationId xmlns:a16="http://schemas.microsoft.com/office/drawing/2014/main" id="{AA77732B-A2B0-E046-4520-5B2490B29B5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 name="Group 927">
                  <a:extLst>
                    <a:ext uri="{FF2B5EF4-FFF2-40B4-BE49-F238E27FC236}">
                      <a16:creationId xmlns:a16="http://schemas.microsoft.com/office/drawing/2014/main" id="{84D413A0-BDBD-1775-23EF-B0E89E739453}"/>
                    </a:ext>
                  </a:extLst>
                </p:cNvPr>
                <p:cNvGrpSpPr/>
                <p:nvPr/>
              </p:nvGrpSpPr>
              <p:grpSpPr>
                <a:xfrm>
                  <a:off x="3017662" y="3129292"/>
                  <a:ext cx="75873" cy="107269"/>
                  <a:chOff x="956912" y="4762340"/>
                  <a:chExt cx="75873" cy="107269"/>
                </a:xfrm>
              </p:grpSpPr>
              <p:cxnSp>
                <p:nvCxnSpPr>
                  <p:cNvPr id="929" name="Straight Connector 928">
                    <a:extLst>
                      <a:ext uri="{FF2B5EF4-FFF2-40B4-BE49-F238E27FC236}">
                        <a16:creationId xmlns:a16="http://schemas.microsoft.com/office/drawing/2014/main" id="{E311CAEA-9E67-5A24-470B-72B6FABA3E5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30" name="Straight Connector 929">
                    <a:extLst>
                      <a:ext uri="{FF2B5EF4-FFF2-40B4-BE49-F238E27FC236}">
                        <a16:creationId xmlns:a16="http://schemas.microsoft.com/office/drawing/2014/main" id="{D35CE49B-EEAF-2CAD-2483-774FCECEF03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1" name="Group 930">
                  <a:extLst>
                    <a:ext uri="{FF2B5EF4-FFF2-40B4-BE49-F238E27FC236}">
                      <a16:creationId xmlns:a16="http://schemas.microsoft.com/office/drawing/2014/main" id="{D360A08E-0E2D-B871-F1F4-A0D4BC4D560E}"/>
                    </a:ext>
                  </a:extLst>
                </p:cNvPr>
                <p:cNvGrpSpPr/>
                <p:nvPr/>
              </p:nvGrpSpPr>
              <p:grpSpPr>
                <a:xfrm>
                  <a:off x="3044477" y="3129292"/>
                  <a:ext cx="75873" cy="107269"/>
                  <a:chOff x="956912" y="4762340"/>
                  <a:chExt cx="75873" cy="107269"/>
                </a:xfrm>
              </p:grpSpPr>
              <p:cxnSp>
                <p:nvCxnSpPr>
                  <p:cNvPr id="932" name="Straight Connector 931">
                    <a:extLst>
                      <a:ext uri="{FF2B5EF4-FFF2-40B4-BE49-F238E27FC236}">
                        <a16:creationId xmlns:a16="http://schemas.microsoft.com/office/drawing/2014/main" id="{EC68E69C-C96D-6763-D082-ED8E1144AE8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33" name="Straight Connector 932">
                    <a:extLst>
                      <a:ext uri="{FF2B5EF4-FFF2-40B4-BE49-F238E27FC236}">
                        <a16:creationId xmlns:a16="http://schemas.microsoft.com/office/drawing/2014/main" id="{6B7E3BEB-144F-BCF3-7F99-6B0C6593702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 name="Group 933">
                  <a:extLst>
                    <a:ext uri="{FF2B5EF4-FFF2-40B4-BE49-F238E27FC236}">
                      <a16:creationId xmlns:a16="http://schemas.microsoft.com/office/drawing/2014/main" id="{299BEE11-0449-D0B8-309B-5B306503AE56}"/>
                    </a:ext>
                  </a:extLst>
                </p:cNvPr>
                <p:cNvGrpSpPr/>
                <p:nvPr/>
              </p:nvGrpSpPr>
              <p:grpSpPr>
                <a:xfrm>
                  <a:off x="3107492" y="3129292"/>
                  <a:ext cx="75873" cy="107269"/>
                  <a:chOff x="956912" y="4762340"/>
                  <a:chExt cx="75873" cy="107269"/>
                </a:xfrm>
              </p:grpSpPr>
              <p:cxnSp>
                <p:nvCxnSpPr>
                  <p:cNvPr id="935" name="Straight Connector 934">
                    <a:extLst>
                      <a:ext uri="{FF2B5EF4-FFF2-40B4-BE49-F238E27FC236}">
                        <a16:creationId xmlns:a16="http://schemas.microsoft.com/office/drawing/2014/main" id="{72F843E4-9DF4-FCE6-BECF-97B36FD1ED9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36" name="Straight Connector 935">
                    <a:extLst>
                      <a:ext uri="{FF2B5EF4-FFF2-40B4-BE49-F238E27FC236}">
                        <a16:creationId xmlns:a16="http://schemas.microsoft.com/office/drawing/2014/main" id="{0F240008-3592-CA26-CDD7-732E68E6EDF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 name="Group 936">
                  <a:extLst>
                    <a:ext uri="{FF2B5EF4-FFF2-40B4-BE49-F238E27FC236}">
                      <a16:creationId xmlns:a16="http://schemas.microsoft.com/office/drawing/2014/main" id="{F8D4A88F-79A4-3F6B-1A2C-7AF4EB3446A8}"/>
                    </a:ext>
                  </a:extLst>
                </p:cNvPr>
                <p:cNvGrpSpPr/>
                <p:nvPr/>
              </p:nvGrpSpPr>
              <p:grpSpPr>
                <a:xfrm>
                  <a:off x="3149056" y="3129292"/>
                  <a:ext cx="75873" cy="107269"/>
                  <a:chOff x="956912" y="4762340"/>
                  <a:chExt cx="75873" cy="107269"/>
                </a:xfrm>
              </p:grpSpPr>
              <p:cxnSp>
                <p:nvCxnSpPr>
                  <p:cNvPr id="938" name="Straight Connector 937">
                    <a:extLst>
                      <a:ext uri="{FF2B5EF4-FFF2-40B4-BE49-F238E27FC236}">
                        <a16:creationId xmlns:a16="http://schemas.microsoft.com/office/drawing/2014/main" id="{99185083-A17E-31DD-3E60-ADF13E17CD9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39" name="Straight Connector 938">
                    <a:extLst>
                      <a:ext uri="{FF2B5EF4-FFF2-40B4-BE49-F238E27FC236}">
                        <a16:creationId xmlns:a16="http://schemas.microsoft.com/office/drawing/2014/main" id="{CD55648B-80DE-BB5F-E4A7-B872EBD27BB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 name="Group 939">
                  <a:extLst>
                    <a:ext uri="{FF2B5EF4-FFF2-40B4-BE49-F238E27FC236}">
                      <a16:creationId xmlns:a16="http://schemas.microsoft.com/office/drawing/2014/main" id="{4A035FE0-5D15-46FF-37E4-79A6E3208DD6}"/>
                    </a:ext>
                  </a:extLst>
                </p:cNvPr>
                <p:cNvGrpSpPr/>
                <p:nvPr/>
              </p:nvGrpSpPr>
              <p:grpSpPr>
                <a:xfrm>
                  <a:off x="3171849" y="3129292"/>
                  <a:ext cx="75873" cy="107269"/>
                  <a:chOff x="956912" y="4762340"/>
                  <a:chExt cx="75873" cy="107269"/>
                </a:xfrm>
              </p:grpSpPr>
              <p:cxnSp>
                <p:nvCxnSpPr>
                  <p:cNvPr id="941" name="Straight Connector 940">
                    <a:extLst>
                      <a:ext uri="{FF2B5EF4-FFF2-40B4-BE49-F238E27FC236}">
                        <a16:creationId xmlns:a16="http://schemas.microsoft.com/office/drawing/2014/main" id="{AAC24CBC-C1C3-C609-B679-D6E1D6F3B6C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42" name="Straight Connector 941">
                    <a:extLst>
                      <a:ext uri="{FF2B5EF4-FFF2-40B4-BE49-F238E27FC236}">
                        <a16:creationId xmlns:a16="http://schemas.microsoft.com/office/drawing/2014/main" id="{F2726320-C96B-258B-6C74-2A7986E351D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3" name="Group 942">
                  <a:extLst>
                    <a:ext uri="{FF2B5EF4-FFF2-40B4-BE49-F238E27FC236}">
                      <a16:creationId xmlns:a16="http://schemas.microsoft.com/office/drawing/2014/main" id="{F841738A-19FE-B7CC-7854-F469ABAD6F7A}"/>
                    </a:ext>
                  </a:extLst>
                </p:cNvPr>
                <p:cNvGrpSpPr/>
                <p:nvPr/>
              </p:nvGrpSpPr>
              <p:grpSpPr>
                <a:xfrm>
                  <a:off x="3189278" y="3129292"/>
                  <a:ext cx="75873" cy="107269"/>
                  <a:chOff x="956912" y="4762340"/>
                  <a:chExt cx="75873" cy="107269"/>
                </a:xfrm>
              </p:grpSpPr>
              <p:cxnSp>
                <p:nvCxnSpPr>
                  <p:cNvPr id="944" name="Straight Connector 943">
                    <a:extLst>
                      <a:ext uri="{FF2B5EF4-FFF2-40B4-BE49-F238E27FC236}">
                        <a16:creationId xmlns:a16="http://schemas.microsoft.com/office/drawing/2014/main" id="{9664CBF4-DA7F-21C8-7957-64ED5BE6196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45" name="Straight Connector 944">
                    <a:extLst>
                      <a:ext uri="{FF2B5EF4-FFF2-40B4-BE49-F238E27FC236}">
                        <a16:creationId xmlns:a16="http://schemas.microsoft.com/office/drawing/2014/main" id="{81F62C38-E3ED-5B51-FBC2-9B13C5706D8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6" name="Group 945">
                  <a:extLst>
                    <a:ext uri="{FF2B5EF4-FFF2-40B4-BE49-F238E27FC236}">
                      <a16:creationId xmlns:a16="http://schemas.microsoft.com/office/drawing/2014/main" id="{F12380AD-C7CA-DE53-A676-FF44384DCA13}"/>
                    </a:ext>
                  </a:extLst>
                </p:cNvPr>
                <p:cNvGrpSpPr/>
                <p:nvPr/>
              </p:nvGrpSpPr>
              <p:grpSpPr>
                <a:xfrm>
                  <a:off x="3193300" y="3129292"/>
                  <a:ext cx="75873" cy="107269"/>
                  <a:chOff x="956912" y="4762340"/>
                  <a:chExt cx="75873" cy="107269"/>
                </a:xfrm>
              </p:grpSpPr>
              <p:cxnSp>
                <p:nvCxnSpPr>
                  <p:cNvPr id="947" name="Straight Connector 946">
                    <a:extLst>
                      <a:ext uri="{FF2B5EF4-FFF2-40B4-BE49-F238E27FC236}">
                        <a16:creationId xmlns:a16="http://schemas.microsoft.com/office/drawing/2014/main" id="{8C7E5C2B-DE5D-0A46-4712-20E612EA57F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48" name="Straight Connector 947">
                    <a:extLst>
                      <a:ext uri="{FF2B5EF4-FFF2-40B4-BE49-F238E27FC236}">
                        <a16:creationId xmlns:a16="http://schemas.microsoft.com/office/drawing/2014/main" id="{81CA0A17-8998-204E-5DFC-FB7FD371178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9" name="Group 948">
                  <a:extLst>
                    <a:ext uri="{FF2B5EF4-FFF2-40B4-BE49-F238E27FC236}">
                      <a16:creationId xmlns:a16="http://schemas.microsoft.com/office/drawing/2014/main" id="{07178B29-383A-C739-CA74-21F35BFB5316}"/>
                    </a:ext>
                  </a:extLst>
                </p:cNvPr>
                <p:cNvGrpSpPr/>
                <p:nvPr/>
              </p:nvGrpSpPr>
              <p:grpSpPr>
                <a:xfrm>
                  <a:off x="3205367" y="3129292"/>
                  <a:ext cx="75873" cy="107269"/>
                  <a:chOff x="956912" y="4762340"/>
                  <a:chExt cx="75873" cy="107269"/>
                </a:xfrm>
              </p:grpSpPr>
              <p:cxnSp>
                <p:nvCxnSpPr>
                  <p:cNvPr id="950" name="Straight Connector 949">
                    <a:extLst>
                      <a:ext uri="{FF2B5EF4-FFF2-40B4-BE49-F238E27FC236}">
                        <a16:creationId xmlns:a16="http://schemas.microsoft.com/office/drawing/2014/main" id="{761078A9-92B4-D4C5-4EBD-C11E4737F0E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51" name="Straight Connector 950">
                    <a:extLst>
                      <a:ext uri="{FF2B5EF4-FFF2-40B4-BE49-F238E27FC236}">
                        <a16:creationId xmlns:a16="http://schemas.microsoft.com/office/drawing/2014/main" id="{C0BC6D40-6483-E7DA-AC38-2A0EEEBEA08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 name="Group 991">
                  <a:extLst>
                    <a:ext uri="{FF2B5EF4-FFF2-40B4-BE49-F238E27FC236}">
                      <a16:creationId xmlns:a16="http://schemas.microsoft.com/office/drawing/2014/main" id="{4035D5BE-3D98-CD9E-B6D6-EBFABECEB8E6}"/>
                    </a:ext>
                  </a:extLst>
                </p:cNvPr>
                <p:cNvGrpSpPr/>
                <p:nvPr/>
              </p:nvGrpSpPr>
              <p:grpSpPr>
                <a:xfrm>
                  <a:off x="3224138" y="3129292"/>
                  <a:ext cx="75873" cy="107269"/>
                  <a:chOff x="956912" y="4762340"/>
                  <a:chExt cx="75873" cy="107269"/>
                </a:xfrm>
              </p:grpSpPr>
              <p:cxnSp>
                <p:nvCxnSpPr>
                  <p:cNvPr id="993" name="Straight Connector 992">
                    <a:extLst>
                      <a:ext uri="{FF2B5EF4-FFF2-40B4-BE49-F238E27FC236}">
                        <a16:creationId xmlns:a16="http://schemas.microsoft.com/office/drawing/2014/main" id="{FBA76695-92AA-789B-3EF1-A8FB27237EB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94" name="Straight Connector 993">
                    <a:extLst>
                      <a:ext uri="{FF2B5EF4-FFF2-40B4-BE49-F238E27FC236}">
                        <a16:creationId xmlns:a16="http://schemas.microsoft.com/office/drawing/2014/main" id="{29C2DA6B-94C1-D55D-87E0-A58C058FECE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5" name="Group 994">
                  <a:extLst>
                    <a:ext uri="{FF2B5EF4-FFF2-40B4-BE49-F238E27FC236}">
                      <a16:creationId xmlns:a16="http://schemas.microsoft.com/office/drawing/2014/main" id="{04095CFB-2A45-2065-CE41-A0A940D42F82}"/>
                    </a:ext>
                  </a:extLst>
                </p:cNvPr>
                <p:cNvGrpSpPr/>
                <p:nvPr/>
              </p:nvGrpSpPr>
              <p:grpSpPr>
                <a:xfrm>
                  <a:off x="3256316" y="3129292"/>
                  <a:ext cx="75873" cy="107269"/>
                  <a:chOff x="956912" y="4762340"/>
                  <a:chExt cx="75873" cy="107269"/>
                </a:xfrm>
              </p:grpSpPr>
              <p:cxnSp>
                <p:nvCxnSpPr>
                  <p:cNvPr id="996" name="Straight Connector 995">
                    <a:extLst>
                      <a:ext uri="{FF2B5EF4-FFF2-40B4-BE49-F238E27FC236}">
                        <a16:creationId xmlns:a16="http://schemas.microsoft.com/office/drawing/2014/main" id="{A2023F76-2C2E-9495-CF69-1349CF83FD6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97" name="Straight Connector 996">
                    <a:extLst>
                      <a:ext uri="{FF2B5EF4-FFF2-40B4-BE49-F238E27FC236}">
                        <a16:creationId xmlns:a16="http://schemas.microsoft.com/office/drawing/2014/main" id="{6FDCC633-7758-F5A7-C4F0-679E50212BD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8" name="Group 997">
                  <a:extLst>
                    <a:ext uri="{FF2B5EF4-FFF2-40B4-BE49-F238E27FC236}">
                      <a16:creationId xmlns:a16="http://schemas.microsoft.com/office/drawing/2014/main" id="{B49861EA-C5F8-99DC-01E4-03C2BA14302B}"/>
                    </a:ext>
                  </a:extLst>
                </p:cNvPr>
                <p:cNvGrpSpPr/>
                <p:nvPr/>
              </p:nvGrpSpPr>
              <p:grpSpPr>
                <a:xfrm>
                  <a:off x="3268383" y="3129292"/>
                  <a:ext cx="75873" cy="107269"/>
                  <a:chOff x="956912" y="4762340"/>
                  <a:chExt cx="75873" cy="107269"/>
                </a:xfrm>
              </p:grpSpPr>
              <p:cxnSp>
                <p:nvCxnSpPr>
                  <p:cNvPr id="999" name="Straight Connector 998">
                    <a:extLst>
                      <a:ext uri="{FF2B5EF4-FFF2-40B4-BE49-F238E27FC236}">
                        <a16:creationId xmlns:a16="http://schemas.microsoft.com/office/drawing/2014/main" id="{41121540-A79F-21C1-8B9D-DC7031D6584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00" name="Straight Connector 999">
                    <a:extLst>
                      <a:ext uri="{FF2B5EF4-FFF2-40B4-BE49-F238E27FC236}">
                        <a16:creationId xmlns:a16="http://schemas.microsoft.com/office/drawing/2014/main" id="{ECD153A8-6D88-53E5-D533-D5D4A79396F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1" name="Group 1000">
                  <a:extLst>
                    <a:ext uri="{FF2B5EF4-FFF2-40B4-BE49-F238E27FC236}">
                      <a16:creationId xmlns:a16="http://schemas.microsoft.com/office/drawing/2014/main" id="{EB0D6C73-B97D-3F88-CA7A-D33CA49A5141}"/>
                    </a:ext>
                  </a:extLst>
                </p:cNvPr>
                <p:cNvGrpSpPr/>
                <p:nvPr/>
              </p:nvGrpSpPr>
              <p:grpSpPr>
                <a:xfrm>
                  <a:off x="3279109" y="3129292"/>
                  <a:ext cx="75873" cy="107269"/>
                  <a:chOff x="956912" y="4762340"/>
                  <a:chExt cx="75873" cy="107269"/>
                </a:xfrm>
              </p:grpSpPr>
              <p:cxnSp>
                <p:nvCxnSpPr>
                  <p:cNvPr id="1002" name="Straight Connector 1001">
                    <a:extLst>
                      <a:ext uri="{FF2B5EF4-FFF2-40B4-BE49-F238E27FC236}">
                        <a16:creationId xmlns:a16="http://schemas.microsoft.com/office/drawing/2014/main" id="{A2CCEE5E-B7BF-99BA-DE03-80518712DCB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03" name="Straight Connector 1002">
                    <a:extLst>
                      <a:ext uri="{FF2B5EF4-FFF2-40B4-BE49-F238E27FC236}">
                        <a16:creationId xmlns:a16="http://schemas.microsoft.com/office/drawing/2014/main" id="{3BD99B12-79C2-37E5-21BE-817899BA3B1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4" name="Group 1003">
                  <a:extLst>
                    <a:ext uri="{FF2B5EF4-FFF2-40B4-BE49-F238E27FC236}">
                      <a16:creationId xmlns:a16="http://schemas.microsoft.com/office/drawing/2014/main" id="{5889ECC9-8B03-9ECD-71CE-A94BA3DD5741}"/>
                    </a:ext>
                  </a:extLst>
                </p:cNvPr>
                <p:cNvGrpSpPr/>
                <p:nvPr/>
              </p:nvGrpSpPr>
              <p:grpSpPr>
                <a:xfrm>
                  <a:off x="3316651" y="3129292"/>
                  <a:ext cx="75873" cy="107269"/>
                  <a:chOff x="956912" y="4762340"/>
                  <a:chExt cx="75873" cy="107269"/>
                </a:xfrm>
              </p:grpSpPr>
              <p:cxnSp>
                <p:nvCxnSpPr>
                  <p:cNvPr id="1005" name="Straight Connector 1004">
                    <a:extLst>
                      <a:ext uri="{FF2B5EF4-FFF2-40B4-BE49-F238E27FC236}">
                        <a16:creationId xmlns:a16="http://schemas.microsoft.com/office/drawing/2014/main" id="{8D258E7C-89CB-26E4-F3EB-EEF2768DE2E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06" name="Straight Connector 1005">
                    <a:extLst>
                      <a:ext uri="{FF2B5EF4-FFF2-40B4-BE49-F238E27FC236}">
                        <a16:creationId xmlns:a16="http://schemas.microsoft.com/office/drawing/2014/main" id="{84E2AE83-2148-34C9-1B7C-06CC50A4B49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7" name="Group 1006">
                  <a:extLst>
                    <a:ext uri="{FF2B5EF4-FFF2-40B4-BE49-F238E27FC236}">
                      <a16:creationId xmlns:a16="http://schemas.microsoft.com/office/drawing/2014/main" id="{923CBC54-E48F-30D2-B2E0-1F32B0D8061A}"/>
                    </a:ext>
                  </a:extLst>
                </p:cNvPr>
                <p:cNvGrpSpPr/>
                <p:nvPr/>
              </p:nvGrpSpPr>
              <p:grpSpPr>
                <a:xfrm>
                  <a:off x="3326036" y="3129292"/>
                  <a:ext cx="75873" cy="107269"/>
                  <a:chOff x="956912" y="4762340"/>
                  <a:chExt cx="75873" cy="107269"/>
                </a:xfrm>
              </p:grpSpPr>
              <p:cxnSp>
                <p:nvCxnSpPr>
                  <p:cNvPr id="1008" name="Straight Connector 1007">
                    <a:extLst>
                      <a:ext uri="{FF2B5EF4-FFF2-40B4-BE49-F238E27FC236}">
                        <a16:creationId xmlns:a16="http://schemas.microsoft.com/office/drawing/2014/main" id="{36C26517-08C8-A315-6544-F4C8358880B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09" name="Straight Connector 1008">
                    <a:extLst>
                      <a:ext uri="{FF2B5EF4-FFF2-40B4-BE49-F238E27FC236}">
                        <a16:creationId xmlns:a16="http://schemas.microsoft.com/office/drawing/2014/main" id="{DECF7408-A1A4-70F0-D3A5-BA1E020258B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0" name="Group 1009">
                  <a:extLst>
                    <a:ext uri="{FF2B5EF4-FFF2-40B4-BE49-F238E27FC236}">
                      <a16:creationId xmlns:a16="http://schemas.microsoft.com/office/drawing/2014/main" id="{0D8D8844-B6D8-1265-B2CE-83CECAD6FE07}"/>
                    </a:ext>
                  </a:extLst>
                </p:cNvPr>
                <p:cNvGrpSpPr/>
                <p:nvPr/>
              </p:nvGrpSpPr>
              <p:grpSpPr>
                <a:xfrm>
                  <a:off x="3342125" y="3129292"/>
                  <a:ext cx="75873" cy="107269"/>
                  <a:chOff x="956912" y="4762340"/>
                  <a:chExt cx="75873" cy="107269"/>
                </a:xfrm>
              </p:grpSpPr>
              <p:cxnSp>
                <p:nvCxnSpPr>
                  <p:cNvPr id="1011" name="Straight Connector 1010">
                    <a:extLst>
                      <a:ext uri="{FF2B5EF4-FFF2-40B4-BE49-F238E27FC236}">
                        <a16:creationId xmlns:a16="http://schemas.microsoft.com/office/drawing/2014/main" id="{D14ACB5B-4AA0-DC6B-AAD4-A663F85499C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12" name="Straight Connector 1011">
                    <a:extLst>
                      <a:ext uri="{FF2B5EF4-FFF2-40B4-BE49-F238E27FC236}">
                        <a16:creationId xmlns:a16="http://schemas.microsoft.com/office/drawing/2014/main" id="{3CF766AA-9A02-12D4-19E8-EB4029AB6BF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3" name="Group 1012">
                  <a:extLst>
                    <a:ext uri="{FF2B5EF4-FFF2-40B4-BE49-F238E27FC236}">
                      <a16:creationId xmlns:a16="http://schemas.microsoft.com/office/drawing/2014/main" id="{DCE862C2-FED4-3ECE-7EAA-1B4EC95264FB}"/>
                    </a:ext>
                  </a:extLst>
                </p:cNvPr>
                <p:cNvGrpSpPr/>
                <p:nvPr/>
              </p:nvGrpSpPr>
              <p:grpSpPr>
                <a:xfrm>
                  <a:off x="3385029" y="3129292"/>
                  <a:ext cx="75873" cy="107269"/>
                  <a:chOff x="956912" y="4762340"/>
                  <a:chExt cx="75873" cy="107269"/>
                </a:xfrm>
              </p:grpSpPr>
              <p:cxnSp>
                <p:nvCxnSpPr>
                  <p:cNvPr id="1014" name="Straight Connector 1013">
                    <a:extLst>
                      <a:ext uri="{FF2B5EF4-FFF2-40B4-BE49-F238E27FC236}">
                        <a16:creationId xmlns:a16="http://schemas.microsoft.com/office/drawing/2014/main" id="{E9AED22B-31AF-E656-1FA8-39708DCEBDC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15" name="Straight Connector 1014">
                    <a:extLst>
                      <a:ext uri="{FF2B5EF4-FFF2-40B4-BE49-F238E27FC236}">
                        <a16:creationId xmlns:a16="http://schemas.microsoft.com/office/drawing/2014/main" id="{1731AFBD-C759-7C3B-319D-E66A4159625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6" name="Group 1015">
                  <a:extLst>
                    <a:ext uri="{FF2B5EF4-FFF2-40B4-BE49-F238E27FC236}">
                      <a16:creationId xmlns:a16="http://schemas.microsoft.com/office/drawing/2014/main" id="{6D3F23B1-0DF2-F278-FB2D-6FA237286DC2}"/>
                    </a:ext>
                  </a:extLst>
                </p:cNvPr>
                <p:cNvGrpSpPr/>
                <p:nvPr/>
              </p:nvGrpSpPr>
              <p:grpSpPr>
                <a:xfrm>
                  <a:off x="3415867" y="3129292"/>
                  <a:ext cx="75873" cy="107269"/>
                  <a:chOff x="956912" y="4762340"/>
                  <a:chExt cx="75873" cy="107269"/>
                </a:xfrm>
              </p:grpSpPr>
              <p:cxnSp>
                <p:nvCxnSpPr>
                  <p:cNvPr id="1017" name="Straight Connector 1016">
                    <a:extLst>
                      <a:ext uri="{FF2B5EF4-FFF2-40B4-BE49-F238E27FC236}">
                        <a16:creationId xmlns:a16="http://schemas.microsoft.com/office/drawing/2014/main" id="{399FAD0B-8879-9E13-DB27-DB32775C2F02}"/>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18" name="Straight Connector 1017">
                    <a:extLst>
                      <a:ext uri="{FF2B5EF4-FFF2-40B4-BE49-F238E27FC236}">
                        <a16:creationId xmlns:a16="http://schemas.microsoft.com/office/drawing/2014/main" id="{667D71F3-E2F0-577B-BEF4-B1E6E58DDFB4}"/>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9" name="Group 1018">
                  <a:extLst>
                    <a:ext uri="{FF2B5EF4-FFF2-40B4-BE49-F238E27FC236}">
                      <a16:creationId xmlns:a16="http://schemas.microsoft.com/office/drawing/2014/main" id="{7E18A671-B3DE-9937-0CED-36FE9DA19052}"/>
                    </a:ext>
                  </a:extLst>
                </p:cNvPr>
                <p:cNvGrpSpPr/>
                <p:nvPr/>
              </p:nvGrpSpPr>
              <p:grpSpPr>
                <a:xfrm>
                  <a:off x="3449386" y="3129292"/>
                  <a:ext cx="75873" cy="107269"/>
                  <a:chOff x="956912" y="4762340"/>
                  <a:chExt cx="75873" cy="107269"/>
                </a:xfrm>
              </p:grpSpPr>
              <p:cxnSp>
                <p:nvCxnSpPr>
                  <p:cNvPr id="1020" name="Straight Connector 1019">
                    <a:extLst>
                      <a:ext uri="{FF2B5EF4-FFF2-40B4-BE49-F238E27FC236}">
                        <a16:creationId xmlns:a16="http://schemas.microsoft.com/office/drawing/2014/main" id="{74F7E41F-3ED8-77F3-F526-3094B2E7309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21" name="Straight Connector 1020">
                    <a:extLst>
                      <a:ext uri="{FF2B5EF4-FFF2-40B4-BE49-F238E27FC236}">
                        <a16:creationId xmlns:a16="http://schemas.microsoft.com/office/drawing/2014/main" id="{E7830160-12A1-2434-902F-632389BA01E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22" name="Group 1021">
                  <a:extLst>
                    <a:ext uri="{FF2B5EF4-FFF2-40B4-BE49-F238E27FC236}">
                      <a16:creationId xmlns:a16="http://schemas.microsoft.com/office/drawing/2014/main" id="{D24E6F14-D20A-DFDD-86BD-D27D080CF69B}"/>
                    </a:ext>
                  </a:extLst>
                </p:cNvPr>
                <p:cNvGrpSpPr/>
                <p:nvPr/>
              </p:nvGrpSpPr>
              <p:grpSpPr>
                <a:xfrm>
                  <a:off x="3468157" y="3129292"/>
                  <a:ext cx="75873" cy="107269"/>
                  <a:chOff x="956912" y="4762340"/>
                  <a:chExt cx="75873" cy="107269"/>
                </a:xfrm>
              </p:grpSpPr>
              <p:cxnSp>
                <p:nvCxnSpPr>
                  <p:cNvPr id="1023" name="Straight Connector 1022">
                    <a:extLst>
                      <a:ext uri="{FF2B5EF4-FFF2-40B4-BE49-F238E27FC236}">
                        <a16:creationId xmlns:a16="http://schemas.microsoft.com/office/drawing/2014/main" id="{F873E70A-F5BB-61B0-B24A-4D9E3F93958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5A6C180A-2091-E57D-42EC-A50F5C6FF2C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25" name="Group 1024">
                  <a:extLst>
                    <a:ext uri="{FF2B5EF4-FFF2-40B4-BE49-F238E27FC236}">
                      <a16:creationId xmlns:a16="http://schemas.microsoft.com/office/drawing/2014/main" id="{B0DBE5E9-38A1-CD08-A07B-0D3A57C174BC}"/>
                    </a:ext>
                  </a:extLst>
                </p:cNvPr>
                <p:cNvGrpSpPr/>
                <p:nvPr/>
              </p:nvGrpSpPr>
              <p:grpSpPr>
                <a:xfrm>
                  <a:off x="3488268" y="3129292"/>
                  <a:ext cx="75873" cy="107269"/>
                  <a:chOff x="956912" y="4762340"/>
                  <a:chExt cx="75873" cy="107269"/>
                </a:xfrm>
              </p:grpSpPr>
              <p:cxnSp>
                <p:nvCxnSpPr>
                  <p:cNvPr id="1026" name="Straight Connector 1025">
                    <a:extLst>
                      <a:ext uri="{FF2B5EF4-FFF2-40B4-BE49-F238E27FC236}">
                        <a16:creationId xmlns:a16="http://schemas.microsoft.com/office/drawing/2014/main" id="{94995BCD-4291-15C4-3C67-DE0846BD2F6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39DDE123-1B2F-ECEE-473C-53E02B64BCF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28" name="Group 1027">
                  <a:extLst>
                    <a:ext uri="{FF2B5EF4-FFF2-40B4-BE49-F238E27FC236}">
                      <a16:creationId xmlns:a16="http://schemas.microsoft.com/office/drawing/2014/main" id="{A62237D1-CE72-FFD2-4811-4A3E253332AE}"/>
                    </a:ext>
                  </a:extLst>
                </p:cNvPr>
                <p:cNvGrpSpPr/>
                <p:nvPr/>
              </p:nvGrpSpPr>
              <p:grpSpPr>
                <a:xfrm>
                  <a:off x="3500335" y="3129292"/>
                  <a:ext cx="75873" cy="107269"/>
                  <a:chOff x="956912" y="4762340"/>
                  <a:chExt cx="75873" cy="107269"/>
                </a:xfrm>
              </p:grpSpPr>
              <p:cxnSp>
                <p:nvCxnSpPr>
                  <p:cNvPr id="1029" name="Straight Connector 1028">
                    <a:extLst>
                      <a:ext uri="{FF2B5EF4-FFF2-40B4-BE49-F238E27FC236}">
                        <a16:creationId xmlns:a16="http://schemas.microsoft.com/office/drawing/2014/main" id="{2494D3E8-7FDC-EDCF-E33F-5CCFE6CF393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30" name="Straight Connector 1029">
                    <a:extLst>
                      <a:ext uri="{FF2B5EF4-FFF2-40B4-BE49-F238E27FC236}">
                        <a16:creationId xmlns:a16="http://schemas.microsoft.com/office/drawing/2014/main" id="{653B9F78-9EBD-27B1-A076-B72257DD225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31" name="Group 1030">
                  <a:extLst>
                    <a:ext uri="{FF2B5EF4-FFF2-40B4-BE49-F238E27FC236}">
                      <a16:creationId xmlns:a16="http://schemas.microsoft.com/office/drawing/2014/main" id="{6B10585E-F7AB-7766-D6DF-E73025A931D1}"/>
                    </a:ext>
                  </a:extLst>
                </p:cNvPr>
                <p:cNvGrpSpPr/>
                <p:nvPr/>
              </p:nvGrpSpPr>
              <p:grpSpPr>
                <a:xfrm>
                  <a:off x="3541898" y="3129292"/>
                  <a:ext cx="75873" cy="107269"/>
                  <a:chOff x="956912" y="4762340"/>
                  <a:chExt cx="75873" cy="107269"/>
                </a:xfrm>
              </p:grpSpPr>
              <p:cxnSp>
                <p:nvCxnSpPr>
                  <p:cNvPr id="1032" name="Straight Connector 1031">
                    <a:extLst>
                      <a:ext uri="{FF2B5EF4-FFF2-40B4-BE49-F238E27FC236}">
                        <a16:creationId xmlns:a16="http://schemas.microsoft.com/office/drawing/2014/main" id="{44F22B97-A462-85AE-99D9-8169369ACDD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1703903C-CBB6-187F-470F-5C66A894207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34" name="Group 1033">
                  <a:extLst>
                    <a:ext uri="{FF2B5EF4-FFF2-40B4-BE49-F238E27FC236}">
                      <a16:creationId xmlns:a16="http://schemas.microsoft.com/office/drawing/2014/main" id="{2F455C40-4979-853D-C35A-FFEEC18CAA20}"/>
                    </a:ext>
                  </a:extLst>
                </p:cNvPr>
                <p:cNvGrpSpPr/>
                <p:nvPr/>
              </p:nvGrpSpPr>
              <p:grpSpPr>
                <a:xfrm>
                  <a:off x="3602233" y="3129292"/>
                  <a:ext cx="75873" cy="107269"/>
                  <a:chOff x="956912" y="4762340"/>
                  <a:chExt cx="75873" cy="107269"/>
                </a:xfrm>
              </p:grpSpPr>
              <p:cxnSp>
                <p:nvCxnSpPr>
                  <p:cNvPr id="1035" name="Straight Connector 1034">
                    <a:extLst>
                      <a:ext uri="{FF2B5EF4-FFF2-40B4-BE49-F238E27FC236}">
                        <a16:creationId xmlns:a16="http://schemas.microsoft.com/office/drawing/2014/main" id="{F336CCF4-5044-A5C0-B3A9-BECC8C59AC94}"/>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2AF0C802-A000-6D0B-98E4-BABEAC7D5FF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37" name="Group 1036">
                  <a:extLst>
                    <a:ext uri="{FF2B5EF4-FFF2-40B4-BE49-F238E27FC236}">
                      <a16:creationId xmlns:a16="http://schemas.microsoft.com/office/drawing/2014/main" id="{2E607146-85E0-5E38-E9EB-7E5723B567A2}"/>
                    </a:ext>
                  </a:extLst>
                </p:cNvPr>
                <p:cNvGrpSpPr/>
                <p:nvPr/>
              </p:nvGrpSpPr>
              <p:grpSpPr>
                <a:xfrm>
                  <a:off x="3675975" y="3129292"/>
                  <a:ext cx="75873" cy="107269"/>
                  <a:chOff x="956912" y="4762340"/>
                  <a:chExt cx="75873" cy="107269"/>
                </a:xfrm>
              </p:grpSpPr>
              <p:cxnSp>
                <p:nvCxnSpPr>
                  <p:cNvPr id="1038" name="Straight Connector 1037">
                    <a:extLst>
                      <a:ext uri="{FF2B5EF4-FFF2-40B4-BE49-F238E27FC236}">
                        <a16:creationId xmlns:a16="http://schemas.microsoft.com/office/drawing/2014/main" id="{15A5B0CE-B48D-0B37-ADA9-F67293B82BF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119168D2-4B2D-CE34-224C-6F86312CD1B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grpSp>
      </p:grpSp>
      <p:sp>
        <p:nvSpPr>
          <p:cNvPr id="1047" name="Freeform: Shape 1046">
            <a:extLst>
              <a:ext uri="{FF2B5EF4-FFF2-40B4-BE49-F238E27FC236}">
                <a16:creationId xmlns:a16="http://schemas.microsoft.com/office/drawing/2014/main" id="{BF6A4C91-B978-7578-92CF-C386B461A358}"/>
              </a:ext>
            </a:extLst>
          </p:cNvPr>
          <p:cNvSpPr/>
          <p:nvPr/>
        </p:nvSpPr>
        <p:spPr bwMode="auto">
          <a:xfrm>
            <a:off x="4817236" y="4016751"/>
            <a:ext cx="3093704" cy="1947437"/>
          </a:xfrm>
          <a:custGeom>
            <a:avLst/>
            <a:gdLst>
              <a:gd name="connsiteX0" fmla="*/ 0 w 3153702"/>
              <a:gd name="connsiteY0" fmla="*/ 0 h 3075512"/>
              <a:gd name="connsiteX1" fmla="*/ 0 w 3153702"/>
              <a:gd name="connsiteY1" fmla="*/ 3075512 h 3075512"/>
              <a:gd name="connsiteX2" fmla="*/ 3153702 w 3153702"/>
              <a:gd name="connsiteY2" fmla="*/ 3075512 h 3075512"/>
            </a:gdLst>
            <a:ahLst/>
            <a:cxnLst>
              <a:cxn ang="0">
                <a:pos x="connsiteX0" y="connsiteY0"/>
              </a:cxn>
              <a:cxn ang="0">
                <a:pos x="connsiteX1" y="connsiteY1"/>
              </a:cxn>
              <a:cxn ang="0">
                <a:pos x="connsiteX2" y="connsiteY2"/>
              </a:cxn>
            </a:cxnLst>
            <a:rect l="l" t="t" r="r" b="b"/>
            <a:pathLst>
              <a:path w="3153702" h="3075512">
                <a:moveTo>
                  <a:pt x="0" y="0"/>
                </a:moveTo>
                <a:lnTo>
                  <a:pt x="0" y="3075512"/>
                </a:lnTo>
                <a:lnTo>
                  <a:pt x="3153702" y="30755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08" name="Group 1107">
            <a:extLst>
              <a:ext uri="{FF2B5EF4-FFF2-40B4-BE49-F238E27FC236}">
                <a16:creationId xmlns:a16="http://schemas.microsoft.com/office/drawing/2014/main" id="{B5E0B07C-ADF6-6073-572B-493DD3C1767B}"/>
              </a:ext>
            </a:extLst>
          </p:cNvPr>
          <p:cNvGrpSpPr/>
          <p:nvPr/>
        </p:nvGrpSpPr>
        <p:grpSpPr>
          <a:xfrm>
            <a:off x="4817568" y="5970948"/>
            <a:ext cx="3086372" cy="38303"/>
            <a:chOff x="4641503" y="5495089"/>
            <a:chExt cx="3086372" cy="180273"/>
          </a:xfrm>
          <a:noFill/>
        </p:grpSpPr>
        <p:cxnSp>
          <p:nvCxnSpPr>
            <p:cNvPr id="1049" name="Straight Connector 1048">
              <a:extLst>
                <a:ext uri="{FF2B5EF4-FFF2-40B4-BE49-F238E27FC236}">
                  <a16:creationId xmlns:a16="http://schemas.microsoft.com/office/drawing/2014/main" id="{53808B12-E04A-E8C2-DFE6-91ECA27D94AA}"/>
                </a:ext>
              </a:extLst>
            </p:cNvPr>
            <p:cNvCxnSpPr/>
            <p:nvPr/>
          </p:nvCxnSpPr>
          <p:spPr bwMode="auto">
            <a:xfrm>
              <a:off x="4641503"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0" name="Straight Connector 1049">
              <a:extLst>
                <a:ext uri="{FF2B5EF4-FFF2-40B4-BE49-F238E27FC236}">
                  <a16:creationId xmlns:a16="http://schemas.microsoft.com/office/drawing/2014/main" id="{363737AC-A082-1EF2-70AD-230066F07EF1}"/>
                </a:ext>
              </a:extLst>
            </p:cNvPr>
            <p:cNvCxnSpPr/>
            <p:nvPr/>
          </p:nvCxnSpPr>
          <p:spPr bwMode="auto">
            <a:xfrm>
              <a:off x="4803944"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C08609C4-86A5-4BCA-E605-0F03EF0E6086}"/>
                </a:ext>
              </a:extLst>
            </p:cNvPr>
            <p:cNvCxnSpPr/>
            <p:nvPr/>
          </p:nvCxnSpPr>
          <p:spPr bwMode="auto">
            <a:xfrm>
              <a:off x="4966385"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DCBB7930-5428-40E2-E952-13A55FF641AB}"/>
                </a:ext>
              </a:extLst>
            </p:cNvPr>
            <p:cNvCxnSpPr/>
            <p:nvPr/>
          </p:nvCxnSpPr>
          <p:spPr bwMode="auto">
            <a:xfrm>
              <a:off x="5128826"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00D8FEBF-8278-3976-9F4E-44984611A550}"/>
                </a:ext>
              </a:extLst>
            </p:cNvPr>
            <p:cNvCxnSpPr/>
            <p:nvPr/>
          </p:nvCxnSpPr>
          <p:spPr bwMode="auto">
            <a:xfrm>
              <a:off x="5291267"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8EC017CE-5CBC-2F25-FB7E-8E00B6AA1798}"/>
                </a:ext>
              </a:extLst>
            </p:cNvPr>
            <p:cNvCxnSpPr/>
            <p:nvPr/>
          </p:nvCxnSpPr>
          <p:spPr bwMode="auto">
            <a:xfrm>
              <a:off x="5453708"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58472F2A-8866-8C44-7FEA-7399D963F420}"/>
                </a:ext>
              </a:extLst>
            </p:cNvPr>
            <p:cNvCxnSpPr/>
            <p:nvPr/>
          </p:nvCxnSpPr>
          <p:spPr bwMode="auto">
            <a:xfrm>
              <a:off x="5616149"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C008BEF2-CCEF-7AAA-A530-69F26FBADAD7}"/>
                </a:ext>
              </a:extLst>
            </p:cNvPr>
            <p:cNvCxnSpPr/>
            <p:nvPr/>
          </p:nvCxnSpPr>
          <p:spPr bwMode="auto">
            <a:xfrm>
              <a:off x="5778590"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47BEF08F-0D5A-AA6F-C12F-57150A7408FE}"/>
                </a:ext>
              </a:extLst>
            </p:cNvPr>
            <p:cNvCxnSpPr/>
            <p:nvPr/>
          </p:nvCxnSpPr>
          <p:spPr bwMode="auto">
            <a:xfrm>
              <a:off x="5941031"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474F172E-A212-E156-4C98-ABFD4286E442}"/>
                </a:ext>
              </a:extLst>
            </p:cNvPr>
            <p:cNvCxnSpPr/>
            <p:nvPr/>
          </p:nvCxnSpPr>
          <p:spPr bwMode="auto">
            <a:xfrm>
              <a:off x="6103472"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15D730EB-AF1C-1ED5-16BB-E952672EB42A}"/>
                </a:ext>
              </a:extLst>
            </p:cNvPr>
            <p:cNvCxnSpPr/>
            <p:nvPr/>
          </p:nvCxnSpPr>
          <p:spPr bwMode="auto">
            <a:xfrm>
              <a:off x="6265913"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21491F94-2EBE-7CDF-BBCA-70DBAFF7A2B4}"/>
                </a:ext>
              </a:extLst>
            </p:cNvPr>
            <p:cNvCxnSpPr/>
            <p:nvPr/>
          </p:nvCxnSpPr>
          <p:spPr bwMode="auto">
            <a:xfrm>
              <a:off x="6428354"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3881C274-EBB6-A919-C906-1D32E221EE11}"/>
                </a:ext>
              </a:extLst>
            </p:cNvPr>
            <p:cNvCxnSpPr/>
            <p:nvPr/>
          </p:nvCxnSpPr>
          <p:spPr bwMode="auto">
            <a:xfrm>
              <a:off x="6590795"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1" name="Straight Connector 1100">
              <a:extLst>
                <a:ext uri="{FF2B5EF4-FFF2-40B4-BE49-F238E27FC236}">
                  <a16:creationId xmlns:a16="http://schemas.microsoft.com/office/drawing/2014/main" id="{D8EECB5D-2F80-266E-A28E-9F1257148E3E}"/>
                </a:ext>
              </a:extLst>
            </p:cNvPr>
            <p:cNvCxnSpPr/>
            <p:nvPr/>
          </p:nvCxnSpPr>
          <p:spPr bwMode="auto">
            <a:xfrm>
              <a:off x="6753236"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8DB85AB1-C6C9-6F0B-D7D8-2217A9B65A13}"/>
                </a:ext>
              </a:extLst>
            </p:cNvPr>
            <p:cNvCxnSpPr/>
            <p:nvPr/>
          </p:nvCxnSpPr>
          <p:spPr bwMode="auto">
            <a:xfrm>
              <a:off x="6915677"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E65EAF2C-6EAF-1342-D841-1E301C4112D3}"/>
                </a:ext>
              </a:extLst>
            </p:cNvPr>
            <p:cNvCxnSpPr/>
            <p:nvPr/>
          </p:nvCxnSpPr>
          <p:spPr bwMode="auto">
            <a:xfrm>
              <a:off x="7078118"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FB25649D-9EE0-839D-E4B3-11414CB0F186}"/>
                </a:ext>
              </a:extLst>
            </p:cNvPr>
            <p:cNvCxnSpPr/>
            <p:nvPr/>
          </p:nvCxnSpPr>
          <p:spPr bwMode="auto">
            <a:xfrm>
              <a:off x="7240559"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94961BF0-7EAF-90D3-B2D4-C558CCE48F95}"/>
                </a:ext>
              </a:extLst>
            </p:cNvPr>
            <p:cNvCxnSpPr/>
            <p:nvPr/>
          </p:nvCxnSpPr>
          <p:spPr bwMode="auto">
            <a:xfrm>
              <a:off x="7403000"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64FA1670-4A38-2ED2-2EAB-BA57D7E8C632}"/>
                </a:ext>
              </a:extLst>
            </p:cNvPr>
            <p:cNvCxnSpPr/>
            <p:nvPr/>
          </p:nvCxnSpPr>
          <p:spPr bwMode="auto">
            <a:xfrm>
              <a:off x="7565441"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7" name="Straight Connector 1106">
              <a:extLst>
                <a:ext uri="{FF2B5EF4-FFF2-40B4-BE49-F238E27FC236}">
                  <a16:creationId xmlns:a16="http://schemas.microsoft.com/office/drawing/2014/main" id="{ACC23E65-E865-539E-834B-A0DA8C678311}"/>
                </a:ext>
              </a:extLst>
            </p:cNvPr>
            <p:cNvCxnSpPr/>
            <p:nvPr/>
          </p:nvCxnSpPr>
          <p:spPr bwMode="auto">
            <a:xfrm>
              <a:off x="7727875" y="5495089"/>
              <a:ext cx="0" cy="180273"/>
            </a:xfrm>
            <a:prstGeom prst="line">
              <a:avLst/>
            </a:prstGeom>
            <a:grpFill/>
            <a:ln w="28575" cap="flat" cmpd="sng" algn="ctr">
              <a:solidFill>
                <a:schemeClr val="bg1"/>
              </a:solidFill>
              <a:prstDash val="solid"/>
              <a:round/>
              <a:headEnd type="none" w="med" len="med"/>
              <a:tailEnd type="none" w="med" len="med"/>
            </a:ln>
            <a:effectLst/>
          </p:spPr>
        </p:cxnSp>
      </p:grpSp>
      <p:grpSp>
        <p:nvGrpSpPr>
          <p:cNvPr id="1115" name="Group 1114">
            <a:extLst>
              <a:ext uri="{FF2B5EF4-FFF2-40B4-BE49-F238E27FC236}">
                <a16:creationId xmlns:a16="http://schemas.microsoft.com/office/drawing/2014/main" id="{956B45B1-3E6D-CDDB-EDBF-2A3EC9F0BFB9}"/>
              </a:ext>
            </a:extLst>
          </p:cNvPr>
          <p:cNvGrpSpPr/>
          <p:nvPr/>
        </p:nvGrpSpPr>
        <p:grpSpPr>
          <a:xfrm>
            <a:off x="4739630" y="4019581"/>
            <a:ext cx="86548" cy="1944212"/>
            <a:chOff x="4387383" y="2408717"/>
            <a:chExt cx="241270" cy="2984288"/>
          </a:xfrm>
        </p:grpSpPr>
        <p:cxnSp>
          <p:nvCxnSpPr>
            <p:cNvPr id="1110" name="Straight Connector 1109">
              <a:extLst>
                <a:ext uri="{FF2B5EF4-FFF2-40B4-BE49-F238E27FC236}">
                  <a16:creationId xmlns:a16="http://schemas.microsoft.com/office/drawing/2014/main" id="{725FE8BB-FA7D-5401-4759-1182508D2A4D}"/>
                </a:ext>
              </a:extLst>
            </p:cNvPr>
            <p:cNvCxnSpPr/>
            <p:nvPr/>
          </p:nvCxnSpPr>
          <p:spPr bwMode="auto">
            <a:xfrm>
              <a:off x="4387383" y="5393005"/>
              <a:ext cx="186789" cy="0"/>
            </a:xfrm>
            <a:prstGeom prst="line">
              <a:avLst/>
            </a:prstGeom>
            <a:noFill/>
            <a:ln w="28575" cap="flat" cmpd="sng" algn="ctr">
              <a:solidFill>
                <a:schemeClr val="bg1"/>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FB42A1AC-5105-4DB8-5ADD-92E53AF3BB0C}"/>
                </a:ext>
              </a:extLst>
            </p:cNvPr>
            <p:cNvCxnSpPr/>
            <p:nvPr/>
          </p:nvCxnSpPr>
          <p:spPr bwMode="auto">
            <a:xfrm>
              <a:off x="4387383" y="4646933"/>
              <a:ext cx="186789" cy="0"/>
            </a:xfrm>
            <a:prstGeom prst="line">
              <a:avLst/>
            </a:prstGeom>
            <a:noFill/>
            <a:ln w="28575" cap="flat" cmpd="sng" algn="ctr">
              <a:solidFill>
                <a:schemeClr val="bg1"/>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AE8049F2-ABEF-E83B-28AF-FC6A4DF78C16}"/>
                </a:ext>
              </a:extLst>
            </p:cNvPr>
            <p:cNvCxnSpPr/>
            <p:nvPr/>
          </p:nvCxnSpPr>
          <p:spPr bwMode="auto">
            <a:xfrm>
              <a:off x="4387383" y="3900861"/>
              <a:ext cx="186789" cy="0"/>
            </a:xfrm>
            <a:prstGeom prst="line">
              <a:avLst/>
            </a:prstGeom>
            <a:noFill/>
            <a:ln w="28575" cap="flat" cmpd="sng" algn="ctr">
              <a:solidFill>
                <a:schemeClr val="bg1"/>
              </a:solidFill>
              <a:prstDash val="solid"/>
              <a:round/>
              <a:headEnd type="none" w="med" len="med"/>
              <a:tailEnd type="none" w="med" len="med"/>
            </a:ln>
            <a:effectLst/>
          </p:spPr>
        </p:cxnSp>
        <p:cxnSp>
          <p:nvCxnSpPr>
            <p:cNvPr id="1113" name="Straight Connector 1112">
              <a:extLst>
                <a:ext uri="{FF2B5EF4-FFF2-40B4-BE49-F238E27FC236}">
                  <a16:creationId xmlns:a16="http://schemas.microsoft.com/office/drawing/2014/main" id="{DCD731B4-E04D-0C8D-07A4-19F9D42C8DEA}"/>
                </a:ext>
              </a:extLst>
            </p:cNvPr>
            <p:cNvCxnSpPr/>
            <p:nvPr/>
          </p:nvCxnSpPr>
          <p:spPr bwMode="auto">
            <a:xfrm>
              <a:off x="4387383" y="3154789"/>
              <a:ext cx="186789" cy="0"/>
            </a:xfrm>
            <a:prstGeom prst="line">
              <a:avLst/>
            </a:prstGeom>
            <a:noFill/>
            <a:ln w="28575" cap="flat" cmpd="sng" algn="ctr">
              <a:solidFill>
                <a:schemeClr val="bg1"/>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D12E3BE9-0741-C82D-406A-88B8DBCB0299}"/>
                </a:ext>
              </a:extLst>
            </p:cNvPr>
            <p:cNvCxnSpPr>
              <a:cxnSpLocks/>
            </p:cNvCxnSpPr>
            <p:nvPr/>
          </p:nvCxnSpPr>
          <p:spPr bwMode="auto">
            <a:xfrm>
              <a:off x="4387383" y="2408717"/>
              <a:ext cx="241270" cy="0"/>
            </a:xfrm>
            <a:prstGeom prst="line">
              <a:avLst/>
            </a:prstGeom>
            <a:noFill/>
            <a:ln w="28575" cap="flat" cmpd="sng" algn="ctr">
              <a:solidFill>
                <a:schemeClr val="bg1"/>
              </a:solidFill>
              <a:prstDash val="solid"/>
              <a:round/>
              <a:headEnd type="none" w="med" len="med"/>
              <a:tailEnd type="none" w="med" len="med"/>
            </a:ln>
            <a:effectLst/>
          </p:spPr>
        </p:cxnSp>
      </p:grpSp>
      <p:sp>
        <p:nvSpPr>
          <p:cNvPr id="1117" name="Freeform: Shape 1116">
            <a:extLst>
              <a:ext uri="{FF2B5EF4-FFF2-40B4-BE49-F238E27FC236}">
                <a16:creationId xmlns:a16="http://schemas.microsoft.com/office/drawing/2014/main" id="{F396657C-83DC-60A4-CCBA-CCEC012BF157}"/>
              </a:ext>
            </a:extLst>
          </p:cNvPr>
          <p:cNvSpPr/>
          <p:nvPr/>
        </p:nvSpPr>
        <p:spPr bwMode="auto">
          <a:xfrm>
            <a:off x="4816710" y="4794393"/>
            <a:ext cx="3046273" cy="1172024"/>
          </a:xfrm>
          <a:custGeom>
            <a:avLst/>
            <a:gdLst>
              <a:gd name="connsiteX0" fmla="*/ 0 w 3046273"/>
              <a:gd name="connsiteY0" fmla="*/ 1799010 h 1799010"/>
              <a:gd name="connsiteX1" fmla="*/ 0 w 3046273"/>
              <a:gd name="connsiteY1" fmla="*/ 1700576 h 1799010"/>
              <a:gd name="connsiteX2" fmla="*/ 15542 w 3046273"/>
              <a:gd name="connsiteY2" fmla="*/ 1700576 h 1799010"/>
              <a:gd name="connsiteX3" fmla="*/ 15542 w 3046273"/>
              <a:gd name="connsiteY3" fmla="*/ 1511479 h 1799010"/>
              <a:gd name="connsiteX4" fmla="*/ 31084 w 3046273"/>
              <a:gd name="connsiteY4" fmla="*/ 1511479 h 1799010"/>
              <a:gd name="connsiteX5" fmla="*/ 31084 w 3046273"/>
              <a:gd name="connsiteY5" fmla="*/ 1424702 h 1799010"/>
              <a:gd name="connsiteX6" fmla="*/ 37560 w 3046273"/>
              <a:gd name="connsiteY6" fmla="*/ 1431178 h 1799010"/>
              <a:gd name="connsiteX7" fmla="*/ 37560 w 3046273"/>
              <a:gd name="connsiteY7" fmla="*/ 1398798 h 1799010"/>
              <a:gd name="connsiteX8" fmla="*/ 60873 w 3046273"/>
              <a:gd name="connsiteY8" fmla="*/ 1398798 h 1799010"/>
              <a:gd name="connsiteX9" fmla="*/ 60873 w 3046273"/>
              <a:gd name="connsiteY9" fmla="*/ 1374190 h 1799010"/>
              <a:gd name="connsiteX10" fmla="*/ 76416 w 3046273"/>
              <a:gd name="connsiteY10" fmla="*/ 1374190 h 1799010"/>
              <a:gd name="connsiteX11" fmla="*/ 76416 w 3046273"/>
              <a:gd name="connsiteY11" fmla="*/ 1302955 h 1799010"/>
              <a:gd name="connsiteX12" fmla="*/ 104910 w 3046273"/>
              <a:gd name="connsiteY12" fmla="*/ 1302955 h 1799010"/>
              <a:gd name="connsiteX13" fmla="*/ 104910 w 3046273"/>
              <a:gd name="connsiteY13" fmla="*/ 1271870 h 1799010"/>
              <a:gd name="connsiteX14" fmla="*/ 130813 w 3046273"/>
              <a:gd name="connsiteY14" fmla="*/ 1271870 h 1799010"/>
              <a:gd name="connsiteX15" fmla="*/ 130813 w 3046273"/>
              <a:gd name="connsiteY15" fmla="*/ 1226539 h 1799010"/>
              <a:gd name="connsiteX16" fmla="*/ 151536 w 3046273"/>
              <a:gd name="connsiteY16" fmla="*/ 1226539 h 1799010"/>
              <a:gd name="connsiteX17" fmla="*/ 151536 w 3046273"/>
              <a:gd name="connsiteY17" fmla="*/ 1208406 h 1799010"/>
              <a:gd name="connsiteX18" fmla="*/ 169669 w 3046273"/>
              <a:gd name="connsiteY18" fmla="*/ 1208406 h 1799010"/>
              <a:gd name="connsiteX19" fmla="*/ 169669 w 3046273"/>
              <a:gd name="connsiteY19" fmla="*/ 1146237 h 1799010"/>
              <a:gd name="connsiteX20" fmla="*/ 220181 w 3046273"/>
              <a:gd name="connsiteY20" fmla="*/ 1146237 h 1799010"/>
              <a:gd name="connsiteX21" fmla="*/ 220181 w 3046273"/>
              <a:gd name="connsiteY21" fmla="*/ 1130695 h 1799010"/>
              <a:gd name="connsiteX22" fmla="*/ 249970 w 3046273"/>
              <a:gd name="connsiteY22" fmla="*/ 1130695 h 1799010"/>
              <a:gd name="connsiteX23" fmla="*/ 249970 w 3046273"/>
              <a:gd name="connsiteY23" fmla="*/ 1087954 h 1799010"/>
              <a:gd name="connsiteX24" fmla="*/ 279760 w 3046273"/>
              <a:gd name="connsiteY24" fmla="*/ 1087954 h 1799010"/>
              <a:gd name="connsiteX25" fmla="*/ 279760 w 3046273"/>
              <a:gd name="connsiteY25" fmla="*/ 1060755 h 1799010"/>
              <a:gd name="connsiteX26" fmla="*/ 286235 w 3046273"/>
              <a:gd name="connsiteY26" fmla="*/ 1060755 h 1799010"/>
              <a:gd name="connsiteX27" fmla="*/ 286235 w 3046273"/>
              <a:gd name="connsiteY27" fmla="*/ 1021900 h 1799010"/>
              <a:gd name="connsiteX28" fmla="*/ 356175 w 3046273"/>
              <a:gd name="connsiteY28" fmla="*/ 1021900 h 1799010"/>
              <a:gd name="connsiteX29" fmla="*/ 356175 w 3046273"/>
              <a:gd name="connsiteY29" fmla="*/ 997291 h 1799010"/>
              <a:gd name="connsiteX30" fmla="*/ 414459 w 3046273"/>
              <a:gd name="connsiteY30" fmla="*/ 997291 h 1799010"/>
              <a:gd name="connsiteX31" fmla="*/ 414459 w 3046273"/>
              <a:gd name="connsiteY31" fmla="*/ 970092 h 1799010"/>
              <a:gd name="connsiteX32" fmla="*/ 428706 w 3046273"/>
              <a:gd name="connsiteY32" fmla="*/ 970092 h 1799010"/>
              <a:gd name="connsiteX33" fmla="*/ 428706 w 3046273"/>
              <a:gd name="connsiteY33" fmla="*/ 926056 h 1799010"/>
              <a:gd name="connsiteX34" fmla="*/ 439067 w 3046273"/>
              <a:gd name="connsiteY34" fmla="*/ 926056 h 1799010"/>
              <a:gd name="connsiteX35" fmla="*/ 439067 w 3046273"/>
              <a:gd name="connsiteY35" fmla="*/ 896267 h 1799010"/>
              <a:gd name="connsiteX36" fmla="*/ 502531 w 3046273"/>
              <a:gd name="connsiteY36" fmla="*/ 896267 h 1799010"/>
              <a:gd name="connsiteX37" fmla="*/ 502531 w 3046273"/>
              <a:gd name="connsiteY37" fmla="*/ 860002 h 1799010"/>
              <a:gd name="connsiteX38" fmla="*/ 541387 w 3046273"/>
              <a:gd name="connsiteY38" fmla="*/ 860002 h 1799010"/>
              <a:gd name="connsiteX39" fmla="*/ 541387 w 3046273"/>
              <a:gd name="connsiteY39" fmla="*/ 836688 h 1799010"/>
              <a:gd name="connsiteX40" fmla="*/ 603556 w 3046273"/>
              <a:gd name="connsiteY40" fmla="*/ 836688 h 1799010"/>
              <a:gd name="connsiteX41" fmla="*/ 603556 w 3046273"/>
              <a:gd name="connsiteY41" fmla="*/ 818556 h 1799010"/>
              <a:gd name="connsiteX42" fmla="*/ 645001 w 3046273"/>
              <a:gd name="connsiteY42" fmla="*/ 818556 h 1799010"/>
              <a:gd name="connsiteX43" fmla="*/ 645001 w 3046273"/>
              <a:gd name="connsiteY43" fmla="*/ 795243 h 1799010"/>
              <a:gd name="connsiteX44" fmla="*/ 694218 w 3046273"/>
              <a:gd name="connsiteY44" fmla="*/ 795243 h 1799010"/>
              <a:gd name="connsiteX45" fmla="*/ 694218 w 3046273"/>
              <a:gd name="connsiteY45" fmla="*/ 778405 h 1799010"/>
              <a:gd name="connsiteX46" fmla="*/ 751207 w 3046273"/>
              <a:gd name="connsiteY46" fmla="*/ 778405 h 1799010"/>
              <a:gd name="connsiteX47" fmla="*/ 751207 w 3046273"/>
              <a:gd name="connsiteY47" fmla="*/ 751206 h 1799010"/>
              <a:gd name="connsiteX48" fmla="*/ 849641 w 3046273"/>
              <a:gd name="connsiteY48" fmla="*/ 751206 h 1799010"/>
              <a:gd name="connsiteX49" fmla="*/ 849641 w 3046273"/>
              <a:gd name="connsiteY49" fmla="*/ 714941 h 1799010"/>
              <a:gd name="connsiteX50" fmla="*/ 891086 w 3046273"/>
              <a:gd name="connsiteY50" fmla="*/ 714941 h 1799010"/>
              <a:gd name="connsiteX51" fmla="*/ 891086 w 3046273"/>
              <a:gd name="connsiteY51" fmla="*/ 707170 h 1799010"/>
              <a:gd name="connsiteX52" fmla="*/ 940303 w 3046273"/>
              <a:gd name="connsiteY52" fmla="*/ 707170 h 1799010"/>
              <a:gd name="connsiteX53" fmla="*/ 940303 w 3046273"/>
              <a:gd name="connsiteY53" fmla="*/ 692923 h 1799010"/>
              <a:gd name="connsiteX54" fmla="*/ 968797 w 3046273"/>
              <a:gd name="connsiteY54" fmla="*/ 692923 h 1799010"/>
              <a:gd name="connsiteX55" fmla="*/ 968797 w 3046273"/>
              <a:gd name="connsiteY55" fmla="*/ 639820 h 1799010"/>
              <a:gd name="connsiteX56" fmla="*/ 1072412 w 3046273"/>
              <a:gd name="connsiteY56" fmla="*/ 639820 h 1799010"/>
              <a:gd name="connsiteX57" fmla="*/ 1072412 w 3046273"/>
              <a:gd name="connsiteY57" fmla="*/ 626869 h 1799010"/>
              <a:gd name="connsiteX58" fmla="*/ 1163075 w 3046273"/>
              <a:gd name="connsiteY58" fmla="*/ 626869 h 1799010"/>
              <a:gd name="connsiteX59" fmla="*/ 1163075 w 3046273"/>
              <a:gd name="connsiteY59" fmla="*/ 599670 h 1799010"/>
              <a:gd name="connsiteX60" fmla="*/ 1296479 w 3046273"/>
              <a:gd name="connsiteY60" fmla="*/ 599670 h 1799010"/>
              <a:gd name="connsiteX61" fmla="*/ 1296479 w 3046273"/>
              <a:gd name="connsiteY61" fmla="*/ 584128 h 1799010"/>
              <a:gd name="connsiteX62" fmla="*/ 1335335 w 3046273"/>
              <a:gd name="connsiteY62" fmla="*/ 584128 h 1799010"/>
              <a:gd name="connsiteX63" fmla="*/ 1335335 w 3046273"/>
              <a:gd name="connsiteY63" fmla="*/ 571176 h 1799010"/>
              <a:gd name="connsiteX64" fmla="*/ 1448016 w 3046273"/>
              <a:gd name="connsiteY64" fmla="*/ 571176 h 1799010"/>
              <a:gd name="connsiteX65" fmla="*/ 1448016 w 3046273"/>
              <a:gd name="connsiteY65" fmla="*/ 554338 h 1799010"/>
              <a:gd name="connsiteX66" fmla="*/ 1477805 w 3046273"/>
              <a:gd name="connsiteY66" fmla="*/ 554338 h 1799010"/>
              <a:gd name="connsiteX67" fmla="*/ 1477805 w 3046273"/>
              <a:gd name="connsiteY67" fmla="*/ 525844 h 1799010"/>
              <a:gd name="connsiteX68" fmla="*/ 1545154 w 3046273"/>
              <a:gd name="connsiteY68" fmla="*/ 525844 h 1799010"/>
              <a:gd name="connsiteX69" fmla="*/ 1545154 w 3046273"/>
              <a:gd name="connsiteY69" fmla="*/ 505121 h 1799010"/>
              <a:gd name="connsiteX70" fmla="*/ 1577534 w 3046273"/>
              <a:gd name="connsiteY70" fmla="*/ 505121 h 1799010"/>
              <a:gd name="connsiteX71" fmla="*/ 1577534 w 3046273"/>
              <a:gd name="connsiteY71" fmla="*/ 481808 h 1799010"/>
              <a:gd name="connsiteX72" fmla="*/ 1618980 w 3046273"/>
              <a:gd name="connsiteY72" fmla="*/ 481808 h 1799010"/>
              <a:gd name="connsiteX73" fmla="*/ 1618980 w 3046273"/>
              <a:gd name="connsiteY73" fmla="*/ 466266 h 1799010"/>
              <a:gd name="connsiteX74" fmla="*/ 1775697 w 3046273"/>
              <a:gd name="connsiteY74" fmla="*/ 466266 h 1799010"/>
              <a:gd name="connsiteX75" fmla="*/ 1775697 w 3046273"/>
              <a:gd name="connsiteY75" fmla="*/ 435181 h 1799010"/>
              <a:gd name="connsiteX76" fmla="*/ 1902625 w 3046273"/>
              <a:gd name="connsiteY76" fmla="*/ 435181 h 1799010"/>
              <a:gd name="connsiteX77" fmla="*/ 1902625 w 3046273"/>
              <a:gd name="connsiteY77" fmla="*/ 417049 h 1799010"/>
              <a:gd name="connsiteX78" fmla="*/ 2048981 w 3046273"/>
              <a:gd name="connsiteY78" fmla="*/ 417049 h 1799010"/>
              <a:gd name="connsiteX79" fmla="*/ 2048981 w 3046273"/>
              <a:gd name="connsiteY79" fmla="*/ 385964 h 1799010"/>
              <a:gd name="connsiteX80" fmla="*/ 2908983 w 3046273"/>
              <a:gd name="connsiteY80" fmla="*/ 385964 h 1799010"/>
              <a:gd name="connsiteX81" fmla="*/ 2908983 w 3046273"/>
              <a:gd name="connsiteY81" fmla="*/ 0 h 1799010"/>
              <a:gd name="connsiteX82" fmla="*/ 3046273 w 3046273"/>
              <a:gd name="connsiteY82" fmla="*/ 0 h 179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046273" h="1799010">
                <a:moveTo>
                  <a:pt x="0" y="1799010"/>
                </a:moveTo>
                <a:lnTo>
                  <a:pt x="0" y="1700576"/>
                </a:lnTo>
                <a:lnTo>
                  <a:pt x="15542" y="1700576"/>
                </a:lnTo>
                <a:lnTo>
                  <a:pt x="15542" y="1511479"/>
                </a:lnTo>
                <a:lnTo>
                  <a:pt x="31084" y="1511479"/>
                </a:lnTo>
                <a:lnTo>
                  <a:pt x="31084" y="1424702"/>
                </a:lnTo>
                <a:lnTo>
                  <a:pt x="37560" y="1431178"/>
                </a:lnTo>
                <a:lnTo>
                  <a:pt x="37560" y="1398798"/>
                </a:lnTo>
                <a:lnTo>
                  <a:pt x="60873" y="1398798"/>
                </a:lnTo>
                <a:lnTo>
                  <a:pt x="60873" y="1374190"/>
                </a:lnTo>
                <a:lnTo>
                  <a:pt x="76416" y="1374190"/>
                </a:lnTo>
                <a:lnTo>
                  <a:pt x="76416" y="1302955"/>
                </a:lnTo>
                <a:lnTo>
                  <a:pt x="104910" y="1302955"/>
                </a:lnTo>
                <a:lnTo>
                  <a:pt x="104910" y="1271870"/>
                </a:lnTo>
                <a:lnTo>
                  <a:pt x="130813" y="1271870"/>
                </a:lnTo>
                <a:lnTo>
                  <a:pt x="130813" y="1226539"/>
                </a:lnTo>
                <a:lnTo>
                  <a:pt x="151536" y="1226539"/>
                </a:lnTo>
                <a:lnTo>
                  <a:pt x="151536" y="1208406"/>
                </a:lnTo>
                <a:lnTo>
                  <a:pt x="169669" y="1208406"/>
                </a:lnTo>
                <a:lnTo>
                  <a:pt x="169669" y="1146237"/>
                </a:lnTo>
                <a:lnTo>
                  <a:pt x="220181" y="1146237"/>
                </a:lnTo>
                <a:lnTo>
                  <a:pt x="220181" y="1130695"/>
                </a:lnTo>
                <a:lnTo>
                  <a:pt x="249970" y="1130695"/>
                </a:lnTo>
                <a:lnTo>
                  <a:pt x="249970" y="1087954"/>
                </a:lnTo>
                <a:lnTo>
                  <a:pt x="279760" y="1087954"/>
                </a:lnTo>
                <a:lnTo>
                  <a:pt x="279760" y="1060755"/>
                </a:lnTo>
                <a:lnTo>
                  <a:pt x="286235" y="1060755"/>
                </a:lnTo>
                <a:lnTo>
                  <a:pt x="286235" y="1021900"/>
                </a:lnTo>
                <a:lnTo>
                  <a:pt x="356175" y="1021900"/>
                </a:lnTo>
                <a:lnTo>
                  <a:pt x="356175" y="997291"/>
                </a:lnTo>
                <a:lnTo>
                  <a:pt x="414459" y="997291"/>
                </a:lnTo>
                <a:lnTo>
                  <a:pt x="414459" y="970092"/>
                </a:lnTo>
                <a:lnTo>
                  <a:pt x="428706" y="970092"/>
                </a:lnTo>
                <a:lnTo>
                  <a:pt x="428706" y="926056"/>
                </a:lnTo>
                <a:lnTo>
                  <a:pt x="439067" y="926056"/>
                </a:lnTo>
                <a:lnTo>
                  <a:pt x="439067" y="896267"/>
                </a:lnTo>
                <a:lnTo>
                  <a:pt x="502531" y="896267"/>
                </a:lnTo>
                <a:lnTo>
                  <a:pt x="502531" y="860002"/>
                </a:lnTo>
                <a:lnTo>
                  <a:pt x="541387" y="860002"/>
                </a:lnTo>
                <a:lnTo>
                  <a:pt x="541387" y="836688"/>
                </a:lnTo>
                <a:lnTo>
                  <a:pt x="603556" y="836688"/>
                </a:lnTo>
                <a:lnTo>
                  <a:pt x="603556" y="818556"/>
                </a:lnTo>
                <a:lnTo>
                  <a:pt x="645001" y="818556"/>
                </a:lnTo>
                <a:lnTo>
                  <a:pt x="645001" y="795243"/>
                </a:lnTo>
                <a:lnTo>
                  <a:pt x="694218" y="795243"/>
                </a:lnTo>
                <a:lnTo>
                  <a:pt x="694218" y="778405"/>
                </a:lnTo>
                <a:lnTo>
                  <a:pt x="751207" y="778405"/>
                </a:lnTo>
                <a:lnTo>
                  <a:pt x="751207" y="751206"/>
                </a:lnTo>
                <a:lnTo>
                  <a:pt x="849641" y="751206"/>
                </a:lnTo>
                <a:lnTo>
                  <a:pt x="849641" y="714941"/>
                </a:lnTo>
                <a:lnTo>
                  <a:pt x="891086" y="714941"/>
                </a:lnTo>
                <a:lnTo>
                  <a:pt x="891086" y="707170"/>
                </a:lnTo>
                <a:lnTo>
                  <a:pt x="940303" y="707170"/>
                </a:lnTo>
                <a:lnTo>
                  <a:pt x="940303" y="692923"/>
                </a:lnTo>
                <a:lnTo>
                  <a:pt x="968797" y="692923"/>
                </a:lnTo>
                <a:lnTo>
                  <a:pt x="968797" y="639820"/>
                </a:lnTo>
                <a:lnTo>
                  <a:pt x="1072412" y="639820"/>
                </a:lnTo>
                <a:lnTo>
                  <a:pt x="1072412" y="626869"/>
                </a:lnTo>
                <a:lnTo>
                  <a:pt x="1163075" y="626869"/>
                </a:lnTo>
                <a:lnTo>
                  <a:pt x="1163075" y="599670"/>
                </a:lnTo>
                <a:lnTo>
                  <a:pt x="1296479" y="599670"/>
                </a:lnTo>
                <a:lnTo>
                  <a:pt x="1296479" y="584128"/>
                </a:lnTo>
                <a:lnTo>
                  <a:pt x="1335335" y="584128"/>
                </a:lnTo>
                <a:lnTo>
                  <a:pt x="1335335" y="571176"/>
                </a:lnTo>
                <a:lnTo>
                  <a:pt x="1448016" y="571176"/>
                </a:lnTo>
                <a:lnTo>
                  <a:pt x="1448016" y="554338"/>
                </a:lnTo>
                <a:lnTo>
                  <a:pt x="1477805" y="554338"/>
                </a:lnTo>
                <a:lnTo>
                  <a:pt x="1477805" y="525844"/>
                </a:lnTo>
                <a:lnTo>
                  <a:pt x="1545154" y="525844"/>
                </a:lnTo>
                <a:lnTo>
                  <a:pt x="1545154" y="505121"/>
                </a:lnTo>
                <a:lnTo>
                  <a:pt x="1577534" y="505121"/>
                </a:lnTo>
                <a:lnTo>
                  <a:pt x="1577534" y="481808"/>
                </a:lnTo>
                <a:lnTo>
                  <a:pt x="1618980" y="481808"/>
                </a:lnTo>
                <a:lnTo>
                  <a:pt x="1618980" y="466266"/>
                </a:lnTo>
                <a:lnTo>
                  <a:pt x="1775697" y="466266"/>
                </a:lnTo>
                <a:lnTo>
                  <a:pt x="1775697" y="435181"/>
                </a:lnTo>
                <a:lnTo>
                  <a:pt x="1902625" y="435181"/>
                </a:lnTo>
                <a:lnTo>
                  <a:pt x="1902625" y="417049"/>
                </a:lnTo>
                <a:lnTo>
                  <a:pt x="2048981" y="417049"/>
                </a:lnTo>
                <a:lnTo>
                  <a:pt x="2048981" y="385964"/>
                </a:lnTo>
                <a:lnTo>
                  <a:pt x="2908983" y="385964"/>
                </a:lnTo>
                <a:lnTo>
                  <a:pt x="2908983" y="0"/>
                </a:lnTo>
                <a:lnTo>
                  <a:pt x="3046273"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8" name="Freeform: Shape 1117">
            <a:extLst>
              <a:ext uri="{FF2B5EF4-FFF2-40B4-BE49-F238E27FC236}">
                <a16:creationId xmlns:a16="http://schemas.microsoft.com/office/drawing/2014/main" id="{FCDF220B-81FB-5076-8BBB-CE3279A618CB}"/>
              </a:ext>
            </a:extLst>
          </p:cNvPr>
          <p:cNvSpPr/>
          <p:nvPr/>
        </p:nvSpPr>
        <p:spPr bwMode="auto">
          <a:xfrm>
            <a:off x="4819300" y="4580070"/>
            <a:ext cx="3086424" cy="1382128"/>
          </a:xfrm>
          <a:custGeom>
            <a:avLst/>
            <a:gdLst>
              <a:gd name="connsiteX0" fmla="*/ 0 w 3086424"/>
              <a:gd name="connsiteY0" fmla="*/ 2121511 h 2121511"/>
              <a:gd name="connsiteX1" fmla="*/ 0 w 3086424"/>
              <a:gd name="connsiteY1" fmla="*/ 2017897 h 2121511"/>
              <a:gd name="connsiteX2" fmla="*/ 9066 w 3086424"/>
              <a:gd name="connsiteY2" fmla="*/ 2017897 h 2121511"/>
              <a:gd name="connsiteX3" fmla="*/ 9066 w 3086424"/>
              <a:gd name="connsiteY3" fmla="*/ 1642293 h 2121511"/>
              <a:gd name="connsiteX4" fmla="*/ 16838 w 3086424"/>
              <a:gd name="connsiteY4" fmla="*/ 1642293 h 2121511"/>
              <a:gd name="connsiteX5" fmla="*/ 16838 w 3086424"/>
              <a:gd name="connsiteY5" fmla="*/ 1486871 h 2121511"/>
              <a:gd name="connsiteX6" fmla="*/ 19428 w 3086424"/>
              <a:gd name="connsiteY6" fmla="*/ 1486871 h 2121511"/>
              <a:gd name="connsiteX7" fmla="*/ 19428 w 3086424"/>
              <a:gd name="connsiteY7" fmla="*/ 1423407 h 2121511"/>
              <a:gd name="connsiteX8" fmla="*/ 29789 w 3086424"/>
              <a:gd name="connsiteY8" fmla="*/ 1423407 h 2121511"/>
              <a:gd name="connsiteX9" fmla="*/ 29789 w 3086424"/>
              <a:gd name="connsiteY9" fmla="*/ 1293889 h 2121511"/>
              <a:gd name="connsiteX10" fmla="*/ 47922 w 3086424"/>
              <a:gd name="connsiteY10" fmla="*/ 1293889 h 2121511"/>
              <a:gd name="connsiteX11" fmla="*/ 47922 w 3086424"/>
              <a:gd name="connsiteY11" fmla="*/ 1169551 h 2121511"/>
              <a:gd name="connsiteX12" fmla="*/ 79006 w 3086424"/>
              <a:gd name="connsiteY12" fmla="*/ 1169551 h 2121511"/>
              <a:gd name="connsiteX13" fmla="*/ 79006 w 3086424"/>
              <a:gd name="connsiteY13" fmla="*/ 1102201 h 2121511"/>
              <a:gd name="connsiteX14" fmla="*/ 124338 w 3086424"/>
              <a:gd name="connsiteY14" fmla="*/ 1102201 h 2121511"/>
              <a:gd name="connsiteX15" fmla="*/ 124338 w 3086424"/>
              <a:gd name="connsiteY15" fmla="*/ 1050394 h 2121511"/>
              <a:gd name="connsiteX16" fmla="*/ 142470 w 3086424"/>
              <a:gd name="connsiteY16" fmla="*/ 1050394 h 2121511"/>
              <a:gd name="connsiteX17" fmla="*/ 142470 w 3086424"/>
              <a:gd name="connsiteY17" fmla="*/ 1006358 h 2121511"/>
              <a:gd name="connsiteX18" fmla="*/ 160603 w 3086424"/>
              <a:gd name="connsiteY18" fmla="*/ 1006358 h 2121511"/>
              <a:gd name="connsiteX19" fmla="*/ 160603 w 3086424"/>
              <a:gd name="connsiteY19" fmla="*/ 971388 h 2121511"/>
              <a:gd name="connsiteX20" fmla="*/ 224067 w 3086424"/>
              <a:gd name="connsiteY20" fmla="*/ 971388 h 2121511"/>
              <a:gd name="connsiteX21" fmla="*/ 224067 w 3086424"/>
              <a:gd name="connsiteY21" fmla="*/ 948075 h 2121511"/>
              <a:gd name="connsiteX22" fmla="*/ 246085 w 3086424"/>
              <a:gd name="connsiteY22" fmla="*/ 948075 h 2121511"/>
              <a:gd name="connsiteX23" fmla="*/ 246085 w 3086424"/>
              <a:gd name="connsiteY23" fmla="*/ 906629 h 2121511"/>
              <a:gd name="connsiteX24" fmla="*/ 294007 w 3086424"/>
              <a:gd name="connsiteY24" fmla="*/ 906629 h 2121511"/>
              <a:gd name="connsiteX25" fmla="*/ 294007 w 3086424"/>
              <a:gd name="connsiteY25" fmla="*/ 847050 h 2121511"/>
              <a:gd name="connsiteX26" fmla="*/ 325091 w 3086424"/>
              <a:gd name="connsiteY26" fmla="*/ 847050 h 2121511"/>
              <a:gd name="connsiteX27" fmla="*/ 325091 w 3086424"/>
              <a:gd name="connsiteY27" fmla="*/ 832803 h 2121511"/>
              <a:gd name="connsiteX28" fmla="*/ 395031 w 3086424"/>
              <a:gd name="connsiteY28" fmla="*/ 832803 h 2121511"/>
              <a:gd name="connsiteX29" fmla="*/ 395031 w 3086424"/>
              <a:gd name="connsiteY29" fmla="*/ 822442 h 2121511"/>
              <a:gd name="connsiteX30" fmla="*/ 419640 w 3086424"/>
              <a:gd name="connsiteY30" fmla="*/ 822442 h 2121511"/>
              <a:gd name="connsiteX31" fmla="*/ 419640 w 3086424"/>
              <a:gd name="connsiteY31" fmla="*/ 796538 h 2121511"/>
              <a:gd name="connsiteX32" fmla="*/ 431296 w 3086424"/>
              <a:gd name="connsiteY32" fmla="*/ 796538 h 2121511"/>
              <a:gd name="connsiteX33" fmla="*/ 431296 w 3086424"/>
              <a:gd name="connsiteY33" fmla="*/ 784881 h 2121511"/>
              <a:gd name="connsiteX34" fmla="*/ 466266 w 3086424"/>
              <a:gd name="connsiteY34" fmla="*/ 784881 h 2121511"/>
              <a:gd name="connsiteX35" fmla="*/ 466266 w 3086424"/>
              <a:gd name="connsiteY35" fmla="*/ 736960 h 2121511"/>
              <a:gd name="connsiteX36" fmla="*/ 529730 w 3086424"/>
              <a:gd name="connsiteY36" fmla="*/ 736960 h 2121511"/>
              <a:gd name="connsiteX37" fmla="*/ 529730 w 3086424"/>
              <a:gd name="connsiteY37" fmla="*/ 717532 h 2121511"/>
              <a:gd name="connsiteX38" fmla="*/ 543977 w 3086424"/>
              <a:gd name="connsiteY38" fmla="*/ 717532 h 2121511"/>
              <a:gd name="connsiteX39" fmla="*/ 543977 w 3086424"/>
              <a:gd name="connsiteY39" fmla="*/ 687743 h 2121511"/>
              <a:gd name="connsiteX40" fmla="*/ 612622 w 3086424"/>
              <a:gd name="connsiteY40" fmla="*/ 687743 h 2121511"/>
              <a:gd name="connsiteX41" fmla="*/ 612622 w 3086424"/>
              <a:gd name="connsiteY41" fmla="*/ 660544 h 2121511"/>
              <a:gd name="connsiteX42" fmla="*/ 635936 w 3086424"/>
              <a:gd name="connsiteY42" fmla="*/ 660544 h 2121511"/>
              <a:gd name="connsiteX43" fmla="*/ 635936 w 3086424"/>
              <a:gd name="connsiteY43" fmla="*/ 638526 h 2121511"/>
              <a:gd name="connsiteX44" fmla="*/ 686448 w 3086424"/>
              <a:gd name="connsiteY44" fmla="*/ 638526 h 2121511"/>
              <a:gd name="connsiteX45" fmla="*/ 686448 w 3086424"/>
              <a:gd name="connsiteY45" fmla="*/ 604851 h 2121511"/>
              <a:gd name="connsiteX46" fmla="*/ 708466 w 3086424"/>
              <a:gd name="connsiteY46" fmla="*/ 604851 h 2121511"/>
              <a:gd name="connsiteX47" fmla="*/ 708466 w 3086424"/>
              <a:gd name="connsiteY47" fmla="*/ 582833 h 2121511"/>
              <a:gd name="connsiteX48" fmla="*/ 733074 w 3086424"/>
              <a:gd name="connsiteY48" fmla="*/ 582833 h 2121511"/>
              <a:gd name="connsiteX49" fmla="*/ 733074 w 3086424"/>
              <a:gd name="connsiteY49" fmla="*/ 538796 h 2121511"/>
              <a:gd name="connsiteX50" fmla="*/ 760273 w 3086424"/>
              <a:gd name="connsiteY50" fmla="*/ 538796 h 2121511"/>
              <a:gd name="connsiteX51" fmla="*/ 760273 w 3086424"/>
              <a:gd name="connsiteY51" fmla="*/ 523254 h 2121511"/>
              <a:gd name="connsiteX52" fmla="*/ 902743 w 3086424"/>
              <a:gd name="connsiteY52" fmla="*/ 523254 h 2121511"/>
              <a:gd name="connsiteX53" fmla="*/ 902743 w 3086424"/>
              <a:gd name="connsiteY53" fmla="*/ 484399 h 2121511"/>
              <a:gd name="connsiteX54" fmla="*/ 970093 w 3086424"/>
              <a:gd name="connsiteY54" fmla="*/ 484399 h 2121511"/>
              <a:gd name="connsiteX55" fmla="*/ 970093 w 3086424"/>
              <a:gd name="connsiteY55" fmla="*/ 455905 h 2121511"/>
              <a:gd name="connsiteX56" fmla="*/ 983045 w 3086424"/>
              <a:gd name="connsiteY56" fmla="*/ 455905 h 2121511"/>
              <a:gd name="connsiteX57" fmla="*/ 983045 w 3086424"/>
              <a:gd name="connsiteY57" fmla="*/ 441658 h 2121511"/>
              <a:gd name="connsiteX58" fmla="*/ 1075003 w 3086424"/>
              <a:gd name="connsiteY58" fmla="*/ 441658 h 2121511"/>
              <a:gd name="connsiteX59" fmla="*/ 1075003 w 3086424"/>
              <a:gd name="connsiteY59" fmla="*/ 428706 h 2121511"/>
              <a:gd name="connsiteX60" fmla="*/ 1165666 w 3086424"/>
              <a:gd name="connsiteY60" fmla="*/ 428706 h 2121511"/>
              <a:gd name="connsiteX61" fmla="*/ 1165666 w 3086424"/>
              <a:gd name="connsiteY61" fmla="*/ 397621 h 2121511"/>
              <a:gd name="connsiteX62" fmla="*/ 1324973 w 3086424"/>
              <a:gd name="connsiteY62" fmla="*/ 397621 h 2121511"/>
              <a:gd name="connsiteX63" fmla="*/ 1324973 w 3086424"/>
              <a:gd name="connsiteY63" fmla="*/ 367832 h 2121511"/>
              <a:gd name="connsiteX64" fmla="*/ 1591781 w 3086424"/>
              <a:gd name="connsiteY64" fmla="*/ 367832 h 2121511"/>
              <a:gd name="connsiteX65" fmla="*/ 1591781 w 3086424"/>
              <a:gd name="connsiteY65" fmla="*/ 345814 h 2121511"/>
              <a:gd name="connsiteX66" fmla="*/ 1625456 w 3086424"/>
              <a:gd name="connsiteY66" fmla="*/ 345814 h 2121511"/>
              <a:gd name="connsiteX67" fmla="*/ 1625456 w 3086424"/>
              <a:gd name="connsiteY67" fmla="*/ 330272 h 2121511"/>
              <a:gd name="connsiteX68" fmla="*/ 1753679 w 3086424"/>
              <a:gd name="connsiteY68" fmla="*/ 330272 h 2121511"/>
              <a:gd name="connsiteX69" fmla="*/ 1753679 w 3086424"/>
              <a:gd name="connsiteY69" fmla="*/ 295302 h 2121511"/>
              <a:gd name="connsiteX70" fmla="*/ 2011421 w 3086424"/>
              <a:gd name="connsiteY70" fmla="*/ 295302 h 2121511"/>
              <a:gd name="connsiteX71" fmla="*/ 2011421 w 3086424"/>
              <a:gd name="connsiteY71" fmla="*/ 294007 h 2121511"/>
              <a:gd name="connsiteX72" fmla="*/ 2034734 w 3086424"/>
              <a:gd name="connsiteY72" fmla="*/ 294007 h 2121511"/>
              <a:gd name="connsiteX73" fmla="*/ 2034734 w 3086424"/>
              <a:gd name="connsiteY73" fmla="*/ 259037 h 2121511"/>
              <a:gd name="connsiteX74" fmla="*/ 2060638 w 3086424"/>
              <a:gd name="connsiteY74" fmla="*/ 259037 h 2121511"/>
              <a:gd name="connsiteX75" fmla="*/ 2060638 w 3086424"/>
              <a:gd name="connsiteY75" fmla="*/ 247380 h 2121511"/>
              <a:gd name="connsiteX76" fmla="*/ 2077475 w 3086424"/>
              <a:gd name="connsiteY76" fmla="*/ 247380 h 2121511"/>
              <a:gd name="connsiteX77" fmla="*/ 2077475 w 3086424"/>
              <a:gd name="connsiteY77" fmla="*/ 225362 h 2121511"/>
              <a:gd name="connsiteX78" fmla="*/ 2204404 w 3086424"/>
              <a:gd name="connsiteY78" fmla="*/ 225362 h 2121511"/>
              <a:gd name="connsiteX79" fmla="*/ 2204404 w 3086424"/>
              <a:gd name="connsiteY79" fmla="*/ 213705 h 2121511"/>
              <a:gd name="connsiteX80" fmla="*/ 2216060 w 3086424"/>
              <a:gd name="connsiteY80" fmla="*/ 213705 h 2121511"/>
              <a:gd name="connsiteX81" fmla="*/ 2216060 w 3086424"/>
              <a:gd name="connsiteY81" fmla="*/ 151536 h 2121511"/>
              <a:gd name="connsiteX82" fmla="*/ 2551513 w 3086424"/>
              <a:gd name="connsiteY82" fmla="*/ 151536 h 2121511"/>
              <a:gd name="connsiteX83" fmla="*/ 2551513 w 3086424"/>
              <a:gd name="connsiteY83" fmla="*/ 135994 h 2121511"/>
              <a:gd name="connsiteX84" fmla="*/ 2590368 w 3086424"/>
              <a:gd name="connsiteY84" fmla="*/ 135994 h 2121511"/>
              <a:gd name="connsiteX85" fmla="*/ 2590368 w 3086424"/>
              <a:gd name="connsiteY85" fmla="*/ 0 h 2121511"/>
              <a:gd name="connsiteX86" fmla="*/ 3086424 w 3086424"/>
              <a:gd name="connsiteY86" fmla="*/ 0 h 2121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086424" h="2121511">
                <a:moveTo>
                  <a:pt x="0" y="2121511"/>
                </a:moveTo>
                <a:lnTo>
                  <a:pt x="0" y="2017897"/>
                </a:lnTo>
                <a:lnTo>
                  <a:pt x="9066" y="2017897"/>
                </a:lnTo>
                <a:lnTo>
                  <a:pt x="9066" y="1642293"/>
                </a:lnTo>
                <a:lnTo>
                  <a:pt x="16838" y="1642293"/>
                </a:lnTo>
                <a:lnTo>
                  <a:pt x="16838" y="1486871"/>
                </a:lnTo>
                <a:lnTo>
                  <a:pt x="19428" y="1486871"/>
                </a:lnTo>
                <a:lnTo>
                  <a:pt x="19428" y="1423407"/>
                </a:lnTo>
                <a:lnTo>
                  <a:pt x="29789" y="1423407"/>
                </a:lnTo>
                <a:lnTo>
                  <a:pt x="29789" y="1293889"/>
                </a:lnTo>
                <a:lnTo>
                  <a:pt x="47922" y="1293889"/>
                </a:lnTo>
                <a:lnTo>
                  <a:pt x="47922" y="1169551"/>
                </a:lnTo>
                <a:lnTo>
                  <a:pt x="79006" y="1169551"/>
                </a:lnTo>
                <a:lnTo>
                  <a:pt x="79006" y="1102201"/>
                </a:lnTo>
                <a:lnTo>
                  <a:pt x="124338" y="1102201"/>
                </a:lnTo>
                <a:lnTo>
                  <a:pt x="124338" y="1050394"/>
                </a:lnTo>
                <a:lnTo>
                  <a:pt x="142470" y="1050394"/>
                </a:lnTo>
                <a:lnTo>
                  <a:pt x="142470" y="1006358"/>
                </a:lnTo>
                <a:lnTo>
                  <a:pt x="160603" y="1006358"/>
                </a:lnTo>
                <a:lnTo>
                  <a:pt x="160603" y="971388"/>
                </a:lnTo>
                <a:lnTo>
                  <a:pt x="224067" y="971388"/>
                </a:lnTo>
                <a:lnTo>
                  <a:pt x="224067" y="948075"/>
                </a:lnTo>
                <a:lnTo>
                  <a:pt x="246085" y="948075"/>
                </a:lnTo>
                <a:lnTo>
                  <a:pt x="246085" y="906629"/>
                </a:lnTo>
                <a:lnTo>
                  <a:pt x="294007" y="906629"/>
                </a:lnTo>
                <a:lnTo>
                  <a:pt x="294007" y="847050"/>
                </a:lnTo>
                <a:lnTo>
                  <a:pt x="325091" y="847050"/>
                </a:lnTo>
                <a:lnTo>
                  <a:pt x="325091" y="832803"/>
                </a:lnTo>
                <a:lnTo>
                  <a:pt x="395031" y="832803"/>
                </a:lnTo>
                <a:lnTo>
                  <a:pt x="395031" y="822442"/>
                </a:lnTo>
                <a:lnTo>
                  <a:pt x="419640" y="822442"/>
                </a:lnTo>
                <a:lnTo>
                  <a:pt x="419640" y="796538"/>
                </a:lnTo>
                <a:lnTo>
                  <a:pt x="431296" y="796538"/>
                </a:lnTo>
                <a:lnTo>
                  <a:pt x="431296" y="784881"/>
                </a:lnTo>
                <a:lnTo>
                  <a:pt x="466266" y="784881"/>
                </a:lnTo>
                <a:lnTo>
                  <a:pt x="466266" y="736960"/>
                </a:lnTo>
                <a:lnTo>
                  <a:pt x="529730" y="736960"/>
                </a:lnTo>
                <a:lnTo>
                  <a:pt x="529730" y="717532"/>
                </a:lnTo>
                <a:lnTo>
                  <a:pt x="543977" y="717532"/>
                </a:lnTo>
                <a:lnTo>
                  <a:pt x="543977" y="687743"/>
                </a:lnTo>
                <a:lnTo>
                  <a:pt x="612622" y="687743"/>
                </a:lnTo>
                <a:lnTo>
                  <a:pt x="612622" y="660544"/>
                </a:lnTo>
                <a:lnTo>
                  <a:pt x="635936" y="660544"/>
                </a:lnTo>
                <a:lnTo>
                  <a:pt x="635936" y="638526"/>
                </a:lnTo>
                <a:lnTo>
                  <a:pt x="686448" y="638526"/>
                </a:lnTo>
                <a:lnTo>
                  <a:pt x="686448" y="604851"/>
                </a:lnTo>
                <a:lnTo>
                  <a:pt x="708466" y="604851"/>
                </a:lnTo>
                <a:lnTo>
                  <a:pt x="708466" y="582833"/>
                </a:lnTo>
                <a:lnTo>
                  <a:pt x="733074" y="582833"/>
                </a:lnTo>
                <a:lnTo>
                  <a:pt x="733074" y="538796"/>
                </a:lnTo>
                <a:lnTo>
                  <a:pt x="760273" y="538796"/>
                </a:lnTo>
                <a:lnTo>
                  <a:pt x="760273" y="523254"/>
                </a:lnTo>
                <a:lnTo>
                  <a:pt x="902743" y="523254"/>
                </a:lnTo>
                <a:lnTo>
                  <a:pt x="902743" y="484399"/>
                </a:lnTo>
                <a:lnTo>
                  <a:pt x="970093" y="484399"/>
                </a:lnTo>
                <a:lnTo>
                  <a:pt x="970093" y="455905"/>
                </a:lnTo>
                <a:lnTo>
                  <a:pt x="983045" y="455905"/>
                </a:lnTo>
                <a:lnTo>
                  <a:pt x="983045" y="441658"/>
                </a:lnTo>
                <a:lnTo>
                  <a:pt x="1075003" y="441658"/>
                </a:lnTo>
                <a:lnTo>
                  <a:pt x="1075003" y="428706"/>
                </a:lnTo>
                <a:lnTo>
                  <a:pt x="1165666" y="428706"/>
                </a:lnTo>
                <a:lnTo>
                  <a:pt x="1165666" y="397621"/>
                </a:lnTo>
                <a:lnTo>
                  <a:pt x="1324973" y="397621"/>
                </a:lnTo>
                <a:lnTo>
                  <a:pt x="1324973" y="367832"/>
                </a:lnTo>
                <a:lnTo>
                  <a:pt x="1591781" y="367832"/>
                </a:lnTo>
                <a:lnTo>
                  <a:pt x="1591781" y="345814"/>
                </a:lnTo>
                <a:lnTo>
                  <a:pt x="1625456" y="345814"/>
                </a:lnTo>
                <a:lnTo>
                  <a:pt x="1625456" y="330272"/>
                </a:lnTo>
                <a:lnTo>
                  <a:pt x="1753679" y="330272"/>
                </a:lnTo>
                <a:lnTo>
                  <a:pt x="1753679" y="295302"/>
                </a:lnTo>
                <a:lnTo>
                  <a:pt x="2011421" y="295302"/>
                </a:lnTo>
                <a:lnTo>
                  <a:pt x="2011421" y="294007"/>
                </a:lnTo>
                <a:lnTo>
                  <a:pt x="2034734" y="294007"/>
                </a:lnTo>
                <a:lnTo>
                  <a:pt x="2034734" y="259037"/>
                </a:lnTo>
                <a:lnTo>
                  <a:pt x="2060638" y="259037"/>
                </a:lnTo>
                <a:lnTo>
                  <a:pt x="2060638" y="247380"/>
                </a:lnTo>
                <a:lnTo>
                  <a:pt x="2077475" y="247380"/>
                </a:lnTo>
                <a:lnTo>
                  <a:pt x="2077475" y="225362"/>
                </a:lnTo>
                <a:lnTo>
                  <a:pt x="2204404" y="225362"/>
                </a:lnTo>
                <a:lnTo>
                  <a:pt x="2204404" y="213705"/>
                </a:lnTo>
                <a:lnTo>
                  <a:pt x="2216060" y="213705"/>
                </a:lnTo>
                <a:lnTo>
                  <a:pt x="2216060" y="151536"/>
                </a:lnTo>
                <a:lnTo>
                  <a:pt x="2551513" y="151536"/>
                </a:lnTo>
                <a:lnTo>
                  <a:pt x="2551513" y="135994"/>
                </a:lnTo>
                <a:lnTo>
                  <a:pt x="2590368" y="135994"/>
                </a:lnTo>
                <a:lnTo>
                  <a:pt x="2590368" y="0"/>
                </a:lnTo>
                <a:lnTo>
                  <a:pt x="3086424"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450" name="Group 1449">
            <a:extLst>
              <a:ext uri="{FF2B5EF4-FFF2-40B4-BE49-F238E27FC236}">
                <a16:creationId xmlns:a16="http://schemas.microsoft.com/office/drawing/2014/main" id="{4EF9BC70-6595-96D9-8C54-7FCFC1952A4F}"/>
              </a:ext>
            </a:extLst>
          </p:cNvPr>
          <p:cNvGrpSpPr/>
          <p:nvPr/>
        </p:nvGrpSpPr>
        <p:grpSpPr>
          <a:xfrm>
            <a:off x="4805988" y="4766420"/>
            <a:ext cx="3078116" cy="1030960"/>
            <a:chOff x="4629923" y="3555085"/>
            <a:chExt cx="3078116" cy="1582482"/>
          </a:xfrm>
        </p:grpSpPr>
        <p:grpSp>
          <p:nvGrpSpPr>
            <p:cNvPr id="1449" name="Group 1448">
              <a:extLst>
                <a:ext uri="{FF2B5EF4-FFF2-40B4-BE49-F238E27FC236}">
                  <a16:creationId xmlns:a16="http://schemas.microsoft.com/office/drawing/2014/main" id="{19DB0D9C-D329-1790-5BA0-286C0AD3D23A}"/>
                </a:ext>
              </a:extLst>
            </p:cNvPr>
            <p:cNvGrpSpPr/>
            <p:nvPr/>
          </p:nvGrpSpPr>
          <p:grpSpPr>
            <a:xfrm>
              <a:off x="4848810" y="3555085"/>
              <a:ext cx="2859229" cy="1219832"/>
              <a:chOff x="4848810" y="3555085"/>
              <a:chExt cx="2859229" cy="1219832"/>
            </a:xfrm>
          </p:grpSpPr>
          <p:grpSp>
            <p:nvGrpSpPr>
              <p:cNvPr id="1121" name="Group 1120">
                <a:extLst>
                  <a:ext uri="{FF2B5EF4-FFF2-40B4-BE49-F238E27FC236}">
                    <a16:creationId xmlns:a16="http://schemas.microsoft.com/office/drawing/2014/main" id="{C08E9CB7-C34B-D968-B2E6-67EA9E1FB3C6}"/>
                  </a:ext>
                </a:extLst>
              </p:cNvPr>
              <p:cNvGrpSpPr/>
              <p:nvPr/>
            </p:nvGrpSpPr>
            <p:grpSpPr>
              <a:xfrm>
                <a:off x="7632166" y="3555085"/>
                <a:ext cx="75873" cy="107269"/>
                <a:chOff x="3817849" y="3964363"/>
                <a:chExt cx="75873" cy="107269"/>
              </a:xfrm>
            </p:grpSpPr>
            <p:cxnSp>
              <p:nvCxnSpPr>
                <p:cNvPr id="1119" name="Straight Connector 1118">
                  <a:extLst>
                    <a:ext uri="{FF2B5EF4-FFF2-40B4-BE49-F238E27FC236}">
                      <a16:creationId xmlns:a16="http://schemas.microsoft.com/office/drawing/2014/main" id="{D93E9D9D-16EE-77F3-0102-AB31DFA6448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19CD6A22-BA1F-AB19-44C3-9AB8278EE44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2" name="Group 1121">
                <a:extLst>
                  <a:ext uri="{FF2B5EF4-FFF2-40B4-BE49-F238E27FC236}">
                    <a16:creationId xmlns:a16="http://schemas.microsoft.com/office/drawing/2014/main" id="{0C90D570-F444-476B-D227-C62C75BC29F7}"/>
                  </a:ext>
                </a:extLst>
              </p:cNvPr>
              <p:cNvGrpSpPr/>
              <p:nvPr/>
            </p:nvGrpSpPr>
            <p:grpSpPr>
              <a:xfrm>
                <a:off x="7568702" y="3555085"/>
                <a:ext cx="75873" cy="107269"/>
                <a:chOff x="3817849" y="3964363"/>
                <a:chExt cx="75873" cy="107269"/>
              </a:xfrm>
            </p:grpSpPr>
            <p:cxnSp>
              <p:nvCxnSpPr>
                <p:cNvPr id="1123" name="Straight Connector 1122">
                  <a:extLst>
                    <a:ext uri="{FF2B5EF4-FFF2-40B4-BE49-F238E27FC236}">
                      <a16:creationId xmlns:a16="http://schemas.microsoft.com/office/drawing/2014/main" id="{E9F57ED0-E9CF-D408-64F3-1788E01DA19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6A12200D-D940-A0BA-9BF9-E483228EAD6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5" name="Group 1124">
                <a:extLst>
                  <a:ext uri="{FF2B5EF4-FFF2-40B4-BE49-F238E27FC236}">
                    <a16:creationId xmlns:a16="http://schemas.microsoft.com/office/drawing/2014/main" id="{FFAE36DD-A05D-51B8-8D0A-8E4998A47465}"/>
                  </a:ext>
                </a:extLst>
              </p:cNvPr>
              <p:cNvGrpSpPr/>
              <p:nvPr/>
            </p:nvGrpSpPr>
            <p:grpSpPr>
              <a:xfrm>
                <a:off x="7515599" y="3555085"/>
                <a:ext cx="75873" cy="107269"/>
                <a:chOff x="3817849" y="3964363"/>
                <a:chExt cx="75873" cy="107269"/>
              </a:xfrm>
            </p:grpSpPr>
            <p:cxnSp>
              <p:nvCxnSpPr>
                <p:cNvPr id="1126" name="Straight Connector 1125">
                  <a:extLst>
                    <a:ext uri="{FF2B5EF4-FFF2-40B4-BE49-F238E27FC236}">
                      <a16:creationId xmlns:a16="http://schemas.microsoft.com/office/drawing/2014/main" id="{C2806885-2BB2-1F48-7C80-5867B57E565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5ED05838-9E65-CFF8-AED8-2C16011D5D0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8" name="Group 1127">
                <a:extLst>
                  <a:ext uri="{FF2B5EF4-FFF2-40B4-BE49-F238E27FC236}">
                    <a16:creationId xmlns:a16="http://schemas.microsoft.com/office/drawing/2014/main" id="{336EE883-3E1C-32A6-6946-A9AE2484308F}"/>
                  </a:ext>
                </a:extLst>
              </p:cNvPr>
              <p:cNvGrpSpPr/>
              <p:nvPr/>
            </p:nvGrpSpPr>
            <p:grpSpPr>
              <a:xfrm>
                <a:off x="7492286" y="3935869"/>
                <a:ext cx="75873" cy="107269"/>
                <a:chOff x="3817849" y="3964363"/>
                <a:chExt cx="75873" cy="107269"/>
              </a:xfrm>
            </p:grpSpPr>
            <p:cxnSp>
              <p:nvCxnSpPr>
                <p:cNvPr id="1129" name="Straight Connector 1128">
                  <a:extLst>
                    <a:ext uri="{FF2B5EF4-FFF2-40B4-BE49-F238E27FC236}">
                      <a16:creationId xmlns:a16="http://schemas.microsoft.com/office/drawing/2014/main" id="{40FD765B-5007-7DFF-FBCE-9BA1B2C5B7E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1881DE43-CBCD-997D-4ADF-86342C1B677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31" name="Group 1130">
                <a:extLst>
                  <a:ext uri="{FF2B5EF4-FFF2-40B4-BE49-F238E27FC236}">
                    <a16:creationId xmlns:a16="http://schemas.microsoft.com/office/drawing/2014/main" id="{0B17E0CB-8785-4D82-FB2B-C909AB66A21D}"/>
                  </a:ext>
                </a:extLst>
              </p:cNvPr>
              <p:cNvGrpSpPr/>
              <p:nvPr/>
            </p:nvGrpSpPr>
            <p:grpSpPr>
              <a:xfrm>
                <a:off x="7472858" y="3935869"/>
                <a:ext cx="75873" cy="107269"/>
                <a:chOff x="3817849" y="3964363"/>
                <a:chExt cx="75873" cy="107269"/>
              </a:xfrm>
            </p:grpSpPr>
            <p:cxnSp>
              <p:nvCxnSpPr>
                <p:cNvPr id="1132" name="Straight Connector 1131">
                  <a:extLst>
                    <a:ext uri="{FF2B5EF4-FFF2-40B4-BE49-F238E27FC236}">
                      <a16:creationId xmlns:a16="http://schemas.microsoft.com/office/drawing/2014/main" id="{815A7E45-44C1-691C-12D9-8D236371E05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FF2E7837-D712-12B0-F9AB-A3C0122F52D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34" name="Group 1133">
                <a:extLst>
                  <a:ext uri="{FF2B5EF4-FFF2-40B4-BE49-F238E27FC236}">
                    <a16:creationId xmlns:a16="http://schemas.microsoft.com/office/drawing/2014/main" id="{CF490F86-97C0-CF55-2438-0002D4E08A50}"/>
                  </a:ext>
                </a:extLst>
              </p:cNvPr>
              <p:cNvGrpSpPr/>
              <p:nvPr/>
            </p:nvGrpSpPr>
            <p:grpSpPr>
              <a:xfrm>
                <a:off x="7428822" y="3935869"/>
                <a:ext cx="75873" cy="107269"/>
                <a:chOff x="3817849" y="3964363"/>
                <a:chExt cx="75873" cy="107269"/>
              </a:xfrm>
            </p:grpSpPr>
            <p:cxnSp>
              <p:nvCxnSpPr>
                <p:cNvPr id="1135" name="Straight Connector 1134">
                  <a:extLst>
                    <a:ext uri="{FF2B5EF4-FFF2-40B4-BE49-F238E27FC236}">
                      <a16:creationId xmlns:a16="http://schemas.microsoft.com/office/drawing/2014/main" id="{0D390026-0264-503F-EE0D-A4CEFA969D1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2417AE40-2EAF-3EFF-CA47-A003AD1D7AD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37" name="Group 1136">
                <a:extLst>
                  <a:ext uri="{FF2B5EF4-FFF2-40B4-BE49-F238E27FC236}">
                    <a16:creationId xmlns:a16="http://schemas.microsoft.com/office/drawing/2014/main" id="{58D339FB-7F50-F6DA-313D-D8DC85F4B2A8}"/>
                  </a:ext>
                </a:extLst>
              </p:cNvPr>
              <p:cNvGrpSpPr/>
              <p:nvPr/>
            </p:nvGrpSpPr>
            <p:grpSpPr>
              <a:xfrm>
                <a:off x="7402918" y="3935869"/>
                <a:ext cx="75873" cy="107269"/>
                <a:chOff x="3817849" y="3964363"/>
                <a:chExt cx="75873" cy="107269"/>
              </a:xfrm>
            </p:grpSpPr>
            <p:cxnSp>
              <p:nvCxnSpPr>
                <p:cNvPr id="1138" name="Straight Connector 1137">
                  <a:extLst>
                    <a:ext uri="{FF2B5EF4-FFF2-40B4-BE49-F238E27FC236}">
                      <a16:creationId xmlns:a16="http://schemas.microsoft.com/office/drawing/2014/main" id="{BF24DC91-996A-D41B-57AD-2984D041F71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E9660830-CC8A-0475-7BDB-D24EB459A6E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0" name="Group 1139">
                <a:extLst>
                  <a:ext uri="{FF2B5EF4-FFF2-40B4-BE49-F238E27FC236}">
                    <a16:creationId xmlns:a16="http://schemas.microsoft.com/office/drawing/2014/main" id="{73D1975D-B0D9-2A06-AD03-ECF24F9212E1}"/>
                  </a:ext>
                </a:extLst>
              </p:cNvPr>
              <p:cNvGrpSpPr/>
              <p:nvPr/>
            </p:nvGrpSpPr>
            <p:grpSpPr>
              <a:xfrm>
                <a:off x="7386081" y="3935869"/>
                <a:ext cx="75873" cy="107269"/>
                <a:chOff x="3817849" y="3964363"/>
                <a:chExt cx="75873" cy="107269"/>
              </a:xfrm>
            </p:grpSpPr>
            <p:cxnSp>
              <p:nvCxnSpPr>
                <p:cNvPr id="1141" name="Straight Connector 1140">
                  <a:extLst>
                    <a:ext uri="{FF2B5EF4-FFF2-40B4-BE49-F238E27FC236}">
                      <a16:creationId xmlns:a16="http://schemas.microsoft.com/office/drawing/2014/main" id="{3B71E335-2D31-C2E8-5D21-1905CB38F46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4D877459-7C27-30B9-C3B0-C49A3FC59CA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3" name="Group 1142">
                <a:extLst>
                  <a:ext uri="{FF2B5EF4-FFF2-40B4-BE49-F238E27FC236}">
                    <a16:creationId xmlns:a16="http://schemas.microsoft.com/office/drawing/2014/main" id="{FF428423-6825-B51A-4B85-DD5B042A4935}"/>
                  </a:ext>
                </a:extLst>
              </p:cNvPr>
              <p:cNvGrpSpPr/>
              <p:nvPr/>
            </p:nvGrpSpPr>
            <p:grpSpPr>
              <a:xfrm>
                <a:off x="7370539" y="3935869"/>
                <a:ext cx="75873" cy="107269"/>
                <a:chOff x="3817849" y="3964363"/>
                <a:chExt cx="75873" cy="107269"/>
              </a:xfrm>
            </p:grpSpPr>
            <p:cxnSp>
              <p:nvCxnSpPr>
                <p:cNvPr id="1144" name="Straight Connector 1143">
                  <a:extLst>
                    <a:ext uri="{FF2B5EF4-FFF2-40B4-BE49-F238E27FC236}">
                      <a16:creationId xmlns:a16="http://schemas.microsoft.com/office/drawing/2014/main" id="{361E0804-A5C7-39BD-0D4C-B8AE1F540DF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C85D934D-E37A-7575-8AED-4DFBFB522B9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6" name="Group 1145">
                <a:extLst>
                  <a:ext uri="{FF2B5EF4-FFF2-40B4-BE49-F238E27FC236}">
                    <a16:creationId xmlns:a16="http://schemas.microsoft.com/office/drawing/2014/main" id="{D853D0B4-A087-1AB0-D8DF-D63E38793995}"/>
                  </a:ext>
                </a:extLst>
              </p:cNvPr>
              <p:cNvGrpSpPr/>
              <p:nvPr/>
            </p:nvGrpSpPr>
            <p:grpSpPr>
              <a:xfrm>
                <a:off x="7354997" y="3935869"/>
                <a:ext cx="75873" cy="107269"/>
                <a:chOff x="3817849" y="3964363"/>
                <a:chExt cx="75873" cy="107269"/>
              </a:xfrm>
            </p:grpSpPr>
            <p:cxnSp>
              <p:nvCxnSpPr>
                <p:cNvPr id="1147" name="Straight Connector 1146">
                  <a:extLst>
                    <a:ext uri="{FF2B5EF4-FFF2-40B4-BE49-F238E27FC236}">
                      <a16:creationId xmlns:a16="http://schemas.microsoft.com/office/drawing/2014/main" id="{60F2A952-5873-1A96-E482-0A6746F36F6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E19C624C-954E-5973-2894-D4EFAC50B4C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9" name="Group 1148">
                <a:extLst>
                  <a:ext uri="{FF2B5EF4-FFF2-40B4-BE49-F238E27FC236}">
                    <a16:creationId xmlns:a16="http://schemas.microsoft.com/office/drawing/2014/main" id="{30B7A2E4-C8C1-1448-F51B-5BB4C51478AA}"/>
                  </a:ext>
                </a:extLst>
              </p:cNvPr>
              <p:cNvGrpSpPr/>
              <p:nvPr/>
            </p:nvGrpSpPr>
            <p:grpSpPr>
              <a:xfrm>
                <a:off x="7344636" y="3935869"/>
                <a:ext cx="75873" cy="107269"/>
                <a:chOff x="3817849" y="3964363"/>
                <a:chExt cx="75873" cy="107269"/>
              </a:xfrm>
            </p:grpSpPr>
            <p:cxnSp>
              <p:nvCxnSpPr>
                <p:cNvPr id="1150" name="Straight Connector 1149">
                  <a:extLst>
                    <a:ext uri="{FF2B5EF4-FFF2-40B4-BE49-F238E27FC236}">
                      <a16:creationId xmlns:a16="http://schemas.microsoft.com/office/drawing/2014/main" id="{4EC30CDB-EB65-86BC-672E-6EA4B0303C4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20589091-0D4B-2736-6D70-7D4C2EB83A8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2" name="Group 1151">
                <a:extLst>
                  <a:ext uri="{FF2B5EF4-FFF2-40B4-BE49-F238E27FC236}">
                    <a16:creationId xmlns:a16="http://schemas.microsoft.com/office/drawing/2014/main" id="{F5199F78-6340-33ED-A7FC-2B24930F16EE}"/>
                  </a:ext>
                </a:extLst>
              </p:cNvPr>
              <p:cNvGrpSpPr/>
              <p:nvPr/>
            </p:nvGrpSpPr>
            <p:grpSpPr>
              <a:xfrm>
                <a:off x="7317437" y="3935869"/>
                <a:ext cx="75873" cy="107269"/>
                <a:chOff x="3817849" y="3964363"/>
                <a:chExt cx="75873" cy="107269"/>
              </a:xfrm>
            </p:grpSpPr>
            <p:cxnSp>
              <p:nvCxnSpPr>
                <p:cNvPr id="1153" name="Straight Connector 1152">
                  <a:extLst>
                    <a:ext uri="{FF2B5EF4-FFF2-40B4-BE49-F238E27FC236}">
                      <a16:creationId xmlns:a16="http://schemas.microsoft.com/office/drawing/2014/main" id="{9DAD8FEA-86E7-41A7-3336-6C5C720389B6}"/>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CC247CF7-7F7D-0849-F799-CB7CD3FDFE8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5" name="Group 1154">
                <a:extLst>
                  <a:ext uri="{FF2B5EF4-FFF2-40B4-BE49-F238E27FC236}">
                    <a16:creationId xmlns:a16="http://schemas.microsoft.com/office/drawing/2014/main" id="{E5180397-4AA3-E76C-0FEF-EC9428CB7836}"/>
                  </a:ext>
                </a:extLst>
              </p:cNvPr>
              <p:cNvGrpSpPr/>
              <p:nvPr/>
            </p:nvGrpSpPr>
            <p:grpSpPr>
              <a:xfrm>
                <a:off x="7304485" y="3935869"/>
                <a:ext cx="75873" cy="107269"/>
                <a:chOff x="3817849" y="3964363"/>
                <a:chExt cx="75873" cy="107269"/>
              </a:xfrm>
            </p:grpSpPr>
            <p:cxnSp>
              <p:nvCxnSpPr>
                <p:cNvPr id="1156" name="Straight Connector 1155">
                  <a:extLst>
                    <a:ext uri="{FF2B5EF4-FFF2-40B4-BE49-F238E27FC236}">
                      <a16:creationId xmlns:a16="http://schemas.microsoft.com/office/drawing/2014/main" id="{955DEDD1-EE97-30AD-D6C0-042D6340ED1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0A33C46E-A549-7CF3-BF94-805EBA2F862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8" name="Group 1157">
                <a:extLst>
                  <a:ext uri="{FF2B5EF4-FFF2-40B4-BE49-F238E27FC236}">
                    <a16:creationId xmlns:a16="http://schemas.microsoft.com/office/drawing/2014/main" id="{129D83FE-1339-86DF-FDDB-C5700272A0CF}"/>
                  </a:ext>
                </a:extLst>
              </p:cNvPr>
              <p:cNvGrpSpPr/>
              <p:nvPr/>
            </p:nvGrpSpPr>
            <p:grpSpPr>
              <a:xfrm>
                <a:off x="7285057" y="3935869"/>
                <a:ext cx="75873" cy="107269"/>
                <a:chOff x="3817849" y="3964363"/>
                <a:chExt cx="75873" cy="107269"/>
              </a:xfrm>
            </p:grpSpPr>
            <p:cxnSp>
              <p:nvCxnSpPr>
                <p:cNvPr id="1159" name="Straight Connector 1158">
                  <a:extLst>
                    <a:ext uri="{FF2B5EF4-FFF2-40B4-BE49-F238E27FC236}">
                      <a16:creationId xmlns:a16="http://schemas.microsoft.com/office/drawing/2014/main" id="{1C4569AD-C54C-728E-2546-7841B4B2947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43040311-DE97-E657-76DC-DA66EE52019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1" name="Group 1160">
                <a:extLst>
                  <a:ext uri="{FF2B5EF4-FFF2-40B4-BE49-F238E27FC236}">
                    <a16:creationId xmlns:a16="http://schemas.microsoft.com/office/drawing/2014/main" id="{034B3F1D-22D4-67B3-2A1C-E1824B8652C8}"/>
                  </a:ext>
                </a:extLst>
              </p:cNvPr>
              <p:cNvGrpSpPr/>
              <p:nvPr/>
            </p:nvGrpSpPr>
            <p:grpSpPr>
              <a:xfrm>
                <a:off x="7269515" y="3935869"/>
                <a:ext cx="75873" cy="107269"/>
                <a:chOff x="3817849" y="3964363"/>
                <a:chExt cx="75873" cy="107269"/>
              </a:xfrm>
            </p:grpSpPr>
            <p:cxnSp>
              <p:nvCxnSpPr>
                <p:cNvPr id="1162" name="Straight Connector 1161">
                  <a:extLst>
                    <a:ext uri="{FF2B5EF4-FFF2-40B4-BE49-F238E27FC236}">
                      <a16:creationId xmlns:a16="http://schemas.microsoft.com/office/drawing/2014/main" id="{EA04272A-7888-5449-FD53-890842685B5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DEAE1F64-A87E-1DC6-D7C5-E0B6C5EEB8A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4" name="Group 1163">
                <a:extLst>
                  <a:ext uri="{FF2B5EF4-FFF2-40B4-BE49-F238E27FC236}">
                    <a16:creationId xmlns:a16="http://schemas.microsoft.com/office/drawing/2014/main" id="{A0E48DC6-5ED6-F0F3-F213-F743C17BCCA7}"/>
                  </a:ext>
                </a:extLst>
              </p:cNvPr>
              <p:cNvGrpSpPr/>
              <p:nvPr/>
            </p:nvGrpSpPr>
            <p:grpSpPr>
              <a:xfrm>
                <a:off x="7264334" y="3935869"/>
                <a:ext cx="75873" cy="107269"/>
                <a:chOff x="3817849" y="3964363"/>
                <a:chExt cx="75873" cy="107269"/>
              </a:xfrm>
            </p:grpSpPr>
            <p:cxnSp>
              <p:nvCxnSpPr>
                <p:cNvPr id="1165" name="Straight Connector 1164">
                  <a:extLst>
                    <a:ext uri="{FF2B5EF4-FFF2-40B4-BE49-F238E27FC236}">
                      <a16:creationId xmlns:a16="http://schemas.microsoft.com/office/drawing/2014/main" id="{940431F5-BD69-BCC1-F5E3-F660B4354B55}"/>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9B60E139-55A8-8ECD-13B1-28B7BA0A278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7" name="Group 1166">
                <a:extLst>
                  <a:ext uri="{FF2B5EF4-FFF2-40B4-BE49-F238E27FC236}">
                    <a16:creationId xmlns:a16="http://schemas.microsoft.com/office/drawing/2014/main" id="{0255D487-C9F0-A000-4594-9907997B84A3}"/>
                  </a:ext>
                </a:extLst>
              </p:cNvPr>
              <p:cNvGrpSpPr/>
              <p:nvPr/>
            </p:nvGrpSpPr>
            <p:grpSpPr>
              <a:xfrm>
                <a:off x="7208640" y="3935869"/>
                <a:ext cx="75873" cy="107269"/>
                <a:chOff x="3817849" y="3964363"/>
                <a:chExt cx="75873" cy="107269"/>
              </a:xfrm>
            </p:grpSpPr>
            <p:cxnSp>
              <p:nvCxnSpPr>
                <p:cNvPr id="1168" name="Straight Connector 1167">
                  <a:extLst>
                    <a:ext uri="{FF2B5EF4-FFF2-40B4-BE49-F238E27FC236}">
                      <a16:creationId xmlns:a16="http://schemas.microsoft.com/office/drawing/2014/main" id="{8EB39008-0AE9-593E-8035-69C6EF1CC77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651B056F-7085-6CF8-F5F1-E55BBF5C4E0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0" name="Group 1169">
                <a:extLst>
                  <a:ext uri="{FF2B5EF4-FFF2-40B4-BE49-F238E27FC236}">
                    <a16:creationId xmlns:a16="http://schemas.microsoft.com/office/drawing/2014/main" id="{FD4C42AC-AF1B-CE05-BEA2-5C1DA5CD8A9A}"/>
                  </a:ext>
                </a:extLst>
              </p:cNvPr>
              <p:cNvGrpSpPr/>
              <p:nvPr/>
            </p:nvGrpSpPr>
            <p:grpSpPr>
              <a:xfrm>
                <a:off x="7200868" y="3935869"/>
                <a:ext cx="75873" cy="107269"/>
                <a:chOff x="3817849" y="3964363"/>
                <a:chExt cx="75873" cy="107269"/>
              </a:xfrm>
            </p:grpSpPr>
            <p:cxnSp>
              <p:nvCxnSpPr>
                <p:cNvPr id="1171" name="Straight Connector 1170">
                  <a:extLst>
                    <a:ext uri="{FF2B5EF4-FFF2-40B4-BE49-F238E27FC236}">
                      <a16:creationId xmlns:a16="http://schemas.microsoft.com/office/drawing/2014/main" id="{1C8403F9-EF63-A7E4-5401-21F6C265E8F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67235BF5-EE47-3D6C-7F03-32B2870E65A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3" name="Group 1172">
                <a:extLst>
                  <a:ext uri="{FF2B5EF4-FFF2-40B4-BE49-F238E27FC236}">
                    <a16:creationId xmlns:a16="http://schemas.microsoft.com/office/drawing/2014/main" id="{0FEA8804-CD7D-7486-5FF7-80AD8A594099}"/>
                  </a:ext>
                </a:extLst>
              </p:cNvPr>
              <p:cNvGrpSpPr/>
              <p:nvPr/>
            </p:nvGrpSpPr>
            <p:grpSpPr>
              <a:xfrm>
                <a:off x="7169784" y="3935869"/>
                <a:ext cx="75873" cy="107269"/>
                <a:chOff x="3817849" y="3964363"/>
                <a:chExt cx="75873" cy="107269"/>
              </a:xfrm>
            </p:grpSpPr>
            <p:cxnSp>
              <p:nvCxnSpPr>
                <p:cNvPr id="1174" name="Straight Connector 1173">
                  <a:extLst>
                    <a:ext uri="{FF2B5EF4-FFF2-40B4-BE49-F238E27FC236}">
                      <a16:creationId xmlns:a16="http://schemas.microsoft.com/office/drawing/2014/main" id="{AE555B2F-BD40-F69F-BBA6-9C6B978D7D7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F0815D56-4A5C-AA31-1CE3-54C7939AFC3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6" name="Group 1175">
                <a:extLst>
                  <a:ext uri="{FF2B5EF4-FFF2-40B4-BE49-F238E27FC236}">
                    <a16:creationId xmlns:a16="http://schemas.microsoft.com/office/drawing/2014/main" id="{C5DCF456-754F-88CB-D46B-B744B0C82044}"/>
                  </a:ext>
                </a:extLst>
              </p:cNvPr>
              <p:cNvGrpSpPr/>
              <p:nvPr/>
            </p:nvGrpSpPr>
            <p:grpSpPr>
              <a:xfrm>
                <a:off x="7156832" y="3935869"/>
                <a:ext cx="75873" cy="107269"/>
                <a:chOff x="3817849" y="3964363"/>
                <a:chExt cx="75873" cy="107269"/>
              </a:xfrm>
            </p:grpSpPr>
            <p:cxnSp>
              <p:nvCxnSpPr>
                <p:cNvPr id="1177" name="Straight Connector 1176">
                  <a:extLst>
                    <a:ext uri="{FF2B5EF4-FFF2-40B4-BE49-F238E27FC236}">
                      <a16:creationId xmlns:a16="http://schemas.microsoft.com/office/drawing/2014/main" id="{5E4A9D22-3A8F-E462-8C02-0AB3FD7F634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7AAD29E2-745A-3E23-F3D4-B2549272946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9" name="Group 1178">
                <a:extLst>
                  <a:ext uri="{FF2B5EF4-FFF2-40B4-BE49-F238E27FC236}">
                    <a16:creationId xmlns:a16="http://schemas.microsoft.com/office/drawing/2014/main" id="{B2AEFF22-81FE-4723-585B-7AE98174BCE8}"/>
                  </a:ext>
                </a:extLst>
              </p:cNvPr>
              <p:cNvGrpSpPr/>
              <p:nvPr/>
            </p:nvGrpSpPr>
            <p:grpSpPr>
              <a:xfrm>
                <a:off x="7142585" y="3935869"/>
                <a:ext cx="75873" cy="107269"/>
                <a:chOff x="3817849" y="3964363"/>
                <a:chExt cx="75873" cy="107269"/>
              </a:xfrm>
            </p:grpSpPr>
            <p:cxnSp>
              <p:nvCxnSpPr>
                <p:cNvPr id="1180" name="Straight Connector 1179">
                  <a:extLst>
                    <a:ext uri="{FF2B5EF4-FFF2-40B4-BE49-F238E27FC236}">
                      <a16:creationId xmlns:a16="http://schemas.microsoft.com/office/drawing/2014/main" id="{DD30FFC8-6C6F-0325-D7F5-2D299975952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769023D6-88F6-114F-03B6-DBB742DF5A3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2" name="Group 1181">
                <a:extLst>
                  <a:ext uri="{FF2B5EF4-FFF2-40B4-BE49-F238E27FC236}">
                    <a16:creationId xmlns:a16="http://schemas.microsoft.com/office/drawing/2014/main" id="{6F4152B7-6A29-2D6A-28E5-8AB31C4154A0}"/>
                  </a:ext>
                </a:extLst>
              </p:cNvPr>
              <p:cNvGrpSpPr/>
              <p:nvPr/>
            </p:nvGrpSpPr>
            <p:grpSpPr>
              <a:xfrm>
                <a:off x="7088187" y="3935869"/>
                <a:ext cx="75873" cy="107269"/>
                <a:chOff x="3817849" y="3964363"/>
                <a:chExt cx="75873" cy="107269"/>
              </a:xfrm>
            </p:grpSpPr>
            <p:cxnSp>
              <p:nvCxnSpPr>
                <p:cNvPr id="1183" name="Straight Connector 1182">
                  <a:extLst>
                    <a:ext uri="{FF2B5EF4-FFF2-40B4-BE49-F238E27FC236}">
                      <a16:creationId xmlns:a16="http://schemas.microsoft.com/office/drawing/2014/main" id="{8DDB3A05-BF63-6FBB-0798-F39E2E591D4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E2615A4E-9F85-9590-B3FA-744411FEC66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5" name="Group 1184">
                <a:extLst>
                  <a:ext uri="{FF2B5EF4-FFF2-40B4-BE49-F238E27FC236}">
                    <a16:creationId xmlns:a16="http://schemas.microsoft.com/office/drawing/2014/main" id="{82CD521E-4228-7F7F-2314-166720997722}"/>
                  </a:ext>
                </a:extLst>
              </p:cNvPr>
              <p:cNvGrpSpPr/>
              <p:nvPr/>
            </p:nvGrpSpPr>
            <p:grpSpPr>
              <a:xfrm>
                <a:off x="7054512" y="3935869"/>
                <a:ext cx="75873" cy="107269"/>
                <a:chOff x="3817849" y="3964363"/>
                <a:chExt cx="75873" cy="107269"/>
              </a:xfrm>
            </p:grpSpPr>
            <p:cxnSp>
              <p:nvCxnSpPr>
                <p:cNvPr id="1186" name="Straight Connector 1185">
                  <a:extLst>
                    <a:ext uri="{FF2B5EF4-FFF2-40B4-BE49-F238E27FC236}">
                      <a16:creationId xmlns:a16="http://schemas.microsoft.com/office/drawing/2014/main" id="{3B26F222-C8A9-5A8B-947E-4914BC89F4C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385AB0B0-D25D-40BE-EFA1-905DB6FFB0C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8" name="Group 1187">
                <a:extLst>
                  <a:ext uri="{FF2B5EF4-FFF2-40B4-BE49-F238E27FC236}">
                    <a16:creationId xmlns:a16="http://schemas.microsoft.com/office/drawing/2014/main" id="{A4B91F32-A878-79F3-0428-E39CA7A35E7C}"/>
                  </a:ext>
                </a:extLst>
              </p:cNvPr>
              <p:cNvGrpSpPr/>
              <p:nvPr/>
            </p:nvGrpSpPr>
            <p:grpSpPr>
              <a:xfrm>
                <a:off x="7045446" y="3935869"/>
                <a:ext cx="75873" cy="107269"/>
                <a:chOff x="3817849" y="3964363"/>
                <a:chExt cx="75873" cy="107269"/>
              </a:xfrm>
            </p:grpSpPr>
            <p:cxnSp>
              <p:nvCxnSpPr>
                <p:cNvPr id="1189" name="Straight Connector 1188">
                  <a:extLst>
                    <a:ext uri="{FF2B5EF4-FFF2-40B4-BE49-F238E27FC236}">
                      <a16:creationId xmlns:a16="http://schemas.microsoft.com/office/drawing/2014/main" id="{0765A351-13CD-B3D7-FCE9-5B07CC40753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90" name="Straight Connector 1189">
                  <a:extLst>
                    <a:ext uri="{FF2B5EF4-FFF2-40B4-BE49-F238E27FC236}">
                      <a16:creationId xmlns:a16="http://schemas.microsoft.com/office/drawing/2014/main" id="{C79FDAD8-69C6-AF5A-E9A1-2BBA402B899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91" name="Group 1190">
                <a:extLst>
                  <a:ext uri="{FF2B5EF4-FFF2-40B4-BE49-F238E27FC236}">
                    <a16:creationId xmlns:a16="http://schemas.microsoft.com/office/drawing/2014/main" id="{9CA5B357-4405-592A-75CF-B2307114825E}"/>
                  </a:ext>
                </a:extLst>
              </p:cNvPr>
              <p:cNvGrpSpPr/>
              <p:nvPr/>
            </p:nvGrpSpPr>
            <p:grpSpPr>
              <a:xfrm>
                <a:off x="7032495" y="3935869"/>
                <a:ext cx="75873" cy="107269"/>
                <a:chOff x="3817849" y="3964363"/>
                <a:chExt cx="75873" cy="107269"/>
              </a:xfrm>
            </p:grpSpPr>
            <p:cxnSp>
              <p:nvCxnSpPr>
                <p:cNvPr id="1192" name="Straight Connector 1191">
                  <a:extLst>
                    <a:ext uri="{FF2B5EF4-FFF2-40B4-BE49-F238E27FC236}">
                      <a16:creationId xmlns:a16="http://schemas.microsoft.com/office/drawing/2014/main" id="{6005EF42-E361-B76A-ED76-213D3AF6B17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E48C662B-84EB-0B92-44EB-711C0789716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94" name="Group 1193">
                <a:extLst>
                  <a:ext uri="{FF2B5EF4-FFF2-40B4-BE49-F238E27FC236}">
                    <a16:creationId xmlns:a16="http://schemas.microsoft.com/office/drawing/2014/main" id="{517C79BB-254A-BD7A-0A14-440F3DEA5760}"/>
                  </a:ext>
                </a:extLst>
              </p:cNvPr>
              <p:cNvGrpSpPr/>
              <p:nvPr/>
            </p:nvGrpSpPr>
            <p:grpSpPr>
              <a:xfrm>
                <a:off x="7001410" y="3935869"/>
                <a:ext cx="75873" cy="107269"/>
                <a:chOff x="3817849" y="3964363"/>
                <a:chExt cx="75873" cy="107269"/>
              </a:xfrm>
            </p:grpSpPr>
            <p:cxnSp>
              <p:nvCxnSpPr>
                <p:cNvPr id="1195" name="Straight Connector 1194">
                  <a:extLst>
                    <a:ext uri="{FF2B5EF4-FFF2-40B4-BE49-F238E27FC236}">
                      <a16:creationId xmlns:a16="http://schemas.microsoft.com/office/drawing/2014/main" id="{721A324B-70D5-8A78-6178-24272173F5A5}"/>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56DA7C5E-DCA5-A8D7-1180-10B6A06DBDE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00" name="Group 1199">
                <a:extLst>
                  <a:ext uri="{FF2B5EF4-FFF2-40B4-BE49-F238E27FC236}">
                    <a16:creationId xmlns:a16="http://schemas.microsoft.com/office/drawing/2014/main" id="{189D0966-75F3-CA7E-346E-104137A85527}"/>
                  </a:ext>
                </a:extLst>
              </p:cNvPr>
              <p:cNvGrpSpPr/>
              <p:nvPr/>
            </p:nvGrpSpPr>
            <p:grpSpPr>
              <a:xfrm>
                <a:off x="6994934" y="3935869"/>
                <a:ext cx="75873" cy="107269"/>
                <a:chOff x="3817849" y="3964363"/>
                <a:chExt cx="75873" cy="107269"/>
              </a:xfrm>
            </p:grpSpPr>
            <p:cxnSp>
              <p:nvCxnSpPr>
                <p:cNvPr id="1201" name="Straight Connector 1200">
                  <a:extLst>
                    <a:ext uri="{FF2B5EF4-FFF2-40B4-BE49-F238E27FC236}">
                      <a16:creationId xmlns:a16="http://schemas.microsoft.com/office/drawing/2014/main" id="{60B33CFF-C5C5-C516-5296-70CBC9F6926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FDC85B2D-4DF4-6EC8-FC74-33B9C5B0A85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03" name="Group 1202">
                <a:extLst>
                  <a:ext uri="{FF2B5EF4-FFF2-40B4-BE49-F238E27FC236}">
                    <a16:creationId xmlns:a16="http://schemas.microsoft.com/office/drawing/2014/main" id="{03178281-B34D-6AD0-D82D-0A0A6C902813}"/>
                  </a:ext>
                </a:extLst>
              </p:cNvPr>
              <p:cNvGrpSpPr/>
              <p:nvPr/>
            </p:nvGrpSpPr>
            <p:grpSpPr>
              <a:xfrm>
                <a:off x="6953488" y="3935869"/>
                <a:ext cx="75873" cy="107269"/>
                <a:chOff x="3817849" y="3964363"/>
                <a:chExt cx="75873" cy="107269"/>
              </a:xfrm>
            </p:grpSpPr>
            <p:cxnSp>
              <p:nvCxnSpPr>
                <p:cNvPr id="1204" name="Straight Connector 1203">
                  <a:extLst>
                    <a:ext uri="{FF2B5EF4-FFF2-40B4-BE49-F238E27FC236}">
                      <a16:creationId xmlns:a16="http://schemas.microsoft.com/office/drawing/2014/main" id="{7E022505-6608-F0AC-B8B6-6C64C963A69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767EBAA3-04A2-23C8-6039-E52B48C0CC5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06" name="Group 1205">
                <a:extLst>
                  <a:ext uri="{FF2B5EF4-FFF2-40B4-BE49-F238E27FC236}">
                    <a16:creationId xmlns:a16="http://schemas.microsoft.com/office/drawing/2014/main" id="{1825EC23-FE17-A6ED-523A-FBAE0756997A}"/>
                  </a:ext>
                </a:extLst>
              </p:cNvPr>
              <p:cNvGrpSpPr/>
              <p:nvPr/>
            </p:nvGrpSpPr>
            <p:grpSpPr>
              <a:xfrm>
                <a:off x="6928879" y="3935869"/>
                <a:ext cx="75873" cy="107269"/>
                <a:chOff x="3817849" y="3964363"/>
                <a:chExt cx="75873" cy="107269"/>
              </a:xfrm>
            </p:grpSpPr>
            <p:cxnSp>
              <p:nvCxnSpPr>
                <p:cNvPr id="1207" name="Straight Connector 1206">
                  <a:extLst>
                    <a:ext uri="{FF2B5EF4-FFF2-40B4-BE49-F238E27FC236}">
                      <a16:creationId xmlns:a16="http://schemas.microsoft.com/office/drawing/2014/main" id="{6E0E05E0-3CC4-6583-4B0C-CB494B89197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84C1D234-5CD9-E282-B49E-9B3C5E4E56E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09" name="Group 1208">
                <a:extLst>
                  <a:ext uri="{FF2B5EF4-FFF2-40B4-BE49-F238E27FC236}">
                    <a16:creationId xmlns:a16="http://schemas.microsoft.com/office/drawing/2014/main" id="{5AA34468-AF9E-698E-EF10-F822094C3D84}"/>
                  </a:ext>
                </a:extLst>
              </p:cNvPr>
              <p:cNvGrpSpPr/>
              <p:nvPr/>
            </p:nvGrpSpPr>
            <p:grpSpPr>
              <a:xfrm>
                <a:off x="6902975" y="3935869"/>
                <a:ext cx="75873" cy="107269"/>
                <a:chOff x="3817849" y="3964363"/>
                <a:chExt cx="75873" cy="107269"/>
              </a:xfrm>
            </p:grpSpPr>
            <p:cxnSp>
              <p:nvCxnSpPr>
                <p:cNvPr id="1210" name="Straight Connector 1209">
                  <a:extLst>
                    <a:ext uri="{FF2B5EF4-FFF2-40B4-BE49-F238E27FC236}">
                      <a16:creationId xmlns:a16="http://schemas.microsoft.com/office/drawing/2014/main" id="{7EA8B012-285E-3D00-B3FB-F3EBB14B907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7E7B9072-8648-66F0-93E1-5F68C8558BC3}"/>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12" name="Group 1211">
                <a:extLst>
                  <a:ext uri="{FF2B5EF4-FFF2-40B4-BE49-F238E27FC236}">
                    <a16:creationId xmlns:a16="http://schemas.microsoft.com/office/drawing/2014/main" id="{3D2230E8-B3D0-45E9-5BCD-24BE54B91AB6}"/>
                  </a:ext>
                </a:extLst>
              </p:cNvPr>
              <p:cNvGrpSpPr/>
              <p:nvPr/>
            </p:nvGrpSpPr>
            <p:grpSpPr>
              <a:xfrm>
                <a:off x="6886138" y="3935869"/>
                <a:ext cx="75873" cy="107269"/>
                <a:chOff x="3817849" y="3964363"/>
                <a:chExt cx="75873" cy="107269"/>
              </a:xfrm>
            </p:grpSpPr>
            <p:cxnSp>
              <p:nvCxnSpPr>
                <p:cNvPr id="1213" name="Straight Connector 1212">
                  <a:extLst>
                    <a:ext uri="{FF2B5EF4-FFF2-40B4-BE49-F238E27FC236}">
                      <a16:creationId xmlns:a16="http://schemas.microsoft.com/office/drawing/2014/main" id="{D385EF4F-6B0F-9540-EB0B-6743C117888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5556A262-2190-9B22-DFE5-5BE682E61A6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15" name="Group 1214">
                <a:extLst>
                  <a:ext uri="{FF2B5EF4-FFF2-40B4-BE49-F238E27FC236}">
                    <a16:creationId xmlns:a16="http://schemas.microsoft.com/office/drawing/2014/main" id="{23B5B540-1113-893D-98A6-5706CA28EA7D}"/>
                  </a:ext>
                </a:extLst>
              </p:cNvPr>
              <p:cNvGrpSpPr/>
              <p:nvPr/>
            </p:nvGrpSpPr>
            <p:grpSpPr>
              <a:xfrm>
                <a:off x="6873186" y="3935869"/>
                <a:ext cx="75873" cy="107269"/>
                <a:chOff x="3817849" y="3964363"/>
                <a:chExt cx="75873" cy="107269"/>
              </a:xfrm>
            </p:grpSpPr>
            <p:cxnSp>
              <p:nvCxnSpPr>
                <p:cNvPr id="1216" name="Straight Connector 1215">
                  <a:extLst>
                    <a:ext uri="{FF2B5EF4-FFF2-40B4-BE49-F238E27FC236}">
                      <a16:creationId xmlns:a16="http://schemas.microsoft.com/office/drawing/2014/main" id="{6E906EBF-CCB3-6F9A-2FDF-5E953944D7C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DEFED032-10C5-41F3-604D-A1B0CC57003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18" name="Group 1217">
                <a:extLst>
                  <a:ext uri="{FF2B5EF4-FFF2-40B4-BE49-F238E27FC236}">
                    <a16:creationId xmlns:a16="http://schemas.microsoft.com/office/drawing/2014/main" id="{7FAE9FA1-5574-AE6D-AED9-69F8678F2CD4}"/>
                  </a:ext>
                </a:extLst>
              </p:cNvPr>
              <p:cNvGrpSpPr/>
              <p:nvPr/>
            </p:nvGrpSpPr>
            <p:grpSpPr>
              <a:xfrm>
                <a:off x="6821378" y="3935869"/>
                <a:ext cx="75873" cy="107269"/>
                <a:chOff x="3817849" y="3964363"/>
                <a:chExt cx="75873" cy="107269"/>
              </a:xfrm>
            </p:grpSpPr>
            <p:cxnSp>
              <p:nvCxnSpPr>
                <p:cNvPr id="1219" name="Straight Connector 1218">
                  <a:extLst>
                    <a:ext uri="{FF2B5EF4-FFF2-40B4-BE49-F238E27FC236}">
                      <a16:creationId xmlns:a16="http://schemas.microsoft.com/office/drawing/2014/main" id="{FF681FA2-5631-8F6C-5B8D-6D35E240B42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F558F98B-EA08-8E43-4005-3748D793918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21" name="Group 1220">
                <a:extLst>
                  <a:ext uri="{FF2B5EF4-FFF2-40B4-BE49-F238E27FC236}">
                    <a16:creationId xmlns:a16="http://schemas.microsoft.com/office/drawing/2014/main" id="{C5C3A9A6-30DF-5947-BC39-EA21772C1A6A}"/>
                  </a:ext>
                </a:extLst>
              </p:cNvPr>
              <p:cNvGrpSpPr/>
              <p:nvPr/>
            </p:nvGrpSpPr>
            <p:grpSpPr>
              <a:xfrm>
                <a:off x="6785113" y="3935869"/>
                <a:ext cx="75873" cy="107269"/>
                <a:chOff x="3817849" y="3964363"/>
                <a:chExt cx="75873" cy="107269"/>
              </a:xfrm>
            </p:grpSpPr>
            <p:cxnSp>
              <p:nvCxnSpPr>
                <p:cNvPr id="1222" name="Straight Connector 1221">
                  <a:extLst>
                    <a:ext uri="{FF2B5EF4-FFF2-40B4-BE49-F238E27FC236}">
                      <a16:creationId xmlns:a16="http://schemas.microsoft.com/office/drawing/2014/main" id="{84B07237-98B2-51F5-0386-AD33745BB89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602AE92E-8A7C-BCD2-031B-1A51B20370E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24" name="Group 1223">
                <a:extLst>
                  <a:ext uri="{FF2B5EF4-FFF2-40B4-BE49-F238E27FC236}">
                    <a16:creationId xmlns:a16="http://schemas.microsoft.com/office/drawing/2014/main" id="{72D8EE84-4B8C-4EDD-6405-7531A5CF508A}"/>
                  </a:ext>
                </a:extLst>
              </p:cNvPr>
              <p:cNvGrpSpPr/>
              <p:nvPr/>
            </p:nvGrpSpPr>
            <p:grpSpPr>
              <a:xfrm>
                <a:off x="6766981" y="3935869"/>
                <a:ext cx="75873" cy="107269"/>
                <a:chOff x="3817849" y="3964363"/>
                <a:chExt cx="75873" cy="107269"/>
              </a:xfrm>
            </p:grpSpPr>
            <p:cxnSp>
              <p:nvCxnSpPr>
                <p:cNvPr id="1225" name="Straight Connector 1224">
                  <a:extLst>
                    <a:ext uri="{FF2B5EF4-FFF2-40B4-BE49-F238E27FC236}">
                      <a16:creationId xmlns:a16="http://schemas.microsoft.com/office/drawing/2014/main" id="{4298D45F-1FB3-41CA-8F63-2C3145DEDCF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AFAA40BC-164C-A24E-3EB7-56C6BACF4B04}"/>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27" name="Group 1226">
                <a:extLst>
                  <a:ext uri="{FF2B5EF4-FFF2-40B4-BE49-F238E27FC236}">
                    <a16:creationId xmlns:a16="http://schemas.microsoft.com/office/drawing/2014/main" id="{B425117A-1C71-6F49-9764-8F4B99D8A8C1}"/>
                  </a:ext>
                </a:extLst>
              </p:cNvPr>
              <p:cNvGrpSpPr/>
              <p:nvPr/>
            </p:nvGrpSpPr>
            <p:grpSpPr>
              <a:xfrm>
                <a:off x="6748847" y="3935869"/>
                <a:ext cx="75873" cy="107269"/>
                <a:chOff x="3817849" y="3964363"/>
                <a:chExt cx="75873" cy="107269"/>
              </a:xfrm>
            </p:grpSpPr>
            <p:cxnSp>
              <p:nvCxnSpPr>
                <p:cNvPr id="1228" name="Straight Connector 1227">
                  <a:extLst>
                    <a:ext uri="{FF2B5EF4-FFF2-40B4-BE49-F238E27FC236}">
                      <a16:creationId xmlns:a16="http://schemas.microsoft.com/office/drawing/2014/main" id="{491E6B95-1F31-239A-CA4A-178F0FBAD29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9173A1D7-758F-00BC-60ED-E2B5CA16F94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30" name="Group 1229">
                <a:extLst>
                  <a:ext uri="{FF2B5EF4-FFF2-40B4-BE49-F238E27FC236}">
                    <a16:creationId xmlns:a16="http://schemas.microsoft.com/office/drawing/2014/main" id="{E990E489-2462-72D7-33D8-8F79E799829A}"/>
                  </a:ext>
                </a:extLst>
              </p:cNvPr>
              <p:cNvGrpSpPr/>
              <p:nvPr/>
            </p:nvGrpSpPr>
            <p:grpSpPr>
              <a:xfrm>
                <a:off x="6730714" y="3935869"/>
                <a:ext cx="75873" cy="107269"/>
                <a:chOff x="3817849" y="3964363"/>
                <a:chExt cx="75873" cy="107269"/>
              </a:xfrm>
            </p:grpSpPr>
            <p:cxnSp>
              <p:nvCxnSpPr>
                <p:cNvPr id="1231" name="Straight Connector 1230">
                  <a:extLst>
                    <a:ext uri="{FF2B5EF4-FFF2-40B4-BE49-F238E27FC236}">
                      <a16:creationId xmlns:a16="http://schemas.microsoft.com/office/drawing/2014/main" id="{E6FA6F76-7747-1EB0-6392-A35DBEC88598}"/>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32" name="Straight Connector 1231">
                  <a:extLst>
                    <a:ext uri="{FF2B5EF4-FFF2-40B4-BE49-F238E27FC236}">
                      <a16:creationId xmlns:a16="http://schemas.microsoft.com/office/drawing/2014/main" id="{F3DDD335-E9A3-10C2-4681-A2D474AC16C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33" name="Group 1232">
                <a:extLst>
                  <a:ext uri="{FF2B5EF4-FFF2-40B4-BE49-F238E27FC236}">
                    <a16:creationId xmlns:a16="http://schemas.microsoft.com/office/drawing/2014/main" id="{A23EFA91-6092-92EB-FBDA-0A1E902F160F}"/>
                  </a:ext>
                </a:extLst>
              </p:cNvPr>
              <p:cNvGrpSpPr/>
              <p:nvPr/>
            </p:nvGrpSpPr>
            <p:grpSpPr>
              <a:xfrm>
                <a:off x="6719057" y="3935869"/>
                <a:ext cx="75873" cy="107269"/>
                <a:chOff x="3817849" y="3964363"/>
                <a:chExt cx="75873" cy="107269"/>
              </a:xfrm>
            </p:grpSpPr>
            <p:cxnSp>
              <p:nvCxnSpPr>
                <p:cNvPr id="1234" name="Straight Connector 1233">
                  <a:extLst>
                    <a:ext uri="{FF2B5EF4-FFF2-40B4-BE49-F238E27FC236}">
                      <a16:creationId xmlns:a16="http://schemas.microsoft.com/office/drawing/2014/main" id="{CF5DC965-329F-E073-65DB-4184DFA0720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35" name="Straight Connector 1234">
                  <a:extLst>
                    <a:ext uri="{FF2B5EF4-FFF2-40B4-BE49-F238E27FC236}">
                      <a16:creationId xmlns:a16="http://schemas.microsoft.com/office/drawing/2014/main" id="{57D3985C-1100-8B4F-5F4E-82916076CAD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36" name="Group 1235">
                <a:extLst>
                  <a:ext uri="{FF2B5EF4-FFF2-40B4-BE49-F238E27FC236}">
                    <a16:creationId xmlns:a16="http://schemas.microsoft.com/office/drawing/2014/main" id="{2CA14843-CE49-DB84-F363-45F37F3979DB}"/>
                  </a:ext>
                </a:extLst>
              </p:cNvPr>
              <p:cNvGrpSpPr/>
              <p:nvPr/>
            </p:nvGrpSpPr>
            <p:grpSpPr>
              <a:xfrm>
                <a:off x="6700924" y="3935869"/>
                <a:ext cx="75873" cy="107269"/>
                <a:chOff x="3817849" y="3964363"/>
                <a:chExt cx="75873" cy="107269"/>
              </a:xfrm>
            </p:grpSpPr>
            <p:cxnSp>
              <p:nvCxnSpPr>
                <p:cNvPr id="1237" name="Straight Connector 1236">
                  <a:extLst>
                    <a:ext uri="{FF2B5EF4-FFF2-40B4-BE49-F238E27FC236}">
                      <a16:creationId xmlns:a16="http://schemas.microsoft.com/office/drawing/2014/main" id="{E1C70A01-1110-64F0-C91D-F88A198CD79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38" name="Straight Connector 1237">
                  <a:extLst>
                    <a:ext uri="{FF2B5EF4-FFF2-40B4-BE49-F238E27FC236}">
                      <a16:creationId xmlns:a16="http://schemas.microsoft.com/office/drawing/2014/main" id="{BC6C6317-39A8-53F5-491A-E67DD166AE1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39" name="Group 1238">
                <a:extLst>
                  <a:ext uri="{FF2B5EF4-FFF2-40B4-BE49-F238E27FC236}">
                    <a16:creationId xmlns:a16="http://schemas.microsoft.com/office/drawing/2014/main" id="{47613899-0FE1-81F1-3ABD-70027871869F}"/>
                  </a:ext>
                </a:extLst>
              </p:cNvPr>
              <p:cNvGrpSpPr/>
              <p:nvPr/>
            </p:nvGrpSpPr>
            <p:grpSpPr>
              <a:xfrm>
                <a:off x="6694449" y="3935869"/>
                <a:ext cx="75873" cy="107269"/>
                <a:chOff x="3817849" y="3964363"/>
                <a:chExt cx="75873" cy="107269"/>
              </a:xfrm>
            </p:grpSpPr>
            <p:cxnSp>
              <p:nvCxnSpPr>
                <p:cNvPr id="1240" name="Straight Connector 1239">
                  <a:extLst>
                    <a:ext uri="{FF2B5EF4-FFF2-40B4-BE49-F238E27FC236}">
                      <a16:creationId xmlns:a16="http://schemas.microsoft.com/office/drawing/2014/main" id="{F248A09A-4E1A-C96D-32AD-F41866550156}"/>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41" name="Straight Connector 1240">
                  <a:extLst>
                    <a:ext uri="{FF2B5EF4-FFF2-40B4-BE49-F238E27FC236}">
                      <a16:creationId xmlns:a16="http://schemas.microsoft.com/office/drawing/2014/main" id="{F59CFCFA-0728-8600-F923-60F49A2096C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42" name="Group 1241">
                <a:extLst>
                  <a:ext uri="{FF2B5EF4-FFF2-40B4-BE49-F238E27FC236}">
                    <a16:creationId xmlns:a16="http://schemas.microsoft.com/office/drawing/2014/main" id="{87EBBC75-490B-9928-3BF5-90E4F6A9A06D}"/>
                  </a:ext>
                </a:extLst>
              </p:cNvPr>
              <p:cNvGrpSpPr/>
              <p:nvPr/>
            </p:nvGrpSpPr>
            <p:grpSpPr>
              <a:xfrm>
                <a:off x="6656888" y="3963068"/>
                <a:ext cx="75873" cy="107269"/>
                <a:chOff x="3817849" y="3964363"/>
                <a:chExt cx="75873" cy="107269"/>
              </a:xfrm>
            </p:grpSpPr>
            <p:cxnSp>
              <p:nvCxnSpPr>
                <p:cNvPr id="1243" name="Straight Connector 1242">
                  <a:extLst>
                    <a:ext uri="{FF2B5EF4-FFF2-40B4-BE49-F238E27FC236}">
                      <a16:creationId xmlns:a16="http://schemas.microsoft.com/office/drawing/2014/main" id="{94973DD5-2744-314E-20A8-F88971A57C5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44" name="Straight Connector 1243">
                  <a:extLst>
                    <a:ext uri="{FF2B5EF4-FFF2-40B4-BE49-F238E27FC236}">
                      <a16:creationId xmlns:a16="http://schemas.microsoft.com/office/drawing/2014/main" id="{BA3412AC-220B-FF59-7C7C-B74BFB084C5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45" name="Group 1244">
                <a:extLst>
                  <a:ext uri="{FF2B5EF4-FFF2-40B4-BE49-F238E27FC236}">
                    <a16:creationId xmlns:a16="http://schemas.microsoft.com/office/drawing/2014/main" id="{2CC325E9-8340-10F4-C3FE-14B05A5BF57D}"/>
                  </a:ext>
                </a:extLst>
              </p:cNvPr>
              <p:cNvGrpSpPr/>
              <p:nvPr/>
            </p:nvGrpSpPr>
            <p:grpSpPr>
              <a:xfrm>
                <a:off x="6645231" y="3963068"/>
                <a:ext cx="75873" cy="107269"/>
                <a:chOff x="3817849" y="3964363"/>
                <a:chExt cx="75873" cy="107269"/>
              </a:xfrm>
            </p:grpSpPr>
            <p:cxnSp>
              <p:nvCxnSpPr>
                <p:cNvPr id="1246" name="Straight Connector 1245">
                  <a:extLst>
                    <a:ext uri="{FF2B5EF4-FFF2-40B4-BE49-F238E27FC236}">
                      <a16:creationId xmlns:a16="http://schemas.microsoft.com/office/drawing/2014/main" id="{2178135F-EC82-AAA2-121C-333CF0D042A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47" name="Straight Connector 1246">
                  <a:extLst>
                    <a:ext uri="{FF2B5EF4-FFF2-40B4-BE49-F238E27FC236}">
                      <a16:creationId xmlns:a16="http://schemas.microsoft.com/office/drawing/2014/main" id="{35CCF9F3-384A-C7EF-DC9D-A82BAE1EDA1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48" name="Group 1247">
                <a:extLst>
                  <a:ext uri="{FF2B5EF4-FFF2-40B4-BE49-F238E27FC236}">
                    <a16:creationId xmlns:a16="http://schemas.microsoft.com/office/drawing/2014/main" id="{C895DFEE-81A0-15B8-C902-ADAC3CD1AEEF}"/>
                  </a:ext>
                </a:extLst>
              </p:cNvPr>
              <p:cNvGrpSpPr/>
              <p:nvPr/>
            </p:nvGrpSpPr>
            <p:grpSpPr>
              <a:xfrm>
                <a:off x="6636165" y="3963068"/>
                <a:ext cx="75873" cy="107269"/>
                <a:chOff x="3817849" y="3964363"/>
                <a:chExt cx="75873" cy="107269"/>
              </a:xfrm>
            </p:grpSpPr>
            <p:cxnSp>
              <p:nvCxnSpPr>
                <p:cNvPr id="1249" name="Straight Connector 1248">
                  <a:extLst>
                    <a:ext uri="{FF2B5EF4-FFF2-40B4-BE49-F238E27FC236}">
                      <a16:creationId xmlns:a16="http://schemas.microsoft.com/office/drawing/2014/main" id="{5F314EFC-7C0A-0CC5-4F5D-B6C15A6CD5D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50" name="Straight Connector 1249">
                  <a:extLst>
                    <a:ext uri="{FF2B5EF4-FFF2-40B4-BE49-F238E27FC236}">
                      <a16:creationId xmlns:a16="http://schemas.microsoft.com/office/drawing/2014/main" id="{F456C1E6-59C8-3598-FC56-0C5F31FE947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51" name="Group 1250">
                <a:extLst>
                  <a:ext uri="{FF2B5EF4-FFF2-40B4-BE49-F238E27FC236}">
                    <a16:creationId xmlns:a16="http://schemas.microsoft.com/office/drawing/2014/main" id="{274D4266-F9A7-339F-D1BA-B3FC50FCFEAE}"/>
                  </a:ext>
                </a:extLst>
              </p:cNvPr>
              <p:cNvGrpSpPr/>
              <p:nvPr/>
            </p:nvGrpSpPr>
            <p:grpSpPr>
              <a:xfrm>
                <a:off x="6620623" y="3963068"/>
                <a:ext cx="75873" cy="107269"/>
                <a:chOff x="3817849" y="3964363"/>
                <a:chExt cx="75873" cy="107269"/>
              </a:xfrm>
            </p:grpSpPr>
            <p:cxnSp>
              <p:nvCxnSpPr>
                <p:cNvPr id="1252" name="Straight Connector 1251">
                  <a:extLst>
                    <a:ext uri="{FF2B5EF4-FFF2-40B4-BE49-F238E27FC236}">
                      <a16:creationId xmlns:a16="http://schemas.microsoft.com/office/drawing/2014/main" id="{50A64DEE-420C-3425-32E7-AAEDDA44482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53" name="Straight Connector 1252">
                  <a:extLst>
                    <a:ext uri="{FF2B5EF4-FFF2-40B4-BE49-F238E27FC236}">
                      <a16:creationId xmlns:a16="http://schemas.microsoft.com/office/drawing/2014/main" id="{1E98614D-FFBC-D2BF-31C9-1C4CA9C4828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54" name="Group 1253">
                <a:extLst>
                  <a:ext uri="{FF2B5EF4-FFF2-40B4-BE49-F238E27FC236}">
                    <a16:creationId xmlns:a16="http://schemas.microsoft.com/office/drawing/2014/main" id="{8C1ADC38-2473-A062-CB2B-C9D73449CD3F}"/>
                  </a:ext>
                </a:extLst>
              </p:cNvPr>
              <p:cNvGrpSpPr/>
              <p:nvPr/>
            </p:nvGrpSpPr>
            <p:grpSpPr>
              <a:xfrm>
                <a:off x="6589538" y="3963068"/>
                <a:ext cx="75873" cy="107269"/>
                <a:chOff x="3817849" y="3964363"/>
                <a:chExt cx="75873" cy="107269"/>
              </a:xfrm>
            </p:grpSpPr>
            <p:cxnSp>
              <p:nvCxnSpPr>
                <p:cNvPr id="1255" name="Straight Connector 1254">
                  <a:extLst>
                    <a:ext uri="{FF2B5EF4-FFF2-40B4-BE49-F238E27FC236}">
                      <a16:creationId xmlns:a16="http://schemas.microsoft.com/office/drawing/2014/main" id="{3E059C6B-05EA-5539-5309-42C63D3DD0B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56" name="Straight Connector 1255">
                  <a:extLst>
                    <a:ext uri="{FF2B5EF4-FFF2-40B4-BE49-F238E27FC236}">
                      <a16:creationId xmlns:a16="http://schemas.microsoft.com/office/drawing/2014/main" id="{DA9CF17E-F1E9-BE2B-7EB0-DFBD555A4BF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57" name="Group 1256">
                <a:extLst>
                  <a:ext uri="{FF2B5EF4-FFF2-40B4-BE49-F238E27FC236}">
                    <a16:creationId xmlns:a16="http://schemas.microsoft.com/office/drawing/2014/main" id="{6446A818-5E01-6361-2209-7A812F903CBB}"/>
                  </a:ext>
                </a:extLst>
              </p:cNvPr>
              <p:cNvGrpSpPr/>
              <p:nvPr/>
            </p:nvGrpSpPr>
            <p:grpSpPr>
              <a:xfrm>
                <a:off x="6542912" y="3963068"/>
                <a:ext cx="75873" cy="107269"/>
                <a:chOff x="3817849" y="3964363"/>
                <a:chExt cx="75873" cy="107269"/>
              </a:xfrm>
            </p:grpSpPr>
            <p:cxnSp>
              <p:nvCxnSpPr>
                <p:cNvPr id="1258" name="Straight Connector 1257">
                  <a:extLst>
                    <a:ext uri="{FF2B5EF4-FFF2-40B4-BE49-F238E27FC236}">
                      <a16:creationId xmlns:a16="http://schemas.microsoft.com/office/drawing/2014/main" id="{77BE4F0E-7CDF-CD22-86E7-52138DB90BE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59" name="Straight Connector 1258">
                  <a:extLst>
                    <a:ext uri="{FF2B5EF4-FFF2-40B4-BE49-F238E27FC236}">
                      <a16:creationId xmlns:a16="http://schemas.microsoft.com/office/drawing/2014/main" id="{1AB88499-87CA-0303-1B1A-DE96D141B03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63" name="Group 1262">
                <a:extLst>
                  <a:ext uri="{FF2B5EF4-FFF2-40B4-BE49-F238E27FC236}">
                    <a16:creationId xmlns:a16="http://schemas.microsoft.com/office/drawing/2014/main" id="{CAD73CE6-9BD6-7C32-50FE-2D2F0D246F61}"/>
                  </a:ext>
                </a:extLst>
              </p:cNvPr>
              <p:cNvGrpSpPr/>
              <p:nvPr/>
            </p:nvGrpSpPr>
            <p:grpSpPr>
              <a:xfrm>
                <a:off x="6514418" y="3963068"/>
                <a:ext cx="75873" cy="107269"/>
                <a:chOff x="3817849" y="3964363"/>
                <a:chExt cx="75873" cy="107269"/>
              </a:xfrm>
            </p:grpSpPr>
            <p:cxnSp>
              <p:nvCxnSpPr>
                <p:cNvPr id="1264" name="Straight Connector 1263">
                  <a:extLst>
                    <a:ext uri="{FF2B5EF4-FFF2-40B4-BE49-F238E27FC236}">
                      <a16:creationId xmlns:a16="http://schemas.microsoft.com/office/drawing/2014/main" id="{E8FAFF49-BF3C-1176-2BA7-766FEFF1BD5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65" name="Straight Connector 1264">
                  <a:extLst>
                    <a:ext uri="{FF2B5EF4-FFF2-40B4-BE49-F238E27FC236}">
                      <a16:creationId xmlns:a16="http://schemas.microsoft.com/office/drawing/2014/main" id="{1DB6A2F3-63CE-CF31-4620-F9A5C8E5DB1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66" name="Group 1265">
                <a:extLst>
                  <a:ext uri="{FF2B5EF4-FFF2-40B4-BE49-F238E27FC236}">
                    <a16:creationId xmlns:a16="http://schemas.microsoft.com/office/drawing/2014/main" id="{3ABD0D61-16A5-CEFD-E8E1-D7B8FAD8CA5C}"/>
                  </a:ext>
                </a:extLst>
              </p:cNvPr>
              <p:cNvGrpSpPr/>
              <p:nvPr/>
            </p:nvGrpSpPr>
            <p:grpSpPr>
              <a:xfrm>
                <a:off x="6502762" y="3963068"/>
                <a:ext cx="75873" cy="107269"/>
                <a:chOff x="3817849" y="3964363"/>
                <a:chExt cx="75873" cy="107269"/>
              </a:xfrm>
            </p:grpSpPr>
            <p:cxnSp>
              <p:nvCxnSpPr>
                <p:cNvPr id="1267" name="Straight Connector 1266">
                  <a:extLst>
                    <a:ext uri="{FF2B5EF4-FFF2-40B4-BE49-F238E27FC236}">
                      <a16:creationId xmlns:a16="http://schemas.microsoft.com/office/drawing/2014/main" id="{13EEECEE-9043-A7D7-7514-C9184B5C30D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68" name="Straight Connector 1267">
                  <a:extLst>
                    <a:ext uri="{FF2B5EF4-FFF2-40B4-BE49-F238E27FC236}">
                      <a16:creationId xmlns:a16="http://schemas.microsoft.com/office/drawing/2014/main" id="{7C8E7771-CAE6-109E-B2E7-B31FA2E64FE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69" name="Group 1268">
                <a:extLst>
                  <a:ext uri="{FF2B5EF4-FFF2-40B4-BE49-F238E27FC236}">
                    <a16:creationId xmlns:a16="http://schemas.microsoft.com/office/drawing/2014/main" id="{A0B9302C-CC79-D430-C4F1-15E4F630453A}"/>
                  </a:ext>
                </a:extLst>
              </p:cNvPr>
              <p:cNvGrpSpPr/>
              <p:nvPr/>
            </p:nvGrpSpPr>
            <p:grpSpPr>
              <a:xfrm>
                <a:off x="6488515" y="3963068"/>
                <a:ext cx="75873" cy="107269"/>
                <a:chOff x="3817849" y="3964363"/>
                <a:chExt cx="75873" cy="107269"/>
              </a:xfrm>
            </p:grpSpPr>
            <p:cxnSp>
              <p:nvCxnSpPr>
                <p:cNvPr id="1270" name="Straight Connector 1269">
                  <a:extLst>
                    <a:ext uri="{FF2B5EF4-FFF2-40B4-BE49-F238E27FC236}">
                      <a16:creationId xmlns:a16="http://schemas.microsoft.com/office/drawing/2014/main" id="{DFECE77A-552C-00B7-FDC9-23D1151FC83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71" name="Straight Connector 1270">
                  <a:extLst>
                    <a:ext uri="{FF2B5EF4-FFF2-40B4-BE49-F238E27FC236}">
                      <a16:creationId xmlns:a16="http://schemas.microsoft.com/office/drawing/2014/main" id="{6C397788-E916-03D0-9728-EDB1D491F148}"/>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72" name="Group 1271">
                <a:extLst>
                  <a:ext uri="{FF2B5EF4-FFF2-40B4-BE49-F238E27FC236}">
                    <a16:creationId xmlns:a16="http://schemas.microsoft.com/office/drawing/2014/main" id="{DFA87374-5C31-CDAF-7B27-3E1CB68D8FD2}"/>
                  </a:ext>
                </a:extLst>
              </p:cNvPr>
              <p:cNvGrpSpPr/>
              <p:nvPr/>
            </p:nvGrpSpPr>
            <p:grpSpPr>
              <a:xfrm>
                <a:off x="6471677" y="3963068"/>
                <a:ext cx="75873" cy="107269"/>
                <a:chOff x="3817849" y="3964363"/>
                <a:chExt cx="75873" cy="107269"/>
              </a:xfrm>
            </p:grpSpPr>
            <p:cxnSp>
              <p:nvCxnSpPr>
                <p:cNvPr id="1273" name="Straight Connector 1272">
                  <a:extLst>
                    <a:ext uri="{FF2B5EF4-FFF2-40B4-BE49-F238E27FC236}">
                      <a16:creationId xmlns:a16="http://schemas.microsoft.com/office/drawing/2014/main" id="{35173872-3B29-E65B-A03E-511427B7156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74" name="Straight Connector 1273">
                  <a:extLst>
                    <a:ext uri="{FF2B5EF4-FFF2-40B4-BE49-F238E27FC236}">
                      <a16:creationId xmlns:a16="http://schemas.microsoft.com/office/drawing/2014/main" id="{52E184E4-FEF6-34FF-A8CC-3ABCA45B52E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75" name="Group 1274">
                <a:extLst>
                  <a:ext uri="{FF2B5EF4-FFF2-40B4-BE49-F238E27FC236}">
                    <a16:creationId xmlns:a16="http://schemas.microsoft.com/office/drawing/2014/main" id="{BE6BB431-E52F-0E48-00A6-96FDFE23C156}"/>
                  </a:ext>
                </a:extLst>
              </p:cNvPr>
              <p:cNvGrpSpPr/>
              <p:nvPr/>
            </p:nvGrpSpPr>
            <p:grpSpPr>
              <a:xfrm>
                <a:off x="6458725" y="3965659"/>
                <a:ext cx="75873" cy="107269"/>
                <a:chOff x="3817849" y="3964363"/>
                <a:chExt cx="75873" cy="107269"/>
              </a:xfrm>
            </p:grpSpPr>
            <p:cxnSp>
              <p:nvCxnSpPr>
                <p:cNvPr id="1276" name="Straight Connector 1275">
                  <a:extLst>
                    <a:ext uri="{FF2B5EF4-FFF2-40B4-BE49-F238E27FC236}">
                      <a16:creationId xmlns:a16="http://schemas.microsoft.com/office/drawing/2014/main" id="{A739EE02-FC99-2A17-872C-30335733D02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77" name="Straight Connector 1276">
                  <a:extLst>
                    <a:ext uri="{FF2B5EF4-FFF2-40B4-BE49-F238E27FC236}">
                      <a16:creationId xmlns:a16="http://schemas.microsoft.com/office/drawing/2014/main" id="{A7B3725D-8E87-1B4E-EF30-FB317E74595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78" name="Group 1277">
                <a:extLst>
                  <a:ext uri="{FF2B5EF4-FFF2-40B4-BE49-F238E27FC236}">
                    <a16:creationId xmlns:a16="http://schemas.microsoft.com/office/drawing/2014/main" id="{B2DC02DE-D0DC-6F19-2AB3-5ACA8A590415}"/>
                  </a:ext>
                </a:extLst>
              </p:cNvPr>
              <p:cNvGrpSpPr/>
              <p:nvPr/>
            </p:nvGrpSpPr>
            <p:grpSpPr>
              <a:xfrm>
                <a:off x="6447068" y="3970839"/>
                <a:ext cx="75873" cy="107269"/>
                <a:chOff x="3817849" y="3964363"/>
                <a:chExt cx="75873" cy="107269"/>
              </a:xfrm>
            </p:grpSpPr>
            <p:cxnSp>
              <p:nvCxnSpPr>
                <p:cNvPr id="1279" name="Straight Connector 1278">
                  <a:extLst>
                    <a:ext uri="{FF2B5EF4-FFF2-40B4-BE49-F238E27FC236}">
                      <a16:creationId xmlns:a16="http://schemas.microsoft.com/office/drawing/2014/main" id="{F8A2564A-6107-0175-A167-6E22A7FC886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80" name="Straight Connector 1279">
                  <a:extLst>
                    <a:ext uri="{FF2B5EF4-FFF2-40B4-BE49-F238E27FC236}">
                      <a16:creationId xmlns:a16="http://schemas.microsoft.com/office/drawing/2014/main" id="{C0C0F1F1-7A0C-4CE9-F956-22E78BB61BD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81" name="Group 1280">
                <a:extLst>
                  <a:ext uri="{FF2B5EF4-FFF2-40B4-BE49-F238E27FC236}">
                    <a16:creationId xmlns:a16="http://schemas.microsoft.com/office/drawing/2014/main" id="{1BD7DA2E-4414-5918-6A42-627FC8AB040C}"/>
                  </a:ext>
                </a:extLst>
              </p:cNvPr>
              <p:cNvGrpSpPr/>
              <p:nvPr/>
            </p:nvGrpSpPr>
            <p:grpSpPr>
              <a:xfrm>
                <a:off x="6439297" y="3970839"/>
                <a:ext cx="75873" cy="107269"/>
                <a:chOff x="3817849" y="3964363"/>
                <a:chExt cx="75873" cy="107269"/>
              </a:xfrm>
            </p:grpSpPr>
            <p:cxnSp>
              <p:nvCxnSpPr>
                <p:cNvPr id="1282" name="Straight Connector 1281">
                  <a:extLst>
                    <a:ext uri="{FF2B5EF4-FFF2-40B4-BE49-F238E27FC236}">
                      <a16:creationId xmlns:a16="http://schemas.microsoft.com/office/drawing/2014/main" id="{5B128CFA-5F17-5D87-E6D1-78159E4B7455}"/>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83" name="Straight Connector 1282">
                  <a:extLst>
                    <a:ext uri="{FF2B5EF4-FFF2-40B4-BE49-F238E27FC236}">
                      <a16:creationId xmlns:a16="http://schemas.microsoft.com/office/drawing/2014/main" id="{A2D69C67-E7DD-8B26-DBCF-DCA9B076852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84" name="Group 1283">
                <a:extLst>
                  <a:ext uri="{FF2B5EF4-FFF2-40B4-BE49-F238E27FC236}">
                    <a16:creationId xmlns:a16="http://schemas.microsoft.com/office/drawing/2014/main" id="{C9719D5C-79D6-0CED-F652-E7F8F925730F}"/>
                  </a:ext>
                </a:extLst>
              </p:cNvPr>
              <p:cNvGrpSpPr/>
              <p:nvPr/>
            </p:nvGrpSpPr>
            <p:grpSpPr>
              <a:xfrm>
                <a:off x="6426345" y="3981201"/>
                <a:ext cx="75873" cy="107269"/>
                <a:chOff x="3817849" y="3964363"/>
                <a:chExt cx="75873" cy="107269"/>
              </a:xfrm>
            </p:grpSpPr>
            <p:cxnSp>
              <p:nvCxnSpPr>
                <p:cNvPr id="1285" name="Straight Connector 1284">
                  <a:extLst>
                    <a:ext uri="{FF2B5EF4-FFF2-40B4-BE49-F238E27FC236}">
                      <a16:creationId xmlns:a16="http://schemas.microsoft.com/office/drawing/2014/main" id="{3A59C94E-384E-C73D-D553-532CD1E3272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86" name="Straight Connector 1285">
                  <a:extLst>
                    <a:ext uri="{FF2B5EF4-FFF2-40B4-BE49-F238E27FC236}">
                      <a16:creationId xmlns:a16="http://schemas.microsoft.com/office/drawing/2014/main" id="{2DCF15F3-6BEA-95D0-64BA-F17CB961165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87" name="Group 1286">
                <a:extLst>
                  <a:ext uri="{FF2B5EF4-FFF2-40B4-BE49-F238E27FC236}">
                    <a16:creationId xmlns:a16="http://schemas.microsoft.com/office/drawing/2014/main" id="{1AECEEF9-A26D-DFA0-A9EE-4ED02751FD62}"/>
                  </a:ext>
                </a:extLst>
              </p:cNvPr>
              <p:cNvGrpSpPr/>
              <p:nvPr/>
            </p:nvGrpSpPr>
            <p:grpSpPr>
              <a:xfrm>
                <a:off x="6419869" y="3981201"/>
                <a:ext cx="75873" cy="107269"/>
                <a:chOff x="3817849" y="3964363"/>
                <a:chExt cx="75873" cy="107269"/>
              </a:xfrm>
            </p:grpSpPr>
            <p:cxnSp>
              <p:nvCxnSpPr>
                <p:cNvPr id="1288" name="Straight Connector 1287">
                  <a:extLst>
                    <a:ext uri="{FF2B5EF4-FFF2-40B4-BE49-F238E27FC236}">
                      <a16:creationId xmlns:a16="http://schemas.microsoft.com/office/drawing/2014/main" id="{FB9C479A-0ADF-2AA7-A79C-4E0266AD0F2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89" name="Straight Connector 1288">
                  <a:extLst>
                    <a:ext uri="{FF2B5EF4-FFF2-40B4-BE49-F238E27FC236}">
                      <a16:creationId xmlns:a16="http://schemas.microsoft.com/office/drawing/2014/main" id="{97BFF80A-3767-7A6C-9CF6-EC3DF0AC2808}"/>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90" name="Group 1289">
                <a:extLst>
                  <a:ext uri="{FF2B5EF4-FFF2-40B4-BE49-F238E27FC236}">
                    <a16:creationId xmlns:a16="http://schemas.microsoft.com/office/drawing/2014/main" id="{A2885302-562B-3007-E50F-4B58943B6851}"/>
                  </a:ext>
                </a:extLst>
              </p:cNvPr>
              <p:cNvGrpSpPr/>
              <p:nvPr/>
            </p:nvGrpSpPr>
            <p:grpSpPr>
              <a:xfrm>
                <a:off x="6250200" y="4004515"/>
                <a:ext cx="75873" cy="107269"/>
                <a:chOff x="3817849" y="3964363"/>
                <a:chExt cx="75873" cy="107269"/>
              </a:xfrm>
            </p:grpSpPr>
            <p:cxnSp>
              <p:nvCxnSpPr>
                <p:cNvPr id="1291" name="Straight Connector 1290">
                  <a:extLst>
                    <a:ext uri="{FF2B5EF4-FFF2-40B4-BE49-F238E27FC236}">
                      <a16:creationId xmlns:a16="http://schemas.microsoft.com/office/drawing/2014/main" id="{B0860610-09EE-281B-128B-DF72E2936A3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92" name="Straight Connector 1291">
                  <a:extLst>
                    <a:ext uri="{FF2B5EF4-FFF2-40B4-BE49-F238E27FC236}">
                      <a16:creationId xmlns:a16="http://schemas.microsoft.com/office/drawing/2014/main" id="{E318D1BA-A9DF-EF97-2B4C-8F1AA35F36E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93" name="Group 1292">
                <a:extLst>
                  <a:ext uri="{FF2B5EF4-FFF2-40B4-BE49-F238E27FC236}">
                    <a16:creationId xmlns:a16="http://schemas.microsoft.com/office/drawing/2014/main" id="{B264C268-45D0-A3ED-A489-085027512CCA}"/>
                  </a:ext>
                </a:extLst>
              </p:cNvPr>
              <p:cNvGrpSpPr/>
              <p:nvPr/>
            </p:nvGrpSpPr>
            <p:grpSpPr>
              <a:xfrm>
                <a:off x="6215230" y="4020057"/>
                <a:ext cx="75873" cy="107269"/>
                <a:chOff x="3817849" y="3964363"/>
                <a:chExt cx="75873" cy="107269"/>
              </a:xfrm>
            </p:grpSpPr>
            <p:cxnSp>
              <p:nvCxnSpPr>
                <p:cNvPr id="1294" name="Straight Connector 1293">
                  <a:extLst>
                    <a:ext uri="{FF2B5EF4-FFF2-40B4-BE49-F238E27FC236}">
                      <a16:creationId xmlns:a16="http://schemas.microsoft.com/office/drawing/2014/main" id="{76DF9604-3D20-ECD8-C4C0-EA3F31856F4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95" name="Straight Connector 1294">
                  <a:extLst>
                    <a:ext uri="{FF2B5EF4-FFF2-40B4-BE49-F238E27FC236}">
                      <a16:creationId xmlns:a16="http://schemas.microsoft.com/office/drawing/2014/main" id="{CCE30582-E2C6-0888-5943-346C856A9CF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96" name="Group 1295">
                <a:extLst>
                  <a:ext uri="{FF2B5EF4-FFF2-40B4-BE49-F238E27FC236}">
                    <a16:creationId xmlns:a16="http://schemas.microsoft.com/office/drawing/2014/main" id="{102DD2C2-8474-CE3A-A1BF-D141459ED584}"/>
                  </a:ext>
                </a:extLst>
              </p:cNvPr>
              <p:cNvGrpSpPr/>
              <p:nvPr/>
            </p:nvGrpSpPr>
            <p:grpSpPr>
              <a:xfrm>
                <a:off x="6191917" y="4020057"/>
                <a:ext cx="75873" cy="107269"/>
                <a:chOff x="3817849" y="3964363"/>
                <a:chExt cx="75873" cy="107269"/>
              </a:xfrm>
            </p:grpSpPr>
            <p:cxnSp>
              <p:nvCxnSpPr>
                <p:cNvPr id="1297" name="Straight Connector 1296">
                  <a:extLst>
                    <a:ext uri="{FF2B5EF4-FFF2-40B4-BE49-F238E27FC236}">
                      <a16:creationId xmlns:a16="http://schemas.microsoft.com/office/drawing/2014/main" id="{0894C668-0548-41C4-300F-047F8FF234E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98" name="Straight Connector 1297">
                  <a:extLst>
                    <a:ext uri="{FF2B5EF4-FFF2-40B4-BE49-F238E27FC236}">
                      <a16:creationId xmlns:a16="http://schemas.microsoft.com/office/drawing/2014/main" id="{64A6E904-8FB9-978E-F0FC-B04C86E11F9E}"/>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99" name="Group 1298">
                <a:extLst>
                  <a:ext uri="{FF2B5EF4-FFF2-40B4-BE49-F238E27FC236}">
                    <a16:creationId xmlns:a16="http://schemas.microsoft.com/office/drawing/2014/main" id="{42872081-0773-402A-49D3-531511DB1E98}"/>
                  </a:ext>
                </a:extLst>
              </p:cNvPr>
              <p:cNvGrpSpPr/>
              <p:nvPr/>
            </p:nvGrpSpPr>
            <p:grpSpPr>
              <a:xfrm>
                <a:off x="6162128" y="4039485"/>
                <a:ext cx="75873" cy="107269"/>
                <a:chOff x="3817849" y="3964363"/>
                <a:chExt cx="75873" cy="107269"/>
              </a:xfrm>
            </p:grpSpPr>
            <p:cxnSp>
              <p:nvCxnSpPr>
                <p:cNvPr id="1300" name="Straight Connector 1299">
                  <a:extLst>
                    <a:ext uri="{FF2B5EF4-FFF2-40B4-BE49-F238E27FC236}">
                      <a16:creationId xmlns:a16="http://schemas.microsoft.com/office/drawing/2014/main" id="{7CB20714-1280-A805-3278-49EE70B076E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01" name="Straight Connector 1300">
                  <a:extLst>
                    <a:ext uri="{FF2B5EF4-FFF2-40B4-BE49-F238E27FC236}">
                      <a16:creationId xmlns:a16="http://schemas.microsoft.com/office/drawing/2014/main" id="{7CC170B6-A1C5-2E64-BC61-0A0B1972566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02" name="Group 1301">
                <a:extLst>
                  <a:ext uri="{FF2B5EF4-FFF2-40B4-BE49-F238E27FC236}">
                    <a16:creationId xmlns:a16="http://schemas.microsoft.com/office/drawing/2014/main" id="{66DBEB27-48C8-7EDC-BBDC-6D7D16BB4A3E}"/>
                  </a:ext>
                </a:extLst>
              </p:cNvPr>
              <p:cNvGrpSpPr/>
              <p:nvPr/>
            </p:nvGrpSpPr>
            <p:grpSpPr>
              <a:xfrm>
                <a:off x="6125863" y="4057617"/>
                <a:ext cx="75873" cy="107269"/>
                <a:chOff x="3817849" y="3964363"/>
                <a:chExt cx="75873" cy="107269"/>
              </a:xfrm>
            </p:grpSpPr>
            <p:cxnSp>
              <p:nvCxnSpPr>
                <p:cNvPr id="1303" name="Straight Connector 1302">
                  <a:extLst>
                    <a:ext uri="{FF2B5EF4-FFF2-40B4-BE49-F238E27FC236}">
                      <a16:creationId xmlns:a16="http://schemas.microsoft.com/office/drawing/2014/main" id="{0E134C54-ADAA-027E-953A-691F4780646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04" name="Straight Connector 1303">
                  <a:extLst>
                    <a:ext uri="{FF2B5EF4-FFF2-40B4-BE49-F238E27FC236}">
                      <a16:creationId xmlns:a16="http://schemas.microsoft.com/office/drawing/2014/main" id="{D487AE86-F84D-D85C-24F0-7470732DA654}"/>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05" name="Group 1304">
                <a:extLst>
                  <a:ext uri="{FF2B5EF4-FFF2-40B4-BE49-F238E27FC236}">
                    <a16:creationId xmlns:a16="http://schemas.microsoft.com/office/drawing/2014/main" id="{6EDBEEC3-F300-2DA4-223E-857F9EB7BB7F}"/>
                  </a:ext>
                </a:extLst>
              </p:cNvPr>
              <p:cNvGrpSpPr/>
              <p:nvPr/>
            </p:nvGrpSpPr>
            <p:grpSpPr>
              <a:xfrm>
                <a:off x="6067580" y="4101653"/>
                <a:ext cx="75873" cy="107269"/>
                <a:chOff x="3817849" y="3964363"/>
                <a:chExt cx="75873" cy="107269"/>
              </a:xfrm>
            </p:grpSpPr>
            <p:cxnSp>
              <p:nvCxnSpPr>
                <p:cNvPr id="1306" name="Straight Connector 1305">
                  <a:extLst>
                    <a:ext uri="{FF2B5EF4-FFF2-40B4-BE49-F238E27FC236}">
                      <a16:creationId xmlns:a16="http://schemas.microsoft.com/office/drawing/2014/main" id="{EA65AB95-4431-4F44-26D2-59F65444BEB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07" name="Straight Connector 1306">
                  <a:extLst>
                    <a:ext uri="{FF2B5EF4-FFF2-40B4-BE49-F238E27FC236}">
                      <a16:creationId xmlns:a16="http://schemas.microsoft.com/office/drawing/2014/main" id="{B218978C-2241-B3FB-D0B1-8D81A77C4A5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08" name="Group 1307">
                <a:extLst>
                  <a:ext uri="{FF2B5EF4-FFF2-40B4-BE49-F238E27FC236}">
                    <a16:creationId xmlns:a16="http://schemas.microsoft.com/office/drawing/2014/main" id="{41B41E81-74EE-C592-E109-439F3D6ABDDD}"/>
                  </a:ext>
                </a:extLst>
              </p:cNvPr>
              <p:cNvGrpSpPr/>
              <p:nvPr/>
            </p:nvGrpSpPr>
            <p:grpSpPr>
              <a:xfrm>
                <a:off x="5979507" y="4117195"/>
                <a:ext cx="75873" cy="107269"/>
                <a:chOff x="3817849" y="3964363"/>
                <a:chExt cx="75873" cy="107269"/>
              </a:xfrm>
            </p:grpSpPr>
            <p:cxnSp>
              <p:nvCxnSpPr>
                <p:cNvPr id="1309" name="Straight Connector 1308">
                  <a:extLst>
                    <a:ext uri="{FF2B5EF4-FFF2-40B4-BE49-F238E27FC236}">
                      <a16:creationId xmlns:a16="http://schemas.microsoft.com/office/drawing/2014/main" id="{57A91612-0118-22B9-4296-44DE10054EF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10" name="Straight Connector 1309">
                  <a:extLst>
                    <a:ext uri="{FF2B5EF4-FFF2-40B4-BE49-F238E27FC236}">
                      <a16:creationId xmlns:a16="http://schemas.microsoft.com/office/drawing/2014/main" id="{A91A861C-C921-B91F-5CD6-4B833C1C898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11" name="Group 1310">
                <a:extLst>
                  <a:ext uri="{FF2B5EF4-FFF2-40B4-BE49-F238E27FC236}">
                    <a16:creationId xmlns:a16="http://schemas.microsoft.com/office/drawing/2014/main" id="{741A6C99-0D53-7D32-0498-EE90DB44CC6A}"/>
                  </a:ext>
                </a:extLst>
              </p:cNvPr>
              <p:cNvGrpSpPr/>
              <p:nvPr/>
            </p:nvGrpSpPr>
            <p:grpSpPr>
              <a:xfrm>
                <a:off x="5966555" y="4117195"/>
                <a:ext cx="75873" cy="107269"/>
                <a:chOff x="3817849" y="3964363"/>
                <a:chExt cx="75873" cy="107269"/>
              </a:xfrm>
            </p:grpSpPr>
            <p:cxnSp>
              <p:nvCxnSpPr>
                <p:cNvPr id="1312" name="Straight Connector 1311">
                  <a:extLst>
                    <a:ext uri="{FF2B5EF4-FFF2-40B4-BE49-F238E27FC236}">
                      <a16:creationId xmlns:a16="http://schemas.microsoft.com/office/drawing/2014/main" id="{F0A2DDE0-5785-F7CE-CC65-A0A96422BFD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13" name="Straight Connector 1312">
                  <a:extLst>
                    <a:ext uri="{FF2B5EF4-FFF2-40B4-BE49-F238E27FC236}">
                      <a16:creationId xmlns:a16="http://schemas.microsoft.com/office/drawing/2014/main" id="{004A03A6-433E-976E-1CFC-8CAC78C39F13}"/>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14" name="Group 1313">
                <a:extLst>
                  <a:ext uri="{FF2B5EF4-FFF2-40B4-BE49-F238E27FC236}">
                    <a16:creationId xmlns:a16="http://schemas.microsoft.com/office/drawing/2014/main" id="{547E494B-9C0F-0FA9-6545-88D48C12EB7A}"/>
                  </a:ext>
                </a:extLst>
              </p:cNvPr>
              <p:cNvGrpSpPr/>
              <p:nvPr/>
            </p:nvGrpSpPr>
            <p:grpSpPr>
              <a:xfrm>
                <a:off x="5947127" y="4117195"/>
                <a:ext cx="75873" cy="107269"/>
                <a:chOff x="3817849" y="3964363"/>
                <a:chExt cx="75873" cy="107269"/>
              </a:xfrm>
            </p:grpSpPr>
            <p:cxnSp>
              <p:nvCxnSpPr>
                <p:cNvPr id="1315" name="Straight Connector 1314">
                  <a:extLst>
                    <a:ext uri="{FF2B5EF4-FFF2-40B4-BE49-F238E27FC236}">
                      <a16:creationId xmlns:a16="http://schemas.microsoft.com/office/drawing/2014/main" id="{0FB742ED-6457-B636-AB4E-97AD053032F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16" name="Straight Connector 1315">
                  <a:extLst>
                    <a:ext uri="{FF2B5EF4-FFF2-40B4-BE49-F238E27FC236}">
                      <a16:creationId xmlns:a16="http://schemas.microsoft.com/office/drawing/2014/main" id="{CA09D99F-6FC3-F664-2919-F26FA620B90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17" name="Group 1316">
                <a:extLst>
                  <a:ext uri="{FF2B5EF4-FFF2-40B4-BE49-F238E27FC236}">
                    <a16:creationId xmlns:a16="http://schemas.microsoft.com/office/drawing/2014/main" id="{D9719969-7EB4-ED45-01CC-8C89CE82DAB1}"/>
                  </a:ext>
                </a:extLst>
              </p:cNvPr>
              <p:cNvGrpSpPr/>
              <p:nvPr/>
            </p:nvGrpSpPr>
            <p:grpSpPr>
              <a:xfrm>
                <a:off x="5921223" y="4136623"/>
                <a:ext cx="75873" cy="107269"/>
                <a:chOff x="3817849" y="3964363"/>
                <a:chExt cx="75873" cy="107269"/>
              </a:xfrm>
            </p:grpSpPr>
            <p:cxnSp>
              <p:nvCxnSpPr>
                <p:cNvPr id="1318" name="Straight Connector 1317">
                  <a:extLst>
                    <a:ext uri="{FF2B5EF4-FFF2-40B4-BE49-F238E27FC236}">
                      <a16:creationId xmlns:a16="http://schemas.microsoft.com/office/drawing/2014/main" id="{697C42FE-B093-FBE3-84D7-F52D528E4C9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19" name="Straight Connector 1318">
                  <a:extLst>
                    <a:ext uri="{FF2B5EF4-FFF2-40B4-BE49-F238E27FC236}">
                      <a16:creationId xmlns:a16="http://schemas.microsoft.com/office/drawing/2014/main" id="{BB01DE14-EC7B-2A83-BC53-7CD13C9F48F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20" name="Group 1319">
                <a:extLst>
                  <a:ext uri="{FF2B5EF4-FFF2-40B4-BE49-F238E27FC236}">
                    <a16:creationId xmlns:a16="http://schemas.microsoft.com/office/drawing/2014/main" id="{335DB822-3425-2031-271F-9BCAF4019137}"/>
                  </a:ext>
                </a:extLst>
              </p:cNvPr>
              <p:cNvGrpSpPr/>
              <p:nvPr/>
            </p:nvGrpSpPr>
            <p:grpSpPr>
              <a:xfrm>
                <a:off x="5906976" y="4145689"/>
                <a:ext cx="75873" cy="107269"/>
                <a:chOff x="3817849" y="3964363"/>
                <a:chExt cx="75873" cy="107269"/>
              </a:xfrm>
            </p:grpSpPr>
            <p:cxnSp>
              <p:nvCxnSpPr>
                <p:cNvPr id="1321" name="Straight Connector 1320">
                  <a:extLst>
                    <a:ext uri="{FF2B5EF4-FFF2-40B4-BE49-F238E27FC236}">
                      <a16:creationId xmlns:a16="http://schemas.microsoft.com/office/drawing/2014/main" id="{EEBA9114-78F6-14EA-DFDD-07EFAD799726}"/>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22" name="Straight Connector 1321">
                  <a:extLst>
                    <a:ext uri="{FF2B5EF4-FFF2-40B4-BE49-F238E27FC236}">
                      <a16:creationId xmlns:a16="http://schemas.microsoft.com/office/drawing/2014/main" id="{C2C051B9-AD67-A993-A869-3B698C37E4EE}"/>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23" name="Group 1322">
                <a:extLst>
                  <a:ext uri="{FF2B5EF4-FFF2-40B4-BE49-F238E27FC236}">
                    <a16:creationId xmlns:a16="http://schemas.microsoft.com/office/drawing/2014/main" id="{90EBABA2-D656-9DC6-794A-A8FF2BCF9203}"/>
                  </a:ext>
                </a:extLst>
              </p:cNvPr>
              <p:cNvGrpSpPr/>
              <p:nvPr/>
            </p:nvGrpSpPr>
            <p:grpSpPr>
              <a:xfrm>
                <a:off x="5891434" y="4145689"/>
                <a:ext cx="75873" cy="107269"/>
                <a:chOff x="3817849" y="3964363"/>
                <a:chExt cx="75873" cy="107269"/>
              </a:xfrm>
            </p:grpSpPr>
            <p:cxnSp>
              <p:nvCxnSpPr>
                <p:cNvPr id="1324" name="Straight Connector 1323">
                  <a:extLst>
                    <a:ext uri="{FF2B5EF4-FFF2-40B4-BE49-F238E27FC236}">
                      <a16:creationId xmlns:a16="http://schemas.microsoft.com/office/drawing/2014/main" id="{066DED32-42F6-31A5-77DA-530D6C6C709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25" name="Straight Connector 1324">
                  <a:extLst>
                    <a:ext uri="{FF2B5EF4-FFF2-40B4-BE49-F238E27FC236}">
                      <a16:creationId xmlns:a16="http://schemas.microsoft.com/office/drawing/2014/main" id="{21356EE6-B635-0B45-C9BF-B9B3249A972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26" name="Group 1325">
                <a:extLst>
                  <a:ext uri="{FF2B5EF4-FFF2-40B4-BE49-F238E27FC236}">
                    <a16:creationId xmlns:a16="http://schemas.microsoft.com/office/drawing/2014/main" id="{B9DA972A-6B10-48CE-240B-237BBF80BD64}"/>
                  </a:ext>
                </a:extLst>
              </p:cNvPr>
              <p:cNvGrpSpPr/>
              <p:nvPr/>
            </p:nvGrpSpPr>
            <p:grpSpPr>
              <a:xfrm>
                <a:off x="5881072" y="4145689"/>
                <a:ext cx="75873" cy="107269"/>
                <a:chOff x="3817849" y="3964363"/>
                <a:chExt cx="75873" cy="107269"/>
              </a:xfrm>
            </p:grpSpPr>
            <p:cxnSp>
              <p:nvCxnSpPr>
                <p:cNvPr id="1327" name="Straight Connector 1326">
                  <a:extLst>
                    <a:ext uri="{FF2B5EF4-FFF2-40B4-BE49-F238E27FC236}">
                      <a16:creationId xmlns:a16="http://schemas.microsoft.com/office/drawing/2014/main" id="{219335A6-4F91-C738-1F11-D9D0EB55284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28" name="Straight Connector 1327">
                  <a:extLst>
                    <a:ext uri="{FF2B5EF4-FFF2-40B4-BE49-F238E27FC236}">
                      <a16:creationId xmlns:a16="http://schemas.microsoft.com/office/drawing/2014/main" id="{CC6A21D8-9AAB-C75D-3808-2D056F855DA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29" name="Group 1328">
                <a:extLst>
                  <a:ext uri="{FF2B5EF4-FFF2-40B4-BE49-F238E27FC236}">
                    <a16:creationId xmlns:a16="http://schemas.microsoft.com/office/drawing/2014/main" id="{C7801D76-AB84-407D-A8DC-D509A62D04BA}"/>
                  </a:ext>
                </a:extLst>
              </p:cNvPr>
              <p:cNvGrpSpPr/>
              <p:nvPr/>
            </p:nvGrpSpPr>
            <p:grpSpPr>
              <a:xfrm>
                <a:off x="5831855" y="4145689"/>
                <a:ext cx="75873" cy="107269"/>
                <a:chOff x="3817849" y="3964363"/>
                <a:chExt cx="75873" cy="107269"/>
              </a:xfrm>
            </p:grpSpPr>
            <p:cxnSp>
              <p:nvCxnSpPr>
                <p:cNvPr id="1330" name="Straight Connector 1329">
                  <a:extLst>
                    <a:ext uri="{FF2B5EF4-FFF2-40B4-BE49-F238E27FC236}">
                      <a16:creationId xmlns:a16="http://schemas.microsoft.com/office/drawing/2014/main" id="{D3B1CC9D-EADD-361E-8156-3038EC9E9B0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31" name="Straight Connector 1330">
                  <a:extLst>
                    <a:ext uri="{FF2B5EF4-FFF2-40B4-BE49-F238E27FC236}">
                      <a16:creationId xmlns:a16="http://schemas.microsoft.com/office/drawing/2014/main" id="{DDC97815-AED7-BAD8-D6EB-087510DB428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32" name="Group 1331">
                <a:extLst>
                  <a:ext uri="{FF2B5EF4-FFF2-40B4-BE49-F238E27FC236}">
                    <a16:creationId xmlns:a16="http://schemas.microsoft.com/office/drawing/2014/main" id="{D9A25A56-684C-0305-8BD6-A177278EFEDF}"/>
                  </a:ext>
                </a:extLst>
              </p:cNvPr>
              <p:cNvGrpSpPr/>
              <p:nvPr/>
            </p:nvGrpSpPr>
            <p:grpSpPr>
              <a:xfrm>
                <a:off x="5786524" y="4145689"/>
                <a:ext cx="75873" cy="107269"/>
                <a:chOff x="3817849" y="3964363"/>
                <a:chExt cx="75873" cy="107269"/>
              </a:xfrm>
            </p:grpSpPr>
            <p:cxnSp>
              <p:nvCxnSpPr>
                <p:cNvPr id="1333" name="Straight Connector 1332">
                  <a:extLst>
                    <a:ext uri="{FF2B5EF4-FFF2-40B4-BE49-F238E27FC236}">
                      <a16:creationId xmlns:a16="http://schemas.microsoft.com/office/drawing/2014/main" id="{B2411FD3-D79B-59CC-2219-2283273CD8D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CCD9C00E-9B15-27D3-3C02-BFC78729749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35" name="Group 1334">
                <a:extLst>
                  <a:ext uri="{FF2B5EF4-FFF2-40B4-BE49-F238E27FC236}">
                    <a16:creationId xmlns:a16="http://schemas.microsoft.com/office/drawing/2014/main" id="{A3CADF09-28AE-D8DF-BF8D-D843E3BB54B0}"/>
                  </a:ext>
                </a:extLst>
              </p:cNvPr>
              <p:cNvGrpSpPr/>
              <p:nvPr/>
            </p:nvGrpSpPr>
            <p:grpSpPr>
              <a:xfrm>
                <a:off x="5745078" y="4170298"/>
                <a:ext cx="75873" cy="107269"/>
                <a:chOff x="3817849" y="3964363"/>
                <a:chExt cx="75873" cy="107269"/>
              </a:xfrm>
            </p:grpSpPr>
            <p:cxnSp>
              <p:nvCxnSpPr>
                <p:cNvPr id="1336" name="Straight Connector 1335">
                  <a:extLst>
                    <a:ext uri="{FF2B5EF4-FFF2-40B4-BE49-F238E27FC236}">
                      <a16:creationId xmlns:a16="http://schemas.microsoft.com/office/drawing/2014/main" id="{2030EBE6-BF12-CFCE-BB34-A50CC41559D5}"/>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37" name="Straight Connector 1336">
                  <a:extLst>
                    <a:ext uri="{FF2B5EF4-FFF2-40B4-BE49-F238E27FC236}">
                      <a16:creationId xmlns:a16="http://schemas.microsoft.com/office/drawing/2014/main" id="{A6F6D0BE-B352-CB7A-CE98-123F61C27C2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38" name="Group 1337">
                <a:extLst>
                  <a:ext uri="{FF2B5EF4-FFF2-40B4-BE49-F238E27FC236}">
                    <a16:creationId xmlns:a16="http://schemas.microsoft.com/office/drawing/2014/main" id="{416F4051-1A3F-09A6-E43A-10D5277172D4}"/>
                  </a:ext>
                </a:extLst>
              </p:cNvPr>
              <p:cNvGrpSpPr/>
              <p:nvPr/>
            </p:nvGrpSpPr>
            <p:grpSpPr>
              <a:xfrm>
                <a:off x="5688090" y="4170298"/>
                <a:ext cx="75873" cy="107269"/>
                <a:chOff x="3817849" y="3964363"/>
                <a:chExt cx="75873" cy="107269"/>
              </a:xfrm>
            </p:grpSpPr>
            <p:cxnSp>
              <p:nvCxnSpPr>
                <p:cNvPr id="1339" name="Straight Connector 1338">
                  <a:extLst>
                    <a:ext uri="{FF2B5EF4-FFF2-40B4-BE49-F238E27FC236}">
                      <a16:creationId xmlns:a16="http://schemas.microsoft.com/office/drawing/2014/main" id="{A0E2CF96-3EA7-177F-3154-14EDB343D40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6E2CEAE5-06ED-A44D-54E3-4CEF75A18A0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41" name="Group 1340">
                <a:extLst>
                  <a:ext uri="{FF2B5EF4-FFF2-40B4-BE49-F238E27FC236}">
                    <a16:creationId xmlns:a16="http://schemas.microsoft.com/office/drawing/2014/main" id="{77AAD2FA-58B8-A756-8DF0-4F27F309955C}"/>
                  </a:ext>
                </a:extLst>
              </p:cNvPr>
              <p:cNvGrpSpPr/>
              <p:nvPr/>
            </p:nvGrpSpPr>
            <p:grpSpPr>
              <a:xfrm>
                <a:off x="5653120" y="4185841"/>
                <a:ext cx="75873" cy="107269"/>
                <a:chOff x="3817849" y="3964363"/>
                <a:chExt cx="75873" cy="107269"/>
              </a:xfrm>
            </p:grpSpPr>
            <p:cxnSp>
              <p:nvCxnSpPr>
                <p:cNvPr id="1342" name="Straight Connector 1341">
                  <a:extLst>
                    <a:ext uri="{FF2B5EF4-FFF2-40B4-BE49-F238E27FC236}">
                      <a16:creationId xmlns:a16="http://schemas.microsoft.com/office/drawing/2014/main" id="{ABB970A9-2EB5-53A1-7562-9410A88632D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43" name="Straight Connector 1342">
                  <a:extLst>
                    <a:ext uri="{FF2B5EF4-FFF2-40B4-BE49-F238E27FC236}">
                      <a16:creationId xmlns:a16="http://schemas.microsoft.com/office/drawing/2014/main" id="{ED9E5432-819C-E792-35F2-D5909CFC261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44" name="Group 1343">
                <a:extLst>
                  <a:ext uri="{FF2B5EF4-FFF2-40B4-BE49-F238E27FC236}">
                    <a16:creationId xmlns:a16="http://schemas.microsoft.com/office/drawing/2014/main" id="{AB303801-ADB7-8315-F729-F5DF4300C7A1}"/>
                  </a:ext>
                </a:extLst>
              </p:cNvPr>
              <p:cNvGrpSpPr/>
              <p:nvPr/>
            </p:nvGrpSpPr>
            <p:grpSpPr>
              <a:xfrm>
                <a:off x="5620740" y="4185841"/>
                <a:ext cx="75873" cy="107269"/>
                <a:chOff x="3817849" y="3964363"/>
                <a:chExt cx="75873" cy="107269"/>
              </a:xfrm>
            </p:grpSpPr>
            <p:cxnSp>
              <p:nvCxnSpPr>
                <p:cNvPr id="1345" name="Straight Connector 1344">
                  <a:extLst>
                    <a:ext uri="{FF2B5EF4-FFF2-40B4-BE49-F238E27FC236}">
                      <a16:creationId xmlns:a16="http://schemas.microsoft.com/office/drawing/2014/main" id="{4FBCA158-E89F-1126-C94E-92E2C586AFB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46" name="Straight Connector 1345">
                  <a:extLst>
                    <a:ext uri="{FF2B5EF4-FFF2-40B4-BE49-F238E27FC236}">
                      <a16:creationId xmlns:a16="http://schemas.microsoft.com/office/drawing/2014/main" id="{AFC6E228-F710-76EF-5782-050369775B8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47" name="Group 1346">
                <a:extLst>
                  <a:ext uri="{FF2B5EF4-FFF2-40B4-BE49-F238E27FC236}">
                    <a16:creationId xmlns:a16="http://schemas.microsoft.com/office/drawing/2014/main" id="{4DFF886F-65EA-A5E4-C257-C8332B8A7C52}"/>
                  </a:ext>
                </a:extLst>
              </p:cNvPr>
              <p:cNvGrpSpPr/>
              <p:nvPr/>
            </p:nvGrpSpPr>
            <p:grpSpPr>
              <a:xfrm>
                <a:off x="5581884" y="4185841"/>
                <a:ext cx="75873" cy="107269"/>
                <a:chOff x="3817849" y="3964363"/>
                <a:chExt cx="75873" cy="107269"/>
              </a:xfrm>
            </p:grpSpPr>
            <p:cxnSp>
              <p:nvCxnSpPr>
                <p:cNvPr id="1348" name="Straight Connector 1347">
                  <a:extLst>
                    <a:ext uri="{FF2B5EF4-FFF2-40B4-BE49-F238E27FC236}">
                      <a16:creationId xmlns:a16="http://schemas.microsoft.com/office/drawing/2014/main" id="{15382634-3FC1-FC72-812D-6445A603111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49" name="Straight Connector 1348">
                  <a:extLst>
                    <a:ext uri="{FF2B5EF4-FFF2-40B4-BE49-F238E27FC236}">
                      <a16:creationId xmlns:a16="http://schemas.microsoft.com/office/drawing/2014/main" id="{2EE10A0C-A679-9B74-92F2-7F0A5EC28E6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50" name="Group 1349">
                <a:extLst>
                  <a:ext uri="{FF2B5EF4-FFF2-40B4-BE49-F238E27FC236}">
                    <a16:creationId xmlns:a16="http://schemas.microsoft.com/office/drawing/2014/main" id="{D0B9189B-BA9C-5788-6E0C-3B5CCEF62482}"/>
                  </a:ext>
                </a:extLst>
              </p:cNvPr>
              <p:cNvGrpSpPr/>
              <p:nvPr/>
            </p:nvGrpSpPr>
            <p:grpSpPr>
              <a:xfrm>
                <a:off x="5562456" y="4223402"/>
                <a:ext cx="75873" cy="107269"/>
                <a:chOff x="3817849" y="3964363"/>
                <a:chExt cx="75873" cy="107269"/>
              </a:xfrm>
            </p:grpSpPr>
            <p:cxnSp>
              <p:nvCxnSpPr>
                <p:cNvPr id="1351" name="Straight Connector 1350">
                  <a:extLst>
                    <a:ext uri="{FF2B5EF4-FFF2-40B4-BE49-F238E27FC236}">
                      <a16:creationId xmlns:a16="http://schemas.microsoft.com/office/drawing/2014/main" id="{621BD2A7-9215-BD5F-F92C-0EB27C7080F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52" name="Straight Connector 1351">
                  <a:extLst>
                    <a:ext uri="{FF2B5EF4-FFF2-40B4-BE49-F238E27FC236}">
                      <a16:creationId xmlns:a16="http://schemas.microsoft.com/office/drawing/2014/main" id="{64812EAE-7907-076A-CAC3-3A647778D2C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53" name="Group 1352">
                <a:extLst>
                  <a:ext uri="{FF2B5EF4-FFF2-40B4-BE49-F238E27FC236}">
                    <a16:creationId xmlns:a16="http://schemas.microsoft.com/office/drawing/2014/main" id="{A77D45BD-7F04-84BF-CF56-18E4E66BA8C5}"/>
                  </a:ext>
                </a:extLst>
              </p:cNvPr>
              <p:cNvGrpSpPr/>
              <p:nvPr/>
            </p:nvGrpSpPr>
            <p:grpSpPr>
              <a:xfrm>
                <a:off x="5555980" y="4249305"/>
                <a:ext cx="75873" cy="107269"/>
                <a:chOff x="3817849" y="3964363"/>
                <a:chExt cx="75873" cy="107269"/>
              </a:xfrm>
            </p:grpSpPr>
            <p:cxnSp>
              <p:nvCxnSpPr>
                <p:cNvPr id="1354" name="Straight Connector 1353">
                  <a:extLst>
                    <a:ext uri="{FF2B5EF4-FFF2-40B4-BE49-F238E27FC236}">
                      <a16:creationId xmlns:a16="http://schemas.microsoft.com/office/drawing/2014/main" id="{21334D01-4E27-7A0F-5749-8367CC124236}"/>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55" name="Straight Connector 1354">
                  <a:extLst>
                    <a:ext uri="{FF2B5EF4-FFF2-40B4-BE49-F238E27FC236}">
                      <a16:creationId xmlns:a16="http://schemas.microsoft.com/office/drawing/2014/main" id="{0FA5F59E-AD53-A5E1-4F1D-A151B56FEAA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56" name="Group 1355">
                <a:extLst>
                  <a:ext uri="{FF2B5EF4-FFF2-40B4-BE49-F238E27FC236}">
                    <a16:creationId xmlns:a16="http://schemas.microsoft.com/office/drawing/2014/main" id="{BC7CC798-39B1-0FD3-8867-61B9062936E9}"/>
                  </a:ext>
                </a:extLst>
              </p:cNvPr>
              <p:cNvGrpSpPr/>
              <p:nvPr/>
            </p:nvGrpSpPr>
            <p:grpSpPr>
              <a:xfrm>
                <a:off x="5537848" y="4262257"/>
                <a:ext cx="75873" cy="107269"/>
                <a:chOff x="3817849" y="3964363"/>
                <a:chExt cx="75873" cy="107269"/>
              </a:xfrm>
            </p:grpSpPr>
            <p:cxnSp>
              <p:nvCxnSpPr>
                <p:cNvPr id="1357" name="Straight Connector 1356">
                  <a:extLst>
                    <a:ext uri="{FF2B5EF4-FFF2-40B4-BE49-F238E27FC236}">
                      <a16:creationId xmlns:a16="http://schemas.microsoft.com/office/drawing/2014/main" id="{24E379CC-C9EE-C65E-A745-B7922C14EC8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58" name="Straight Connector 1357">
                  <a:extLst>
                    <a:ext uri="{FF2B5EF4-FFF2-40B4-BE49-F238E27FC236}">
                      <a16:creationId xmlns:a16="http://schemas.microsoft.com/office/drawing/2014/main" id="{C40DD73A-682F-09A6-DC54-A01BBEC1154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59" name="Group 1358">
                <a:extLst>
                  <a:ext uri="{FF2B5EF4-FFF2-40B4-BE49-F238E27FC236}">
                    <a16:creationId xmlns:a16="http://schemas.microsoft.com/office/drawing/2014/main" id="{F1EC92D7-6097-9E70-DD20-24AA15473C46}"/>
                  </a:ext>
                </a:extLst>
              </p:cNvPr>
              <p:cNvGrpSpPr/>
              <p:nvPr/>
            </p:nvGrpSpPr>
            <p:grpSpPr>
              <a:xfrm>
                <a:off x="5521011" y="4262257"/>
                <a:ext cx="75873" cy="107269"/>
                <a:chOff x="3817849" y="3964363"/>
                <a:chExt cx="75873" cy="107269"/>
              </a:xfrm>
            </p:grpSpPr>
            <p:cxnSp>
              <p:nvCxnSpPr>
                <p:cNvPr id="1360" name="Straight Connector 1359">
                  <a:extLst>
                    <a:ext uri="{FF2B5EF4-FFF2-40B4-BE49-F238E27FC236}">
                      <a16:creationId xmlns:a16="http://schemas.microsoft.com/office/drawing/2014/main" id="{208AB23C-8BE6-EB47-4F41-3F2D36C7B34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C9733ECD-1B9E-7005-E2E5-9A681FE8D61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62" name="Group 1361">
                <a:extLst>
                  <a:ext uri="{FF2B5EF4-FFF2-40B4-BE49-F238E27FC236}">
                    <a16:creationId xmlns:a16="http://schemas.microsoft.com/office/drawing/2014/main" id="{275CD8FE-7FA6-C4BE-C0AB-962BBC5CE939}"/>
                  </a:ext>
                </a:extLst>
              </p:cNvPr>
              <p:cNvGrpSpPr/>
              <p:nvPr/>
            </p:nvGrpSpPr>
            <p:grpSpPr>
              <a:xfrm>
                <a:off x="5510649" y="4262257"/>
                <a:ext cx="75873" cy="107269"/>
                <a:chOff x="3817849" y="3964363"/>
                <a:chExt cx="75873" cy="107269"/>
              </a:xfrm>
            </p:grpSpPr>
            <p:cxnSp>
              <p:nvCxnSpPr>
                <p:cNvPr id="1363" name="Straight Connector 1362">
                  <a:extLst>
                    <a:ext uri="{FF2B5EF4-FFF2-40B4-BE49-F238E27FC236}">
                      <a16:creationId xmlns:a16="http://schemas.microsoft.com/office/drawing/2014/main" id="{9C7F4203-511F-5E32-FF3E-D6421560F8F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64" name="Straight Connector 1363">
                  <a:extLst>
                    <a:ext uri="{FF2B5EF4-FFF2-40B4-BE49-F238E27FC236}">
                      <a16:creationId xmlns:a16="http://schemas.microsoft.com/office/drawing/2014/main" id="{38CD5DF8-D747-ABE5-06E0-9D53DF8FD67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65" name="Group 1364">
                <a:extLst>
                  <a:ext uri="{FF2B5EF4-FFF2-40B4-BE49-F238E27FC236}">
                    <a16:creationId xmlns:a16="http://schemas.microsoft.com/office/drawing/2014/main" id="{8A6157B2-B2B4-CEC2-3BF5-03EC5BC2B286}"/>
                  </a:ext>
                </a:extLst>
              </p:cNvPr>
              <p:cNvGrpSpPr/>
              <p:nvPr/>
            </p:nvGrpSpPr>
            <p:grpSpPr>
              <a:xfrm>
                <a:off x="5454956" y="4271323"/>
                <a:ext cx="75873" cy="107269"/>
                <a:chOff x="3817849" y="3964363"/>
                <a:chExt cx="75873" cy="107269"/>
              </a:xfrm>
            </p:grpSpPr>
            <p:cxnSp>
              <p:nvCxnSpPr>
                <p:cNvPr id="1366" name="Straight Connector 1365">
                  <a:extLst>
                    <a:ext uri="{FF2B5EF4-FFF2-40B4-BE49-F238E27FC236}">
                      <a16:creationId xmlns:a16="http://schemas.microsoft.com/office/drawing/2014/main" id="{1650E607-CF10-B8F1-D5ED-974A7F227BC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67" name="Straight Connector 1366">
                  <a:extLst>
                    <a:ext uri="{FF2B5EF4-FFF2-40B4-BE49-F238E27FC236}">
                      <a16:creationId xmlns:a16="http://schemas.microsoft.com/office/drawing/2014/main" id="{DA3E43FF-CBE5-1B01-F5CA-FC52B4A1DF2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68" name="Group 1367">
                <a:extLst>
                  <a:ext uri="{FF2B5EF4-FFF2-40B4-BE49-F238E27FC236}">
                    <a16:creationId xmlns:a16="http://schemas.microsoft.com/office/drawing/2014/main" id="{EBA57ECB-C95E-7E9D-2053-D3D41BEEF8D2}"/>
                  </a:ext>
                </a:extLst>
              </p:cNvPr>
              <p:cNvGrpSpPr/>
              <p:nvPr/>
            </p:nvGrpSpPr>
            <p:grpSpPr>
              <a:xfrm>
                <a:off x="5439413" y="4284274"/>
                <a:ext cx="75873" cy="107269"/>
                <a:chOff x="3817849" y="3964363"/>
                <a:chExt cx="75873" cy="107269"/>
              </a:xfrm>
            </p:grpSpPr>
            <p:cxnSp>
              <p:nvCxnSpPr>
                <p:cNvPr id="1369" name="Straight Connector 1368">
                  <a:extLst>
                    <a:ext uri="{FF2B5EF4-FFF2-40B4-BE49-F238E27FC236}">
                      <a16:creationId xmlns:a16="http://schemas.microsoft.com/office/drawing/2014/main" id="{5648F425-8CFD-57CF-CD3D-DA3456E3B56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CC86B1CF-296F-548E-761A-AEC5FAEE5DE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71" name="Group 1370">
                <a:extLst>
                  <a:ext uri="{FF2B5EF4-FFF2-40B4-BE49-F238E27FC236}">
                    <a16:creationId xmlns:a16="http://schemas.microsoft.com/office/drawing/2014/main" id="{31DE0D4D-ED5A-5768-37C2-5E99190D286A}"/>
                  </a:ext>
                </a:extLst>
              </p:cNvPr>
              <p:cNvGrpSpPr/>
              <p:nvPr/>
            </p:nvGrpSpPr>
            <p:grpSpPr>
              <a:xfrm>
                <a:off x="5410919" y="4285569"/>
                <a:ext cx="75873" cy="107269"/>
                <a:chOff x="3817849" y="3964363"/>
                <a:chExt cx="75873" cy="107269"/>
              </a:xfrm>
            </p:grpSpPr>
            <p:cxnSp>
              <p:nvCxnSpPr>
                <p:cNvPr id="1372" name="Straight Connector 1371">
                  <a:extLst>
                    <a:ext uri="{FF2B5EF4-FFF2-40B4-BE49-F238E27FC236}">
                      <a16:creationId xmlns:a16="http://schemas.microsoft.com/office/drawing/2014/main" id="{4481EA13-07F0-8064-D3A4-900F44E6E23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73" name="Straight Connector 1372">
                  <a:extLst>
                    <a:ext uri="{FF2B5EF4-FFF2-40B4-BE49-F238E27FC236}">
                      <a16:creationId xmlns:a16="http://schemas.microsoft.com/office/drawing/2014/main" id="{9AEF1418-9899-3061-8C7B-879459B0CF3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74" name="Group 1373">
                <a:extLst>
                  <a:ext uri="{FF2B5EF4-FFF2-40B4-BE49-F238E27FC236}">
                    <a16:creationId xmlns:a16="http://schemas.microsoft.com/office/drawing/2014/main" id="{F1B92051-BCAA-432C-BF16-B42CD2D7B094}"/>
                  </a:ext>
                </a:extLst>
              </p:cNvPr>
              <p:cNvGrpSpPr/>
              <p:nvPr/>
            </p:nvGrpSpPr>
            <p:grpSpPr>
              <a:xfrm>
                <a:off x="5407034" y="4285569"/>
                <a:ext cx="75873" cy="107269"/>
                <a:chOff x="3817849" y="3964363"/>
                <a:chExt cx="75873" cy="107269"/>
              </a:xfrm>
            </p:grpSpPr>
            <p:cxnSp>
              <p:nvCxnSpPr>
                <p:cNvPr id="1375" name="Straight Connector 1374">
                  <a:extLst>
                    <a:ext uri="{FF2B5EF4-FFF2-40B4-BE49-F238E27FC236}">
                      <a16:creationId xmlns:a16="http://schemas.microsoft.com/office/drawing/2014/main" id="{DFC40519-7BE6-E196-5E1D-76265350FAB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76" name="Straight Connector 1375">
                  <a:extLst>
                    <a:ext uri="{FF2B5EF4-FFF2-40B4-BE49-F238E27FC236}">
                      <a16:creationId xmlns:a16="http://schemas.microsoft.com/office/drawing/2014/main" id="{11B3D44A-E766-B490-CF27-5BBB208D8CF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77" name="Group 1376">
                <a:extLst>
                  <a:ext uri="{FF2B5EF4-FFF2-40B4-BE49-F238E27FC236}">
                    <a16:creationId xmlns:a16="http://schemas.microsoft.com/office/drawing/2014/main" id="{459B0ACD-7C47-EC26-B092-8DB9A9638CAF}"/>
                  </a:ext>
                </a:extLst>
              </p:cNvPr>
              <p:cNvGrpSpPr/>
              <p:nvPr/>
            </p:nvGrpSpPr>
            <p:grpSpPr>
              <a:xfrm>
                <a:off x="5396673" y="4285569"/>
                <a:ext cx="75873" cy="107269"/>
                <a:chOff x="3817849" y="3964363"/>
                <a:chExt cx="75873" cy="107269"/>
              </a:xfrm>
            </p:grpSpPr>
            <p:cxnSp>
              <p:nvCxnSpPr>
                <p:cNvPr id="1378" name="Straight Connector 1377">
                  <a:extLst>
                    <a:ext uri="{FF2B5EF4-FFF2-40B4-BE49-F238E27FC236}">
                      <a16:creationId xmlns:a16="http://schemas.microsoft.com/office/drawing/2014/main" id="{B418EF56-9B02-C6DE-D5EA-137DF42BA0C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79" name="Straight Connector 1378">
                  <a:extLst>
                    <a:ext uri="{FF2B5EF4-FFF2-40B4-BE49-F238E27FC236}">
                      <a16:creationId xmlns:a16="http://schemas.microsoft.com/office/drawing/2014/main" id="{1669C1C0-3B64-2226-D673-83CE1CF5FF0E}"/>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80" name="Group 1379">
                <a:extLst>
                  <a:ext uri="{FF2B5EF4-FFF2-40B4-BE49-F238E27FC236}">
                    <a16:creationId xmlns:a16="http://schemas.microsoft.com/office/drawing/2014/main" id="{A9249BBA-23F3-713A-6D45-2A0607AAB0DB}"/>
                  </a:ext>
                </a:extLst>
              </p:cNvPr>
              <p:cNvGrpSpPr/>
              <p:nvPr/>
            </p:nvGrpSpPr>
            <p:grpSpPr>
              <a:xfrm>
                <a:off x="5383721" y="4285569"/>
                <a:ext cx="75873" cy="107269"/>
                <a:chOff x="3817849" y="3964363"/>
                <a:chExt cx="75873" cy="107269"/>
              </a:xfrm>
            </p:grpSpPr>
            <p:cxnSp>
              <p:nvCxnSpPr>
                <p:cNvPr id="1381" name="Straight Connector 1380">
                  <a:extLst>
                    <a:ext uri="{FF2B5EF4-FFF2-40B4-BE49-F238E27FC236}">
                      <a16:creationId xmlns:a16="http://schemas.microsoft.com/office/drawing/2014/main" id="{C58E605D-41E4-BD8E-7E20-EDE30180633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82" name="Straight Connector 1381">
                  <a:extLst>
                    <a:ext uri="{FF2B5EF4-FFF2-40B4-BE49-F238E27FC236}">
                      <a16:creationId xmlns:a16="http://schemas.microsoft.com/office/drawing/2014/main" id="{977B4B82-DBAE-170B-33C4-171DFF52E78E}"/>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83" name="Group 1382">
                <a:extLst>
                  <a:ext uri="{FF2B5EF4-FFF2-40B4-BE49-F238E27FC236}">
                    <a16:creationId xmlns:a16="http://schemas.microsoft.com/office/drawing/2014/main" id="{84428E5E-4528-5FBD-6F27-3700F18BB1F4}"/>
                  </a:ext>
                </a:extLst>
              </p:cNvPr>
              <p:cNvGrpSpPr/>
              <p:nvPr/>
            </p:nvGrpSpPr>
            <p:grpSpPr>
              <a:xfrm>
                <a:off x="5307305" y="4311473"/>
                <a:ext cx="75873" cy="107269"/>
                <a:chOff x="3817849" y="3964363"/>
                <a:chExt cx="75873" cy="107269"/>
              </a:xfrm>
            </p:grpSpPr>
            <p:cxnSp>
              <p:nvCxnSpPr>
                <p:cNvPr id="1384" name="Straight Connector 1383">
                  <a:extLst>
                    <a:ext uri="{FF2B5EF4-FFF2-40B4-BE49-F238E27FC236}">
                      <a16:creationId xmlns:a16="http://schemas.microsoft.com/office/drawing/2014/main" id="{D5B1E23C-F3BC-644A-759E-B4B76178BD9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85" name="Straight Connector 1384">
                  <a:extLst>
                    <a:ext uri="{FF2B5EF4-FFF2-40B4-BE49-F238E27FC236}">
                      <a16:creationId xmlns:a16="http://schemas.microsoft.com/office/drawing/2014/main" id="{4F94452B-D506-9F5D-B381-649EA93F66E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86" name="Group 1385">
                <a:extLst>
                  <a:ext uri="{FF2B5EF4-FFF2-40B4-BE49-F238E27FC236}">
                    <a16:creationId xmlns:a16="http://schemas.microsoft.com/office/drawing/2014/main" id="{DBC902E6-CCF1-7E9F-04B0-1881214F780B}"/>
                  </a:ext>
                </a:extLst>
              </p:cNvPr>
              <p:cNvGrpSpPr/>
              <p:nvPr/>
            </p:nvGrpSpPr>
            <p:grpSpPr>
              <a:xfrm>
                <a:off x="5300829" y="4311473"/>
                <a:ext cx="75873" cy="107269"/>
                <a:chOff x="3817849" y="3964363"/>
                <a:chExt cx="75873" cy="107269"/>
              </a:xfrm>
            </p:grpSpPr>
            <p:cxnSp>
              <p:nvCxnSpPr>
                <p:cNvPr id="1387" name="Straight Connector 1386">
                  <a:extLst>
                    <a:ext uri="{FF2B5EF4-FFF2-40B4-BE49-F238E27FC236}">
                      <a16:creationId xmlns:a16="http://schemas.microsoft.com/office/drawing/2014/main" id="{83B90FD1-117F-C494-39C0-EA4D627F1FB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88" name="Straight Connector 1387">
                  <a:extLst>
                    <a:ext uri="{FF2B5EF4-FFF2-40B4-BE49-F238E27FC236}">
                      <a16:creationId xmlns:a16="http://schemas.microsoft.com/office/drawing/2014/main" id="{8A771EEC-E5FA-EB2B-5AF4-D1128BC3F95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89" name="Group 1388">
                <a:extLst>
                  <a:ext uri="{FF2B5EF4-FFF2-40B4-BE49-F238E27FC236}">
                    <a16:creationId xmlns:a16="http://schemas.microsoft.com/office/drawing/2014/main" id="{9EF40C47-9EF7-46CE-0BF7-78FC6598F5A9}"/>
                  </a:ext>
                </a:extLst>
              </p:cNvPr>
              <p:cNvGrpSpPr/>
              <p:nvPr/>
            </p:nvGrpSpPr>
            <p:grpSpPr>
              <a:xfrm>
                <a:off x="5294353" y="4311473"/>
                <a:ext cx="75873" cy="107269"/>
                <a:chOff x="3817849" y="3964363"/>
                <a:chExt cx="75873" cy="107269"/>
              </a:xfrm>
            </p:grpSpPr>
            <p:cxnSp>
              <p:nvCxnSpPr>
                <p:cNvPr id="1390" name="Straight Connector 1389">
                  <a:extLst>
                    <a:ext uri="{FF2B5EF4-FFF2-40B4-BE49-F238E27FC236}">
                      <a16:creationId xmlns:a16="http://schemas.microsoft.com/office/drawing/2014/main" id="{9235772B-B783-7354-B77A-B479941162C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91" name="Straight Connector 1390">
                  <a:extLst>
                    <a:ext uri="{FF2B5EF4-FFF2-40B4-BE49-F238E27FC236}">
                      <a16:creationId xmlns:a16="http://schemas.microsoft.com/office/drawing/2014/main" id="{41F6C93C-DDB4-1618-1CBF-FE06456D349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92" name="Group 1391">
                <a:extLst>
                  <a:ext uri="{FF2B5EF4-FFF2-40B4-BE49-F238E27FC236}">
                    <a16:creationId xmlns:a16="http://schemas.microsoft.com/office/drawing/2014/main" id="{9C31A023-88A1-548E-3DB0-8D606CD3F1A6}"/>
                  </a:ext>
                </a:extLst>
              </p:cNvPr>
              <p:cNvGrpSpPr/>
              <p:nvPr/>
            </p:nvGrpSpPr>
            <p:grpSpPr>
              <a:xfrm>
                <a:off x="5261973" y="4337376"/>
                <a:ext cx="75873" cy="107269"/>
                <a:chOff x="3817849" y="3964363"/>
                <a:chExt cx="75873" cy="107269"/>
              </a:xfrm>
            </p:grpSpPr>
            <p:cxnSp>
              <p:nvCxnSpPr>
                <p:cNvPr id="1393" name="Straight Connector 1392">
                  <a:extLst>
                    <a:ext uri="{FF2B5EF4-FFF2-40B4-BE49-F238E27FC236}">
                      <a16:creationId xmlns:a16="http://schemas.microsoft.com/office/drawing/2014/main" id="{37ACF2E3-0F60-4C7B-DDE7-34B4B5181DA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94" name="Straight Connector 1393">
                  <a:extLst>
                    <a:ext uri="{FF2B5EF4-FFF2-40B4-BE49-F238E27FC236}">
                      <a16:creationId xmlns:a16="http://schemas.microsoft.com/office/drawing/2014/main" id="{69D72D5C-79EE-6721-214D-26B3B980C124}"/>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95" name="Group 1394">
                <a:extLst>
                  <a:ext uri="{FF2B5EF4-FFF2-40B4-BE49-F238E27FC236}">
                    <a16:creationId xmlns:a16="http://schemas.microsoft.com/office/drawing/2014/main" id="{40977E12-5389-2F88-C80E-D27733B4CFCD}"/>
                  </a:ext>
                </a:extLst>
              </p:cNvPr>
              <p:cNvGrpSpPr/>
              <p:nvPr/>
            </p:nvGrpSpPr>
            <p:grpSpPr>
              <a:xfrm>
                <a:off x="5166129" y="4367166"/>
                <a:ext cx="75873" cy="107269"/>
                <a:chOff x="3817849" y="3964363"/>
                <a:chExt cx="75873" cy="107269"/>
              </a:xfrm>
            </p:grpSpPr>
            <p:cxnSp>
              <p:nvCxnSpPr>
                <p:cNvPr id="1396" name="Straight Connector 1395">
                  <a:extLst>
                    <a:ext uri="{FF2B5EF4-FFF2-40B4-BE49-F238E27FC236}">
                      <a16:creationId xmlns:a16="http://schemas.microsoft.com/office/drawing/2014/main" id="{4B5C5701-1424-903D-D968-2547B30025B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97" name="Straight Connector 1396">
                  <a:extLst>
                    <a:ext uri="{FF2B5EF4-FFF2-40B4-BE49-F238E27FC236}">
                      <a16:creationId xmlns:a16="http://schemas.microsoft.com/office/drawing/2014/main" id="{9962F6F6-165C-88ED-0EA3-A52F1715BF4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98" name="Group 1397">
                <a:extLst>
                  <a:ext uri="{FF2B5EF4-FFF2-40B4-BE49-F238E27FC236}">
                    <a16:creationId xmlns:a16="http://schemas.microsoft.com/office/drawing/2014/main" id="{619C0FFF-6C59-2312-2F62-6AEC11ECF2D4}"/>
                  </a:ext>
                </a:extLst>
              </p:cNvPr>
              <p:cNvGrpSpPr/>
              <p:nvPr/>
            </p:nvGrpSpPr>
            <p:grpSpPr>
              <a:xfrm>
                <a:off x="5159653" y="4367166"/>
                <a:ext cx="75873" cy="107269"/>
                <a:chOff x="3817849" y="3964363"/>
                <a:chExt cx="75873" cy="107269"/>
              </a:xfrm>
            </p:grpSpPr>
            <p:cxnSp>
              <p:nvCxnSpPr>
                <p:cNvPr id="1399" name="Straight Connector 1398">
                  <a:extLst>
                    <a:ext uri="{FF2B5EF4-FFF2-40B4-BE49-F238E27FC236}">
                      <a16:creationId xmlns:a16="http://schemas.microsoft.com/office/drawing/2014/main" id="{112AAC6B-3070-B672-C5C3-A084F7F1FA2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00" name="Straight Connector 1399">
                  <a:extLst>
                    <a:ext uri="{FF2B5EF4-FFF2-40B4-BE49-F238E27FC236}">
                      <a16:creationId xmlns:a16="http://schemas.microsoft.com/office/drawing/2014/main" id="{5C3F3969-3513-7773-D95D-A60B2AEF507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01" name="Group 1400">
                <a:extLst>
                  <a:ext uri="{FF2B5EF4-FFF2-40B4-BE49-F238E27FC236}">
                    <a16:creationId xmlns:a16="http://schemas.microsoft.com/office/drawing/2014/main" id="{2BFFA3B1-224B-762F-78A6-674D9AE04270}"/>
                  </a:ext>
                </a:extLst>
              </p:cNvPr>
              <p:cNvGrpSpPr/>
              <p:nvPr/>
            </p:nvGrpSpPr>
            <p:grpSpPr>
              <a:xfrm>
                <a:off x="5128569" y="4420268"/>
                <a:ext cx="75873" cy="107269"/>
                <a:chOff x="3817849" y="3964363"/>
                <a:chExt cx="75873" cy="107269"/>
              </a:xfrm>
            </p:grpSpPr>
            <p:cxnSp>
              <p:nvCxnSpPr>
                <p:cNvPr id="1402" name="Straight Connector 1401">
                  <a:extLst>
                    <a:ext uri="{FF2B5EF4-FFF2-40B4-BE49-F238E27FC236}">
                      <a16:creationId xmlns:a16="http://schemas.microsoft.com/office/drawing/2014/main" id="{69B7696A-8C7E-4D19-77C8-8E26CD4BFB6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03" name="Straight Connector 1402">
                  <a:extLst>
                    <a:ext uri="{FF2B5EF4-FFF2-40B4-BE49-F238E27FC236}">
                      <a16:creationId xmlns:a16="http://schemas.microsoft.com/office/drawing/2014/main" id="{4CFF9178-0745-FEC4-7DBA-CB324EEBDC9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04" name="Group 1403">
                <a:extLst>
                  <a:ext uri="{FF2B5EF4-FFF2-40B4-BE49-F238E27FC236}">
                    <a16:creationId xmlns:a16="http://schemas.microsoft.com/office/drawing/2014/main" id="{8850D6A9-847C-D2F2-659B-8C5B9277D45B}"/>
                  </a:ext>
                </a:extLst>
              </p:cNvPr>
              <p:cNvGrpSpPr/>
              <p:nvPr/>
            </p:nvGrpSpPr>
            <p:grpSpPr>
              <a:xfrm>
                <a:off x="5070286" y="4443582"/>
                <a:ext cx="75873" cy="107269"/>
                <a:chOff x="3817849" y="3964363"/>
                <a:chExt cx="75873" cy="107269"/>
              </a:xfrm>
            </p:grpSpPr>
            <p:cxnSp>
              <p:nvCxnSpPr>
                <p:cNvPr id="1405" name="Straight Connector 1404">
                  <a:extLst>
                    <a:ext uri="{FF2B5EF4-FFF2-40B4-BE49-F238E27FC236}">
                      <a16:creationId xmlns:a16="http://schemas.microsoft.com/office/drawing/2014/main" id="{242893FC-E134-9BE3-7C37-809920632A8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06" name="Straight Connector 1405">
                  <a:extLst>
                    <a:ext uri="{FF2B5EF4-FFF2-40B4-BE49-F238E27FC236}">
                      <a16:creationId xmlns:a16="http://schemas.microsoft.com/office/drawing/2014/main" id="{DDD4AF35-F096-B804-915C-7A36A1F7291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07" name="Group 1406">
                <a:extLst>
                  <a:ext uri="{FF2B5EF4-FFF2-40B4-BE49-F238E27FC236}">
                    <a16:creationId xmlns:a16="http://schemas.microsoft.com/office/drawing/2014/main" id="{D1A5C5B0-B13D-E3D9-C004-580CC1398FE4}"/>
                  </a:ext>
                </a:extLst>
              </p:cNvPr>
              <p:cNvGrpSpPr/>
              <p:nvPr/>
            </p:nvGrpSpPr>
            <p:grpSpPr>
              <a:xfrm>
                <a:off x="5023659" y="4517407"/>
                <a:ext cx="75873" cy="107269"/>
                <a:chOff x="3817849" y="3964363"/>
                <a:chExt cx="75873" cy="107269"/>
              </a:xfrm>
            </p:grpSpPr>
            <p:cxnSp>
              <p:nvCxnSpPr>
                <p:cNvPr id="1408" name="Straight Connector 1407">
                  <a:extLst>
                    <a:ext uri="{FF2B5EF4-FFF2-40B4-BE49-F238E27FC236}">
                      <a16:creationId xmlns:a16="http://schemas.microsoft.com/office/drawing/2014/main" id="{5A2F5A03-9C2E-64DA-848F-F953F005172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09" name="Straight Connector 1408">
                  <a:extLst>
                    <a:ext uri="{FF2B5EF4-FFF2-40B4-BE49-F238E27FC236}">
                      <a16:creationId xmlns:a16="http://schemas.microsoft.com/office/drawing/2014/main" id="{5FD46F5A-8A0D-F959-57C1-B779C913FCB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10" name="Group 1409">
                <a:extLst>
                  <a:ext uri="{FF2B5EF4-FFF2-40B4-BE49-F238E27FC236}">
                    <a16:creationId xmlns:a16="http://schemas.microsoft.com/office/drawing/2014/main" id="{335BD556-A429-B6D3-BA7E-FA2B9B4D3B3A}"/>
                  </a:ext>
                </a:extLst>
              </p:cNvPr>
              <p:cNvGrpSpPr/>
              <p:nvPr/>
            </p:nvGrpSpPr>
            <p:grpSpPr>
              <a:xfrm>
                <a:off x="4948538" y="4561443"/>
                <a:ext cx="75873" cy="107269"/>
                <a:chOff x="3817849" y="3964363"/>
                <a:chExt cx="75873" cy="107269"/>
              </a:xfrm>
            </p:grpSpPr>
            <p:cxnSp>
              <p:nvCxnSpPr>
                <p:cNvPr id="1411" name="Straight Connector 1410">
                  <a:extLst>
                    <a:ext uri="{FF2B5EF4-FFF2-40B4-BE49-F238E27FC236}">
                      <a16:creationId xmlns:a16="http://schemas.microsoft.com/office/drawing/2014/main" id="{AB7A6E60-A9A5-4DAC-EEC0-D2F948AAAA1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12" name="Straight Connector 1411">
                  <a:extLst>
                    <a:ext uri="{FF2B5EF4-FFF2-40B4-BE49-F238E27FC236}">
                      <a16:creationId xmlns:a16="http://schemas.microsoft.com/office/drawing/2014/main" id="{1C9913EF-E690-C106-736F-E84CB26D2DA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13" name="Group 1412">
                <a:extLst>
                  <a:ext uri="{FF2B5EF4-FFF2-40B4-BE49-F238E27FC236}">
                    <a16:creationId xmlns:a16="http://schemas.microsoft.com/office/drawing/2014/main" id="{25126231-BD95-0FA7-AECD-70D2F72F79CC}"/>
                  </a:ext>
                </a:extLst>
              </p:cNvPr>
              <p:cNvGrpSpPr/>
              <p:nvPr/>
            </p:nvGrpSpPr>
            <p:grpSpPr>
              <a:xfrm>
                <a:off x="4918749" y="4561443"/>
                <a:ext cx="75873" cy="107269"/>
                <a:chOff x="3817849" y="3964363"/>
                <a:chExt cx="75873" cy="107269"/>
              </a:xfrm>
            </p:grpSpPr>
            <p:cxnSp>
              <p:nvCxnSpPr>
                <p:cNvPr id="1414" name="Straight Connector 1413">
                  <a:extLst>
                    <a:ext uri="{FF2B5EF4-FFF2-40B4-BE49-F238E27FC236}">
                      <a16:creationId xmlns:a16="http://schemas.microsoft.com/office/drawing/2014/main" id="{08FB12C8-7491-DA38-04E1-D3C9595AA46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15" name="Straight Connector 1414">
                  <a:extLst>
                    <a:ext uri="{FF2B5EF4-FFF2-40B4-BE49-F238E27FC236}">
                      <a16:creationId xmlns:a16="http://schemas.microsoft.com/office/drawing/2014/main" id="{18138F53-79D6-4F90-0B85-56FF0CFC9BF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19" name="Group 1418">
                <a:extLst>
                  <a:ext uri="{FF2B5EF4-FFF2-40B4-BE49-F238E27FC236}">
                    <a16:creationId xmlns:a16="http://schemas.microsoft.com/office/drawing/2014/main" id="{DD7A263B-9E09-C413-DF25-5508FA242E8C}"/>
                  </a:ext>
                </a:extLst>
              </p:cNvPr>
              <p:cNvGrpSpPr/>
              <p:nvPr/>
            </p:nvGrpSpPr>
            <p:grpSpPr>
              <a:xfrm>
                <a:off x="4885075" y="4608070"/>
                <a:ext cx="75873" cy="107269"/>
                <a:chOff x="3817849" y="3964363"/>
                <a:chExt cx="75873" cy="107269"/>
              </a:xfrm>
            </p:grpSpPr>
            <p:cxnSp>
              <p:nvCxnSpPr>
                <p:cNvPr id="1420" name="Straight Connector 1419">
                  <a:extLst>
                    <a:ext uri="{FF2B5EF4-FFF2-40B4-BE49-F238E27FC236}">
                      <a16:creationId xmlns:a16="http://schemas.microsoft.com/office/drawing/2014/main" id="{FC4FFCF2-82D6-3295-B496-90C99F3F231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21" name="Straight Connector 1420">
                  <a:extLst>
                    <a:ext uri="{FF2B5EF4-FFF2-40B4-BE49-F238E27FC236}">
                      <a16:creationId xmlns:a16="http://schemas.microsoft.com/office/drawing/2014/main" id="{3792F53C-709F-17C3-02CB-EF34D2C6A408}"/>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22" name="Group 1421">
                <a:extLst>
                  <a:ext uri="{FF2B5EF4-FFF2-40B4-BE49-F238E27FC236}">
                    <a16:creationId xmlns:a16="http://schemas.microsoft.com/office/drawing/2014/main" id="{E980BE91-FAA6-8B86-FEA9-09CCC50CB70C}"/>
                  </a:ext>
                </a:extLst>
              </p:cNvPr>
              <p:cNvGrpSpPr/>
              <p:nvPr/>
            </p:nvGrpSpPr>
            <p:grpSpPr>
              <a:xfrm>
                <a:off x="4848810" y="4667648"/>
                <a:ext cx="75873" cy="107269"/>
                <a:chOff x="3817849" y="3964363"/>
                <a:chExt cx="75873" cy="107269"/>
              </a:xfrm>
            </p:grpSpPr>
            <p:cxnSp>
              <p:nvCxnSpPr>
                <p:cNvPr id="1423" name="Straight Connector 1422">
                  <a:extLst>
                    <a:ext uri="{FF2B5EF4-FFF2-40B4-BE49-F238E27FC236}">
                      <a16:creationId xmlns:a16="http://schemas.microsoft.com/office/drawing/2014/main" id="{A7EAFA0E-6901-5CC1-6C96-7BDE6A1789E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24" name="Straight Connector 1423">
                  <a:extLst>
                    <a:ext uri="{FF2B5EF4-FFF2-40B4-BE49-F238E27FC236}">
                      <a16:creationId xmlns:a16="http://schemas.microsoft.com/office/drawing/2014/main" id="{15BDC0D3-EADC-0C4A-DC09-DE8BD371808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425" name="Group 1424">
              <a:extLst>
                <a:ext uri="{FF2B5EF4-FFF2-40B4-BE49-F238E27FC236}">
                  <a16:creationId xmlns:a16="http://schemas.microsoft.com/office/drawing/2014/main" id="{A29C7A53-A1E9-1092-9D6F-4CCC4CEA3059}"/>
                </a:ext>
              </a:extLst>
            </p:cNvPr>
            <p:cNvGrpSpPr/>
            <p:nvPr/>
          </p:nvGrpSpPr>
          <p:grpSpPr>
            <a:xfrm>
              <a:off x="4830678" y="4683190"/>
              <a:ext cx="75873" cy="107269"/>
              <a:chOff x="3817849" y="3964363"/>
              <a:chExt cx="75873" cy="107269"/>
            </a:xfrm>
          </p:grpSpPr>
          <p:cxnSp>
            <p:nvCxnSpPr>
              <p:cNvPr id="1426" name="Straight Connector 1425">
                <a:extLst>
                  <a:ext uri="{FF2B5EF4-FFF2-40B4-BE49-F238E27FC236}">
                    <a16:creationId xmlns:a16="http://schemas.microsoft.com/office/drawing/2014/main" id="{FAB7CBB7-5676-6772-CB0C-2A569DD652D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27" name="Straight Connector 1426">
                <a:extLst>
                  <a:ext uri="{FF2B5EF4-FFF2-40B4-BE49-F238E27FC236}">
                    <a16:creationId xmlns:a16="http://schemas.microsoft.com/office/drawing/2014/main" id="{37509086-14E6-A615-D4D9-9BE9E2769B5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28" name="Group 1427">
              <a:extLst>
                <a:ext uri="{FF2B5EF4-FFF2-40B4-BE49-F238E27FC236}">
                  <a16:creationId xmlns:a16="http://schemas.microsoft.com/office/drawing/2014/main" id="{1B3DE4C8-4EF3-AED7-EAF6-E0AB0E72677E}"/>
                </a:ext>
              </a:extLst>
            </p:cNvPr>
            <p:cNvGrpSpPr/>
            <p:nvPr/>
          </p:nvGrpSpPr>
          <p:grpSpPr>
            <a:xfrm>
              <a:off x="4811250" y="4683190"/>
              <a:ext cx="75873" cy="107269"/>
              <a:chOff x="3817849" y="3964363"/>
              <a:chExt cx="75873" cy="107269"/>
            </a:xfrm>
          </p:grpSpPr>
          <p:cxnSp>
            <p:nvCxnSpPr>
              <p:cNvPr id="1429" name="Straight Connector 1428">
                <a:extLst>
                  <a:ext uri="{FF2B5EF4-FFF2-40B4-BE49-F238E27FC236}">
                    <a16:creationId xmlns:a16="http://schemas.microsoft.com/office/drawing/2014/main" id="{218E4A5F-6140-E51A-6CD8-E2DD98E0249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30" name="Straight Connector 1429">
                <a:extLst>
                  <a:ext uri="{FF2B5EF4-FFF2-40B4-BE49-F238E27FC236}">
                    <a16:creationId xmlns:a16="http://schemas.microsoft.com/office/drawing/2014/main" id="{ED118FA1-509C-D4A0-C240-0DBE0B5453D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31" name="Group 1430">
              <a:extLst>
                <a:ext uri="{FF2B5EF4-FFF2-40B4-BE49-F238E27FC236}">
                  <a16:creationId xmlns:a16="http://schemas.microsoft.com/office/drawing/2014/main" id="{53B48D1F-87FE-B9E9-9510-3178DDE549A6}"/>
                </a:ext>
              </a:extLst>
            </p:cNvPr>
            <p:cNvGrpSpPr/>
            <p:nvPr/>
          </p:nvGrpSpPr>
          <p:grpSpPr>
            <a:xfrm>
              <a:off x="4806069" y="4683190"/>
              <a:ext cx="75873" cy="107269"/>
              <a:chOff x="3817849" y="3964363"/>
              <a:chExt cx="75873" cy="107269"/>
            </a:xfrm>
          </p:grpSpPr>
          <p:cxnSp>
            <p:nvCxnSpPr>
              <p:cNvPr id="1432" name="Straight Connector 1431">
                <a:extLst>
                  <a:ext uri="{FF2B5EF4-FFF2-40B4-BE49-F238E27FC236}">
                    <a16:creationId xmlns:a16="http://schemas.microsoft.com/office/drawing/2014/main" id="{0050088F-2399-81DB-AD21-FE9B0C3B452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33" name="Straight Connector 1432">
                <a:extLst>
                  <a:ext uri="{FF2B5EF4-FFF2-40B4-BE49-F238E27FC236}">
                    <a16:creationId xmlns:a16="http://schemas.microsoft.com/office/drawing/2014/main" id="{8037934D-BC0E-60F4-050F-B3ABA27BD514}"/>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34" name="Group 1433">
              <a:extLst>
                <a:ext uri="{FF2B5EF4-FFF2-40B4-BE49-F238E27FC236}">
                  <a16:creationId xmlns:a16="http://schemas.microsoft.com/office/drawing/2014/main" id="{AC72B9D7-B48E-F6A3-073F-D6F4547334F6}"/>
                </a:ext>
              </a:extLst>
            </p:cNvPr>
            <p:cNvGrpSpPr/>
            <p:nvPr/>
          </p:nvGrpSpPr>
          <p:grpSpPr>
            <a:xfrm>
              <a:off x="4782756" y="4693551"/>
              <a:ext cx="75873" cy="107269"/>
              <a:chOff x="3817849" y="3964363"/>
              <a:chExt cx="75873" cy="107269"/>
            </a:xfrm>
          </p:grpSpPr>
          <p:cxnSp>
            <p:nvCxnSpPr>
              <p:cNvPr id="1435" name="Straight Connector 1434">
                <a:extLst>
                  <a:ext uri="{FF2B5EF4-FFF2-40B4-BE49-F238E27FC236}">
                    <a16:creationId xmlns:a16="http://schemas.microsoft.com/office/drawing/2014/main" id="{8F98DE11-5CD9-8A1C-E459-62F1979416D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36" name="Straight Connector 1435">
                <a:extLst>
                  <a:ext uri="{FF2B5EF4-FFF2-40B4-BE49-F238E27FC236}">
                    <a16:creationId xmlns:a16="http://schemas.microsoft.com/office/drawing/2014/main" id="{89616319-58DE-B763-58D6-62DF39FA6D6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37" name="Group 1436">
              <a:extLst>
                <a:ext uri="{FF2B5EF4-FFF2-40B4-BE49-F238E27FC236}">
                  <a16:creationId xmlns:a16="http://schemas.microsoft.com/office/drawing/2014/main" id="{4CE89F74-2E74-4A31-3F9B-AFD5C9A420C6}"/>
                </a:ext>
              </a:extLst>
            </p:cNvPr>
            <p:cNvGrpSpPr/>
            <p:nvPr/>
          </p:nvGrpSpPr>
          <p:grpSpPr>
            <a:xfrm>
              <a:off x="4771099" y="4703913"/>
              <a:ext cx="75873" cy="107269"/>
              <a:chOff x="3817849" y="3964363"/>
              <a:chExt cx="75873" cy="107269"/>
            </a:xfrm>
          </p:grpSpPr>
          <p:cxnSp>
            <p:nvCxnSpPr>
              <p:cNvPr id="1438" name="Straight Connector 1437">
                <a:extLst>
                  <a:ext uri="{FF2B5EF4-FFF2-40B4-BE49-F238E27FC236}">
                    <a16:creationId xmlns:a16="http://schemas.microsoft.com/office/drawing/2014/main" id="{810D8011-87DF-5A1E-F0B9-AFE9C5458CA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39" name="Straight Connector 1438">
                <a:extLst>
                  <a:ext uri="{FF2B5EF4-FFF2-40B4-BE49-F238E27FC236}">
                    <a16:creationId xmlns:a16="http://schemas.microsoft.com/office/drawing/2014/main" id="{A29EE91C-B6BB-0227-2871-D0203F3B60B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40" name="Group 1439">
              <a:extLst>
                <a:ext uri="{FF2B5EF4-FFF2-40B4-BE49-F238E27FC236}">
                  <a16:creationId xmlns:a16="http://schemas.microsoft.com/office/drawing/2014/main" id="{357C6BBF-5215-0640-38B8-70B2248B8CCC}"/>
                </a:ext>
              </a:extLst>
            </p:cNvPr>
            <p:cNvGrpSpPr/>
            <p:nvPr/>
          </p:nvGrpSpPr>
          <p:grpSpPr>
            <a:xfrm>
              <a:off x="4720586" y="4816594"/>
              <a:ext cx="75873" cy="107269"/>
              <a:chOff x="3817849" y="3964363"/>
              <a:chExt cx="75873" cy="107269"/>
            </a:xfrm>
          </p:grpSpPr>
          <p:cxnSp>
            <p:nvCxnSpPr>
              <p:cNvPr id="1441" name="Straight Connector 1440">
                <a:extLst>
                  <a:ext uri="{FF2B5EF4-FFF2-40B4-BE49-F238E27FC236}">
                    <a16:creationId xmlns:a16="http://schemas.microsoft.com/office/drawing/2014/main" id="{A84BCC98-DDA8-4A71-037F-BEECB344295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42" name="Straight Connector 1441">
                <a:extLst>
                  <a:ext uri="{FF2B5EF4-FFF2-40B4-BE49-F238E27FC236}">
                    <a16:creationId xmlns:a16="http://schemas.microsoft.com/office/drawing/2014/main" id="{01947015-0BBB-1098-14E2-0B350849997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43" name="Group 1442">
              <a:extLst>
                <a:ext uri="{FF2B5EF4-FFF2-40B4-BE49-F238E27FC236}">
                  <a16:creationId xmlns:a16="http://schemas.microsoft.com/office/drawing/2014/main" id="{319B392A-1A33-EC54-6F21-3098C0C7587D}"/>
                </a:ext>
              </a:extLst>
            </p:cNvPr>
            <p:cNvGrpSpPr/>
            <p:nvPr/>
          </p:nvGrpSpPr>
          <p:grpSpPr>
            <a:xfrm>
              <a:off x="4673959" y="4890419"/>
              <a:ext cx="75873" cy="107269"/>
              <a:chOff x="3817849" y="3964363"/>
              <a:chExt cx="75873" cy="107269"/>
            </a:xfrm>
          </p:grpSpPr>
          <p:cxnSp>
            <p:nvCxnSpPr>
              <p:cNvPr id="1444" name="Straight Connector 1443">
                <a:extLst>
                  <a:ext uri="{FF2B5EF4-FFF2-40B4-BE49-F238E27FC236}">
                    <a16:creationId xmlns:a16="http://schemas.microsoft.com/office/drawing/2014/main" id="{FA63E4E5-F2D6-01D3-8B38-6DCDA57426D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45" name="Straight Connector 1444">
                <a:extLst>
                  <a:ext uri="{FF2B5EF4-FFF2-40B4-BE49-F238E27FC236}">
                    <a16:creationId xmlns:a16="http://schemas.microsoft.com/office/drawing/2014/main" id="{EBF463BC-7DFC-B0DA-6E7B-18A153823FF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46" name="Group 1445">
              <a:extLst>
                <a:ext uri="{FF2B5EF4-FFF2-40B4-BE49-F238E27FC236}">
                  <a16:creationId xmlns:a16="http://schemas.microsoft.com/office/drawing/2014/main" id="{3DFBC759-BD1B-8E02-1AE2-FA7E88943BC7}"/>
                </a:ext>
              </a:extLst>
            </p:cNvPr>
            <p:cNvGrpSpPr/>
            <p:nvPr/>
          </p:nvGrpSpPr>
          <p:grpSpPr>
            <a:xfrm>
              <a:off x="4629923" y="5030298"/>
              <a:ext cx="75873" cy="107269"/>
              <a:chOff x="3817849" y="3964363"/>
              <a:chExt cx="75873" cy="107269"/>
            </a:xfrm>
          </p:grpSpPr>
          <p:cxnSp>
            <p:nvCxnSpPr>
              <p:cNvPr id="1447" name="Straight Connector 1446">
                <a:extLst>
                  <a:ext uri="{FF2B5EF4-FFF2-40B4-BE49-F238E27FC236}">
                    <a16:creationId xmlns:a16="http://schemas.microsoft.com/office/drawing/2014/main" id="{B59C0C1E-C226-413B-EDCE-0241B35F0ED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48" name="Straight Connector 1447">
                <a:extLst>
                  <a:ext uri="{FF2B5EF4-FFF2-40B4-BE49-F238E27FC236}">
                    <a16:creationId xmlns:a16="http://schemas.microsoft.com/office/drawing/2014/main" id="{2538BC57-5478-0D0F-3DED-2AB4D7EE75C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710" name="Group 1709">
            <a:extLst>
              <a:ext uri="{FF2B5EF4-FFF2-40B4-BE49-F238E27FC236}">
                <a16:creationId xmlns:a16="http://schemas.microsoft.com/office/drawing/2014/main" id="{F0EEFB5B-C402-9046-8E14-BDB874DCAB9A}"/>
              </a:ext>
            </a:extLst>
          </p:cNvPr>
          <p:cNvGrpSpPr/>
          <p:nvPr/>
        </p:nvGrpSpPr>
        <p:grpSpPr>
          <a:xfrm>
            <a:off x="4790891" y="4552942"/>
            <a:ext cx="3126883" cy="1072531"/>
            <a:chOff x="4614826" y="3227404"/>
            <a:chExt cx="3126883" cy="1646292"/>
          </a:xfrm>
        </p:grpSpPr>
        <p:grpSp>
          <p:nvGrpSpPr>
            <p:cNvPr id="1709" name="Group 1708">
              <a:extLst>
                <a:ext uri="{FF2B5EF4-FFF2-40B4-BE49-F238E27FC236}">
                  <a16:creationId xmlns:a16="http://schemas.microsoft.com/office/drawing/2014/main" id="{46D521A2-8C3E-EF1E-F4C9-BAC20A6A0A83}"/>
                </a:ext>
              </a:extLst>
            </p:cNvPr>
            <p:cNvGrpSpPr/>
            <p:nvPr/>
          </p:nvGrpSpPr>
          <p:grpSpPr>
            <a:xfrm>
              <a:off x="5117104" y="3227404"/>
              <a:ext cx="2624605" cy="836213"/>
              <a:chOff x="5117104" y="3227404"/>
              <a:chExt cx="2624605" cy="836213"/>
            </a:xfrm>
          </p:grpSpPr>
          <p:grpSp>
            <p:nvGrpSpPr>
              <p:cNvPr id="1260" name="Group 1259">
                <a:extLst>
                  <a:ext uri="{FF2B5EF4-FFF2-40B4-BE49-F238E27FC236}">
                    <a16:creationId xmlns:a16="http://schemas.microsoft.com/office/drawing/2014/main" id="{4A73ADDC-45B3-7772-4538-29094455899D}"/>
                  </a:ext>
                </a:extLst>
              </p:cNvPr>
              <p:cNvGrpSpPr/>
              <p:nvPr/>
            </p:nvGrpSpPr>
            <p:grpSpPr>
              <a:xfrm>
                <a:off x="7665836" y="3227404"/>
                <a:ext cx="75873" cy="107269"/>
                <a:chOff x="3817849" y="3964363"/>
                <a:chExt cx="75873" cy="107269"/>
              </a:xfrm>
            </p:grpSpPr>
            <p:cxnSp>
              <p:nvCxnSpPr>
                <p:cNvPr id="1261" name="Straight Connector 1260">
                  <a:extLst>
                    <a:ext uri="{FF2B5EF4-FFF2-40B4-BE49-F238E27FC236}">
                      <a16:creationId xmlns:a16="http://schemas.microsoft.com/office/drawing/2014/main" id="{614EB7B4-7327-5ED8-FCBC-6EA1CB7683B1}"/>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262" name="Straight Connector 1261">
                  <a:extLst>
                    <a:ext uri="{FF2B5EF4-FFF2-40B4-BE49-F238E27FC236}">
                      <a16:creationId xmlns:a16="http://schemas.microsoft.com/office/drawing/2014/main" id="{BD003F9A-1871-CB48-11AB-9F1B875FE3C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51" name="Group 1450">
                <a:extLst>
                  <a:ext uri="{FF2B5EF4-FFF2-40B4-BE49-F238E27FC236}">
                    <a16:creationId xmlns:a16="http://schemas.microsoft.com/office/drawing/2014/main" id="{2C52CF21-978F-FD9E-8973-4CDB140A98D1}"/>
                  </a:ext>
                </a:extLst>
              </p:cNvPr>
              <p:cNvGrpSpPr/>
              <p:nvPr/>
            </p:nvGrpSpPr>
            <p:grpSpPr>
              <a:xfrm>
                <a:off x="7629775" y="3227404"/>
                <a:ext cx="75873" cy="107269"/>
                <a:chOff x="3817849" y="3964363"/>
                <a:chExt cx="75873" cy="107269"/>
              </a:xfrm>
            </p:grpSpPr>
            <p:cxnSp>
              <p:nvCxnSpPr>
                <p:cNvPr id="1452" name="Straight Connector 1451">
                  <a:extLst>
                    <a:ext uri="{FF2B5EF4-FFF2-40B4-BE49-F238E27FC236}">
                      <a16:creationId xmlns:a16="http://schemas.microsoft.com/office/drawing/2014/main" id="{A9E7EF58-AF64-68F1-C101-ACF4D595B85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53" name="Straight Connector 1452">
                  <a:extLst>
                    <a:ext uri="{FF2B5EF4-FFF2-40B4-BE49-F238E27FC236}">
                      <a16:creationId xmlns:a16="http://schemas.microsoft.com/office/drawing/2014/main" id="{E3530DD7-4770-C552-8588-9D20BAADF5B0}"/>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54" name="Group 1453">
                <a:extLst>
                  <a:ext uri="{FF2B5EF4-FFF2-40B4-BE49-F238E27FC236}">
                    <a16:creationId xmlns:a16="http://schemas.microsoft.com/office/drawing/2014/main" id="{4E417885-B996-47AA-A12C-375657BA84ED}"/>
                  </a:ext>
                </a:extLst>
              </p:cNvPr>
              <p:cNvGrpSpPr/>
              <p:nvPr/>
            </p:nvGrpSpPr>
            <p:grpSpPr>
              <a:xfrm>
                <a:off x="7480380" y="3227404"/>
                <a:ext cx="75873" cy="107269"/>
                <a:chOff x="3817849" y="3964363"/>
                <a:chExt cx="75873" cy="107269"/>
              </a:xfrm>
            </p:grpSpPr>
            <p:cxnSp>
              <p:nvCxnSpPr>
                <p:cNvPr id="1455" name="Straight Connector 1454">
                  <a:extLst>
                    <a:ext uri="{FF2B5EF4-FFF2-40B4-BE49-F238E27FC236}">
                      <a16:creationId xmlns:a16="http://schemas.microsoft.com/office/drawing/2014/main" id="{C8ED1965-73AF-E439-96DD-23787CD914F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56" name="Straight Connector 1455">
                  <a:extLst>
                    <a:ext uri="{FF2B5EF4-FFF2-40B4-BE49-F238E27FC236}">
                      <a16:creationId xmlns:a16="http://schemas.microsoft.com/office/drawing/2014/main" id="{8BF4740F-4FC5-4344-0A66-CCAE7A4AECE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57" name="Group 1456">
                <a:extLst>
                  <a:ext uri="{FF2B5EF4-FFF2-40B4-BE49-F238E27FC236}">
                    <a16:creationId xmlns:a16="http://schemas.microsoft.com/office/drawing/2014/main" id="{3A891D3A-0D78-B18E-0AF5-43C3EF221350}"/>
                  </a:ext>
                </a:extLst>
              </p:cNvPr>
              <p:cNvGrpSpPr/>
              <p:nvPr/>
            </p:nvGrpSpPr>
            <p:grpSpPr>
              <a:xfrm>
                <a:off x="7394091" y="3227404"/>
                <a:ext cx="75873" cy="107269"/>
                <a:chOff x="3817849" y="3964363"/>
                <a:chExt cx="75873" cy="107269"/>
              </a:xfrm>
            </p:grpSpPr>
            <p:cxnSp>
              <p:nvCxnSpPr>
                <p:cNvPr id="1458" name="Straight Connector 1457">
                  <a:extLst>
                    <a:ext uri="{FF2B5EF4-FFF2-40B4-BE49-F238E27FC236}">
                      <a16:creationId xmlns:a16="http://schemas.microsoft.com/office/drawing/2014/main" id="{BEDB6CE3-EA78-454A-C941-3113DEA02C95}"/>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59" name="Straight Connector 1458">
                  <a:extLst>
                    <a:ext uri="{FF2B5EF4-FFF2-40B4-BE49-F238E27FC236}">
                      <a16:creationId xmlns:a16="http://schemas.microsoft.com/office/drawing/2014/main" id="{10C3E3F4-27D9-3129-DCBB-014D0E0DA6D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60" name="Group 1459">
                <a:extLst>
                  <a:ext uri="{FF2B5EF4-FFF2-40B4-BE49-F238E27FC236}">
                    <a16:creationId xmlns:a16="http://schemas.microsoft.com/office/drawing/2014/main" id="{FDF1641E-D528-215F-7133-3EA454479B02}"/>
                  </a:ext>
                </a:extLst>
              </p:cNvPr>
              <p:cNvGrpSpPr/>
              <p:nvPr/>
            </p:nvGrpSpPr>
            <p:grpSpPr>
              <a:xfrm>
                <a:off x="7382500" y="3227404"/>
                <a:ext cx="75873" cy="107269"/>
                <a:chOff x="3817849" y="3964363"/>
                <a:chExt cx="75873" cy="107269"/>
              </a:xfrm>
            </p:grpSpPr>
            <p:cxnSp>
              <p:nvCxnSpPr>
                <p:cNvPr id="1461" name="Straight Connector 1460">
                  <a:extLst>
                    <a:ext uri="{FF2B5EF4-FFF2-40B4-BE49-F238E27FC236}">
                      <a16:creationId xmlns:a16="http://schemas.microsoft.com/office/drawing/2014/main" id="{FFB0FAF0-4F1E-0F13-7BAF-058A056EF31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62" name="Straight Connector 1461">
                  <a:extLst>
                    <a:ext uri="{FF2B5EF4-FFF2-40B4-BE49-F238E27FC236}">
                      <a16:creationId xmlns:a16="http://schemas.microsoft.com/office/drawing/2014/main" id="{B3814640-27D4-750B-A20F-CFC5B617CD8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63" name="Group 1462">
                <a:extLst>
                  <a:ext uri="{FF2B5EF4-FFF2-40B4-BE49-F238E27FC236}">
                    <a16:creationId xmlns:a16="http://schemas.microsoft.com/office/drawing/2014/main" id="{52C3D38E-B5DB-A29A-2C8C-7BA3BE5C3568}"/>
                  </a:ext>
                </a:extLst>
              </p:cNvPr>
              <p:cNvGrpSpPr/>
              <p:nvPr/>
            </p:nvGrpSpPr>
            <p:grpSpPr>
              <a:xfrm>
                <a:off x="7349015" y="3227404"/>
                <a:ext cx="75873" cy="107269"/>
                <a:chOff x="3817849" y="3964363"/>
                <a:chExt cx="75873" cy="107269"/>
              </a:xfrm>
            </p:grpSpPr>
            <p:cxnSp>
              <p:nvCxnSpPr>
                <p:cNvPr id="1464" name="Straight Connector 1463">
                  <a:extLst>
                    <a:ext uri="{FF2B5EF4-FFF2-40B4-BE49-F238E27FC236}">
                      <a16:creationId xmlns:a16="http://schemas.microsoft.com/office/drawing/2014/main" id="{A23D980A-C7CA-1256-B253-ED859F7BAEA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65" name="Straight Connector 1464">
                  <a:extLst>
                    <a:ext uri="{FF2B5EF4-FFF2-40B4-BE49-F238E27FC236}">
                      <a16:creationId xmlns:a16="http://schemas.microsoft.com/office/drawing/2014/main" id="{475D12F0-988F-1984-433F-BEC248099A4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66" name="Group 1465">
                <a:extLst>
                  <a:ext uri="{FF2B5EF4-FFF2-40B4-BE49-F238E27FC236}">
                    <a16:creationId xmlns:a16="http://schemas.microsoft.com/office/drawing/2014/main" id="{CFCB9FC5-F8C7-089D-4442-3277B8FDDA6B}"/>
                  </a:ext>
                </a:extLst>
              </p:cNvPr>
              <p:cNvGrpSpPr/>
              <p:nvPr/>
            </p:nvGrpSpPr>
            <p:grpSpPr>
              <a:xfrm>
                <a:off x="7306515" y="3227404"/>
                <a:ext cx="75873" cy="107269"/>
                <a:chOff x="3817849" y="3964363"/>
                <a:chExt cx="75873" cy="107269"/>
              </a:xfrm>
            </p:grpSpPr>
            <p:cxnSp>
              <p:nvCxnSpPr>
                <p:cNvPr id="1467" name="Straight Connector 1466">
                  <a:extLst>
                    <a:ext uri="{FF2B5EF4-FFF2-40B4-BE49-F238E27FC236}">
                      <a16:creationId xmlns:a16="http://schemas.microsoft.com/office/drawing/2014/main" id="{B1247CD2-9FA0-952C-8AE3-DDD7EED3629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68" name="Straight Connector 1467">
                  <a:extLst>
                    <a:ext uri="{FF2B5EF4-FFF2-40B4-BE49-F238E27FC236}">
                      <a16:creationId xmlns:a16="http://schemas.microsoft.com/office/drawing/2014/main" id="{B56C422B-E97C-FC83-8247-C14E33E90F9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69" name="Group 1468">
                <a:extLst>
                  <a:ext uri="{FF2B5EF4-FFF2-40B4-BE49-F238E27FC236}">
                    <a16:creationId xmlns:a16="http://schemas.microsoft.com/office/drawing/2014/main" id="{166C9FCE-F1D5-DC6C-7117-11E4F269B871}"/>
                  </a:ext>
                </a:extLst>
              </p:cNvPr>
              <p:cNvGrpSpPr/>
              <p:nvPr/>
            </p:nvGrpSpPr>
            <p:grpSpPr>
              <a:xfrm>
                <a:off x="7296212" y="3227404"/>
                <a:ext cx="75873" cy="107269"/>
                <a:chOff x="3817849" y="3964363"/>
                <a:chExt cx="75873" cy="107269"/>
              </a:xfrm>
            </p:grpSpPr>
            <p:cxnSp>
              <p:nvCxnSpPr>
                <p:cNvPr id="1470" name="Straight Connector 1469">
                  <a:extLst>
                    <a:ext uri="{FF2B5EF4-FFF2-40B4-BE49-F238E27FC236}">
                      <a16:creationId xmlns:a16="http://schemas.microsoft.com/office/drawing/2014/main" id="{EE86F6EC-020A-D1A0-4D3A-19CB3B2A4E21}"/>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71" name="Straight Connector 1470">
                  <a:extLst>
                    <a:ext uri="{FF2B5EF4-FFF2-40B4-BE49-F238E27FC236}">
                      <a16:creationId xmlns:a16="http://schemas.microsoft.com/office/drawing/2014/main" id="{19F79713-570D-C091-EF6A-8A69A5C03A3D}"/>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72" name="Group 1471">
                <a:extLst>
                  <a:ext uri="{FF2B5EF4-FFF2-40B4-BE49-F238E27FC236}">
                    <a16:creationId xmlns:a16="http://schemas.microsoft.com/office/drawing/2014/main" id="{D2408C85-2FE2-EA42-0A73-07B161F73A4C}"/>
                  </a:ext>
                </a:extLst>
              </p:cNvPr>
              <p:cNvGrpSpPr/>
              <p:nvPr/>
            </p:nvGrpSpPr>
            <p:grpSpPr>
              <a:xfrm>
                <a:off x="7222802" y="3227404"/>
                <a:ext cx="75873" cy="107269"/>
                <a:chOff x="3817849" y="3964363"/>
                <a:chExt cx="75873" cy="107269"/>
              </a:xfrm>
            </p:grpSpPr>
            <p:cxnSp>
              <p:nvCxnSpPr>
                <p:cNvPr id="1473" name="Straight Connector 1472">
                  <a:extLst>
                    <a:ext uri="{FF2B5EF4-FFF2-40B4-BE49-F238E27FC236}">
                      <a16:creationId xmlns:a16="http://schemas.microsoft.com/office/drawing/2014/main" id="{97C14A5A-68E5-747A-3426-8225D57FF71D}"/>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74" name="Straight Connector 1473">
                  <a:extLst>
                    <a:ext uri="{FF2B5EF4-FFF2-40B4-BE49-F238E27FC236}">
                      <a16:creationId xmlns:a16="http://schemas.microsoft.com/office/drawing/2014/main" id="{B3C4BC47-46B9-F9FA-F839-A9337F4184F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75" name="Group 1474">
                <a:extLst>
                  <a:ext uri="{FF2B5EF4-FFF2-40B4-BE49-F238E27FC236}">
                    <a16:creationId xmlns:a16="http://schemas.microsoft.com/office/drawing/2014/main" id="{A5776A7F-C3F1-0A7C-7BD4-3C5CCEB77D88}"/>
                  </a:ext>
                </a:extLst>
              </p:cNvPr>
              <p:cNvGrpSpPr/>
              <p:nvPr/>
            </p:nvGrpSpPr>
            <p:grpSpPr>
              <a:xfrm>
                <a:off x="7180302" y="3227404"/>
                <a:ext cx="75873" cy="107269"/>
                <a:chOff x="3817849" y="3964363"/>
                <a:chExt cx="75873" cy="107269"/>
              </a:xfrm>
            </p:grpSpPr>
            <p:cxnSp>
              <p:nvCxnSpPr>
                <p:cNvPr id="1476" name="Straight Connector 1475">
                  <a:extLst>
                    <a:ext uri="{FF2B5EF4-FFF2-40B4-BE49-F238E27FC236}">
                      <a16:creationId xmlns:a16="http://schemas.microsoft.com/office/drawing/2014/main" id="{F633F61A-45B7-5F0F-F5CB-4DDDCF36956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77" name="Straight Connector 1476">
                  <a:extLst>
                    <a:ext uri="{FF2B5EF4-FFF2-40B4-BE49-F238E27FC236}">
                      <a16:creationId xmlns:a16="http://schemas.microsoft.com/office/drawing/2014/main" id="{FB74AF3D-E079-B0DA-27FC-29282AB1181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78" name="Group 1477">
                <a:extLst>
                  <a:ext uri="{FF2B5EF4-FFF2-40B4-BE49-F238E27FC236}">
                    <a16:creationId xmlns:a16="http://schemas.microsoft.com/office/drawing/2014/main" id="{FD67AD85-A1FE-169E-705A-A10115D23533}"/>
                  </a:ext>
                </a:extLst>
              </p:cNvPr>
              <p:cNvGrpSpPr/>
              <p:nvPr/>
            </p:nvGrpSpPr>
            <p:grpSpPr>
              <a:xfrm>
                <a:off x="7164847" y="3361345"/>
                <a:ext cx="75873" cy="107269"/>
                <a:chOff x="3817849" y="3964363"/>
                <a:chExt cx="75873" cy="107269"/>
              </a:xfrm>
            </p:grpSpPr>
            <p:cxnSp>
              <p:nvCxnSpPr>
                <p:cNvPr id="1479" name="Straight Connector 1478">
                  <a:extLst>
                    <a:ext uri="{FF2B5EF4-FFF2-40B4-BE49-F238E27FC236}">
                      <a16:creationId xmlns:a16="http://schemas.microsoft.com/office/drawing/2014/main" id="{44E9F5A8-E7FB-16E0-20B1-399990C6A58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80" name="Straight Connector 1479">
                  <a:extLst>
                    <a:ext uri="{FF2B5EF4-FFF2-40B4-BE49-F238E27FC236}">
                      <a16:creationId xmlns:a16="http://schemas.microsoft.com/office/drawing/2014/main" id="{C4F504FC-3A82-5195-ACDF-DC8A1FF2AFB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81" name="Group 1480">
                <a:extLst>
                  <a:ext uri="{FF2B5EF4-FFF2-40B4-BE49-F238E27FC236}">
                    <a16:creationId xmlns:a16="http://schemas.microsoft.com/office/drawing/2014/main" id="{55DE2F05-071B-BC13-3287-B492262994A4}"/>
                  </a:ext>
                </a:extLst>
              </p:cNvPr>
              <p:cNvGrpSpPr/>
              <p:nvPr/>
            </p:nvGrpSpPr>
            <p:grpSpPr>
              <a:xfrm>
                <a:off x="7145529" y="3361345"/>
                <a:ext cx="75873" cy="107269"/>
                <a:chOff x="3817849" y="3964363"/>
                <a:chExt cx="75873" cy="107269"/>
              </a:xfrm>
            </p:grpSpPr>
            <p:cxnSp>
              <p:nvCxnSpPr>
                <p:cNvPr id="1482" name="Straight Connector 1481">
                  <a:extLst>
                    <a:ext uri="{FF2B5EF4-FFF2-40B4-BE49-F238E27FC236}">
                      <a16:creationId xmlns:a16="http://schemas.microsoft.com/office/drawing/2014/main" id="{2F0DE952-A951-B645-4D9F-E78E50889EBA}"/>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83" name="Straight Connector 1482">
                  <a:extLst>
                    <a:ext uri="{FF2B5EF4-FFF2-40B4-BE49-F238E27FC236}">
                      <a16:creationId xmlns:a16="http://schemas.microsoft.com/office/drawing/2014/main" id="{5E3B5143-4EE3-44FB-F196-AA5BDE9B4E7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84" name="Group 1483">
                <a:extLst>
                  <a:ext uri="{FF2B5EF4-FFF2-40B4-BE49-F238E27FC236}">
                    <a16:creationId xmlns:a16="http://schemas.microsoft.com/office/drawing/2014/main" id="{99C1208F-6C93-FD99-C883-F2B0413807EA}"/>
                  </a:ext>
                </a:extLst>
              </p:cNvPr>
              <p:cNvGrpSpPr/>
              <p:nvPr/>
            </p:nvGrpSpPr>
            <p:grpSpPr>
              <a:xfrm>
                <a:off x="7113331" y="3361345"/>
                <a:ext cx="75873" cy="107269"/>
                <a:chOff x="3817849" y="3964363"/>
                <a:chExt cx="75873" cy="107269"/>
              </a:xfrm>
            </p:grpSpPr>
            <p:cxnSp>
              <p:nvCxnSpPr>
                <p:cNvPr id="1485" name="Straight Connector 1484">
                  <a:extLst>
                    <a:ext uri="{FF2B5EF4-FFF2-40B4-BE49-F238E27FC236}">
                      <a16:creationId xmlns:a16="http://schemas.microsoft.com/office/drawing/2014/main" id="{1B52CFF1-F547-98FB-9437-C517F7C1BCA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86" name="Straight Connector 1485">
                  <a:extLst>
                    <a:ext uri="{FF2B5EF4-FFF2-40B4-BE49-F238E27FC236}">
                      <a16:creationId xmlns:a16="http://schemas.microsoft.com/office/drawing/2014/main" id="{9FED1FD9-9390-20E2-BF37-BDCAD5C9CC8A}"/>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87" name="Group 1486">
                <a:extLst>
                  <a:ext uri="{FF2B5EF4-FFF2-40B4-BE49-F238E27FC236}">
                    <a16:creationId xmlns:a16="http://schemas.microsoft.com/office/drawing/2014/main" id="{6EEC97C3-3431-3F31-D690-CA16EB2EAE74}"/>
                  </a:ext>
                </a:extLst>
              </p:cNvPr>
              <p:cNvGrpSpPr/>
              <p:nvPr/>
            </p:nvGrpSpPr>
            <p:grpSpPr>
              <a:xfrm>
                <a:off x="7074695" y="3361345"/>
                <a:ext cx="75873" cy="107269"/>
                <a:chOff x="3817849" y="3964363"/>
                <a:chExt cx="75873" cy="107269"/>
              </a:xfrm>
            </p:grpSpPr>
            <p:cxnSp>
              <p:nvCxnSpPr>
                <p:cNvPr id="1488" name="Straight Connector 1487">
                  <a:extLst>
                    <a:ext uri="{FF2B5EF4-FFF2-40B4-BE49-F238E27FC236}">
                      <a16:creationId xmlns:a16="http://schemas.microsoft.com/office/drawing/2014/main" id="{B9C4C2D2-B2F8-A4F7-BF1C-4F1ADB5AE33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89" name="Straight Connector 1488">
                  <a:extLst>
                    <a:ext uri="{FF2B5EF4-FFF2-40B4-BE49-F238E27FC236}">
                      <a16:creationId xmlns:a16="http://schemas.microsoft.com/office/drawing/2014/main" id="{539E2372-B64B-496C-80F1-57D50A48E86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90" name="Group 1489">
                <a:extLst>
                  <a:ext uri="{FF2B5EF4-FFF2-40B4-BE49-F238E27FC236}">
                    <a16:creationId xmlns:a16="http://schemas.microsoft.com/office/drawing/2014/main" id="{27F0A238-50B3-2838-CFBB-2694A7CF7E64}"/>
                  </a:ext>
                </a:extLst>
              </p:cNvPr>
              <p:cNvGrpSpPr/>
              <p:nvPr/>
            </p:nvGrpSpPr>
            <p:grpSpPr>
              <a:xfrm>
                <a:off x="7057953" y="3361345"/>
                <a:ext cx="75873" cy="107269"/>
                <a:chOff x="3817849" y="3964363"/>
                <a:chExt cx="75873" cy="107269"/>
              </a:xfrm>
            </p:grpSpPr>
            <p:cxnSp>
              <p:nvCxnSpPr>
                <p:cNvPr id="1491" name="Straight Connector 1490">
                  <a:extLst>
                    <a:ext uri="{FF2B5EF4-FFF2-40B4-BE49-F238E27FC236}">
                      <a16:creationId xmlns:a16="http://schemas.microsoft.com/office/drawing/2014/main" id="{E78417C2-2B49-5242-ADFC-96045B8302D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92" name="Straight Connector 1491">
                  <a:extLst>
                    <a:ext uri="{FF2B5EF4-FFF2-40B4-BE49-F238E27FC236}">
                      <a16:creationId xmlns:a16="http://schemas.microsoft.com/office/drawing/2014/main" id="{951E71AC-AF5B-A79A-8F5B-354B4DBA9B59}"/>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93" name="Group 1492">
                <a:extLst>
                  <a:ext uri="{FF2B5EF4-FFF2-40B4-BE49-F238E27FC236}">
                    <a16:creationId xmlns:a16="http://schemas.microsoft.com/office/drawing/2014/main" id="{B92763D6-B6E7-427E-5336-D44DA4157E06}"/>
                  </a:ext>
                </a:extLst>
              </p:cNvPr>
              <p:cNvGrpSpPr/>
              <p:nvPr/>
            </p:nvGrpSpPr>
            <p:grpSpPr>
              <a:xfrm>
                <a:off x="7039922" y="3361345"/>
                <a:ext cx="75873" cy="107269"/>
                <a:chOff x="3817849" y="3964363"/>
                <a:chExt cx="75873" cy="107269"/>
              </a:xfrm>
            </p:grpSpPr>
            <p:cxnSp>
              <p:nvCxnSpPr>
                <p:cNvPr id="1494" name="Straight Connector 1493">
                  <a:extLst>
                    <a:ext uri="{FF2B5EF4-FFF2-40B4-BE49-F238E27FC236}">
                      <a16:creationId xmlns:a16="http://schemas.microsoft.com/office/drawing/2014/main" id="{4DC24948-FC04-3E02-4BB4-1A645A0B5521}"/>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95" name="Straight Connector 1494">
                  <a:extLst>
                    <a:ext uri="{FF2B5EF4-FFF2-40B4-BE49-F238E27FC236}">
                      <a16:creationId xmlns:a16="http://schemas.microsoft.com/office/drawing/2014/main" id="{BF7D4906-CDC7-EE09-427F-CBAE2F2ADD7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96" name="Group 1495">
                <a:extLst>
                  <a:ext uri="{FF2B5EF4-FFF2-40B4-BE49-F238E27FC236}">
                    <a16:creationId xmlns:a16="http://schemas.microsoft.com/office/drawing/2014/main" id="{2E0B0A97-C627-D151-7D40-C04F8876D128}"/>
                  </a:ext>
                </a:extLst>
              </p:cNvPr>
              <p:cNvGrpSpPr/>
              <p:nvPr/>
            </p:nvGrpSpPr>
            <p:grpSpPr>
              <a:xfrm>
                <a:off x="6996134" y="3361345"/>
                <a:ext cx="75873" cy="107269"/>
                <a:chOff x="3817849" y="3964363"/>
                <a:chExt cx="75873" cy="107269"/>
              </a:xfrm>
            </p:grpSpPr>
            <p:cxnSp>
              <p:nvCxnSpPr>
                <p:cNvPr id="1497" name="Straight Connector 1496">
                  <a:extLst>
                    <a:ext uri="{FF2B5EF4-FFF2-40B4-BE49-F238E27FC236}">
                      <a16:creationId xmlns:a16="http://schemas.microsoft.com/office/drawing/2014/main" id="{309857F4-C749-0DFF-BAF6-203997B73C9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98" name="Straight Connector 1497">
                  <a:extLst>
                    <a:ext uri="{FF2B5EF4-FFF2-40B4-BE49-F238E27FC236}">
                      <a16:creationId xmlns:a16="http://schemas.microsoft.com/office/drawing/2014/main" id="{C27F28CA-1288-9277-3B69-B1716372FB0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99" name="Group 1498">
                <a:extLst>
                  <a:ext uri="{FF2B5EF4-FFF2-40B4-BE49-F238E27FC236}">
                    <a16:creationId xmlns:a16="http://schemas.microsoft.com/office/drawing/2014/main" id="{1682A80F-4F61-38C4-2457-6247C3EA765A}"/>
                  </a:ext>
                </a:extLst>
              </p:cNvPr>
              <p:cNvGrpSpPr/>
              <p:nvPr/>
            </p:nvGrpSpPr>
            <p:grpSpPr>
              <a:xfrm>
                <a:off x="6966513" y="3361345"/>
                <a:ext cx="75873" cy="107269"/>
                <a:chOff x="3817849" y="3964363"/>
                <a:chExt cx="75873" cy="107269"/>
              </a:xfrm>
            </p:grpSpPr>
            <p:cxnSp>
              <p:nvCxnSpPr>
                <p:cNvPr id="1500" name="Straight Connector 1499">
                  <a:extLst>
                    <a:ext uri="{FF2B5EF4-FFF2-40B4-BE49-F238E27FC236}">
                      <a16:creationId xmlns:a16="http://schemas.microsoft.com/office/drawing/2014/main" id="{DAB02254-EF13-6260-143A-A03D5AF1814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01" name="Straight Connector 1500">
                  <a:extLst>
                    <a:ext uri="{FF2B5EF4-FFF2-40B4-BE49-F238E27FC236}">
                      <a16:creationId xmlns:a16="http://schemas.microsoft.com/office/drawing/2014/main" id="{EC6CB506-0F7C-3DBE-E874-6FDCB2D8FC0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02" name="Group 1501">
                <a:extLst>
                  <a:ext uri="{FF2B5EF4-FFF2-40B4-BE49-F238E27FC236}">
                    <a16:creationId xmlns:a16="http://schemas.microsoft.com/office/drawing/2014/main" id="{4BDE363A-A41D-CE34-7FF7-3900C7626024}"/>
                  </a:ext>
                </a:extLst>
              </p:cNvPr>
              <p:cNvGrpSpPr/>
              <p:nvPr/>
            </p:nvGrpSpPr>
            <p:grpSpPr>
              <a:xfrm>
                <a:off x="6925301" y="3361345"/>
                <a:ext cx="75873" cy="107269"/>
                <a:chOff x="3817849" y="3964363"/>
                <a:chExt cx="75873" cy="107269"/>
              </a:xfrm>
            </p:grpSpPr>
            <p:cxnSp>
              <p:nvCxnSpPr>
                <p:cNvPr id="1503" name="Straight Connector 1502">
                  <a:extLst>
                    <a:ext uri="{FF2B5EF4-FFF2-40B4-BE49-F238E27FC236}">
                      <a16:creationId xmlns:a16="http://schemas.microsoft.com/office/drawing/2014/main" id="{7B2AC7CF-1CF6-BBF3-FB44-68A33374001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04" name="Straight Connector 1503">
                  <a:extLst>
                    <a:ext uri="{FF2B5EF4-FFF2-40B4-BE49-F238E27FC236}">
                      <a16:creationId xmlns:a16="http://schemas.microsoft.com/office/drawing/2014/main" id="{851238C0-A012-50A0-BE0C-75438DC0D81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05" name="Group 1504">
                <a:extLst>
                  <a:ext uri="{FF2B5EF4-FFF2-40B4-BE49-F238E27FC236}">
                    <a16:creationId xmlns:a16="http://schemas.microsoft.com/office/drawing/2014/main" id="{85A6799C-6CEE-F7E9-F9E1-33A73E40E53A}"/>
                  </a:ext>
                </a:extLst>
              </p:cNvPr>
              <p:cNvGrpSpPr/>
              <p:nvPr/>
            </p:nvGrpSpPr>
            <p:grpSpPr>
              <a:xfrm>
                <a:off x="6882800" y="3361345"/>
                <a:ext cx="75873" cy="107269"/>
                <a:chOff x="3817849" y="3964363"/>
                <a:chExt cx="75873" cy="107269"/>
              </a:xfrm>
            </p:grpSpPr>
            <p:cxnSp>
              <p:nvCxnSpPr>
                <p:cNvPr id="1506" name="Straight Connector 1505">
                  <a:extLst>
                    <a:ext uri="{FF2B5EF4-FFF2-40B4-BE49-F238E27FC236}">
                      <a16:creationId xmlns:a16="http://schemas.microsoft.com/office/drawing/2014/main" id="{0312A4DC-26B7-3E80-DB46-C4F46EB592D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07" name="Straight Connector 1506">
                  <a:extLst>
                    <a:ext uri="{FF2B5EF4-FFF2-40B4-BE49-F238E27FC236}">
                      <a16:creationId xmlns:a16="http://schemas.microsoft.com/office/drawing/2014/main" id="{438DF0E7-0E9A-42FC-4B0A-B07F036D6C09}"/>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08" name="Group 1507">
                <a:extLst>
                  <a:ext uri="{FF2B5EF4-FFF2-40B4-BE49-F238E27FC236}">
                    <a16:creationId xmlns:a16="http://schemas.microsoft.com/office/drawing/2014/main" id="{ADD05236-6D79-8A23-9691-593E3F6A0086}"/>
                  </a:ext>
                </a:extLst>
              </p:cNvPr>
              <p:cNvGrpSpPr/>
              <p:nvPr/>
            </p:nvGrpSpPr>
            <p:grpSpPr>
              <a:xfrm>
                <a:off x="6863482" y="3361345"/>
                <a:ext cx="75873" cy="107269"/>
                <a:chOff x="3817849" y="3964363"/>
                <a:chExt cx="75873" cy="107269"/>
              </a:xfrm>
            </p:grpSpPr>
            <p:cxnSp>
              <p:nvCxnSpPr>
                <p:cNvPr id="1509" name="Straight Connector 1508">
                  <a:extLst>
                    <a:ext uri="{FF2B5EF4-FFF2-40B4-BE49-F238E27FC236}">
                      <a16:creationId xmlns:a16="http://schemas.microsoft.com/office/drawing/2014/main" id="{7924F191-58C8-F84C-1BF2-1A79964BE51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10" name="Straight Connector 1509">
                  <a:extLst>
                    <a:ext uri="{FF2B5EF4-FFF2-40B4-BE49-F238E27FC236}">
                      <a16:creationId xmlns:a16="http://schemas.microsoft.com/office/drawing/2014/main" id="{91ED4146-5C0A-CD56-86D3-43E19A1EE12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11" name="Group 1510">
                <a:extLst>
                  <a:ext uri="{FF2B5EF4-FFF2-40B4-BE49-F238E27FC236}">
                    <a16:creationId xmlns:a16="http://schemas.microsoft.com/office/drawing/2014/main" id="{E3BC6CDE-8FCA-184D-0DAF-2756ADC3DCB1}"/>
                  </a:ext>
                </a:extLst>
              </p:cNvPr>
              <p:cNvGrpSpPr/>
              <p:nvPr/>
            </p:nvGrpSpPr>
            <p:grpSpPr>
              <a:xfrm>
                <a:off x="6850603" y="3361345"/>
                <a:ext cx="75873" cy="107269"/>
                <a:chOff x="3817849" y="3964363"/>
                <a:chExt cx="75873" cy="107269"/>
              </a:xfrm>
            </p:grpSpPr>
            <p:cxnSp>
              <p:nvCxnSpPr>
                <p:cNvPr id="1512" name="Straight Connector 1511">
                  <a:extLst>
                    <a:ext uri="{FF2B5EF4-FFF2-40B4-BE49-F238E27FC236}">
                      <a16:creationId xmlns:a16="http://schemas.microsoft.com/office/drawing/2014/main" id="{F94513FA-9276-F3B0-C915-3A237453D2B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13" name="Straight Connector 1512">
                  <a:extLst>
                    <a:ext uri="{FF2B5EF4-FFF2-40B4-BE49-F238E27FC236}">
                      <a16:creationId xmlns:a16="http://schemas.microsoft.com/office/drawing/2014/main" id="{D545DA87-9BB8-4D72-C2B1-02B3FBB3D18C}"/>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14" name="Group 1513">
                <a:extLst>
                  <a:ext uri="{FF2B5EF4-FFF2-40B4-BE49-F238E27FC236}">
                    <a16:creationId xmlns:a16="http://schemas.microsoft.com/office/drawing/2014/main" id="{528E8AB7-BC6F-BD1E-9EA7-A906A34398B3}"/>
                  </a:ext>
                </a:extLst>
              </p:cNvPr>
              <p:cNvGrpSpPr/>
              <p:nvPr/>
            </p:nvGrpSpPr>
            <p:grpSpPr>
              <a:xfrm>
                <a:off x="6824845" y="3394830"/>
                <a:ext cx="75873" cy="107269"/>
                <a:chOff x="3817849" y="3964363"/>
                <a:chExt cx="75873" cy="107269"/>
              </a:xfrm>
            </p:grpSpPr>
            <p:cxnSp>
              <p:nvCxnSpPr>
                <p:cNvPr id="1515" name="Straight Connector 1514">
                  <a:extLst>
                    <a:ext uri="{FF2B5EF4-FFF2-40B4-BE49-F238E27FC236}">
                      <a16:creationId xmlns:a16="http://schemas.microsoft.com/office/drawing/2014/main" id="{4B7D7AAD-D1D1-2F00-890E-5579A4463CDD}"/>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16" name="Straight Connector 1515">
                  <a:extLst>
                    <a:ext uri="{FF2B5EF4-FFF2-40B4-BE49-F238E27FC236}">
                      <a16:creationId xmlns:a16="http://schemas.microsoft.com/office/drawing/2014/main" id="{60FD2980-B26E-FBDC-B887-54DC49DF988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17" name="Group 1516">
                <a:extLst>
                  <a:ext uri="{FF2B5EF4-FFF2-40B4-BE49-F238E27FC236}">
                    <a16:creationId xmlns:a16="http://schemas.microsoft.com/office/drawing/2014/main" id="{D9796895-FCE6-7AB6-AA11-DE6DC69E1C30}"/>
                  </a:ext>
                </a:extLst>
              </p:cNvPr>
              <p:cNvGrpSpPr/>
              <p:nvPr/>
            </p:nvGrpSpPr>
            <p:grpSpPr>
              <a:xfrm>
                <a:off x="6811966" y="3410285"/>
                <a:ext cx="75873" cy="107269"/>
                <a:chOff x="3817849" y="3964363"/>
                <a:chExt cx="75873" cy="107269"/>
              </a:xfrm>
            </p:grpSpPr>
            <p:cxnSp>
              <p:nvCxnSpPr>
                <p:cNvPr id="1518" name="Straight Connector 1517">
                  <a:extLst>
                    <a:ext uri="{FF2B5EF4-FFF2-40B4-BE49-F238E27FC236}">
                      <a16:creationId xmlns:a16="http://schemas.microsoft.com/office/drawing/2014/main" id="{A9DCE5E3-999F-6C6B-ED98-EB89BAFDF91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19" name="Straight Connector 1518">
                  <a:extLst>
                    <a:ext uri="{FF2B5EF4-FFF2-40B4-BE49-F238E27FC236}">
                      <a16:creationId xmlns:a16="http://schemas.microsoft.com/office/drawing/2014/main" id="{E0CAC4C9-29FA-7BB6-93B7-D62DB5D8A5D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20" name="Group 1519">
                <a:extLst>
                  <a:ext uri="{FF2B5EF4-FFF2-40B4-BE49-F238E27FC236}">
                    <a16:creationId xmlns:a16="http://schemas.microsoft.com/office/drawing/2014/main" id="{D2475628-5021-3257-4C19-185E58BF4B92}"/>
                  </a:ext>
                </a:extLst>
              </p:cNvPr>
              <p:cNvGrpSpPr/>
              <p:nvPr/>
            </p:nvGrpSpPr>
            <p:grpSpPr>
              <a:xfrm>
                <a:off x="6810678" y="3418012"/>
                <a:ext cx="75873" cy="107269"/>
                <a:chOff x="3817849" y="3964363"/>
                <a:chExt cx="75873" cy="107269"/>
              </a:xfrm>
            </p:grpSpPr>
            <p:cxnSp>
              <p:nvCxnSpPr>
                <p:cNvPr id="1521" name="Straight Connector 1520">
                  <a:extLst>
                    <a:ext uri="{FF2B5EF4-FFF2-40B4-BE49-F238E27FC236}">
                      <a16:creationId xmlns:a16="http://schemas.microsoft.com/office/drawing/2014/main" id="{446E1CC5-F199-A98B-B7A1-F2A3C10F851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22" name="Straight Connector 1521">
                  <a:extLst>
                    <a:ext uri="{FF2B5EF4-FFF2-40B4-BE49-F238E27FC236}">
                      <a16:creationId xmlns:a16="http://schemas.microsoft.com/office/drawing/2014/main" id="{F1AE5020-8F6F-F2F2-8F4A-D7D9256D595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23" name="Group 1522">
                <a:extLst>
                  <a:ext uri="{FF2B5EF4-FFF2-40B4-BE49-F238E27FC236}">
                    <a16:creationId xmlns:a16="http://schemas.microsoft.com/office/drawing/2014/main" id="{E55E027D-D697-FCAD-E652-348C61C65593}"/>
                  </a:ext>
                </a:extLst>
              </p:cNvPr>
              <p:cNvGrpSpPr/>
              <p:nvPr/>
            </p:nvGrpSpPr>
            <p:grpSpPr>
              <a:xfrm>
                <a:off x="6752723" y="3446346"/>
                <a:ext cx="75873" cy="107269"/>
                <a:chOff x="3817849" y="3964363"/>
                <a:chExt cx="75873" cy="107269"/>
              </a:xfrm>
            </p:grpSpPr>
            <p:cxnSp>
              <p:nvCxnSpPr>
                <p:cNvPr id="1524" name="Straight Connector 1523">
                  <a:extLst>
                    <a:ext uri="{FF2B5EF4-FFF2-40B4-BE49-F238E27FC236}">
                      <a16:creationId xmlns:a16="http://schemas.microsoft.com/office/drawing/2014/main" id="{8F961AC4-56CE-4033-F74A-D5DF54521A7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25" name="Straight Connector 1524">
                  <a:extLst>
                    <a:ext uri="{FF2B5EF4-FFF2-40B4-BE49-F238E27FC236}">
                      <a16:creationId xmlns:a16="http://schemas.microsoft.com/office/drawing/2014/main" id="{8FFF816D-0B55-E87A-1EF4-C409D48920F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26" name="Group 1525">
                <a:extLst>
                  <a:ext uri="{FF2B5EF4-FFF2-40B4-BE49-F238E27FC236}">
                    <a16:creationId xmlns:a16="http://schemas.microsoft.com/office/drawing/2014/main" id="{937E007A-09FB-D556-3CA8-CA9864DF9D53}"/>
                  </a:ext>
                </a:extLst>
              </p:cNvPr>
              <p:cNvGrpSpPr/>
              <p:nvPr/>
            </p:nvGrpSpPr>
            <p:grpSpPr>
              <a:xfrm>
                <a:off x="6726965" y="3446346"/>
                <a:ext cx="75873" cy="107269"/>
                <a:chOff x="3817849" y="3964363"/>
                <a:chExt cx="75873" cy="107269"/>
              </a:xfrm>
            </p:grpSpPr>
            <p:cxnSp>
              <p:nvCxnSpPr>
                <p:cNvPr id="1527" name="Straight Connector 1526">
                  <a:extLst>
                    <a:ext uri="{FF2B5EF4-FFF2-40B4-BE49-F238E27FC236}">
                      <a16:creationId xmlns:a16="http://schemas.microsoft.com/office/drawing/2014/main" id="{CE3EF512-F05E-1740-2A30-9F63E7CACC2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28" name="Straight Connector 1527">
                  <a:extLst>
                    <a:ext uri="{FF2B5EF4-FFF2-40B4-BE49-F238E27FC236}">
                      <a16:creationId xmlns:a16="http://schemas.microsoft.com/office/drawing/2014/main" id="{D2C29A9F-7CA0-E947-2B47-26EE12603AF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29" name="Group 1528">
                <a:extLst>
                  <a:ext uri="{FF2B5EF4-FFF2-40B4-BE49-F238E27FC236}">
                    <a16:creationId xmlns:a16="http://schemas.microsoft.com/office/drawing/2014/main" id="{7BF1CD0E-C1E7-C432-FFFF-4925AA846696}"/>
                  </a:ext>
                </a:extLst>
              </p:cNvPr>
              <p:cNvGrpSpPr/>
              <p:nvPr/>
            </p:nvGrpSpPr>
            <p:grpSpPr>
              <a:xfrm>
                <a:off x="6715374" y="3446346"/>
                <a:ext cx="75873" cy="107269"/>
                <a:chOff x="3817849" y="3964363"/>
                <a:chExt cx="75873" cy="107269"/>
              </a:xfrm>
            </p:grpSpPr>
            <p:cxnSp>
              <p:nvCxnSpPr>
                <p:cNvPr id="1530" name="Straight Connector 1529">
                  <a:extLst>
                    <a:ext uri="{FF2B5EF4-FFF2-40B4-BE49-F238E27FC236}">
                      <a16:creationId xmlns:a16="http://schemas.microsoft.com/office/drawing/2014/main" id="{B42B6F76-EFA2-30B4-5AD3-1A6FD191722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31" name="Straight Connector 1530">
                  <a:extLst>
                    <a:ext uri="{FF2B5EF4-FFF2-40B4-BE49-F238E27FC236}">
                      <a16:creationId xmlns:a16="http://schemas.microsoft.com/office/drawing/2014/main" id="{41E75E58-1C57-F78E-A756-EAE37ADB2175}"/>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32" name="Group 1531">
                <a:extLst>
                  <a:ext uri="{FF2B5EF4-FFF2-40B4-BE49-F238E27FC236}">
                    <a16:creationId xmlns:a16="http://schemas.microsoft.com/office/drawing/2014/main" id="{B138E508-AB0E-5C87-0341-3CF0C64FEE3A}"/>
                  </a:ext>
                </a:extLst>
              </p:cNvPr>
              <p:cNvGrpSpPr/>
              <p:nvPr/>
            </p:nvGrpSpPr>
            <p:grpSpPr>
              <a:xfrm>
                <a:off x="6643252" y="3503013"/>
                <a:ext cx="75873" cy="107269"/>
                <a:chOff x="3817849" y="3964363"/>
                <a:chExt cx="75873" cy="107269"/>
              </a:xfrm>
            </p:grpSpPr>
            <p:cxnSp>
              <p:nvCxnSpPr>
                <p:cNvPr id="1533" name="Straight Connector 1532">
                  <a:extLst>
                    <a:ext uri="{FF2B5EF4-FFF2-40B4-BE49-F238E27FC236}">
                      <a16:creationId xmlns:a16="http://schemas.microsoft.com/office/drawing/2014/main" id="{BEDB5B1C-AE2A-175E-D799-4EDA32859AFA}"/>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34" name="Straight Connector 1533">
                  <a:extLst>
                    <a:ext uri="{FF2B5EF4-FFF2-40B4-BE49-F238E27FC236}">
                      <a16:creationId xmlns:a16="http://schemas.microsoft.com/office/drawing/2014/main" id="{E10FDBD4-37F2-E740-87FD-E349E0A2C50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35" name="Group 1534">
                <a:extLst>
                  <a:ext uri="{FF2B5EF4-FFF2-40B4-BE49-F238E27FC236}">
                    <a16:creationId xmlns:a16="http://schemas.microsoft.com/office/drawing/2014/main" id="{EF547C8C-1D92-8E04-B96A-A2F2BDF34E68}"/>
                  </a:ext>
                </a:extLst>
              </p:cNvPr>
              <p:cNvGrpSpPr/>
              <p:nvPr/>
            </p:nvGrpSpPr>
            <p:grpSpPr>
              <a:xfrm>
                <a:off x="6586585" y="3515891"/>
                <a:ext cx="75873" cy="107269"/>
                <a:chOff x="3817849" y="3964363"/>
                <a:chExt cx="75873" cy="107269"/>
              </a:xfrm>
            </p:grpSpPr>
            <p:cxnSp>
              <p:nvCxnSpPr>
                <p:cNvPr id="1536" name="Straight Connector 1535">
                  <a:extLst>
                    <a:ext uri="{FF2B5EF4-FFF2-40B4-BE49-F238E27FC236}">
                      <a16:creationId xmlns:a16="http://schemas.microsoft.com/office/drawing/2014/main" id="{F05B826F-85A5-0C15-6166-C71B8AB0FBE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37" name="Straight Connector 1536">
                  <a:extLst>
                    <a:ext uri="{FF2B5EF4-FFF2-40B4-BE49-F238E27FC236}">
                      <a16:creationId xmlns:a16="http://schemas.microsoft.com/office/drawing/2014/main" id="{ECCA3C8C-5A65-0C44-2D4D-68249D68744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38" name="Group 1537">
                <a:extLst>
                  <a:ext uri="{FF2B5EF4-FFF2-40B4-BE49-F238E27FC236}">
                    <a16:creationId xmlns:a16="http://schemas.microsoft.com/office/drawing/2014/main" id="{58B310FC-6F86-08C7-C2D4-D4E87427BB74}"/>
                  </a:ext>
                </a:extLst>
              </p:cNvPr>
              <p:cNvGrpSpPr/>
              <p:nvPr/>
            </p:nvGrpSpPr>
            <p:grpSpPr>
              <a:xfrm>
                <a:off x="6550524" y="3515891"/>
                <a:ext cx="75873" cy="107269"/>
                <a:chOff x="3817849" y="3964363"/>
                <a:chExt cx="75873" cy="107269"/>
              </a:xfrm>
            </p:grpSpPr>
            <p:cxnSp>
              <p:nvCxnSpPr>
                <p:cNvPr id="1539" name="Straight Connector 1538">
                  <a:extLst>
                    <a:ext uri="{FF2B5EF4-FFF2-40B4-BE49-F238E27FC236}">
                      <a16:creationId xmlns:a16="http://schemas.microsoft.com/office/drawing/2014/main" id="{53202598-B558-2F55-FA01-8F2C911FF5F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40" name="Straight Connector 1539">
                  <a:extLst>
                    <a:ext uri="{FF2B5EF4-FFF2-40B4-BE49-F238E27FC236}">
                      <a16:creationId xmlns:a16="http://schemas.microsoft.com/office/drawing/2014/main" id="{E2EA72FA-3D51-38F9-22A3-F2788C278E9A}"/>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41" name="Group 1540">
                <a:extLst>
                  <a:ext uri="{FF2B5EF4-FFF2-40B4-BE49-F238E27FC236}">
                    <a16:creationId xmlns:a16="http://schemas.microsoft.com/office/drawing/2014/main" id="{8E9D9D59-0B3F-2679-5A1F-C957DA0A9263}"/>
                  </a:ext>
                </a:extLst>
              </p:cNvPr>
              <p:cNvGrpSpPr/>
              <p:nvPr/>
            </p:nvGrpSpPr>
            <p:grpSpPr>
              <a:xfrm>
                <a:off x="6535069" y="3515891"/>
                <a:ext cx="75873" cy="107269"/>
                <a:chOff x="3817849" y="3964363"/>
                <a:chExt cx="75873" cy="107269"/>
              </a:xfrm>
            </p:grpSpPr>
            <p:cxnSp>
              <p:nvCxnSpPr>
                <p:cNvPr id="1542" name="Straight Connector 1541">
                  <a:extLst>
                    <a:ext uri="{FF2B5EF4-FFF2-40B4-BE49-F238E27FC236}">
                      <a16:creationId xmlns:a16="http://schemas.microsoft.com/office/drawing/2014/main" id="{F824F945-9855-2DA4-EF1A-2EC17FE2876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43" name="Straight Connector 1542">
                  <a:extLst>
                    <a:ext uri="{FF2B5EF4-FFF2-40B4-BE49-F238E27FC236}">
                      <a16:creationId xmlns:a16="http://schemas.microsoft.com/office/drawing/2014/main" id="{50FA754D-11B4-C62E-4046-797B26ED59D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44" name="Group 1543">
                <a:extLst>
                  <a:ext uri="{FF2B5EF4-FFF2-40B4-BE49-F238E27FC236}">
                    <a16:creationId xmlns:a16="http://schemas.microsoft.com/office/drawing/2014/main" id="{455018A7-1A22-3593-69C9-0307334348AD}"/>
                  </a:ext>
                </a:extLst>
              </p:cNvPr>
              <p:cNvGrpSpPr/>
              <p:nvPr/>
            </p:nvGrpSpPr>
            <p:grpSpPr>
              <a:xfrm>
                <a:off x="6529918" y="3515891"/>
                <a:ext cx="75873" cy="107269"/>
                <a:chOff x="3817849" y="3964363"/>
                <a:chExt cx="75873" cy="107269"/>
              </a:xfrm>
            </p:grpSpPr>
            <p:cxnSp>
              <p:nvCxnSpPr>
                <p:cNvPr id="1545" name="Straight Connector 1544">
                  <a:extLst>
                    <a:ext uri="{FF2B5EF4-FFF2-40B4-BE49-F238E27FC236}">
                      <a16:creationId xmlns:a16="http://schemas.microsoft.com/office/drawing/2014/main" id="{257C4E31-E7F8-86AA-C363-4FBB1C0CFCA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46" name="Straight Connector 1545">
                  <a:extLst>
                    <a:ext uri="{FF2B5EF4-FFF2-40B4-BE49-F238E27FC236}">
                      <a16:creationId xmlns:a16="http://schemas.microsoft.com/office/drawing/2014/main" id="{B01A6C80-CD68-2ECC-7EE6-01F1DF7241F0}"/>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47" name="Group 1546">
                <a:extLst>
                  <a:ext uri="{FF2B5EF4-FFF2-40B4-BE49-F238E27FC236}">
                    <a16:creationId xmlns:a16="http://schemas.microsoft.com/office/drawing/2014/main" id="{4CB2BBFB-9D89-F3EC-5450-419D7D1D73F5}"/>
                  </a:ext>
                </a:extLst>
              </p:cNvPr>
              <p:cNvGrpSpPr/>
              <p:nvPr/>
            </p:nvGrpSpPr>
            <p:grpSpPr>
              <a:xfrm>
                <a:off x="6487418" y="3515891"/>
                <a:ext cx="75873" cy="107269"/>
                <a:chOff x="3817849" y="3964363"/>
                <a:chExt cx="75873" cy="107269"/>
              </a:xfrm>
            </p:grpSpPr>
            <p:cxnSp>
              <p:nvCxnSpPr>
                <p:cNvPr id="1548" name="Straight Connector 1547">
                  <a:extLst>
                    <a:ext uri="{FF2B5EF4-FFF2-40B4-BE49-F238E27FC236}">
                      <a16:creationId xmlns:a16="http://schemas.microsoft.com/office/drawing/2014/main" id="{ACE748AD-66B9-5DC7-A371-19FB9F5AB62C}"/>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49" name="Straight Connector 1548">
                  <a:extLst>
                    <a:ext uri="{FF2B5EF4-FFF2-40B4-BE49-F238E27FC236}">
                      <a16:creationId xmlns:a16="http://schemas.microsoft.com/office/drawing/2014/main" id="{2ADA5014-14BF-D91D-46C5-8561F951150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50" name="Group 1549">
                <a:extLst>
                  <a:ext uri="{FF2B5EF4-FFF2-40B4-BE49-F238E27FC236}">
                    <a16:creationId xmlns:a16="http://schemas.microsoft.com/office/drawing/2014/main" id="{C722BEBB-BBA1-1E2B-FB34-1E128F96A65A}"/>
                  </a:ext>
                </a:extLst>
              </p:cNvPr>
              <p:cNvGrpSpPr/>
              <p:nvPr/>
            </p:nvGrpSpPr>
            <p:grpSpPr>
              <a:xfrm>
                <a:off x="6453932" y="3515891"/>
                <a:ext cx="75873" cy="107269"/>
                <a:chOff x="3817849" y="3964363"/>
                <a:chExt cx="75873" cy="107269"/>
              </a:xfrm>
            </p:grpSpPr>
            <p:cxnSp>
              <p:nvCxnSpPr>
                <p:cNvPr id="1551" name="Straight Connector 1550">
                  <a:extLst>
                    <a:ext uri="{FF2B5EF4-FFF2-40B4-BE49-F238E27FC236}">
                      <a16:creationId xmlns:a16="http://schemas.microsoft.com/office/drawing/2014/main" id="{C0CFB7D8-0EEC-147C-42D6-2D03C51FD84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52" name="Straight Connector 1551">
                  <a:extLst>
                    <a:ext uri="{FF2B5EF4-FFF2-40B4-BE49-F238E27FC236}">
                      <a16:creationId xmlns:a16="http://schemas.microsoft.com/office/drawing/2014/main" id="{1B7320C0-6A84-7AE6-EEA2-CF513C336A8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56" name="Group 1555">
                <a:extLst>
                  <a:ext uri="{FF2B5EF4-FFF2-40B4-BE49-F238E27FC236}">
                    <a16:creationId xmlns:a16="http://schemas.microsoft.com/office/drawing/2014/main" id="{1927C11D-F643-0DFD-8B8F-B68C770DE4A1}"/>
                  </a:ext>
                </a:extLst>
              </p:cNvPr>
              <p:cNvGrpSpPr/>
              <p:nvPr/>
            </p:nvGrpSpPr>
            <p:grpSpPr>
              <a:xfrm>
                <a:off x="6420447" y="3515891"/>
                <a:ext cx="75873" cy="107269"/>
                <a:chOff x="3817849" y="3964363"/>
                <a:chExt cx="75873" cy="107269"/>
              </a:xfrm>
            </p:grpSpPr>
            <p:cxnSp>
              <p:nvCxnSpPr>
                <p:cNvPr id="1557" name="Straight Connector 1556">
                  <a:extLst>
                    <a:ext uri="{FF2B5EF4-FFF2-40B4-BE49-F238E27FC236}">
                      <a16:creationId xmlns:a16="http://schemas.microsoft.com/office/drawing/2014/main" id="{FA5735C0-85C1-7CA9-6D09-AC9F2F1E70E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58" name="Straight Connector 1557">
                  <a:extLst>
                    <a:ext uri="{FF2B5EF4-FFF2-40B4-BE49-F238E27FC236}">
                      <a16:creationId xmlns:a16="http://schemas.microsoft.com/office/drawing/2014/main" id="{C7B7F479-4604-6138-0C5F-F7DB42E0C4D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59" name="Group 1558">
                <a:extLst>
                  <a:ext uri="{FF2B5EF4-FFF2-40B4-BE49-F238E27FC236}">
                    <a16:creationId xmlns:a16="http://schemas.microsoft.com/office/drawing/2014/main" id="{3FC59D9F-748B-4AE0-E502-A673E4705A09}"/>
                  </a:ext>
                </a:extLst>
              </p:cNvPr>
              <p:cNvGrpSpPr/>
              <p:nvPr/>
            </p:nvGrpSpPr>
            <p:grpSpPr>
              <a:xfrm>
                <a:off x="6301961" y="3550664"/>
                <a:ext cx="75873" cy="107269"/>
                <a:chOff x="3817849" y="3964363"/>
                <a:chExt cx="75873" cy="107269"/>
              </a:xfrm>
            </p:grpSpPr>
            <p:cxnSp>
              <p:nvCxnSpPr>
                <p:cNvPr id="1560" name="Straight Connector 1559">
                  <a:extLst>
                    <a:ext uri="{FF2B5EF4-FFF2-40B4-BE49-F238E27FC236}">
                      <a16:creationId xmlns:a16="http://schemas.microsoft.com/office/drawing/2014/main" id="{36FAAE50-DDC8-CA0E-30F9-25A4C9C220A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61" name="Straight Connector 1560">
                  <a:extLst>
                    <a:ext uri="{FF2B5EF4-FFF2-40B4-BE49-F238E27FC236}">
                      <a16:creationId xmlns:a16="http://schemas.microsoft.com/office/drawing/2014/main" id="{95DCE71C-289D-742E-0A22-D386D22DFC4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62" name="Group 1561">
                <a:extLst>
                  <a:ext uri="{FF2B5EF4-FFF2-40B4-BE49-F238E27FC236}">
                    <a16:creationId xmlns:a16="http://schemas.microsoft.com/office/drawing/2014/main" id="{DC367E13-6C20-CFBF-36AA-DA8E39FA26D3}"/>
                  </a:ext>
                </a:extLst>
              </p:cNvPr>
              <p:cNvGrpSpPr/>
              <p:nvPr/>
            </p:nvGrpSpPr>
            <p:grpSpPr>
              <a:xfrm>
                <a:off x="6274916" y="3550664"/>
                <a:ext cx="75873" cy="107269"/>
                <a:chOff x="3817849" y="3964363"/>
                <a:chExt cx="75873" cy="107269"/>
              </a:xfrm>
            </p:grpSpPr>
            <p:cxnSp>
              <p:nvCxnSpPr>
                <p:cNvPr id="1563" name="Straight Connector 1562">
                  <a:extLst>
                    <a:ext uri="{FF2B5EF4-FFF2-40B4-BE49-F238E27FC236}">
                      <a16:creationId xmlns:a16="http://schemas.microsoft.com/office/drawing/2014/main" id="{BA8C35B4-9F1B-043F-902C-4837F0C67C4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64" name="Straight Connector 1563">
                  <a:extLst>
                    <a:ext uri="{FF2B5EF4-FFF2-40B4-BE49-F238E27FC236}">
                      <a16:creationId xmlns:a16="http://schemas.microsoft.com/office/drawing/2014/main" id="{2A7D3122-6B3F-6FE5-45DB-DC4D6EBFA93D}"/>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65" name="Group 1564">
                <a:extLst>
                  <a:ext uri="{FF2B5EF4-FFF2-40B4-BE49-F238E27FC236}">
                    <a16:creationId xmlns:a16="http://schemas.microsoft.com/office/drawing/2014/main" id="{CC393E5F-E76D-F544-B210-865E1E2CCB16}"/>
                  </a:ext>
                </a:extLst>
              </p:cNvPr>
              <p:cNvGrpSpPr/>
              <p:nvPr/>
            </p:nvGrpSpPr>
            <p:grpSpPr>
              <a:xfrm>
                <a:off x="6228552" y="3550664"/>
                <a:ext cx="75873" cy="107269"/>
                <a:chOff x="3817849" y="3964363"/>
                <a:chExt cx="75873" cy="107269"/>
              </a:xfrm>
            </p:grpSpPr>
            <p:cxnSp>
              <p:nvCxnSpPr>
                <p:cNvPr id="1566" name="Straight Connector 1565">
                  <a:extLst>
                    <a:ext uri="{FF2B5EF4-FFF2-40B4-BE49-F238E27FC236}">
                      <a16:creationId xmlns:a16="http://schemas.microsoft.com/office/drawing/2014/main" id="{B7B667E3-E85F-EBF0-28A0-F414AE09AF11}"/>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67" name="Straight Connector 1566">
                  <a:extLst>
                    <a:ext uri="{FF2B5EF4-FFF2-40B4-BE49-F238E27FC236}">
                      <a16:creationId xmlns:a16="http://schemas.microsoft.com/office/drawing/2014/main" id="{F94307E3-F2E2-AFF8-851B-585E4ABDEDF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68" name="Group 1567">
                <a:extLst>
                  <a:ext uri="{FF2B5EF4-FFF2-40B4-BE49-F238E27FC236}">
                    <a16:creationId xmlns:a16="http://schemas.microsoft.com/office/drawing/2014/main" id="{CDC97817-0DE4-E5B3-3C64-BB13A251E2D8}"/>
                  </a:ext>
                </a:extLst>
              </p:cNvPr>
              <p:cNvGrpSpPr/>
              <p:nvPr/>
            </p:nvGrpSpPr>
            <p:grpSpPr>
              <a:xfrm>
                <a:off x="6139688" y="3593164"/>
                <a:ext cx="75873" cy="107269"/>
                <a:chOff x="3817849" y="3964363"/>
                <a:chExt cx="75873" cy="107269"/>
              </a:xfrm>
            </p:grpSpPr>
            <p:cxnSp>
              <p:nvCxnSpPr>
                <p:cNvPr id="1569" name="Straight Connector 1568">
                  <a:extLst>
                    <a:ext uri="{FF2B5EF4-FFF2-40B4-BE49-F238E27FC236}">
                      <a16:creationId xmlns:a16="http://schemas.microsoft.com/office/drawing/2014/main" id="{FA017D6E-C84F-5369-9162-2659D955E82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70" name="Straight Connector 1569">
                  <a:extLst>
                    <a:ext uri="{FF2B5EF4-FFF2-40B4-BE49-F238E27FC236}">
                      <a16:creationId xmlns:a16="http://schemas.microsoft.com/office/drawing/2014/main" id="{029EBF0D-A3FF-8967-6FA9-8A5BAE3A78C0}"/>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71" name="Group 1570">
                <a:extLst>
                  <a:ext uri="{FF2B5EF4-FFF2-40B4-BE49-F238E27FC236}">
                    <a16:creationId xmlns:a16="http://schemas.microsoft.com/office/drawing/2014/main" id="{92F6E4ED-FB2D-296E-5FBE-4F7662E3D724}"/>
                  </a:ext>
                </a:extLst>
              </p:cNvPr>
              <p:cNvGrpSpPr/>
              <p:nvPr/>
            </p:nvGrpSpPr>
            <p:grpSpPr>
              <a:xfrm>
                <a:off x="6009611" y="3593164"/>
                <a:ext cx="75873" cy="107269"/>
                <a:chOff x="3817849" y="3964363"/>
                <a:chExt cx="75873" cy="107269"/>
              </a:xfrm>
            </p:grpSpPr>
            <p:cxnSp>
              <p:nvCxnSpPr>
                <p:cNvPr id="1572" name="Straight Connector 1571">
                  <a:extLst>
                    <a:ext uri="{FF2B5EF4-FFF2-40B4-BE49-F238E27FC236}">
                      <a16:creationId xmlns:a16="http://schemas.microsoft.com/office/drawing/2014/main" id="{B2F80272-432D-D33A-C970-E47A281EA53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73" name="Straight Connector 1572">
                  <a:extLst>
                    <a:ext uri="{FF2B5EF4-FFF2-40B4-BE49-F238E27FC236}">
                      <a16:creationId xmlns:a16="http://schemas.microsoft.com/office/drawing/2014/main" id="{8B1FF2B1-22CD-83F8-9CBF-679C238C6BC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74" name="Group 1573">
                <a:extLst>
                  <a:ext uri="{FF2B5EF4-FFF2-40B4-BE49-F238E27FC236}">
                    <a16:creationId xmlns:a16="http://schemas.microsoft.com/office/drawing/2014/main" id="{F2C06492-91BF-DE91-63FB-1AE00D5AB808}"/>
                  </a:ext>
                </a:extLst>
              </p:cNvPr>
              <p:cNvGrpSpPr/>
              <p:nvPr/>
            </p:nvGrpSpPr>
            <p:grpSpPr>
              <a:xfrm>
                <a:off x="5960671" y="3593164"/>
                <a:ext cx="75873" cy="107269"/>
                <a:chOff x="3817849" y="3964363"/>
                <a:chExt cx="75873" cy="107269"/>
              </a:xfrm>
            </p:grpSpPr>
            <p:cxnSp>
              <p:nvCxnSpPr>
                <p:cNvPr id="1575" name="Straight Connector 1574">
                  <a:extLst>
                    <a:ext uri="{FF2B5EF4-FFF2-40B4-BE49-F238E27FC236}">
                      <a16:creationId xmlns:a16="http://schemas.microsoft.com/office/drawing/2014/main" id="{6634DEA0-F3D2-1E91-97ED-41B13A94B94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76" name="Straight Connector 1575">
                  <a:extLst>
                    <a:ext uri="{FF2B5EF4-FFF2-40B4-BE49-F238E27FC236}">
                      <a16:creationId xmlns:a16="http://schemas.microsoft.com/office/drawing/2014/main" id="{9EC565DB-2A97-6364-1F28-DD3E09ABE06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77" name="Group 1576">
                <a:extLst>
                  <a:ext uri="{FF2B5EF4-FFF2-40B4-BE49-F238E27FC236}">
                    <a16:creationId xmlns:a16="http://schemas.microsoft.com/office/drawing/2014/main" id="{B47BD20C-62C5-F82E-881F-F851230E4258}"/>
                  </a:ext>
                </a:extLst>
              </p:cNvPr>
              <p:cNvGrpSpPr/>
              <p:nvPr/>
            </p:nvGrpSpPr>
            <p:grpSpPr>
              <a:xfrm>
                <a:off x="5882110" y="3618921"/>
                <a:ext cx="75873" cy="107269"/>
                <a:chOff x="3817849" y="3964363"/>
                <a:chExt cx="75873" cy="107269"/>
              </a:xfrm>
            </p:grpSpPr>
            <p:cxnSp>
              <p:nvCxnSpPr>
                <p:cNvPr id="1578" name="Straight Connector 1577">
                  <a:extLst>
                    <a:ext uri="{FF2B5EF4-FFF2-40B4-BE49-F238E27FC236}">
                      <a16:creationId xmlns:a16="http://schemas.microsoft.com/office/drawing/2014/main" id="{4D7563CC-8D4D-C17C-EDB9-144124DDE54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79" name="Straight Connector 1578">
                  <a:extLst>
                    <a:ext uri="{FF2B5EF4-FFF2-40B4-BE49-F238E27FC236}">
                      <a16:creationId xmlns:a16="http://schemas.microsoft.com/office/drawing/2014/main" id="{780EB186-EE85-EC78-70F5-4D9DCC1146B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80" name="Group 1579">
                <a:extLst>
                  <a:ext uri="{FF2B5EF4-FFF2-40B4-BE49-F238E27FC236}">
                    <a16:creationId xmlns:a16="http://schemas.microsoft.com/office/drawing/2014/main" id="{46B98521-5D49-CF47-054A-7B7D24C484AB}"/>
                  </a:ext>
                </a:extLst>
              </p:cNvPr>
              <p:cNvGrpSpPr/>
              <p:nvPr/>
            </p:nvGrpSpPr>
            <p:grpSpPr>
              <a:xfrm>
                <a:off x="5875670" y="3618921"/>
                <a:ext cx="75873" cy="107269"/>
                <a:chOff x="3817849" y="3964363"/>
                <a:chExt cx="75873" cy="107269"/>
              </a:xfrm>
            </p:grpSpPr>
            <p:cxnSp>
              <p:nvCxnSpPr>
                <p:cNvPr id="1581" name="Straight Connector 1580">
                  <a:extLst>
                    <a:ext uri="{FF2B5EF4-FFF2-40B4-BE49-F238E27FC236}">
                      <a16:creationId xmlns:a16="http://schemas.microsoft.com/office/drawing/2014/main" id="{B6D70E99-9C01-EEFB-36B4-2689FD47B78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82" name="Straight Connector 1581">
                  <a:extLst>
                    <a:ext uri="{FF2B5EF4-FFF2-40B4-BE49-F238E27FC236}">
                      <a16:creationId xmlns:a16="http://schemas.microsoft.com/office/drawing/2014/main" id="{70AA0014-42DE-83AB-C205-654CCD5331D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83" name="Group 1582">
                <a:extLst>
                  <a:ext uri="{FF2B5EF4-FFF2-40B4-BE49-F238E27FC236}">
                    <a16:creationId xmlns:a16="http://schemas.microsoft.com/office/drawing/2014/main" id="{A3975862-34D6-E933-2EFF-DE5A66D7A73A}"/>
                  </a:ext>
                </a:extLst>
              </p:cNvPr>
              <p:cNvGrpSpPr/>
              <p:nvPr/>
            </p:nvGrpSpPr>
            <p:grpSpPr>
              <a:xfrm>
                <a:off x="5846049" y="3618921"/>
                <a:ext cx="75873" cy="107269"/>
                <a:chOff x="3817849" y="3964363"/>
                <a:chExt cx="75873" cy="107269"/>
              </a:xfrm>
            </p:grpSpPr>
            <p:cxnSp>
              <p:nvCxnSpPr>
                <p:cNvPr id="1584" name="Straight Connector 1583">
                  <a:extLst>
                    <a:ext uri="{FF2B5EF4-FFF2-40B4-BE49-F238E27FC236}">
                      <a16:creationId xmlns:a16="http://schemas.microsoft.com/office/drawing/2014/main" id="{DBDFB4EE-8558-3C9B-30FA-9090248FFE0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85" name="Straight Connector 1584">
                  <a:extLst>
                    <a:ext uri="{FF2B5EF4-FFF2-40B4-BE49-F238E27FC236}">
                      <a16:creationId xmlns:a16="http://schemas.microsoft.com/office/drawing/2014/main" id="{90C0241D-C4D4-8708-F5A5-ACCD7FE1118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86" name="Group 1585">
                <a:extLst>
                  <a:ext uri="{FF2B5EF4-FFF2-40B4-BE49-F238E27FC236}">
                    <a16:creationId xmlns:a16="http://schemas.microsoft.com/office/drawing/2014/main" id="{A66BFE1C-4839-C948-44E2-FF64CD82A3A5}"/>
                  </a:ext>
                </a:extLst>
              </p:cNvPr>
              <p:cNvGrpSpPr/>
              <p:nvPr/>
            </p:nvGrpSpPr>
            <p:grpSpPr>
              <a:xfrm>
                <a:off x="5809988" y="3618921"/>
                <a:ext cx="75873" cy="107269"/>
                <a:chOff x="3817849" y="3964363"/>
                <a:chExt cx="75873" cy="107269"/>
              </a:xfrm>
            </p:grpSpPr>
            <p:cxnSp>
              <p:nvCxnSpPr>
                <p:cNvPr id="1587" name="Straight Connector 1586">
                  <a:extLst>
                    <a:ext uri="{FF2B5EF4-FFF2-40B4-BE49-F238E27FC236}">
                      <a16:creationId xmlns:a16="http://schemas.microsoft.com/office/drawing/2014/main" id="{53534671-DB26-B56C-E8B8-C6C7687CD48F}"/>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88" name="Straight Connector 1587">
                  <a:extLst>
                    <a:ext uri="{FF2B5EF4-FFF2-40B4-BE49-F238E27FC236}">
                      <a16:creationId xmlns:a16="http://schemas.microsoft.com/office/drawing/2014/main" id="{9E3AC732-C971-DA59-5D99-EDDA948A902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89" name="Group 1588">
                <a:extLst>
                  <a:ext uri="{FF2B5EF4-FFF2-40B4-BE49-F238E27FC236}">
                    <a16:creationId xmlns:a16="http://schemas.microsoft.com/office/drawing/2014/main" id="{218E5ADD-ABB8-0DDA-18CC-18100D602A66}"/>
                  </a:ext>
                </a:extLst>
              </p:cNvPr>
              <p:cNvGrpSpPr/>
              <p:nvPr/>
            </p:nvGrpSpPr>
            <p:grpSpPr>
              <a:xfrm>
                <a:off x="5777790" y="3618921"/>
                <a:ext cx="75873" cy="107269"/>
                <a:chOff x="3817849" y="3964363"/>
                <a:chExt cx="75873" cy="107269"/>
              </a:xfrm>
            </p:grpSpPr>
            <p:cxnSp>
              <p:nvCxnSpPr>
                <p:cNvPr id="1590" name="Straight Connector 1589">
                  <a:extLst>
                    <a:ext uri="{FF2B5EF4-FFF2-40B4-BE49-F238E27FC236}">
                      <a16:creationId xmlns:a16="http://schemas.microsoft.com/office/drawing/2014/main" id="{3E3E0FED-95F3-ABE2-8F05-7C349B5D986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91" name="Straight Connector 1590">
                  <a:extLst>
                    <a:ext uri="{FF2B5EF4-FFF2-40B4-BE49-F238E27FC236}">
                      <a16:creationId xmlns:a16="http://schemas.microsoft.com/office/drawing/2014/main" id="{4064A7BF-ACD0-7D6F-1F2F-49651806627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92" name="Group 1591">
                <a:extLst>
                  <a:ext uri="{FF2B5EF4-FFF2-40B4-BE49-F238E27FC236}">
                    <a16:creationId xmlns:a16="http://schemas.microsoft.com/office/drawing/2014/main" id="{DCC761C1-B185-525C-427A-826762EC4834}"/>
                  </a:ext>
                </a:extLst>
              </p:cNvPr>
              <p:cNvGrpSpPr/>
              <p:nvPr/>
            </p:nvGrpSpPr>
            <p:grpSpPr>
              <a:xfrm>
                <a:off x="5704381" y="3653694"/>
                <a:ext cx="75873" cy="107269"/>
                <a:chOff x="3817849" y="3964363"/>
                <a:chExt cx="75873" cy="107269"/>
              </a:xfrm>
            </p:grpSpPr>
            <p:cxnSp>
              <p:nvCxnSpPr>
                <p:cNvPr id="1593" name="Straight Connector 1592">
                  <a:extLst>
                    <a:ext uri="{FF2B5EF4-FFF2-40B4-BE49-F238E27FC236}">
                      <a16:creationId xmlns:a16="http://schemas.microsoft.com/office/drawing/2014/main" id="{1721CC7C-885E-29BC-AF8F-17F2BD96BBB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94" name="Straight Connector 1593">
                  <a:extLst>
                    <a:ext uri="{FF2B5EF4-FFF2-40B4-BE49-F238E27FC236}">
                      <a16:creationId xmlns:a16="http://schemas.microsoft.com/office/drawing/2014/main" id="{8374966C-47ED-03A9-B003-C19D25BB0459}"/>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95" name="Group 1594">
                <a:extLst>
                  <a:ext uri="{FF2B5EF4-FFF2-40B4-BE49-F238E27FC236}">
                    <a16:creationId xmlns:a16="http://schemas.microsoft.com/office/drawing/2014/main" id="{3630862D-7DCB-73EC-B94B-6471B744F108}"/>
                  </a:ext>
                </a:extLst>
              </p:cNvPr>
              <p:cNvGrpSpPr/>
              <p:nvPr/>
            </p:nvGrpSpPr>
            <p:grpSpPr>
              <a:xfrm>
                <a:off x="5647714" y="3660134"/>
                <a:ext cx="75873" cy="107269"/>
                <a:chOff x="3817849" y="3964363"/>
                <a:chExt cx="75873" cy="107269"/>
              </a:xfrm>
            </p:grpSpPr>
            <p:cxnSp>
              <p:nvCxnSpPr>
                <p:cNvPr id="1596" name="Straight Connector 1595">
                  <a:extLst>
                    <a:ext uri="{FF2B5EF4-FFF2-40B4-BE49-F238E27FC236}">
                      <a16:creationId xmlns:a16="http://schemas.microsoft.com/office/drawing/2014/main" id="{ED68C7FF-8C40-8091-8726-150BD795990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97" name="Straight Connector 1596">
                  <a:extLst>
                    <a:ext uri="{FF2B5EF4-FFF2-40B4-BE49-F238E27FC236}">
                      <a16:creationId xmlns:a16="http://schemas.microsoft.com/office/drawing/2014/main" id="{A43CAF4F-3E8C-F4D6-EA14-87EA04A5528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98" name="Group 1597">
                <a:extLst>
                  <a:ext uri="{FF2B5EF4-FFF2-40B4-BE49-F238E27FC236}">
                    <a16:creationId xmlns:a16="http://schemas.microsoft.com/office/drawing/2014/main" id="{C720AFD3-BB9F-574C-6135-89CB475BC6A7}"/>
                  </a:ext>
                </a:extLst>
              </p:cNvPr>
              <p:cNvGrpSpPr/>
              <p:nvPr/>
            </p:nvGrpSpPr>
            <p:grpSpPr>
              <a:xfrm>
                <a:off x="5636123" y="3660134"/>
                <a:ext cx="75873" cy="107269"/>
                <a:chOff x="3817849" y="3964363"/>
                <a:chExt cx="75873" cy="107269"/>
              </a:xfrm>
            </p:grpSpPr>
            <p:cxnSp>
              <p:nvCxnSpPr>
                <p:cNvPr id="1599" name="Straight Connector 1598">
                  <a:extLst>
                    <a:ext uri="{FF2B5EF4-FFF2-40B4-BE49-F238E27FC236}">
                      <a16:creationId xmlns:a16="http://schemas.microsoft.com/office/drawing/2014/main" id="{BF81F546-F4F3-2AC8-332C-4305286AEA4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00" name="Straight Connector 1599">
                  <a:extLst>
                    <a:ext uri="{FF2B5EF4-FFF2-40B4-BE49-F238E27FC236}">
                      <a16:creationId xmlns:a16="http://schemas.microsoft.com/office/drawing/2014/main" id="{E33A08AE-9132-FCE4-A7C4-5AC50BB9D03C}"/>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01" name="Group 1600">
                <a:extLst>
                  <a:ext uri="{FF2B5EF4-FFF2-40B4-BE49-F238E27FC236}">
                    <a16:creationId xmlns:a16="http://schemas.microsoft.com/office/drawing/2014/main" id="{9FC30EDC-F7FC-C4B6-3C71-12F9CD80F67D}"/>
                  </a:ext>
                </a:extLst>
              </p:cNvPr>
              <p:cNvGrpSpPr/>
              <p:nvPr/>
            </p:nvGrpSpPr>
            <p:grpSpPr>
              <a:xfrm>
                <a:off x="5625820" y="3660134"/>
                <a:ext cx="75873" cy="107269"/>
                <a:chOff x="3817849" y="3964363"/>
                <a:chExt cx="75873" cy="107269"/>
              </a:xfrm>
            </p:grpSpPr>
            <p:cxnSp>
              <p:nvCxnSpPr>
                <p:cNvPr id="1602" name="Straight Connector 1601">
                  <a:extLst>
                    <a:ext uri="{FF2B5EF4-FFF2-40B4-BE49-F238E27FC236}">
                      <a16:creationId xmlns:a16="http://schemas.microsoft.com/office/drawing/2014/main" id="{BF755B96-075D-3AED-BB95-C97DE1A99F8F}"/>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03" name="Straight Connector 1602">
                  <a:extLst>
                    <a:ext uri="{FF2B5EF4-FFF2-40B4-BE49-F238E27FC236}">
                      <a16:creationId xmlns:a16="http://schemas.microsoft.com/office/drawing/2014/main" id="{2E480A6A-92BF-8C4F-2380-8692B77F43C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04" name="Group 1603">
                <a:extLst>
                  <a:ext uri="{FF2B5EF4-FFF2-40B4-BE49-F238E27FC236}">
                    <a16:creationId xmlns:a16="http://schemas.microsoft.com/office/drawing/2014/main" id="{1EB1ACA9-B93C-AA34-2AA6-2BDC0722F2C2}"/>
                  </a:ext>
                </a:extLst>
              </p:cNvPr>
              <p:cNvGrpSpPr/>
              <p:nvPr/>
            </p:nvGrpSpPr>
            <p:grpSpPr>
              <a:xfrm>
                <a:off x="5620668" y="3660134"/>
                <a:ext cx="75873" cy="107269"/>
                <a:chOff x="3817849" y="3964363"/>
                <a:chExt cx="75873" cy="107269"/>
              </a:xfrm>
            </p:grpSpPr>
            <p:cxnSp>
              <p:nvCxnSpPr>
                <p:cNvPr id="1605" name="Straight Connector 1604">
                  <a:extLst>
                    <a:ext uri="{FF2B5EF4-FFF2-40B4-BE49-F238E27FC236}">
                      <a16:creationId xmlns:a16="http://schemas.microsoft.com/office/drawing/2014/main" id="{A87C7AD9-866D-78F1-F83A-F2234271AC6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06" name="Straight Connector 1605">
                  <a:extLst>
                    <a:ext uri="{FF2B5EF4-FFF2-40B4-BE49-F238E27FC236}">
                      <a16:creationId xmlns:a16="http://schemas.microsoft.com/office/drawing/2014/main" id="{0E4A2D23-528C-C223-4EBB-BE8CC9ED4EE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07" name="Group 1606">
                <a:extLst>
                  <a:ext uri="{FF2B5EF4-FFF2-40B4-BE49-F238E27FC236}">
                    <a16:creationId xmlns:a16="http://schemas.microsoft.com/office/drawing/2014/main" id="{15AC0B72-C85E-A6A9-4F96-216B9F09E96D}"/>
                  </a:ext>
                </a:extLst>
              </p:cNvPr>
              <p:cNvGrpSpPr/>
              <p:nvPr/>
            </p:nvGrpSpPr>
            <p:grpSpPr>
              <a:xfrm>
                <a:off x="5518925" y="3703922"/>
                <a:ext cx="75873" cy="107269"/>
                <a:chOff x="3817849" y="3964363"/>
                <a:chExt cx="75873" cy="107269"/>
              </a:xfrm>
            </p:grpSpPr>
            <p:cxnSp>
              <p:nvCxnSpPr>
                <p:cNvPr id="1608" name="Straight Connector 1607">
                  <a:extLst>
                    <a:ext uri="{FF2B5EF4-FFF2-40B4-BE49-F238E27FC236}">
                      <a16:creationId xmlns:a16="http://schemas.microsoft.com/office/drawing/2014/main" id="{14571802-AC70-90F2-4630-78AB369ED665}"/>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09" name="Straight Connector 1608">
                  <a:extLst>
                    <a:ext uri="{FF2B5EF4-FFF2-40B4-BE49-F238E27FC236}">
                      <a16:creationId xmlns:a16="http://schemas.microsoft.com/office/drawing/2014/main" id="{7F6C53C3-4C67-CE7C-0026-FAFFFF97BFC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10" name="Group 1609">
                <a:extLst>
                  <a:ext uri="{FF2B5EF4-FFF2-40B4-BE49-F238E27FC236}">
                    <a16:creationId xmlns:a16="http://schemas.microsoft.com/office/drawing/2014/main" id="{C732FB81-C227-7381-972E-BEE5067A5D14}"/>
                  </a:ext>
                </a:extLst>
              </p:cNvPr>
              <p:cNvGrpSpPr/>
              <p:nvPr/>
            </p:nvGrpSpPr>
            <p:grpSpPr>
              <a:xfrm>
                <a:off x="5513773" y="3703922"/>
                <a:ext cx="75873" cy="107269"/>
                <a:chOff x="3817849" y="3964363"/>
                <a:chExt cx="75873" cy="107269"/>
              </a:xfrm>
            </p:grpSpPr>
            <p:cxnSp>
              <p:nvCxnSpPr>
                <p:cNvPr id="1611" name="Straight Connector 1610">
                  <a:extLst>
                    <a:ext uri="{FF2B5EF4-FFF2-40B4-BE49-F238E27FC236}">
                      <a16:creationId xmlns:a16="http://schemas.microsoft.com/office/drawing/2014/main" id="{9B0D463B-5FBF-D74C-3EF0-F3B02AF19C3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12" name="Straight Connector 1611">
                  <a:extLst>
                    <a:ext uri="{FF2B5EF4-FFF2-40B4-BE49-F238E27FC236}">
                      <a16:creationId xmlns:a16="http://schemas.microsoft.com/office/drawing/2014/main" id="{3D140CD3-B1E0-807E-2735-ED4444B9BBF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13" name="Group 1612">
                <a:extLst>
                  <a:ext uri="{FF2B5EF4-FFF2-40B4-BE49-F238E27FC236}">
                    <a16:creationId xmlns:a16="http://schemas.microsoft.com/office/drawing/2014/main" id="{91C6EA05-B48E-2EC0-7352-4EF023C3CCE9}"/>
                  </a:ext>
                </a:extLst>
              </p:cNvPr>
              <p:cNvGrpSpPr/>
              <p:nvPr/>
            </p:nvGrpSpPr>
            <p:grpSpPr>
              <a:xfrm>
                <a:off x="5484152" y="3719377"/>
                <a:ext cx="75873" cy="107269"/>
                <a:chOff x="3817849" y="3964363"/>
                <a:chExt cx="75873" cy="107269"/>
              </a:xfrm>
            </p:grpSpPr>
            <p:cxnSp>
              <p:nvCxnSpPr>
                <p:cNvPr id="1614" name="Straight Connector 1613">
                  <a:extLst>
                    <a:ext uri="{FF2B5EF4-FFF2-40B4-BE49-F238E27FC236}">
                      <a16:creationId xmlns:a16="http://schemas.microsoft.com/office/drawing/2014/main" id="{48CD3CF9-678D-CF5B-9479-C082B609BCA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15" name="Straight Connector 1614">
                  <a:extLst>
                    <a:ext uri="{FF2B5EF4-FFF2-40B4-BE49-F238E27FC236}">
                      <a16:creationId xmlns:a16="http://schemas.microsoft.com/office/drawing/2014/main" id="{C599A7A8-4E64-4B2A-4FF1-1D7D72DCD0A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16" name="Group 1615">
                <a:extLst>
                  <a:ext uri="{FF2B5EF4-FFF2-40B4-BE49-F238E27FC236}">
                    <a16:creationId xmlns:a16="http://schemas.microsoft.com/office/drawing/2014/main" id="{25B92527-0D0E-6F40-CD6A-60CAC0F186DE}"/>
                  </a:ext>
                </a:extLst>
              </p:cNvPr>
              <p:cNvGrpSpPr/>
              <p:nvPr/>
            </p:nvGrpSpPr>
            <p:grpSpPr>
              <a:xfrm>
                <a:off x="5484152" y="3741271"/>
                <a:ext cx="75873" cy="107269"/>
                <a:chOff x="3817849" y="3964363"/>
                <a:chExt cx="75873" cy="107269"/>
              </a:xfrm>
            </p:grpSpPr>
            <p:cxnSp>
              <p:nvCxnSpPr>
                <p:cNvPr id="1617" name="Straight Connector 1616">
                  <a:extLst>
                    <a:ext uri="{FF2B5EF4-FFF2-40B4-BE49-F238E27FC236}">
                      <a16:creationId xmlns:a16="http://schemas.microsoft.com/office/drawing/2014/main" id="{1508478F-1224-C571-2931-5D2A79939A9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18" name="Straight Connector 1617">
                  <a:extLst>
                    <a:ext uri="{FF2B5EF4-FFF2-40B4-BE49-F238E27FC236}">
                      <a16:creationId xmlns:a16="http://schemas.microsoft.com/office/drawing/2014/main" id="{4F05F502-85FD-A345-8D98-A0259B628380}"/>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19" name="Group 1618">
                <a:extLst>
                  <a:ext uri="{FF2B5EF4-FFF2-40B4-BE49-F238E27FC236}">
                    <a16:creationId xmlns:a16="http://schemas.microsoft.com/office/drawing/2014/main" id="{AB8BF29A-0EAF-D817-0DB1-868EB5B9B058}"/>
                  </a:ext>
                </a:extLst>
              </p:cNvPr>
              <p:cNvGrpSpPr/>
              <p:nvPr/>
            </p:nvGrpSpPr>
            <p:grpSpPr>
              <a:xfrm>
                <a:off x="5451955" y="3745135"/>
                <a:ext cx="75873" cy="107269"/>
                <a:chOff x="3817849" y="3964363"/>
                <a:chExt cx="75873" cy="107269"/>
              </a:xfrm>
            </p:grpSpPr>
            <p:cxnSp>
              <p:nvCxnSpPr>
                <p:cNvPr id="1620" name="Straight Connector 1619">
                  <a:extLst>
                    <a:ext uri="{FF2B5EF4-FFF2-40B4-BE49-F238E27FC236}">
                      <a16:creationId xmlns:a16="http://schemas.microsoft.com/office/drawing/2014/main" id="{41607A02-F2E7-F522-879B-75DE3DF9BD6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21" name="Straight Connector 1620">
                  <a:extLst>
                    <a:ext uri="{FF2B5EF4-FFF2-40B4-BE49-F238E27FC236}">
                      <a16:creationId xmlns:a16="http://schemas.microsoft.com/office/drawing/2014/main" id="{E3439264-0870-D129-EBE4-969523027B8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22" name="Group 1621">
                <a:extLst>
                  <a:ext uri="{FF2B5EF4-FFF2-40B4-BE49-F238E27FC236}">
                    <a16:creationId xmlns:a16="http://schemas.microsoft.com/office/drawing/2014/main" id="{A4F54AD2-AF5D-BEDD-639A-58432C03B302}"/>
                  </a:ext>
                </a:extLst>
              </p:cNvPr>
              <p:cNvGrpSpPr/>
              <p:nvPr/>
            </p:nvGrpSpPr>
            <p:grpSpPr>
              <a:xfrm>
                <a:off x="5419757" y="3745135"/>
                <a:ext cx="75873" cy="107269"/>
                <a:chOff x="3817849" y="3964363"/>
                <a:chExt cx="75873" cy="107269"/>
              </a:xfrm>
            </p:grpSpPr>
            <p:cxnSp>
              <p:nvCxnSpPr>
                <p:cNvPr id="1623" name="Straight Connector 1622">
                  <a:extLst>
                    <a:ext uri="{FF2B5EF4-FFF2-40B4-BE49-F238E27FC236}">
                      <a16:creationId xmlns:a16="http://schemas.microsoft.com/office/drawing/2014/main" id="{11292080-4F99-37CB-6740-901B3C21BF5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24" name="Straight Connector 1623">
                  <a:extLst>
                    <a:ext uri="{FF2B5EF4-FFF2-40B4-BE49-F238E27FC236}">
                      <a16:creationId xmlns:a16="http://schemas.microsoft.com/office/drawing/2014/main" id="{BC535616-F635-671B-D72B-F24203C996A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25" name="Group 1624">
                <a:extLst>
                  <a:ext uri="{FF2B5EF4-FFF2-40B4-BE49-F238E27FC236}">
                    <a16:creationId xmlns:a16="http://schemas.microsoft.com/office/drawing/2014/main" id="{D96DC10C-D060-E756-AAF7-872C63F2F8A0}"/>
                  </a:ext>
                </a:extLst>
              </p:cNvPr>
              <p:cNvGrpSpPr/>
              <p:nvPr/>
            </p:nvGrpSpPr>
            <p:grpSpPr>
              <a:xfrm>
                <a:off x="5408166" y="3745135"/>
                <a:ext cx="75873" cy="107269"/>
                <a:chOff x="3817849" y="3964363"/>
                <a:chExt cx="75873" cy="107269"/>
              </a:xfrm>
            </p:grpSpPr>
            <p:cxnSp>
              <p:nvCxnSpPr>
                <p:cNvPr id="1626" name="Straight Connector 1625">
                  <a:extLst>
                    <a:ext uri="{FF2B5EF4-FFF2-40B4-BE49-F238E27FC236}">
                      <a16:creationId xmlns:a16="http://schemas.microsoft.com/office/drawing/2014/main" id="{E394BBEF-570F-531F-C6A8-7C28D1343DC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27" name="Straight Connector 1626">
                  <a:extLst>
                    <a:ext uri="{FF2B5EF4-FFF2-40B4-BE49-F238E27FC236}">
                      <a16:creationId xmlns:a16="http://schemas.microsoft.com/office/drawing/2014/main" id="{E872F9BD-45E1-B55C-3395-A69C1FCE2D3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28" name="Group 1627">
                <a:extLst>
                  <a:ext uri="{FF2B5EF4-FFF2-40B4-BE49-F238E27FC236}">
                    <a16:creationId xmlns:a16="http://schemas.microsoft.com/office/drawing/2014/main" id="{AF013E23-DB89-77E0-D65C-8932950EB3E9}"/>
                  </a:ext>
                </a:extLst>
              </p:cNvPr>
              <p:cNvGrpSpPr/>
              <p:nvPr/>
            </p:nvGrpSpPr>
            <p:grpSpPr>
              <a:xfrm>
                <a:off x="5387560" y="3745135"/>
                <a:ext cx="75873" cy="107269"/>
                <a:chOff x="3817849" y="3964363"/>
                <a:chExt cx="75873" cy="107269"/>
              </a:xfrm>
            </p:grpSpPr>
            <p:cxnSp>
              <p:nvCxnSpPr>
                <p:cNvPr id="1629" name="Straight Connector 1628">
                  <a:extLst>
                    <a:ext uri="{FF2B5EF4-FFF2-40B4-BE49-F238E27FC236}">
                      <a16:creationId xmlns:a16="http://schemas.microsoft.com/office/drawing/2014/main" id="{12801B72-2434-B562-C112-FA70C536067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30" name="Straight Connector 1629">
                  <a:extLst>
                    <a:ext uri="{FF2B5EF4-FFF2-40B4-BE49-F238E27FC236}">
                      <a16:creationId xmlns:a16="http://schemas.microsoft.com/office/drawing/2014/main" id="{6F6E9F4B-7D61-C62E-B039-9889EDFA87D5}"/>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31" name="Group 1630">
                <a:extLst>
                  <a:ext uri="{FF2B5EF4-FFF2-40B4-BE49-F238E27FC236}">
                    <a16:creationId xmlns:a16="http://schemas.microsoft.com/office/drawing/2014/main" id="{D59B41AE-0358-BA8B-9D84-3AACDDC86491}"/>
                  </a:ext>
                </a:extLst>
              </p:cNvPr>
              <p:cNvGrpSpPr/>
              <p:nvPr/>
            </p:nvGrpSpPr>
            <p:grpSpPr>
              <a:xfrm>
                <a:off x="5342484" y="3751574"/>
                <a:ext cx="75873" cy="107269"/>
                <a:chOff x="3817849" y="3964363"/>
                <a:chExt cx="75873" cy="107269"/>
              </a:xfrm>
            </p:grpSpPr>
            <p:cxnSp>
              <p:nvCxnSpPr>
                <p:cNvPr id="1632" name="Straight Connector 1631">
                  <a:extLst>
                    <a:ext uri="{FF2B5EF4-FFF2-40B4-BE49-F238E27FC236}">
                      <a16:creationId xmlns:a16="http://schemas.microsoft.com/office/drawing/2014/main" id="{D84E3BA6-EF8D-7018-EB87-DAE01F35778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33" name="Straight Connector 1632">
                  <a:extLst>
                    <a:ext uri="{FF2B5EF4-FFF2-40B4-BE49-F238E27FC236}">
                      <a16:creationId xmlns:a16="http://schemas.microsoft.com/office/drawing/2014/main" id="{3EF970A4-6CBC-C08A-87C0-215D3F595F0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34" name="Group 1633">
                <a:extLst>
                  <a:ext uri="{FF2B5EF4-FFF2-40B4-BE49-F238E27FC236}">
                    <a16:creationId xmlns:a16="http://schemas.microsoft.com/office/drawing/2014/main" id="{13E84278-94B6-8B2F-6BDD-ED85CE9001CB}"/>
                  </a:ext>
                </a:extLst>
              </p:cNvPr>
              <p:cNvGrpSpPr/>
              <p:nvPr/>
            </p:nvGrpSpPr>
            <p:grpSpPr>
              <a:xfrm>
                <a:off x="5328317" y="3803090"/>
                <a:ext cx="75873" cy="107269"/>
                <a:chOff x="3817849" y="3964363"/>
                <a:chExt cx="75873" cy="107269"/>
              </a:xfrm>
            </p:grpSpPr>
            <p:cxnSp>
              <p:nvCxnSpPr>
                <p:cNvPr id="1635" name="Straight Connector 1634">
                  <a:extLst>
                    <a:ext uri="{FF2B5EF4-FFF2-40B4-BE49-F238E27FC236}">
                      <a16:creationId xmlns:a16="http://schemas.microsoft.com/office/drawing/2014/main" id="{8038016C-8E7F-C082-18E5-75DD62D99D9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36" name="Straight Connector 1635">
                  <a:extLst>
                    <a:ext uri="{FF2B5EF4-FFF2-40B4-BE49-F238E27FC236}">
                      <a16:creationId xmlns:a16="http://schemas.microsoft.com/office/drawing/2014/main" id="{4E32BA6F-1CCF-250E-F499-69194336F25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37" name="Group 1636">
                <a:extLst>
                  <a:ext uri="{FF2B5EF4-FFF2-40B4-BE49-F238E27FC236}">
                    <a16:creationId xmlns:a16="http://schemas.microsoft.com/office/drawing/2014/main" id="{791D0178-0BE8-6BC8-873C-62389B74A39C}"/>
                  </a:ext>
                </a:extLst>
              </p:cNvPr>
              <p:cNvGrpSpPr/>
              <p:nvPr/>
            </p:nvGrpSpPr>
            <p:grpSpPr>
              <a:xfrm>
                <a:off x="5289680" y="3824984"/>
                <a:ext cx="75873" cy="107269"/>
                <a:chOff x="3817849" y="3964363"/>
                <a:chExt cx="75873" cy="107269"/>
              </a:xfrm>
            </p:grpSpPr>
            <p:cxnSp>
              <p:nvCxnSpPr>
                <p:cNvPr id="1638" name="Straight Connector 1637">
                  <a:extLst>
                    <a:ext uri="{FF2B5EF4-FFF2-40B4-BE49-F238E27FC236}">
                      <a16:creationId xmlns:a16="http://schemas.microsoft.com/office/drawing/2014/main" id="{031B6782-9739-2A23-EA23-BB76EA29796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39" name="Straight Connector 1638">
                  <a:extLst>
                    <a:ext uri="{FF2B5EF4-FFF2-40B4-BE49-F238E27FC236}">
                      <a16:creationId xmlns:a16="http://schemas.microsoft.com/office/drawing/2014/main" id="{3259512B-E959-D062-C0FC-7A1D784FAEA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40" name="Group 1639">
                <a:extLst>
                  <a:ext uri="{FF2B5EF4-FFF2-40B4-BE49-F238E27FC236}">
                    <a16:creationId xmlns:a16="http://schemas.microsoft.com/office/drawing/2014/main" id="{CF4A16D6-A213-6BC9-20A5-693A96A00E77}"/>
                  </a:ext>
                </a:extLst>
              </p:cNvPr>
              <p:cNvGrpSpPr/>
              <p:nvPr/>
            </p:nvGrpSpPr>
            <p:grpSpPr>
              <a:xfrm>
                <a:off x="5265211" y="3862333"/>
                <a:ext cx="75873" cy="107269"/>
                <a:chOff x="3817849" y="3964363"/>
                <a:chExt cx="75873" cy="107269"/>
              </a:xfrm>
            </p:grpSpPr>
            <p:cxnSp>
              <p:nvCxnSpPr>
                <p:cNvPr id="1641" name="Straight Connector 1640">
                  <a:extLst>
                    <a:ext uri="{FF2B5EF4-FFF2-40B4-BE49-F238E27FC236}">
                      <a16:creationId xmlns:a16="http://schemas.microsoft.com/office/drawing/2014/main" id="{290DFCB2-7BCC-50F5-03E5-80A918D0F14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42" name="Straight Connector 1641">
                  <a:extLst>
                    <a:ext uri="{FF2B5EF4-FFF2-40B4-BE49-F238E27FC236}">
                      <a16:creationId xmlns:a16="http://schemas.microsoft.com/office/drawing/2014/main" id="{B05BB544-8C15-64F9-1E8F-B3FB9F90EFE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43" name="Group 1642">
                <a:extLst>
                  <a:ext uri="{FF2B5EF4-FFF2-40B4-BE49-F238E27FC236}">
                    <a16:creationId xmlns:a16="http://schemas.microsoft.com/office/drawing/2014/main" id="{85E737A5-D956-4F55-F686-574033F922FF}"/>
                  </a:ext>
                </a:extLst>
              </p:cNvPr>
              <p:cNvGrpSpPr/>
              <p:nvPr/>
            </p:nvGrpSpPr>
            <p:grpSpPr>
              <a:xfrm>
                <a:off x="5238165" y="3876499"/>
                <a:ext cx="75873" cy="107269"/>
                <a:chOff x="3817849" y="3964363"/>
                <a:chExt cx="75873" cy="107269"/>
              </a:xfrm>
            </p:grpSpPr>
            <p:cxnSp>
              <p:nvCxnSpPr>
                <p:cNvPr id="1644" name="Straight Connector 1643">
                  <a:extLst>
                    <a:ext uri="{FF2B5EF4-FFF2-40B4-BE49-F238E27FC236}">
                      <a16:creationId xmlns:a16="http://schemas.microsoft.com/office/drawing/2014/main" id="{1F46305C-45E9-931F-0D74-6D3FA20AFDA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45" name="Straight Connector 1644">
                  <a:extLst>
                    <a:ext uri="{FF2B5EF4-FFF2-40B4-BE49-F238E27FC236}">
                      <a16:creationId xmlns:a16="http://schemas.microsoft.com/office/drawing/2014/main" id="{35C69277-6FC5-C7DC-AAB3-0E057170CE6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46" name="Group 1645">
                <a:extLst>
                  <a:ext uri="{FF2B5EF4-FFF2-40B4-BE49-F238E27FC236}">
                    <a16:creationId xmlns:a16="http://schemas.microsoft.com/office/drawing/2014/main" id="{7B676A5A-EDB1-6258-ABAB-255BE135952F}"/>
                  </a:ext>
                </a:extLst>
              </p:cNvPr>
              <p:cNvGrpSpPr/>
              <p:nvPr/>
            </p:nvGrpSpPr>
            <p:grpSpPr>
              <a:xfrm>
                <a:off x="5227862" y="3879075"/>
                <a:ext cx="75873" cy="107269"/>
                <a:chOff x="3817849" y="3964363"/>
                <a:chExt cx="75873" cy="107269"/>
              </a:xfrm>
            </p:grpSpPr>
            <p:cxnSp>
              <p:nvCxnSpPr>
                <p:cNvPr id="1647" name="Straight Connector 1646">
                  <a:extLst>
                    <a:ext uri="{FF2B5EF4-FFF2-40B4-BE49-F238E27FC236}">
                      <a16:creationId xmlns:a16="http://schemas.microsoft.com/office/drawing/2014/main" id="{1AA44A43-ABC4-20C0-3BE0-BA9767FA54B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48" name="Straight Connector 1647">
                  <a:extLst>
                    <a:ext uri="{FF2B5EF4-FFF2-40B4-BE49-F238E27FC236}">
                      <a16:creationId xmlns:a16="http://schemas.microsoft.com/office/drawing/2014/main" id="{1FC049F2-E555-0A86-93BE-E89E8D2A8495}"/>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49" name="Group 1648">
                <a:extLst>
                  <a:ext uri="{FF2B5EF4-FFF2-40B4-BE49-F238E27FC236}">
                    <a16:creationId xmlns:a16="http://schemas.microsoft.com/office/drawing/2014/main" id="{B30E02D7-14EF-1003-352E-14878C53E93B}"/>
                  </a:ext>
                </a:extLst>
              </p:cNvPr>
              <p:cNvGrpSpPr/>
              <p:nvPr/>
            </p:nvGrpSpPr>
            <p:grpSpPr>
              <a:xfrm>
                <a:off x="5217559" y="3882939"/>
                <a:ext cx="75873" cy="107269"/>
                <a:chOff x="3817849" y="3964363"/>
                <a:chExt cx="75873" cy="107269"/>
              </a:xfrm>
            </p:grpSpPr>
            <p:cxnSp>
              <p:nvCxnSpPr>
                <p:cNvPr id="1650" name="Straight Connector 1649">
                  <a:extLst>
                    <a:ext uri="{FF2B5EF4-FFF2-40B4-BE49-F238E27FC236}">
                      <a16:creationId xmlns:a16="http://schemas.microsoft.com/office/drawing/2014/main" id="{0CCEB86D-9C73-41A8-E122-F660AA2A2E5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51" name="Straight Connector 1650">
                  <a:extLst>
                    <a:ext uri="{FF2B5EF4-FFF2-40B4-BE49-F238E27FC236}">
                      <a16:creationId xmlns:a16="http://schemas.microsoft.com/office/drawing/2014/main" id="{37D6F82C-5A94-EC50-3228-5E732B2B177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52" name="Group 1651">
                <a:extLst>
                  <a:ext uri="{FF2B5EF4-FFF2-40B4-BE49-F238E27FC236}">
                    <a16:creationId xmlns:a16="http://schemas.microsoft.com/office/drawing/2014/main" id="{A78C9450-AE71-54E9-5FB0-3091C0C7225C}"/>
                  </a:ext>
                </a:extLst>
              </p:cNvPr>
              <p:cNvGrpSpPr/>
              <p:nvPr/>
            </p:nvGrpSpPr>
            <p:grpSpPr>
              <a:xfrm>
                <a:off x="5132558" y="3951197"/>
                <a:ext cx="75873" cy="107269"/>
                <a:chOff x="3817849" y="3964363"/>
                <a:chExt cx="75873" cy="107269"/>
              </a:xfrm>
            </p:grpSpPr>
            <p:cxnSp>
              <p:nvCxnSpPr>
                <p:cNvPr id="1653" name="Straight Connector 1652">
                  <a:extLst>
                    <a:ext uri="{FF2B5EF4-FFF2-40B4-BE49-F238E27FC236}">
                      <a16:creationId xmlns:a16="http://schemas.microsoft.com/office/drawing/2014/main" id="{597847EC-8994-A980-60EA-6BB17095662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54" name="Straight Connector 1653">
                  <a:extLst>
                    <a:ext uri="{FF2B5EF4-FFF2-40B4-BE49-F238E27FC236}">
                      <a16:creationId xmlns:a16="http://schemas.microsoft.com/office/drawing/2014/main" id="{BBB561F0-F761-AAC0-C4AE-6CD929E688FA}"/>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55" name="Group 1654">
                <a:extLst>
                  <a:ext uri="{FF2B5EF4-FFF2-40B4-BE49-F238E27FC236}">
                    <a16:creationId xmlns:a16="http://schemas.microsoft.com/office/drawing/2014/main" id="{AB6D2FBD-452A-EC4B-4923-C51D27A02619}"/>
                  </a:ext>
                </a:extLst>
              </p:cNvPr>
              <p:cNvGrpSpPr/>
              <p:nvPr/>
            </p:nvGrpSpPr>
            <p:grpSpPr>
              <a:xfrm>
                <a:off x="5117104" y="3956348"/>
                <a:ext cx="75873" cy="107269"/>
                <a:chOff x="3817849" y="3964363"/>
                <a:chExt cx="75873" cy="107269"/>
              </a:xfrm>
            </p:grpSpPr>
            <p:cxnSp>
              <p:nvCxnSpPr>
                <p:cNvPr id="1656" name="Straight Connector 1655">
                  <a:extLst>
                    <a:ext uri="{FF2B5EF4-FFF2-40B4-BE49-F238E27FC236}">
                      <a16:creationId xmlns:a16="http://schemas.microsoft.com/office/drawing/2014/main" id="{54614F3D-5064-C003-C574-7C1A98741BA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57" name="Straight Connector 1656">
                  <a:extLst>
                    <a:ext uri="{FF2B5EF4-FFF2-40B4-BE49-F238E27FC236}">
                      <a16:creationId xmlns:a16="http://schemas.microsoft.com/office/drawing/2014/main" id="{09924CF0-B1A2-0167-074C-7319E700B71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1658" name="Group 1657">
              <a:extLst>
                <a:ext uri="{FF2B5EF4-FFF2-40B4-BE49-F238E27FC236}">
                  <a16:creationId xmlns:a16="http://schemas.microsoft.com/office/drawing/2014/main" id="{920EE950-20F7-83B5-E359-89209786E3FC}"/>
                </a:ext>
              </a:extLst>
            </p:cNvPr>
            <p:cNvGrpSpPr/>
            <p:nvPr/>
          </p:nvGrpSpPr>
          <p:grpSpPr>
            <a:xfrm>
              <a:off x="5090058" y="3956348"/>
              <a:ext cx="75873" cy="107269"/>
              <a:chOff x="3817849" y="3964363"/>
              <a:chExt cx="75873" cy="107269"/>
            </a:xfrm>
          </p:grpSpPr>
          <p:cxnSp>
            <p:nvCxnSpPr>
              <p:cNvPr id="1659" name="Straight Connector 1658">
                <a:extLst>
                  <a:ext uri="{FF2B5EF4-FFF2-40B4-BE49-F238E27FC236}">
                    <a16:creationId xmlns:a16="http://schemas.microsoft.com/office/drawing/2014/main" id="{9E2A2B51-A8DC-E05E-3074-2377E975DDA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60" name="Straight Connector 1659">
                <a:extLst>
                  <a:ext uri="{FF2B5EF4-FFF2-40B4-BE49-F238E27FC236}">
                    <a16:creationId xmlns:a16="http://schemas.microsoft.com/office/drawing/2014/main" id="{7A1768C5-0A5F-F88C-680E-5288099E688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61" name="Group 1660">
              <a:extLst>
                <a:ext uri="{FF2B5EF4-FFF2-40B4-BE49-F238E27FC236}">
                  <a16:creationId xmlns:a16="http://schemas.microsoft.com/office/drawing/2014/main" id="{9D933F6E-B8CD-F5F8-672C-03186373CBE4}"/>
                </a:ext>
              </a:extLst>
            </p:cNvPr>
            <p:cNvGrpSpPr/>
            <p:nvPr/>
          </p:nvGrpSpPr>
          <p:grpSpPr>
            <a:xfrm>
              <a:off x="5078467" y="3956348"/>
              <a:ext cx="75873" cy="107269"/>
              <a:chOff x="3817849" y="3964363"/>
              <a:chExt cx="75873" cy="107269"/>
            </a:xfrm>
          </p:grpSpPr>
          <p:cxnSp>
            <p:nvCxnSpPr>
              <p:cNvPr id="1662" name="Straight Connector 1661">
                <a:extLst>
                  <a:ext uri="{FF2B5EF4-FFF2-40B4-BE49-F238E27FC236}">
                    <a16:creationId xmlns:a16="http://schemas.microsoft.com/office/drawing/2014/main" id="{D768A199-9372-545C-CF8A-33211ACE7566}"/>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63" name="Straight Connector 1662">
                <a:extLst>
                  <a:ext uri="{FF2B5EF4-FFF2-40B4-BE49-F238E27FC236}">
                    <a16:creationId xmlns:a16="http://schemas.microsoft.com/office/drawing/2014/main" id="{B61DE59B-9AC4-5F57-5D05-8DB806582A3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64" name="Group 1663">
              <a:extLst>
                <a:ext uri="{FF2B5EF4-FFF2-40B4-BE49-F238E27FC236}">
                  <a16:creationId xmlns:a16="http://schemas.microsoft.com/office/drawing/2014/main" id="{66A77852-AC29-5DAE-8B8C-8E12C17F82A2}"/>
                </a:ext>
              </a:extLst>
            </p:cNvPr>
            <p:cNvGrpSpPr/>
            <p:nvPr/>
          </p:nvGrpSpPr>
          <p:grpSpPr>
            <a:xfrm>
              <a:off x="5050133" y="4015591"/>
              <a:ext cx="75873" cy="107269"/>
              <a:chOff x="3817849" y="3964363"/>
              <a:chExt cx="75873" cy="107269"/>
            </a:xfrm>
          </p:grpSpPr>
          <p:cxnSp>
            <p:nvCxnSpPr>
              <p:cNvPr id="1665" name="Straight Connector 1664">
                <a:extLst>
                  <a:ext uri="{FF2B5EF4-FFF2-40B4-BE49-F238E27FC236}">
                    <a16:creationId xmlns:a16="http://schemas.microsoft.com/office/drawing/2014/main" id="{CD9AF245-9996-EAA9-A24E-056E38C6570C}"/>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66" name="Straight Connector 1665">
                <a:extLst>
                  <a:ext uri="{FF2B5EF4-FFF2-40B4-BE49-F238E27FC236}">
                    <a16:creationId xmlns:a16="http://schemas.microsoft.com/office/drawing/2014/main" id="{716B4306-478F-30B5-F56B-22FE1B7ADE9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67" name="Group 1666">
              <a:extLst>
                <a:ext uri="{FF2B5EF4-FFF2-40B4-BE49-F238E27FC236}">
                  <a16:creationId xmlns:a16="http://schemas.microsoft.com/office/drawing/2014/main" id="{4008DF9E-CF3B-3778-5CB6-1E1ECE2E2537}"/>
                </a:ext>
              </a:extLst>
            </p:cNvPr>
            <p:cNvGrpSpPr/>
            <p:nvPr/>
          </p:nvGrpSpPr>
          <p:grpSpPr>
            <a:xfrm>
              <a:off x="4993466" y="4041349"/>
              <a:ext cx="75873" cy="107269"/>
              <a:chOff x="3817849" y="3964363"/>
              <a:chExt cx="75873" cy="107269"/>
            </a:xfrm>
          </p:grpSpPr>
          <p:cxnSp>
            <p:nvCxnSpPr>
              <p:cNvPr id="1668" name="Straight Connector 1667">
                <a:extLst>
                  <a:ext uri="{FF2B5EF4-FFF2-40B4-BE49-F238E27FC236}">
                    <a16:creationId xmlns:a16="http://schemas.microsoft.com/office/drawing/2014/main" id="{B908876B-26CC-D45F-D2A2-32764537B07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69" name="Straight Connector 1668">
                <a:extLst>
                  <a:ext uri="{FF2B5EF4-FFF2-40B4-BE49-F238E27FC236}">
                    <a16:creationId xmlns:a16="http://schemas.microsoft.com/office/drawing/2014/main" id="{6C29E673-C610-54FF-219D-5973314AC26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70" name="Group 1669">
              <a:extLst>
                <a:ext uri="{FF2B5EF4-FFF2-40B4-BE49-F238E27FC236}">
                  <a16:creationId xmlns:a16="http://schemas.microsoft.com/office/drawing/2014/main" id="{035311D6-B85E-7498-3E68-48907835C0D7}"/>
                </a:ext>
              </a:extLst>
            </p:cNvPr>
            <p:cNvGrpSpPr/>
            <p:nvPr/>
          </p:nvGrpSpPr>
          <p:grpSpPr>
            <a:xfrm>
              <a:off x="4983163" y="4041349"/>
              <a:ext cx="75873" cy="107269"/>
              <a:chOff x="3817849" y="3964363"/>
              <a:chExt cx="75873" cy="107269"/>
            </a:xfrm>
          </p:grpSpPr>
          <p:cxnSp>
            <p:nvCxnSpPr>
              <p:cNvPr id="1671" name="Straight Connector 1670">
                <a:extLst>
                  <a:ext uri="{FF2B5EF4-FFF2-40B4-BE49-F238E27FC236}">
                    <a16:creationId xmlns:a16="http://schemas.microsoft.com/office/drawing/2014/main" id="{8C7ACD07-AF16-4E02-23D7-1D0E370073CD}"/>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72" name="Straight Connector 1671">
                <a:extLst>
                  <a:ext uri="{FF2B5EF4-FFF2-40B4-BE49-F238E27FC236}">
                    <a16:creationId xmlns:a16="http://schemas.microsoft.com/office/drawing/2014/main" id="{4A60B66B-7A1D-6DB3-78F4-C09A426C990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73" name="Group 1672">
              <a:extLst>
                <a:ext uri="{FF2B5EF4-FFF2-40B4-BE49-F238E27FC236}">
                  <a16:creationId xmlns:a16="http://schemas.microsoft.com/office/drawing/2014/main" id="{F9528784-0975-A020-1932-E70E979B5B30}"/>
                </a:ext>
              </a:extLst>
            </p:cNvPr>
            <p:cNvGrpSpPr/>
            <p:nvPr/>
          </p:nvGrpSpPr>
          <p:grpSpPr>
            <a:xfrm>
              <a:off x="4944527" y="4052940"/>
              <a:ext cx="75873" cy="107269"/>
              <a:chOff x="3817849" y="3964363"/>
              <a:chExt cx="75873" cy="107269"/>
            </a:xfrm>
          </p:grpSpPr>
          <p:cxnSp>
            <p:nvCxnSpPr>
              <p:cNvPr id="1674" name="Straight Connector 1673">
                <a:extLst>
                  <a:ext uri="{FF2B5EF4-FFF2-40B4-BE49-F238E27FC236}">
                    <a16:creationId xmlns:a16="http://schemas.microsoft.com/office/drawing/2014/main" id="{12F96618-4C5A-324A-055A-C44E246DFAD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75" name="Straight Connector 1674">
                <a:extLst>
                  <a:ext uri="{FF2B5EF4-FFF2-40B4-BE49-F238E27FC236}">
                    <a16:creationId xmlns:a16="http://schemas.microsoft.com/office/drawing/2014/main" id="{52959213-431A-88D0-BF80-CF498FE1AE1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76" name="Group 1675">
              <a:extLst>
                <a:ext uri="{FF2B5EF4-FFF2-40B4-BE49-F238E27FC236}">
                  <a16:creationId xmlns:a16="http://schemas.microsoft.com/office/drawing/2014/main" id="{BD227D0A-335D-1E9E-5060-37C299B05043}"/>
                </a:ext>
              </a:extLst>
            </p:cNvPr>
            <p:cNvGrpSpPr/>
            <p:nvPr/>
          </p:nvGrpSpPr>
          <p:grpSpPr>
            <a:xfrm>
              <a:off x="4913618" y="4076122"/>
              <a:ext cx="75873" cy="107269"/>
              <a:chOff x="3817849" y="3964363"/>
              <a:chExt cx="75873" cy="107269"/>
            </a:xfrm>
          </p:grpSpPr>
          <p:cxnSp>
            <p:nvCxnSpPr>
              <p:cNvPr id="1677" name="Straight Connector 1676">
                <a:extLst>
                  <a:ext uri="{FF2B5EF4-FFF2-40B4-BE49-F238E27FC236}">
                    <a16:creationId xmlns:a16="http://schemas.microsoft.com/office/drawing/2014/main" id="{415A079E-6C59-3E14-EF64-1BFEF093754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78" name="Straight Connector 1677">
                <a:extLst>
                  <a:ext uri="{FF2B5EF4-FFF2-40B4-BE49-F238E27FC236}">
                    <a16:creationId xmlns:a16="http://schemas.microsoft.com/office/drawing/2014/main" id="{10696A79-EB01-6D63-4A52-032DD160AAB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79" name="Group 1678">
              <a:extLst>
                <a:ext uri="{FF2B5EF4-FFF2-40B4-BE49-F238E27FC236}">
                  <a16:creationId xmlns:a16="http://schemas.microsoft.com/office/drawing/2014/main" id="{3D1DB109-1066-BA77-62CD-4BE444A2CD4F}"/>
                </a:ext>
              </a:extLst>
            </p:cNvPr>
            <p:cNvGrpSpPr/>
            <p:nvPr/>
          </p:nvGrpSpPr>
          <p:grpSpPr>
            <a:xfrm>
              <a:off x="4885284" y="4118622"/>
              <a:ext cx="75873" cy="107269"/>
              <a:chOff x="3817849" y="3964363"/>
              <a:chExt cx="75873" cy="107269"/>
            </a:xfrm>
          </p:grpSpPr>
          <p:cxnSp>
            <p:nvCxnSpPr>
              <p:cNvPr id="1680" name="Straight Connector 1679">
                <a:extLst>
                  <a:ext uri="{FF2B5EF4-FFF2-40B4-BE49-F238E27FC236}">
                    <a16:creationId xmlns:a16="http://schemas.microsoft.com/office/drawing/2014/main" id="{5236DFB2-F9F9-4A15-9995-7DD08F7DF85D}"/>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81" name="Straight Connector 1680">
                <a:extLst>
                  <a:ext uri="{FF2B5EF4-FFF2-40B4-BE49-F238E27FC236}">
                    <a16:creationId xmlns:a16="http://schemas.microsoft.com/office/drawing/2014/main" id="{3C30C8C0-F879-CA27-7FB3-E9EF8973127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82" name="Group 1681">
              <a:extLst>
                <a:ext uri="{FF2B5EF4-FFF2-40B4-BE49-F238E27FC236}">
                  <a16:creationId xmlns:a16="http://schemas.microsoft.com/office/drawing/2014/main" id="{3A0D1046-16E3-9106-A6E9-CA72D0CD41BF}"/>
                </a:ext>
              </a:extLst>
            </p:cNvPr>
            <p:cNvGrpSpPr/>
            <p:nvPr/>
          </p:nvGrpSpPr>
          <p:grpSpPr>
            <a:xfrm>
              <a:off x="4822177" y="4176577"/>
              <a:ext cx="75873" cy="107269"/>
              <a:chOff x="3817849" y="3964363"/>
              <a:chExt cx="75873" cy="107269"/>
            </a:xfrm>
          </p:grpSpPr>
          <p:cxnSp>
            <p:nvCxnSpPr>
              <p:cNvPr id="1683" name="Straight Connector 1682">
                <a:extLst>
                  <a:ext uri="{FF2B5EF4-FFF2-40B4-BE49-F238E27FC236}">
                    <a16:creationId xmlns:a16="http://schemas.microsoft.com/office/drawing/2014/main" id="{FD8D3407-1E34-E977-00C4-63813F3A1EA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84" name="Straight Connector 1683">
                <a:extLst>
                  <a:ext uri="{FF2B5EF4-FFF2-40B4-BE49-F238E27FC236}">
                    <a16:creationId xmlns:a16="http://schemas.microsoft.com/office/drawing/2014/main" id="{06AA0B66-530C-70F9-EEEE-C1FA1A164A7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85" name="Group 1684">
              <a:extLst>
                <a:ext uri="{FF2B5EF4-FFF2-40B4-BE49-F238E27FC236}">
                  <a16:creationId xmlns:a16="http://schemas.microsoft.com/office/drawing/2014/main" id="{90F81D2A-8D17-C086-7F1A-2C3443D383A4}"/>
                </a:ext>
              </a:extLst>
            </p:cNvPr>
            <p:cNvGrpSpPr/>
            <p:nvPr/>
          </p:nvGrpSpPr>
          <p:grpSpPr>
            <a:xfrm>
              <a:off x="4782252" y="4176577"/>
              <a:ext cx="75873" cy="107269"/>
              <a:chOff x="3817849" y="3964363"/>
              <a:chExt cx="75873" cy="107269"/>
            </a:xfrm>
          </p:grpSpPr>
          <p:cxnSp>
            <p:nvCxnSpPr>
              <p:cNvPr id="1686" name="Straight Connector 1685">
                <a:extLst>
                  <a:ext uri="{FF2B5EF4-FFF2-40B4-BE49-F238E27FC236}">
                    <a16:creationId xmlns:a16="http://schemas.microsoft.com/office/drawing/2014/main" id="{52ED4A93-6CC3-CCAF-7BFC-64BB43F7E2D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87" name="Straight Connector 1686">
                <a:extLst>
                  <a:ext uri="{FF2B5EF4-FFF2-40B4-BE49-F238E27FC236}">
                    <a16:creationId xmlns:a16="http://schemas.microsoft.com/office/drawing/2014/main" id="{025430FE-2121-CA0A-DC05-30272171D0E5}"/>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88" name="Group 1687">
              <a:extLst>
                <a:ext uri="{FF2B5EF4-FFF2-40B4-BE49-F238E27FC236}">
                  <a16:creationId xmlns:a16="http://schemas.microsoft.com/office/drawing/2014/main" id="{BA7AA1D3-4507-C766-0851-D82FC86C197C}"/>
                </a:ext>
              </a:extLst>
            </p:cNvPr>
            <p:cNvGrpSpPr/>
            <p:nvPr/>
          </p:nvGrpSpPr>
          <p:grpSpPr>
            <a:xfrm>
              <a:off x="4769373" y="4176577"/>
              <a:ext cx="75873" cy="107269"/>
              <a:chOff x="3817849" y="3964363"/>
              <a:chExt cx="75873" cy="107269"/>
            </a:xfrm>
          </p:grpSpPr>
          <p:cxnSp>
            <p:nvCxnSpPr>
              <p:cNvPr id="1689" name="Straight Connector 1688">
                <a:extLst>
                  <a:ext uri="{FF2B5EF4-FFF2-40B4-BE49-F238E27FC236}">
                    <a16:creationId xmlns:a16="http://schemas.microsoft.com/office/drawing/2014/main" id="{B11958E9-7F7B-004E-F8A4-282B61E6B44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90" name="Straight Connector 1689">
                <a:extLst>
                  <a:ext uri="{FF2B5EF4-FFF2-40B4-BE49-F238E27FC236}">
                    <a16:creationId xmlns:a16="http://schemas.microsoft.com/office/drawing/2014/main" id="{CD40707D-B27D-32F2-5A8E-6E7EA1B7940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91" name="Group 1690">
              <a:extLst>
                <a:ext uri="{FF2B5EF4-FFF2-40B4-BE49-F238E27FC236}">
                  <a16:creationId xmlns:a16="http://schemas.microsoft.com/office/drawing/2014/main" id="{853343E2-8F31-EA81-3CC9-E9DEF224C7BD}"/>
                </a:ext>
              </a:extLst>
            </p:cNvPr>
            <p:cNvGrpSpPr/>
            <p:nvPr/>
          </p:nvGrpSpPr>
          <p:grpSpPr>
            <a:xfrm>
              <a:off x="4735888" y="4268017"/>
              <a:ext cx="75873" cy="107269"/>
              <a:chOff x="3817849" y="3964363"/>
              <a:chExt cx="75873" cy="107269"/>
            </a:xfrm>
          </p:grpSpPr>
          <p:cxnSp>
            <p:nvCxnSpPr>
              <p:cNvPr id="1692" name="Straight Connector 1691">
                <a:extLst>
                  <a:ext uri="{FF2B5EF4-FFF2-40B4-BE49-F238E27FC236}">
                    <a16:creationId xmlns:a16="http://schemas.microsoft.com/office/drawing/2014/main" id="{A9A95C0E-CE03-6A1E-1527-33984279E10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93" name="Straight Connector 1692">
                <a:extLst>
                  <a:ext uri="{FF2B5EF4-FFF2-40B4-BE49-F238E27FC236}">
                    <a16:creationId xmlns:a16="http://schemas.microsoft.com/office/drawing/2014/main" id="{5BFE22AE-8CB2-4C72-067D-6A1D1C18C27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94" name="Group 1693">
              <a:extLst>
                <a:ext uri="{FF2B5EF4-FFF2-40B4-BE49-F238E27FC236}">
                  <a16:creationId xmlns:a16="http://schemas.microsoft.com/office/drawing/2014/main" id="{E6168EC5-F630-B869-0D05-90C5E2E21E1E}"/>
                </a:ext>
              </a:extLst>
            </p:cNvPr>
            <p:cNvGrpSpPr/>
            <p:nvPr/>
          </p:nvGrpSpPr>
          <p:grpSpPr>
            <a:xfrm>
              <a:off x="4689524" y="4338850"/>
              <a:ext cx="75873" cy="107269"/>
              <a:chOff x="3817849" y="3964363"/>
              <a:chExt cx="75873" cy="107269"/>
            </a:xfrm>
          </p:grpSpPr>
          <p:cxnSp>
            <p:nvCxnSpPr>
              <p:cNvPr id="1695" name="Straight Connector 1694">
                <a:extLst>
                  <a:ext uri="{FF2B5EF4-FFF2-40B4-BE49-F238E27FC236}">
                    <a16:creationId xmlns:a16="http://schemas.microsoft.com/office/drawing/2014/main" id="{A1864784-8DA0-AF78-DD53-55FFC8BF3F2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96" name="Straight Connector 1695">
                <a:extLst>
                  <a:ext uri="{FF2B5EF4-FFF2-40B4-BE49-F238E27FC236}">
                    <a16:creationId xmlns:a16="http://schemas.microsoft.com/office/drawing/2014/main" id="{8BE4191A-9AF5-0F0F-D804-CE3725052429}"/>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97" name="Group 1696">
              <a:extLst>
                <a:ext uri="{FF2B5EF4-FFF2-40B4-BE49-F238E27FC236}">
                  <a16:creationId xmlns:a16="http://schemas.microsoft.com/office/drawing/2014/main" id="{E84C2AF1-7AFC-970B-32DF-01738D27E031}"/>
                </a:ext>
              </a:extLst>
            </p:cNvPr>
            <p:cNvGrpSpPr/>
            <p:nvPr/>
          </p:nvGrpSpPr>
          <p:grpSpPr>
            <a:xfrm>
              <a:off x="4654751" y="4445744"/>
              <a:ext cx="75873" cy="107269"/>
              <a:chOff x="3817849" y="3964363"/>
              <a:chExt cx="75873" cy="107269"/>
            </a:xfrm>
          </p:grpSpPr>
          <p:cxnSp>
            <p:nvCxnSpPr>
              <p:cNvPr id="1698" name="Straight Connector 1697">
                <a:extLst>
                  <a:ext uri="{FF2B5EF4-FFF2-40B4-BE49-F238E27FC236}">
                    <a16:creationId xmlns:a16="http://schemas.microsoft.com/office/drawing/2014/main" id="{4DCAEAC9-2C64-8E79-68D3-444560F7F99F}"/>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99" name="Straight Connector 1698">
                <a:extLst>
                  <a:ext uri="{FF2B5EF4-FFF2-40B4-BE49-F238E27FC236}">
                    <a16:creationId xmlns:a16="http://schemas.microsoft.com/office/drawing/2014/main" id="{D042FC71-D9FD-3BBF-F288-C0B987DA0CA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00" name="Group 1699">
              <a:extLst>
                <a:ext uri="{FF2B5EF4-FFF2-40B4-BE49-F238E27FC236}">
                  <a16:creationId xmlns:a16="http://schemas.microsoft.com/office/drawing/2014/main" id="{F7B0BF37-A915-9C30-6A2D-116F6263C984}"/>
                </a:ext>
              </a:extLst>
            </p:cNvPr>
            <p:cNvGrpSpPr/>
            <p:nvPr/>
          </p:nvGrpSpPr>
          <p:grpSpPr>
            <a:xfrm>
              <a:off x="4639296" y="4557790"/>
              <a:ext cx="75873" cy="107269"/>
              <a:chOff x="3817849" y="3964363"/>
              <a:chExt cx="75873" cy="107269"/>
            </a:xfrm>
          </p:grpSpPr>
          <p:cxnSp>
            <p:nvCxnSpPr>
              <p:cNvPr id="1701" name="Straight Connector 1700">
                <a:extLst>
                  <a:ext uri="{FF2B5EF4-FFF2-40B4-BE49-F238E27FC236}">
                    <a16:creationId xmlns:a16="http://schemas.microsoft.com/office/drawing/2014/main" id="{53A4D512-954B-9F65-CE96-0F6E82009CC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702" name="Straight Connector 1701">
                <a:extLst>
                  <a:ext uri="{FF2B5EF4-FFF2-40B4-BE49-F238E27FC236}">
                    <a16:creationId xmlns:a16="http://schemas.microsoft.com/office/drawing/2014/main" id="{F0370051-3585-E9C5-279E-9CEA2FFB477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03" name="Group 1702">
              <a:extLst>
                <a:ext uri="{FF2B5EF4-FFF2-40B4-BE49-F238E27FC236}">
                  <a16:creationId xmlns:a16="http://schemas.microsoft.com/office/drawing/2014/main" id="{363C339B-8D21-0A62-D949-C61448C615BD}"/>
                </a:ext>
              </a:extLst>
            </p:cNvPr>
            <p:cNvGrpSpPr/>
            <p:nvPr/>
          </p:nvGrpSpPr>
          <p:grpSpPr>
            <a:xfrm>
              <a:off x="4622554" y="4698169"/>
              <a:ext cx="75873" cy="107269"/>
              <a:chOff x="3817849" y="3964363"/>
              <a:chExt cx="75873" cy="107269"/>
            </a:xfrm>
          </p:grpSpPr>
          <p:cxnSp>
            <p:nvCxnSpPr>
              <p:cNvPr id="1704" name="Straight Connector 1703">
                <a:extLst>
                  <a:ext uri="{FF2B5EF4-FFF2-40B4-BE49-F238E27FC236}">
                    <a16:creationId xmlns:a16="http://schemas.microsoft.com/office/drawing/2014/main" id="{1F327D28-23E3-54A7-310E-06121BE0408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705" name="Straight Connector 1704">
                <a:extLst>
                  <a:ext uri="{FF2B5EF4-FFF2-40B4-BE49-F238E27FC236}">
                    <a16:creationId xmlns:a16="http://schemas.microsoft.com/office/drawing/2014/main" id="{E2342125-E651-EA4F-F28C-21776573575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06" name="Group 1705">
              <a:extLst>
                <a:ext uri="{FF2B5EF4-FFF2-40B4-BE49-F238E27FC236}">
                  <a16:creationId xmlns:a16="http://schemas.microsoft.com/office/drawing/2014/main" id="{5AD7FB91-B537-9118-8069-3BCCDA0FAC3F}"/>
                </a:ext>
              </a:extLst>
            </p:cNvPr>
            <p:cNvGrpSpPr/>
            <p:nvPr/>
          </p:nvGrpSpPr>
          <p:grpSpPr>
            <a:xfrm>
              <a:off x="4614826" y="4766427"/>
              <a:ext cx="75873" cy="107269"/>
              <a:chOff x="3817849" y="3964363"/>
              <a:chExt cx="75873" cy="107269"/>
            </a:xfrm>
          </p:grpSpPr>
          <p:cxnSp>
            <p:nvCxnSpPr>
              <p:cNvPr id="1707" name="Straight Connector 1706">
                <a:extLst>
                  <a:ext uri="{FF2B5EF4-FFF2-40B4-BE49-F238E27FC236}">
                    <a16:creationId xmlns:a16="http://schemas.microsoft.com/office/drawing/2014/main" id="{E2F14A73-96EA-9E05-5332-D9D81875102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708" name="Straight Connector 1707">
                <a:extLst>
                  <a:ext uri="{FF2B5EF4-FFF2-40B4-BE49-F238E27FC236}">
                    <a16:creationId xmlns:a16="http://schemas.microsoft.com/office/drawing/2014/main" id="{B993D686-E410-54E6-4D7F-FE51596EACA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1713" name="Freeform: Shape 1712">
            <a:extLst>
              <a:ext uri="{FF2B5EF4-FFF2-40B4-BE49-F238E27FC236}">
                <a16:creationId xmlns:a16="http://schemas.microsoft.com/office/drawing/2014/main" id="{C77D4231-C480-18BE-8559-452D3E4DA85B}"/>
              </a:ext>
            </a:extLst>
          </p:cNvPr>
          <p:cNvSpPr/>
          <p:nvPr/>
        </p:nvSpPr>
        <p:spPr bwMode="auto">
          <a:xfrm>
            <a:off x="8492012" y="4012155"/>
            <a:ext cx="3102125" cy="1953441"/>
          </a:xfrm>
          <a:custGeom>
            <a:avLst/>
            <a:gdLst>
              <a:gd name="connsiteX0" fmla="*/ 0 w 3155390"/>
              <a:gd name="connsiteY0" fmla="*/ 0 h 3074848"/>
              <a:gd name="connsiteX1" fmla="*/ 0 w 3155390"/>
              <a:gd name="connsiteY1" fmla="*/ 3074848 h 3074848"/>
              <a:gd name="connsiteX2" fmla="*/ 3155390 w 3155390"/>
              <a:gd name="connsiteY2" fmla="*/ 3074848 h 3074848"/>
            </a:gdLst>
            <a:ahLst/>
            <a:cxnLst>
              <a:cxn ang="0">
                <a:pos x="connsiteX0" y="connsiteY0"/>
              </a:cxn>
              <a:cxn ang="0">
                <a:pos x="connsiteX1" y="connsiteY1"/>
              </a:cxn>
              <a:cxn ang="0">
                <a:pos x="connsiteX2" y="connsiteY2"/>
              </a:cxn>
            </a:cxnLst>
            <a:rect l="l" t="t" r="r" b="b"/>
            <a:pathLst>
              <a:path w="3155390" h="3074848">
                <a:moveTo>
                  <a:pt x="0" y="0"/>
                </a:moveTo>
                <a:lnTo>
                  <a:pt x="0" y="3074848"/>
                </a:lnTo>
                <a:lnTo>
                  <a:pt x="3155390" y="307484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21" name="Group 1720">
            <a:extLst>
              <a:ext uri="{FF2B5EF4-FFF2-40B4-BE49-F238E27FC236}">
                <a16:creationId xmlns:a16="http://schemas.microsoft.com/office/drawing/2014/main" id="{24DAF127-262C-1FCC-510F-C8B6E13F1505}"/>
              </a:ext>
            </a:extLst>
          </p:cNvPr>
          <p:cNvGrpSpPr/>
          <p:nvPr/>
        </p:nvGrpSpPr>
        <p:grpSpPr>
          <a:xfrm>
            <a:off x="8405023" y="4020672"/>
            <a:ext cx="84527" cy="1944932"/>
            <a:chOff x="8321863" y="2410391"/>
            <a:chExt cx="143339" cy="2985393"/>
          </a:xfrm>
        </p:grpSpPr>
        <p:cxnSp>
          <p:nvCxnSpPr>
            <p:cNvPr id="1715" name="Straight Connector 1714">
              <a:extLst>
                <a:ext uri="{FF2B5EF4-FFF2-40B4-BE49-F238E27FC236}">
                  <a16:creationId xmlns:a16="http://schemas.microsoft.com/office/drawing/2014/main" id="{6FF6826F-4E71-704A-316C-57683507C354}"/>
                </a:ext>
              </a:extLst>
            </p:cNvPr>
            <p:cNvCxnSpPr>
              <a:cxnSpLocks/>
            </p:cNvCxnSpPr>
            <p:nvPr/>
          </p:nvCxnSpPr>
          <p:spPr bwMode="auto">
            <a:xfrm>
              <a:off x="8321863" y="2410391"/>
              <a:ext cx="143339" cy="0"/>
            </a:xfrm>
            <a:prstGeom prst="line">
              <a:avLst/>
            </a:prstGeom>
            <a:noFill/>
            <a:ln w="28575" cap="flat" cmpd="sng" algn="ctr">
              <a:solidFill>
                <a:schemeClr val="bg1"/>
              </a:solidFill>
              <a:prstDash val="solid"/>
              <a:round/>
              <a:headEnd type="none" w="med" len="med"/>
              <a:tailEnd type="none" w="med" len="med"/>
            </a:ln>
            <a:effectLst/>
          </p:spPr>
        </p:cxnSp>
        <p:cxnSp>
          <p:nvCxnSpPr>
            <p:cNvPr id="1717" name="Straight Connector 1716">
              <a:extLst>
                <a:ext uri="{FF2B5EF4-FFF2-40B4-BE49-F238E27FC236}">
                  <a16:creationId xmlns:a16="http://schemas.microsoft.com/office/drawing/2014/main" id="{AD15DC2A-2723-42FA-CEE6-57C01C6058DA}"/>
                </a:ext>
              </a:extLst>
            </p:cNvPr>
            <p:cNvCxnSpPr>
              <a:cxnSpLocks/>
            </p:cNvCxnSpPr>
            <p:nvPr/>
          </p:nvCxnSpPr>
          <p:spPr bwMode="auto">
            <a:xfrm>
              <a:off x="8321863" y="3156739"/>
              <a:ext cx="143339" cy="0"/>
            </a:xfrm>
            <a:prstGeom prst="line">
              <a:avLst/>
            </a:prstGeom>
            <a:noFill/>
            <a:ln w="28575" cap="flat" cmpd="sng" algn="ctr">
              <a:solidFill>
                <a:schemeClr val="bg1"/>
              </a:solidFill>
              <a:prstDash val="solid"/>
              <a:round/>
              <a:headEnd type="none" w="med" len="med"/>
              <a:tailEnd type="none" w="med" len="med"/>
            </a:ln>
            <a:effectLst/>
          </p:spPr>
        </p:cxnSp>
        <p:cxnSp>
          <p:nvCxnSpPr>
            <p:cNvPr id="1718" name="Straight Connector 1717">
              <a:extLst>
                <a:ext uri="{FF2B5EF4-FFF2-40B4-BE49-F238E27FC236}">
                  <a16:creationId xmlns:a16="http://schemas.microsoft.com/office/drawing/2014/main" id="{491D0E40-64E6-3447-957A-B09EAFC13EB0}"/>
                </a:ext>
              </a:extLst>
            </p:cNvPr>
            <p:cNvCxnSpPr>
              <a:cxnSpLocks/>
            </p:cNvCxnSpPr>
            <p:nvPr/>
          </p:nvCxnSpPr>
          <p:spPr bwMode="auto">
            <a:xfrm>
              <a:off x="8321863" y="3903087"/>
              <a:ext cx="143339" cy="0"/>
            </a:xfrm>
            <a:prstGeom prst="line">
              <a:avLst/>
            </a:prstGeom>
            <a:noFill/>
            <a:ln w="28575" cap="flat" cmpd="sng" algn="ctr">
              <a:solidFill>
                <a:schemeClr val="bg1"/>
              </a:solidFill>
              <a:prstDash val="solid"/>
              <a:round/>
              <a:headEnd type="none" w="med" len="med"/>
              <a:tailEnd type="none" w="med" len="med"/>
            </a:ln>
            <a:effectLst/>
          </p:spPr>
        </p:cxnSp>
        <p:cxnSp>
          <p:nvCxnSpPr>
            <p:cNvPr id="1719" name="Straight Connector 1718">
              <a:extLst>
                <a:ext uri="{FF2B5EF4-FFF2-40B4-BE49-F238E27FC236}">
                  <a16:creationId xmlns:a16="http://schemas.microsoft.com/office/drawing/2014/main" id="{2B99A256-F0FA-4A89-9E59-B288BE1437EB}"/>
                </a:ext>
              </a:extLst>
            </p:cNvPr>
            <p:cNvCxnSpPr>
              <a:cxnSpLocks/>
            </p:cNvCxnSpPr>
            <p:nvPr/>
          </p:nvCxnSpPr>
          <p:spPr bwMode="auto">
            <a:xfrm>
              <a:off x="8321863" y="4649435"/>
              <a:ext cx="143339" cy="0"/>
            </a:xfrm>
            <a:prstGeom prst="line">
              <a:avLst/>
            </a:prstGeom>
            <a:noFill/>
            <a:ln w="28575" cap="flat" cmpd="sng" algn="ctr">
              <a:solidFill>
                <a:schemeClr val="bg1"/>
              </a:solidFill>
              <a:prstDash val="solid"/>
              <a:round/>
              <a:headEnd type="none" w="med" len="med"/>
              <a:tailEnd type="none" w="med" len="med"/>
            </a:ln>
            <a:effectLst/>
          </p:spPr>
        </p:cxnSp>
        <p:cxnSp>
          <p:nvCxnSpPr>
            <p:cNvPr id="1720" name="Straight Connector 1719">
              <a:extLst>
                <a:ext uri="{FF2B5EF4-FFF2-40B4-BE49-F238E27FC236}">
                  <a16:creationId xmlns:a16="http://schemas.microsoft.com/office/drawing/2014/main" id="{D614D5AA-686A-3E30-3F5A-49004FD4D87F}"/>
                </a:ext>
              </a:extLst>
            </p:cNvPr>
            <p:cNvCxnSpPr>
              <a:cxnSpLocks/>
            </p:cNvCxnSpPr>
            <p:nvPr/>
          </p:nvCxnSpPr>
          <p:spPr bwMode="auto">
            <a:xfrm>
              <a:off x="8321863" y="5395784"/>
              <a:ext cx="1433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44" name="Group 1743">
            <a:extLst>
              <a:ext uri="{FF2B5EF4-FFF2-40B4-BE49-F238E27FC236}">
                <a16:creationId xmlns:a16="http://schemas.microsoft.com/office/drawing/2014/main" id="{434C5539-AC68-BE9E-AB99-F44BE28113D4}"/>
              </a:ext>
            </a:extLst>
          </p:cNvPr>
          <p:cNvGrpSpPr/>
          <p:nvPr/>
        </p:nvGrpSpPr>
        <p:grpSpPr>
          <a:xfrm>
            <a:off x="8491743" y="5957358"/>
            <a:ext cx="3104983" cy="51538"/>
            <a:chOff x="8503920" y="5476461"/>
            <a:chExt cx="3104983" cy="234564"/>
          </a:xfrm>
          <a:noFill/>
        </p:grpSpPr>
        <p:cxnSp>
          <p:nvCxnSpPr>
            <p:cNvPr id="1723" name="Straight Connector 1722">
              <a:extLst>
                <a:ext uri="{FF2B5EF4-FFF2-40B4-BE49-F238E27FC236}">
                  <a16:creationId xmlns:a16="http://schemas.microsoft.com/office/drawing/2014/main" id="{BA9392DC-C8C8-6A3F-74E6-FC808ED965C6}"/>
                </a:ext>
              </a:extLst>
            </p:cNvPr>
            <p:cNvCxnSpPr/>
            <p:nvPr/>
          </p:nvCxnSpPr>
          <p:spPr bwMode="auto">
            <a:xfrm>
              <a:off x="850392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4" name="Straight Connector 1723">
              <a:extLst>
                <a:ext uri="{FF2B5EF4-FFF2-40B4-BE49-F238E27FC236}">
                  <a16:creationId xmlns:a16="http://schemas.microsoft.com/office/drawing/2014/main" id="{7C3A7CCA-5411-73A4-E39D-2115B9F1C055}"/>
                </a:ext>
              </a:extLst>
            </p:cNvPr>
            <p:cNvCxnSpPr/>
            <p:nvPr/>
          </p:nvCxnSpPr>
          <p:spPr bwMode="auto">
            <a:xfrm>
              <a:off x="866734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5" name="Straight Connector 1724">
              <a:extLst>
                <a:ext uri="{FF2B5EF4-FFF2-40B4-BE49-F238E27FC236}">
                  <a16:creationId xmlns:a16="http://schemas.microsoft.com/office/drawing/2014/main" id="{E4429BA9-783C-C3E1-BA75-87E8823421D4}"/>
                </a:ext>
              </a:extLst>
            </p:cNvPr>
            <p:cNvCxnSpPr/>
            <p:nvPr/>
          </p:nvCxnSpPr>
          <p:spPr bwMode="auto">
            <a:xfrm>
              <a:off x="883076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6" name="Straight Connector 1725">
              <a:extLst>
                <a:ext uri="{FF2B5EF4-FFF2-40B4-BE49-F238E27FC236}">
                  <a16:creationId xmlns:a16="http://schemas.microsoft.com/office/drawing/2014/main" id="{BBB83232-7FF6-5C7D-E993-4AD6A18D84EC}"/>
                </a:ext>
              </a:extLst>
            </p:cNvPr>
            <p:cNvCxnSpPr/>
            <p:nvPr/>
          </p:nvCxnSpPr>
          <p:spPr bwMode="auto">
            <a:xfrm>
              <a:off x="899418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7" name="Straight Connector 1726">
              <a:extLst>
                <a:ext uri="{FF2B5EF4-FFF2-40B4-BE49-F238E27FC236}">
                  <a16:creationId xmlns:a16="http://schemas.microsoft.com/office/drawing/2014/main" id="{2E0B0E49-2FEE-65A7-4CF3-1CF71AA445D1}"/>
                </a:ext>
              </a:extLst>
            </p:cNvPr>
            <p:cNvCxnSpPr/>
            <p:nvPr/>
          </p:nvCxnSpPr>
          <p:spPr bwMode="auto">
            <a:xfrm>
              <a:off x="915760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8" name="Straight Connector 1727">
              <a:extLst>
                <a:ext uri="{FF2B5EF4-FFF2-40B4-BE49-F238E27FC236}">
                  <a16:creationId xmlns:a16="http://schemas.microsoft.com/office/drawing/2014/main" id="{3A6D32D7-048A-DE61-E9E6-59BD26300B04}"/>
                </a:ext>
              </a:extLst>
            </p:cNvPr>
            <p:cNvCxnSpPr/>
            <p:nvPr/>
          </p:nvCxnSpPr>
          <p:spPr bwMode="auto">
            <a:xfrm>
              <a:off x="932102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9" name="Straight Connector 1728">
              <a:extLst>
                <a:ext uri="{FF2B5EF4-FFF2-40B4-BE49-F238E27FC236}">
                  <a16:creationId xmlns:a16="http://schemas.microsoft.com/office/drawing/2014/main" id="{7C7C6977-9231-0A80-F854-5FF3C13F92BF}"/>
                </a:ext>
              </a:extLst>
            </p:cNvPr>
            <p:cNvCxnSpPr/>
            <p:nvPr/>
          </p:nvCxnSpPr>
          <p:spPr bwMode="auto">
            <a:xfrm>
              <a:off x="948444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0" name="Straight Connector 1729">
              <a:extLst>
                <a:ext uri="{FF2B5EF4-FFF2-40B4-BE49-F238E27FC236}">
                  <a16:creationId xmlns:a16="http://schemas.microsoft.com/office/drawing/2014/main" id="{3FBC264D-0494-C988-6DF6-27E006759678}"/>
                </a:ext>
              </a:extLst>
            </p:cNvPr>
            <p:cNvCxnSpPr/>
            <p:nvPr/>
          </p:nvCxnSpPr>
          <p:spPr bwMode="auto">
            <a:xfrm>
              <a:off x="964786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1" name="Straight Connector 1730">
              <a:extLst>
                <a:ext uri="{FF2B5EF4-FFF2-40B4-BE49-F238E27FC236}">
                  <a16:creationId xmlns:a16="http://schemas.microsoft.com/office/drawing/2014/main" id="{F64F4770-16D7-1153-1E82-8D004C9031D1}"/>
                </a:ext>
              </a:extLst>
            </p:cNvPr>
            <p:cNvCxnSpPr/>
            <p:nvPr/>
          </p:nvCxnSpPr>
          <p:spPr bwMode="auto">
            <a:xfrm>
              <a:off x="981128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2" name="Straight Connector 1731">
              <a:extLst>
                <a:ext uri="{FF2B5EF4-FFF2-40B4-BE49-F238E27FC236}">
                  <a16:creationId xmlns:a16="http://schemas.microsoft.com/office/drawing/2014/main" id="{8E96F5EC-B36A-939C-7B6D-286CA786AEEC}"/>
                </a:ext>
              </a:extLst>
            </p:cNvPr>
            <p:cNvCxnSpPr/>
            <p:nvPr/>
          </p:nvCxnSpPr>
          <p:spPr bwMode="auto">
            <a:xfrm>
              <a:off x="997470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3" name="Straight Connector 1732">
              <a:extLst>
                <a:ext uri="{FF2B5EF4-FFF2-40B4-BE49-F238E27FC236}">
                  <a16:creationId xmlns:a16="http://schemas.microsoft.com/office/drawing/2014/main" id="{14B6B89D-B085-010C-6B10-88E5EB312856}"/>
                </a:ext>
              </a:extLst>
            </p:cNvPr>
            <p:cNvCxnSpPr/>
            <p:nvPr/>
          </p:nvCxnSpPr>
          <p:spPr bwMode="auto">
            <a:xfrm>
              <a:off x="1013812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4" name="Straight Connector 1733">
              <a:extLst>
                <a:ext uri="{FF2B5EF4-FFF2-40B4-BE49-F238E27FC236}">
                  <a16:creationId xmlns:a16="http://schemas.microsoft.com/office/drawing/2014/main" id="{C74D0413-F4C7-6E5B-9A52-A827CDCFDCB5}"/>
                </a:ext>
              </a:extLst>
            </p:cNvPr>
            <p:cNvCxnSpPr/>
            <p:nvPr/>
          </p:nvCxnSpPr>
          <p:spPr bwMode="auto">
            <a:xfrm>
              <a:off x="1030154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5" name="Straight Connector 1734">
              <a:extLst>
                <a:ext uri="{FF2B5EF4-FFF2-40B4-BE49-F238E27FC236}">
                  <a16:creationId xmlns:a16="http://schemas.microsoft.com/office/drawing/2014/main" id="{1E27572C-0505-F793-F60A-96F168476FFD}"/>
                </a:ext>
              </a:extLst>
            </p:cNvPr>
            <p:cNvCxnSpPr/>
            <p:nvPr/>
          </p:nvCxnSpPr>
          <p:spPr bwMode="auto">
            <a:xfrm>
              <a:off x="1046496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6" name="Straight Connector 1735">
              <a:extLst>
                <a:ext uri="{FF2B5EF4-FFF2-40B4-BE49-F238E27FC236}">
                  <a16:creationId xmlns:a16="http://schemas.microsoft.com/office/drawing/2014/main" id="{16A5116F-54DC-B5FC-9B26-908773E62BF4}"/>
                </a:ext>
              </a:extLst>
            </p:cNvPr>
            <p:cNvCxnSpPr/>
            <p:nvPr/>
          </p:nvCxnSpPr>
          <p:spPr bwMode="auto">
            <a:xfrm>
              <a:off x="1062838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7" name="Straight Connector 1736">
              <a:extLst>
                <a:ext uri="{FF2B5EF4-FFF2-40B4-BE49-F238E27FC236}">
                  <a16:creationId xmlns:a16="http://schemas.microsoft.com/office/drawing/2014/main" id="{FF8F67D7-8EE0-CDB7-9A26-BF284EB6D7A5}"/>
                </a:ext>
              </a:extLst>
            </p:cNvPr>
            <p:cNvCxnSpPr/>
            <p:nvPr/>
          </p:nvCxnSpPr>
          <p:spPr bwMode="auto">
            <a:xfrm>
              <a:off x="1079180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8" name="Straight Connector 1737">
              <a:extLst>
                <a:ext uri="{FF2B5EF4-FFF2-40B4-BE49-F238E27FC236}">
                  <a16:creationId xmlns:a16="http://schemas.microsoft.com/office/drawing/2014/main" id="{CA5A6C92-EE19-5995-7C79-419CB3805DA6}"/>
                </a:ext>
              </a:extLst>
            </p:cNvPr>
            <p:cNvCxnSpPr/>
            <p:nvPr/>
          </p:nvCxnSpPr>
          <p:spPr bwMode="auto">
            <a:xfrm>
              <a:off x="1095522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9" name="Straight Connector 1738">
              <a:extLst>
                <a:ext uri="{FF2B5EF4-FFF2-40B4-BE49-F238E27FC236}">
                  <a16:creationId xmlns:a16="http://schemas.microsoft.com/office/drawing/2014/main" id="{E027BEDF-3A3B-94E2-7B88-45278E710059}"/>
                </a:ext>
              </a:extLst>
            </p:cNvPr>
            <p:cNvCxnSpPr/>
            <p:nvPr/>
          </p:nvCxnSpPr>
          <p:spPr bwMode="auto">
            <a:xfrm>
              <a:off x="1111864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40" name="Straight Connector 1739">
              <a:extLst>
                <a:ext uri="{FF2B5EF4-FFF2-40B4-BE49-F238E27FC236}">
                  <a16:creationId xmlns:a16="http://schemas.microsoft.com/office/drawing/2014/main" id="{0BE05309-6C74-589C-0300-888091548EB5}"/>
                </a:ext>
              </a:extLst>
            </p:cNvPr>
            <p:cNvCxnSpPr/>
            <p:nvPr/>
          </p:nvCxnSpPr>
          <p:spPr bwMode="auto">
            <a:xfrm>
              <a:off x="1128206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41" name="Straight Connector 1740">
              <a:extLst>
                <a:ext uri="{FF2B5EF4-FFF2-40B4-BE49-F238E27FC236}">
                  <a16:creationId xmlns:a16="http://schemas.microsoft.com/office/drawing/2014/main" id="{C8A4C0DD-86B0-584E-3AB9-47FDD9B77B4F}"/>
                </a:ext>
              </a:extLst>
            </p:cNvPr>
            <p:cNvCxnSpPr/>
            <p:nvPr/>
          </p:nvCxnSpPr>
          <p:spPr bwMode="auto">
            <a:xfrm>
              <a:off x="1144548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42" name="Straight Connector 1741">
              <a:extLst>
                <a:ext uri="{FF2B5EF4-FFF2-40B4-BE49-F238E27FC236}">
                  <a16:creationId xmlns:a16="http://schemas.microsoft.com/office/drawing/2014/main" id="{1746718D-8E7E-E742-CC21-888793C0C8B8}"/>
                </a:ext>
              </a:extLst>
            </p:cNvPr>
            <p:cNvCxnSpPr>
              <a:cxnSpLocks/>
            </p:cNvCxnSpPr>
            <p:nvPr/>
          </p:nvCxnSpPr>
          <p:spPr bwMode="auto">
            <a:xfrm>
              <a:off x="11608903" y="5476461"/>
              <a:ext cx="0" cy="234564"/>
            </a:xfrm>
            <a:prstGeom prst="line">
              <a:avLst/>
            </a:prstGeom>
            <a:grpFill/>
            <a:ln w="28575" cap="flat" cmpd="sng" algn="ctr">
              <a:solidFill>
                <a:schemeClr val="bg1"/>
              </a:solidFill>
              <a:prstDash val="solid"/>
              <a:round/>
              <a:headEnd type="none" w="med" len="med"/>
              <a:tailEnd type="none" w="med" len="med"/>
            </a:ln>
            <a:effectLst/>
          </p:spPr>
        </p:cxnSp>
      </p:grpSp>
      <p:sp>
        <p:nvSpPr>
          <p:cNvPr id="1745" name="Freeform: Shape 1744">
            <a:extLst>
              <a:ext uri="{FF2B5EF4-FFF2-40B4-BE49-F238E27FC236}">
                <a16:creationId xmlns:a16="http://schemas.microsoft.com/office/drawing/2014/main" id="{FC81065B-4ECB-F392-89BC-1CCD879251F8}"/>
              </a:ext>
            </a:extLst>
          </p:cNvPr>
          <p:cNvSpPr/>
          <p:nvPr/>
        </p:nvSpPr>
        <p:spPr bwMode="auto">
          <a:xfrm>
            <a:off x="8505600" y="5302274"/>
            <a:ext cx="3098400" cy="666858"/>
          </a:xfrm>
          <a:custGeom>
            <a:avLst/>
            <a:gdLst>
              <a:gd name="connsiteX0" fmla="*/ 3098400 w 3098400"/>
              <a:gd name="connsiteY0" fmla="*/ 0 h 1023600"/>
              <a:gd name="connsiteX1" fmla="*/ 2842800 w 3098400"/>
              <a:gd name="connsiteY1" fmla="*/ 0 h 1023600"/>
              <a:gd name="connsiteX2" fmla="*/ 2842800 w 3098400"/>
              <a:gd name="connsiteY2" fmla="*/ 228000 h 1023600"/>
              <a:gd name="connsiteX3" fmla="*/ 2578800 w 3098400"/>
              <a:gd name="connsiteY3" fmla="*/ 228000 h 1023600"/>
              <a:gd name="connsiteX4" fmla="*/ 2578800 w 3098400"/>
              <a:gd name="connsiteY4" fmla="*/ 380400 h 1023600"/>
              <a:gd name="connsiteX5" fmla="*/ 1927200 w 3098400"/>
              <a:gd name="connsiteY5" fmla="*/ 380400 h 1023600"/>
              <a:gd name="connsiteX6" fmla="*/ 1927200 w 3098400"/>
              <a:gd name="connsiteY6" fmla="*/ 421200 h 1023600"/>
              <a:gd name="connsiteX7" fmla="*/ 1820400 w 3098400"/>
              <a:gd name="connsiteY7" fmla="*/ 421200 h 1023600"/>
              <a:gd name="connsiteX8" fmla="*/ 1820400 w 3098400"/>
              <a:gd name="connsiteY8" fmla="*/ 469200 h 1023600"/>
              <a:gd name="connsiteX9" fmla="*/ 1644000 w 3098400"/>
              <a:gd name="connsiteY9" fmla="*/ 469200 h 1023600"/>
              <a:gd name="connsiteX10" fmla="*/ 1644000 w 3098400"/>
              <a:gd name="connsiteY10" fmla="*/ 483600 h 1023600"/>
              <a:gd name="connsiteX11" fmla="*/ 1552800 w 3098400"/>
              <a:gd name="connsiteY11" fmla="*/ 483600 h 1023600"/>
              <a:gd name="connsiteX12" fmla="*/ 1552800 w 3098400"/>
              <a:gd name="connsiteY12" fmla="*/ 501600 h 1023600"/>
              <a:gd name="connsiteX13" fmla="*/ 1435200 w 3098400"/>
              <a:gd name="connsiteY13" fmla="*/ 501600 h 1023600"/>
              <a:gd name="connsiteX14" fmla="*/ 1435200 w 3098400"/>
              <a:gd name="connsiteY14" fmla="*/ 537600 h 1023600"/>
              <a:gd name="connsiteX15" fmla="*/ 1322400 w 3098400"/>
              <a:gd name="connsiteY15" fmla="*/ 537600 h 1023600"/>
              <a:gd name="connsiteX16" fmla="*/ 1322400 w 3098400"/>
              <a:gd name="connsiteY16" fmla="*/ 574800 h 1023600"/>
              <a:gd name="connsiteX17" fmla="*/ 1291200 w 3098400"/>
              <a:gd name="connsiteY17" fmla="*/ 574800 h 1023600"/>
              <a:gd name="connsiteX18" fmla="*/ 1291200 w 3098400"/>
              <a:gd name="connsiteY18" fmla="*/ 612000 h 1023600"/>
              <a:gd name="connsiteX19" fmla="*/ 1209600 w 3098400"/>
              <a:gd name="connsiteY19" fmla="*/ 612000 h 1023600"/>
              <a:gd name="connsiteX20" fmla="*/ 1209600 w 3098400"/>
              <a:gd name="connsiteY20" fmla="*/ 624000 h 1023600"/>
              <a:gd name="connsiteX21" fmla="*/ 1039200 w 3098400"/>
              <a:gd name="connsiteY21" fmla="*/ 624000 h 1023600"/>
              <a:gd name="connsiteX22" fmla="*/ 1039200 w 3098400"/>
              <a:gd name="connsiteY22" fmla="*/ 645600 h 1023600"/>
              <a:gd name="connsiteX23" fmla="*/ 1010400 w 3098400"/>
              <a:gd name="connsiteY23" fmla="*/ 645600 h 1023600"/>
              <a:gd name="connsiteX24" fmla="*/ 1010400 w 3098400"/>
              <a:gd name="connsiteY24" fmla="*/ 666000 h 1023600"/>
              <a:gd name="connsiteX25" fmla="*/ 602400 w 3098400"/>
              <a:gd name="connsiteY25" fmla="*/ 666000 h 1023600"/>
              <a:gd name="connsiteX26" fmla="*/ 602400 w 3098400"/>
              <a:gd name="connsiteY26" fmla="*/ 682800 h 1023600"/>
              <a:gd name="connsiteX27" fmla="*/ 584400 w 3098400"/>
              <a:gd name="connsiteY27" fmla="*/ 682800 h 1023600"/>
              <a:gd name="connsiteX28" fmla="*/ 584400 w 3098400"/>
              <a:gd name="connsiteY28" fmla="*/ 693600 h 1023600"/>
              <a:gd name="connsiteX29" fmla="*/ 439200 w 3098400"/>
              <a:gd name="connsiteY29" fmla="*/ 693600 h 1023600"/>
              <a:gd name="connsiteX30" fmla="*/ 439200 w 3098400"/>
              <a:gd name="connsiteY30" fmla="*/ 703200 h 1023600"/>
              <a:gd name="connsiteX31" fmla="*/ 426000 w 3098400"/>
              <a:gd name="connsiteY31" fmla="*/ 703200 h 1023600"/>
              <a:gd name="connsiteX32" fmla="*/ 426000 w 3098400"/>
              <a:gd name="connsiteY32" fmla="*/ 722400 h 1023600"/>
              <a:gd name="connsiteX33" fmla="*/ 363600 w 3098400"/>
              <a:gd name="connsiteY33" fmla="*/ 722400 h 1023600"/>
              <a:gd name="connsiteX34" fmla="*/ 363600 w 3098400"/>
              <a:gd name="connsiteY34" fmla="*/ 734400 h 1023600"/>
              <a:gd name="connsiteX35" fmla="*/ 340800 w 3098400"/>
              <a:gd name="connsiteY35" fmla="*/ 734400 h 1023600"/>
              <a:gd name="connsiteX36" fmla="*/ 340800 w 3098400"/>
              <a:gd name="connsiteY36" fmla="*/ 762000 h 1023600"/>
              <a:gd name="connsiteX37" fmla="*/ 241200 w 3098400"/>
              <a:gd name="connsiteY37" fmla="*/ 762000 h 1023600"/>
              <a:gd name="connsiteX38" fmla="*/ 241200 w 3098400"/>
              <a:gd name="connsiteY38" fmla="*/ 770400 h 1023600"/>
              <a:gd name="connsiteX39" fmla="*/ 222000 w 3098400"/>
              <a:gd name="connsiteY39" fmla="*/ 770400 h 1023600"/>
              <a:gd name="connsiteX40" fmla="*/ 222000 w 3098400"/>
              <a:gd name="connsiteY40" fmla="*/ 788400 h 1023600"/>
              <a:gd name="connsiteX41" fmla="*/ 182400 w 3098400"/>
              <a:gd name="connsiteY41" fmla="*/ 788400 h 1023600"/>
              <a:gd name="connsiteX42" fmla="*/ 182400 w 3098400"/>
              <a:gd name="connsiteY42" fmla="*/ 808800 h 1023600"/>
              <a:gd name="connsiteX43" fmla="*/ 147600 w 3098400"/>
              <a:gd name="connsiteY43" fmla="*/ 808800 h 1023600"/>
              <a:gd name="connsiteX44" fmla="*/ 147600 w 3098400"/>
              <a:gd name="connsiteY44" fmla="*/ 823200 h 1023600"/>
              <a:gd name="connsiteX45" fmla="*/ 106800 w 3098400"/>
              <a:gd name="connsiteY45" fmla="*/ 823200 h 1023600"/>
              <a:gd name="connsiteX46" fmla="*/ 106800 w 3098400"/>
              <a:gd name="connsiteY46" fmla="*/ 860400 h 1023600"/>
              <a:gd name="connsiteX47" fmla="*/ 51600 w 3098400"/>
              <a:gd name="connsiteY47" fmla="*/ 860400 h 1023600"/>
              <a:gd name="connsiteX48" fmla="*/ 51600 w 3098400"/>
              <a:gd name="connsiteY48" fmla="*/ 904800 h 1023600"/>
              <a:gd name="connsiteX49" fmla="*/ 45600 w 3098400"/>
              <a:gd name="connsiteY49" fmla="*/ 898800 h 1023600"/>
              <a:gd name="connsiteX50" fmla="*/ 45600 w 3098400"/>
              <a:gd name="connsiteY50" fmla="*/ 927600 h 1023600"/>
              <a:gd name="connsiteX51" fmla="*/ 25200 w 3098400"/>
              <a:gd name="connsiteY51" fmla="*/ 927600 h 1023600"/>
              <a:gd name="connsiteX52" fmla="*/ 25200 w 3098400"/>
              <a:gd name="connsiteY52" fmla="*/ 964800 h 1023600"/>
              <a:gd name="connsiteX53" fmla="*/ 0 w 3098400"/>
              <a:gd name="connsiteY53" fmla="*/ 964800 h 1023600"/>
              <a:gd name="connsiteX54" fmla="*/ 0 w 3098400"/>
              <a:gd name="connsiteY54" fmla="*/ 1006800 h 1023600"/>
              <a:gd name="connsiteX55" fmla="*/ 0 w 3098400"/>
              <a:gd name="connsiteY55" fmla="*/ 1023600 h 102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98400" h="1023600">
                <a:moveTo>
                  <a:pt x="3098400" y="0"/>
                </a:moveTo>
                <a:lnTo>
                  <a:pt x="2842800" y="0"/>
                </a:lnTo>
                <a:lnTo>
                  <a:pt x="2842800" y="228000"/>
                </a:lnTo>
                <a:lnTo>
                  <a:pt x="2578800" y="228000"/>
                </a:lnTo>
                <a:lnTo>
                  <a:pt x="2578800" y="380400"/>
                </a:lnTo>
                <a:lnTo>
                  <a:pt x="1927200" y="380400"/>
                </a:lnTo>
                <a:lnTo>
                  <a:pt x="1927200" y="421200"/>
                </a:lnTo>
                <a:lnTo>
                  <a:pt x="1820400" y="421200"/>
                </a:lnTo>
                <a:lnTo>
                  <a:pt x="1820400" y="469200"/>
                </a:lnTo>
                <a:lnTo>
                  <a:pt x="1644000" y="469200"/>
                </a:lnTo>
                <a:lnTo>
                  <a:pt x="1644000" y="483600"/>
                </a:lnTo>
                <a:lnTo>
                  <a:pt x="1552800" y="483600"/>
                </a:lnTo>
                <a:lnTo>
                  <a:pt x="1552800" y="501600"/>
                </a:lnTo>
                <a:lnTo>
                  <a:pt x="1435200" y="501600"/>
                </a:lnTo>
                <a:lnTo>
                  <a:pt x="1435200" y="537600"/>
                </a:lnTo>
                <a:lnTo>
                  <a:pt x="1322400" y="537600"/>
                </a:lnTo>
                <a:lnTo>
                  <a:pt x="1322400" y="574800"/>
                </a:lnTo>
                <a:lnTo>
                  <a:pt x="1291200" y="574800"/>
                </a:lnTo>
                <a:lnTo>
                  <a:pt x="1291200" y="612000"/>
                </a:lnTo>
                <a:lnTo>
                  <a:pt x="1209600" y="612000"/>
                </a:lnTo>
                <a:lnTo>
                  <a:pt x="1209600" y="624000"/>
                </a:lnTo>
                <a:lnTo>
                  <a:pt x="1039200" y="624000"/>
                </a:lnTo>
                <a:lnTo>
                  <a:pt x="1039200" y="645600"/>
                </a:lnTo>
                <a:lnTo>
                  <a:pt x="1010400" y="645600"/>
                </a:lnTo>
                <a:lnTo>
                  <a:pt x="1010400" y="666000"/>
                </a:lnTo>
                <a:lnTo>
                  <a:pt x="602400" y="666000"/>
                </a:lnTo>
                <a:lnTo>
                  <a:pt x="602400" y="682800"/>
                </a:lnTo>
                <a:lnTo>
                  <a:pt x="584400" y="682800"/>
                </a:lnTo>
                <a:lnTo>
                  <a:pt x="584400" y="693600"/>
                </a:lnTo>
                <a:lnTo>
                  <a:pt x="439200" y="693600"/>
                </a:lnTo>
                <a:lnTo>
                  <a:pt x="439200" y="703200"/>
                </a:lnTo>
                <a:lnTo>
                  <a:pt x="426000" y="703200"/>
                </a:lnTo>
                <a:lnTo>
                  <a:pt x="426000" y="722400"/>
                </a:lnTo>
                <a:lnTo>
                  <a:pt x="363600" y="722400"/>
                </a:lnTo>
                <a:lnTo>
                  <a:pt x="363600" y="734400"/>
                </a:lnTo>
                <a:lnTo>
                  <a:pt x="340800" y="734400"/>
                </a:lnTo>
                <a:lnTo>
                  <a:pt x="340800" y="762000"/>
                </a:lnTo>
                <a:lnTo>
                  <a:pt x="241200" y="762000"/>
                </a:lnTo>
                <a:lnTo>
                  <a:pt x="241200" y="770400"/>
                </a:lnTo>
                <a:lnTo>
                  <a:pt x="222000" y="770400"/>
                </a:lnTo>
                <a:lnTo>
                  <a:pt x="222000" y="788400"/>
                </a:lnTo>
                <a:lnTo>
                  <a:pt x="182400" y="788400"/>
                </a:lnTo>
                <a:lnTo>
                  <a:pt x="182400" y="808800"/>
                </a:lnTo>
                <a:lnTo>
                  <a:pt x="147600" y="808800"/>
                </a:lnTo>
                <a:lnTo>
                  <a:pt x="147600" y="823200"/>
                </a:lnTo>
                <a:lnTo>
                  <a:pt x="106800" y="823200"/>
                </a:lnTo>
                <a:lnTo>
                  <a:pt x="106800" y="860400"/>
                </a:lnTo>
                <a:lnTo>
                  <a:pt x="51600" y="860400"/>
                </a:lnTo>
                <a:lnTo>
                  <a:pt x="51600" y="904800"/>
                </a:lnTo>
                <a:lnTo>
                  <a:pt x="45600" y="898800"/>
                </a:lnTo>
                <a:lnTo>
                  <a:pt x="45600" y="927600"/>
                </a:lnTo>
                <a:lnTo>
                  <a:pt x="25200" y="927600"/>
                </a:lnTo>
                <a:lnTo>
                  <a:pt x="25200" y="964800"/>
                </a:lnTo>
                <a:lnTo>
                  <a:pt x="0" y="964800"/>
                </a:lnTo>
                <a:lnTo>
                  <a:pt x="0" y="1006800"/>
                </a:lnTo>
                <a:lnTo>
                  <a:pt x="0" y="10236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2" name="Freeform: Shape 1751">
            <a:extLst>
              <a:ext uri="{FF2B5EF4-FFF2-40B4-BE49-F238E27FC236}">
                <a16:creationId xmlns:a16="http://schemas.microsoft.com/office/drawing/2014/main" id="{0C44EBA1-F816-273C-B4B4-4F731B523882}"/>
              </a:ext>
            </a:extLst>
          </p:cNvPr>
          <p:cNvSpPr/>
          <p:nvPr/>
        </p:nvSpPr>
        <p:spPr bwMode="auto">
          <a:xfrm>
            <a:off x="8494905" y="5365994"/>
            <a:ext cx="3087066" cy="604945"/>
          </a:xfrm>
          <a:custGeom>
            <a:avLst/>
            <a:gdLst>
              <a:gd name="connsiteX0" fmla="*/ 3087066 w 3087066"/>
              <a:gd name="connsiteY0" fmla="*/ 0 h 928567"/>
              <a:gd name="connsiteX1" fmla="*/ 1477207 w 3087066"/>
              <a:gd name="connsiteY1" fmla="*/ 0 h 928567"/>
              <a:gd name="connsiteX2" fmla="*/ 1477207 w 3087066"/>
              <a:gd name="connsiteY2" fmla="*/ 28334 h 928567"/>
              <a:gd name="connsiteX3" fmla="*/ 1388342 w 3087066"/>
              <a:gd name="connsiteY3" fmla="*/ 28334 h 928567"/>
              <a:gd name="connsiteX4" fmla="*/ 1388342 w 3087066"/>
              <a:gd name="connsiteY4" fmla="*/ 41213 h 928567"/>
              <a:gd name="connsiteX5" fmla="*/ 1180992 w 3087066"/>
              <a:gd name="connsiteY5" fmla="*/ 41213 h 928567"/>
              <a:gd name="connsiteX6" fmla="*/ 1180992 w 3087066"/>
              <a:gd name="connsiteY6" fmla="*/ 65683 h 928567"/>
              <a:gd name="connsiteX7" fmla="*/ 1059931 w 3087066"/>
              <a:gd name="connsiteY7" fmla="*/ 65683 h 928567"/>
              <a:gd name="connsiteX8" fmla="*/ 1059931 w 3087066"/>
              <a:gd name="connsiteY8" fmla="*/ 74698 h 928567"/>
              <a:gd name="connsiteX9" fmla="*/ 983946 w 3087066"/>
              <a:gd name="connsiteY9" fmla="*/ 74698 h 928567"/>
              <a:gd name="connsiteX10" fmla="*/ 983946 w 3087066"/>
              <a:gd name="connsiteY10" fmla="*/ 109471 h 928567"/>
              <a:gd name="connsiteX11" fmla="*/ 954324 w 3087066"/>
              <a:gd name="connsiteY11" fmla="*/ 109471 h 928567"/>
              <a:gd name="connsiteX12" fmla="*/ 954324 w 3087066"/>
              <a:gd name="connsiteY12" fmla="*/ 139092 h 928567"/>
              <a:gd name="connsiteX13" fmla="*/ 758565 w 3087066"/>
              <a:gd name="connsiteY13" fmla="*/ 139092 h 928567"/>
              <a:gd name="connsiteX14" fmla="*/ 758565 w 3087066"/>
              <a:gd name="connsiteY14" fmla="*/ 154547 h 928567"/>
              <a:gd name="connsiteX15" fmla="*/ 726368 w 3087066"/>
              <a:gd name="connsiteY15" fmla="*/ 154547 h 928567"/>
              <a:gd name="connsiteX16" fmla="*/ 726368 w 3087066"/>
              <a:gd name="connsiteY16" fmla="*/ 184168 h 928567"/>
              <a:gd name="connsiteX17" fmla="*/ 597580 w 3087066"/>
              <a:gd name="connsiteY17" fmla="*/ 184168 h 928567"/>
              <a:gd name="connsiteX18" fmla="*/ 597580 w 3087066"/>
              <a:gd name="connsiteY18" fmla="*/ 208638 h 928567"/>
              <a:gd name="connsiteX19" fmla="*/ 582125 w 3087066"/>
              <a:gd name="connsiteY19" fmla="*/ 208638 h 928567"/>
              <a:gd name="connsiteX20" fmla="*/ 582125 w 3087066"/>
              <a:gd name="connsiteY20" fmla="*/ 234396 h 928567"/>
              <a:gd name="connsiteX21" fmla="*/ 506140 w 3087066"/>
              <a:gd name="connsiteY21" fmla="*/ 234396 h 928567"/>
              <a:gd name="connsiteX22" fmla="*/ 506140 w 3087066"/>
              <a:gd name="connsiteY22" fmla="*/ 248563 h 928567"/>
              <a:gd name="connsiteX23" fmla="*/ 421139 w 3087066"/>
              <a:gd name="connsiteY23" fmla="*/ 248563 h 928567"/>
              <a:gd name="connsiteX24" fmla="*/ 421139 w 3087066"/>
              <a:gd name="connsiteY24" fmla="*/ 270457 h 928567"/>
              <a:gd name="connsiteX25" fmla="*/ 340002 w 3087066"/>
              <a:gd name="connsiteY25" fmla="*/ 270457 h 928567"/>
              <a:gd name="connsiteX26" fmla="*/ 340002 w 3087066"/>
              <a:gd name="connsiteY26" fmla="*/ 287199 h 928567"/>
              <a:gd name="connsiteX27" fmla="*/ 312956 w 3087066"/>
              <a:gd name="connsiteY27" fmla="*/ 287199 h 928567"/>
              <a:gd name="connsiteX28" fmla="*/ 312956 w 3087066"/>
              <a:gd name="connsiteY28" fmla="*/ 306518 h 928567"/>
              <a:gd name="connsiteX29" fmla="*/ 229244 w 3087066"/>
              <a:gd name="connsiteY29" fmla="*/ 306518 h 928567"/>
              <a:gd name="connsiteX30" fmla="*/ 229244 w 3087066"/>
              <a:gd name="connsiteY30" fmla="*/ 369624 h 928567"/>
              <a:gd name="connsiteX31" fmla="*/ 188031 w 3087066"/>
              <a:gd name="connsiteY31" fmla="*/ 369624 h 928567"/>
              <a:gd name="connsiteX32" fmla="*/ 188031 w 3087066"/>
              <a:gd name="connsiteY32" fmla="*/ 387655 h 928567"/>
              <a:gd name="connsiteX33" fmla="*/ 114622 w 3087066"/>
              <a:gd name="connsiteY33" fmla="*/ 387655 h 928567"/>
              <a:gd name="connsiteX34" fmla="*/ 114622 w 3087066"/>
              <a:gd name="connsiteY34" fmla="*/ 418564 h 928567"/>
              <a:gd name="connsiteX35" fmla="*/ 96591 w 3087066"/>
              <a:gd name="connsiteY35" fmla="*/ 418564 h 928567"/>
              <a:gd name="connsiteX36" fmla="*/ 96591 w 3087066"/>
              <a:gd name="connsiteY36" fmla="*/ 452049 h 928567"/>
              <a:gd name="connsiteX37" fmla="*/ 57955 w 3087066"/>
              <a:gd name="connsiteY37" fmla="*/ 452049 h 928567"/>
              <a:gd name="connsiteX38" fmla="*/ 57955 w 3087066"/>
              <a:gd name="connsiteY38" fmla="*/ 548640 h 928567"/>
              <a:gd name="connsiteX39" fmla="*/ 52803 w 3087066"/>
              <a:gd name="connsiteY39" fmla="*/ 548640 h 928567"/>
              <a:gd name="connsiteX40" fmla="*/ 52803 w 3087066"/>
              <a:gd name="connsiteY40" fmla="*/ 642656 h 928567"/>
              <a:gd name="connsiteX41" fmla="*/ 21894 w 3087066"/>
              <a:gd name="connsiteY41" fmla="*/ 642656 h 928567"/>
              <a:gd name="connsiteX42" fmla="*/ 21894 w 3087066"/>
              <a:gd name="connsiteY42" fmla="*/ 739248 h 928567"/>
              <a:gd name="connsiteX43" fmla="*/ 14167 w 3087066"/>
              <a:gd name="connsiteY43" fmla="*/ 739248 h 928567"/>
              <a:gd name="connsiteX44" fmla="*/ 14167 w 3087066"/>
              <a:gd name="connsiteY44" fmla="*/ 878340 h 928567"/>
              <a:gd name="connsiteX45" fmla="*/ 0 w 3087066"/>
              <a:gd name="connsiteY45" fmla="*/ 878340 h 928567"/>
              <a:gd name="connsiteX46" fmla="*/ 0 w 3087066"/>
              <a:gd name="connsiteY46" fmla="*/ 928567 h 928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087066" h="928567">
                <a:moveTo>
                  <a:pt x="3087066" y="0"/>
                </a:moveTo>
                <a:lnTo>
                  <a:pt x="1477207" y="0"/>
                </a:lnTo>
                <a:lnTo>
                  <a:pt x="1477207" y="28334"/>
                </a:lnTo>
                <a:lnTo>
                  <a:pt x="1388342" y="28334"/>
                </a:lnTo>
                <a:lnTo>
                  <a:pt x="1388342" y="41213"/>
                </a:lnTo>
                <a:lnTo>
                  <a:pt x="1180992" y="41213"/>
                </a:lnTo>
                <a:lnTo>
                  <a:pt x="1180992" y="65683"/>
                </a:lnTo>
                <a:lnTo>
                  <a:pt x="1059931" y="65683"/>
                </a:lnTo>
                <a:lnTo>
                  <a:pt x="1059931" y="74698"/>
                </a:lnTo>
                <a:lnTo>
                  <a:pt x="983946" y="74698"/>
                </a:lnTo>
                <a:lnTo>
                  <a:pt x="983946" y="109471"/>
                </a:lnTo>
                <a:lnTo>
                  <a:pt x="954324" y="109471"/>
                </a:lnTo>
                <a:lnTo>
                  <a:pt x="954324" y="139092"/>
                </a:lnTo>
                <a:lnTo>
                  <a:pt x="758565" y="139092"/>
                </a:lnTo>
                <a:lnTo>
                  <a:pt x="758565" y="154547"/>
                </a:lnTo>
                <a:lnTo>
                  <a:pt x="726368" y="154547"/>
                </a:lnTo>
                <a:lnTo>
                  <a:pt x="726368" y="184168"/>
                </a:lnTo>
                <a:lnTo>
                  <a:pt x="597580" y="184168"/>
                </a:lnTo>
                <a:lnTo>
                  <a:pt x="597580" y="208638"/>
                </a:lnTo>
                <a:lnTo>
                  <a:pt x="582125" y="208638"/>
                </a:lnTo>
                <a:lnTo>
                  <a:pt x="582125" y="234396"/>
                </a:lnTo>
                <a:lnTo>
                  <a:pt x="506140" y="234396"/>
                </a:lnTo>
                <a:lnTo>
                  <a:pt x="506140" y="248563"/>
                </a:lnTo>
                <a:lnTo>
                  <a:pt x="421139" y="248563"/>
                </a:lnTo>
                <a:lnTo>
                  <a:pt x="421139" y="270457"/>
                </a:lnTo>
                <a:lnTo>
                  <a:pt x="340002" y="270457"/>
                </a:lnTo>
                <a:lnTo>
                  <a:pt x="340002" y="287199"/>
                </a:lnTo>
                <a:lnTo>
                  <a:pt x="312956" y="287199"/>
                </a:lnTo>
                <a:lnTo>
                  <a:pt x="312956" y="306518"/>
                </a:lnTo>
                <a:lnTo>
                  <a:pt x="229244" y="306518"/>
                </a:lnTo>
                <a:lnTo>
                  <a:pt x="229244" y="369624"/>
                </a:lnTo>
                <a:lnTo>
                  <a:pt x="188031" y="369624"/>
                </a:lnTo>
                <a:lnTo>
                  <a:pt x="188031" y="387655"/>
                </a:lnTo>
                <a:lnTo>
                  <a:pt x="114622" y="387655"/>
                </a:lnTo>
                <a:lnTo>
                  <a:pt x="114622" y="418564"/>
                </a:lnTo>
                <a:lnTo>
                  <a:pt x="96591" y="418564"/>
                </a:lnTo>
                <a:lnTo>
                  <a:pt x="96591" y="452049"/>
                </a:lnTo>
                <a:lnTo>
                  <a:pt x="57955" y="452049"/>
                </a:lnTo>
                <a:lnTo>
                  <a:pt x="57955" y="548640"/>
                </a:lnTo>
                <a:lnTo>
                  <a:pt x="52803" y="548640"/>
                </a:lnTo>
                <a:lnTo>
                  <a:pt x="52803" y="642656"/>
                </a:lnTo>
                <a:lnTo>
                  <a:pt x="21894" y="642656"/>
                </a:lnTo>
                <a:lnTo>
                  <a:pt x="21894" y="739248"/>
                </a:lnTo>
                <a:lnTo>
                  <a:pt x="14167" y="739248"/>
                </a:lnTo>
                <a:lnTo>
                  <a:pt x="14167" y="878340"/>
                </a:lnTo>
                <a:lnTo>
                  <a:pt x="0" y="878340"/>
                </a:lnTo>
                <a:lnTo>
                  <a:pt x="0" y="928567"/>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132" name="Group 2131">
            <a:extLst>
              <a:ext uri="{FF2B5EF4-FFF2-40B4-BE49-F238E27FC236}">
                <a16:creationId xmlns:a16="http://schemas.microsoft.com/office/drawing/2014/main" id="{5B79E812-8189-B43A-B0A3-6A8B8A58EAE3}"/>
              </a:ext>
            </a:extLst>
          </p:cNvPr>
          <p:cNvGrpSpPr/>
          <p:nvPr/>
        </p:nvGrpSpPr>
        <p:grpSpPr>
          <a:xfrm>
            <a:off x="8486464" y="5269283"/>
            <a:ext cx="3128167" cy="672676"/>
            <a:chOff x="8486464" y="4326959"/>
            <a:chExt cx="3128167" cy="1032531"/>
          </a:xfrm>
        </p:grpSpPr>
        <p:grpSp>
          <p:nvGrpSpPr>
            <p:cNvPr id="2131" name="Group 2130">
              <a:extLst>
                <a:ext uri="{FF2B5EF4-FFF2-40B4-BE49-F238E27FC236}">
                  <a16:creationId xmlns:a16="http://schemas.microsoft.com/office/drawing/2014/main" id="{752C876E-69F9-E2DC-2CD4-598135C5A8BA}"/>
                </a:ext>
              </a:extLst>
            </p:cNvPr>
            <p:cNvGrpSpPr/>
            <p:nvPr/>
          </p:nvGrpSpPr>
          <p:grpSpPr>
            <a:xfrm>
              <a:off x="8751771" y="4326959"/>
              <a:ext cx="2862860" cy="851393"/>
              <a:chOff x="8751771" y="4326959"/>
              <a:chExt cx="2862860" cy="851393"/>
            </a:xfrm>
          </p:grpSpPr>
          <p:grpSp>
            <p:nvGrpSpPr>
              <p:cNvPr id="1748" name="Group 1747">
                <a:extLst>
                  <a:ext uri="{FF2B5EF4-FFF2-40B4-BE49-F238E27FC236}">
                    <a16:creationId xmlns:a16="http://schemas.microsoft.com/office/drawing/2014/main" id="{C16D164E-ECFA-FF56-9210-B84A31A16FBC}"/>
                  </a:ext>
                </a:extLst>
              </p:cNvPr>
              <p:cNvGrpSpPr/>
              <p:nvPr/>
            </p:nvGrpSpPr>
            <p:grpSpPr>
              <a:xfrm>
                <a:off x="11538758" y="4326959"/>
                <a:ext cx="75873" cy="107269"/>
                <a:chOff x="7784566" y="3707485"/>
                <a:chExt cx="75873" cy="107269"/>
              </a:xfrm>
            </p:grpSpPr>
            <p:cxnSp>
              <p:nvCxnSpPr>
                <p:cNvPr id="1746" name="Straight Connector 1745">
                  <a:extLst>
                    <a:ext uri="{FF2B5EF4-FFF2-40B4-BE49-F238E27FC236}">
                      <a16:creationId xmlns:a16="http://schemas.microsoft.com/office/drawing/2014/main" id="{B3DB63DF-7D8F-D990-19E0-A955F0D2B56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47" name="Straight Connector 1746">
                  <a:extLst>
                    <a:ext uri="{FF2B5EF4-FFF2-40B4-BE49-F238E27FC236}">
                      <a16:creationId xmlns:a16="http://schemas.microsoft.com/office/drawing/2014/main" id="{0F3DEB60-7E85-5679-E36C-6FC2583CF77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53" name="Group 1752">
                <a:extLst>
                  <a:ext uri="{FF2B5EF4-FFF2-40B4-BE49-F238E27FC236}">
                    <a16:creationId xmlns:a16="http://schemas.microsoft.com/office/drawing/2014/main" id="{7952093D-323F-9DB2-7C60-DDA552F26D37}"/>
                  </a:ext>
                </a:extLst>
              </p:cNvPr>
              <p:cNvGrpSpPr/>
              <p:nvPr/>
            </p:nvGrpSpPr>
            <p:grpSpPr>
              <a:xfrm>
                <a:off x="11485955" y="4326959"/>
                <a:ext cx="75873" cy="107269"/>
                <a:chOff x="7784566" y="3707485"/>
                <a:chExt cx="75873" cy="107269"/>
              </a:xfrm>
            </p:grpSpPr>
            <p:cxnSp>
              <p:nvCxnSpPr>
                <p:cNvPr id="1754" name="Straight Connector 1753">
                  <a:extLst>
                    <a:ext uri="{FF2B5EF4-FFF2-40B4-BE49-F238E27FC236}">
                      <a16:creationId xmlns:a16="http://schemas.microsoft.com/office/drawing/2014/main" id="{37808C49-60EB-B39D-1643-DC01B4CF1B9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55" name="Straight Connector 1754">
                  <a:extLst>
                    <a:ext uri="{FF2B5EF4-FFF2-40B4-BE49-F238E27FC236}">
                      <a16:creationId xmlns:a16="http://schemas.microsoft.com/office/drawing/2014/main" id="{8D9C5D9A-9122-B33B-1405-565A3DB1085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56" name="Group 1755">
                <a:extLst>
                  <a:ext uri="{FF2B5EF4-FFF2-40B4-BE49-F238E27FC236}">
                    <a16:creationId xmlns:a16="http://schemas.microsoft.com/office/drawing/2014/main" id="{D615FDAF-82A4-BF9C-DFDA-9BF364E17AF9}"/>
                  </a:ext>
                </a:extLst>
              </p:cNvPr>
              <p:cNvGrpSpPr/>
              <p:nvPr/>
            </p:nvGrpSpPr>
            <p:grpSpPr>
              <a:xfrm>
                <a:off x="11451182" y="4326959"/>
                <a:ext cx="75873" cy="107269"/>
                <a:chOff x="7784566" y="3707485"/>
                <a:chExt cx="75873" cy="107269"/>
              </a:xfrm>
            </p:grpSpPr>
            <p:cxnSp>
              <p:nvCxnSpPr>
                <p:cNvPr id="1757" name="Straight Connector 1756">
                  <a:extLst>
                    <a:ext uri="{FF2B5EF4-FFF2-40B4-BE49-F238E27FC236}">
                      <a16:creationId xmlns:a16="http://schemas.microsoft.com/office/drawing/2014/main" id="{798897FC-3F3A-70C0-D14C-9287F5D2A15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58" name="Straight Connector 1757">
                  <a:extLst>
                    <a:ext uri="{FF2B5EF4-FFF2-40B4-BE49-F238E27FC236}">
                      <a16:creationId xmlns:a16="http://schemas.microsoft.com/office/drawing/2014/main" id="{B883D273-C954-1CF4-8BE1-88FD15A19DD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59" name="Group 1758">
                <a:extLst>
                  <a:ext uri="{FF2B5EF4-FFF2-40B4-BE49-F238E27FC236}">
                    <a16:creationId xmlns:a16="http://schemas.microsoft.com/office/drawing/2014/main" id="{63986FC1-2ADC-7E40-120A-9647EC2F7A1E}"/>
                  </a:ext>
                </a:extLst>
              </p:cNvPr>
              <p:cNvGrpSpPr/>
              <p:nvPr/>
            </p:nvGrpSpPr>
            <p:grpSpPr>
              <a:xfrm>
                <a:off x="11418985" y="4326959"/>
                <a:ext cx="75873" cy="107269"/>
                <a:chOff x="7784566" y="3707485"/>
                <a:chExt cx="75873" cy="107269"/>
              </a:xfrm>
            </p:grpSpPr>
            <p:cxnSp>
              <p:nvCxnSpPr>
                <p:cNvPr id="1760" name="Straight Connector 1759">
                  <a:extLst>
                    <a:ext uri="{FF2B5EF4-FFF2-40B4-BE49-F238E27FC236}">
                      <a16:creationId xmlns:a16="http://schemas.microsoft.com/office/drawing/2014/main" id="{433491D4-D7EB-2006-7BCC-04AA99CFD21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61" name="Straight Connector 1760">
                  <a:extLst>
                    <a:ext uri="{FF2B5EF4-FFF2-40B4-BE49-F238E27FC236}">
                      <a16:creationId xmlns:a16="http://schemas.microsoft.com/office/drawing/2014/main" id="{2C836EFF-4D4C-9FB3-4DF8-8A609651D0B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62" name="Group 1761">
                <a:extLst>
                  <a:ext uri="{FF2B5EF4-FFF2-40B4-BE49-F238E27FC236}">
                    <a16:creationId xmlns:a16="http://schemas.microsoft.com/office/drawing/2014/main" id="{D18D983C-70E5-AB39-B052-C9FD17FB7A21}"/>
                  </a:ext>
                </a:extLst>
              </p:cNvPr>
              <p:cNvGrpSpPr/>
              <p:nvPr/>
            </p:nvGrpSpPr>
            <p:grpSpPr>
              <a:xfrm>
                <a:off x="11385500" y="4326959"/>
                <a:ext cx="75873" cy="107269"/>
                <a:chOff x="7784566" y="3707485"/>
                <a:chExt cx="75873" cy="107269"/>
              </a:xfrm>
            </p:grpSpPr>
            <p:cxnSp>
              <p:nvCxnSpPr>
                <p:cNvPr id="1763" name="Straight Connector 1762">
                  <a:extLst>
                    <a:ext uri="{FF2B5EF4-FFF2-40B4-BE49-F238E27FC236}">
                      <a16:creationId xmlns:a16="http://schemas.microsoft.com/office/drawing/2014/main" id="{C3123AD8-65CA-E872-E51A-DE36FB2A3D8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64" name="Straight Connector 1763">
                  <a:extLst>
                    <a:ext uri="{FF2B5EF4-FFF2-40B4-BE49-F238E27FC236}">
                      <a16:creationId xmlns:a16="http://schemas.microsoft.com/office/drawing/2014/main" id="{8C465691-5100-806F-FE15-17A9EC001DD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65" name="Group 1764">
                <a:extLst>
                  <a:ext uri="{FF2B5EF4-FFF2-40B4-BE49-F238E27FC236}">
                    <a16:creationId xmlns:a16="http://schemas.microsoft.com/office/drawing/2014/main" id="{CD412B1B-27A9-BE12-B488-3ED1BE24145A}"/>
                  </a:ext>
                </a:extLst>
              </p:cNvPr>
              <p:cNvGrpSpPr/>
              <p:nvPr/>
            </p:nvGrpSpPr>
            <p:grpSpPr>
              <a:xfrm>
                <a:off x="11379060" y="4326959"/>
                <a:ext cx="75873" cy="107269"/>
                <a:chOff x="7784566" y="3707485"/>
                <a:chExt cx="75873" cy="107269"/>
              </a:xfrm>
            </p:grpSpPr>
            <p:cxnSp>
              <p:nvCxnSpPr>
                <p:cNvPr id="1766" name="Straight Connector 1765">
                  <a:extLst>
                    <a:ext uri="{FF2B5EF4-FFF2-40B4-BE49-F238E27FC236}">
                      <a16:creationId xmlns:a16="http://schemas.microsoft.com/office/drawing/2014/main" id="{FCAC8EE0-B4FA-5F61-EEFA-316BC330923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67" name="Straight Connector 1766">
                  <a:extLst>
                    <a:ext uri="{FF2B5EF4-FFF2-40B4-BE49-F238E27FC236}">
                      <a16:creationId xmlns:a16="http://schemas.microsoft.com/office/drawing/2014/main" id="{F070B553-BAA9-4023-06FD-37F61D0BDF8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68" name="Group 1767">
                <a:extLst>
                  <a:ext uri="{FF2B5EF4-FFF2-40B4-BE49-F238E27FC236}">
                    <a16:creationId xmlns:a16="http://schemas.microsoft.com/office/drawing/2014/main" id="{C44B8529-F595-8E17-C232-BEF95ABE339E}"/>
                  </a:ext>
                </a:extLst>
              </p:cNvPr>
              <p:cNvGrpSpPr/>
              <p:nvPr/>
            </p:nvGrpSpPr>
            <p:grpSpPr>
              <a:xfrm>
                <a:off x="11337848" y="4326959"/>
                <a:ext cx="75873" cy="107269"/>
                <a:chOff x="7784566" y="3707485"/>
                <a:chExt cx="75873" cy="107269"/>
              </a:xfrm>
            </p:grpSpPr>
            <p:cxnSp>
              <p:nvCxnSpPr>
                <p:cNvPr id="1769" name="Straight Connector 1768">
                  <a:extLst>
                    <a:ext uri="{FF2B5EF4-FFF2-40B4-BE49-F238E27FC236}">
                      <a16:creationId xmlns:a16="http://schemas.microsoft.com/office/drawing/2014/main" id="{AFDFC931-03C0-1C83-94AA-6CC18433949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70" name="Straight Connector 1769">
                  <a:extLst>
                    <a:ext uri="{FF2B5EF4-FFF2-40B4-BE49-F238E27FC236}">
                      <a16:creationId xmlns:a16="http://schemas.microsoft.com/office/drawing/2014/main" id="{EDE96E17-01CA-C8FF-C427-0E8BDC33E71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71" name="Group 1770">
                <a:extLst>
                  <a:ext uri="{FF2B5EF4-FFF2-40B4-BE49-F238E27FC236}">
                    <a16:creationId xmlns:a16="http://schemas.microsoft.com/office/drawing/2014/main" id="{8499FBFA-EF52-208C-A76F-5ACF37070265}"/>
                  </a:ext>
                </a:extLst>
              </p:cNvPr>
              <p:cNvGrpSpPr/>
              <p:nvPr/>
            </p:nvGrpSpPr>
            <p:grpSpPr>
              <a:xfrm>
                <a:off x="11299212" y="4558779"/>
                <a:ext cx="75873" cy="107269"/>
                <a:chOff x="7784566" y="3707485"/>
                <a:chExt cx="75873" cy="107269"/>
              </a:xfrm>
            </p:grpSpPr>
            <p:cxnSp>
              <p:nvCxnSpPr>
                <p:cNvPr id="1772" name="Straight Connector 1771">
                  <a:extLst>
                    <a:ext uri="{FF2B5EF4-FFF2-40B4-BE49-F238E27FC236}">
                      <a16:creationId xmlns:a16="http://schemas.microsoft.com/office/drawing/2014/main" id="{4B860AE6-6A27-4B71-6175-5EB434D6A07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73" name="Straight Connector 1772">
                  <a:extLst>
                    <a:ext uri="{FF2B5EF4-FFF2-40B4-BE49-F238E27FC236}">
                      <a16:creationId xmlns:a16="http://schemas.microsoft.com/office/drawing/2014/main" id="{54A5A1F5-1B68-CB98-DCF4-D4E544CF04E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74" name="Group 1773">
                <a:extLst>
                  <a:ext uri="{FF2B5EF4-FFF2-40B4-BE49-F238E27FC236}">
                    <a16:creationId xmlns:a16="http://schemas.microsoft.com/office/drawing/2014/main" id="{D305EF8C-2C88-033D-9325-CFC7E0DBE1CA}"/>
                  </a:ext>
                </a:extLst>
              </p:cNvPr>
              <p:cNvGrpSpPr/>
              <p:nvPr/>
            </p:nvGrpSpPr>
            <p:grpSpPr>
              <a:xfrm>
                <a:off x="11294060" y="4558779"/>
                <a:ext cx="75873" cy="107269"/>
                <a:chOff x="7784566" y="3707485"/>
                <a:chExt cx="75873" cy="107269"/>
              </a:xfrm>
            </p:grpSpPr>
            <p:cxnSp>
              <p:nvCxnSpPr>
                <p:cNvPr id="1775" name="Straight Connector 1774">
                  <a:extLst>
                    <a:ext uri="{FF2B5EF4-FFF2-40B4-BE49-F238E27FC236}">
                      <a16:creationId xmlns:a16="http://schemas.microsoft.com/office/drawing/2014/main" id="{10396A70-5899-5BD5-2843-0ACF25FD68C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76" name="Straight Connector 1775">
                  <a:extLst>
                    <a:ext uri="{FF2B5EF4-FFF2-40B4-BE49-F238E27FC236}">
                      <a16:creationId xmlns:a16="http://schemas.microsoft.com/office/drawing/2014/main" id="{4ED77B4B-4907-2D01-79F2-7FF3F6C3EF8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77" name="Group 1776">
                <a:extLst>
                  <a:ext uri="{FF2B5EF4-FFF2-40B4-BE49-F238E27FC236}">
                    <a16:creationId xmlns:a16="http://schemas.microsoft.com/office/drawing/2014/main" id="{829DAF22-37B3-FA09-3D57-8C5F9B8B2200}"/>
                  </a:ext>
                </a:extLst>
              </p:cNvPr>
              <p:cNvGrpSpPr/>
              <p:nvPr/>
            </p:nvGrpSpPr>
            <p:grpSpPr>
              <a:xfrm>
                <a:off x="11255424" y="4558779"/>
                <a:ext cx="75873" cy="107269"/>
                <a:chOff x="7784566" y="3707485"/>
                <a:chExt cx="75873" cy="107269"/>
              </a:xfrm>
            </p:grpSpPr>
            <p:cxnSp>
              <p:nvCxnSpPr>
                <p:cNvPr id="1778" name="Straight Connector 1777">
                  <a:extLst>
                    <a:ext uri="{FF2B5EF4-FFF2-40B4-BE49-F238E27FC236}">
                      <a16:creationId xmlns:a16="http://schemas.microsoft.com/office/drawing/2014/main" id="{1AB7C77A-B1D5-EAA0-53FB-6EE4F13A16F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79" name="Straight Connector 1778">
                  <a:extLst>
                    <a:ext uri="{FF2B5EF4-FFF2-40B4-BE49-F238E27FC236}">
                      <a16:creationId xmlns:a16="http://schemas.microsoft.com/office/drawing/2014/main" id="{F8DE85C5-2395-878A-C369-7D888C1A59C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0" name="Group 1779">
                <a:extLst>
                  <a:ext uri="{FF2B5EF4-FFF2-40B4-BE49-F238E27FC236}">
                    <a16:creationId xmlns:a16="http://schemas.microsoft.com/office/drawing/2014/main" id="{63D87FCE-7D78-BC29-D8E9-1A4093A607D5}"/>
                  </a:ext>
                </a:extLst>
              </p:cNvPr>
              <p:cNvGrpSpPr/>
              <p:nvPr/>
            </p:nvGrpSpPr>
            <p:grpSpPr>
              <a:xfrm>
                <a:off x="11236105" y="4558779"/>
                <a:ext cx="75873" cy="107269"/>
                <a:chOff x="7784566" y="3707485"/>
                <a:chExt cx="75873" cy="107269"/>
              </a:xfrm>
            </p:grpSpPr>
            <p:cxnSp>
              <p:nvCxnSpPr>
                <p:cNvPr id="1781" name="Straight Connector 1780">
                  <a:extLst>
                    <a:ext uri="{FF2B5EF4-FFF2-40B4-BE49-F238E27FC236}">
                      <a16:creationId xmlns:a16="http://schemas.microsoft.com/office/drawing/2014/main" id="{2EC2D5DA-0929-F592-FCB5-76966223242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82" name="Straight Connector 1781">
                  <a:extLst>
                    <a:ext uri="{FF2B5EF4-FFF2-40B4-BE49-F238E27FC236}">
                      <a16:creationId xmlns:a16="http://schemas.microsoft.com/office/drawing/2014/main" id="{5157CA33-09C0-E2F6-0E63-8A9BEC15FAD7}"/>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3" name="Group 1782">
                <a:extLst>
                  <a:ext uri="{FF2B5EF4-FFF2-40B4-BE49-F238E27FC236}">
                    <a16:creationId xmlns:a16="http://schemas.microsoft.com/office/drawing/2014/main" id="{8CD381CE-3A19-F439-8227-01BC6731AF45}"/>
                  </a:ext>
                </a:extLst>
              </p:cNvPr>
              <p:cNvGrpSpPr/>
              <p:nvPr/>
            </p:nvGrpSpPr>
            <p:grpSpPr>
              <a:xfrm>
                <a:off x="11221939" y="4558779"/>
                <a:ext cx="75873" cy="107269"/>
                <a:chOff x="7784566" y="3707485"/>
                <a:chExt cx="75873" cy="107269"/>
              </a:xfrm>
            </p:grpSpPr>
            <p:cxnSp>
              <p:nvCxnSpPr>
                <p:cNvPr id="1784" name="Straight Connector 1783">
                  <a:extLst>
                    <a:ext uri="{FF2B5EF4-FFF2-40B4-BE49-F238E27FC236}">
                      <a16:creationId xmlns:a16="http://schemas.microsoft.com/office/drawing/2014/main" id="{1BDB9A24-87B4-58ED-DF4F-DA7EB340955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85" name="Straight Connector 1784">
                  <a:extLst>
                    <a:ext uri="{FF2B5EF4-FFF2-40B4-BE49-F238E27FC236}">
                      <a16:creationId xmlns:a16="http://schemas.microsoft.com/office/drawing/2014/main" id="{BFF2D31E-9061-E70E-6D1D-6982C026542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6" name="Group 1785">
                <a:extLst>
                  <a:ext uri="{FF2B5EF4-FFF2-40B4-BE49-F238E27FC236}">
                    <a16:creationId xmlns:a16="http://schemas.microsoft.com/office/drawing/2014/main" id="{820F31ED-01CE-04DA-8FD8-8ACB279A9656}"/>
                  </a:ext>
                </a:extLst>
              </p:cNvPr>
              <p:cNvGrpSpPr/>
              <p:nvPr/>
            </p:nvGrpSpPr>
            <p:grpSpPr>
              <a:xfrm>
                <a:off x="11205196" y="4558779"/>
                <a:ext cx="75873" cy="107269"/>
                <a:chOff x="7784566" y="3707485"/>
                <a:chExt cx="75873" cy="107269"/>
              </a:xfrm>
            </p:grpSpPr>
            <p:cxnSp>
              <p:nvCxnSpPr>
                <p:cNvPr id="1787" name="Straight Connector 1786">
                  <a:extLst>
                    <a:ext uri="{FF2B5EF4-FFF2-40B4-BE49-F238E27FC236}">
                      <a16:creationId xmlns:a16="http://schemas.microsoft.com/office/drawing/2014/main" id="{E4F09E87-85F0-17EF-FD98-CF041948717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88" name="Straight Connector 1787">
                  <a:extLst>
                    <a:ext uri="{FF2B5EF4-FFF2-40B4-BE49-F238E27FC236}">
                      <a16:creationId xmlns:a16="http://schemas.microsoft.com/office/drawing/2014/main" id="{DC20E4A2-A5B9-D86B-0A3A-298CC96C675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9" name="Group 1788">
                <a:extLst>
                  <a:ext uri="{FF2B5EF4-FFF2-40B4-BE49-F238E27FC236}">
                    <a16:creationId xmlns:a16="http://schemas.microsoft.com/office/drawing/2014/main" id="{DE189459-AE5C-D3E5-AB06-F060E7460CEB}"/>
                  </a:ext>
                </a:extLst>
              </p:cNvPr>
              <p:cNvGrpSpPr/>
              <p:nvPr/>
            </p:nvGrpSpPr>
            <p:grpSpPr>
              <a:xfrm>
                <a:off x="11189741" y="4558779"/>
                <a:ext cx="75873" cy="107269"/>
                <a:chOff x="7784566" y="3707485"/>
                <a:chExt cx="75873" cy="107269"/>
              </a:xfrm>
            </p:grpSpPr>
            <p:cxnSp>
              <p:nvCxnSpPr>
                <p:cNvPr id="1790" name="Straight Connector 1789">
                  <a:extLst>
                    <a:ext uri="{FF2B5EF4-FFF2-40B4-BE49-F238E27FC236}">
                      <a16:creationId xmlns:a16="http://schemas.microsoft.com/office/drawing/2014/main" id="{F92F2B0D-07E7-3575-0F3D-573549F7B84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91" name="Straight Connector 1790">
                  <a:extLst>
                    <a:ext uri="{FF2B5EF4-FFF2-40B4-BE49-F238E27FC236}">
                      <a16:creationId xmlns:a16="http://schemas.microsoft.com/office/drawing/2014/main" id="{4C649061-F83A-B9F6-0B54-9FAB68F5573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92" name="Group 1791">
                <a:extLst>
                  <a:ext uri="{FF2B5EF4-FFF2-40B4-BE49-F238E27FC236}">
                    <a16:creationId xmlns:a16="http://schemas.microsoft.com/office/drawing/2014/main" id="{7D3CF3B2-9843-E53F-1DF3-17D1AC75B57A}"/>
                  </a:ext>
                </a:extLst>
              </p:cNvPr>
              <p:cNvGrpSpPr/>
              <p:nvPr/>
            </p:nvGrpSpPr>
            <p:grpSpPr>
              <a:xfrm>
                <a:off x="11178150" y="4558779"/>
                <a:ext cx="75873" cy="107269"/>
                <a:chOff x="7784566" y="3707485"/>
                <a:chExt cx="75873" cy="107269"/>
              </a:xfrm>
            </p:grpSpPr>
            <p:cxnSp>
              <p:nvCxnSpPr>
                <p:cNvPr id="1793" name="Straight Connector 1792">
                  <a:extLst>
                    <a:ext uri="{FF2B5EF4-FFF2-40B4-BE49-F238E27FC236}">
                      <a16:creationId xmlns:a16="http://schemas.microsoft.com/office/drawing/2014/main" id="{E50C74BD-3210-A7D0-C500-1EEAAD65CD0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94" name="Straight Connector 1793">
                  <a:extLst>
                    <a:ext uri="{FF2B5EF4-FFF2-40B4-BE49-F238E27FC236}">
                      <a16:creationId xmlns:a16="http://schemas.microsoft.com/office/drawing/2014/main" id="{195FB051-C212-587B-FECE-5DBB633BD05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95" name="Group 1794">
                <a:extLst>
                  <a:ext uri="{FF2B5EF4-FFF2-40B4-BE49-F238E27FC236}">
                    <a16:creationId xmlns:a16="http://schemas.microsoft.com/office/drawing/2014/main" id="{7D74F7FE-6616-72D5-3E02-D00AFAF21912}"/>
                  </a:ext>
                </a:extLst>
              </p:cNvPr>
              <p:cNvGrpSpPr/>
              <p:nvPr/>
            </p:nvGrpSpPr>
            <p:grpSpPr>
              <a:xfrm>
                <a:off x="11167847" y="4558779"/>
                <a:ext cx="75873" cy="107269"/>
                <a:chOff x="7784566" y="3707485"/>
                <a:chExt cx="75873" cy="107269"/>
              </a:xfrm>
            </p:grpSpPr>
            <p:cxnSp>
              <p:nvCxnSpPr>
                <p:cNvPr id="1796" name="Straight Connector 1795">
                  <a:extLst>
                    <a:ext uri="{FF2B5EF4-FFF2-40B4-BE49-F238E27FC236}">
                      <a16:creationId xmlns:a16="http://schemas.microsoft.com/office/drawing/2014/main" id="{EBDB6FB1-C8CA-4DB2-EE29-C618C61CDA8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97" name="Straight Connector 1796">
                  <a:extLst>
                    <a:ext uri="{FF2B5EF4-FFF2-40B4-BE49-F238E27FC236}">
                      <a16:creationId xmlns:a16="http://schemas.microsoft.com/office/drawing/2014/main" id="{66F03D37-5CFE-9BBD-DB5E-9AB9F2126BD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98" name="Group 1797">
                <a:extLst>
                  <a:ext uri="{FF2B5EF4-FFF2-40B4-BE49-F238E27FC236}">
                    <a16:creationId xmlns:a16="http://schemas.microsoft.com/office/drawing/2014/main" id="{D6964F4D-9FF8-FD00-060C-977FBA0D8D71}"/>
                  </a:ext>
                </a:extLst>
              </p:cNvPr>
              <p:cNvGrpSpPr/>
              <p:nvPr/>
            </p:nvGrpSpPr>
            <p:grpSpPr>
              <a:xfrm>
                <a:off x="11117620" y="4558779"/>
                <a:ext cx="75873" cy="107269"/>
                <a:chOff x="7784566" y="3707485"/>
                <a:chExt cx="75873" cy="107269"/>
              </a:xfrm>
            </p:grpSpPr>
            <p:cxnSp>
              <p:nvCxnSpPr>
                <p:cNvPr id="1799" name="Straight Connector 1798">
                  <a:extLst>
                    <a:ext uri="{FF2B5EF4-FFF2-40B4-BE49-F238E27FC236}">
                      <a16:creationId xmlns:a16="http://schemas.microsoft.com/office/drawing/2014/main" id="{E12FD2D3-957F-028A-4797-718CB7F9B2A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00" name="Straight Connector 1799">
                  <a:extLst>
                    <a:ext uri="{FF2B5EF4-FFF2-40B4-BE49-F238E27FC236}">
                      <a16:creationId xmlns:a16="http://schemas.microsoft.com/office/drawing/2014/main" id="{B6124E81-35B6-4FF0-E17C-0DA031B1A99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01" name="Group 1800">
                <a:extLst>
                  <a:ext uri="{FF2B5EF4-FFF2-40B4-BE49-F238E27FC236}">
                    <a16:creationId xmlns:a16="http://schemas.microsoft.com/office/drawing/2014/main" id="{8EDE6950-81CE-0756-F8E7-F9B9BEE4381A}"/>
                  </a:ext>
                </a:extLst>
              </p:cNvPr>
              <p:cNvGrpSpPr/>
              <p:nvPr/>
            </p:nvGrpSpPr>
            <p:grpSpPr>
              <a:xfrm>
                <a:off x="11107317" y="4558779"/>
                <a:ext cx="75873" cy="107269"/>
                <a:chOff x="7784566" y="3707485"/>
                <a:chExt cx="75873" cy="107269"/>
              </a:xfrm>
            </p:grpSpPr>
            <p:cxnSp>
              <p:nvCxnSpPr>
                <p:cNvPr id="1802" name="Straight Connector 1801">
                  <a:extLst>
                    <a:ext uri="{FF2B5EF4-FFF2-40B4-BE49-F238E27FC236}">
                      <a16:creationId xmlns:a16="http://schemas.microsoft.com/office/drawing/2014/main" id="{9DA5556D-9810-F362-2323-F930D675CFA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03" name="Straight Connector 1802">
                  <a:extLst>
                    <a:ext uri="{FF2B5EF4-FFF2-40B4-BE49-F238E27FC236}">
                      <a16:creationId xmlns:a16="http://schemas.microsoft.com/office/drawing/2014/main" id="{A10C233D-A736-F7A2-E0A3-96F06B49019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04" name="Group 1803">
                <a:extLst>
                  <a:ext uri="{FF2B5EF4-FFF2-40B4-BE49-F238E27FC236}">
                    <a16:creationId xmlns:a16="http://schemas.microsoft.com/office/drawing/2014/main" id="{B5F40107-7867-A648-A097-3EB8325C854C}"/>
                  </a:ext>
                </a:extLst>
              </p:cNvPr>
              <p:cNvGrpSpPr/>
              <p:nvPr/>
            </p:nvGrpSpPr>
            <p:grpSpPr>
              <a:xfrm>
                <a:off x="11068680" y="4558779"/>
                <a:ext cx="75873" cy="107269"/>
                <a:chOff x="7784566" y="3707485"/>
                <a:chExt cx="75873" cy="107269"/>
              </a:xfrm>
            </p:grpSpPr>
            <p:cxnSp>
              <p:nvCxnSpPr>
                <p:cNvPr id="1805" name="Straight Connector 1804">
                  <a:extLst>
                    <a:ext uri="{FF2B5EF4-FFF2-40B4-BE49-F238E27FC236}">
                      <a16:creationId xmlns:a16="http://schemas.microsoft.com/office/drawing/2014/main" id="{65EF173D-4F10-66F0-38E5-263FF46964F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06" name="Straight Connector 1805">
                  <a:extLst>
                    <a:ext uri="{FF2B5EF4-FFF2-40B4-BE49-F238E27FC236}">
                      <a16:creationId xmlns:a16="http://schemas.microsoft.com/office/drawing/2014/main" id="{AAF3AF3C-BE44-04C5-D538-B0A60EA6C87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07" name="Group 1806">
                <a:extLst>
                  <a:ext uri="{FF2B5EF4-FFF2-40B4-BE49-F238E27FC236}">
                    <a16:creationId xmlns:a16="http://schemas.microsoft.com/office/drawing/2014/main" id="{42B16EFA-0CA8-60F0-0151-B5FF8A79FC5D}"/>
                  </a:ext>
                </a:extLst>
              </p:cNvPr>
              <p:cNvGrpSpPr/>
              <p:nvPr/>
            </p:nvGrpSpPr>
            <p:grpSpPr>
              <a:xfrm>
                <a:off x="11046786" y="4633476"/>
                <a:ext cx="75873" cy="107269"/>
                <a:chOff x="7784566" y="3707485"/>
                <a:chExt cx="75873" cy="107269"/>
              </a:xfrm>
            </p:grpSpPr>
            <p:cxnSp>
              <p:nvCxnSpPr>
                <p:cNvPr id="1808" name="Straight Connector 1807">
                  <a:extLst>
                    <a:ext uri="{FF2B5EF4-FFF2-40B4-BE49-F238E27FC236}">
                      <a16:creationId xmlns:a16="http://schemas.microsoft.com/office/drawing/2014/main" id="{E76C538A-7CC3-B43A-07B1-E2637AC1619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09" name="Straight Connector 1808">
                  <a:extLst>
                    <a:ext uri="{FF2B5EF4-FFF2-40B4-BE49-F238E27FC236}">
                      <a16:creationId xmlns:a16="http://schemas.microsoft.com/office/drawing/2014/main" id="{46CD06CC-EBAC-F082-FF81-02C724D898D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10" name="Group 1809">
                <a:extLst>
                  <a:ext uri="{FF2B5EF4-FFF2-40B4-BE49-F238E27FC236}">
                    <a16:creationId xmlns:a16="http://schemas.microsoft.com/office/drawing/2014/main" id="{E6039269-7BF7-FC64-89E8-0891743D58FF}"/>
                  </a:ext>
                </a:extLst>
              </p:cNvPr>
              <p:cNvGrpSpPr/>
              <p:nvPr/>
            </p:nvGrpSpPr>
            <p:grpSpPr>
              <a:xfrm>
                <a:off x="11022316" y="4696582"/>
                <a:ext cx="75873" cy="107269"/>
                <a:chOff x="7784566" y="3707485"/>
                <a:chExt cx="75873" cy="107269"/>
              </a:xfrm>
            </p:grpSpPr>
            <p:cxnSp>
              <p:nvCxnSpPr>
                <p:cNvPr id="1811" name="Straight Connector 1810">
                  <a:extLst>
                    <a:ext uri="{FF2B5EF4-FFF2-40B4-BE49-F238E27FC236}">
                      <a16:creationId xmlns:a16="http://schemas.microsoft.com/office/drawing/2014/main" id="{82C83F92-ABBA-E440-9246-AD392A90392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12" name="Straight Connector 1811">
                  <a:extLst>
                    <a:ext uri="{FF2B5EF4-FFF2-40B4-BE49-F238E27FC236}">
                      <a16:creationId xmlns:a16="http://schemas.microsoft.com/office/drawing/2014/main" id="{1E1E084E-2979-6CDE-C0D8-E250134A014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13" name="Group 1812">
                <a:extLst>
                  <a:ext uri="{FF2B5EF4-FFF2-40B4-BE49-F238E27FC236}">
                    <a16:creationId xmlns:a16="http://schemas.microsoft.com/office/drawing/2014/main" id="{F15A5500-57F8-1C89-4F54-AFB09C3CEB0E}"/>
                  </a:ext>
                </a:extLst>
              </p:cNvPr>
              <p:cNvGrpSpPr/>
              <p:nvPr/>
            </p:nvGrpSpPr>
            <p:grpSpPr>
              <a:xfrm>
                <a:off x="11005574" y="4696582"/>
                <a:ext cx="75873" cy="107269"/>
                <a:chOff x="7784566" y="3707485"/>
                <a:chExt cx="75873" cy="107269"/>
              </a:xfrm>
            </p:grpSpPr>
            <p:cxnSp>
              <p:nvCxnSpPr>
                <p:cNvPr id="1814" name="Straight Connector 1813">
                  <a:extLst>
                    <a:ext uri="{FF2B5EF4-FFF2-40B4-BE49-F238E27FC236}">
                      <a16:creationId xmlns:a16="http://schemas.microsoft.com/office/drawing/2014/main" id="{F058BDC6-3B1E-CF5B-3E33-D8A78CD5F5A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15" name="Straight Connector 1814">
                  <a:extLst>
                    <a:ext uri="{FF2B5EF4-FFF2-40B4-BE49-F238E27FC236}">
                      <a16:creationId xmlns:a16="http://schemas.microsoft.com/office/drawing/2014/main" id="{B9AD3E15-C578-CD7F-6AB5-31DD3CB0042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16" name="Group 1815">
                <a:extLst>
                  <a:ext uri="{FF2B5EF4-FFF2-40B4-BE49-F238E27FC236}">
                    <a16:creationId xmlns:a16="http://schemas.microsoft.com/office/drawing/2014/main" id="{25598737-4E89-486F-A473-43DBE264DD09}"/>
                  </a:ext>
                </a:extLst>
              </p:cNvPr>
              <p:cNvGrpSpPr/>
              <p:nvPr/>
            </p:nvGrpSpPr>
            <p:grpSpPr>
              <a:xfrm>
                <a:off x="10993983" y="4696582"/>
                <a:ext cx="75873" cy="107269"/>
                <a:chOff x="7784566" y="3707485"/>
                <a:chExt cx="75873" cy="107269"/>
              </a:xfrm>
            </p:grpSpPr>
            <p:cxnSp>
              <p:nvCxnSpPr>
                <p:cNvPr id="1817" name="Straight Connector 1816">
                  <a:extLst>
                    <a:ext uri="{FF2B5EF4-FFF2-40B4-BE49-F238E27FC236}">
                      <a16:creationId xmlns:a16="http://schemas.microsoft.com/office/drawing/2014/main" id="{28E509B7-9A95-FC25-1E6A-A5A35FB532B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18" name="Straight Connector 1817">
                  <a:extLst>
                    <a:ext uri="{FF2B5EF4-FFF2-40B4-BE49-F238E27FC236}">
                      <a16:creationId xmlns:a16="http://schemas.microsoft.com/office/drawing/2014/main" id="{459AB6F6-ADB8-8CB4-B3BA-04F970910AB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19" name="Group 1818">
                <a:extLst>
                  <a:ext uri="{FF2B5EF4-FFF2-40B4-BE49-F238E27FC236}">
                    <a16:creationId xmlns:a16="http://schemas.microsoft.com/office/drawing/2014/main" id="{50F2BED0-7297-C7DC-6A05-DABF1A671B08}"/>
                  </a:ext>
                </a:extLst>
              </p:cNvPr>
              <p:cNvGrpSpPr/>
              <p:nvPr/>
            </p:nvGrpSpPr>
            <p:grpSpPr>
              <a:xfrm>
                <a:off x="10957922" y="4696582"/>
                <a:ext cx="75873" cy="107269"/>
                <a:chOff x="7784566" y="3707485"/>
                <a:chExt cx="75873" cy="107269"/>
              </a:xfrm>
            </p:grpSpPr>
            <p:cxnSp>
              <p:nvCxnSpPr>
                <p:cNvPr id="1820" name="Straight Connector 1819">
                  <a:extLst>
                    <a:ext uri="{FF2B5EF4-FFF2-40B4-BE49-F238E27FC236}">
                      <a16:creationId xmlns:a16="http://schemas.microsoft.com/office/drawing/2014/main" id="{EC1F01B0-E82D-EE95-3504-D4FF5D29E7F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21" name="Straight Connector 1820">
                  <a:extLst>
                    <a:ext uri="{FF2B5EF4-FFF2-40B4-BE49-F238E27FC236}">
                      <a16:creationId xmlns:a16="http://schemas.microsoft.com/office/drawing/2014/main" id="{91444613-430B-A368-C598-5BBE1983CAE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22" name="Group 1821">
                <a:extLst>
                  <a:ext uri="{FF2B5EF4-FFF2-40B4-BE49-F238E27FC236}">
                    <a16:creationId xmlns:a16="http://schemas.microsoft.com/office/drawing/2014/main" id="{2876F253-8DC9-28F3-82EF-526DCEBB8E31}"/>
                  </a:ext>
                </a:extLst>
              </p:cNvPr>
              <p:cNvGrpSpPr/>
              <p:nvPr/>
            </p:nvGrpSpPr>
            <p:grpSpPr>
              <a:xfrm>
                <a:off x="10937316" y="4696582"/>
                <a:ext cx="75873" cy="107269"/>
                <a:chOff x="7784566" y="3707485"/>
                <a:chExt cx="75873" cy="107269"/>
              </a:xfrm>
            </p:grpSpPr>
            <p:cxnSp>
              <p:nvCxnSpPr>
                <p:cNvPr id="1823" name="Straight Connector 1822">
                  <a:extLst>
                    <a:ext uri="{FF2B5EF4-FFF2-40B4-BE49-F238E27FC236}">
                      <a16:creationId xmlns:a16="http://schemas.microsoft.com/office/drawing/2014/main" id="{2EFF835D-932E-3F62-46DC-E956F012DDC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24" name="Straight Connector 1823">
                  <a:extLst>
                    <a:ext uri="{FF2B5EF4-FFF2-40B4-BE49-F238E27FC236}">
                      <a16:creationId xmlns:a16="http://schemas.microsoft.com/office/drawing/2014/main" id="{1C46A502-0216-89B0-FE0A-DE472ADB51B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25" name="Group 1824">
                <a:extLst>
                  <a:ext uri="{FF2B5EF4-FFF2-40B4-BE49-F238E27FC236}">
                    <a16:creationId xmlns:a16="http://schemas.microsoft.com/office/drawing/2014/main" id="{D7BDCE2E-FFFB-23F8-1D63-C9F8190CEE68}"/>
                  </a:ext>
                </a:extLst>
              </p:cNvPr>
              <p:cNvGrpSpPr/>
              <p:nvPr/>
            </p:nvGrpSpPr>
            <p:grpSpPr>
              <a:xfrm>
                <a:off x="10927013" y="4696582"/>
                <a:ext cx="75873" cy="107269"/>
                <a:chOff x="7784566" y="3707485"/>
                <a:chExt cx="75873" cy="107269"/>
              </a:xfrm>
            </p:grpSpPr>
            <p:cxnSp>
              <p:nvCxnSpPr>
                <p:cNvPr id="1826" name="Straight Connector 1825">
                  <a:extLst>
                    <a:ext uri="{FF2B5EF4-FFF2-40B4-BE49-F238E27FC236}">
                      <a16:creationId xmlns:a16="http://schemas.microsoft.com/office/drawing/2014/main" id="{12FECA5A-351C-CA24-B551-B00F53D3F40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27" name="Straight Connector 1826">
                  <a:extLst>
                    <a:ext uri="{FF2B5EF4-FFF2-40B4-BE49-F238E27FC236}">
                      <a16:creationId xmlns:a16="http://schemas.microsoft.com/office/drawing/2014/main" id="{47B8F953-42BB-4008-BC2C-06F8C3C0810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28" name="Group 1827">
                <a:extLst>
                  <a:ext uri="{FF2B5EF4-FFF2-40B4-BE49-F238E27FC236}">
                    <a16:creationId xmlns:a16="http://schemas.microsoft.com/office/drawing/2014/main" id="{5D45EC6E-126F-03F5-7763-31AB68E80EAC}"/>
                  </a:ext>
                </a:extLst>
              </p:cNvPr>
              <p:cNvGrpSpPr/>
              <p:nvPr/>
            </p:nvGrpSpPr>
            <p:grpSpPr>
              <a:xfrm>
                <a:off x="10911558" y="4696582"/>
                <a:ext cx="75873" cy="107269"/>
                <a:chOff x="7784566" y="3707485"/>
                <a:chExt cx="75873" cy="107269"/>
              </a:xfrm>
            </p:grpSpPr>
            <p:cxnSp>
              <p:nvCxnSpPr>
                <p:cNvPr id="1829" name="Straight Connector 1828">
                  <a:extLst>
                    <a:ext uri="{FF2B5EF4-FFF2-40B4-BE49-F238E27FC236}">
                      <a16:creationId xmlns:a16="http://schemas.microsoft.com/office/drawing/2014/main" id="{0A83FBBD-638F-C1DA-0DAA-5128F79A018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30" name="Straight Connector 1829">
                  <a:extLst>
                    <a:ext uri="{FF2B5EF4-FFF2-40B4-BE49-F238E27FC236}">
                      <a16:creationId xmlns:a16="http://schemas.microsoft.com/office/drawing/2014/main" id="{D8732F60-9BA3-D158-32AD-713599ADFEB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31" name="Group 1830">
                <a:extLst>
                  <a:ext uri="{FF2B5EF4-FFF2-40B4-BE49-F238E27FC236}">
                    <a16:creationId xmlns:a16="http://schemas.microsoft.com/office/drawing/2014/main" id="{607BF3E8-C577-36F5-A202-1DB8E8EEBE27}"/>
                  </a:ext>
                </a:extLst>
              </p:cNvPr>
              <p:cNvGrpSpPr/>
              <p:nvPr/>
            </p:nvGrpSpPr>
            <p:grpSpPr>
              <a:xfrm>
                <a:off x="10896104" y="4696582"/>
                <a:ext cx="75873" cy="107269"/>
                <a:chOff x="7784566" y="3707485"/>
                <a:chExt cx="75873" cy="107269"/>
              </a:xfrm>
            </p:grpSpPr>
            <p:cxnSp>
              <p:nvCxnSpPr>
                <p:cNvPr id="1832" name="Straight Connector 1831">
                  <a:extLst>
                    <a:ext uri="{FF2B5EF4-FFF2-40B4-BE49-F238E27FC236}">
                      <a16:creationId xmlns:a16="http://schemas.microsoft.com/office/drawing/2014/main" id="{4C22E731-FAC5-C719-09A3-69164085970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33" name="Straight Connector 1832">
                  <a:extLst>
                    <a:ext uri="{FF2B5EF4-FFF2-40B4-BE49-F238E27FC236}">
                      <a16:creationId xmlns:a16="http://schemas.microsoft.com/office/drawing/2014/main" id="{DDCE477E-17A1-632C-D55D-0E8037B76FB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34" name="Group 1833">
                <a:extLst>
                  <a:ext uri="{FF2B5EF4-FFF2-40B4-BE49-F238E27FC236}">
                    <a16:creationId xmlns:a16="http://schemas.microsoft.com/office/drawing/2014/main" id="{916A38D5-0FF5-14C7-CC96-3DC4EC026F57}"/>
                  </a:ext>
                </a:extLst>
              </p:cNvPr>
              <p:cNvGrpSpPr/>
              <p:nvPr/>
            </p:nvGrpSpPr>
            <p:grpSpPr>
              <a:xfrm>
                <a:off x="10876785" y="4696582"/>
                <a:ext cx="75873" cy="107269"/>
                <a:chOff x="7784566" y="3707485"/>
                <a:chExt cx="75873" cy="107269"/>
              </a:xfrm>
            </p:grpSpPr>
            <p:cxnSp>
              <p:nvCxnSpPr>
                <p:cNvPr id="1835" name="Straight Connector 1834">
                  <a:extLst>
                    <a:ext uri="{FF2B5EF4-FFF2-40B4-BE49-F238E27FC236}">
                      <a16:creationId xmlns:a16="http://schemas.microsoft.com/office/drawing/2014/main" id="{798EBA88-F367-87DD-8EB8-51636D25D42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36" name="Straight Connector 1835">
                  <a:extLst>
                    <a:ext uri="{FF2B5EF4-FFF2-40B4-BE49-F238E27FC236}">
                      <a16:creationId xmlns:a16="http://schemas.microsoft.com/office/drawing/2014/main" id="{2DA0C974-463F-05ED-6A69-63ED982065B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37" name="Group 1836">
                <a:extLst>
                  <a:ext uri="{FF2B5EF4-FFF2-40B4-BE49-F238E27FC236}">
                    <a16:creationId xmlns:a16="http://schemas.microsoft.com/office/drawing/2014/main" id="{B685466F-AB81-B1D6-9F3E-222BDC470775}"/>
                  </a:ext>
                </a:extLst>
              </p:cNvPr>
              <p:cNvGrpSpPr/>
              <p:nvPr/>
            </p:nvGrpSpPr>
            <p:grpSpPr>
              <a:xfrm>
                <a:off x="10862619" y="4696582"/>
                <a:ext cx="75873" cy="107269"/>
                <a:chOff x="7784566" y="3707485"/>
                <a:chExt cx="75873" cy="107269"/>
              </a:xfrm>
            </p:grpSpPr>
            <p:cxnSp>
              <p:nvCxnSpPr>
                <p:cNvPr id="1838" name="Straight Connector 1837">
                  <a:extLst>
                    <a:ext uri="{FF2B5EF4-FFF2-40B4-BE49-F238E27FC236}">
                      <a16:creationId xmlns:a16="http://schemas.microsoft.com/office/drawing/2014/main" id="{40288120-9567-A418-EF9B-8682771A112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39" name="Straight Connector 1838">
                  <a:extLst>
                    <a:ext uri="{FF2B5EF4-FFF2-40B4-BE49-F238E27FC236}">
                      <a16:creationId xmlns:a16="http://schemas.microsoft.com/office/drawing/2014/main" id="{9EAFA376-A410-6790-FF2C-E3A8C487307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40" name="Group 1839">
                <a:extLst>
                  <a:ext uri="{FF2B5EF4-FFF2-40B4-BE49-F238E27FC236}">
                    <a16:creationId xmlns:a16="http://schemas.microsoft.com/office/drawing/2014/main" id="{9A292CDD-C42C-4ED8-207B-E74D9CA9EDC8}"/>
                  </a:ext>
                </a:extLst>
              </p:cNvPr>
              <p:cNvGrpSpPr/>
              <p:nvPr/>
            </p:nvGrpSpPr>
            <p:grpSpPr>
              <a:xfrm>
                <a:off x="10849740" y="4696582"/>
                <a:ext cx="75873" cy="107269"/>
                <a:chOff x="7784566" y="3707485"/>
                <a:chExt cx="75873" cy="107269"/>
              </a:xfrm>
            </p:grpSpPr>
            <p:cxnSp>
              <p:nvCxnSpPr>
                <p:cNvPr id="1841" name="Straight Connector 1840">
                  <a:extLst>
                    <a:ext uri="{FF2B5EF4-FFF2-40B4-BE49-F238E27FC236}">
                      <a16:creationId xmlns:a16="http://schemas.microsoft.com/office/drawing/2014/main" id="{8FC9050D-EFD9-4942-DA3E-76B3D7AD65C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42" name="Straight Connector 1841">
                  <a:extLst>
                    <a:ext uri="{FF2B5EF4-FFF2-40B4-BE49-F238E27FC236}">
                      <a16:creationId xmlns:a16="http://schemas.microsoft.com/office/drawing/2014/main" id="{368B8708-9754-4DEB-631A-400D57BC7F1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43" name="Group 1842">
                <a:extLst>
                  <a:ext uri="{FF2B5EF4-FFF2-40B4-BE49-F238E27FC236}">
                    <a16:creationId xmlns:a16="http://schemas.microsoft.com/office/drawing/2014/main" id="{3C512440-F7A4-42C8-85A4-1F45A0717A46}"/>
                  </a:ext>
                </a:extLst>
              </p:cNvPr>
              <p:cNvGrpSpPr/>
              <p:nvPr/>
            </p:nvGrpSpPr>
            <p:grpSpPr>
              <a:xfrm>
                <a:off x="10842013" y="4696582"/>
                <a:ext cx="75873" cy="107269"/>
                <a:chOff x="7784566" y="3707485"/>
                <a:chExt cx="75873" cy="107269"/>
              </a:xfrm>
            </p:grpSpPr>
            <p:cxnSp>
              <p:nvCxnSpPr>
                <p:cNvPr id="1844" name="Straight Connector 1843">
                  <a:extLst>
                    <a:ext uri="{FF2B5EF4-FFF2-40B4-BE49-F238E27FC236}">
                      <a16:creationId xmlns:a16="http://schemas.microsoft.com/office/drawing/2014/main" id="{9C659A97-4BF3-0BE4-29DC-C4F07AF60AE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45" name="Straight Connector 1844">
                  <a:extLst>
                    <a:ext uri="{FF2B5EF4-FFF2-40B4-BE49-F238E27FC236}">
                      <a16:creationId xmlns:a16="http://schemas.microsoft.com/office/drawing/2014/main" id="{358DED23-68EC-2E6E-FA81-53F05305101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46" name="Group 1845">
                <a:extLst>
                  <a:ext uri="{FF2B5EF4-FFF2-40B4-BE49-F238E27FC236}">
                    <a16:creationId xmlns:a16="http://schemas.microsoft.com/office/drawing/2014/main" id="{E6FE1F44-4D97-B13E-51C4-93B295135D3B}"/>
                  </a:ext>
                </a:extLst>
              </p:cNvPr>
              <p:cNvGrpSpPr/>
              <p:nvPr/>
            </p:nvGrpSpPr>
            <p:grpSpPr>
              <a:xfrm>
                <a:off x="10804664" y="4696582"/>
                <a:ext cx="75873" cy="107269"/>
                <a:chOff x="7784566" y="3707485"/>
                <a:chExt cx="75873" cy="107269"/>
              </a:xfrm>
            </p:grpSpPr>
            <p:cxnSp>
              <p:nvCxnSpPr>
                <p:cNvPr id="1847" name="Straight Connector 1846">
                  <a:extLst>
                    <a:ext uri="{FF2B5EF4-FFF2-40B4-BE49-F238E27FC236}">
                      <a16:creationId xmlns:a16="http://schemas.microsoft.com/office/drawing/2014/main" id="{6FA43139-7182-AF70-B4D6-CB74AE6B8D8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48" name="Straight Connector 1847">
                  <a:extLst>
                    <a:ext uri="{FF2B5EF4-FFF2-40B4-BE49-F238E27FC236}">
                      <a16:creationId xmlns:a16="http://schemas.microsoft.com/office/drawing/2014/main" id="{15631C99-278C-8692-333D-D3F5D55D6F4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49" name="Group 1848">
                <a:extLst>
                  <a:ext uri="{FF2B5EF4-FFF2-40B4-BE49-F238E27FC236}">
                    <a16:creationId xmlns:a16="http://schemas.microsoft.com/office/drawing/2014/main" id="{1F1D657E-3867-0CAB-5AE9-7786D94F671B}"/>
                  </a:ext>
                </a:extLst>
              </p:cNvPr>
              <p:cNvGrpSpPr/>
              <p:nvPr/>
            </p:nvGrpSpPr>
            <p:grpSpPr>
              <a:xfrm>
                <a:off x="10782770" y="4696582"/>
                <a:ext cx="75873" cy="107269"/>
                <a:chOff x="7784566" y="3707485"/>
                <a:chExt cx="75873" cy="107269"/>
              </a:xfrm>
            </p:grpSpPr>
            <p:cxnSp>
              <p:nvCxnSpPr>
                <p:cNvPr id="1850" name="Straight Connector 1849">
                  <a:extLst>
                    <a:ext uri="{FF2B5EF4-FFF2-40B4-BE49-F238E27FC236}">
                      <a16:creationId xmlns:a16="http://schemas.microsoft.com/office/drawing/2014/main" id="{B66862F7-B5A4-478E-8828-0704A72A6B7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51" name="Straight Connector 1850">
                  <a:extLst>
                    <a:ext uri="{FF2B5EF4-FFF2-40B4-BE49-F238E27FC236}">
                      <a16:creationId xmlns:a16="http://schemas.microsoft.com/office/drawing/2014/main" id="{3692B0FA-5C81-2CFB-849A-F4DB8D443A0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52" name="Group 1851">
                <a:extLst>
                  <a:ext uri="{FF2B5EF4-FFF2-40B4-BE49-F238E27FC236}">
                    <a16:creationId xmlns:a16="http://schemas.microsoft.com/office/drawing/2014/main" id="{76480F4E-E7FC-46E5-759E-764AEC03BAA1}"/>
                  </a:ext>
                </a:extLst>
              </p:cNvPr>
              <p:cNvGrpSpPr/>
              <p:nvPr/>
            </p:nvGrpSpPr>
            <p:grpSpPr>
              <a:xfrm>
                <a:off x="10772467" y="4696582"/>
                <a:ext cx="75873" cy="107269"/>
                <a:chOff x="7784566" y="3707485"/>
                <a:chExt cx="75873" cy="107269"/>
              </a:xfrm>
            </p:grpSpPr>
            <p:cxnSp>
              <p:nvCxnSpPr>
                <p:cNvPr id="1853" name="Straight Connector 1852">
                  <a:extLst>
                    <a:ext uri="{FF2B5EF4-FFF2-40B4-BE49-F238E27FC236}">
                      <a16:creationId xmlns:a16="http://schemas.microsoft.com/office/drawing/2014/main" id="{8867790C-7B64-E3EA-2880-DB61AC9EDEE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54" name="Straight Connector 1853">
                  <a:extLst>
                    <a:ext uri="{FF2B5EF4-FFF2-40B4-BE49-F238E27FC236}">
                      <a16:creationId xmlns:a16="http://schemas.microsoft.com/office/drawing/2014/main" id="{97E95773-7101-F034-E5CA-A3C2F7440A9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55" name="Group 1854">
                <a:extLst>
                  <a:ext uri="{FF2B5EF4-FFF2-40B4-BE49-F238E27FC236}">
                    <a16:creationId xmlns:a16="http://schemas.microsoft.com/office/drawing/2014/main" id="{1F0785E9-C168-1E32-9053-A5661012F706}"/>
                  </a:ext>
                </a:extLst>
              </p:cNvPr>
              <p:cNvGrpSpPr/>
              <p:nvPr/>
            </p:nvGrpSpPr>
            <p:grpSpPr>
              <a:xfrm>
                <a:off x="10763452" y="4696582"/>
                <a:ext cx="75873" cy="107269"/>
                <a:chOff x="7784566" y="3707485"/>
                <a:chExt cx="75873" cy="107269"/>
              </a:xfrm>
            </p:grpSpPr>
            <p:cxnSp>
              <p:nvCxnSpPr>
                <p:cNvPr id="1856" name="Straight Connector 1855">
                  <a:extLst>
                    <a:ext uri="{FF2B5EF4-FFF2-40B4-BE49-F238E27FC236}">
                      <a16:creationId xmlns:a16="http://schemas.microsoft.com/office/drawing/2014/main" id="{C661220A-0777-EB4E-4AE1-D0C7B0B4F99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57" name="Straight Connector 1856">
                  <a:extLst>
                    <a:ext uri="{FF2B5EF4-FFF2-40B4-BE49-F238E27FC236}">
                      <a16:creationId xmlns:a16="http://schemas.microsoft.com/office/drawing/2014/main" id="{F52395C0-7CBA-1264-1F5A-BECF649EEF3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58" name="Group 1857">
                <a:extLst>
                  <a:ext uri="{FF2B5EF4-FFF2-40B4-BE49-F238E27FC236}">
                    <a16:creationId xmlns:a16="http://schemas.microsoft.com/office/drawing/2014/main" id="{56D3A411-6C0D-C49E-90F1-D6A350FAF346}"/>
                  </a:ext>
                </a:extLst>
              </p:cNvPr>
              <p:cNvGrpSpPr/>
              <p:nvPr/>
            </p:nvGrpSpPr>
            <p:grpSpPr>
              <a:xfrm>
                <a:off x="10717088" y="4696582"/>
                <a:ext cx="75873" cy="107269"/>
                <a:chOff x="7784566" y="3707485"/>
                <a:chExt cx="75873" cy="107269"/>
              </a:xfrm>
            </p:grpSpPr>
            <p:cxnSp>
              <p:nvCxnSpPr>
                <p:cNvPr id="1859" name="Straight Connector 1858">
                  <a:extLst>
                    <a:ext uri="{FF2B5EF4-FFF2-40B4-BE49-F238E27FC236}">
                      <a16:creationId xmlns:a16="http://schemas.microsoft.com/office/drawing/2014/main" id="{5AEB6F18-F8F0-62FF-5870-6A6DAA42D7D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60" name="Straight Connector 1859">
                  <a:extLst>
                    <a:ext uri="{FF2B5EF4-FFF2-40B4-BE49-F238E27FC236}">
                      <a16:creationId xmlns:a16="http://schemas.microsoft.com/office/drawing/2014/main" id="{9460CB4C-0E6C-72BC-054B-E732D9478A7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61" name="Group 1860">
                <a:extLst>
                  <a:ext uri="{FF2B5EF4-FFF2-40B4-BE49-F238E27FC236}">
                    <a16:creationId xmlns:a16="http://schemas.microsoft.com/office/drawing/2014/main" id="{16AE44DD-8D84-AC51-5163-D81FDD7955F9}"/>
                  </a:ext>
                </a:extLst>
              </p:cNvPr>
              <p:cNvGrpSpPr/>
              <p:nvPr/>
            </p:nvGrpSpPr>
            <p:grpSpPr>
              <a:xfrm>
                <a:off x="10708073" y="4696582"/>
                <a:ext cx="75873" cy="107269"/>
                <a:chOff x="7784566" y="3707485"/>
                <a:chExt cx="75873" cy="107269"/>
              </a:xfrm>
            </p:grpSpPr>
            <p:cxnSp>
              <p:nvCxnSpPr>
                <p:cNvPr id="1862" name="Straight Connector 1861">
                  <a:extLst>
                    <a:ext uri="{FF2B5EF4-FFF2-40B4-BE49-F238E27FC236}">
                      <a16:creationId xmlns:a16="http://schemas.microsoft.com/office/drawing/2014/main" id="{4FF8F47F-88E3-BE2F-16E9-DFD18AFA2D7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63" name="Straight Connector 1862">
                  <a:extLst>
                    <a:ext uri="{FF2B5EF4-FFF2-40B4-BE49-F238E27FC236}">
                      <a16:creationId xmlns:a16="http://schemas.microsoft.com/office/drawing/2014/main" id="{8C84D414-95F7-B59A-2F4D-F44007E32C1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64" name="Group 1863">
                <a:extLst>
                  <a:ext uri="{FF2B5EF4-FFF2-40B4-BE49-F238E27FC236}">
                    <a16:creationId xmlns:a16="http://schemas.microsoft.com/office/drawing/2014/main" id="{DC24A1C5-8D7E-7FF1-BA10-DA6B04C88EF9}"/>
                  </a:ext>
                </a:extLst>
              </p:cNvPr>
              <p:cNvGrpSpPr/>
              <p:nvPr/>
            </p:nvGrpSpPr>
            <p:grpSpPr>
              <a:xfrm>
                <a:off x="10696482" y="4696582"/>
                <a:ext cx="75873" cy="107269"/>
                <a:chOff x="7784566" y="3707485"/>
                <a:chExt cx="75873" cy="107269"/>
              </a:xfrm>
            </p:grpSpPr>
            <p:cxnSp>
              <p:nvCxnSpPr>
                <p:cNvPr id="1865" name="Straight Connector 1864">
                  <a:extLst>
                    <a:ext uri="{FF2B5EF4-FFF2-40B4-BE49-F238E27FC236}">
                      <a16:creationId xmlns:a16="http://schemas.microsoft.com/office/drawing/2014/main" id="{3B64036D-DF6A-AC0C-E5E2-C733920D740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66" name="Straight Connector 1865">
                  <a:extLst>
                    <a:ext uri="{FF2B5EF4-FFF2-40B4-BE49-F238E27FC236}">
                      <a16:creationId xmlns:a16="http://schemas.microsoft.com/office/drawing/2014/main" id="{F094FB5B-6AFA-269F-5C7C-5E746D8C808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67" name="Group 1866">
                <a:extLst>
                  <a:ext uri="{FF2B5EF4-FFF2-40B4-BE49-F238E27FC236}">
                    <a16:creationId xmlns:a16="http://schemas.microsoft.com/office/drawing/2014/main" id="{F44FC11F-9D9D-566C-09A5-6A9DCCF99536}"/>
                  </a:ext>
                </a:extLst>
              </p:cNvPr>
              <p:cNvGrpSpPr/>
              <p:nvPr/>
            </p:nvGrpSpPr>
            <p:grpSpPr>
              <a:xfrm>
                <a:off x="10677164" y="4696582"/>
                <a:ext cx="75873" cy="107269"/>
                <a:chOff x="7784566" y="3707485"/>
                <a:chExt cx="75873" cy="107269"/>
              </a:xfrm>
            </p:grpSpPr>
            <p:cxnSp>
              <p:nvCxnSpPr>
                <p:cNvPr id="1868" name="Straight Connector 1867">
                  <a:extLst>
                    <a:ext uri="{FF2B5EF4-FFF2-40B4-BE49-F238E27FC236}">
                      <a16:creationId xmlns:a16="http://schemas.microsoft.com/office/drawing/2014/main" id="{07895985-F71C-F5E5-A491-B0B162E8D1B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69" name="Straight Connector 1868">
                  <a:extLst>
                    <a:ext uri="{FF2B5EF4-FFF2-40B4-BE49-F238E27FC236}">
                      <a16:creationId xmlns:a16="http://schemas.microsoft.com/office/drawing/2014/main" id="{958CD9F6-1B51-5D1E-7A58-5AA726A0449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70" name="Group 1869">
                <a:extLst>
                  <a:ext uri="{FF2B5EF4-FFF2-40B4-BE49-F238E27FC236}">
                    <a16:creationId xmlns:a16="http://schemas.microsoft.com/office/drawing/2014/main" id="{1DDE6C66-CB1E-6C58-A92F-1ED5FEB88E70}"/>
                  </a:ext>
                </a:extLst>
              </p:cNvPr>
              <p:cNvGrpSpPr/>
              <p:nvPr/>
            </p:nvGrpSpPr>
            <p:grpSpPr>
              <a:xfrm>
                <a:off x="10662997" y="4696582"/>
                <a:ext cx="75873" cy="107269"/>
                <a:chOff x="7784566" y="3707485"/>
                <a:chExt cx="75873" cy="107269"/>
              </a:xfrm>
            </p:grpSpPr>
            <p:cxnSp>
              <p:nvCxnSpPr>
                <p:cNvPr id="1871" name="Straight Connector 1870">
                  <a:extLst>
                    <a:ext uri="{FF2B5EF4-FFF2-40B4-BE49-F238E27FC236}">
                      <a16:creationId xmlns:a16="http://schemas.microsoft.com/office/drawing/2014/main" id="{CC44127F-14A9-8CFE-ED61-5E66E220979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72" name="Straight Connector 1871">
                  <a:extLst>
                    <a:ext uri="{FF2B5EF4-FFF2-40B4-BE49-F238E27FC236}">
                      <a16:creationId xmlns:a16="http://schemas.microsoft.com/office/drawing/2014/main" id="{0A66B7E5-FC00-BFC0-095C-09FEA9B8705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73" name="Group 1872">
                <a:extLst>
                  <a:ext uri="{FF2B5EF4-FFF2-40B4-BE49-F238E27FC236}">
                    <a16:creationId xmlns:a16="http://schemas.microsoft.com/office/drawing/2014/main" id="{5C19D4E8-B11E-40EE-8FB6-38B90E31D16D}"/>
                  </a:ext>
                </a:extLst>
              </p:cNvPr>
              <p:cNvGrpSpPr/>
              <p:nvPr/>
            </p:nvGrpSpPr>
            <p:grpSpPr>
              <a:xfrm>
                <a:off x="10651406" y="4696582"/>
                <a:ext cx="75873" cy="107269"/>
                <a:chOff x="7784566" y="3707485"/>
                <a:chExt cx="75873" cy="107269"/>
              </a:xfrm>
            </p:grpSpPr>
            <p:cxnSp>
              <p:nvCxnSpPr>
                <p:cNvPr id="1874" name="Straight Connector 1873">
                  <a:extLst>
                    <a:ext uri="{FF2B5EF4-FFF2-40B4-BE49-F238E27FC236}">
                      <a16:creationId xmlns:a16="http://schemas.microsoft.com/office/drawing/2014/main" id="{B4080EFC-4A82-B088-DB90-121E8AD58D0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75" name="Straight Connector 1874">
                  <a:extLst>
                    <a:ext uri="{FF2B5EF4-FFF2-40B4-BE49-F238E27FC236}">
                      <a16:creationId xmlns:a16="http://schemas.microsoft.com/office/drawing/2014/main" id="{316E9D9C-C499-76D1-0491-E7532DDE26B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76" name="Group 1875">
                <a:extLst>
                  <a:ext uri="{FF2B5EF4-FFF2-40B4-BE49-F238E27FC236}">
                    <a16:creationId xmlns:a16="http://schemas.microsoft.com/office/drawing/2014/main" id="{859FD191-2575-71FF-1D53-63528DA5DDA7}"/>
                  </a:ext>
                </a:extLst>
              </p:cNvPr>
              <p:cNvGrpSpPr/>
              <p:nvPr/>
            </p:nvGrpSpPr>
            <p:grpSpPr>
              <a:xfrm>
                <a:off x="10629512" y="4696582"/>
                <a:ext cx="75873" cy="107269"/>
                <a:chOff x="7784566" y="3707485"/>
                <a:chExt cx="75873" cy="107269"/>
              </a:xfrm>
            </p:grpSpPr>
            <p:cxnSp>
              <p:nvCxnSpPr>
                <p:cNvPr id="1877" name="Straight Connector 1876">
                  <a:extLst>
                    <a:ext uri="{FF2B5EF4-FFF2-40B4-BE49-F238E27FC236}">
                      <a16:creationId xmlns:a16="http://schemas.microsoft.com/office/drawing/2014/main" id="{B7E721AC-0B21-E538-5107-D5AB385A0EC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78" name="Straight Connector 1877">
                  <a:extLst>
                    <a:ext uri="{FF2B5EF4-FFF2-40B4-BE49-F238E27FC236}">
                      <a16:creationId xmlns:a16="http://schemas.microsoft.com/office/drawing/2014/main" id="{4FEE2394-1502-2286-3414-A7E3B280F51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79" name="Group 1878">
                <a:extLst>
                  <a:ext uri="{FF2B5EF4-FFF2-40B4-BE49-F238E27FC236}">
                    <a16:creationId xmlns:a16="http://schemas.microsoft.com/office/drawing/2014/main" id="{069FCE0E-28DB-ADC7-9F9A-E6CA5DAF3567}"/>
                  </a:ext>
                </a:extLst>
              </p:cNvPr>
              <p:cNvGrpSpPr/>
              <p:nvPr/>
            </p:nvGrpSpPr>
            <p:grpSpPr>
              <a:xfrm>
                <a:off x="10614057" y="4696582"/>
                <a:ext cx="75873" cy="107269"/>
                <a:chOff x="7784566" y="3707485"/>
                <a:chExt cx="75873" cy="107269"/>
              </a:xfrm>
            </p:grpSpPr>
            <p:cxnSp>
              <p:nvCxnSpPr>
                <p:cNvPr id="1880" name="Straight Connector 1879">
                  <a:extLst>
                    <a:ext uri="{FF2B5EF4-FFF2-40B4-BE49-F238E27FC236}">
                      <a16:creationId xmlns:a16="http://schemas.microsoft.com/office/drawing/2014/main" id="{393174F4-CBB3-6B59-C642-3E385ACA70A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81" name="Straight Connector 1880">
                  <a:extLst>
                    <a:ext uri="{FF2B5EF4-FFF2-40B4-BE49-F238E27FC236}">
                      <a16:creationId xmlns:a16="http://schemas.microsoft.com/office/drawing/2014/main" id="{DF8AF91E-1C47-CEBE-64C1-82824F3BCA9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82" name="Group 1881">
                <a:extLst>
                  <a:ext uri="{FF2B5EF4-FFF2-40B4-BE49-F238E27FC236}">
                    <a16:creationId xmlns:a16="http://schemas.microsoft.com/office/drawing/2014/main" id="{66B6F7F8-BBA5-FFCF-0E44-A33251552469}"/>
                  </a:ext>
                </a:extLst>
              </p:cNvPr>
              <p:cNvGrpSpPr/>
              <p:nvPr/>
            </p:nvGrpSpPr>
            <p:grpSpPr>
              <a:xfrm>
                <a:off x="10601178" y="4696582"/>
                <a:ext cx="75873" cy="107269"/>
                <a:chOff x="7784566" y="3707485"/>
                <a:chExt cx="75873" cy="107269"/>
              </a:xfrm>
            </p:grpSpPr>
            <p:cxnSp>
              <p:nvCxnSpPr>
                <p:cNvPr id="1883" name="Straight Connector 1882">
                  <a:extLst>
                    <a:ext uri="{FF2B5EF4-FFF2-40B4-BE49-F238E27FC236}">
                      <a16:creationId xmlns:a16="http://schemas.microsoft.com/office/drawing/2014/main" id="{9B621491-947F-34BE-7F4C-C2ABBCD6081A}"/>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84" name="Straight Connector 1883">
                  <a:extLst>
                    <a:ext uri="{FF2B5EF4-FFF2-40B4-BE49-F238E27FC236}">
                      <a16:creationId xmlns:a16="http://schemas.microsoft.com/office/drawing/2014/main" id="{80CE2BA7-9B36-3FDC-1029-6322BC1A578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85" name="Group 1884">
                <a:extLst>
                  <a:ext uri="{FF2B5EF4-FFF2-40B4-BE49-F238E27FC236}">
                    <a16:creationId xmlns:a16="http://schemas.microsoft.com/office/drawing/2014/main" id="{57F03414-AF57-21C1-C268-94638F7264B4}"/>
                  </a:ext>
                </a:extLst>
              </p:cNvPr>
              <p:cNvGrpSpPr/>
              <p:nvPr/>
            </p:nvGrpSpPr>
            <p:grpSpPr>
              <a:xfrm>
                <a:off x="10585724" y="4696582"/>
                <a:ext cx="75873" cy="107269"/>
                <a:chOff x="7784566" y="3707485"/>
                <a:chExt cx="75873" cy="107269"/>
              </a:xfrm>
            </p:grpSpPr>
            <p:cxnSp>
              <p:nvCxnSpPr>
                <p:cNvPr id="1886" name="Straight Connector 1885">
                  <a:extLst>
                    <a:ext uri="{FF2B5EF4-FFF2-40B4-BE49-F238E27FC236}">
                      <a16:creationId xmlns:a16="http://schemas.microsoft.com/office/drawing/2014/main" id="{899C28F9-A0DB-6EAD-B8A9-E3B29262C55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87" name="Straight Connector 1886">
                  <a:extLst>
                    <a:ext uri="{FF2B5EF4-FFF2-40B4-BE49-F238E27FC236}">
                      <a16:creationId xmlns:a16="http://schemas.microsoft.com/office/drawing/2014/main" id="{6B742C1D-FFAF-4C86-AE75-B0CB56ECDED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88" name="Group 1887">
                <a:extLst>
                  <a:ext uri="{FF2B5EF4-FFF2-40B4-BE49-F238E27FC236}">
                    <a16:creationId xmlns:a16="http://schemas.microsoft.com/office/drawing/2014/main" id="{BD9AF71D-3772-52E7-7753-77A01E68DBB1}"/>
                  </a:ext>
                </a:extLst>
              </p:cNvPr>
              <p:cNvGrpSpPr/>
              <p:nvPr/>
            </p:nvGrpSpPr>
            <p:grpSpPr>
              <a:xfrm>
                <a:off x="10581860" y="4696582"/>
                <a:ext cx="75873" cy="107269"/>
                <a:chOff x="7784566" y="3707485"/>
                <a:chExt cx="75873" cy="107269"/>
              </a:xfrm>
            </p:grpSpPr>
            <p:cxnSp>
              <p:nvCxnSpPr>
                <p:cNvPr id="1889" name="Straight Connector 1888">
                  <a:extLst>
                    <a:ext uri="{FF2B5EF4-FFF2-40B4-BE49-F238E27FC236}">
                      <a16:creationId xmlns:a16="http://schemas.microsoft.com/office/drawing/2014/main" id="{563FEB8F-889D-937A-610A-21B593C2DCF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90" name="Straight Connector 1889">
                  <a:extLst>
                    <a:ext uri="{FF2B5EF4-FFF2-40B4-BE49-F238E27FC236}">
                      <a16:creationId xmlns:a16="http://schemas.microsoft.com/office/drawing/2014/main" id="{8AA56535-4AAF-1EEC-82D3-47082AC085C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91" name="Group 1890">
                <a:extLst>
                  <a:ext uri="{FF2B5EF4-FFF2-40B4-BE49-F238E27FC236}">
                    <a16:creationId xmlns:a16="http://schemas.microsoft.com/office/drawing/2014/main" id="{4C78A940-65D2-3E66-4238-4A47FF2616E2}"/>
                  </a:ext>
                </a:extLst>
              </p:cNvPr>
              <p:cNvGrpSpPr/>
              <p:nvPr/>
            </p:nvGrpSpPr>
            <p:grpSpPr>
              <a:xfrm>
                <a:off x="10552239" y="4696582"/>
                <a:ext cx="75873" cy="107269"/>
                <a:chOff x="7784566" y="3707485"/>
                <a:chExt cx="75873" cy="107269"/>
              </a:xfrm>
            </p:grpSpPr>
            <p:cxnSp>
              <p:nvCxnSpPr>
                <p:cNvPr id="1892" name="Straight Connector 1891">
                  <a:extLst>
                    <a:ext uri="{FF2B5EF4-FFF2-40B4-BE49-F238E27FC236}">
                      <a16:creationId xmlns:a16="http://schemas.microsoft.com/office/drawing/2014/main" id="{D9F57CFC-5BD6-3999-CD58-FEDA2EE091A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93" name="Straight Connector 1892">
                  <a:extLst>
                    <a:ext uri="{FF2B5EF4-FFF2-40B4-BE49-F238E27FC236}">
                      <a16:creationId xmlns:a16="http://schemas.microsoft.com/office/drawing/2014/main" id="{403C84E1-3C98-730F-235F-91FD1A8D8EB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94" name="Group 1893">
                <a:extLst>
                  <a:ext uri="{FF2B5EF4-FFF2-40B4-BE49-F238E27FC236}">
                    <a16:creationId xmlns:a16="http://schemas.microsoft.com/office/drawing/2014/main" id="{31BF76EC-8F51-A66D-23F7-A7E3723FA517}"/>
                  </a:ext>
                </a:extLst>
              </p:cNvPr>
              <p:cNvGrpSpPr/>
              <p:nvPr/>
            </p:nvGrpSpPr>
            <p:grpSpPr>
              <a:xfrm>
                <a:off x="10527769" y="4696582"/>
                <a:ext cx="75873" cy="107269"/>
                <a:chOff x="7784566" y="3707485"/>
                <a:chExt cx="75873" cy="107269"/>
              </a:xfrm>
            </p:grpSpPr>
            <p:cxnSp>
              <p:nvCxnSpPr>
                <p:cNvPr id="1895" name="Straight Connector 1894">
                  <a:extLst>
                    <a:ext uri="{FF2B5EF4-FFF2-40B4-BE49-F238E27FC236}">
                      <a16:creationId xmlns:a16="http://schemas.microsoft.com/office/drawing/2014/main" id="{C493B4D3-D817-67CF-2D3F-7BA6870E394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96" name="Straight Connector 1895">
                  <a:extLst>
                    <a:ext uri="{FF2B5EF4-FFF2-40B4-BE49-F238E27FC236}">
                      <a16:creationId xmlns:a16="http://schemas.microsoft.com/office/drawing/2014/main" id="{2D790CD8-B0BD-4C02-A3AE-3246C19491D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97" name="Group 1896">
                <a:extLst>
                  <a:ext uri="{FF2B5EF4-FFF2-40B4-BE49-F238E27FC236}">
                    <a16:creationId xmlns:a16="http://schemas.microsoft.com/office/drawing/2014/main" id="{32D620A5-7C88-31BE-19C8-CA3D508826F0}"/>
                  </a:ext>
                </a:extLst>
              </p:cNvPr>
              <p:cNvGrpSpPr/>
              <p:nvPr/>
            </p:nvGrpSpPr>
            <p:grpSpPr>
              <a:xfrm>
                <a:off x="10511026" y="4696582"/>
                <a:ext cx="75873" cy="107269"/>
                <a:chOff x="7784566" y="3707485"/>
                <a:chExt cx="75873" cy="107269"/>
              </a:xfrm>
            </p:grpSpPr>
            <p:cxnSp>
              <p:nvCxnSpPr>
                <p:cNvPr id="1898" name="Straight Connector 1897">
                  <a:extLst>
                    <a:ext uri="{FF2B5EF4-FFF2-40B4-BE49-F238E27FC236}">
                      <a16:creationId xmlns:a16="http://schemas.microsoft.com/office/drawing/2014/main" id="{FB15DF82-4FF6-FB57-81FA-89E7FE00361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99" name="Straight Connector 1898">
                  <a:extLst>
                    <a:ext uri="{FF2B5EF4-FFF2-40B4-BE49-F238E27FC236}">
                      <a16:creationId xmlns:a16="http://schemas.microsoft.com/office/drawing/2014/main" id="{3D605948-F52D-24F9-EF07-0A87AA6D62F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0" name="Group 1899">
                <a:extLst>
                  <a:ext uri="{FF2B5EF4-FFF2-40B4-BE49-F238E27FC236}">
                    <a16:creationId xmlns:a16="http://schemas.microsoft.com/office/drawing/2014/main" id="{12833848-8404-CDA1-0E01-CC57AF462292}"/>
                  </a:ext>
                </a:extLst>
              </p:cNvPr>
              <p:cNvGrpSpPr/>
              <p:nvPr/>
            </p:nvGrpSpPr>
            <p:grpSpPr>
              <a:xfrm>
                <a:off x="10499435" y="4696582"/>
                <a:ext cx="75873" cy="107269"/>
                <a:chOff x="7784566" y="3707485"/>
                <a:chExt cx="75873" cy="107269"/>
              </a:xfrm>
            </p:grpSpPr>
            <p:cxnSp>
              <p:nvCxnSpPr>
                <p:cNvPr id="1901" name="Straight Connector 1900">
                  <a:extLst>
                    <a:ext uri="{FF2B5EF4-FFF2-40B4-BE49-F238E27FC236}">
                      <a16:creationId xmlns:a16="http://schemas.microsoft.com/office/drawing/2014/main" id="{65C6585F-8CBA-E232-6411-DC861B55AEB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02" name="Straight Connector 1901">
                  <a:extLst>
                    <a:ext uri="{FF2B5EF4-FFF2-40B4-BE49-F238E27FC236}">
                      <a16:creationId xmlns:a16="http://schemas.microsoft.com/office/drawing/2014/main" id="{809BCC24-6CFA-0D49-5722-43C932336AD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3" name="Group 1902">
                <a:extLst>
                  <a:ext uri="{FF2B5EF4-FFF2-40B4-BE49-F238E27FC236}">
                    <a16:creationId xmlns:a16="http://schemas.microsoft.com/office/drawing/2014/main" id="{D9D8D30B-D513-13D7-76FA-C434E118E0F9}"/>
                  </a:ext>
                </a:extLst>
              </p:cNvPr>
              <p:cNvGrpSpPr/>
              <p:nvPr/>
            </p:nvGrpSpPr>
            <p:grpSpPr>
              <a:xfrm>
                <a:off x="10486556" y="4696582"/>
                <a:ext cx="75873" cy="107269"/>
                <a:chOff x="7784566" y="3707485"/>
                <a:chExt cx="75873" cy="107269"/>
              </a:xfrm>
            </p:grpSpPr>
            <p:cxnSp>
              <p:nvCxnSpPr>
                <p:cNvPr id="1904" name="Straight Connector 1903">
                  <a:extLst>
                    <a:ext uri="{FF2B5EF4-FFF2-40B4-BE49-F238E27FC236}">
                      <a16:creationId xmlns:a16="http://schemas.microsoft.com/office/drawing/2014/main" id="{6964F2E1-76E9-B1FD-F662-FAC2E161E2D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05" name="Straight Connector 1904">
                  <a:extLst>
                    <a:ext uri="{FF2B5EF4-FFF2-40B4-BE49-F238E27FC236}">
                      <a16:creationId xmlns:a16="http://schemas.microsoft.com/office/drawing/2014/main" id="{0E4A554F-F8D8-40DE-BAC9-CFF619B45C9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6" name="Group 1905">
                <a:extLst>
                  <a:ext uri="{FF2B5EF4-FFF2-40B4-BE49-F238E27FC236}">
                    <a16:creationId xmlns:a16="http://schemas.microsoft.com/office/drawing/2014/main" id="{3D70B677-E6E0-0532-6290-C761CEF236DE}"/>
                  </a:ext>
                </a:extLst>
              </p:cNvPr>
              <p:cNvGrpSpPr/>
              <p:nvPr/>
            </p:nvGrpSpPr>
            <p:grpSpPr>
              <a:xfrm>
                <a:off x="10433752" y="4696582"/>
                <a:ext cx="75873" cy="107269"/>
                <a:chOff x="7784566" y="3707485"/>
                <a:chExt cx="75873" cy="107269"/>
              </a:xfrm>
            </p:grpSpPr>
            <p:cxnSp>
              <p:nvCxnSpPr>
                <p:cNvPr id="1907" name="Straight Connector 1906">
                  <a:extLst>
                    <a:ext uri="{FF2B5EF4-FFF2-40B4-BE49-F238E27FC236}">
                      <a16:creationId xmlns:a16="http://schemas.microsoft.com/office/drawing/2014/main" id="{A5C8A181-8F3C-4A89-4BA6-AC2EADEFA2C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08" name="Straight Connector 1907">
                  <a:extLst>
                    <a:ext uri="{FF2B5EF4-FFF2-40B4-BE49-F238E27FC236}">
                      <a16:creationId xmlns:a16="http://schemas.microsoft.com/office/drawing/2014/main" id="{2D356BBA-3369-8893-F246-E044D9E67F0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9" name="Group 1908">
                <a:extLst>
                  <a:ext uri="{FF2B5EF4-FFF2-40B4-BE49-F238E27FC236}">
                    <a16:creationId xmlns:a16="http://schemas.microsoft.com/office/drawing/2014/main" id="{802DF1E2-2AD4-8224-B3B5-327AA661426F}"/>
                  </a:ext>
                </a:extLst>
              </p:cNvPr>
              <p:cNvGrpSpPr/>
              <p:nvPr/>
            </p:nvGrpSpPr>
            <p:grpSpPr>
              <a:xfrm>
                <a:off x="10406707" y="4722340"/>
                <a:ext cx="75873" cy="107269"/>
                <a:chOff x="7784566" y="3707485"/>
                <a:chExt cx="75873" cy="107269"/>
              </a:xfrm>
            </p:grpSpPr>
            <p:cxnSp>
              <p:nvCxnSpPr>
                <p:cNvPr id="1910" name="Straight Connector 1909">
                  <a:extLst>
                    <a:ext uri="{FF2B5EF4-FFF2-40B4-BE49-F238E27FC236}">
                      <a16:creationId xmlns:a16="http://schemas.microsoft.com/office/drawing/2014/main" id="{701584F6-6B15-E903-8060-2C567F119C4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11" name="Straight Connector 1910">
                  <a:extLst>
                    <a:ext uri="{FF2B5EF4-FFF2-40B4-BE49-F238E27FC236}">
                      <a16:creationId xmlns:a16="http://schemas.microsoft.com/office/drawing/2014/main" id="{66C65A96-5780-25F5-78E6-10F47A0962D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12" name="Group 1911">
                <a:extLst>
                  <a:ext uri="{FF2B5EF4-FFF2-40B4-BE49-F238E27FC236}">
                    <a16:creationId xmlns:a16="http://schemas.microsoft.com/office/drawing/2014/main" id="{A5C6CAA3-9944-E468-1E72-D388D24FED5C}"/>
                  </a:ext>
                </a:extLst>
              </p:cNvPr>
              <p:cNvGrpSpPr/>
              <p:nvPr/>
            </p:nvGrpSpPr>
            <p:grpSpPr>
              <a:xfrm>
                <a:off x="10395116" y="4732643"/>
                <a:ext cx="75873" cy="107269"/>
                <a:chOff x="7784566" y="3707485"/>
                <a:chExt cx="75873" cy="107269"/>
              </a:xfrm>
            </p:grpSpPr>
            <p:cxnSp>
              <p:nvCxnSpPr>
                <p:cNvPr id="1913" name="Straight Connector 1912">
                  <a:extLst>
                    <a:ext uri="{FF2B5EF4-FFF2-40B4-BE49-F238E27FC236}">
                      <a16:creationId xmlns:a16="http://schemas.microsoft.com/office/drawing/2014/main" id="{CD106D3C-B0B4-9062-7501-1C6C2AF4829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14" name="Straight Connector 1913">
                  <a:extLst>
                    <a:ext uri="{FF2B5EF4-FFF2-40B4-BE49-F238E27FC236}">
                      <a16:creationId xmlns:a16="http://schemas.microsoft.com/office/drawing/2014/main" id="{022F7AEC-7687-81A8-03ED-BF3F6DAFC01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15" name="Group 1914">
                <a:extLst>
                  <a:ext uri="{FF2B5EF4-FFF2-40B4-BE49-F238E27FC236}">
                    <a16:creationId xmlns:a16="http://schemas.microsoft.com/office/drawing/2014/main" id="{613F3CE6-83B1-902F-B533-D9FFFB9FA912}"/>
                  </a:ext>
                </a:extLst>
              </p:cNvPr>
              <p:cNvGrpSpPr/>
              <p:nvPr/>
            </p:nvGrpSpPr>
            <p:grpSpPr>
              <a:xfrm>
                <a:off x="10380949" y="4732643"/>
                <a:ext cx="75873" cy="107269"/>
                <a:chOff x="7784566" y="3707485"/>
                <a:chExt cx="75873" cy="107269"/>
              </a:xfrm>
            </p:grpSpPr>
            <p:cxnSp>
              <p:nvCxnSpPr>
                <p:cNvPr id="1916" name="Straight Connector 1915">
                  <a:extLst>
                    <a:ext uri="{FF2B5EF4-FFF2-40B4-BE49-F238E27FC236}">
                      <a16:creationId xmlns:a16="http://schemas.microsoft.com/office/drawing/2014/main" id="{98CBDF2D-A5BA-5727-2AF2-5DC9F610A3C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17" name="Straight Connector 1916">
                  <a:extLst>
                    <a:ext uri="{FF2B5EF4-FFF2-40B4-BE49-F238E27FC236}">
                      <a16:creationId xmlns:a16="http://schemas.microsoft.com/office/drawing/2014/main" id="{0D6FE9B9-42F2-F83F-D3F5-F8EF05ED9C0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18" name="Group 1917">
                <a:extLst>
                  <a:ext uri="{FF2B5EF4-FFF2-40B4-BE49-F238E27FC236}">
                    <a16:creationId xmlns:a16="http://schemas.microsoft.com/office/drawing/2014/main" id="{099D00A0-C78F-B96A-F53E-1C1E339A56C0}"/>
                  </a:ext>
                </a:extLst>
              </p:cNvPr>
              <p:cNvGrpSpPr/>
              <p:nvPr/>
            </p:nvGrpSpPr>
            <p:grpSpPr>
              <a:xfrm>
                <a:off x="10364207" y="4732643"/>
                <a:ext cx="75873" cy="107269"/>
                <a:chOff x="7784566" y="3707485"/>
                <a:chExt cx="75873" cy="107269"/>
              </a:xfrm>
            </p:grpSpPr>
            <p:cxnSp>
              <p:nvCxnSpPr>
                <p:cNvPr id="1919" name="Straight Connector 1918">
                  <a:extLst>
                    <a:ext uri="{FF2B5EF4-FFF2-40B4-BE49-F238E27FC236}">
                      <a16:creationId xmlns:a16="http://schemas.microsoft.com/office/drawing/2014/main" id="{4C3D38B8-2E7C-77A9-150A-B2348A85A87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20" name="Straight Connector 1919">
                  <a:extLst>
                    <a:ext uri="{FF2B5EF4-FFF2-40B4-BE49-F238E27FC236}">
                      <a16:creationId xmlns:a16="http://schemas.microsoft.com/office/drawing/2014/main" id="{B78152CA-82EF-F68B-1A32-16FF43A57D3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21" name="Group 1920">
                <a:extLst>
                  <a:ext uri="{FF2B5EF4-FFF2-40B4-BE49-F238E27FC236}">
                    <a16:creationId xmlns:a16="http://schemas.microsoft.com/office/drawing/2014/main" id="{C58D36FE-D916-4BF5-A144-1EFD923D1CF1}"/>
                  </a:ext>
                </a:extLst>
              </p:cNvPr>
              <p:cNvGrpSpPr/>
              <p:nvPr/>
            </p:nvGrpSpPr>
            <p:grpSpPr>
              <a:xfrm>
                <a:off x="10355191" y="4742946"/>
                <a:ext cx="75873" cy="107269"/>
                <a:chOff x="7784566" y="3707485"/>
                <a:chExt cx="75873" cy="107269"/>
              </a:xfrm>
            </p:grpSpPr>
            <p:cxnSp>
              <p:nvCxnSpPr>
                <p:cNvPr id="1922" name="Straight Connector 1921">
                  <a:extLst>
                    <a:ext uri="{FF2B5EF4-FFF2-40B4-BE49-F238E27FC236}">
                      <a16:creationId xmlns:a16="http://schemas.microsoft.com/office/drawing/2014/main" id="{71EF85F3-9B29-D4BE-54BD-EF2ABDBE9E8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23" name="Straight Connector 1922">
                  <a:extLst>
                    <a:ext uri="{FF2B5EF4-FFF2-40B4-BE49-F238E27FC236}">
                      <a16:creationId xmlns:a16="http://schemas.microsoft.com/office/drawing/2014/main" id="{EF411434-1C10-6816-5BAA-E07D5830C73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24" name="Group 1923">
                <a:extLst>
                  <a:ext uri="{FF2B5EF4-FFF2-40B4-BE49-F238E27FC236}">
                    <a16:creationId xmlns:a16="http://schemas.microsoft.com/office/drawing/2014/main" id="{3CABFCC2-D89F-AA78-1D8A-EDD6F4B65572}"/>
                  </a:ext>
                </a:extLst>
              </p:cNvPr>
              <p:cNvGrpSpPr/>
              <p:nvPr/>
            </p:nvGrpSpPr>
            <p:grpSpPr>
              <a:xfrm>
                <a:off x="10346176" y="4742946"/>
                <a:ext cx="75873" cy="107269"/>
                <a:chOff x="7784566" y="3707485"/>
                <a:chExt cx="75873" cy="107269"/>
              </a:xfrm>
            </p:grpSpPr>
            <p:cxnSp>
              <p:nvCxnSpPr>
                <p:cNvPr id="1925" name="Straight Connector 1924">
                  <a:extLst>
                    <a:ext uri="{FF2B5EF4-FFF2-40B4-BE49-F238E27FC236}">
                      <a16:creationId xmlns:a16="http://schemas.microsoft.com/office/drawing/2014/main" id="{5BFA396C-B631-767E-BA26-E0DEFE05819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26" name="Straight Connector 1925">
                  <a:extLst>
                    <a:ext uri="{FF2B5EF4-FFF2-40B4-BE49-F238E27FC236}">
                      <a16:creationId xmlns:a16="http://schemas.microsoft.com/office/drawing/2014/main" id="{15601794-DAB9-0759-A1AA-20AF55A7D4A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27" name="Group 1926">
                <a:extLst>
                  <a:ext uri="{FF2B5EF4-FFF2-40B4-BE49-F238E27FC236}">
                    <a16:creationId xmlns:a16="http://schemas.microsoft.com/office/drawing/2014/main" id="{D78F32AD-B5D1-8C6E-6D2D-7280F79B0BEB}"/>
                  </a:ext>
                </a:extLst>
              </p:cNvPr>
              <p:cNvGrpSpPr/>
              <p:nvPr/>
            </p:nvGrpSpPr>
            <p:grpSpPr>
              <a:xfrm>
                <a:off x="10337161" y="4742946"/>
                <a:ext cx="75873" cy="107269"/>
                <a:chOff x="7784566" y="3707485"/>
                <a:chExt cx="75873" cy="107269"/>
              </a:xfrm>
            </p:grpSpPr>
            <p:cxnSp>
              <p:nvCxnSpPr>
                <p:cNvPr id="1928" name="Straight Connector 1927">
                  <a:extLst>
                    <a:ext uri="{FF2B5EF4-FFF2-40B4-BE49-F238E27FC236}">
                      <a16:creationId xmlns:a16="http://schemas.microsoft.com/office/drawing/2014/main" id="{407D34BD-7D88-2B12-5930-E3C1A789AD5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29" name="Straight Connector 1928">
                  <a:extLst>
                    <a:ext uri="{FF2B5EF4-FFF2-40B4-BE49-F238E27FC236}">
                      <a16:creationId xmlns:a16="http://schemas.microsoft.com/office/drawing/2014/main" id="{36066D00-316F-BDE8-0251-7FD8B56207C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30" name="Group 1929">
                <a:extLst>
                  <a:ext uri="{FF2B5EF4-FFF2-40B4-BE49-F238E27FC236}">
                    <a16:creationId xmlns:a16="http://schemas.microsoft.com/office/drawing/2014/main" id="{676394D4-4604-2A16-6A41-71D624877C11}"/>
                  </a:ext>
                </a:extLst>
              </p:cNvPr>
              <p:cNvGrpSpPr/>
              <p:nvPr/>
            </p:nvGrpSpPr>
            <p:grpSpPr>
              <a:xfrm>
                <a:off x="10326858" y="4742946"/>
                <a:ext cx="75873" cy="107269"/>
                <a:chOff x="7784566" y="3707485"/>
                <a:chExt cx="75873" cy="107269"/>
              </a:xfrm>
            </p:grpSpPr>
            <p:cxnSp>
              <p:nvCxnSpPr>
                <p:cNvPr id="1931" name="Straight Connector 1930">
                  <a:extLst>
                    <a:ext uri="{FF2B5EF4-FFF2-40B4-BE49-F238E27FC236}">
                      <a16:creationId xmlns:a16="http://schemas.microsoft.com/office/drawing/2014/main" id="{60916D25-3C72-D3DE-62F6-F9C642CEAE9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32" name="Straight Connector 1931">
                  <a:extLst>
                    <a:ext uri="{FF2B5EF4-FFF2-40B4-BE49-F238E27FC236}">
                      <a16:creationId xmlns:a16="http://schemas.microsoft.com/office/drawing/2014/main" id="{2FAC1197-59B2-FA55-C762-A629D45722D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33" name="Group 1932">
                <a:extLst>
                  <a:ext uri="{FF2B5EF4-FFF2-40B4-BE49-F238E27FC236}">
                    <a16:creationId xmlns:a16="http://schemas.microsoft.com/office/drawing/2014/main" id="{247DDFCC-B8CA-9689-60F8-46E75F3F8C18}"/>
                  </a:ext>
                </a:extLst>
              </p:cNvPr>
              <p:cNvGrpSpPr/>
              <p:nvPr/>
            </p:nvGrpSpPr>
            <p:grpSpPr>
              <a:xfrm>
                <a:off x="10289509" y="4750673"/>
                <a:ext cx="75873" cy="107269"/>
                <a:chOff x="7784566" y="3707485"/>
                <a:chExt cx="75873" cy="107269"/>
              </a:xfrm>
            </p:grpSpPr>
            <p:cxnSp>
              <p:nvCxnSpPr>
                <p:cNvPr id="1934" name="Straight Connector 1933">
                  <a:extLst>
                    <a:ext uri="{FF2B5EF4-FFF2-40B4-BE49-F238E27FC236}">
                      <a16:creationId xmlns:a16="http://schemas.microsoft.com/office/drawing/2014/main" id="{B39F3285-CD60-3F00-C66A-317C1C244D6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35" name="Straight Connector 1934">
                  <a:extLst>
                    <a:ext uri="{FF2B5EF4-FFF2-40B4-BE49-F238E27FC236}">
                      <a16:creationId xmlns:a16="http://schemas.microsoft.com/office/drawing/2014/main" id="{37721A50-D656-2DDD-A034-BD82D246EC4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36" name="Group 1935">
                <a:extLst>
                  <a:ext uri="{FF2B5EF4-FFF2-40B4-BE49-F238E27FC236}">
                    <a16:creationId xmlns:a16="http://schemas.microsoft.com/office/drawing/2014/main" id="{FC60F45A-DB46-D2F7-5F96-8AC61E068E8D}"/>
                  </a:ext>
                </a:extLst>
              </p:cNvPr>
              <p:cNvGrpSpPr/>
              <p:nvPr/>
            </p:nvGrpSpPr>
            <p:grpSpPr>
              <a:xfrm>
                <a:off x="10204508" y="4790598"/>
                <a:ext cx="75873" cy="107269"/>
                <a:chOff x="7784566" y="3707485"/>
                <a:chExt cx="75873" cy="107269"/>
              </a:xfrm>
            </p:grpSpPr>
            <p:cxnSp>
              <p:nvCxnSpPr>
                <p:cNvPr id="1937" name="Straight Connector 1936">
                  <a:extLst>
                    <a:ext uri="{FF2B5EF4-FFF2-40B4-BE49-F238E27FC236}">
                      <a16:creationId xmlns:a16="http://schemas.microsoft.com/office/drawing/2014/main" id="{95868177-EB80-E22C-4779-12521B24080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38" name="Straight Connector 1937">
                  <a:extLst>
                    <a:ext uri="{FF2B5EF4-FFF2-40B4-BE49-F238E27FC236}">
                      <a16:creationId xmlns:a16="http://schemas.microsoft.com/office/drawing/2014/main" id="{0E6F6FE9-02D0-576B-F480-D79B7FC5F82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39" name="Group 1938">
                <a:extLst>
                  <a:ext uri="{FF2B5EF4-FFF2-40B4-BE49-F238E27FC236}">
                    <a16:creationId xmlns:a16="http://schemas.microsoft.com/office/drawing/2014/main" id="{C7C9C499-510E-93B1-455E-CC2E6F6E74C4}"/>
                  </a:ext>
                </a:extLst>
              </p:cNvPr>
              <p:cNvGrpSpPr/>
              <p:nvPr/>
            </p:nvGrpSpPr>
            <p:grpSpPr>
              <a:xfrm>
                <a:off x="10158144" y="4790598"/>
                <a:ext cx="75873" cy="107269"/>
                <a:chOff x="7784566" y="3707485"/>
                <a:chExt cx="75873" cy="107269"/>
              </a:xfrm>
            </p:grpSpPr>
            <p:cxnSp>
              <p:nvCxnSpPr>
                <p:cNvPr id="1940" name="Straight Connector 1939">
                  <a:extLst>
                    <a:ext uri="{FF2B5EF4-FFF2-40B4-BE49-F238E27FC236}">
                      <a16:creationId xmlns:a16="http://schemas.microsoft.com/office/drawing/2014/main" id="{218D7D1C-114C-BB61-A31A-14259742A64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41" name="Straight Connector 1940">
                  <a:extLst>
                    <a:ext uri="{FF2B5EF4-FFF2-40B4-BE49-F238E27FC236}">
                      <a16:creationId xmlns:a16="http://schemas.microsoft.com/office/drawing/2014/main" id="{B3D4C019-CF2B-EF90-1539-79175D6A5BA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42" name="Group 1941">
                <a:extLst>
                  <a:ext uri="{FF2B5EF4-FFF2-40B4-BE49-F238E27FC236}">
                    <a16:creationId xmlns:a16="http://schemas.microsoft.com/office/drawing/2014/main" id="{540E8EB5-A3C0-8391-5256-9D6572E94AE3}"/>
                  </a:ext>
                </a:extLst>
              </p:cNvPr>
              <p:cNvGrpSpPr/>
              <p:nvPr/>
            </p:nvGrpSpPr>
            <p:grpSpPr>
              <a:xfrm>
                <a:off x="10132387" y="4790598"/>
                <a:ext cx="75873" cy="107269"/>
                <a:chOff x="7784566" y="3707485"/>
                <a:chExt cx="75873" cy="107269"/>
              </a:xfrm>
            </p:grpSpPr>
            <p:cxnSp>
              <p:nvCxnSpPr>
                <p:cNvPr id="1943" name="Straight Connector 1942">
                  <a:extLst>
                    <a:ext uri="{FF2B5EF4-FFF2-40B4-BE49-F238E27FC236}">
                      <a16:creationId xmlns:a16="http://schemas.microsoft.com/office/drawing/2014/main" id="{DC0A11BF-8AF3-20DE-BDD0-8725197329B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44" name="Straight Connector 1943">
                  <a:extLst>
                    <a:ext uri="{FF2B5EF4-FFF2-40B4-BE49-F238E27FC236}">
                      <a16:creationId xmlns:a16="http://schemas.microsoft.com/office/drawing/2014/main" id="{67A4E8B3-BBA3-853D-30D3-11C15A18501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45" name="Group 1944">
                <a:extLst>
                  <a:ext uri="{FF2B5EF4-FFF2-40B4-BE49-F238E27FC236}">
                    <a16:creationId xmlns:a16="http://schemas.microsoft.com/office/drawing/2014/main" id="{B0ABD4D2-92CC-EA95-814B-4E34C297C569}"/>
                  </a:ext>
                </a:extLst>
              </p:cNvPr>
              <p:cNvGrpSpPr/>
              <p:nvPr/>
            </p:nvGrpSpPr>
            <p:grpSpPr>
              <a:xfrm>
                <a:off x="10122084" y="4790598"/>
                <a:ext cx="75873" cy="107269"/>
                <a:chOff x="7784566" y="3707485"/>
                <a:chExt cx="75873" cy="107269"/>
              </a:xfrm>
            </p:grpSpPr>
            <p:cxnSp>
              <p:nvCxnSpPr>
                <p:cNvPr id="1946" name="Straight Connector 1945">
                  <a:extLst>
                    <a:ext uri="{FF2B5EF4-FFF2-40B4-BE49-F238E27FC236}">
                      <a16:creationId xmlns:a16="http://schemas.microsoft.com/office/drawing/2014/main" id="{346768DD-D55D-DC69-3B87-B10161AF7F0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47" name="Straight Connector 1946">
                  <a:extLst>
                    <a:ext uri="{FF2B5EF4-FFF2-40B4-BE49-F238E27FC236}">
                      <a16:creationId xmlns:a16="http://schemas.microsoft.com/office/drawing/2014/main" id="{12D8D551-738A-987A-06C1-D9BB955E057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48" name="Group 1947">
                <a:extLst>
                  <a:ext uri="{FF2B5EF4-FFF2-40B4-BE49-F238E27FC236}">
                    <a16:creationId xmlns:a16="http://schemas.microsoft.com/office/drawing/2014/main" id="{211EE1D0-DBB8-8343-477B-E67FC459946D}"/>
                  </a:ext>
                </a:extLst>
              </p:cNvPr>
              <p:cNvGrpSpPr/>
              <p:nvPr/>
            </p:nvGrpSpPr>
            <p:grpSpPr>
              <a:xfrm>
                <a:off x="10098902" y="4816356"/>
                <a:ext cx="75873" cy="107269"/>
                <a:chOff x="7784566" y="3707485"/>
                <a:chExt cx="75873" cy="107269"/>
              </a:xfrm>
            </p:grpSpPr>
            <p:cxnSp>
              <p:nvCxnSpPr>
                <p:cNvPr id="1949" name="Straight Connector 1948">
                  <a:extLst>
                    <a:ext uri="{FF2B5EF4-FFF2-40B4-BE49-F238E27FC236}">
                      <a16:creationId xmlns:a16="http://schemas.microsoft.com/office/drawing/2014/main" id="{F6243528-5DF1-CFCE-FD3F-38EAD318C35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50" name="Straight Connector 1949">
                  <a:extLst>
                    <a:ext uri="{FF2B5EF4-FFF2-40B4-BE49-F238E27FC236}">
                      <a16:creationId xmlns:a16="http://schemas.microsoft.com/office/drawing/2014/main" id="{132FD653-B772-AA85-D741-4A844101B52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51" name="Group 1950">
                <a:extLst>
                  <a:ext uri="{FF2B5EF4-FFF2-40B4-BE49-F238E27FC236}">
                    <a16:creationId xmlns:a16="http://schemas.microsoft.com/office/drawing/2014/main" id="{4988EF66-0D47-64CC-AE57-86ECF6EDB527}"/>
                  </a:ext>
                </a:extLst>
              </p:cNvPr>
              <p:cNvGrpSpPr/>
              <p:nvPr/>
            </p:nvGrpSpPr>
            <p:grpSpPr>
              <a:xfrm>
                <a:off x="10073144" y="4816356"/>
                <a:ext cx="75873" cy="107269"/>
                <a:chOff x="7784566" y="3707485"/>
                <a:chExt cx="75873" cy="107269"/>
              </a:xfrm>
            </p:grpSpPr>
            <p:cxnSp>
              <p:nvCxnSpPr>
                <p:cNvPr id="1952" name="Straight Connector 1951">
                  <a:extLst>
                    <a:ext uri="{FF2B5EF4-FFF2-40B4-BE49-F238E27FC236}">
                      <a16:creationId xmlns:a16="http://schemas.microsoft.com/office/drawing/2014/main" id="{B7D3D14B-C6B1-A5A2-DAA7-5E83A875B5F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53" name="Straight Connector 1952">
                  <a:extLst>
                    <a:ext uri="{FF2B5EF4-FFF2-40B4-BE49-F238E27FC236}">
                      <a16:creationId xmlns:a16="http://schemas.microsoft.com/office/drawing/2014/main" id="{3ED578B2-AFEE-2E7F-10E6-362CFAB57EB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54" name="Group 1953">
                <a:extLst>
                  <a:ext uri="{FF2B5EF4-FFF2-40B4-BE49-F238E27FC236}">
                    <a16:creationId xmlns:a16="http://schemas.microsoft.com/office/drawing/2014/main" id="{C03D805F-CCEA-BD35-3C35-134046BE0FE8}"/>
                  </a:ext>
                </a:extLst>
              </p:cNvPr>
              <p:cNvGrpSpPr/>
              <p:nvPr/>
            </p:nvGrpSpPr>
            <p:grpSpPr>
              <a:xfrm>
                <a:off x="10060266" y="4816356"/>
                <a:ext cx="75873" cy="107269"/>
                <a:chOff x="7784566" y="3707485"/>
                <a:chExt cx="75873" cy="107269"/>
              </a:xfrm>
            </p:grpSpPr>
            <p:cxnSp>
              <p:nvCxnSpPr>
                <p:cNvPr id="1955" name="Straight Connector 1954">
                  <a:extLst>
                    <a:ext uri="{FF2B5EF4-FFF2-40B4-BE49-F238E27FC236}">
                      <a16:creationId xmlns:a16="http://schemas.microsoft.com/office/drawing/2014/main" id="{1D2AC4FB-B030-A479-18BF-AF957F1BBE3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56" name="Straight Connector 1955">
                  <a:extLst>
                    <a:ext uri="{FF2B5EF4-FFF2-40B4-BE49-F238E27FC236}">
                      <a16:creationId xmlns:a16="http://schemas.microsoft.com/office/drawing/2014/main" id="{59779E2D-BF17-856B-D616-48C766C3D42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57" name="Group 1956">
                <a:extLst>
                  <a:ext uri="{FF2B5EF4-FFF2-40B4-BE49-F238E27FC236}">
                    <a16:creationId xmlns:a16="http://schemas.microsoft.com/office/drawing/2014/main" id="{1D1F1722-61D1-5D97-85E2-370A1ECEDF78}"/>
                  </a:ext>
                </a:extLst>
              </p:cNvPr>
              <p:cNvGrpSpPr/>
              <p:nvPr/>
            </p:nvGrpSpPr>
            <p:grpSpPr>
              <a:xfrm>
                <a:off x="10049963" y="4816356"/>
                <a:ext cx="75873" cy="107269"/>
                <a:chOff x="7784566" y="3707485"/>
                <a:chExt cx="75873" cy="107269"/>
              </a:xfrm>
            </p:grpSpPr>
            <p:cxnSp>
              <p:nvCxnSpPr>
                <p:cNvPr id="1958" name="Straight Connector 1957">
                  <a:extLst>
                    <a:ext uri="{FF2B5EF4-FFF2-40B4-BE49-F238E27FC236}">
                      <a16:creationId xmlns:a16="http://schemas.microsoft.com/office/drawing/2014/main" id="{5608706F-A2A8-5CF1-27CF-EAB5DA771AC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59" name="Straight Connector 1958">
                  <a:extLst>
                    <a:ext uri="{FF2B5EF4-FFF2-40B4-BE49-F238E27FC236}">
                      <a16:creationId xmlns:a16="http://schemas.microsoft.com/office/drawing/2014/main" id="{AAD867F9-066A-08D3-9CF4-9565C54CFFC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60" name="Group 1959">
                <a:extLst>
                  <a:ext uri="{FF2B5EF4-FFF2-40B4-BE49-F238E27FC236}">
                    <a16:creationId xmlns:a16="http://schemas.microsoft.com/office/drawing/2014/main" id="{77B5112E-6CE2-8BBC-6B1B-0B073C212042}"/>
                  </a:ext>
                </a:extLst>
              </p:cNvPr>
              <p:cNvGrpSpPr/>
              <p:nvPr/>
            </p:nvGrpSpPr>
            <p:grpSpPr>
              <a:xfrm>
                <a:off x="10013902" y="4826659"/>
                <a:ext cx="75873" cy="107269"/>
                <a:chOff x="7784566" y="3707485"/>
                <a:chExt cx="75873" cy="107269"/>
              </a:xfrm>
            </p:grpSpPr>
            <p:cxnSp>
              <p:nvCxnSpPr>
                <p:cNvPr id="1961" name="Straight Connector 1960">
                  <a:extLst>
                    <a:ext uri="{FF2B5EF4-FFF2-40B4-BE49-F238E27FC236}">
                      <a16:creationId xmlns:a16="http://schemas.microsoft.com/office/drawing/2014/main" id="{442E67F3-2035-CCFE-6239-1DC6DE821E6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62" name="Straight Connector 1961">
                  <a:extLst>
                    <a:ext uri="{FF2B5EF4-FFF2-40B4-BE49-F238E27FC236}">
                      <a16:creationId xmlns:a16="http://schemas.microsoft.com/office/drawing/2014/main" id="{6F186657-217C-EC05-7B22-731D6ECBEF0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63" name="Group 1962">
                <a:extLst>
                  <a:ext uri="{FF2B5EF4-FFF2-40B4-BE49-F238E27FC236}">
                    <a16:creationId xmlns:a16="http://schemas.microsoft.com/office/drawing/2014/main" id="{48288480-0632-7E26-97CA-CCF4E15AB7CB}"/>
                  </a:ext>
                </a:extLst>
              </p:cNvPr>
              <p:cNvGrpSpPr/>
              <p:nvPr/>
            </p:nvGrpSpPr>
            <p:grpSpPr>
              <a:xfrm>
                <a:off x="9976553" y="4829235"/>
                <a:ext cx="75873" cy="107269"/>
                <a:chOff x="7784566" y="3707485"/>
                <a:chExt cx="75873" cy="107269"/>
              </a:xfrm>
            </p:grpSpPr>
            <p:cxnSp>
              <p:nvCxnSpPr>
                <p:cNvPr id="1964" name="Straight Connector 1963">
                  <a:extLst>
                    <a:ext uri="{FF2B5EF4-FFF2-40B4-BE49-F238E27FC236}">
                      <a16:creationId xmlns:a16="http://schemas.microsoft.com/office/drawing/2014/main" id="{DD8414B2-C3D8-0D99-85EA-B57C7E0EA35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65" name="Straight Connector 1964">
                  <a:extLst>
                    <a:ext uri="{FF2B5EF4-FFF2-40B4-BE49-F238E27FC236}">
                      <a16:creationId xmlns:a16="http://schemas.microsoft.com/office/drawing/2014/main" id="{320F43C9-6807-A14F-2FE7-DC2666560C3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66" name="Group 1965">
                <a:extLst>
                  <a:ext uri="{FF2B5EF4-FFF2-40B4-BE49-F238E27FC236}">
                    <a16:creationId xmlns:a16="http://schemas.microsoft.com/office/drawing/2014/main" id="{E5313328-4762-F43C-8C5B-30D66AEAB96B}"/>
                  </a:ext>
                </a:extLst>
              </p:cNvPr>
              <p:cNvGrpSpPr/>
              <p:nvPr/>
            </p:nvGrpSpPr>
            <p:grpSpPr>
              <a:xfrm>
                <a:off x="9941780" y="4829235"/>
                <a:ext cx="75873" cy="107269"/>
                <a:chOff x="7784566" y="3707485"/>
                <a:chExt cx="75873" cy="107269"/>
              </a:xfrm>
            </p:grpSpPr>
            <p:cxnSp>
              <p:nvCxnSpPr>
                <p:cNvPr id="1967" name="Straight Connector 1966">
                  <a:extLst>
                    <a:ext uri="{FF2B5EF4-FFF2-40B4-BE49-F238E27FC236}">
                      <a16:creationId xmlns:a16="http://schemas.microsoft.com/office/drawing/2014/main" id="{D4489931-4418-BF26-DB92-E982A3822AB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68" name="Straight Connector 1967">
                  <a:extLst>
                    <a:ext uri="{FF2B5EF4-FFF2-40B4-BE49-F238E27FC236}">
                      <a16:creationId xmlns:a16="http://schemas.microsoft.com/office/drawing/2014/main" id="{D063AEC9-955D-B56A-54AE-8E4A53E6C2F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69" name="Group 1968">
                <a:extLst>
                  <a:ext uri="{FF2B5EF4-FFF2-40B4-BE49-F238E27FC236}">
                    <a16:creationId xmlns:a16="http://schemas.microsoft.com/office/drawing/2014/main" id="{392869CD-D7CD-9D56-CC15-DDAB4EDF2ADB}"/>
                  </a:ext>
                </a:extLst>
              </p:cNvPr>
              <p:cNvGrpSpPr/>
              <p:nvPr/>
            </p:nvGrpSpPr>
            <p:grpSpPr>
              <a:xfrm>
                <a:off x="9845189" y="4849841"/>
                <a:ext cx="75873" cy="107269"/>
                <a:chOff x="7784566" y="3707485"/>
                <a:chExt cx="75873" cy="107269"/>
              </a:xfrm>
            </p:grpSpPr>
            <p:cxnSp>
              <p:nvCxnSpPr>
                <p:cNvPr id="1970" name="Straight Connector 1969">
                  <a:extLst>
                    <a:ext uri="{FF2B5EF4-FFF2-40B4-BE49-F238E27FC236}">
                      <a16:creationId xmlns:a16="http://schemas.microsoft.com/office/drawing/2014/main" id="{921B678B-B4C7-5269-3B45-FCEFB839128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71" name="Straight Connector 1970">
                  <a:extLst>
                    <a:ext uri="{FF2B5EF4-FFF2-40B4-BE49-F238E27FC236}">
                      <a16:creationId xmlns:a16="http://schemas.microsoft.com/office/drawing/2014/main" id="{B2CD3609-0AEC-3ECF-FBDB-8F53B7D4359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72" name="Group 1971">
                <a:extLst>
                  <a:ext uri="{FF2B5EF4-FFF2-40B4-BE49-F238E27FC236}">
                    <a16:creationId xmlns:a16="http://schemas.microsoft.com/office/drawing/2014/main" id="{44E515BD-6E4D-A120-BFC7-E7281E0B4419}"/>
                  </a:ext>
                </a:extLst>
              </p:cNvPr>
              <p:cNvGrpSpPr/>
              <p:nvPr/>
            </p:nvGrpSpPr>
            <p:grpSpPr>
              <a:xfrm>
                <a:off x="9827159" y="4849841"/>
                <a:ext cx="75873" cy="107269"/>
                <a:chOff x="7784566" y="3707485"/>
                <a:chExt cx="75873" cy="107269"/>
              </a:xfrm>
            </p:grpSpPr>
            <p:cxnSp>
              <p:nvCxnSpPr>
                <p:cNvPr id="1973" name="Straight Connector 1972">
                  <a:extLst>
                    <a:ext uri="{FF2B5EF4-FFF2-40B4-BE49-F238E27FC236}">
                      <a16:creationId xmlns:a16="http://schemas.microsoft.com/office/drawing/2014/main" id="{D80667AB-D1B0-3F7F-41CC-BCECD5D4922A}"/>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74" name="Straight Connector 1973">
                  <a:extLst>
                    <a:ext uri="{FF2B5EF4-FFF2-40B4-BE49-F238E27FC236}">
                      <a16:creationId xmlns:a16="http://schemas.microsoft.com/office/drawing/2014/main" id="{AE7A4AF7-A870-92DE-02CA-20EF879900A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75" name="Group 1974">
                <a:extLst>
                  <a:ext uri="{FF2B5EF4-FFF2-40B4-BE49-F238E27FC236}">
                    <a16:creationId xmlns:a16="http://schemas.microsoft.com/office/drawing/2014/main" id="{53CC2216-1AD1-69B9-BDA9-17334AECE76A}"/>
                  </a:ext>
                </a:extLst>
              </p:cNvPr>
              <p:cNvGrpSpPr/>
              <p:nvPr/>
            </p:nvGrpSpPr>
            <p:grpSpPr>
              <a:xfrm>
                <a:off x="9797538" y="4887189"/>
                <a:ext cx="75873" cy="107269"/>
                <a:chOff x="7784566" y="3707485"/>
                <a:chExt cx="75873" cy="107269"/>
              </a:xfrm>
            </p:grpSpPr>
            <p:cxnSp>
              <p:nvCxnSpPr>
                <p:cNvPr id="1976" name="Straight Connector 1975">
                  <a:extLst>
                    <a:ext uri="{FF2B5EF4-FFF2-40B4-BE49-F238E27FC236}">
                      <a16:creationId xmlns:a16="http://schemas.microsoft.com/office/drawing/2014/main" id="{1152A716-93E7-F1EF-58E2-2BEB2ED5217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77" name="Straight Connector 1976">
                  <a:extLst>
                    <a:ext uri="{FF2B5EF4-FFF2-40B4-BE49-F238E27FC236}">
                      <a16:creationId xmlns:a16="http://schemas.microsoft.com/office/drawing/2014/main" id="{E3D4CD2E-5989-4B16-5C7D-3954C30358E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78" name="Group 1977">
                <a:extLst>
                  <a:ext uri="{FF2B5EF4-FFF2-40B4-BE49-F238E27FC236}">
                    <a16:creationId xmlns:a16="http://schemas.microsoft.com/office/drawing/2014/main" id="{249CC915-5918-4461-2C90-621C43FF0E7E}"/>
                  </a:ext>
                </a:extLst>
              </p:cNvPr>
              <p:cNvGrpSpPr/>
              <p:nvPr/>
            </p:nvGrpSpPr>
            <p:grpSpPr>
              <a:xfrm>
                <a:off x="9774356" y="4936129"/>
                <a:ext cx="75873" cy="107269"/>
                <a:chOff x="7784566" y="3707485"/>
                <a:chExt cx="75873" cy="107269"/>
              </a:xfrm>
            </p:grpSpPr>
            <p:cxnSp>
              <p:nvCxnSpPr>
                <p:cNvPr id="1979" name="Straight Connector 1978">
                  <a:extLst>
                    <a:ext uri="{FF2B5EF4-FFF2-40B4-BE49-F238E27FC236}">
                      <a16:creationId xmlns:a16="http://schemas.microsoft.com/office/drawing/2014/main" id="{1D085FB4-AAC7-D968-229E-7DBC7B0BE41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80" name="Straight Connector 1979">
                  <a:extLst>
                    <a:ext uri="{FF2B5EF4-FFF2-40B4-BE49-F238E27FC236}">
                      <a16:creationId xmlns:a16="http://schemas.microsoft.com/office/drawing/2014/main" id="{6828673D-DE3A-32ED-61C6-D7F9D8F686F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81" name="Group 1980">
                <a:extLst>
                  <a:ext uri="{FF2B5EF4-FFF2-40B4-BE49-F238E27FC236}">
                    <a16:creationId xmlns:a16="http://schemas.microsoft.com/office/drawing/2014/main" id="{41FC3052-4E52-9310-E004-6370EB97889B}"/>
                  </a:ext>
                </a:extLst>
              </p:cNvPr>
              <p:cNvGrpSpPr/>
              <p:nvPr/>
            </p:nvGrpSpPr>
            <p:grpSpPr>
              <a:xfrm>
                <a:off x="9749886" y="4936129"/>
                <a:ext cx="75873" cy="107269"/>
                <a:chOff x="7784566" y="3707485"/>
                <a:chExt cx="75873" cy="107269"/>
              </a:xfrm>
            </p:grpSpPr>
            <p:cxnSp>
              <p:nvCxnSpPr>
                <p:cNvPr id="1982" name="Straight Connector 1981">
                  <a:extLst>
                    <a:ext uri="{FF2B5EF4-FFF2-40B4-BE49-F238E27FC236}">
                      <a16:creationId xmlns:a16="http://schemas.microsoft.com/office/drawing/2014/main" id="{B71BC22E-795B-FF04-FDF7-C2AF42EC435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83" name="Straight Connector 1982">
                  <a:extLst>
                    <a:ext uri="{FF2B5EF4-FFF2-40B4-BE49-F238E27FC236}">
                      <a16:creationId xmlns:a16="http://schemas.microsoft.com/office/drawing/2014/main" id="{9F3006C9-8A64-B617-57A4-C5A9702B465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84" name="Group 1983">
                <a:extLst>
                  <a:ext uri="{FF2B5EF4-FFF2-40B4-BE49-F238E27FC236}">
                    <a16:creationId xmlns:a16="http://schemas.microsoft.com/office/drawing/2014/main" id="{C86A944D-F774-0311-DB47-8D9FC6F12F70}"/>
                  </a:ext>
                </a:extLst>
              </p:cNvPr>
              <p:cNvGrpSpPr/>
              <p:nvPr/>
            </p:nvGrpSpPr>
            <p:grpSpPr>
              <a:xfrm>
                <a:off x="9700946" y="4936129"/>
                <a:ext cx="75873" cy="107269"/>
                <a:chOff x="7784566" y="3707485"/>
                <a:chExt cx="75873" cy="107269"/>
              </a:xfrm>
            </p:grpSpPr>
            <p:cxnSp>
              <p:nvCxnSpPr>
                <p:cNvPr id="1985" name="Straight Connector 1984">
                  <a:extLst>
                    <a:ext uri="{FF2B5EF4-FFF2-40B4-BE49-F238E27FC236}">
                      <a16:creationId xmlns:a16="http://schemas.microsoft.com/office/drawing/2014/main" id="{4C3806A8-D406-6296-08B1-8350274B999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86" name="Straight Connector 1985">
                  <a:extLst>
                    <a:ext uri="{FF2B5EF4-FFF2-40B4-BE49-F238E27FC236}">
                      <a16:creationId xmlns:a16="http://schemas.microsoft.com/office/drawing/2014/main" id="{9B333196-8D87-DA02-02C6-ED699F0E6D0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87" name="Group 1986">
                <a:extLst>
                  <a:ext uri="{FF2B5EF4-FFF2-40B4-BE49-F238E27FC236}">
                    <a16:creationId xmlns:a16="http://schemas.microsoft.com/office/drawing/2014/main" id="{82D117B1-6045-6200-36F6-B6DB0AA4F523}"/>
                  </a:ext>
                </a:extLst>
              </p:cNvPr>
              <p:cNvGrpSpPr/>
              <p:nvPr/>
            </p:nvGrpSpPr>
            <p:grpSpPr>
              <a:xfrm>
                <a:off x="9667461" y="4947720"/>
                <a:ext cx="75873" cy="107269"/>
                <a:chOff x="7784566" y="3707485"/>
                <a:chExt cx="75873" cy="107269"/>
              </a:xfrm>
            </p:grpSpPr>
            <p:cxnSp>
              <p:nvCxnSpPr>
                <p:cNvPr id="1988" name="Straight Connector 1987">
                  <a:extLst>
                    <a:ext uri="{FF2B5EF4-FFF2-40B4-BE49-F238E27FC236}">
                      <a16:creationId xmlns:a16="http://schemas.microsoft.com/office/drawing/2014/main" id="{A12003B9-08F3-3B5B-477E-8C1785CB627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89" name="Straight Connector 1988">
                  <a:extLst>
                    <a:ext uri="{FF2B5EF4-FFF2-40B4-BE49-F238E27FC236}">
                      <a16:creationId xmlns:a16="http://schemas.microsoft.com/office/drawing/2014/main" id="{57A4E22C-178F-2F3E-919D-7BE93E3D880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90" name="Group 1989">
                <a:extLst>
                  <a:ext uri="{FF2B5EF4-FFF2-40B4-BE49-F238E27FC236}">
                    <a16:creationId xmlns:a16="http://schemas.microsoft.com/office/drawing/2014/main" id="{0B6A6FC2-ABD6-C589-B0B4-5C577C1C60D5}"/>
                  </a:ext>
                </a:extLst>
              </p:cNvPr>
              <p:cNvGrpSpPr/>
              <p:nvPr/>
            </p:nvGrpSpPr>
            <p:grpSpPr>
              <a:xfrm>
                <a:off x="9617233" y="4951583"/>
                <a:ext cx="75873" cy="107269"/>
                <a:chOff x="7784566" y="3707485"/>
                <a:chExt cx="75873" cy="107269"/>
              </a:xfrm>
            </p:grpSpPr>
            <p:cxnSp>
              <p:nvCxnSpPr>
                <p:cNvPr id="1991" name="Straight Connector 1990">
                  <a:extLst>
                    <a:ext uri="{FF2B5EF4-FFF2-40B4-BE49-F238E27FC236}">
                      <a16:creationId xmlns:a16="http://schemas.microsoft.com/office/drawing/2014/main" id="{AD741503-62E4-1E89-8CC6-854AF73240E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92" name="Straight Connector 1991">
                  <a:extLst>
                    <a:ext uri="{FF2B5EF4-FFF2-40B4-BE49-F238E27FC236}">
                      <a16:creationId xmlns:a16="http://schemas.microsoft.com/office/drawing/2014/main" id="{0A5AD395-58B8-1288-54E6-94CB9859096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93" name="Group 1992">
                <a:extLst>
                  <a:ext uri="{FF2B5EF4-FFF2-40B4-BE49-F238E27FC236}">
                    <a16:creationId xmlns:a16="http://schemas.microsoft.com/office/drawing/2014/main" id="{0DFA9FEE-CBB4-F762-3658-93D8176920E2}"/>
                  </a:ext>
                </a:extLst>
              </p:cNvPr>
              <p:cNvGrpSpPr/>
              <p:nvPr/>
            </p:nvGrpSpPr>
            <p:grpSpPr>
              <a:xfrm>
                <a:off x="9605642" y="4951583"/>
                <a:ext cx="75873" cy="107269"/>
                <a:chOff x="7784566" y="3707485"/>
                <a:chExt cx="75873" cy="107269"/>
              </a:xfrm>
            </p:grpSpPr>
            <p:cxnSp>
              <p:nvCxnSpPr>
                <p:cNvPr id="1994" name="Straight Connector 1993">
                  <a:extLst>
                    <a:ext uri="{FF2B5EF4-FFF2-40B4-BE49-F238E27FC236}">
                      <a16:creationId xmlns:a16="http://schemas.microsoft.com/office/drawing/2014/main" id="{60EF5E23-9F6D-7A06-289B-ECED23AEC1F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95" name="Straight Connector 1994">
                  <a:extLst>
                    <a:ext uri="{FF2B5EF4-FFF2-40B4-BE49-F238E27FC236}">
                      <a16:creationId xmlns:a16="http://schemas.microsoft.com/office/drawing/2014/main" id="{FE4F9554-CE85-3B37-1648-C15EA8A1BD4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96" name="Group 1995">
                <a:extLst>
                  <a:ext uri="{FF2B5EF4-FFF2-40B4-BE49-F238E27FC236}">
                    <a16:creationId xmlns:a16="http://schemas.microsoft.com/office/drawing/2014/main" id="{2681F8EE-70D6-CDE3-64B4-21D87AE6AEBC}"/>
                  </a:ext>
                </a:extLst>
              </p:cNvPr>
              <p:cNvGrpSpPr/>
              <p:nvPr/>
            </p:nvGrpSpPr>
            <p:grpSpPr>
              <a:xfrm>
                <a:off x="9569581" y="4951583"/>
                <a:ext cx="75873" cy="107269"/>
                <a:chOff x="7784566" y="3707485"/>
                <a:chExt cx="75873" cy="107269"/>
              </a:xfrm>
            </p:grpSpPr>
            <p:cxnSp>
              <p:nvCxnSpPr>
                <p:cNvPr id="1997" name="Straight Connector 1996">
                  <a:extLst>
                    <a:ext uri="{FF2B5EF4-FFF2-40B4-BE49-F238E27FC236}">
                      <a16:creationId xmlns:a16="http://schemas.microsoft.com/office/drawing/2014/main" id="{CB9D63B9-3184-55DF-1ACD-5007EF7004C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98" name="Straight Connector 1997">
                  <a:extLst>
                    <a:ext uri="{FF2B5EF4-FFF2-40B4-BE49-F238E27FC236}">
                      <a16:creationId xmlns:a16="http://schemas.microsoft.com/office/drawing/2014/main" id="{697469E7-4492-01FD-3BB8-39C98BBF0AE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99" name="Group 1998">
                <a:extLst>
                  <a:ext uri="{FF2B5EF4-FFF2-40B4-BE49-F238E27FC236}">
                    <a16:creationId xmlns:a16="http://schemas.microsoft.com/office/drawing/2014/main" id="{996F2C64-0117-9CD2-9141-8805D3C60F4C}"/>
                  </a:ext>
                </a:extLst>
              </p:cNvPr>
              <p:cNvGrpSpPr/>
              <p:nvPr/>
            </p:nvGrpSpPr>
            <p:grpSpPr>
              <a:xfrm>
                <a:off x="9534808" y="4951583"/>
                <a:ext cx="75873" cy="107269"/>
                <a:chOff x="7784566" y="3707485"/>
                <a:chExt cx="75873" cy="107269"/>
              </a:xfrm>
            </p:grpSpPr>
            <p:cxnSp>
              <p:nvCxnSpPr>
                <p:cNvPr id="2000" name="Straight Connector 1999">
                  <a:extLst>
                    <a:ext uri="{FF2B5EF4-FFF2-40B4-BE49-F238E27FC236}">
                      <a16:creationId xmlns:a16="http://schemas.microsoft.com/office/drawing/2014/main" id="{AC485A0F-531C-C6E7-BA95-352B8442A8D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01" name="Straight Connector 2000">
                  <a:extLst>
                    <a:ext uri="{FF2B5EF4-FFF2-40B4-BE49-F238E27FC236}">
                      <a16:creationId xmlns:a16="http://schemas.microsoft.com/office/drawing/2014/main" id="{7CF742EA-8C1F-BF4C-FE7F-20DC264DD69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02" name="Group 2001">
                <a:extLst>
                  <a:ext uri="{FF2B5EF4-FFF2-40B4-BE49-F238E27FC236}">
                    <a16:creationId xmlns:a16="http://schemas.microsoft.com/office/drawing/2014/main" id="{D415CB42-EF77-C08F-59D2-4ED8A50A8B39}"/>
                  </a:ext>
                </a:extLst>
              </p:cNvPr>
              <p:cNvGrpSpPr/>
              <p:nvPr/>
            </p:nvGrpSpPr>
            <p:grpSpPr>
              <a:xfrm>
                <a:off x="9520641" y="4951583"/>
                <a:ext cx="75873" cy="107269"/>
                <a:chOff x="7784566" y="3707485"/>
                <a:chExt cx="75873" cy="107269"/>
              </a:xfrm>
            </p:grpSpPr>
            <p:cxnSp>
              <p:nvCxnSpPr>
                <p:cNvPr id="2003" name="Straight Connector 2002">
                  <a:extLst>
                    <a:ext uri="{FF2B5EF4-FFF2-40B4-BE49-F238E27FC236}">
                      <a16:creationId xmlns:a16="http://schemas.microsoft.com/office/drawing/2014/main" id="{0D04C39B-D0E9-6452-C965-43510E2FBC1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04" name="Straight Connector 2003">
                  <a:extLst>
                    <a:ext uri="{FF2B5EF4-FFF2-40B4-BE49-F238E27FC236}">
                      <a16:creationId xmlns:a16="http://schemas.microsoft.com/office/drawing/2014/main" id="{10891F05-E40A-6782-F792-86D937A5D63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05" name="Group 2004">
                <a:extLst>
                  <a:ext uri="{FF2B5EF4-FFF2-40B4-BE49-F238E27FC236}">
                    <a16:creationId xmlns:a16="http://schemas.microsoft.com/office/drawing/2014/main" id="{FB7AA8E9-5784-6D40-FC0B-8C3A627252BA}"/>
                  </a:ext>
                </a:extLst>
              </p:cNvPr>
              <p:cNvGrpSpPr/>
              <p:nvPr/>
            </p:nvGrpSpPr>
            <p:grpSpPr>
              <a:xfrm>
                <a:off x="9502611" y="4964462"/>
                <a:ext cx="75873" cy="107269"/>
                <a:chOff x="7784566" y="3707485"/>
                <a:chExt cx="75873" cy="107269"/>
              </a:xfrm>
            </p:grpSpPr>
            <p:cxnSp>
              <p:nvCxnSpPr>
                <p:cNvPr id="2006" name="Straight Connector 2005">
                  <a:extLst>
                    <a:ext uri="{FF2B5EF4-FFF2-40B4-BE49-F238E27FC236}">
                      <a16:creationId xmlns:a16="http://schemas.microsoft.com/office/drawing/2014/main" id="{AD6F4651-0AD9-2650-B48A-318FFE7FCAC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07" name="Straight Connector 2006">
                  <a:extLst>
                    <a:ext uri="{FF2B5EF4-FFF2-40B4-BE49-F238E27FC236}">
                      <a16:creationId xmlns:a16="http://schemas.microsoft.com/office/drawing/2014/main" id="{C1C611D9-D01C-872D-4BA1-EA43A55AEFD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08" name="Group 2007">
                <a:extLst>
                  <a:ext uri="{FF2B5EF4-FFF2-40B4-BE49-F238E27FC236}">
                    <a16:creationId xmlns:a16="http://schemas.microsoft.com/office/drawing/2014/main" id="{6DE9401F-E619-60AF-7DE9-2134B5C1FE28}"/>
                  </a:ext>
                </a:extLst>
              </p:cNvPr>
              <p:cNvGrpSpPr/>
              <p:nvPr/>
            </p:nvGrpSpPr>
            <p:grpSpPr>
              <a:xfrm>
                <a:off x="9492308" y="4964462"/>
                <a:ext cx="75873" cy="107269"/>
                <a:chOff x="7784566" y="3707485"/>
                <a:chExt cx="75873" cy="107269"/>
              </a:xfrm>
            </p:grpSpPr>
            <p:cxnSp>
              <p:nvCxnSpPr>
                <p:cNvPr id="2009" name="Straight Connector 2008">
                  <a:extLst>
                    <a:ext uri="{FF2B5EF4-FFF2-40B4-BE49-F238E27FC236}">
                      <a16:creationId xmlns:a16="http://schemas.microsoft.com/office/drawing/2014/main" id="{4F93A8C5-47F8-1139-AFD3-AEA2FA52DD2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10" name="Straight Connector 2009">
                  <a:extLst>
                    <a:ext uri="{FF2B5EF4-FFF2-40B4-BE49-F238E27FC236}">
                      <a16:creationId xmlns:a16="http://schemas.microsoft.com/office/drawing/2014/main" id="{FA83ADA7-3F19-A5F6-D46F-C4F353D6350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11" name="Group 2010">
                <a:extLst>
                  <a:ext uri="{FF2B5EF4-FFF2-40B4-BE49-F238E27FC236}">
                    <a16:creationId xmlns:a16="http://schemas.microsoft.com/office/drawing/2014/main" id="{635FCF80-187B-2746-4D49-FCD5E04B3143}"/>
                  </a:ext>
                </a:extLst>
              </p:cNvPr>
              <p:cNvGrpSpPr/>
              <p:nvPr/>
            </p:nvGrpSpPr>
            <p:grpSpPr>
              <a:xfrm>
                <a:off x="9478141" y="4977341"/>
                <a:ext cx="75873" cy="107269"/>
                <a:chOff x="7784566" y="3707485"/>
                <a:chExt cx="75873" cy="107269"/>
              </a:xfrm>
            </p:grpSpPr>
            <p:cxnSp>
              <p:nvCxnSpPr>
                <p:cNvPr id="2012" name="Straight Connector 2011">
                  <a:extLst>
                    <a:ext uri="{FF2B5EF4-FFF2-40B4-BE49-F238E27FC236}">
                      <a16:creationId xmlns:a16="http://schemas.microsoft.com/office/drawing/2014/main" id="{34B5F915-2BD7-26F3-62FC-C0AC0612EBB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13" name="Straight Connector 2012">
                  <a:extLst>
                    <a:ext uri="{FF2B5EF4-FFF2-40B4-BE49-F238E27FC236}">
                      <a16:creationId xmlns:a16="http://schemas.microsoft.com/office/drawing/2014/main" id="{F60BD06C-5AE0-DE12-BC25-FB5B9F9F13B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14" name="Group 2013">
                <a:extLst>
                  <a:ext uri="{FF2B5EF4-FFF2-40B4-BE49-F238E27FC236}">
                    <a16:creationId xmlns:a16="http://schemas.microsoft.com/office/drawing/2014/main" id="{C3446F24-B1C6-1939-2E57-FFC1E8CB12C9}"/>
                  </a:ext>
                </a:extLst>
              </p:cNvPr>
              <p:cNvGrpSpPr/>
              <p:nvPr/>
            </p:nvGrpSpPr>
            <p:grpSpPr>
              <a:xfrm>
                <a:off x="9466550" y="4977341"/>
                <a:ext cx="75873" cy="107269"/>
                <a:chOff x="7784566" y="3707485"/>
                <a:chExt cx="75873" cy="107269"/>
              </a:xfrm>
            </p:grpSpPr>
            <p:cxnSp>
              <p:nvCxnSpPr>
                <p:cNvPr id="2015" name="Straight Connector 2014">
                  <a:extLst>
                    <a:ext uri="{FF2B5EF4-FFF2-40B4-BE49-F238E27FC236}">
                      <a16:creationId xmlns:a16="http://schemas.microsoft.com/office/drawing/2014/main" id="{685FB460-2586-2751-295D-7EB2D166DE7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16" name="Straight Connector 2015">
                  <a:extLst>
                    <a:ext uri="{FF2B5EF4-FFF2-40B4-BE49-F238E27FC236}">
                      <a16:creationId xmlns:a16="http://schemas.microsoft.com/office/drawing/2014/main" id="{22B1B1DC-B1FC-D91F-AC17-ADCB6D0E40B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17" name="Group 2016">
                <a:extLst>
                  <a:ext uri="{FF2B5EF4-FFF2-40B4-BE49-F238E27FC236}">
                    <a16:creationId xmlns:a16="http://schemas.microsoft.com/office/drawing/2014/main" id="{577A87FD-2F78-6286-34D8-4F338F479540}"/>
                  </a:ext>
                </a:extLst>
              </p:cNvPr>
              <p:cNvGrpSpPr/>
              <p:nvPr/>
            </p:nvGrpSpPr>
            <p:grpSpPr>
              <a:xfrm>
                <a:off x="9452383" y="4982493"/>
                <a:ext cx="75873" cy="107269"/>
                <a:chOff x="7784566" y="3707485"/>
                <a:chExt cx="75873" cy="107269"/>
              </a:xfrm>
            </p:grpSpPr>
            <p:cxnSp>
              <p:nvCxnSpPr>
                <p:cNvPr id="2018" name="Straight Connector 2017">
                  <a:extLst>
                    <a:ext uri="{FF2B5EF4-FFF2-40B4-BE49-F238E27FC236}">
                      <a16:creationId xmlns:a16="http://schemas.microsoft.com/office/drawing/2014/main" id="{C38651DD-6399-F8CD-F897-6444F449278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19" name="Straight Connector 2018">
                  <a:extLst>
                    <a:ext uri="{FF2B5EF4-FFF2-40B4-BE49-F238E27FC236}">
                      <a16:creationId xmlns:a16="http://schemas.microsoft.com/office/drawing/2014/main" id="{16DEC2C4-47D7-4F7C-7C8A-2CFC1291BC9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0" name="Group 2019">
                <a:extLst>
                  <a:ext uri="{FF2B5EF4-FFF2-40B4-BE49-F238E27FC236}">
                    <a16:creationId xmlns:a16="http://schemas.microsoft.com/office/drawing/2014/main" id="{D6553AC4-8A76-7C69-C49C-0C3048DE3C05}"/>
                  </a:ext>
                </a:extLst>
              </p:cNvPr>
              <p:cNvGrpSpPr/>
              <p:nvPr/>
            </p:nvGrpSpPr>
            <p:grpSpPr>
              <a:xfrm>
                <a:off x="9417611" y="4982493"/>
                <a:ext cx="75873" cy="107269"/>
                <a:chOff x="7784566" y="3707485"/>
                <a:chExt cx="75873" cy="107269"/>
              </a:xfrm>
            </p:grpSpPr>
            <p:cxnSp>
              <p:nvCxnSpPr>
                <p:cNvPr id="2021" name="Straight Connector 2020">
                  <a:extLst>
                    <a:ext uri="{FF2B5EF4-FFF2-40B4-BE49-F238E27FC236}">
                      <a16:creationId xmlns:a16="http://schemas.microsoft.com/office/drawing/2014/main" id="{DEE47593-8FBB-4EDA-3183-AA2DA72A764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22" name="Straight Connector 2021">
                  <a:extLst>
                    <a:ext uri="{FF2B5EF4-FFF2-40B4-BE49-F238E27FC236}">
                      <a16:creationId xmlns:a16="http://schemas.microsoft.com/office/drawing/2014/main" id="{F4614D2B-FC1C-3D8C-38AF-0F5C43284D9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3" name="Group 2022">
                <a:extLst>
                  <a:ext uri="{FF2B5EF4-FFF2-40B4-BE49-F238E27FC236}">
                    <a16:creationId xmlns:a16="http://schemas.microsoft.com/office/drawing/2014/main" id="{B5686224-AE39-2442-E712-CD539EB29A7C}"/>
                  </a:ext>
                </a:extLst>
              </p:cNvPr>
              <p:cNvGrpSpPr/>
              <p:nvPr/>
            </p:nvGrpSpPr>
            <p:grpSpPr>
              <a:xfrm>
                <a:off x="9391853" y="4982493"/>
                <a:ext cx="75873" cy="107269"/>
                <a:chOff x="7784566" y="3707485"/>
                <a:chExt cx="75873" cy="107269"/>
              </a:xfrm>
            </p:grpSpPr>
            <p:cxnSp>
              <p:nvCxnSpPr>
                <p:cNvPr id="2024" name="Straight Connector 2023">
                  <a:extLst>
                    <a:ext uri="{FF2B5EF4-FFF2-40B4-BE49-F238E27FC236}">
                      <a16:creationId xmlns:a16="http://schemas.microsoft.com/office/drawing/2014/main" id="{B1018456-D464-79E2-F006-9BB4ADC74F9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25" name="Straight Connector 2024">
                  <a:extLst>
                    <a:ext uri="{FF2B5EF4-FFF2-40B4-BE49-F238E27FC236}">
                      <a16:creationId xmlns:a16="http://schemas.microsoft.com/office/drawing/2014/main" id="{41A3F59B-C2D6-43FC-EE76-E45CC48A205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6" name="Group 2025">
                <a:extLst>
                  <a:ext uri="{FF2B5EF4-FFF2-40B4-BE49-F238E27FC236}">
                    <a16:creationId xmlns:a16="http://schemas.microsoft.com/office/drawing/2014/main" id="{C70186A5-471A-DFF8-9508-E797B4137CB7}"/>
                  </a:ext>
                </a:extLst>
              </p:cNvPr>
              <p:cNvGrpSpPr/>
              <p:nvPr/>
            </p:nvGrpSpPr>
            <p:grpSpPr>
              <a:xfrm>
                <a:off x="9381550" y="4982493"/>
                <a:ext cx="75873" cy="107269"/>
                <a:chOff x="7784566" y="3707485"/>
                <a:chExt cx="75873" cy="107269"/>
              </a:xfrm>
            </p:grpSpPr>
            <p:cxnSp>
              <p:nvCxnSpPr>
                <p:cNvPr id="2027" name="Straight Connector 2026">
                  <a:extLst>
                    <a:ext uri="{FF2B5EF4-FFF2-40B4-BE49-F238E27FC236}">
                      <a16:creationId xmlns:a16="http://schemas.microsoft.com/office/drawing/2014/main" id="{91BC4ADF-7602-A84D-03D8-3039A9F1990A}"/>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28" name="Straight Connector 2027">
                  <a:extLst>
                    <a:ext uri="{FF2B5EF4-FFF2-40B4-BE49-F238E27FC236}">
                      <a16:creationId xmlns:a16="http://schemas.microsoft.com/office/drawing/2014/main" id="{1C06BF8D-B890-C119-A344-7EBC57EF0A2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9" name="Group 2028">
                <a:extLst>
                  <a:ext uri="{FF2B5EF4-FFF2-40B4-BE49-F238E27FC236}">
                    <a16:creationId xmlns:a16="http://schemas.microsoft.com/office/drawing/2014/main" id="{17437894-7136-E9A0-7D81-2C0DDE02F672}"/>
                  </a:ext>
                </a:extLst>
              </p:cNvPr>
              <p:cNvGrpSpPr/>
              <p:nvPr/>
            </p:nvGrpSpPr>
            <p:grpSpPr>
              <a:xfrm>
                <a:off x="9369959" y="4982493"/>
                <a:ext cx="75873" cy="107269"/>
                <a:chOff x="7784566" y="3707485"/>
                <a:chExt cx="75873" cy="107269"/>
              </a:xfrm>
            </p:grpSpPr>
            <p:cxnSp>
              <p:nvCxnSpPr>
                <p:cNvPr id="2030" name="Straight Connector 2029">
                  <a:extLst>
                    <a:ext uri="{FF2B5EF4-FFF2-40B4-BE49-F238E27FC236}">
                      <a16:creationId xmlns:a16="http://schemas.microsoft.com/office/drawing/2014/main" id="{C23F9499-4419-C828-1A63-62562595AA8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31" name="Straight Connector 2030">
                  <a:extLst>
                    <a:ext uri="{FF2B5EF4-FFF2-40B4-BE49-F238E27FC236}">
                      <a16:creationId xmlns:a16="http://schemas.microsoft.com/office/drawing/2014/main" id="{C6935A0E-BF14-A4B2-607F-0BAC99645D7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32" name="Group 2031">
                <a:extLst>
                  <a:ext uri="{FF2B5EF4-FFF2-40B4-BE49-F238E27FC236}">
                    <a16:creationId xmlns:a16="http://schemas.microsoft.com/office/drawing/2014/main" id="{A751CF02-C603-51CD-5290-46C253CBA9ED}"/>
                  </a:ext>
                </a:extLst>
              </p:cNvPr>
              <p:cNvGrpSpPr/>
              <p:nvPr/>
            </p:nvGrpSpPr>
            <p:grpSpPr>
              <a:xfrm>
                <a:off x="9333898" y="4982493"/>
                <a:ext cx="75873" cy="107269"/>
                <a:chOff x="7784566" y="3707485"/>
                <a:chExt cx="75873" cy="107269"/>
              </a:xfrm>
            </p:grpSpPr>
            <p:cxnSp>
              <p:nvCxnSpPr>
                <p:cNvPr id="2033" name="Straight Connector 2032">
                  <a:extLst>
                    <a:ext uri="{FF2B5EF4-FFF2-40B4-BE49-F238E27FC236}">
                      <a16:creationId xmlns:a16="http://schemas.microsoft.com/office/drawing/2014/main" id="{F9690292-BA27-90ED-7E98-47C5D62CB7B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34" name="Straight Connector 2033">
                  <a:extLst>
                    <a:ext uri="{FF2B5EF4-FFF2-40B4-BE49-F238E27FC236}">
                      <a16:creationId xmlns:a16="http://schemas.microsoft.com/office/drawing/2014/main" id="{EFF76F69-C12D-FA89-8000-89610AF3FD1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35" name="Group 2034">
                <a:extLst>
                  <a:ext uri="{FF2B5EF4-FFF2-40B4-BE49-F238E27FC236}">
                    <a16:creationId xmlns:a16="http://schemas.microsoft.com/office/drawing/2014/main" id="{238E21AC-0DCF-F1DE-3E12-CFAD9005D3D5}"/>
                  </a:ext>
                </a:extLst>
              </p:cNvPr>
              <p:cNvGrpSpPr/>
              <p:nvPr/>
            </p:nvGrpSpPr>
            <p:grpSpPr>
              <a:xfrm>
                <a:off x="9319731" y="4982493"/>
                <a:ext cx="75873" cy="107269"/>
                <a:chOff x="7784566" y="3707485"/>
                <a:chExt cx="75873" cy="107269"/>
              </a:xfrm>
            </p:grpSpPr>
            <p:cxnSp>
              <p:nvCxnSpPr>
                <p:cNvPr id="2036" name="Straight Connector 2035">
                  <a:extLst>
                    <a:ext uri="{FF2B5EF4-FFF2-40B4-BE49-F238E27FC236}">
                      <a16:creationId xmlns:a16="http://schemas.microsoft.com/office/drawing/2014/main" id="{4E981D12-2C46-9EC8-4E33-E80CF11CDD0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37" name="Straight Connector 2036">
                  <a:extLst>
                    <a:ext uri="{FF2B5EF4-FFF2-40B4-BE49-F238E27FC236}">
                      <a16:creationId xmlns:a16="http://schemas.microsoft.com/office/drawing/2014/main" id="{EE38599A-2CD9-EDB6-D94D-C17433B4B81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38" name="Group 2037">
                <a:extLst>
                  <a:ext uri="{FF2B5EF4-FFF2-40B4-BE49-F238E27FC236}">
                    <a16:creationId xmlns:a16="http://schemas.microsoft.com/office/drawing/2014/main" id="{3EACE7B0-8C3D-FA00-9ABA-27F82EF870B4}"/>
                  </a:ext>
                </a:extLst>
              </p:cNvPr>
              <p:cNvGrpSpPr/>
              <p:nvPr/>
            </p:nvGrpSpPr>
            <p:grpSpPr>
              <a:xfrm>
                <a:off x="9309428" y="4982493"/>
                <a:ext cx="75873" cy="107269"/>
                <a:chOff x="7784566" y="3707485"/>
                <a:chExt cx="75873" cy="107269"/>
              </a:xfrm>
            </p:grpSpPr>
            <p:cxnSp>
              <p:nvCxnSpPr>
                <p:cNvPr id="2039" name="Straight Connector 2038">
                  <a:extLst>
                    <a:ext uri="{FF2B5EF4-FFF2-40B4-BE49-F238E27FC236}">
                      <a16:creationId xmlns:a16="http://schemas.microsoft.com/office/drawing/2014/main" id="{49E4D729-0AD8-3AE4-5FDC-7AC80244F12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40" name="Straight Connector 2039">
                  <a:extLst>
                    <a:ext uri="{FF2B5EF4-FFF2-40B4-BE49-F238E27FC236}">
                      <a16:creationId xmlns:a16="http://schemas.microsoft.com/office/drawing/2014/main" id="{F6493438-64FA-DBF5-71EC-134F6D8FA3A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41" name="Group 2040">
                <a:extLst>
                  <a:ext uri="{FF2B5EF4-FFF2-40B4-BE49-F238E27FC236}">
                    <a16:creationId xmlns:a16="http://schemas.microsoft.com/office/drawing/2014/main" id="{77EED500-DF88-DD1C-4C78-FC7A164C4545}"/>
                  </a:ext>
                </a:extLst>
              </p:cNvPr>
              <p:cNvGrpSpPr/>
              <p:nvPr/>
            </p:nvGrpSpPr>
            <p:grpSpPr>
              <a:xfrm>
                <a:off x="9272079" y="4982493"/>
                <a:ext cx="75873" cy="107269"/>
                <a:chOff x="7784566" y="3707485"/>
                <a:chExt cx="75873" cy="107269"/>
              </a:xfrm>
            </p:grpSpPr>
            <p:cxnSp>
              <p:nvCxnSpPr>
                <p:cNvPr id="2042" name="Straight Connector 2041">
                  <a:extLst>
                    <a:ext uri="{FF2B5EF4-FFF2-40B4-BE49-F238E27FC236}">
                      <a16:creationId xmlns:a16="http://schemas.microsoft.com/office/drawing/2014/main" id="{2ABC90B2-7B08-1DA4-306A-35F20AF7A63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43" name="Straight Connector 2042">
                  <a:extLst>
                    <a:ext uri="{FF2B5EF4-FFF2-40B4-BE49-F238E27FC236}">
                      <a16:creationId xmlns:a16="http://schemas.microsoft.com/office/drawing/2014/main" id="{35DCD940-B17B-AEFB-0167-57F02BA5D79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44" name="Group 2043">
                <a:extLst>
                  <a:ext uri="{FF2B5EF4-FFF2-40B4-BE49-F238E27FC236}">
                    <a16:creationId xmlns:a16="http://schemas.microsoft.com/office/drawing/2014/main" id="{2852D4DD-3F84-68EA-0790-0BF33DA1FEFA}"/>
                  </a:ext>
                </a:extLst>
              </p:cNvPr>
              <p:cNvGrpSpPr/>
              <p:nvPr/>
            </p:nvGrpSpPr>
            <p:grpSpPr>
              <a:xfrm>
                <a:off x="9248897" y="4982493"/>
                <a:ext cx="75873" cy="107269"/>
                <a:chOff x="7784566" y="3707485"/>
                <a:chExt cx="75873" cy="107269"/>
              </a:xfrm>
            </p:grpSpPr>
            <p:cxnSp>
              <p:nvCxnSpPr>
                <p:cNvPr id="2045" name="Straight Connector 2044">
                  <a:extLst>
                    <a:ext uri="{FF2B5EF4-FFF2-40B4-BE49-F238E27FC236}">
                      <a16:creationId xmlns:a16="http://schemas.microsoft.com/office/drawing/2014/main" id="{EE51638E-BCC0-4E64-EA8A-0F8BBEDA854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46" name="Straight Connector 2045">
                  <a:extLst>
                    <a:ext uri="{FF2B5EF4-FFF2-40B4-BE49-F238E27FC236}">
                      <a16:creationId xmlns:a16="http://schemas.microsoft.com/office/drawing/2014/main" id="{B88ECE7C-5A61-BADA-42C2-1E465B4B9F8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47" name="Group 2046">
                <a:extLst>
                  <a:ext uri="{FF2B5EF4-FFF2-40B4-BE49-F238E27FC236}">
                    <a16:creationId xmlns:a16="http://schemas.microsoft.com/office/drawing/2014/main" id="{603CB926-F0E7-64D2-2F79-F76E8017367D}"/>
                  </a:ext>
                </a:extLst>
              </p:cNvPr>
              <p:cNvGrpSpPr/>
              <p:nvPr/>
            </p:nvGrpSpPr>
            <p:grpSpPr>
              <a:xfrm>
                <a:off x="9197381" y="4982493"/>
                <a:ext cx="75873" cy="107269"/>
                <a:chOff x="7784566" y="3707485"/>
                <a:chExt cx="75873" cy="107269"/>
              </a:xfrm>
            </p:grpSpPr>
            <p:cxnSp>
              <p:nvCxnSpPr>
                <p:cNvPr id="2048" name="Straight Connector 2047">
                  <a:extLst>
                    <a:ext uri="{FF2B5EF4-FFF2-40B4-BE49-F238E27FC236}">
                      <a16:creationId xmlns:a16="http://schemas.microsoft.com/office/drawing/2014/main" id="{19FDC314-E849-D702-0627-41F1C548B46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49" name="Straight Connector 2048">
                  <a:extLst>
                    <a:ext uri="{FF2B5EF4-FFF2-40B4-BE49-F238E27FC236}">
                      <a16:creationId xmlns:a16="http://schemas.microsoft.com/office/drawing/2014/main" id="{FD4ABB3D-DD4E-DE6D-B7D2-E4B7B89CADF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0" name="Group 2049">
                <a:extLst>
                  <a:ext uri="{FF2B5EF4-FFF2-40B4-BE49-F238E27FC236}">
                    <a16:creationId xmlns:a16="http://schemas.microsoft.com/office/drawing/2014/main" id="{C932809E-5028-8B4F-F7BF-177B7CD750B1}"/>
                  </a:ext>
                </a:extLst>
              </p:cNvPr>
              <p:cNvGrpSpPr/>
              <p:nvPr/>
            </p:nvGrpSpPr>
            <p:grpSpPr>
              <a:xfrm>
                <a:off x="9181926" y="4982493"/>
                <a:ext cx="75873" cy="107269"/>
                <a:chOff x="7784566" y="3707485"/>
                <a:chExt cx="75873" cy="107269"/>
              </a:xfrm>
            </p:grpSpPr>
            <p:cxnSp>
              <p:nvCxnSpPr>
                <p:cNvPr id="2051" name="Straight Connector 2050">
                  <a:extLst>
                    <a:ext uri="{FF2B5EF4-FFF2-40B4-BE49-F238E27FC236}">
                      <a16:creationId xmlns:a16="http://schemas.microsoft.com/office/drawing/2014/main" id="{C2E5A96C-DAE5-61CE-A5E1-3B94122914A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52" name="Straight Connector 2051">
                  <a:extLst>
                    <a:ext uri="{FF2B5EF4-FFF2-40B4-BE49-F238E27FC236}">
                      <a16:creationId xmlns:a16="http://schemas.microsoft.com/office/drawing/2014/main" id="{411705D3-863F-3B4A-ECC8-62D981C45F8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3" name="Group 2052">
                <a:extLst>
                  <a:ext uri="{FF2B5EF4-FFF2-40B4-BE49-F238E27FC236}">
                    <a16:creationId xmlns:a16="http://schemas.microsoft.com/office/drawing/2014/main" id="{6CBE3E14-3981-F986-02B6-9AE2646B1C60}"/>
                  </a:ext>
                </a:extLst>
              </p:cNvPr>
              <p:cNvGrpSpPr/>
              <p:nvPr/>
            </p:nvGrpSpPr>
            <p:grpSpPr>
              <a:xfrm>
                <a:off x="9166471" y="4982493"/>
                <a:ext cx="75873" cy="107269"/>
                <a:chOff x="7784566" y="3707485"/>
                <a:chExt cx="75873" cy="107269"/>
              </a:xfrm>
            </p:grpSpPr>
            <p:cxnSp>
              <p:nvCxnSpPr>
                <p:cNvPr id="2054" name="Straight Connector 2053">
                  <a:extLst>
                    <a:ext uri="{FF2B5EF4-FFF2-40B4-BE49-F238E27FC236}">
                      <a16:creationId xmlns:a16="http://schemas.microsoft.com/office/drawing/2014/main" id="{EB450A19-2FFE-DD76-8784-2641CBEFE3C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55" name="Straight Connector 2054">
                  <a:extLst>
                    <a:ext uri="{FF2B5EF4-FFF2-40B4-BE49-F238E27FC236}">
                      <a16:creationId xmlns:a16="http://schemas.microsoft.com/office/drawing/2014/main" id="{6837AD31-0BA9-F7DE-5DB0-47A448D0BA3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6" name="Group 2055">
                <a:extLst>
                  <a:ext uri="{FF2B5EF4-FFF2-40B4-BE49-F238E27FC236}">
                    <a16:creationId xmlns:a16="http://schemas.microsoft.com/office/drawing/2014/main" id="{7F075F1C-5661-17D8-58FA-87649C14B9EB}"/>
                  </a:ext>
                </a:extLst>
              </p:cNvPr>
              <p:cNvGrpSpPr/>
              <p:nvPr/>
            </p:nvGrpSpPr>
            <p:grpSpPr>
              <a:xfrm>
                <a:off x="9121395" y="4982493"/>
                <a:ext cx="75873" cy="107269"/>
                <a:chOff x="7784566" y="3707485"/>
                <a:chExt cx="75873" cy="107269"/>
              </a:xfrm>
            </p:grpSpPr>
            <p:cxnSp>
              <p:nvCxnSpPr>
                <p:cNvPr id="2057" name="Straight Connector 2056">
                  <a:extLst>
                    <a:ext uri="{FF2B5EF4-FFF2-40B4-BE49-F238E27FC236}">
                      <a16:creationId xmlns:a16="http://schemas.microsoft.com/office/drawing/2014/main" id="{8A5B19C9-F205-F16B-7561-43EFF7989A5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58" name="Straight Connector 2057">
                  <a:extLst>
                    <a:ext uri="{FF2B5EF4-FFF2-40B4-BE49-F238E27FC236}">
                      <a16:creationId xmlns:a16="http://schemas.microsoft.com/office/drawing/2014/main" id="{4A95AFB7-DF40-4133-1909-3D78C46693C5}"/>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9" name="Group 2058">
                <a:extLst>
                  <a:ext uri="{FF2B5EF4-FFF2-40B4-BE49-F238E27FC236}">
                    <a16:creationId xmlns:a16="http://schemas.microsoft.com/office/drawing/2014/main" id="{72066FD8-C487-6717-5511-94863D4B93B1}"/>
                  </a:ext>
                </a:extLst>
              </p:cNvPr>
              <p:cNvGrpSpPr/>
              <p:nvPr/>
            </p:nvGrpSpPr>
            <p:grpSpPr>
              <a:xfrm>
                <a:off x="9024804" y="5015978"/>
                <a:ext cx="75873" cy="107269"/>
                <a:chOff x="7784566" y="3707485"/>
                <a:chExt cx="75873" cy="107269"/>
              </a:xfrm>
            </p:grpSpPr>
            <p:cxnSp>
              <p:nvCxnSpPr>
                <p:cNvPr id="2060" name="Straight Connector 2059">
                  <a:extLst>
                    <a:ext uri="{FF2B5EF4-FFF2-40B4-BE49-F238E27FC236}">
                      <a16:creationId xmlns:a16="http://schemas.microsoft.com/office/drawing/2014/main" id="{A1C87E42-E78E-2910-C8F7-E2CEDF7B6B5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61" name="Straight Connector 2060">
                  <a:extLst>
                    <a:ext uri="{FF2B5EF4-FFF2-40B4-BE49-F238E27FC236}">
                      <a16:creationId xmlns:a16="http://schemas.microsoft.com/office/drawing/2014/main" id="{BD911A7D-9DB5-7DC1-739B-B111127890C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62" name="Group 2061">
                <a:extLst>
                  <a:ext uri="{FF2B5EF4-FFF2-40B4-BE49-F238E27FC236}">
                    <a16:creationId xmlns:a16="http://schemas.microsoft.com/office/drawing/2014/main" id="{21CD3740-7D9C-F1ED-6174-8647E64B0310}"/>
                  </a:ext>
                </a:extLst>
              </p:cNvPr>
              <p:cNvGrpSpPr/>
              <p:nvPr/>
            </p:nvGrpSpPr>
            <p:grpSpPr>
              <a:xfrm>
                <a:off x="8982303" y="5015978"/>
                <a:ext cx="75873" cy="107269"/>
                <a:chOff x="7784566" y="3707485"/>
                <a:chExt cx="75873" cy="107269"/>
              </a:xfrm>
            </p:grpSpPr>
            <p:cxnSp>
              <p:nvCxnSpPr>
                <p:cNvPr id="2063" name="Straight Connector 2062">
                  <a:extLst>
                    <a:ext uri="{FF2B5EF4-FFF2-40B4-BE49-F238E27FC236}">
                      <a16:creationId xmlns:a16="http://schemas.microsoft.com/office/drawing/2014/main" id="{0BCD7CC2-3E48-10B8-D887-F3449C8446B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64" name="Straight Connector 2063">
                  <a:extLst>
                    <a:ext uri="{FF2B5EF4-FFF2-40B4-BE49-F238E27FC236}">
                      <a16:creationId xmlns:a16="http://schemas.microsoft.com/office/drawing/2014/main" id="{24456380-B53E-DF57-D113-DD2D9CE57CF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65" name="Group 2064">
                <a:extLst>
                  <a:ext uri="{FF2B5EF4-FFF2-40B4-BE49-F238E27FC236}">
                    <a16:creationId xmlns:a16="http://schemas.microsoft.com/office/drawing/2014/main" id="{FA636012-F404-9BD2-6FE5-8D6216ED6DB1}"/>
                  </a:ext>
                </a:extLst>
              </p:cNvPr>
              <p:cNvGrpSpPr/>
              <p:nvPr/>
            </p:nvGrpSpPr>
            <p:grpSpPr>
              <a:xfrm>
                <a:off x="8929499" y="5018554"/>
                <a:ext cx="75873" cy="107269"/>
                <a:chOff x="7784566" y="3707485"/>
                <a:chExt cx="75873" cy="107269"/>
              </a:xfrm>
            </p:grpSpPr>
            <p:cxnSp>
              <p:nvCxnSpPr>
                <p:cNvPr id="2066" name="Straight Connector 2065">
                  <a:extLst>
                    <a:ext uri="{FF2B5EF4-FFF2-40B4-BE49-F238E27FC236}">
                      <a16:creationId xmlns:a16="http://schemas.microsoft.com/office/drawing/2014/main" id="{D38F414B-DB3C-B299-5C8C-CACE754E5E1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67" name="Straight Connector 2066">
                  <a:extLst>
                    <a:ext uri="{FF2B5EF4-FFF2-40B4-BE49-F238E27FC236}">
                      <a16:creationId xmlns:a16="http://schemas.microsoft.com/office/drawing/2014/main" id="{29B4BCDB-A21E-A5C7-C12C-98ADDDB6ABF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68" name="Group 2067">
                <a:extLst>
                  <a:ext uri="{FF2B5EF4-FFF2-40B4-BE49-F238E27FC236}">
                    <a16:creationId xmlns:a16="http://schemas.microsoft.com/office/drawing/2014/main" id="{74794216-502E-03BE-CFA4-1FCC73D630B8}"/>
                  </a:ext>
                </a:extLst>
              </p:cNvPr>
              <p:cNvGrpSpPr/>
              <p:nvPr/>
            </p:nvGrpSpPr>
            <p:grpSpPr>
              <a:xfrm>
                <a:off x="8881847" y="5041736"/>
                <a:ext cx="75873" cy="107269"/>
                <a:chOff x="7784566" y="3707485"/>
                <a:chExt cx="75873" cy="107269"/>
              </a:xfrm>
            </p:grpSpPr>
            <p:cxnSp>
              <p:nvCxnSpPr>
                <p:cNvPr id="2069" name="Straight Connector 2068">
                  <a:extLst>
                    <a:ext uri="{FF2B5EF4-FFF2-40B4-BE49-F238E27FC236}">
                      <a16:creationId xmlns:a16="http://schemas.microsoft.com/office/drawing/2014/main" id="{E94E01BB-0A67-462C-8645-709093F3A95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70" name="Straight Connector 2069">
                  <a:extLst>
                    <a:ext uri="{FF2B5EF4-FFF2-40B4-BE49-F238E27FC236}">
                      <a16:creationId xmlns:a16="http://schemas.microsoft.com/office/drawing/2014/main" id="{D71D7034-ECF4-8E1C-508E-A262B8C0C60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71" name="Group 2070">
                <a:extLst>
                  <a:ext uri="{FF2B5EF4-FFF2-40B4-BE49-F238E27FC236}">
                    <a16:creationId xmlns:a16="http://schemas.microsoft.com/office/drawing/2014/main" id="{1B9472AC-5967-313A-BBE6-FAF9D49FF213}"/>
                  </a:ext>
                </a:extLst>
              </p:cNvPr>
              <p:cNvGrpSpPr/>
              <p:nvPr/>
            </p:nvGrpSpPr>
            <p:grpSpPr>
              <a:xfrm>
                <a:off x="8826468" y="5051765"/>
                <a:ext cx="75873" cy="107269"/>
                <a:chOff x="7784566" y="3707485"/>
                <a:chExt cx="75873" cy="107269"/>
              </a:xfrm>
            </p:grpSpPr>
            <p:cxnSp>
              <p:nvCxnSpPr>
                <p:cNvPr id="2072" name="Straight Connector 2071">
                  <a:extLst>
                    <a:ext uri="{FF2B5EF4-FFF2-40B4-BE49-F238E27FC236}">
                      <a16:creationId xmlns:a16="http://schemas.microsoft.com/office/drawing/2014/main" id="{5F50318E-A3AB-07FD-95F6-E840290010A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73" name="Straight Connector 2072">
                  <a:extLst>
                    <a:ext uri="{FF2B5EF4-FFF2-40B4-BE49-F238E27FC236}">
                      <a16:creationId xmlns:a16="http://schemas.microsoft.com/office/drawing/2014/main" id="{E02AC51C-CB64-074F-B413-605CBEAC466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74" name="Group 2073">
                <a:extLst>
                  <a:ext uri="{FF2B5EF4-FFF2-40B4-BE49-F238E27FC236}">
                    <a16:creationId xmlns:a16="http://schemas.microsoft.com/office/drawing/2014/main" id="{68E66807-B7D3-6C40-FE81-C6770499BBDA}"/>
                  </a:ext>
                </a:extLst>
              </p:cNvPr>
              <p:cNvGrpSpPr/>
              <p:nvPr/>
            </p:nvGrpSpPr>
            <p:grpSpPr>
              <a:xfrm>
                <a:off x="8816165" y="5064644"/>
                <a:ext cx="75873" cy="107269"/>
                <a:chOff x="7784566" y="3707485"/>
                <a:chExt cx="75873" cy="107269"/>
              </a:xfrm>
            </p:grpSpPr>
            <p:cxnSp>
              <p:nvCxnSpPr>
                <p:cNvPr id="2075" name="Straight Connector 2074">
                  <a:extLst>
                    <a:ext uri="{FF2B5EF4-FFF2-40B4-BE49-F238E27FC236}">
                      <a16:creationId xmlns:a16="http://schemas.microsoft.com/office/drawing/2014/main" id="{23DBE157-DAF9-93EC-73FE-F2A9B0F56C7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76" name="Straight Connector 2075">
                  <a:extLst>
                    <a:ext uri="{FF2B5EF4-FFF2-40B4-BE49-F238E27FC236}">
                      <a16:creationId xmlns:a16="http://schemas.microsoft.com/office/drawing/2014/main" id="{4D27B299-E185-A221-8E93-4748BDB6FD7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77" name="Group 2076">
                <a:extLst>
                  <a:ext uri="{FF2B5EF4-FFF2-40B4-BE49-F238E27FC236}">
                    <a16:creationId xmlns:a16="http://schemas.microsoft.com/office/drawing/2014/main" id="{995DFB10-6256-30E4-9DC5-66A879E59F6A}"/>
                  </a:ext>
                </a:extLst>
              </p:cNvPr>
              <p:cNvGrpSpPr/>
              <p:nvPr/>
            </p:nvGrpSpPr>
            <p:grpSpPr>
              <a:xfrm>
                <a:off x="8805862" y="5071083"/>
                <a:ext cx="75873" cy="107269"/>
                <a:chOff x="7784566" y="3707485"/>
                <a:chExt cx="75873" cy="107269"/>
              </a:xfrm>
            </p:grpSpPr>
            <p:cxnSp>
              <p:nvCxnSpPr>
                <p:cNvPr id="2078" name="Straight Connector 2077">
                  <a:extLst>
                    <a:ext uri="{FF2B5EF4-FFF2-40B4-BE49-F238E27FC236}">
                      <a16:creationId xmlns:a16="http://schemas.microsoft.com/office/drawing/2014/main" id="{73BC2B52-0B9A-942D-3522-0AD7F4BDFD2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79" name="Straight Connector 2078">
                  <a:extLst>
                    <a:ext uri="{FF2B5EF4-FFF2-40B4-BE49-F238E27FC236}">
                      <a16:creationId xmlns:a16="http://schemas.microsoft.com/office/drawing/2014/main" id="{E9C55FC6-D766-5C1D-B6EA-093CE5AF7FF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80" name="Group 2079">
                <a:extLst>
                  <a:ext uri="{FF2B5EF4-FFF2-40B4-BE49-F238E27FC236}">
                    <a16:creationId xmlns:a16="http://schemas.microsoft.com/office/drawing/2014/main" id="{5B586091-1B4A-62D5-268D-6DDDF49520C7}"/>
                  </a:ext>
                </a:extLst>
              </p:cNvPr>
              <p:cNvGrpSpPr/>
              <p:nvPr/>
            </p:nvGrpSpPr>
            <p:grpSpPr>
              <a:xfrm>
                <a:off x="8777529" y="5071083"/>
                <a:ext cx="75873" cy="107269"/>
                <a:chOff x="7784566" y="3707485"/>
                <a:chExt cx="75873" cy="107269"/>
              </a:xfrm>
            </p:grpSpPr>
            <p:cxnSp>
              <p:nvCxnSpPr>
                <p:cNvPr id="2081" name="Straight Connector 2080">
                  <a:extLst>
                    <a:ext uri="{FF2B5EF4-FFF2-40B4-BE49-F238E27FC236}">
                      <a16:creationId xmlns:a16="http://schemas.microsoft.com/office/drawing/2014/main" id="{2887EF83-D6FB-95C2-E4CB-6EEE03733A7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82" name="Straight Connector 2081">
                  <a:extLst>
                    <a:ext uri="{FF2B5EF4-FFF2-40B4-BE49-F238E27FC236}">
                      <a16:creationId xmlns:a16="http://schemas.microsoft.com/office/drawing/2014/main" id="{85233B5C-3354-0FC0-20AB-D3C5D1E52A0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83" name="Group 2082">
                <a:extLst>
                  <a:ext uri="{FF2B5EF4-FFF2-40B4-BE49-F238E27FC236}">
                    <a16:creationId xmlns:a16="http://schemas.microsoft.com/office/drawing/2014/main" id="{19BB7978-4791-A470-F490-CE49C5E29B4A}"/>
                  </a:ext>
                </a:extLst>
              </p:cNvPr>
              <p:cNvGrpSpPr/>
              <p:nvPr/>
            </p:nvGrpSpPr>
            <p:grpSpPr>
              <a:xfrm>
                <a:off x="8760786" y="5071083"/>
                <a:ext cx="75873" cy="107269"/>
                <a:chOff x="7784566" y="3707485"/>
                <a:chExt cx="75873" cy="107269"/>
              </a:xfrm>
            </p:grpSpPr>
            <p:cxnSp>
              <p:nvCxnSpPr>
                <p:cNvPr id="2084" name="Straight Connector 2083">
                  <a:extLst>
                    <a:ext uri="{FF2B5EF4-FFF2-40B4-BE49-F238E27FC236}">
                      <a16:creationId xmlns:a16="http://schemas.microsoft.com/office/drawing/2014/main" id="{AF483CE6-B1B7-BCA1-C056-4F49345D61B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85" name="Straight Connector 2084">
                  <a:extLst>
                    <a:ext uri="{FF2B5EF4-FFF2-40B4-BE49-F238E27FC236}">
                      <a16:creationId xmlns:a16="http://schemas.microsoft.com/office/drawing/2014/main" id="{E362F2D6-E409-7D9B-4EBD-6DAD1BBF403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86" name="Group 2085">
                <a:extLst>
                  <a:ext uri="{FF2B5EF4-FFF2-40B4-BE49-F238E27FC236}">
                    <a16:creationId xmlns:a16="http://schemas.microsoft.com/office/drawing/2014/main" id="{79DF557E-1419-7D47-4C52-B15ECBF7D4DF}"/>
                  </a:ext>
                </a:extLst>
              </p:cNvPr>
              <p:cNvGrpSpPr/>
              <p:nvPr/>
            </p:nvGrpSpPr>
            <p:grpSpPr>
              <a:xfrm>
                <a:off x="8751771" y="5071083"/>
                <a:ext cx="75873" cy="107269"/>
                <a:chOff x="7784566" y="3707485"/>
                <a:chExt cx="75873" cy="107269"/>
              </a:xfrm>
            </p:grpSpPr>
            <p:cxnSp>
              <p:nvCxnSpPr>
                <p:cNvPr id="2087" name="Straight Connector 2086">
                  <a:extLst>
                    <a:ext uri="{FF2B5EF4-FFF2-40B4-BE49-F238E27FC236}">
                      <a16:creationId xmlns:a16="http://schemas.microsoft.com/office/drawing/2014/main" id="{6E567268-B772-CC6D-D6F7-D6A2559A760A}"/>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88" name="Straight Connector 2087">
                  <a:extLst>
                    <a:ext uri="{FF2B5EF4-FFF2-40B4-BE49-F238E27FC236}">
                      <a16:creationId xmlns:a16="http://schemas.microsoft.com/office/drawing/2014/main" id="{61A2F077-92C8-6061-7379-B3DADC64C94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2089" name="Group 2088">
              <a:extLst>
                <a:ext uri="{FF2B5EF4-FFF2-40B4-BE49-F238E27FC236}">
                  <a16:creationId xmlns:a16="http://schemas.microsoft.com/office/drawing/2014/main" id="{575FA626-0141-8D95-22E5-224BF1D55065}"/>
                </a:ext>
              </a:extLst>
            </p:cNvPr>
            <p:cNvGrpSpPr/>
            <p:nvPr/>
          </p:nvGrpSpPr>
          <p:grpSpPr>
            <a:xfrm>
              <a:off x="8704119" y="5089113"/>
              <a:ext cx="75873" cy="107269"/>
              <a:chOff x="7784566" y="3707485"/>
              <a:chExt cx="75873" cy="107269"/>
            </a:xfrm>
          </p:grpSpPr>
          <p:cxnSp>
            <p:nvCxnSpPr>
              <p:cNvPr id="2090" name="Straight Connector 2089">
                <a:extLst>
                  <a:ext uri="{FF2B5EF4-FFF2-40B4-BE49-F238E27FC236}">
                    <a16:creationId xmlns:a16="http://schemas.microsoft.com/office/drawing/2014/main" id="{36B9E380-C477-3539-FD47-3FDE17ECEE3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91" name="Straight Connector 2090">
                <a:extLst>
                  <a:ext uri="{FF2B5EF4-FFF2-40B4-BE49-F238E27FC236}">
                    <a16:creationId xmlns:a16="http://schemas.microsoft.com/office/drawing/2014/main" id="{FC3615FB-A9AE-08D8-FC91-2B446038AD4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92" name="Group 2091">
              <a:extLst>
                <a:ext uri="{FF2B5EF4-FFF2-40B4-BE49-F238E27FC236}">
                  <a16:creationId xmlns:a16="http://schemas.microsoft.com/office/drawing/2014/main" id="{3ADA82DD-71FE-44F4-F6C4-CCF3AA2043C3}"/>
                </a:ext>
              </a:extLst>
            </p:cNvPr>
            <p:cNvGrpSpPr/>
            <p:nvPr/>
          </p:nvGrpSpPr>
          <p:grpSpPr>
            <a:xfrm>
              <a:off x="8687376" y="5105400"/>
              <a:ext cx="75873" cy="107269"/>
              <a:chOff x="7784566" y="3707485"/>
              <a:chExt cx="75873" cy="107269"/>
            </a:xfrm>
          </p:grpSpPr>
          <p:cxnSp>
            <p:nvCxnSpPr>
              <p:cNvPr id="2093" name="Straight Connector 2092">
                <a:extLst>
                  <a:ext uri="{FF2B5EF4-FFF2-40B4-BE49-F238E27FC236}">
                    <a16:creationId xmlns:a16="http://schemas.microsoft.com/office/drawing/2014/main" id="{EA555194-339F-C2F9-D708-A3FBC5579B8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94" name="Straight Connector 2093">
                <a:extLst>
                  <a:ext uri="{FF2B5EF4-FFF2-40B4-BE49-F238E27FC236}">
                    <a16:creationId xmlns:a16="http://schemas.microsoft.com/office/drawing/2014/main" id="{9D560FB1-72A7-FA35-D971-D9152F256A17}"/>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95" name="Group 2094">
              <a:extLst>
                <a:ext uri="{FF2B5EF4-FFF2-40B4-BE49-F238E27FC236}">
                  <a16:creationId xmlns:a16="http://schemas.microsoft.com/office/drawing/2014/main" id="{1037BE47-B9B5-740D-E506-A5202660659A}"/>
                </a:ext>
              </a:extLst>
            </p:cNvPr>
            <p:cNvGrpSpPr/>
            <p:nvPr/>
          </p:nvGrpSpPr>
          <p:grpSpPr>
            <a:xfrm>
              <a:off x="8677072" y="5105400"/>
              <a:ext cx="75873" cy="107269"/>
              <a:chOff x="7784566" y="3707485"/>
              <a:chExt cx="75873" cy="107269"/>
            </a:xfrm>
          </p:grpSpPr>
          <p:cxnSp>
            <p:nvCxnSpPr>
              <p:cNvPr id="2096" name="Straight Connector 2095">
                <a:extLst>
                  <a:ext uri="{FF2B5EF4-FFF2-40B4-BE49-F238E27FC236}">
                    <a16:creationId xmlns:a16="http://schemas.microsoft.com/office/drawing/2014/main" id="{B48BDA14-428F-5544-98E7-B7A905C95F7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97" name="Straight Connector 2096">
                <a:extLst>
                  <a:ext uri="{FF2B5EF4-FFF2-40B4-BE49-F238E27FC236}">
                    <a16:creationId xmlns:a16="http://schemas.microsoft.com/office/drawing/2014/main" id="{E90CA041-DAB5-AE54-6A58-B1EEE009C57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98" name="Group 2097">
              <a:extLst>
                <a:ext uri="{FF2B5EF4-FFF2-40B4-BE49-F238E27FC236}">
                  <a16:creationId xmlns:a16="http://schemas.microsoft.com/office/drawing/2014/main" id="{BEA07E43-34DF-DC33-2B05-962FB90905EC}"/>
                </a:ext>
              </a:extLst>
            </p:cNvPr>
            <p:cNvGrpSpPr/>
            <p:nvPr/>
          </p:nvGrpSpPr>
          <p:grpSpPr>
            <a:xfrm>
              <a:off x="8669345" y="5105400"/>
              <a:ext cx="75873" cy="107269"/>
              <a:chOff x="7784566" y="3707485"/>
              <a:chExt cx="75873" cy="107269"/>
            </a:xfrm>
          </p:grpSpPr>
          <p:cxnSp>
            <p:nvCxnSpPr>
              <p:cNvPr id="2099" name="Straight Connector 2098">
                <a:extLst>
                  <a:ext uri="{FF2B5EF4-FFF2-40B4-BE49-F238E27FC236}">
                    <a16:creationId xmlns:a16="http://schemas.microsoft.com/office/drawing/2014/main" id="{CA63F273-2572-97ED-6152-DC88084B647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00" name="Straight Connector 2099">
                <a:extLst>
                  <a:ext uri="{FF2B5EF4-FFF2-40B4-BE49-F238E27FC236}">
                    <a16:creationId xmlns:a16="http://schemas.microsoft.com/office/drawing/2014/main" id="{D8F2617C-D2CB-49C5-F42D-782CCBA992C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01" name="Group 2100">
              <a:extLst>
                <a:ext uri="{FF2B5EF4-FFF2-40B4-BE49-F238E27FC236}">
                  <a16:creationId xmlns:a16="http://schemas.microsoft.com/office/drawing/2014/main" id="{CE7573F3-7274-3033-658E-7798A15BBA03}"/>
                </a:ext>
              </a:extLst>
            </p:cNvPr>
            <p:cNvGrpSpPr/>
            <p:nvPr/>
          </p:nvGrpSpPr>
          <p:grpSpPr>
            <a:xfrm>
              <a:off x="8648739" y="5122142"/>
              <a:ext cx="75873" cy="107269"/>
              <a:chOff x="7784566" y="3707485"/>
              <a:chExt cx="75873" cy="107269"/>
            </a:xfrm>
          </p:grpSpPr>
          <p:cxnSp>
            <p:nvCxnSpPr>
              <p:cNvPr id="2102" name="Straight Connector 2101">
                <a:extLst>
                  <a:ext uri="{FF2B5EF4-FFF2-40B4-BE49-F238E27FC236}">
                    <a16:creationId xmlns:a16="http://schemas.microsoft.com/office/drawing/2014/main" id="{CD12A810-F1B6-E9FC-713A-B837D9605BE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03" name="Straight Connector 2102">
                <a:extLst>
                  <a:ext uri="{FF2B5EF4-FFF2-40B4-BE49-F238E27FC236}">
                    <a16:creationId xmlns:a16="http://schemas.microsoft.com/office/drawing/2014/main" id="{E30B745E-D88C-01E8-B4E2-F07C80697A4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04" name="Group 2103">
              <a:extLst>
                <a:ext uri="{FF2B5EF4-FFF2-40B4-BE49-F238E27FC236}">
                  <a16:creationId xmlns:a16="http://schemas.microsoft.com/office/drawing/2014/main" id="{1D6B4D14-F68C-1208-0916-F4266D0779E1}"/>
                </a:ext>
              </a:extLst>
            </p:cNvPr>
            <p:cNvGrpSpPr/>
            <p:nvPr/>
          </p:nvGrpSpPr>
          <p:grpSpPr>
            <a:xfrm>
              <a:off x="8634572" y="5136309"/>
              <a:ext cx="75873" cy="107269"/>
              <a:chOff x="7784566" y="3707485"/>
              <a:chExt cx="75873" cy="107269"/>
            </a:xfrm>
          </p:grpSpPr>
          <p:cxnSp>
            <p:nvCxnSpPr>
              <p:cNvPr id="2105" name="Straight Connector 2104">
                <a:extLst>
                  <a:ext uri="{FF2B5EF4-FFF2-40B4-BE49-F238E27FC236}">
                    <a16:creationId xmlns:a16="http://schemas.microsoft.com/office/drawing/2014/main" id="{9A3EF991-6207-759D-751D-02A1C3590F5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06" name="Straight Connector 2105">
                <a:extLst>
                  <a:ext uri="{FF2B5EF4-FFF2-40B4-BE49-F238E27FC236}">
                    <a16:creationId xmlns:a16="http://schemas.microsoft.com/office/drawing/2014/main" id="{D756077C-FF52-A041-4FC7-9532FF80A4A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07" name="Group 2106">
              <a:extLst>
                <a:ext uri="{FF2B5EF4-FFF2-40B4-BE49-F238E27FC236}">
                  <a16:creationId xmlns:a16="http://schemas.microsoft.com/office/drawing/2014/main" id="{BD74846C-3DD6-417E-A8C2-BD9AB4E3A918}"/>
                </a:ext>
              </a:extLst>
            </p:cNvPr>
            <p:cNvGrpSpPr/>
            <p:nvPr/>
          </p:nvGrpSpPr>
          <p:grpSpPr>
            <a:xfrm>
              <a:off x="8619117" y="5146613"/>
              <a:ext cx="75873" cy="107269"/>
              <a:chOff x="7784566" y="3707485"/>
              <a:chExt cx="75873" cy="107269"/>
            </a:xfrm>
          </p:grpSpPr>
          <p:cxnSp>
            <p:nvCxnSpPr>
              <p:cNvPr id="2108" name="Straight Connector 2107">
                <a:extLst>
                  <a:ext uri="{FF2B5EF4-FFF2-40B4-BE49-F238E27FC236}">
                    <a16:creationId xmlns:a16="http://schemas.microsoft.com/office/drawing/2014/main" id="{D5A8A5F4-99D9-16B4-0BDE-2EAE37299F2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09" name="Straight Connector 2108">
                <a:extLst>
                  <a:ext uri="{FF2B5EF4-FFF2-40B4-BE49-F238E27FC236}">
                    <a16:creationId xmlns:a16="http://schemas.microsoft.com/office/drawing/2014/main" id="{657FFCA7-D633-99EC-5C5D-EC3C981121F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0" name="Group 2109">
              <a:extLst>
                <a:ext uri="{FF2B5EF4-FFF2-40B4-BE49-F238E27FC236}">
                  <a16:creationId xmlns:a16="http://schemas.microsoft.com/office/drawing/2014/main" id="{07064DE9-5181-F80B-7056-F88FFC499080}"/>
                </a:ext>
              </a:extLst>
            </p:cNvPr>
            <p:cNvGrpSpPr/>
            <p:nvPr/>
          </p:nvGrpSpPr>
          <p:grpSpPr>
            <a:xfrm>
              <a:off x="8606238" y="5158204"/>
              <a:ext cx="75873" cy="107269"/>
              <a:chOff x="7784566" y="3707485"/>
              <a:chExt cx="75873" cy="107269"/>
            </a:xfrm>
          </p:grpSpPr>
          <p:cxnSp>
            <p:nvCxnSpPr>
              <p:cNvPr id="2111" name="Straight Connector 2110">
                <a:extLst>
                  <a:ext uri="{FF2B5EF4-FFF2-40B4-BE49-F238E27FC236}">
                    <a16:creationId xmlns:a16="http://schemas.microsoft.com/office/drawing/2014/main" id="{A7C59CBF-83C0-B845-A814-7D299312774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12" name="Straight Connector 2111">
                <a:extLst>
                  <a:ext uri="{FF2B5EF4-FFF2-40B4-BE49-F238E27FC236}">
                    <a16:creationId xmlns:a16="http://schemas.microsoft.com/office/drawing/2014/main" id="{AD636DF6-DE98-1DB9-E808-6227E5488DF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3" name="Group 2112">
              <a:extLst>
                <a:ext uri="{FF2B5EF4-FFF2-40B4-BE49-F238E27FC236}">
                  <a16:creationId xmlns:a16="http://schemas.microsoft.com/office/drawing/2014/main" id="{8FD64E86-260B-DDF4-759E-8A6CBF7B80AB}"/>
                </a:ext>
              </a:extLst>
            </p:cNvPr>
            <p:cNvGrpSpPr/>
            <p:nvPr/>
          </p:nvGrpSpPr>
          <p:grpSpPr>
            <a:xfrm>
              <a:off x="8598511" y="5156917"/>
              <a:ext cx="75873" cy="107269"/>
              <a:chOff x="7784566" y="3707485"/>
              <a:chExt cx="75873" cy="107269"/>
            </a:xfrm>
          </p:grpSpPr>
          <p:cxnSp>
            <p:nvCxnSpPr>
              <p:cNvPr id="2114" name="Straight Connector 2113">
                <a:extLst>
                  <a:ext uri="{FF2B5EF4-FFF2-40B4-BE49-F238E27FC236}">
                    <a16:creationId xmlns:a16="http://schemas.microsoft.com/office/drawing/2014/main" id="{A0FD7FB0-285B-217A-C6DC-56735D12751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15" name="Straight Connector 2114">
                <a:extLst>
                  <a:ext uri="{FF2B5EF4-FFF2-40B4-BE49-F238E27FC236}">
                    <a16:creationId xmlns:a16="http://schemas.microsoft.com/office/drawing/2014/main" id="{E58D5F1B-6DDF-FD71-BFBD-B7BFADEB573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6" name="Group 2115">
              <a:extLst>
                <a:ext uri="{FF2B5EF4-FFF2-40B4-BE49-F238E27FC236}">
                  <a16:creationId xmlns:a16="http://schemas.microsoft.com/office/drawing/2014/main" id="{F7BF8982-2B8E-C34D-9447-0E8755A769BE}"/>
                </a:ext>
              </a:extLst>
            </p:cNvPr>
            <p:cNvGrpSpPr/>
            <p:nvPr/>
          </p:nvGrpSpPr>
          <p:grpSpPr>
            <a:xfrm>
              <a:off x="8581769" y="5164644"/>
              <a:ext cx="75873" cy="107269"/>
              <a:chOff x="7784566" y="3707485"/>
              <a:chExt cx="75873" cy="107269"/>
            </a:xfrm>
          </p:grpSpPr>
          <p:cxnSp>
            <p:nvCxnSpPr>
              <p:cNvPr id="2117" name="Straight Connector 2116">
                <a:extLst>
                  <a:ext uri="{FF2B5EF4-FFF2-40B4-BE49-F238E27FC236}">
                    <a16:creationId xmlns:a16="http://schemas.microsoft.com/office/drawing/2014/main" id="{F1A9ECCD-FFEB-0675-0638-FEFBF08EE0A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18" name="Straight Connector 2117">
                <a:extLst>
                  <a:ext uri="{FF2B5EF4-FFF2-40B4-BE49-F238E27FC236}">
                    <a16:creationId xmlns:a16="http://schemas.microsoft.com/office/drawing/2014/main" id="{79F16771-81A0-21DE-6A37-FE839A18595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9" name="Group 2118">
              <a:extLst>
                <a:ext uri="{FF2B5EF4-FFF2-40B4-BE49-F238E27FC236}">
                  <a16:creationId xmlns:a16="http://schemas.microsoft.com/office/drawing/2014/main" id="{BF99759F-236C-421E-FCD1-DA5C9C8EBDE0}"/>
                </a:ext>
              </a:extLst>
            </p:cNvPr>
            <p:cNvGrpSpPr/>
            <p:nvPr/>
          </p:nvGrpSpPr>
          <p:grpSpPr>
            <a:xfrm>
              <a:off x="8532829" y="5183963"/>
              <a:ext cx="75873" cy="107269"/>
              <a:chOff x="7784566" y="3707485"/>
              <a:chExt cx="75873" cy="107269"/>
            </a:xfrm>
          </p:grpSpPr>
          <p:cxnSp>
            <p:nvCxnSpPr>
              <p:cNvPr id="2120" name="Straight Connector 2119">
                <a:extLst>
                  <a:ext uri="{FF2B5EF4-FFF2-40B4-BE49-F238E27FC236}">
                    <a16:creationId xmlns:a16="http://schemas.microsoft.com/office/drawing/2014/main" id="{B8F11A0F-F624-B6D2-B91B-B68223C0496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21" name="Straight Connector 2120">
                <a:extLst>
                  <a:ext uri="{FF2B5EF4-FFF2-40B4-BE49-F238E27FC236}">
                    <a16:creationId xmlns:a16="http://schemas.microsoft.com/office/drawing/2014/main" id="{8FCC45FF-1BB6-6C44-DBCD-50515161D28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22" name="Group 2121">
              <a:extLst>
                <a:ext uri="{FF2B5EF4-FFF2-40B4-BE49-F238E27FC236}">
                  <a16:creationId xmlns:a16="http://schemas.microsoft.com/office/drawing/2014/main" id="{82C8DF32-10FB-E6AA-FBA8-CF11695E8993}"/>
                </a:ext>
              </a:extLst>
            </p:cNvPr>
            <p:cNvGrpSpPr/>
            <p:nvPr/>
          </p:nvGrpSpPr>
          <p:grpSpPr>
            <a:xfrm>
              <a:off x="8513510" y="5211008"/>
              <a:ext cx="75873" cy="107269"/>
              <a:chOff x="7784566" y="3707485"/>
              <a:chExt cx="75873" cy="107269"/>
            </a:xfrm>
          </p:grpSpPr>
          <p:cxnSp>
            <p:nvCxnSpPr>
              <p:cNvPr id="2123" name="Straight Connector 2122">
                <a:extLst>
                  <a:ext uri="{FF2B5EF4-FFF2-40B4-BE49-F238E27FC236}">
                    <a16:creationId xmlns:a16="http://schemas.microsoft.com/office/drawing/2014/main" id="{76C50E1E-BA2F-9B5C-F41E-986E7EB0278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24" name="Straight Connector 2123">
                <a:extLst>
                  <a:ext uri="{FF2B5EF4-FFF2-40B4-BE49-F238E27FC236}">
                    <a16:creationId xmlns:a16="http://schemas.microsoft.com/office/drawing/2014/main" id="{548F2FE4-DD3D-2822-7EDF-3B48A56C6D0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25" name="Group 2124">
              <a:extLst>
                <a:ext uri="{FF2B5EF4-FFF2-40B4-BE49-F238E27FC236}">
                  <a16:creationId xmlns:a16="http://schemas.microsoft.com/office/drawing/2014/main" id="{4676D8AE-D270-401D-710C-19D4C64578AE}"/>
                </a:ext>
              </a:extLst>
            </p:cNvPr>
            <p:cNvGrpSpPr/>
            <p:nvPr/>
          </p:nvGrpSpPr>
          <p:grpSpPr>
            <a:xfrm>
              <a:off x="8501919" y="5227751"/>
              <a:ext cx="75873" cy="107269"/>
              <a:chOff x="7784566" y="3707485"/>
              <a:chExt cx="75873" cy="107269"/>
            </a:xfrm>
          </p:grpSpPr>
          <p:cxnSp>
            <p:nvCxnSpPr>
              <p:cNvPr id="2126" name="Straight Connector 2125">
                <a:extLst>
                  <a:ext uri="{FF2B5EF4-FFF2-40B4-BE49-F238E27FC236}">
                    <a16:creationId xmlns:a16="http://schemas.microsoft.com/office/drawing/2014/main" id="{D2FF25DD-487F-CD5C-C7C2-8069FB1B010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27" name="Straight Connector 2126">
                <a:extLst>
                  <a:ext uri="{FF2B5EF4-FFF2-40B4-BE49-F238E27FC236}">
                    <a16:creationId xmlns:a16="http://schemas.microsoft.com/office/drawing/2014/main" id="{4691C86D-F225-754D-0BF0-7A19342C912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28" name="Group 2127">
              <a:extLst>
                <a:ext uri="{FF2B5EF4-FFF2-40B4-BE49-F238E27FC236}">
                  <a16:creationId xmlns:a16="http://schemas.microsoft.com/office/drawing/2014/main" id="{B44A8704-B0B7-6081-6571-97CA345EEF1A}"/>
                </a:ext>
              </a:extLst>
            </p:cNvPr>
            <p:cNvGrpSpPr/>
            <p:nvPr/>
          </p:nvGrpSpPr>
          <p:grpSpPr>
            <a:xfrm>
              <a:off x="8486464" y="5252221"/>
              <a:ext cx="75873" cy="107269"/>
              <a:chOff x="7784566" y="3707485"/>
              <a:chExt cx="75873" cy="107269"/>
            </a:xfrm>
          </p:grpSpPr>
          <p:cxnSp>
            <p:nvCxnSpPr>
              <p:cNvPr id="2129" name="Straight Connector 2128">
                <a:extLst>
                  <a:ext uri="{FF2B5EF4-FFF2-40B4-BE49-F238E27FC236}">
                    <a16:creationId xmlns:a16="http://schemas.microsoft.com/office/drawing/2014/main" id="{4308F7B2-0952-55BD-44C1-40A1AFEE85B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30" name="Straight Connector 2129">
                <a:extLst>
                  <a:ext uri="{FF2B5EF4-FFF2-40B4-BE49-F238E27FC236}">
                    <a16:creationId xmlns:a16="http://schemas.microsoft.com/office/drawing/2014/main" id="{BD139893-1BB7-5C75-0793-5A7C3385BFB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2474" name="Group 2473">
            <a:extLst>
              <a:ext uri="{FF2B5EF4-FFF2-40B4-BE49-F238E27FC236}">
                <a16:creationId xmlns:a16="http://schemas.microsoft.com/office/drawing/2014/main" id="{4E34C958-600A-E3DE-D4AD-7470B210F2AA}"/>
              </a:ext>
            </a:extLst>
          </p:cNvPr>
          <p:cNvGrpSpPr/>
          <p:nvPr/>
        </p:nvGrpSpPr>
        <p:grpSpPr>
          <a:xfrm>
            <a:off x="8470708" y="5334727"/>
            <a:ext cx="3146462" cy="594416"/>
            <a:chOff x="8470708" y="4427414"/>
            <a:chExt cx="3146462" cy="912405"/>
          </a:xfrm>
        </p:grpSpPr>
        <p:grpSp>
          <p:nvGrpSpPr>
            <p:cNvPr id="2473" name="Group 2472">
              <a:extLst>
                <a:ext uri="{FF2B5EF4-FFF2-40B4-BE49-F238E27FC236}">
                  <a16:creationId xmlns:a16="http://schemas.microsoft.com/office/drawing/2014/main" id="{7FEE1460-EBCC-D1BC-732C-F6963C9EFC10}"/>
                </a:ext>
              </a:extLst>
            </p:cNvPr>
            <p:cNvGrpSpPr/>
            <p:nvPr/>
          </p:nvGrpSpPr>
          <p:grpSpPr>
            <a:xfrm>
              <a:off x="8507230" y="4427414"/>
              <a:ext cx="3109940" cy="710555"/>
              <a:chOff x="8507230" y="4427414"/>
              <a:chExt cx="3109940" cy="710555"/>
            </a:xfrm>
          </p:grpSpPr>
          <p:grpSp>
            <p:nvGrpSpPr>
              <p:cNvPr id="2472" name="Group 2471">
                <a:extLst>
                  <a:ext uri="{FF2B5EF4-FFF2-40B4-BE49-F238E27FC236}">
                    <a16:creationId xmlns:a16="http://schemas.microsoft.com/office/drawing/2014/main" id="{CBE92069-9FBC-D012-BFDF-F03017076762}"/>
                  </a:ext>
                </a:extLst>
              </p:cNvPr>
              <p:cNvGrpSpPr/>
              <p:nvPr/>
            </p:nvGrpSpPr>
            <p:grpSpPr>
              <a:xfrm>
                <a:off x="9067231" y="4427414"/>
                <a:ext cx="2549939" cy="279056"/>
                <a:chOff x="9067231" y="4427414"/>
                <a:chExt cx="2549939" cy="279056"/>
              </a:xfrm>
            </p:grpSpPr>
            <p:grpSp>
              <p:nvGrpSpPr>
                <p:cNvPr id="1749" name="Group 1748">
                  <a:extLst>
                    <a:ext uri="{FF2B5EF4-FFF2-40B4-BE49-F238E27FC236}">
                      <a16:creationId xmlns:a16="http://schemas.microsoft.com/office/drawing/2014/main" id="{575F4223-55EF-C9AD-BA29-9FFE13ADC9E0}"/>
                    </a:ext>
                  </a:extLst>
                </p:cNvPr>
                <p:cNvGrpSpPr/>
                <p:nvPr/>
              </p:nvGrpSpPr>
              <p:grpSpPr>
                <a:xfrm>
                  <a:off x="11541297" y="4427414"/>
                  <a:ext cx="75873" cy="107269"/>
                  <a:chOff x="7784566" y="3707485"/>
                  <a:chExt cx="75873" cy="107269"/>
                </a:xfrm>
              </p:grpSpPr>
              <p:cxnSp>
                <p:nvCxnSpPr>
                  <p:cNvPr id="1750" name="Straight Connector 1749">
                    <a:extLst>
                      <a:ext uri="{FF2B5EF4-FFF2-40B4-BE49-F238E27FC236}">
                        <a16:creationId xmlns:a16="http://schemas.microsoft.com/office/drawing/2014/main" id="{45821757-E402-2D4D-8685-4D1089BCECF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751" name="Straight Connector 1750">
                    <a:extLst>
                      <a:ext uri="{FF2B5EF4-FFF2-40B4-BE49-F238E27FC236}">
                        <a16:creationId xmlns:a16="http://schemas.microsoft.com/office/drawing/2014/main" id="{7DAF3A29-52F6-9C69-8D41-243D1733263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33" name="Group 2132">
                  <a:extLst>
                    <a:ext uri="{FF2B5EF4-FFF2-40B4-BE49-F238E27FC236}">
                      <a16:creationId xmlns:a16="http://schemas.microsoft.com/office/drawing/2014/main" id="{CC87881A-16D7-0586-1C62-C40E962E8413}"/>
                    </a:ext>
                  </a:extLst>
                </p:cNvPr>
                <p:cNvGrpSpPr/>
                <p:nvPr/>
              </p:nvGrpSpPr>
              <p:grpSpPr>
                <a:xfrm>
                  <a:off x="11510259" y="4427414"/>
                  <a:ext cx="75873" cy="107269"/>
                  <a:chOff x="7784566" y="3707485"/>
                  <a:chExt cx="75873" cy="107269"/>
                </a:xfrm>
              </p:grpSpPr>
              <p:cxnSp>
                <p:nvCxnSpPr>
                  <p:cNvPr id="2134" name="Straight Connector 2133">
                    <a:extLst>
                      <a:ext uri="{FF2B5EF4-FFF2-40B4-BE49-F238E27FC236}">
                        <a16:creationId xmlns:a16="http://schemas.microsoft.com/office/drawing/2014/main" id="{2D21F1DC-0FD5-AD2F-EA96-7A8D9931B30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35" name="Straight Connector 2134">
                    <a:extLst>
                      <a:ext uri="{FF2B5EF4-FFF2-40B4-BE49-F238E27FC236}">
                        <a16:creationId xmlns:a16="http://schemas.microsoft.com/office/drawing/2014/main" id="{0C781636-442C-28D5-1A86-2265CBA6891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36" name="Group 2135">
                  <a:extLst>
                    <a:ext uri="{FF2B5EF4-FFF2-40B4-BE49-F238E27FC236}">
                      <a16:creationId xmlns:a16="http://schemas.microsoft.com/office/drawing/2014/main" id="{DA5BE5B5-64D4-0C2B-BAA1-DF877887D225}"/>
                    </a:ext>
                  </a:extLst>
                </p:cNvPr>
                <p:cNvGrpSpPr/>
                <p:nvPr/>
              </p:nvGrpSpPr>
              <p:grpSpPr>
                <a:xfrm>
                  <a:off x="11472322" y="4427414"/>
                  <a:ext cx="75873" cy="107269"/>
                  <a:chOff x="7784566" y="3707485"/>
                  <a:chExt cx="75873" cy="107269"/>
                </a:xfrm>
              </p:grpSpPr>
              <p:cxnSp>
                <p:nvCxnSpPr>
                  <p:cNvPr id="2137" name="Straight Connector 2136">
                    <a:extLst>
                      <a:ext uri="{FF2B5EF4-FFF2-40B4-BE49-F238E27FC236}">
                        <a16:creationId xmlns:a16="http://schemas.microsoft.com/office/drawing/2014/main" id="{F692DCCF-C624-7526-B4FA-D018EFE5DC8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38" name="Straight Connector 2137">
                    <a:extLst>
                      <a:ext uri="{FF2B5EF4-FFF2-40B4-BE49-F238E27FC236}">
                        <a16:creationId xmlns:a16="http://schemas.microsoft.com/office/drawing/2014/main" id="{E32DD660-84EA-2120-4579-4254782A1DB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39" name="Group 2138">
                  <a:extLst>
                    <a:ext uri="{FF2B5EF4-FFF2-40B4-BE49-F238E27FC236}">
                      <a16:creationId xmlns:a16="http://schemas.microsoft.com/office/drawing/2014/main" id="{79CED4D4-3948-3197-9F42-505EDE80EF0D}"/>
                    </a:ext>
                  </a:extLst>
                </p:cNvPr>
                <p:cNvGrpSpPr/>
                <p:nvPr/>
              </p:nvGrpSpPr>
              <p:grpSpPr>
                <a:xfrm>
                  <a:off x="11435739" y="4427414"/>
                  <a:ext cx="75873" cy="107269"/>
                  <a:chOff x="7784566" y="3707485"/>
                  <a:chExt cx="75873" cy="107269"/>
                </a:xfrm>
              </p:grpSpPr>
              <p:cxnSp>
                <p:nvCxnSpPr>
                  <p:cNvPr id="2140" name="Straight Connector 2139">
                    <a:extLst>
                      <a:ext uri="{FF2B5EF4-FFF2-40B4-BE49-F238E27FC236}">
                        <a16:creationId xmlns:a16="http://schemas.microsoft.com/office/drawing/2014/main" id="{5ECB388F-C585-92AC-10E2-7F199231D26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41" name="Straight Connector 2140">
                    <a:extLst>
                      <a:ext uri="{FF2B5EF4-FFF2-40B4-BE49-F238E27FC236}">
                        <a16:creationId xmlns:a16="http://schemas.microsoft.com/office/drawing/2014/main" id="{5C6BD05B-E773-80E4-9CC9-9AFF12DE8D4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42" name="Group 2141">
                  <a:extLst>
                    <a:ext uri="{FF2B5EF4-FFF2-40B4-BE49-F238E27FC236}">
                      <a16:creationId xmlns:a16="http://schemas.microsoft.com/office/drawing/2014/main" id="{9D65F6FA-E86F-00D5-FD2C-E88B9FFBFF8E}"/>
                    </a:ext>
                  </a:extLst>
                </p:cNvPr>
                <p:cNvGrpSpPr/>
                <p:nvPr/>
              </p:nvGrpSpPr>
              <p:grpSpPr>
                <a:xfrm>
                  <a:off x="11423562" y="4427414"/>
                  <a:ext cx="75873" cy="107269"/>
                  <a:chOff x="7784566" y="3707485"/>
                  <a:chExt cx="75873" cy="107269"/>
                </a:xfrm>
              </p:grpSpPr>
              <p:cxnSp>
                <p:nvCxnSpPr>
                  <p:cNvPr id="2143" name="Straight Connector 2142">
                    <a:extLst>
                      <a:ext uri="{FF2B5EF4-FFF2-40B4-BE49-F238E27FC236}">
                        <a16:creationId xmlns:a16="http://schemas.microsoft.com/office/drawing/2014/main" id="{619B0565-4E76-A939-2DFD-BAF0E012A61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44" name="Straight Connector 2143">
                    <a:extLst>
                      <a:ext uri="{FF2B5EF4-FFF2-40B4-BE49-F238E27FC236}">
                        <a16:creationId xmlns:a16="http://schemas.microsoft.com/office/drawing/2014/main" id="{110172B6-D236-DC6D-989B-EA07569248B0}"/>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45" name="Group 2144">
                  <a:extLst>
                    <a:ext uri="{FF2B5EF4-FFF2-40B4-BE49-F238E27FC236}">
                      <a16:creationId xmlns:a16="http://schemas.microsoft.com/office/drawing/2014/main" id="{C2F3D300-703B-B79D-9EC8-319759036BDB}"/>
                    </a:ext>
                  </a:extLst>
                </p:cNvPr>
                <p:cNvGrpSpPr/>
                <p:nvPr/>
              </p:nvGrpSpPr>
              <p:grpSpPr>
                <a:xfrm>
                  <a:off x="11388393" y="4427414"/>
                  <a:ext cx="75873" cy="107269"/>
                  <a:chOff x="7784566" y="3707485"/>
                  <a:chExt cx="75873" cy="107269"/>
                </a:xfrm>
              </p:grpSpPr>
              <p:cxnSp>
                <p:nvCxnSpPr>
                  <p:cNvPr id="2146" name="Straight Connector 2145">
                    <a:extLst>
                      <a:ext uri="{FF2B5EF4-FFF2-40B4-BE49-F238E27FC236}">
                        <a16:creationId xmlns:a16="http://schemas.microsoft.com/office/drawing/2014/main" id="{0814E71E-3BDD-74DB-089A-9B63DF50DEA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47" name="Straight Connector 2146">
                    <a:extLst>
                      <a:ext uri="{FF2B5EF4-FFF2-40B4-BE49-F238E27FC236}">
                        <a16:creationId xmlns:a16="http://schemas.microsoft.com/office/drawing/2014/main" id="{240A17B7-1BD9-1C55-B73B-B5915B05CCE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48" name="Group 2147">
                  <a:extLst>
                    <a:ext uri="{FF2B5EF4-FFF2-40B4-BE49-F238E27FC236}">
                      <a16:creationId xmlns:a16="http://schemas.microsoft.com/office/drawing/2014/main" id="{C6065F37-F99E-25E7-A290-31A16BA4A56A}"/>
                    </a:ext>
                  </a:extLst>
                </p:cNvPr>
                <p:cNvGrpSpPr/>
                <p:nvPr/>
              </p:nvGrpSpPr>
              <p:grpSpPr>
                <a:xfrm>
                  <a:off x="11309939" y="4427414"/>
                  <a:ext cx="75873" cy="107269"/>
                  <a:chOff x="7784566" y="3707485"/>
                  <a:chExt cx="75873" cy="107269"/>
                </a:xfrm>
              </p:grpSpPr>
              <p:cxnSp>
                <p:nvCxnSpPr>
                  <p:cNvPr id="2149" name="Straight Connector 2148">
                    <a:extLst>
                      <a:ext uri="{FF2B5EF4-FFF2-40B4-BE49-F238E27FC236}">
                        <a16:creationId xmlns:a16="http://schemas.microsoft.com/office/drawing/2014/main" id="{FC9C8721-696C-5FE1-FCD2-7CD03494621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50" name="Straight Connector 2149">
                    <a:extLst>
                      <a:ext uri="{FF2B5EF4-FFF2-40B4-BE49-F238E27FC236}">
                        <a16:creationId xmlns:a16="http://schemas.microsoft.com/office/drawing/2014/main" id="{A75E85C5-2EBD-062F-F65D-73056D6554B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51" name="Group 2150">
                  <a:extLst>
                    <a:ext uri="{FF2B5EF4-FFF2-40B4-BE49-F238E27FC236}">
                      <a16:creationId xmlns:a16="http://schemas.microsoft.com/office/drawing/2014/main" id="{C0F63E12-406A-1243-A956-BBBC87B50D66}"/>
                    </a:ext>
                  </a:extLst>
                </p:cNvPr>
                <p:cNvGrpSpPr/>
                <p:nvPr/>
              </p:nvGrpSpPr>
              <p:grpSpPr>
                <a:xfrm>
                  <a:off x="11295060" y="4427414"/>
                  <a:ext cx="75873" cy="107269"/>
                  <a:chOff x="7784566" y="3707485"/>
                  <a:chExt cx="75873" cy="107269"/>
                </a:xfrm>
              </p:grpSpPr>
              <p:cxnSp>
                <p:nvCxnSpPr>
                  <p:cNvPr id="2152" name="Straight Connector 2151">
                    <a:extLst>
                      <a:ext uri="{FF2B5EF4-FFF2-40B4-BE49-F238E27FC236}">
                        <a16:creationId xmlns:a16="http://schemas.microsoft.com/office/drawing/2014/main" id="{510EA08D-3542-D07C-623C-BC10BDECA72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53" name="Straight Connector 2152">
                    <a:extLst>
                      <a:ext uri="{FF2B5EF4-FFF2-40B4-BE49-F238E27FC236}">
                        <a16:creationId xmlns:a16="http://schemas.microsoft.com/office/drawing/2014/main" id="{7F0060B7-8363-313D-5AF7-AB33073C63B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54" name="Group 2153">
                  <a:extLst>
                    <a:ext uri="{FF2B5EF4-FFF2-40B4-BE49-F238E27FC236}">
                      <a16:creationId xmlns:a16="http://schemas.microsoft.com/office/drawing/2014/main" id="{626A9388-BADF-53DD-4E7C-B38C9C5F2948}"/>
                    </a:ext>
                  </a:extLst>
                </p:cNvPr>
                <p:cNvGrpSpPr/>
                <p:nvPr/>
              </p:nvGrpSpPr>
              <p:grpSpPr>
                <a:xfrm>
                  <a:off x="11258538" y="4427414"/>
                  <a:ext cx="75873" cy="107269"/>
                  <a:chOff x="7784566" y="3707485"/>
                  <a:chExt cx="75873" cy="107269"/>
                </a:xfrm>
              </p:grpSpPr>
              <p:cxnSp>
                <p:nvCxnSpPr>
                  <p:cNvPr id="2155" name="Straight Connector 2154">
                    <a:extLst>
                      <a:ext uri="{FF2B5EF4-FFF2-40B4-BE49-F238E27FC236}">
                        <a16:creationId xmlns:a16="http://schemas.microsoft.com/office/drawing/2014/main" id="{9B294804-C570-C79A-CC30-AD9CD5F23BF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56" name="Straight Connector 2155">
                    <a:extLst>
                      <a:ext uri="{FF2B5EF4-FFF2-40B4-BE49-F238E27FC236}">
                        <a16:creationId xmlns:a16="http://schemas.microsoft.com/office/drawing/2014/main" id="{7B2AF25C-3A50-0847-8EEF-9EDF5C63105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57" name="Group 2156">
                  <a:extLst>
                    <a:ext uri="{FF2B5EF4-FFF2-40B4-BE49-F238E27FC236}">
                      <a16:creationId xmlns:a16="http://schemas.microsoft.com/office/drawing/2014/main" id="{AF599275-B8D4-BEF3-F3B9-CAD667A69B51}"/>
                    </a:ext>
                  </a:extLst>
                </p:cNvPr>
                <p:cNvGrpSpPr/>
                <p:nvPr/>
              </p:nvGrpSpPr>
              <p:grpSpPr>
                <a:xfrm>
                  <a:off x="11251775" y="4427414"/>
                  <a:ext cx="75873" cy="107269"/>
                  <a:chOff x="7784566" y="3707485"/>
                  <a:chExt cx="75873" cy="107269"/>
                </a:xfrm>
              </p:grpSpPr>
              <p:cxnSp>
                <p:nvCxnSpPr>
                  <p:cNvPr id="2158" name="Straight Connector 2157">
                    <a:extLst>
                      <a:ext uri="{FF2B5EF4-FFF2-40B4-BE49-F238E27FC236}">
                        <a16:creationId xmlns:a16="http://schemas.microsoft.com/office/drawing/2014/main" id="{DA79A149-315C-5CFF-C7FC-957CE668EA2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59" name="Straight Connector 2158">
                    <a:extLst>
                      <a:ext uri="{FF2B5EF4-FFF2-40B4-BE49-F238E27FC236}">
                        <a16:creationId xmlns:a16="http://schemas.microsoft.com/office/drawing/2014/main" id="{061652BB-B738-8689-945F-3F0606856F3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0" name="Group 2159">
                  <a:extLst>
                    <a:ext uri="{FF2B5EF4-FFF2-40B4-BE49-F238E27FC236}">
                      <a16:creationId xmlns:a16="http://schemas.microsoft.com/office/drawing/2014/main" id="{6607CBFE-6B99-8992-B470-D72FF362AEB1}"/>
                    </a:ext>
                  </a:extLst>
                </p:cNvPr>
                <p:cNvGrpSpPr/>
                <p:nvPr/>
              </p:nvGrpSpPr>
              <p:grpSpPr>
                <a:xfrm>
                  <a:off x="11238248" y="4427414"/>
                  <a:ext cx="75873" cy="107269"/>
                  <a:chOff x="7784566" y="3707485"/>
                  <a:chExt cx="75873" cy="107269"/>
                </a:xfrm>
              </p:grpSpPr>
              <p:cxnSp>
                <p:nvCxnSpPr>
                  <p:cNvPr id="2161" name="Straight Connector 2160">
                    <a:extLst>
                      <a:ext uri="{FF2B5EF4-FFF2-40B4-BE49-F238E27FC236}">
                        <a16:creationId xmlns:a16="http://schemas.microsoft.com/office/drawing/2014/main" id="{18CDB48F-2318-9A16-D602-B1BE935CB7A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62" name="Straight Connector 2161">
                    <a:extLst>
                      <a:ext uri="{FF2B5EF4-FFF2-40B4-BE49-F238E27FC236}">
                        <a16:creationId xmlns:a16="http://schemas.microsoft.com/office/drawing/2014/main" id="{0F8AD860-86CD-A4B2-4DC7-1329B9AE614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3" name="Group 2162">
                  <a:extLst>
                    <a:ext uri="{FF2B5EF4-FFF2-40B4-BE49-F238E27FC236}">
                      <a16:creationId xmlns:a16="http://schemas.microsoft.com/office/drawing/2014/main" id="{10CB604B-FF1A-B047-03B5-5131811C5FE3}"/>
                    </a:ext>
                  </a:extLst>
                </p:cNvPr>
                <p:cNvGrpSpPr/>
                <p:nvPr/>
              </p:nvGrpSpPr>
              <p:grpSpPr>
                <a:xfrm>
                  <a:off x="11220664" y="4427414"/>
                  <a:ext cx="75873" cy="107269"/>
                  <a:chOff x="7784566" y="3707485"/>
                  <a:chExt cx="75873" cy="107269"/>
                </a:xfrm>
              </p:grpSpPr>
              <p:cxnSp>
                <p:nvCxnSpPr>
                  <p:cNvPr id="2164" name="Straight Connector 2163">
                    <a:extLst>
                      <a:ext uri="{FF2B5EF4-FFF2-40B4-BE49-F238E27FC236}">
                        <a16:creationId xmlns:a16="http://schemas.microsoft.com/office/drawing/2014/main" id="{F854D468-079A-8A80-ADC7-AC1D5DC2F22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65" name="Straight Connector 2164">
                    <a:extLst>
                      <a:ext uri="{FF2B5EF4-FFF2-40B4-BE49-F238E27FC236}">
                        <a16:creationId xmlns:a16="http://schemas.microsoft.com/office/drawing/2014/main" id="{4972BD45-A2F6-603C-4768-96383DFA301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6" name="Group 2165">
                  <a:extLst>
                    <a:ext uri="{FF2B5EF4-FFF2-40B4-BE49-F238E27FC236}">
                      <a16:creationId xmlns:a16="http://schemas.microsoft.com/office/drawing/2014/main" id="{622C72C3-FFE4-6810-2EA4-EA4612BDEB18}"/>
                    </a:ext>
                  </a:extLst>
                </p:cNvPr>
                <p:cNvGrpSpPr/>
                <p:nvPr/>
              </p:nvGrpSpPr>
              <p:grpSpPr>
                <a:xfrm>
                  <a:off x="11197669" y="4427414"/>
                  <a:ext cx="75873" cy="107269"/>
                  <a:chOff x="7784566" y="3707485"/>
                  <a:chExt cx="75873" cy="107269"/>
                </a:xfrm>
              </p:grpSpPr>
              <p:cxnSp>
                <p:nvCxnSpPr>
                  <p:cNvPr id="2167" name="Straight Connector 2166">
                    <a:extLst>
                      <a:ext uri="{FF2B5EF4-FFF2-40B4-BE49-F238E27FC236}">
                        <a16:creationId xmlns:a16="http://schemas.microsoft.com/office/drawing/2014/main" id="{E3259566-154C-3955-93CB-AC3ABC40620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68" name="Straight Connector 2167">
                    <a:extLst>
                      <a:ext uri="{FF2B5EF4-FFF2-40B4-BE49-F238E27FC236}">
                        <a16:creationId xmlns:a16="http://schemas.microsoft.com/office/drawing/2014/main" id="{EA3F7591-74C0-5CC5-85DB-226A25DF4340}"/>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9" name="Group 2168">
                  <a:extLst>
                    <a:ext uri="{FF2B5EF4-FFF2-40B4-BE49-F238E27FC236}">
                      <a16:creationId xmlns:a16="http://schemas.microsoft.com/office/drawing/2014/main" id="{1B570311-060F-A690-100D-A7D273126883}"/>
                    </a:ext>
                  </a:extLst>
                </p:cNvPr>
                <p:cNvGrpSpPr/>
                <p:nvPr/>
              </p:nvGrpSpPr>
              <p:grpSpPr>
                <a:xfrm>
                  <a:off x="11178732" y="4427414"/>
                  <a:ext cx="75873" cy="107269"/>
                  <a:chOff x="7784566" y="3707485"/>
                  <a:chExt cx="75873" cy="107269"/>
                </a:xfrm>
              </p:grpSpPr>
              <p:cxnSp>
                <p:nvCxnSpPr>
                  <p:cNvPr id="2170" name="Straight Connector 2169">
                    <a:extLst>
                      <a:ext uri="{FF2B5EF4-FFF2-40B4-BE49-F238E27FC236}">
                        <a16:creationId xmlns:a16="http://schemas.microsoft.com/office/drawing/2014/main" id="{C6763EAD-AD07-6860-8475-071DCD72A8C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71" name="Straight Connector 2170">
                    <a:extLst>
                      <a:ext uri="{FF2B5EF4-FFF2-40B4-BE49-F238E27FC236}">
                        <a16:creationId xmlns:a16="http://schemas.microsoft.com/office/drawing/2014/main" id="{7563A6E3-6FC4-5B75-E9B4-2C0C3A3ED79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2" name="Group 2171">
                  <a:extLst>
                    <a:ext uri="{FF2B5EF4-FFF2-40B4-BE49-F238E27FC236}">
                      <a16:creationId xmlns:a16="http://schemas.microsoft.com/office/drawing/2014/main" id="{0AC0E646-5907-3939-346B-58D1EE62FE61}"/>
                    </a:ext>
                  </a:extLst>
                </p:cNvPr>
                <p:cNvGrpSpPr/>
                <p:nvPr/>
              </p:nvGrpSpPr>
              <p:grpSpPr>
                <a:xfrm>
                  <a:off x="11167910" y="4427414"/>
                  <a:ext cx="75873" cy="107269"/>
                  <a:chOff x="7784566" y="3707485"/>
                  <a:chExt cx="75873" cy="107269"/>
                </a:xfrm>
              </p:grpSpPr>
              <p:cxnSp>
                <p:nvCxnSpPr>
                  <p:cNvPr id="2173" name="Straight Connector 2172">
                    <a:extLst>
                      <a:ext uri="{FF2B5EF4-FFF2-40B4-BE49-F238E27FC236}">
                        <a16:creationId xmlns:a16="http://schemas.microsoft.com/office/drawing/2014/main" id="{B5ACA478-E3EC-1175-92D1-B2753291048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74" name="Straight Connector 2173">
                    <a:extLst>
                      <a:ext uri="{FF2B5EF4-FFF2-40B4-BE49-F238E27FC236}">
                        <a16:creationId xmlns:a16="http://schemas.microsoft.com/office/drawing/2014/main" id="{EE57195C-F039-F728-1015-96A12DA22CA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5" name="Group 2174">
                  <a:extLst>
                    <a:ext uri="{FF2B5EF4-FFF2-40B4-BE49-F238E27FC236}">
                      <a16:creationId xmlns:a16="http://schemas.microsoft.com/office/drawing/2014/main" id="{BCEA3233-057F-0E5A-AF70-E94805E4B68F}"/>
                    </a:ext>
                  </a:extLst>
                </p:cNvPr>
                <p:cNvGrpSpPr/>
                <p:nvPr/>
              </p:nvGrpSpPr>
              <p:grpSpPr>
                <a:xfrm>
                  <a:off x="11150325" y="4427414"/>
                  <a:ext cx="75873" cy="107269"/>
                  <a:chOff x="7784566" y="3707485"/>
                  <a:chExt cx="75873" cy="107269"/>
                </a:xfrm>
              </p:grpSpPr>
              <p:cxnSp>
                <p:nvCxnSpPr>
                  <p:cNvPr id="2176" name="Straight Connector 2175">
                    <a:extLst>
                      <a:ext uri="{FF2B5EF4-FFF2-40B4-BE49-F238E27FC236}">
                        <a16:creationId xmlns:a16="http://schemas.microsoft.com/office/drawing/2014/main" id="{5F68F3EA-EC0C-6A84-ACE1-E466DD492E9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77" name="Straight Connector 2176">
                    <a:extLst>
                      <a:ext uri="{FF2B5EF4-FFF2-40B4-BE49-F238E27FC236}">
                        <a16:creationId xmlns:a16="http://schemas.microsoft.com/office/drawing/2014/main" id="{9EF0211F-73AC-F8A8-BA34-F5BF064C664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8" name="Group 2177">
                  <a:extLst>
                    <a:ext uri="{FF2B5EF4-FFF2-40B4-BE49-F238E27FC236}">
                      <a16:creationId xmlns:a16="http://schemas.microsoft.com/office/drawing/2014/main" id="{31BF5234-C590-0F42-B02F-3556651B9963}"/>
                    </a:ext>
                  </a:extLst>
                </p:cNvPr>
                <p:cNvGrpSpPr/>
                <p:nvPr/>
              </p:nvGrpSpPr>
              <p:grpSpPr>
                <a:xfrm>
                  <a:off x="11134093" y="4427414"/>
                  <a:ext cx="75873" cy="107269"/>
                  <a:chOff x="7784566" y="3707485"/>
                  <a:chExt cx="75873" cy="107269"/>
                </a:xfrm>
              </p:grpSpPr>
              <p:cxnSp>
                <p:nvCxnSpPr>
                  <p:cNvPr id="2179" name="Straight Connector 2178">
                    <a:extLst>
                      <a:ext uri="{FF2B5EF4-FFF2-40B4-BE49-F238E27FC236}">
                        <a16:creationId xmlns:a16="http://schemas.microsoft.com/office/drawing/2014/main" id="{527D8E85-EAE7-06B6-FBA1-D0207A7FF41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80" name="Straight Connector 2179">
                    <a:extLst>
                      <a:ext uri="{FF2B5EF4-FFF2-40B4-BE49-F238E27FC236}">
                        <a16:creationId xmlns:a16="http://schemas.microsoft.com/office/drawing/2014/main" id="{BF2A224A-FD4A-E87B-9405-B0EA2D11C02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81" name="Group 2180">
                  <a:extLst>
                    <a:ext uri="{FF2B5EF4-FFF2-40B4-BE49-F238E27FC236}">
                      <a16:creationId xmlns:a16="http://schemas.microsoft.com/office/drawing/2014/main" id="{D322CB59-3990-912E-1AA9-BEF818E3ACCD}"/>
                    </a:ext>
                  </a:extLst>
                </p:cNvPr>
                <p:cNvGrpSpPr/>
                <p:nvPr/>
              </p:nvGrpSpPr>
              <p:grpSpPr>
                <a:xfrm>
                  <a:off x="11115157" y="4427414"/>
                  <a:ext cx="75873" cy="107269"/>
                  <a:chOff x="7784566" y="3707485"/>
                  <a:chExt cx="75873" cy="107269"/>
                </a:xfrm>
              </p:grpSpPr>
              <p:cxnSp>
                <p:nvCxnSpPr>
                  <p:cNvPr id="2182" name="Straight Connector 2181">
                    <a:extLst>
                      <a:ext uri="{FF2B5EF4-FFF2-40B4-BE49-F238E27FC236}">
                        <a16:creationId xmlns:a16="http://schemas.microsoft.com/office/drawing/2014/main" id="{B25FEB1A-1289-CE4B-0808-592B86CA1BD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83" name="Straight Connector 2182">
                    <a:extLst>
                      <a:ext uri="{FF2B5EF4-FFF2-40B4-BE49-F238E27FC236}">
                        <a16:creationId xmlns:a16="http://schemas.microsoft.com/office/drawing/2014/main" id="{11F9ED33-49F2-216A-5C6B-7A6A566E36B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84" name="Group 2183">
                  <a:extLst>
                    <a:ext uri="{FF2B5EF4-FFF2-40B4-BE49-F238E27FC236}">
                      <a16:creationId xmlns:a16="http://schemas.microsoft.com/office/drawing/2014/main" id="{842C8917-D368-8100-F5F2-F7235B11A193}"/>
                    </a:ext>
                  </a:extLst>
                </p:cNvPr>
                <p:cNvGrpSpPr/>
                <p:nvPr/>
              </p:nvGrpSpPr>
              <p:grpSpPr>
                <a:xfrm>
                  <a:off x="11100278" y="4427414"/>
                  <a:ext cx="75873" cy="107269"/>
                  <a:chOff x="7784566" y="3707485"/>
                  <a:chExt cx="75873" cy="107269"/>
                </a:xfrm>
              </p:grpSpPr>
              <p:cxnSp>
                <p:nvCxnSpPr>
                  <p:cNvPr id="2185" name="Straight Connector 2184">
                    <a:extLst>
                      <a:ext uri="{FF2B5EF4-FFF2-40B4-BE49-F238E27FC236}">
                        <a16:creationId xmlns:a16="http://schemas.microsoft.com/office/drawing/2014/main" id="{44ED61E6-292D-82B3-13F0-090C989181AC}"/>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86" name="Straight Connector 2185">
                    <a:extLst>
                      <a:ext uri="{FF2B5EF4-FFF2-40B4-BE49-F238E27FC236}">
                        <a16:creationId xmlns:a16="http://schemas.microsoft.com/office/drawing/2014/main" id="{887944E6-A035-F568-6DE3-A9B661E1AB8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87" name="Group 2186">
                  <a:extLst>
                    <a:ext uri="{FF2B5EF4-FFF2-40B4-BE49-F238E27FC236}">
                      <a16:creationId xmlns:a16="http://schemas.microsoft.com/office/drawing/2014/main" id="{AA415F74-ED39-72FC-C0F0-6D6CA54FD4E2}"/>
                    </a:ext>
                  </a:extLst>
                </p:cNvPr>
                <p:cNvGrpSpPr/>
                <p:nvPr/>
              </p:nvGrpSpPr>
              <p:grpSpPr>
                <a:xfrm>
                  <a:off x="11085398" y="4427414"/>
                  <a:ext cx="75873" cy="107269"/>
                  <a:chOff x="7784566" y="3707485"/>
                  <a:chExt cx="75873" cy="107269"/>
                </a:xfrm>
              </p:grpSpPr>
              <p:cxnSp>
                <p:nvCxnSpPr>
                  <p:cNvPr id="2188" name="Straight Connector 2187">
                    <a:extLst>
                      <a:ext uri="{FF2B5EF4-FFF2-40B4-BE49-F238E27FC236}">
                        <a16:creationId xmlns:a16="http://schemas.microsoft.com/office/drawing/2014/main" id="{47BF7671-8C11-26D6-6A0A-90CFBFC2295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89" name="Straight Connector 2188">
                    <a:extLst>
                      <a:ext uri="{FF2B5EF4-FFF2-40B4-BE49-F238E27FC236}">
                        <a16:creationId xmlns:a16="http://schemas.microsoft.com/office/drawing/2014/main" id="{78D4C43D-3EDC-BB77-3F4E-EFCEBA49B49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90" name="Group 2189">
                  <a:extLst>
                    <a:ext uri="{FF2B5EF4-FFF2-40B4-BE49-F238E27FC236}">
                      <a16:creationId xmlns:a16="http://schemas.microsoft.com/office/drawing/2014/main" id="{8935197E-8BA7-4942-7D75-2A9F81557009}"/>
                    </a:ext>
                  </a:extLst>
                </p:cNvPr>
                <p:cNvGrpSpPr/>
                <p:nvPr/>
              </p:nvGrpSpPr>
              <p:grpSpPr>
                <a:xfrm>
                  <a:off x="11078635" y="4427414"/>
                  <a:ext cx="75873" cy="107269"/>
                  <a:chOff x="7784566" y="3707485"/>
                  <a:chExt cx="75873" cy="107269"/>
                </a:xfrm>
              </p:grpSpPr>
              <p:cxnSp>
                <p:nvCxnSpPr>
                  <p:cNvPr id="2191" name="Straight Connector 2190">
                    <a:extLst>
                      <a:ext uri="{FF2B5EF4-FFF2-40B4-BE49-F238E27FC236}">
                        <a16:creationId xmlns:a16="http://schemas.microsoft.com/office/drawing/2014/main" id="{7CFBB5E8-5407-8962-97E7-11AB73BF6C0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92" name="Straight Connector 2191">
                    <a:extLst>
                      <a:ext uri="{FF2B5EF4-FFF2-40B4-BE49-F238E27FC236}">
                        <a16:creationId xmlns:a16="http://schemas.microsoft.com/office/drawing/2014/main" id="{F7D77C33-05C5-E29A-DE93-739CF88AE4B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93" name="Group 2192">
                  <a:extLst>
                    <a:ext uri="{FF2B5EF4-FFF2-40B4-BE49-F238E27FC236}">
                      <a16:creationId xmlns:a16="http://schemas.microsoft.com/office/drawing/2014/main" id="{A1AD91D3-046C-D5C1-7ADB-8605D7A6C06B}"/>
                    </a:ext>
                  </a:extLst>
                </p:cNvPr>
                <p:cNvGrpSpPr/>
                <p:nvPr/>
              </p:nvGrpSpPr>
              <p:grpSpPr>
                <a:xfrm>
                  <a:off x="11040761" y="4427414"/>
                  <a:ext cx="75873" cy="107269"/>
                  <a:chOff x="7784566" y="3707485"/>
                  <a:chExt cx="75873" cy="107269"/>
                </a:xfrm>
              </p:grpSpPr>
              <p:cxnSp>
                <p:nvCxnSpPr>
                  <p:cNvPr id="2194" name="Straight Connector 2193">
                    <a:extLst>
                      <a:ext uri="{FF2B5EF4-FFF2-40B4-BE49-F238E27FC236}">
                        <a16:creationId xmlns:a16="http://schemas.microsoft.com/office/drawing/2014/main" id="{A6E116C3-4114-921F-A6E1-E1B48A49681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95" name="Straight Connector 2194">
                    <a:extLst>
                      <a:ext uri="{FF2B5EF4-FFF2-40B4-BE49-F238E27FC236}">
                        <a16:creationId xmlns:a16="http://schemas.microsoft.com/office/drawing/2014/main" id="{5B400297-441F-1972-0B2F-6B478F580C2E}"/>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96" name="Group 2195">
                  <a:extLst>
                    <a:ext uri="{FF2B5EF4-FFF2-40B4-BE49-F238E27FC236}">
                      <a16:creationId xmlns:a16="http://schemas.microsoft.com/office/drawing/2014/main" id="{82FE9699-D518-0D96-F05E-5899C21BC1D3}"/>
                    </a:ext>
                  </a:extLst>
                </p:cNvPr>
                <p:cNvGrpSpPr/>
                <p:nvPr/>
              </p:nvGrpSpPr>
              <p:grpSpPr>
                <a:xfrm>
                  <a:off x="11025882" y="4427414"/>
                  <a:ext cx="75873" cy="107269"/>
                  <a:chOff x="7784566" y="3707485"/>
                  <a:chExt cx="75873" cy="107269"/>
                </a:xfrm>
              </p:grpSpPr>
              <p:cxnSp>
                <p:nvCxnSpPr>
                  <p:cNvPr id="2197" name="Straight Connector 2196">
                    <a:extLst>
                      <a:ext uri="{FF2B5EF4-FFF2-40B4-BE49-F238E27FC236}">
                        <a16:creationId xmlns:a16="http://schemas.microsoft.com/office/drawing/2014/main" id="{120A28B0-515C-8E62-71F6-9748F091464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98" name="Straight Connector 2197">
                    <a:extLst>
                      <a:ext uri="{FF2B5EF4-FFF2-40B4-BE49-F238E27FC236}">
                        <a16:creationId xmlns:a16="http://schemas.microsoft.com/office/drawing/2014/main" id="{E99EE6B6-1421-54C8-CD35-48F14052BF7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99" name="Group 2198">
                  <a:extLst>
                    <a:ext uri="{FF2B5EF4-FFF2-40B4-BE49-F238E27FC236}">
                      <a16:creationId xmlns:a16="http://schemas.microsoft.com/office/drawing/2014/main" id="{4DBD8AF5-854F-C49E-5745-B686740AF660}"/>
                    </a:ext>
                  </a:extLst>
                </p:cNvPr>
                <p:cNvGrpSpPr/>
                <p:nvPr/>
              </p:nvGrpSpPr>
              <p:grpSpPr>
                <a:xfrm>
                  <a:off x="11006945" y="4427414"/>
                  <a:ext cx="75873" cy="107269"/>
                  <a:chOff x="7784566" y="3707485"/>
                  <a:chExt cx="75873" cy="107269"/>
                </a:xfrm>
              </p:grpSpPr>
              <p:cxnSp>
                <p:nvCxnSpPr>
                  <p:cNvPr id="2200" name="Straight Connector 2199">
                    <a:extLst>
                      <a:ext uri="{FF2B5EF4-FFF2-40B4-BE49-F238E27FC236}">
                        <a16:creationId xmlns:a16="http://schemas.microsoft.com/office/drawing/2014/main" id="{1A0F30A2-03CD-FC5C-1020-E867515DB7F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01" name="Straight Connector 2200">
                    <a:extLst>
                      <a:ext uri="{FF2B5EF4-FFF2-40B4-BE49-F238E27FC236}">
                        <a16:creationId xmlns:a16="http://schemas.microsoft.com/office/drawing/2014/main" id="{046A0B3F-DC29-4B91-762D-4C285A07363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02" name="Group 2201">
                  <a:extLst>
                    <a:ext uri="{FF2B5EF4-FFF2-40B4-BE49-F238E27FC236}">
                      <a16:creationId xmlns:a16="http://schemas.microsoft.com/office/drawing/2014/main" id="{1ADC1022-2C07-959F-958F-19F847563214}"/>
                    </a:ext>
                  </a:extLst>
                </p:cNvPr>
                <p:cNvGrpSpPr/>
                <p:nvPr/>
              </p:nvGrpSpPr>
              <p:grpSpPr>
                <a:xfrm>
                  <a:off x="10969071" y="4427414"/>
                  <a:ext cx="75873" cy="107269"/>
                  <a:chOff x="7784566" y="3707485"/>
                  <a:chExt cx="75873" cy="107269"/>
                </a:xfrm>
              </p:grpSpPr>
              <p:cxnSp>
                <p:nvCxnSpPr>
                  <p:cNvPr id="2203" name="Straight Connector 2202">
                    <a:extLst>
                      <a:ext uri="{FF2B5EF4-FFF2-40B4-BE49-F238E27FC236}">
                        <a16:creationId xmlns:a16="http://schemas.microsoft.com/office/drawing/2014/main" id="{89FEB51D-B298-73D0-9C3D-02DFA6E8CFD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04" name="Straight Connector 2203">
                    <a:extLst>
                      <a:ext uri="{FF2B5EF4-FFF2-40B4-BE49-F238E27FC236}">
                        <a16:creationId xmlns:a16="http://schemas.microsoft.com/office/drawing/2014/main" id="{A178321E-A6B7-3D05-0ADB-8943DFB920E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05" name="Group 2204">
                  <a:extLst>
                    <a:ext uri="{FF2B5EF4-FFF2-40B4-BE49-F238E27FC236}">
                      <a16:creationId xmlns:a16="http://schemas.microsoft.com/office/drawing/2014/main" id="{289941A0-8D41-827C-1C9E-7B56332987DF}"/>
                    </a:ext>
                  </a:extLst>
                </p:cNvPr>
                <p:cNvGrpSpPr/>
                <p:nvPr/>
              </p:nvGrpSpPr>
              <p:grpSpPr>
                <a:xfrm>
                  <a:off x="10951486" y="4427414"/>
                  <a:ext cx="75873" cy="107269"/>
                  <a:chOff x="7784566" y="3707485"/>
                  <a:chExt cx="75873" cy="107269"/>
                </a:xfrm>
              </p:grpSpPr>
              <p:cxnSp>
                <p:nvCxnSpPr>
                  <p:cNvPr id="2206" name="Straight Connector 2205">
                    <a:extLst>
                      <a:ext uri="{FF2B5EF4-FFF2-40B4-BE49-F238E27FC236}">
                        <a16:creationId xmlns:a16="http://schemas.microsoft.com/office/drawing/2014/main" id="{CDEA6D14-C4C1-2892-75FE-06D96DCB29E2}"/>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07" name="Straight Connector 2206">
                    <a:extLst>
                      <a:ext uri="{FF2B5EF4-FFF2-40B4-BE49-F238E27FC236}">
                        <a16:creationId xmlns:a16="http://schemas.microsoft.com/office/drawing/2014/main" id="{A1FE75AD-6613-D96A-7487-BB1136008A3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08" name="Group 2207">
                  <a:extLst>
                    <a:ext uri="{FF2B5EF4-FFF2-40B4-BE49-F238E27FC236}">
                      <a16:creationId xmlns:a16="http://schemas.microsoft.com/office/drawing/2014/main" id="{74F2D897-7AB4-4617-4ED0-561C42AD0EA7}"/>
                    </a:ext>
                  </a:extLst>
                </p:cNvPr>
                <p:cNvGrpSpPr/>
                <p:nvPr/>
              </p:nvGrpSpPr>
              <p:grpSpPr>
                <a:xfrm>
                  <a:off x="10942018" y="4427414"/>
                  <a:ext cx="75873" cy="107269"/>
                  <a:chOff x="7784566" y="3707485"/>
                  <a:chExt cx="75873" cy="107269"/>
                </a:xfrm>
              </p:grpSpPr>
              <p:cxnSp>
                <p:nvCxnSpPr>
                  <p:cNvPr id="2209" name="Straight Connector 2208">
                    <a:extLst>
                      <a:ext uri="{FF2B5EF4-FFF2-40B4-BE49-F238E27FC236}">
                        <a16:creationId xmlns:a16="http://schemas.microsoft.com/office/drawing/2014/main" id="{7F127D63-2243-298F-B6BF-D0625489BC0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10" name="Straight Connector 2209">
                    <a:extLst>
                      <a:ext uri="{FF2B5EF4-FFF2-40B4-BE49-F238E27FC236}">
                        <a16:creationId xmlns:a16="http://schemas.microsoft.com/office/drawing/2014/main" id="{150516C1-EB4A-7029-083A-3882972A79B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11" name="Group 2210">
                  <a:extLst>
                    <a:ext uri="{FF2B5EF4-FFF2-40B4-BE49-F238E27FC236}">
                      <a16:creationId xmlns:a16="http://schemas.microsoft.com/office/drawing/2014/main" id="{9451B0B7-FCBF-DD6D-13B3-D65C1E4AF4AD}"/>
                    </a:ext>
                  </a:extLst>
                </p:cNvPr>
                <p:cNvGrpSpPr/>
                <p:nvPr/>
              </p:nvGrpSpPr>
              <p:grpSpPr>
                <a:xfrm>
                  <a:off x="10906848" y="4427414"/>
                  <a:ext cx="75873" cy="107269"/>
                  <a:chOff x="7784566" y="3707485"/>
                  <a:chExt cx="75873" cy="107269"/>
                </a:xfrm>
              </p:grpSpPr>
              <p:cxnSp>
                <p:nvCxnSpPr>
                  <p:cNvPr id="2212" name="Straight Connector 2211">
                    <a:extLst>
                      <a:ext uri="{FF2B5EF4-FFF2-40B4-BE49-F238E27FC236}">
                        <a16:creationId xmlns:a16="http://schemas.microsoft.com/office/drawing/2014/main" id="{2EBADA9F-63D8-5AFA-CDA4-CAF92483D21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13" name="Straight Connector 2212">
                    <a:extLst>
                      <a:ext uri="{FF2B5EF4-FFF2-40B4-BE49-F238E27FC236}">
                        <a16:creationId xmlns:a16="http://schemas.microsoft.com/office/drawing/2014/main" id="{FC1C6EAD-B0C5-E6CA-D0AF-ECD8B07DE1A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14" name="Group 2213">
                  <a:extLst>
                    <a:ext uri="{FF2B5EF4-FFF2-40B4-BE49-F238E27FC236}">
                      <a16:creationId xmlns:a16="http://schemas.microsoft.com/office/drawing/2014/main" id="{6BC75E5C-F564-52A7-03DD-072335A54FE8}"/>
                    </a:ext>
                  </a:extLst>
                </p:cNvPr>
                <p:cNvGrpSpPr/>
                <p:nvPr/>
              </p:nvGrpSpPr>
              <p:grpSpPr>
                <a:xfrm>
                  <a:off x="10886559" y="4427414"/>
                  <a:ext cx="75873" cy="107269"/>
                  <a:chOff x="7784566" y="3707485"/>
                  <a:chExt cx="75873" cy="107269"/>
                </a:xfrm>
              </p:grpSpPr>
              <p:cxnSp>
                <p:nvCxnSpPr>
                  <p:cNvPr id="2215" name="Straight Connector 2214">
                    <a:extLst>
                      <a:ext uri="{FF2B5EF4-FFF2-40B4-BE49-F238E27FC236}">
                        <a16:creationId xmlns:a16="http://schemas.microsoft.com/office/drawing/2014/main" id="{327833BC-8004-A1F6-F023-ADF06077B43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16" name="Straight Connector 2215">
                    <a:extLst>
                      <a:ext uri="{FF2B5EF4-FFF2-40B4-BE49-F238E27FC236}">
                        <a16:creationId xmlns:a16="http://schemas.microsoft.com/office/drawing/2014/main" id="{DCCB1335-E7AE-EA42-C1AE-7E558AA8316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17" name="Group 2216">
                  <a:extLst>
                    <a:ext uri="{FF2B5EF4-FFF2-40B4-BE49-F238E27FC236}">
                      <a16:creationId xmlns:a16="http://schemas.microsoft.com/office/drawing/2014/main" id="{43C44BD3-A4EF-76A1-DC2C-8C4F9DB8ED9C}"/>
                    </a:ext>
                  </a:extLst>
                </p:cNvPr>
                <p:cNvGrpSpPr/>
                <p:nvPr/>
              </p:nvGrpSpPr>
              <p:grpSpPr>
                <a:xfrm>
                  <a:off x="10870327" y="4427414"/>
                  <a:ext cx="75873" cy="107269"/>
                  <a:chOff x="7784566" y="3707485"/>
                  <a:chExt cx="75873" cy="107269"/>
                </a:xfrm>
              </p:grpSpPr>
              <p:cxnSp>
                <p:nvCxnSpPr>
                  <p:cNvPr id="2218" name="Straight Connector 2217">
                    <a:extLst>
                      <a:ext uri="{FF2B5EF4-FFF2-40B4-BE49-F238E27FC236}">
                        <a16:creationId xmlns:a16="http://schemas.microsoft.com/office/drawing/2014/main" id="{8E1676F2-B3FD-468B-71F4-EEF025CDFE8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19" name="Straight Connector 2218">
                    <a:extLst>
                      <a:ext uri="{FF2B5EF4-FFF2-40B4-BE49-F238E27FC236}">
                        <a16:creationId xmlns:a16="http://schemas.microsoft.com/office/drawing/2014/main" id="{E3567E56-BBD1-4436-834D-56C7067A88A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20" name="Group 2219">
                  <a:extLst>
                    <a:ext uri="{FF2B5EF4-FFF2-40B4-BE49-F238E27FC236}">
                      <a16:creationId xmlns:a16="http://schemas.microsoft.com/office/drawing/2014/main" id="{361E0B73-2EC1-8189-76B9-85F3296EC0D9}"/>
                    </a:ext>
                  </a:extLst>
                </p:cNvPr>
                <p:cNvGrpSpPr/>
                <p:nvPr/>
              </p:nvGrpSpPr>
              <p:grpSpPr>
                <a:xfrm>
                  <a:off x="10858153" y="4427414"/>
                  <a:ext cx="75873" cy="107269"/>
                  <a:chOff x="7784566" y="3707485"/>
                  <a:chExt cx="75873" cy="107269"/>
                </a:xfrm>
              </p:grpSpPr>
              <p:cxnSp>
                <p:nvCxnSpPr>
                  <p:cNvPr id="2221" name="Straight Connector 2220">
                    <a:extLst>
                      <a:ext uri="{FF2B5EF4-FFF2-40B4-BE49-F238E27FC236}">
                        <a16:creationId xmlns:a16="http://schemas.microsoft.com/office/drawing/2014/main" id="{EC3846B5-C243-849F-4C95-A9510C7B017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22" name="Straight Connector 2221">
                    <a:extLst>
                      <a:ext uri="{FF2B5EF4-FFF2-40B4-BE49-F238E27FC236}">
                        <a16:creationId xmlns:a16="http://schemas.microsoft.com/office/drawing/2014/main" id="{C9ECC26D-A0A8-5B8A-FAB4-488B452FEBD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23" name="Group 2222">
                  <a:extLst>
                    <a:ext uri="{FF2B5EF4-FFF2-40B4-BE49-F238E27FC236}">
                      <a16:creationId xmlns:a16="http://schemas.microsoft.com/office/drawing/2014/main" id="{7B4EC7A8-9176-ADEE-EEBE-B18735265AA5}"/>
                    </a:ext>
                  </a:extLst>
                </p:cNvPr>
                <p:cNvGrpSpPr/>
                <p:nvPr/>
              </p:nvGrpSpPr>
              <p:grpSpPr>
                <a:xfrm>
                  <a:off x="10794578" y="4427414"/>
                  <a:ext cx="75873" cy="107269"/>
                  <a:chOff x="7784566" y="3707485"/>
                  <a:chExt cx="75873" cy="107269"/>
                </a:xfrm>
              </p:grpSpPr>
              <p:cxnSp>
                <p:nvCxnSpPr>
                  <p:cNvPr id="2224" name="Straight Connector 2223">
                    <a:extLst>
                      <a:ext uri="{FF2B5EF4-FFF2-40B4-BE49-F238E27FC236}">
                        <a16:creationId xmlns:a16="http://schemas.microsoft.com/office/drawing/2014/main" id="{297AD527-148C-1492-9A88-054785C245A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25" name="Straight Connector 2224">
                    <a:extLst>
                      <a:ext uri="{FF2B5EF4-FFF2-40B4-BE49-F238E27FC236}">
                        <a16:creationId xmlns:a16="http://schemas.microsoft.com/office/drawing/2014/main" id="{2E5873A1-026F-90BD-36B9-808A0401FB7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26" name="Group 2225">
                  <a:extLst>
                    <a:ext uri="{FF2B5EF4-FFF2-40B4-BE49-F238E27FC236}">
                      <a16:creationId xmlns:a16="http://schemas.microsoft.com/office/drawing/2014/main" id="{D86A630C-8000-92DB-4BFE-90C6FE53F881}"/>
                    </a:ext>
                  </a:extLst>
                </p:cNvPr>
                <p:cNvGrpSpPr/>
                <p:nvPr/>
              </p:nvGrpSpPr>
              <p:grpSpPr>
                <a:xfrm>
                  <a:off x="10776993" y="4427414"/>
                  <a:ext cx="75873" cy="107269"/>
                  <a:chOff x="7784566" y="3707485"/>
                  <a:chExt cx="75873" cy="107269"/>
                </a:xfrm>
              </p:grpSpPr>
              <p:cxnSp>
                <p:nvCxnSpPr>
                  <p:cNvPr id="2227" name="Straight Connector 2226">
                    <a:extLst>
                      <a:ext uri="{FF2B5EF4-FFF2-40B4-BE49-F238E27FC236}">
                        <a16:creationId xmlns:a16="http://schemas.microsoft.com/office/drawing/2014/main" id="{8F58BC51-A56A-9073-4FEA-73DE46031CF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28" name="Straight Connector 2227">
                    <a:extLst>
                      <a:ext uri="{FF2B5EF4-FFF2-40B4-BE49-F238E27FC236}">
                        <a16:creationId xmlns:a16="http://schemas.microsoft.com/office/drawing/2014/main" id="{BC1E98E7-FF8C-82DA-8F5F-0D42B41F794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29" name="Group 2228">
                  <a:extLst>
                    <a:ext uri="{FF2B5EF4-FFF2-40B4-BE49-F238E27FC236}">
                      <a16:creationId xmlns:a16="http://schemas.microsoft.com/office/drawing/2014/main" id="{0FB99C9D-53BA-03B3-1F47-ECF225C75A70}"/>
                    </a:ext>
                  </a:extLst>
                </p:cNvPr>
                <p:cNvGrpSpPr/>
                <p:nvPr/>
              </p:nvGrpSpPr>
              <p:grpSpPr>
                <a:xfrm>
                  <a:off x="10758056" y="4427414"/>
                  <a:ext cx="75873" cy="107269"/>
                  <a:chOff x="7784566" y="3707485"/>
                  <a:chExt cx="75873" cy="107269"/>
                </a:xfrm>
              </p:grpSpPr>
              <p:cxnSp>
                <p:nvCxnSpPr>
                  <p:cNvPr id="2230" name="Straight Connector 2229">
                    <a:extLst>
                      <a:ext uri="{FF2B5EF4-FFF2-40B4-BE49-F238E27FC236}">
                        <a16:creationId xmlns:a16="http://schemas.microsoft.com/office/drawing/2014/main" id="{F9A432AE-623A-605E-D192-C6362D0F9D6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31" name="Straight Connector 2230">
                    <a:extLst>
                      <a:ext uri="{FF2B5EF4-FFF2-40B4-BE49-F238E27FC236}">
                        <a16:creationId xmlns:a16="http://schemas.microsoft.com/office/drawing/2014/main" id="{C53FD7CF-658C-16C2-AFBB-078778E7BFE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32" name="Group 2231">
                  <a:extLst>
                    <a:ext uri="{FF2B5EF4-FFF2-40B4-BE49-F238E27FC236}">
                      <a16:creationId xmlns:a16="http://schemas.microsoft.com/office/drawing/2014/main" id="{19908525-7D97-5F36-EC6E-9836CCB60C3D}"/>
                    </a:ext>
                  </a:extLst>
                </p:cNvPr>
                <p:cNvGrpSpPr/>
                <p:nvPr/>
              </p:nvGrpSpPr>
              <p:grpSpPr>
                <a:xfrm>
                  <a:off x="10729650" y="4427414"/>
                  <a:ext cx="75873" cy="107269"/>
                  <a:chOff x="7784566" y="3707485"/>
                  <a:chExt cx="75873" cy="107269"/>
                </a:xfrm>
              </p:grpSpPr>
              <p:cxnSp>
                <p:nvCxnSpPr>
                  <p:cNvPr id="2233" name="Straight Connector 2232">
                    <a:extLst>
                      <a:ext uri="{FF2B5EF4-FFF2-40B4-BE49-F238E27FC236}">
                        <a16:creationId xmlns:a16="http://schemas.microsoft.com/office/drawing/2014/main" id="{8A76C518-6AFC-D238-58C9-ED79E5361E9C}"/>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34" name="Straight Connector 2233">
                    <a:extLst>
                      <a:ext uri="{FF2B5EF4-FFF2-40B4-BE49-F238E27FC236}">
                        <a16:creationId xmlns:a16="http://schemas.microsoft.com/office/drawing/2014/main" id="{2503169A-AA1C-19D6-2F53-5D5D7B14BBF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35" name="Group 2234">
                  <a:extLst>
                    <a:ext uri="{FF2B5EF4-FFF2-40B4-BE49-F238E27FC236}">
                      <a16:creationId xmlns:a16="http://schemas.microsoft.com/office/drawing/2014/main" id="{AD5ED935-4125-2D12-FB35-6DA5A2CF48D5}"/>
                    </a:ext>
                  </a:extLst>
                </p:cNvPr>
                <p:cNvGrpSpPr/>
                <p:nvPr/>
              </p:nvGrpSpPr>
              <p:grpSpPr>
                <a:xfrm>
                  <a:off x="10716123" y="4427414"/>
                  <a:ext cx="75873" cy="107269"/>
                  <a:chOff x="7784566" y="3707485"/>
                  <a:chExt cx="75873" cy="107269"/>
                </a:xfrm>
              </p:grpSpPr>
              <p:cxnSp>
                <p:nvCxnSpPr>
                  <p:cNvPr id="2236" name="Straight Connector 2235">
                    <a:extLst>
                      <a:ext uri="{FF2B5EF4-FFF2-40B4-BE49-F238E27FC236}">
                        <a16:creationId xmlns:a16="http://schemas.microsoft.com/office/drawing/2014/main" id="{437910BD-F28D-95DD-45F8-88656B7D076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37" name="Straight Connector 2236">
                    <a:extLst>
                      <a:ext uri="{FF2B5EF4-FFF2-40B4-BE49-F238E27FC236}">
                        <a16:creationId xmlns:a16="http://schemas.microsoft.com/office/drawing/2014/main" id="{747F550C-2E6A-3B2A-7E93-8F036CF57C4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38" name="Group 2237">
                  <a:extLst>
                    <a:ext uri="{FF2B5EF4-FFF2-40B4-BE49-F238E27FC236}">
                      <a16:creationId xmlns:a16="http://schemas.microsoft.com/office/drawing/2014/main" id="{D8F79BFA-AB01-3A0D-F061-3024FCAB9FCE}"/>
                    </a:ext>
                  </a:extLst>
                </p:cNvPr>
                <p:cNvGrpSpPr/>
                <p:nvPr/>
              </p:nvGrpSpPr>
              <p:grpSpPr>
                <a:xfrm>
                  <a:off x="10708007" y="4427414"/>
                  <a:ext cx="75873" cy="107269"/>
                  <a:chOff x="7784566" y="3707485"/>
                  <a:chExt cx="75873" cy="107269"/>
                </a:xfrm>
              </p:grpSpPr>
              <p:cxnSp>
                <p:nvCxnSpPr>
                  <p:cNvPr id="2239" name="Straight Connector 2238">
                    <a:extLst>
                      <a:ext uri="{FF2B5EF4-FFF2-40B4-BE49-F238E27FC236}">
                        <a16:creationId xmlns:a16="http://schemas.microsoft.com/office/drawing/2014/main" id="{80189851-5930-C001-F355-DFA77A2DA5B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40" name="Straight Connector 2239">
                    <a:extLst>
                      <a:ext uri="{FF2B5EF4-FFF2-40B4-BE49-F238E27FC236}">
                        <a16:creationId xmlns:a16="http://schemas.microsoft.com/office/drawing/2014/main" id="{40230E3B-7BD1-CF69-3D3B-121AB8F9517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41" name="Group 2240">
                  <a:extLst>
                    <a:ext uri="{FF2B5EF4-FFF2-40B4-BE49-F238E27FC236}">
                      <a16:creationId xmlns:a16="http://schemas.microsoft.com/office/drawing/2014/main" id="{744B28F3-A86F-5801-82B8-D99E1A17D450}"/>
                    </a:ext>
                  </a:extLst>
                </p:cNvPr>
                <p:cNvGrpSpPr/>
                <p:nvPr/>
              </p:nvGrpSpPr>
              <p:grpSpPr>
                <a:xfrm>
                  <a:off x="10682307" y="4427414"/>
                  <a:ext cx="75873" cy="107269"/>
                  <a:chOff x="7784566" y="3707485"/>
                  <a:chExt cx="75873" cy="107269"/>
                </a:xfrm>
              </p:grpSpPr>
              <p:cxnSp>
                <p:nvCxnSpPr>
                  <p:cNvPr id="2242" name="Straight Connector 2241">
                    <a:extLst>
                      <a:ext uri="{FF2B5EF4-FFF2-40B4-BE49-F238E27FC236}">
                        <a16:creationId xmlns:a16="http://schemas.microsoft.com/office/drawing/2014/main" id="{D925BD9A-8C6F-B535-747D-66757E279902}"/>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43" name="Straight Connector 2242">
                    <a:extLst>
                      <a:ext uri="{FF2B5EF4-FFF2-40B4-BE49-F238E27FC236}">
                        <a16:creationId xmlns:a16="http://schemas.microsoft.com/office/drawing/2014/main" id="{61C69EAF-FDBF-04F7-D005-25614BC6CF5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44" name="Group 2243">
                  <a:extLst>
                    <a:ext uri="{FF2B5EF4-FFF2-40B4-BE49-F238E27FC236}">
                      <a16:creationId xmlns:a16="http://schemas.microsoft.com/office/drawing/2014/main" id="{2C00D9F5-7ACB-449C-C2ED-68F8706047D5}"/>
                    </a:ext>
                  </a:extLst>
                </p:cNvPr>
                <p:cNvGrpSpPr/>
                <p:nvPr/>
              </p:nvGrpSpPr>
              <p:grpSpPr>
                <a:xfrm>
                  <a:off x="10649843" y="4427414"/>
                  <a:ext cx="75873" cy="107269"/>
                  <a:chOff x="7784566" y="3707485"/>
                  <a:chExt cx="75873" cy="107269"/>
                </a:xfrm>
              </p:grpSpPr>
              <p:cxnSp>
                <p:nvCxnSpPr>
                  <p:cNvPr id="2245" name="Straight Connector 2244">
                    <a:extLst>
                      <a:ext uri="{FF2B5EF4-FFF2-40B4-BE49-F238E27FC236}">
                        <a16:creationId xmlns:a16="http://schemas.microsoft.com/office/drawing/2014/main" id="{070DE316-600F-2337-23B0-525B6402054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46" name="Straight Connector 2245">
                    <a:extLst>
                      <a:ext uri="{FF2B5EF4-FFF2-40B4-BE49-F238E27FC236}">
                        <a16:creationId xmlns:a16="http://schemas.microsoft.com/office/drawing/2014/main" id="{05E7FF1A-AA4A-66F7-8507-D3B18699AB0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47" name="Group 2246">
                  <a:extLst>
                    <a:ext uri="{FF2B5EF4-FFF2-40B4-BE49-F238E27FC236}">
                      <a16:creationId xmlns:a16="http://schemas.microsoft.com/office/drawing/2014/main" id="{D06F438B-F499-3C9D-FB8F-F3754F535BB5}"/>
                    </a:ext>
                  </a:extLst>
                </p:cNvPr>
                <p:cNvGrpSpPr/>
                <p:nvPr/>
              </p:nvGrpSpPr>
              <p:grpSpPr>
                <a:xfrm>
                  <a:off x="10609263" y="4427414"/>
                  <a:ext cx="75873" cy="107269"/>
                  <a:chOff x="7784566" y="3707485"/>
                  <a:chExt cx="75873" cy="107269"/>
                </a:xfrm>
              </p:grpSpPr>
              <p:cxnSp>
                <p:nvCxnSpPr>
                  <p:cNvPr id="2248" name="Straight Connector 2247">
                    <a:extLst>
                      <a:ext uri="{FF2B5EF4-FFF2-40B4-BE49-F238E27FC236}">
                        <a16:creationId xmlns:a16="http://schemas.microsoft.com/office/drawing/2014/main" id="{204A02F0-4191-337D-A668-A5ECD6A3716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49" name="Straight Connector 2248">
                    <a:extLst>
                      <a:ext uri="{FF2B5EF4-FFF2-40B4-BE49-F238E27FC236}">
                        <a16:creationId xmlns:a16="http://schemas.microsoft.com/office/drawing/2014/main" id="{41A29143-742A-FFC8-E4ED-AD2AFC365B2E}"/>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50" name="Group 2249">
                  <a:extLst>
                    <a:ext uri="{FF2B5EF4-FFF2-40B4-BE49-F238E27FC236}">
                      <a16:creationId xmlns:a16="http://schemas.microsoft.com/office/drawing/2014/main" id="{F85351E0-66C7-D33B-2AC6-1E6D74F01E8B}"/>
                    </a:ext>
                  </a:extLst>
                </p:cNvPr>
                <p:cNvGrpSpPr/>
                <p:nvPr/>
              </p:nvGrpSpPr>
              <p:grpSpPr>
                <a:xfrm>
                  <a:off x="10591678" y="4427414"/>
                  <a:ext cx="75873" cy="107269"/>
                  <a:chOff x="7784566" y="3707485"/>
                  <a:chExt cx="75873" cy="107269"/>
                </a:xfrm>
              </p:grpSpPr>
              <p:cxnSp>
                <p:nvCxnSpPr>
                  <p:cNvPr id="2251" name="Straight Connector 2250">
                    <a:extLst>
                      <a:ext uri="{FF2B5EF4-FFF2-40B4-BE49-F238E27FC236}">
                        <a16:creationId xmlns:a16="http://schemas.microsoft.com/office/drawing/2014/main" id="{53011478-AF49-0BC7-B79A-F77D76537E9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52" name="Straight Connector 2251">
                    <a:extLst>
                      <a:ext uri="{FF2B5EF4-FFF2-40B4-BE49-F238E27FC236}">
                        <a16:creationId xmlns:a16="http://schemas.microsoft.com/office/drawing/2014/main" id="{79892F66-2B9F-8870-FA57-E902A980D36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53" name="Group 2252">
                  <a:extLst>
                    <a:ext uri="{FF2B5EF4-FFF2-40B4-BE49-F238E27FC236}">
                      <a16:creationId xmlns:a16="http://schemas.microsoft.com/office/drawing/2014/main" id="{E28AC7AF-A6D1-40D3-6B8A-85EA6469A4E7}"/>
                    </a:ext>
                  </a:extLst>
                </p:cNvPr>
                <p:cNvGrpSpPr/>
                <p:nvPr/>
              </p:nvGrpSpPr>
              <p:grpSpPr>
                <a:xfrm>
                  <a:off x="10580857" y="4427414"/>
                  <a:ext cx="75873" cy="107269"/>
                  <a:chOff x="7784566" y="3707485"/>
                  <a:chExt cx="75873" cy="107269"/>
                </a:xfrm>
              </p:grpSpPr>
              <p:cxnSp>
                <p:nvCxnSpPr>
                  <p:cNvPr id="2254" name="Straight Connector 2253">
                    <a:extLst>
                      <a:ext uri="{FF2B5EF4-FFF2-40B4-BE49-F238E27FC236}">
                        <a16:creationId xmlns:a16="http://schemas.microsoft.com/office/drawing/2014/main" id="{8239036E-9E87-0205-ED94-CD5B57F0DB7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55" name="Straight Connector 2254">
                    <a:extLst>
                      <a:ext uri="{FF2B5EF4-FFF2-40B4-BE49-F238E27FC236}">
                        <a16:creationId xmlns:a16="http://schemas.microsoft.com/office/drawing/2014/main" id="{3A0E63E7-7C5E-F4A9-2035-C27D8544ECC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56" name="Group 2255">
                  <a:extLst>
                    <a:ext uri="{FF2B5EF4-FFF2-40B4-BE49-F238E27FC236}">
                      <a16:creationId xmlns:a16="http://schemas.microsoft.com/office/drawing/2014/main" id="{0BDFE21C-1DF6-81D4-3A0F-B2E82D2D867C}"/>
                    </a:ext>
                  </a:extLst>
                </p:cNvPr>
                <p:cNvGrpSpPr/>
                <p:nvPr/>
              </p:nvGrpSpPr>
              <p:grpSpPr>
                <a:xfrm>
                  <a:off x="10565978" y="4427414"/>
                  <a:ext cx="75873" cy="107269"/>
                  <a:chOff x="7784566" y="3707485"/>
                  <a:chExt cx="75873" cy="107269"/>
                </a:xfrm>
              </p:grpSpPr>
              <p:cxnSp>
                <p:nvCxnSpPr>
                  <p:cNvPr id="2257" name="Straight Connector 2256">
                    <a:extLst>
                      <a:ext uri="{FF2B5EF4-FFF2-40B4-BE49-F238E27FC236}">
                        <a16:creationId xmlns:a16="http://schemas.microsoft.com/office/drawing/2014/main" id="{A44B841A-8BBE-431F-C561-CAA93A2F3A4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58" name="Straight Connector 2257">
                    <a:extLst>
                      <a:ext uri="{FF2B5EF4-FFF2-40B4-BE49-F238E27FC236}">
                        <a16:creationId xmlns:a16="http://schemas.microsoft.com/office/drawing/2014/main" id="{FCB31D23-87DD-8F3C-D9DA-0C068FE508F7}"/>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59" name="Group 2258">
                  <a:extLst>
                    <a:ext uri="{FF2B5EF4-FFF2-40B4-BE49-F238E27FC236}">
                      <a16:creationId xmlns:a16="http://schemas.microsoft.com/office/drawing/2014/main" id="{8A739613-1787-AFB6-1D38-F81E7223B9E9}"/>
                    </a:ext>
                  </a:extLst>
                </p:cNvPr>
                <p:cNvGrpSpPr/>
                <p:nvPr/>
              </p:nvGrpSpPr>
              <p:grpSpPr>
                <a:xfrm>
                  <a:off x="10549746" y="4427414"/>
                  <a:ext cx="75873" cy="107269"/>
                  <a:chOff x="7784566" y="3707485"/>
                  <a:chExt cx="75873" cy="107269"/>
                </a:xfrm>
              </p:grpSpPr>
              <p:cxnSp>
                <p:nvCxnSpPr>
                  <p:cNvPr id="2260" name="Straight Connector 2259">
                    <a:extLst>
                      <a:ext uri="{FF2B5EF4-FFF2-40B4-BE49-F238E27FC236}">
                        <a16:creationId xmlns:a16="http://schemas.microsoft.com/office/drawing/2014/main" id="{CA98CE5B-0431-C569-2BAF-EFA9591C434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61" name="Straight Connector 2260">
                    <a:extLst>
                      <a:ext uri="{FF2B5EF4-FFF2-40B4-BE49-F238E27FC236}">
                        <a16:creationId xmlns:a16="http://schemas.microsoft.com/office/drawing/2014/main" id="{9B2CF5CD-268A-A9D5-EFB5-A0DD9DC597B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62" name="Group 2261">
                  <a:extLst>
                    <a:ext uri="{FF2B5EF4-FFF2-40B4-BE49-F238E27FC236}">
                      <a16:creationId xmlns:a16="http://schemas.microsoft.com/office/drawing/2014/main" id="{5FA36ACB-18E6-10D7-CB60-0045C3391DFC}"/>
                    </a:ext>
                  </a:extLst>
                </p:cNvPr>
                <p:cNvGrpSpPr/>
                <p:nvPr/>
              </p:nvGrpSpPr>
              <p:grpSpPr>
                <a:xfrm>
                  <a:off x="10532162" y="4427414"/>
                  <a:ext cx="75873" cy="107269"/>
                  <a:chOff x="7784566" y="3707485"/>
                  <a:chExt cx="75873" cy="107269"/>
                </a:xfrm>
              </p:grpSpPr>
              <p:cxnSp>
                <p:nvCxnSpPr>
                  <p:cNvPr id="2263" name="Straight Connector 2262">
                    <a:extLst>
                      <a:ext uri="{FF2B5EF4-FFF2-40B4-BE49-F238E27FC236}">
                        <a16:creationId xmlns:a16="http://schemas.microsoft.com/office/drawing/2014/main" id="{45F95BC8-64E7-8D85-AADE-E2C1E565CFA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64" name="Straight Connector 2263">
                    <a:extLst>
                      <a:ext uri="{FF2B5EF4-FFF2-40B4-BE49-F238E27FC236}">
                        <a16:creationId xmlns:a16="http://schemas.microsoft.com/office/drawing/2014/main" id="{0630E117-5198-745A-D6BB-F4EE44D80D3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65" name="Group 2264">
                  <a:extLst>
                    <a:ext uri="{FF2B5EF4-FFF2-40B4-BE49-F238E27FC236}">
                      <a16:creationId xmlns:a16="http://schemas.microsoft.com/office/drawing/2014/main" id="{3380B2B1-C710-BDB4-8857-3775462A8B67}"/>
                    </a:ext>
                  </a:extLst>
                </p:cNvPr>
                <p:cNvGrpSpPr/>
                <p:nvPr/>
              </p:nvGrpSpPr>
              <p:grpSpPr>
                <a:xfrm>
                  <a:off x="10522693" y="4427414"/>
                  <a:ext cx="75873" cy="107269"/>
                  <a:chOff x="7784566" y="3707485"/>
                  <a:chExt cx="75873" cy="107269"/>
                </a:xfrm>
              </p:grpSpPr>
              <p:cxnSp>
                <p:nvCxnSpPr>
                  <p:cNvPr id="2266" name="Straight Connector 2265">
                    <a:extLst>
                      <a:ext uri="{FF2B5EF4-FFF2-40B4-BE49-F238E27FC236}">
                        <a16:creationId xmlns:a16="http://schemas.microsoft.com/office/drawing/2014/main" id="{2289CF8C-A800-BABD-EE5A-B1EF1051321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67" name="Straight Connector 2266">
                    <a:extLst>
                      <a:ext uri="{FF2B5EF4-FFF2-40B4-BE49-F238E27FC236}">
                        <a16:creationId xmlns:a16="http://schemas.microsoft.com/office/drawing/2014/main" id="{639AE9B2-B2AB-7C8E-F273-CE87DDA9111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68" name="Group 2267">
                  <a:extLst>
                    <a:ext uri="{FF2B5EF4-FFF2-40B4-BE49-F238E27FC236}">
                      <a16:creationId xmlns:a16="http://schemas.microsoft.com/office/drawing/2014/main" id="{71C7C23A-C188-FD90-7856-2EDF0C257F6F}"/>
                    </a:ext>
                  </a:extLst>
                </p:cNvPr>
                <p:cNvGrpSpPr/>
                <p:nvPr/>
              </p:nvGrpSpPr>
              <p:grpSpPr>
                <a:xfrm>
                  <a:off x="10509166" y="4427414"/>
                  <a:ext cx="75873" cy="107269"/>
                  <a:chOff x="7784566" y="3707485"/>
                  <a:chExt cx="75873" cy="107269"/>
                </a:xfrm>
              </p:grpSpPr>
              <p:cxnSp>
                <p:nvCxnSpPr>
                  <p:cNvPr id="2269" name="Straight Connector 2268">
                    <a:extLst>
                      <a:ext uri="{FF2B5EF4-FFF2-40B4-BE49-F238E27FC236}">
                        <a16:creationId xmlns:a16="http://schemas.microsoft.com/office/drawing/2014/main" id="{443DFB97-70A8-16C2-0B9A-ED88DE09C5F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70" name="Straight Connector 2269">
                    <a:extLst>
                      <a:ext uri="{FF2B5EF4-FFF2-40B4-BE49-F238E27FC236}">
                        <a16:creationId xmlns:a16="http://schemas.microsoft.com/office/drawing/2014/main" id="{B9EAE68A-4AC7-5CE8-5EDE-B018ADC16C1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71" name="Group 2270">
                  <a:extLst>
                    <a:ext uri="{FF2B5EF4-FFF2-40B4-BE49-F238E27FC236}">
                      <a16:creationId xmlns:a16="http://schemas.microsoft.com/office/drawing/2014/main" id="{4EEBACED-E5CC-A4AD-0442-A0A68DF77A05}"/>
                    </a:ext>
                  </a:extLst>
                </p:cNvPr>
                <p:cNvGrpSpPr/>
                <p:nvPr/>
              </p:nvGrpSpPr>
              <p:grpSpPr>
                <a:xfrm>
                  <a:off x="10490229" y="4427414"/>
                  <a:ext cx="75873" cy="107269"/>
                  <a:chOff x="7784566" y="3707485"/>
                  <a:chExt cx="75873" cy="107269"/>
                </a:xfrm>
              </p:grpSpPr>
              <p:cxnSp>
                <p:nvCxnSpPr>
                  <p:cNvPr id="2272" name="Straight Connector 2271">
                    <a:extLst>
                      <a:ext uri="{FF2B5EF4-FFF2-40B4-BE49-F238E27FC236}">
                        <a16:creationId xmlns:a16="http://schemas.microsoft.com/office/drawing/2014/main" id="{32832934-9AAF-C9F1-875B-006F0C72572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73" name="Straight Connector 2272">
                    <a:extLst>
                      <a:ext uri="{FF2B5EF4-FFF2-40B4-BE49-F238E27FC236}">
                        <a16:creationId xmlns:a16="http://schemas.microsoft.com/office/drawing/2014/main" id="{360E1798-9478-FDC8-2A32-BA999C93A2A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74" name="Group 2273">
                  <a:extLst>
                    <a:ext uri="{FF2B5EF4-FFF2-40B4-BE49-F238E27FC236}">
                      <a16:creationId xmlns:a16="http://schemas.microsoft.com/office/drawing/2014/main" id="{56EDB105-0A26-58B5-3ADF-D14979C2E39A}"/>
                    </a:ext>
                  </a:extLst>
                </p:cNvPr>
                <p:cNvGrpSpPr/>
                <p:nvPr/>
              </p:nvGrpSpPr>
              <p:grpSpPr>
                <a:xfrm>
                  <a:off x="10475350" y="4427414"/>
                  <a:ext cx="75873" cy="107269"/>
                  <a:chOff x="7784566" y="3707485"/>
                  <a:chExt cx="75873" cy="107269"/>
                </a:xfrm>
              </p:grpSpPr>
              <p:cxnSp>
                <p:nvCxnSpPr>
                  <p:cNvPr id="2275" name="Straight Connector 2274">
                    <a:extLst>
                      <a:ext uri="{FF2B5EF4-FFF2-40B4-BE49-F238E27FC236}">
                        <a16:creationId xmlns:a16="http://schemas.microsoft.com/office/drawing/2014/main" id="{74BF56E7-AAF3-EEEA-20B9-3EAF15C49F4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76" name="Straight Connector 2275">
                    <a:extLst>
                      <a:ext uri="{FF2B5EF4-FFF2-40B4-BE49-F238E27FC236}">
                        <a16:creationId xmlns:a16="http://schemas.microsoft.com/office/drawing/2014/main" id="{072643E5-8648-993F-8BB6-5FF0C683D03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77" name="Group 2276">
                  <a:extLst>
                    <a:ext uri="{FF2B5EF4-FFF2-40B4-BE49-F238E27FC236}">
                      <a16:creationId xmlns:a16="http://schemas.microsoft.com/office/drawing/2014/main" id="{91064B75-08D9-0D21-2F77-8D3EFBEB0FAE}"/>
                    </a:ext>
                  </a:extLst>
                </p:cNvPr>
                <p:cNvGrpSpPr/>
                <p:nvPr/>
              </p:nvGrpSpPr>
              <p:grpSpPr>
                <a:xfrm>
                  <a:off x="10440180" y="4427414"/>
                  <a:ext cx="75873" cy="107269"/>
                  <a:chOff x="7784566" y="3707485"/>
                  <a:chExt cx="75873" cy="107269"/>
                </a:xfrm>
              </p:grpSpPr>
              <p:cxnSp>
                <p:nvCxnSpPr>
                  <p:cNvPr id="2278" name="Straight Connector 2277">
                    <a:extLst>
                      <a:ext uri="{FF2B5EF4-FFF2-40B4-BE49-F238E27FC236}">
                        <a16:creationId xmlns:a16="http://schemas.microsoft.com/office/drawing/2014/main" id="{81807B48-3BE2-96F1-0CB0-9761B80033A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79" name="Straight Connector 2278">
                    <a:extLst>
                      <a:ext uri="{FF2B5EF4-FFF2-40B4-BE49-F238E27FC236}">
                        <a16:creationId xmlns:a16="http://schemas.microsoft.com/office/drawing/2014/main" id="{180C276F-A4F8-DA08-92DA-53595531F42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80" name="Group 2279">
                  <a:extLst>
                    <a:ext uri="{FF2B5EF4-FFF2-40B4-BE49-F238E27FC236}">
                      <a16:creationId xmlns:a16="http://schemas.microsoft.com/office/drawing/2014/main" id="{5CA3217E-0D49-A46C-208E-AD56B9927896}"/>
                    </a:ext>
                  </a:extLst>
                </p:cNvPr>
                <p:cNvGrpSpPr/>
                <p:nvPr/>
              </p:nvGrpSpPr>
              <p:grpSpPr>
                <a:xfrm>
                  <a:off x="10429359" y="4427414"/>
                  <a:ext cx="75873" cy="107269"/>
                  <a:chOff x="7784566" y="3707485"/>
                  <a:chExt cx="75873" cy="107269"/>
                </a:xfrm>
              </p:grpSpPr>
              <p:cxnSp>
                <p:nvCxnSpPr>
                  <p:cNvPr id="2281" name="Straight Connector 2280">
                    <a:extLst>
                      <a:ext uri="{FF2B5EF4-FFF2-40B4-BE49-F238E27FC236}">
                        <a16:creationId xmlns:a16="http://schemas.microsoft.com/office/drawing/2014/main" id="{AE3B5BD0-F8EE-C0D1-6F39-979A15309F4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82" name="Straight Connector 2281">
                    <a:extLst>
                      <a:ext uri="{FF2B5EF4-FFF2-40B4-BE49-F238E27FC236}">
                        <a16:creationId xmlns:a16="http://schemas.microsoft.com/office/drawing/2014/main" id="{FA61EF9B-D5C3-3BD3-6E0A-43CA5274CCF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83" name="Group 2282">
                  <a:extLst>
                    <a:ext uri="{FF2B5EF4-FFF2-40B4-BE49-F238E27FC236}">
                      <a16:creationId xmlns:a16="http://schemas.microsoft.com/office/drawing/2014/main" id="{C9A02B77-FFB4-B811-806B-25219D6C4D2E}"/>
                    </a:ext>
                  </a:extLst>
                </p:cNvPr>
                <p:cNvGrpSpPr/>
                <p:nvPr/>
              </p:nvGrpSpPr>
              <p:grpSpPr>
                <a:xfrm>
                  <a:off x="10406364" y="4427414"/>
                  <a:ext cx="75873" cy="107269"/>
                  <a:chOff x="7784566" y="3707485"/>
                  <a:chExt cx="75873" cy="107269"/>
                </a:xfrm>
              </p:grpSpPr>
              <p:cxnSp>
                <p:nvCxnSpPr>
                  <p:cNvPr id="2284" name="Straight Connector 2283">
                    <a:extLst>
                      <a:ext uri="{FF2B5EF4-FFF2-40B4-BE49-F238E27FC236}">
                        <a16:creationId xmlns:a16="http://schemas.microsoft.com/office/drawing/2014/main" id="{E82604F2-1C38-F624-ACB2-D3583B7B9F8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85" name="Straight Connector 2284">
                    <a:extLst>
                      <a:ext uri="{FF2B5EF4-FFF2-40B4-BE49-F238E27FC236}">
                        <a16:creationId xmlns:a16="http://schemas.microsoft.com/office/drawing/2014/main" id="{CF9E19C6-F9B0-A0AC-73F3-DFAD0960CB2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86" name="Group 2285">
                  <a:extLst>
                    <a:ext uri="{FF2B5EF4-FFF2-40B4-BE49-F238E27FC236}">
                      <a16:creationId xmlns:a16="http://schemas.microsoft.com/office/drawing/2014/main" id="{67DF0107-6CA4-4275-B81F-0CF7962E4DCC}"/>
                    </a:ext>
                  </a:extLst>
                </p:cNvPr>
                <p:cNvGrpSpPr/>
                <p:nvPr/>
              </p:nvGrpSpPr>
              <p:grpSpPr>
                <a:xfrm>
                  <a:off x="10326557" y="4427414"/>
                  <a:ext cx="75873" cy="107269"/>
                  <a:chOff x="7784566" y="3707485"/>
                  <a:chExt cx="75873" cy="107269"/>
                </a:xfrm>
              </p:grpSpPr>
              <p:cxnSp>
                <p:nvCxnSpPr>
                  <p:cNvPr id="2287" name="Straight Connector 2286">
                    <a:extLst>
                      <a:ext uri="{FF2B5EF4-FFF2-40B4-BE49-F238E27FC236}">
                        <a16:creationId xmlns:a16="http://schemas.microsoft.com/office/drawing/2014/main" id="{1D7DB2F6-02DE-7A0B-5F58-C66CE78E6B6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88" name="Straight Connector 2287">
                    <a:extLst>
                      <a:ext uri="{FF2B5EF4-FFF2-40B4-BE49-F238E27FC236}">
                        <a16:creationId xmlns:a16="http://schemas.microsoft.com/office/drawing/2014/main" id="{8D882FBA-95B6-6D47-A007-5AA0504858E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89" name="Group 2288">
                  <a:extLst>
                    <a:ext uri="{FF2B5EF4-FFF2-40B4-BE49-F238E27FC236}">
                      <a16:creationId xmlns:a16="http://schemas.microsoft.com/office/drawing/2014/main" id="{77A97B5B-BFF3-95BA-0E7F-44F82CF83040}"/>
                    </a:ext>
                  </a:extLst>
                </p:cNvPr>
                <p:cNvGrpSpPr/>
                <p:nvPr/>
              </p:nvGrpSpPr>
              <p:grpSpPr>
                <a:xfrm>
                  <a:off x="10318441" y="4427414"/>
                  <a:ext cx="75873" cy="107269"/>
                  <a:chOff x="7784566" y="3707485"/>
                  <a:chExt cx="75873" cy="107269"/>
                </a:xfrm>
              </p:grpSpPr>
              <p:cxnSp>
                <p:nvCxnSpPr>
                  <p:cNvPr id="2290" name="Straight Connector 2289">
                    <a:extLst>
                      <a:ext uri="{FF2B5EF4-FFF2-40B4-BE49-F238E27FC236}">
                        <a16:creationId xmlns:a16="http://schemas.microsoft.com/office/drawing/2014/main" id="{72C99F83-27E2-C78F-4D9A-A4FC1E7C9EE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91" name="Straight Connector 2290">
                    <a:extLst>
                      <a:ext uri="{FF2B5EF4-FFF2-40B4-BE49-F238E27FC236}">
                        <a16:creationId xmlns:a16="http://schemas.microsoft.com/office/drawing/2014/main" id="{3FB30236-3145-9DC1-5E64-B356AC9293B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92" name="Group 2291">
                  <a:extLst>
                    <a:ext uri="{FF2B5EF4-FFF2-40B4-BE49-F238E27FC236}">
                      <a16:creationId xmlns:a16="http://schemas.microsoft.com/office/drawing/2014/main" id="{293E27E3-429B-AE7B-11BB-32924D229578}"/>
                    </a:ext>
                  </a:extLst>
                </p:cNvPr>
                <p:cNvGrpSpPr/>
                <p:nvPr/>
              </p:nvGrpSpPr>
              <p:grpSpPr>
                <a:xfrm>
                  <a:off x="10192643" y="4427414"/>
                  <a:ext cx="75873" cy="107269"/>
                  <a:chOff x="7784566" y="3707485"/>
                  <a:chExt cx="75873" cy="107269"/>
                </a:xfrm>
              </p:grpSpPr>
              <p:cxnSp>
                <p:nvCxnSpPr>
                  <p:cNvPr id="2293" name="Straight Connector 2292">
                    <a:extLst>
                      <a:ext uri="{FF2B5EF4-FFF2-40B4-BE49-F238E27FC236}">
                        <a16:creationId xmlns:a16="http://schemas.microsoft.com/office/drawing/2014/main" id="{09D3D14F-5FF8-971E-7891-1EC512D8943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94" name="Straight Connector 2293">
                    <a:extLst>
                      <a:ext uri="{FF2B5EF4-FFF2-40B4-BE49-F238E27FC236}">
                        <a16:creationId xmlns:a16="http://schemas.microsoft.com/office/drawing/2014/main" id="{BBE9336A-434A-3DDA-BF7C-6058E211BBF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95" name="Group 2294">
                  <a:extLst>
                    <a:ext uri="{FF2B5EF4-FFF2-40B4-BE49-F238E27FC236}">
                      <a16:creationId xmlns:a16="http://schemas.microsoft.com/office/drawing/2014/main" id="{01CF5D29-23C9-36D1-BB08-B8AB18AE938E}"/>
                    </a:ext>
                  </a:extLst>
                </p:cNvPr>
                <p:cNvGrpSpPr/>
                <p:nvPr/>
              </p:nvGrpSpPr>
              <p:grpSpPr>
                <a:xfrm>
                  <a:off x="10175060" y="4427414"/>
                  <a:ext cx="75873" cy="107269"/>
                  <a:chOff x="7784566" y="3707485"/>
                  <a:chExt cx="75873" cy="107269"/>
                </a:xfrm>
              </p:grpSpPr>
              <p:cxnSp>
                <p:nvCxnSpPr>
                  <p:cNvPr id="2296" name="Straight Connector 2295">
                    <a:extLst>
                      <a:ext uri="{FF2B5EF4-FFF2-40B4-BE49-F238E27FC236}">
                        <a16:creationId xmlns:a16="http://schemas.microsoft.com/office/drawing/2014/main" id="{E4FBC9CD-73B8-562A-A887-78E2C4694A1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97" name="Straight Connector 2296">
                    <a:extLst>
                      <a:ext uri="{FF2B5EF4-FFF2-40B4-BE49-F238E27FC236}">
                        <a16:creationId xmlns:a16="http://schemas.microsoft.com/office/drawing/2014/main" id="{870EA9A9-3565-CCD3-D780-E402F9EB106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98" name="Group 2297">
                  <a:extLst>
                    <a:ext uri="{FF2B5EF4-FFF2-40B4-BE49-F238E27FC236}">
                      <a16:creationId xmlns:a16="http://schemas.microsoft.com/office/drawing/2014/main" id="{762103BF-D7A9-5B51-1F58-086E0D664CE4}"/>
                    </a:ext>
                  </a:extLst>
                </p:cNvPr>
                <p:cNvGrpSpPr/>
                <p:nvPr/>
              </p:nvGrpSpPr>
              <p:grpSpPr>
                <a:xfrm>
                  <a:off x="10114190" y="4427414"/>
                  <a:ext cx="75873" cy="107269"/>
                  <a:chOff x="7784566" y="3707485"/>
                  <a:chExt cx="75873" cy="107269"/>
                </a:xfrm>
              </p:grpSpPr>
              <p:cxnSp>
                <p:nvCxnSpPr>
                  <p:cNvPr id="2299" name="Straight Connector 2298">
                    <a:extLst>
                      <a:ext uri="{FF2B5EF4-FFF2-40B4-BE49-F238E27FC236}">
                        <a16:creationId xmlns:a16="http://schemas.microsoft.com/office/drawing/2014/main" id="{65028DD4-1FEB-5294-3141-DB97EACF245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00" name="Straight Connector 2299">
                    <a:extLst>
                      <a:ext uri="{FF2B5EF4-FFF2-40B4-BE49-F238E27FC236}">
                        <a16:creationId xmlns:a16="http://schemas.microsoft.com/office/drawing/2014/main" id="{93720B2D-7DEF-0035-1D11-E32F7372A84E}"/>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01" name="Group 2300">
                  <a:extLst>
                    <a:ext uri="{FF2B5EF4-FFF2-40B4-BE49-F238E27FC236}">
                      <a16:creationId xmlns:a16="http://schemas.microsoft.com/office/drawing/2014/main" id="{D9B666CD-324F-B333-8244-86EC295D919F}"/>
                    </a:ext>
                  </a:extLst>
                </p:cNvPr>
                <p:cNvGrpSpPr/>
                <p:nvPr/>
              </p:nvGrpSpPr>
              <p:grpSpPr>
                <a:xfrm>
                  <a:off x="10097958" y="4427414"/>
                  <a:ext cx="75873" cy="107269"/>
                  <a:chOff x="7784566" y="3707485"/>
                  <a:chExt cx="75873" cy="107269"/>
                </a:xfrm>
              </p:grpSpPr>
              <p:cxnSp>
                <p:nvCxnSpPr>
                  <p:cNvPr id="2302" name="Straight Connector 2301">
                    <a:extLst>
                      <a:ext uri="{FF2B5EF4-FFF2-40B4-BE49-F238E27FC236}">
                        <a16:creationId xmlns:a16="http://schemas.microsoft.com/office/drawing/2014/main" id="{0EA2DA70-5508-BD6D-9EC5-7ED76B91FA6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03" name="Straight Connector 2302">
                    <a:extLst>
                      <a:ext uri="{FF2B5EF4-FFF2-40B4-BE49-F238E27FC236}">
                        <a16:creationId xmlns:a16="http://schemas.microsoft.com/office/drawing/2014/main" id="{F2A46940-6F27-6224-F4DF-EEDD35C85C6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04" name="Group 2303">
                  <a:extLst>
                    <a:ext uri="{FF2B5EF4-FFF2-40B4-BE49-F238E27FC236}">
                      <a16:creationId xmlns:a16="http://schemas.microsoft.com/office/drawing/2014/main" id="{17AF272A-7C1B-5BD6-D88F-166CEF01D9CF}"/>
                    </a:ext>
                  </a:extLst>
                </p:cNvPr>
                <p:cNvGrpSpPr/>
                <p:nvPr/>
              </p:nvGrpSpPr>
              <p:grpSpPr>
                <a:xfrm>
                  <a:off x="10079021" y="4427414"/>
                  <a:ext cx="75873" cy="107269"/>
                  <a:chOff x="7784566" y="3707485"/>
                  <a:chExt cx="75873" cy="107269"/>
                </a:xfrm>
              </p:grpSpPr>
              <p:cxnSp>
                <p:nvCxnSpPr>
                  <p:cNvPr id="2305" name="Straight Connector 2304">
                    <a:extLst>
                      <a:ext uri="{FF2B5EF4-FFF2-40B4-BE49-F238E27FC236}">
                        <a16:creationId xmlns:a16="http://schemas.microsoft.com/office/drawing/2014/main" id="{85D8B26D-0433-9C6C-CFDE-69C37F55409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06" name="Straight Connector 2305">
                    <a:extLst>
                      <a:ext uri="{FF2B5EF4-FFF2-40B4-BE49-F238E27FC236}">
                        <a16:creationId xmlns:a16="http://schemas.microsoft.com/office/drawing/2014/main" id="{8E86BC69-8489-7BCF-C313-E48B92D34E0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07" name="Group 2306">
                  <a:extLst>
                    <a:ext uri="{FF2B5EF4-FFF2-40B4-BE49-F238E27FC236}">
                      <a16:creationId xmlns:a16="http://schemas.microsoft.com/office/drawing/2014/main" id="{72339D26-0DC2-BFE8-B5BB-BEFEF2AE3454}"/>
                    </a:ext>
                  </a:extLst>
                </p:cNvPr>
                <p:cNvGrpSpPr/>
                <p:nvPr/>
              </p:nvGrpSpPr>
              <p:grpSpPr>
                <a:xfrm>
                  <a:off x="10016799" y="4427414"/>
                  <a:ext cx="75873" cy="107269"/>
                  <a:chOff x="7784566" y="3707485"/>
                  <a:chExt cx="75873" cy="107269"/>
                </a:xfrm>
              </p:grpSpPr>
              <p:cxnSp>
                <p:nvCxnSpPr>
                  <p:cNvPr id="2308" name="Straight Connector 2307">
                    <a:extLst>
                      <a:ext uri="{FF2B5EF4-FFF2-40B4-BE49-F238E27FC236}">
                        <a16:creationId xmlns:a16="http://schemas.microsoft.com/office/drawing/2014/main" id="{9BE0FA92-AA38-2953-66EE-7B1408145D2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09" name="Straight Connector 2308">
                    <a:extLst>
                      <a:ext uri="{FF2B5EF4-FFF2-40B4-BE49-F238E27FC236}">
                        <a16:creationId xmlns:a16="http://schemas.microsoft.com/office/drawing/2014/main" id="{F7D936A1-B810-7052-3005-497D678E226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10" name="Group 2309">
                  <a:extLst>
                    <a:ext uri="{FF2B5EF4-FFF2-40B4-BE49-F238E27FC236}">
                      <a16:creationId xmlns:a16="http://schemas.microsoft.com/office/drawing/2014/main" id="{56E1178C-15DC-5F7C-B5BE-8EC2C13B4827}"/>
                    </a:ext>
                  </a:extLst>
                </p:cNvPr>
                <p:cNvGrpSpPr/>
                <p:nvPr/>
              </p:nvGrpSpPr>
              <p:grpSpPr>
                <a:xfrm>
                  <a:off x="9884238" y="4447704"/>
                  <a:ext cx="75873" cy="107269"/>
                  <a:chOff x="7784566" y="3707485"/>
                  <a:chExt cx="75873" cy="107269"/>
                </a:xfrm>
              </p:grpSpPr>
              <p:cxnSp>
                <p:nvCxnSpPr>
                  <p:cNvPr id="2311" name="Straight Connector 2310">
                    <a:extLst>
                      <a:ext uri="{FF2B5EF4-FFF2-40B4-BE49-F238E27FC236}">
                        <a16:creationId xmlns:a16="http://schemas.microsoft.com/office/drawing/2014/main" id="{E4E055DF-5664-B51F-6BAC-DC2733FED55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12" name="Straight Connector 2311">
                    <a:extLst>
                      <a:ext uri="{FF2B5EF4-FFF2-40B4-BE49-F238E27FC236}">
                        <a16:creationId xmlns:a16="http://schemas.microsoft.com/office/drawing/2014/main" id="{79683C42-A131-255E-D910-892FD5AD527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13" name="Group 2312">
                  <a:extLst>
                    <a:ext uri="{FF2B5EF4-FFF2-40B4-BE49-F238E27FC236}">
                      <a16:creationId xmlns:a16="http://schemas.microsoft.com/office/drawing/2014/main" id="{1EF0F954-03C5-1930-A85F-8F9CC24BDDBC}"/>
                    </a:ext>
                  </a:extLst>
                </p:cNvPr>
                <p:cNvGrpSpPr/>
                <p:nvPr/>
              </p:nvGrpSpPr>
              <p:grpSpPr>
                <a:xfrm>
                  <a:off x="9857185" y="4446352"/>
                  <a:ext cx="75873" cy="107269"/>
                  <a:chOff x="7784566" y="3707485"/>
                  <a:chExt cx="75873" cy="107269"/>
                </a:xfrm>
              </p:grpSpPr>
              <p:cxnSp>
                <p:nvCxnSpPr>
                  <p:cNvPr id="2314" name="Straight Connector 2313">
                    <a:extLst>
                      <a:ext uri="{FF2B5EF4-FFF2-40B4-BE49-F238E27FC236}">
                        <a16:creationId xmlns:a16="http://schemas.microsoft.com/office/drawing/2014/main" id="{E98629C3-8A35-B762-3A73-1C97441FCE1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15" name="Straight Connector 2314">
                    <a:extLst>
                      <a:ext uri="{FF2B5EF4-FFF2-40B4-BE49-F238E27FC236}">
                        <a16:creationId xmlns:a16="http://schemas.microsoft.com/office/drawing/2014/main" id="{B1038789-5923-F28E-E6A4-CA05FE2385F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16" name="Group 2315">
                  <a:extLst>
                    <a:ext uri="{FF2B5EF4-FFF2-40B4-BE49-F238E27FC236}">
                      <a16:creationId xmlns:a16="http://schemas.microsoft.com/office/drawing/2014/main" id="{378A2FF4-9092-69FB-E18F-2F2EF5317135}"/>
                    </a:ext>
                  </a:extLst>
                </p:cNvPr>
                <p:cNvGrpSpPr/>
                <p:nvPr/>
              </p:nvGrpSpPr>
              <p:grpSpPr>
                <a:xfrm>
                  <a:off x="9839600" y="4466642"/>
                  <a:ext cx="75873" cy="107269"/>
                  <a:chOff x="7784566" y="3707485"/>
                  <a:chExt cx="75873" cy="107269"/>
                </a:xfrm>
              </p:grpSpPr>
              <p:cxnSp>
                <p:nvCxnSpPr>
                  <p:cNvPr id="2317" name="Straight Connector 2316">
                    <a:extLst>
                      <a:ext uri="{FF2B5EF4-FFF2-40B4-BE49-F238E27FC236}">
                        <a16:creationId xmlns:a16="http://schemas.microsoft.com/office/drawing/2014/main" id="{69E2F11B-5595-8081-E1BC-86C8B9F14FB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18" name="Straight Connector 2317">
                    <a:extLst>
                      <a:ext uri="{FF2B5EF4-FFF2-40B4-BE49-F238E27FC236}">
                        <a16:creationId xmlns:a16="http://schemas.microsoft.com/office/drawing/2014/main" id="{4D5193DA-5B89-0B66-F8B9-64467B2C253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19" name="Group 2318">
                  <a:extLst>
                    <a:ext uri="{FF2B5EF4-FFF2-40B4-BE49-F238E27FC236}">
                      <a16:creationId xmlns:a16="http://schemas.microsoft.com/office/drawing/2014/main" id="{47891B66-0715-2A99-B650-6C765157279C}"/>
                    </a:ext>
                  </a:extLst>
                </p:cNvPr>
                <p:cNvGrpSpPr/>
                <p:nvPr/>
              </p:nvGrpSpPr>
              <p:grpSpPr>
                <a:xfrm>
                  <a:off x="9804430" y="4466642"/>
                  <a:ext cx="75873" cy="107269"/>
                  <a:chOff x="7784566" y="3707485"/>
                  <a:chExt cx="75873" cy="107269"/>
                </a:xfrm>
              </p:grpSpPr>
              <p:cxnSp>
                <p:nvCxnSpPr>
                  <p:cNvPr id="2320" name="Straight Connector 2319">
                    <a:extLst>
                      <a:ext uri="{FF2B5EF4-FFF2-40B4-BE49-F238E27FC236}">
                        <a16:creationId xmlns:a16="http://schemas.microsoft.com/office/drawing/2014/main" id="{505D0E7B-D54C-7ED8-7464-1E23FA2231E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21" name="Straight Connector 2320">
                    <a:extLst>
                      <a:ext uri="{FF2B5EF4-FFF2-40B4-BE49-F238E27FC236}">
                        <a16:creationId xmlns:a16="http://schemas.microsoft.com/office/drawing/2014/main" id="{16C73706-25AB-7981-32BA-875C039A6F4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22" name="Group 2321">
                  <a:extLst>
                    <a:ext uri="{FF2B5EF4-FFF2-40B4-BE49-F238E27FC236}">
                      <a16:creationId xmlns:a16="http://schemas.microsoft.com/office/drawing/2014/main" id="{0F2E29E2-FB01-977D-CCF0-F8AE17575F7F}"/>
                    </a:ext>
                  </a:extLst>
                </p:cNvPr>
                <p:cNvGrpSpPr/>
                <p:nvPr/>
              </p:nvGrpSpPr>
              <p:grpSpPr>
                <a:xfrm>
                  <a:off x="9770614" y="4466642"/>
                  <a:ext cx="75873" cy="107269"/>
                  <a:chOff x="7784566" y="3707485"/>
                  <a:chExt cx="75873" cy="107269"/>
                </a:xfrm>
              </p:grpSpPr>
              <p:cxnSp>
                <p:nvCxnSpPr>
                  <p:cNvPr id="2323" name="Straight Connector 2322">
                    <a:extLst>
                      <a:ext uri="{FF2B5EF4-FFF2-40B4-BE49-F238E27FC236}">
                        <a16:creationId xmlns:a16="http://schemas.microsoft.com/office/drawing/2014/main" id="{5E995100-3F65-E274-10AF-BB0F88316BF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24" name="Straight Connector 2323">
                    <a:extLst>
                      <a:ext uri="{FF2B5EF4-FFF2-40B4-BE49-F238E27FC236}">
                        <a16:creationId xmlns:a16="http://schemas.microsoft.com/office/drawing/2014/main" id="{F788C02E-F499-3696-2C1C-7117E03D6AA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25" name="Group 2324">
                  <a:extLst>
                    <a:ext uri="{FF2B5EF4-FFF2-40B4-BE49-F238E27FC236}">
                      <a16:creationId xmlns:a16="http://schemas.microsoft.com/office/drawing/2014/main" id="{DB864ACA-A246-91AF-DC85-6E5A537500FA}"/>
                    </a:ext>
                  </a:extLst>
                </p:cNvPr>
                <p:cNvGrpSpPr/>
                <p:nvPr/>
              </p:nvGrpSpPr>
              <p:grpSpPr>
                <a:xfrm>
                  <a:off x="9757087" y="4466642"/>
                  <a:ext cx="75873" cy="107269"/>
                  <a:chOff x="7784566" y="3707485"/>
                  <a:chExt cx="75873" cy="107269"/>
                </a:xfrm>
              </p:grpSpPr>
              <p:cxnSp>
                <p:nvCxnSpPr>
                  <p:cNvPr id="2326" name="Straight Connector 2325">
                    <a:extLst>
                      <a:ext uri="{FF2B5EF4-FFF2-40B4-BE49-F238E27FC236}">
                        <a16:creationId xmlns:a16="http://schemas.microsoft.com/office/drawing/2014/main" id="{4C6131A0-6ABD-397D-B947-4EBDC78D9AE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27" name="Straight Connector 2326">
                    <a:extLst>
                      <a:ext uri="{FF2B5EF4-FFF2-40B4-BE49-F238E27FC236}">
                        <a16:creationId xmlns:a16="http://schemas.microsoft.com/office/drawing/2014/main" id="{9B34A2E8-5F09-FF7B-DB5D-EF5C7D43A35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28" name="Group 2327">
                  <a:extLst>
                    <a:ext uri="{FF2B5EF4-FFF2-40B4-BE49-F238E27FC236}">
                      <a16:creationId xmlns:a16="http://schemas.microsoft.com/office/drawing/2014/main" id="{93498C92-5230-F5E1-C472-591EB6F8C94C}"/>
                    </a:ext>
                  </a:extLst>
                </p:cNvPr>
                <p:cNvGrpSpPr/>
                <p:nvPr/>
              </p:nvGrpSpPr>
              <p:grpSpPr>
                <a:xfrm>
                  <a:off x="9725976" y="4466642"/>
                  <a:ext cx="75873" cy="107269"/>
                  <a:chOff x="7784566" y="3707485"/>
                  <a:chExt cx="75873" cy="107269"/>
                </a:xfrm>
              </p:grpSpPr>
              <p:cxnSp>
                <p:nvCxnSpPr>
                  <p:cNvPr id="2329" name="Straight Connector 2328">
                    <a:extLst>
                      <a:ext uri="{FF2B5EF4-FFF2-40B4-BE49-F238E27FC236}">
                        <a16:creationId xmlns:a16="http://schemas.microsoft.com/office/drawing/2014/main" id="{245C4E3F-E4EE-773D-6283-722F274ECDC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30" name="Straight Connector 2329">
                    <a:extLst>
                      <a:ext uri="{FF2B5EF4-FFF2-40B4-BE49-F238E27FC236}">
                        <a16:creationId xmlns:a16="http://schemas.microsoft.com/office/drawing/2014/main" id="{98111DF4-CF63-0511-99D6-D5FF747CE6D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31" name="Group 2330">
                  <a:extLst>
                    <a:ext uri="{FF2B5EF4-FFF2-40B4-BE49-F238E27FC236}">
                      <a16:creationId xmlns:a16="http://schemas.microsoft.com/office/drawing/2014/main" id="{80D0C597-68BD-98FC-3DD2-9D1600D4144A}"/>
                    </a:ext>
                  </a:extLst>
                </p:cNvPr>
                <p:cNvGrpSpPr/>
                <p:nvPr/>
              </p:nvGrpSpPr>
              <p:grpSpPr>
                <a:xfrm>
                  <a:off x="9689454" y="4466642"/>
                  <a:ext cx="75873" cy="107269"/>
                  <a:chOff x="7784566" y="3707485"/>
                  <a:chExt cx="75873" cy="107269"/>
                </a:xfrm>
              </p:grpSpPr>
              <p:cxnSp>
                <p:nvCxnSpPr>
                  <p:cNvPr id="2332" name="Straight Connector 2331">
                    <a:extLst>
                      <a:ext uri="{FF2B5EF4-FFF2-40B4-BE49-F238E27FC236}">
                        <a16:creationId xmlns:a16="http://schemas.microsoft.com/office/drawing/2014/main" id="{0853715C-3E93-A116-F2B4-38C44789B96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33" name="Straight Connector 2332">
                    <a:extLst>
                      <a:ext uri="{FF2B5EF4-FFF2-40B4-BE49-F238E27FC236}">
                        <a16:creationId xmlns:a16="http://schemas.microsoft.com/office/drawing/2014/main" id="{032745F1-A78D-43DB-A6BD-B0F3EA3C7A4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34" name="Group 2333">
                  <a:extLst>
                    <a:ext uri="{FF2B5EF4-FFF2-40B4-BE49-F238E27FC236}">
                      <a16:creationId xmlns:a16="http://schemas.microsoft.com/office/drawing/2014/main" id="{8140AE1E-2AA1-D1B4-BEDC-08E521628384}"/>
                    </a:ext>
                  </a:extLst>
                </p:cNvPr>
                <p:cNvGrpSpPr/>
                <p:nvPr/>
              </p:nvGrpSpPr>
              <p:grpSpPr>
                <a:xfrm>
                  <a:off x="9578538" y="4489637"/>
                  <a:ext cx="75873" cy="107269"/>
                  <a:chOff x="7784566" y="3707485"/>
                  <a:chExt cx="75873" cy="107269"/>
                </a:xfrm>
              </p:grpSpPr>
              <p:cxnSp>
                <p:nvCxnSpPr>
                  <p:cNvPr id="2335" name="Straight Connector 2334">
                    <a:extLst>
                      <a:ext uri="{FF2B5EF4-FFF2-40B4-BE49-F238E27FC236}">
                        <a16:creationId xmlns:a16="http://schemas.microsoft.com/office/drawing/2014/main" id="{84B24280-8505-5347-3956-208B6B3F791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36" name="Straight Connector 2335">
                    <a:extLst>
                      <a:ext uri="{FF2B5EF4-FFF2-40B4-BE49-F238E27FC236}">
                        <a16:creationId xmlns:a16="http://schemas.microsoft.com/office/drawing/2014/main" id="{6F37DC31-53B7-F244-E877-C6B497139A0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37" name="Group 2336">
                  <a:extLst>
                    <a:ext uri="{FF2B5EF4-FFF2-40B4-BE49-F238E27FC236}">
                      <a16:creationId xmlns:a16="http://schemas.microsoft.com/office/drawing/2014/main" id="{276F4F02-CC45-2A85-1F98-0EEFC4D4577D}"/>
                    </a:ext>
                  </a:extLst>
                </p:cNvPr>
                <p:cNvGrpSpPr/>
                <p:nvPr/>
              </p:nvGrpSpPr>
              <p:grpSpPr>
                <a:xfrm>
                  <a:off x="9514964" y="4489637"/>
                  <a:ext cx="75873" cy="107269"/>
                  <a:chOff x="7784566" y="3707485"/>
                  <a:chExt cx="75873" cy="107269"/>
                </a:xfrm>
              </p:grpSpPr>
              <p:cxnSp>
                <p:nvCxnSpPr>
                  <p:cNvPr id="2338" name="Straight Connector 2337">
                    <a:extLst>
                      <a:ext uri="{FF2B5EF4-FFF2-40B4-BE49-F238E27FC236}">
                        <a16:creationId xmlns:a16="http://schemas.microsoft.com/office/drawing/2014/main" id="{8B3C7228-CCF2-C0EC-1668-10533A0EC7E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39" name="Straight Connector 2338">
                    <a:extLst>
                      <a:ext uri="{FF2B5EF4-FFF2-40B4-BE49-F238E27FC236}">
                        <a16:creationId xmlns:a16="http://schemas.microsoft.com/office/drawing/2014/main" id="{9295007D-0527-3F30-0707-1C6C35F3450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40" name="Group 2339">
                  <a:extLst>
                    <a:ext uri="{FF2B5EF4-FFF2-40B4-BE49-F238E27FC236}">
                      <a16:creationId xmlns:a16="http://schemas.microsoft.com/office/drawing/2014/main" id="{A0283FA2-8CA0-E6CE-C81C-ED60EDE2DBFE}"/>
                    </a:ext>
                  </a:extLst>
                </p:cNvPr>
                <p:cNvGrpSpPr/>
                <p:nvPr/>
              </p:nvGrpSpPr>
              <p:grpSpPr>
                <a:xfrm>
                  <a:off x="9505495" y="4497753"/>
                  <a:ext cx="75873" cy="107269"/>
                  <a:chOff x="7784566" y="3707485"/>
                  <a:chExt cx="75873" cy="107269"/>
                </a:xfrm>
              </p:grpSpPr>
              <p:cxnSp>
                <p:nvCxnSpPr>
                  <p:cNvPr id="2341" name="Straight Connector 2340">
                    <a:extLst>
                      <a:ext uri="{FF2B5EF4-FFF2-40B4-BE49-F238E27FC236}">
                        <a16:creationId xmlns:a16="http://schemas.microsoft.com/office/drawing/2014/main" id="{36F7704B-55C8-5D60-73E0-044884AB70B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42" name="Straight Connector 2341">
                    <a:extLst>
                      <a:ext uri="{FF2B5EF4-FFF2-40B4-BE49-F238E27FC236}">
                        <a16:creationId xmlns:a16="http://schemas.microsoft.com/office/drawing/2014/main" id="{B76E550F-E6C5-4941-64FB-52876C4E9CB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43" name="Group 2342">
                  <a:extLst>
                    <a:ext uri="{FF2B5EF4-FFF2-40B4-BE49-F238E27FC236}">
                      <a16:creationId xmlns:a16="http://schemas.microsoft.com/office/drawing/2014/main" id="{5ECE9A21-D1C4-A2AF-32A8-73D18879E2EF}"/>
                    </a:ext>
                  </a:extLst>
                </p:cNvPr>
                <p:cNvGrpSpPr/>
                <p:nvPr/>
              </p:nvGrpSpPr>
              <p:grpSpPr>
                <a:xfrm>
                  <a:off x="9494674" y="4512632"/>
                  <a:ext cx="75873" cy="107269"/>
                  <a:chOff x="7784566" y="3707485"/>
                  <a:chExt cx="75873" cy="107269"/>
                </a:xfrm>
              </p:grpSpPr>
              <p:cxnSp>
                <p:nvCxnSpPr>
                  <p:cNvPr id="2344" name="Straight Connector 2343">
                    <a:extLst>
                      <a:ext uri="{FF2B5EF4-FFF2-40B4-BE49-F238E27FC236}">
                        <a16:creationId xmlns:a16="http://schemas.microsoft.com/office/drawing/2014/main" id="{9A24C1B3-22D7-E0BD-8FAD-5A83E9DE2A9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45" name="Straight Connector 2344">
                    <a:extLst>
                      <a:ext uri="{FF2B5EF4-FFF2-40B4-BE49-F238E27FC236}">
                        <a16:creationId xmlns:a16="http://schemas.microsoft.com/office/drawing/2014/main" id="{4904BA31-C75E-ECAC-1864-09029682024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46" name="Group 2345">
                  <a:extLst>
                    <a:ext uri="{FF2B5EF4-FFF2-40B4-BE49-F238E27FC236}">
                      <a16:creationId xmlns:a16="http://schemas.microsoft.com/office/drawing/2014/main" id="{07080C5D-11C2-3E4C-53C6-8DE349FDA909}"/>
                    </a:ext>
                  </a:extLst>
                </p:cNvPr>
                <p:cNvGrpSpPr/>
                <p:nvPr/>
              </p:nvGrpSpPr>
              <p:grpSpPr>
                <a:xfrm>
                  <a:off x="9463562" y="4512632"/>
                  <a:ext cx="75873" cy="107269"/>
                  <a:chOff x="7784566" y="3707485"/>
                  <a:chExt cx="75873" cy="107269"/>
                </a:xfrm>
              </p:grpSpPr>
              <p:cxnSp>
                <p:nvCxnSpPr>
                  <p:cNvPr id="2347" name="Straight Connector 2346">
                    <a:extLst>
                      <a:ext uri="{FF2B5EF4-FFF2-40B4-BE49-F238E27FC236}">
                        <a16:creationId xmlns:a16="http://schemas.microsoft.com/office/drawing/2014/main" id="{7C17D689-BB25-4CF7-64F5-1EFCC368AF3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48" name="Straight Connector 2347">
                    <a:extLst>
                      <a:ext uri="{FF2B5EF4-FFF2-40B4-BE49-F238E27FC236}">
                        <a16:creationId xmlns:a16="http://schemas.microsoft.com/office/drawing/2014/main" id="{5A3FE3F6-89A6-8B03-3CC8-AAA018A98AB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49" name="Group 2348">
                  <a:extLst>
                    <a:ext uri="{FF2B5EF4-FFF2-40B4-BE49-F238E27FC236}">
                      <a16:creationId xmlns:a16="http://schemas.microsoft.com/office/drawing/2014/main" id="{C626E0DF-02AA-6D4F-A898-7FD9E7797E09}"/>
                    </a:ext>
                  </a:extLst>
                </p:cNvPr>
                <p:cNvGrpSpPr/>
                <p:nvPr/>
              </p:nvGrpSpPr>
              <p:grpSpPr>
                <a:xfrm>
                  <a:off x="9428392" y="4538332"/>
                  <a:ext cx="75873" cy="107269"/>
                  <a:chOff x="7784566" y="3707485"/>
                  <a:chExt cx="75873" cy="107269"/>
                </a:xfrm>
              </p:grpSpPr>
              <p:cxnSp>
                <p:nvCxnSpPr>
                  <p:cNvPr id="2350" name="Straight Connector 2349">
                    <a:extLst>
                      <a:ext uri="{FF2B5EF4-FFF2-40B4-BE49-F238E27FC236}">
                        <a16:creationId xmlns:a16="http://schemas.microsoft.com/office/drawing/2014/main" id="{95F7336B-7B88-2A80-008A-4A47CEAA84F2}"/>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51" name="Straight Connector 2350">
                    <a:extLst>
                      <a:ext uri="{FF2B5EF4-FFF2-40B4-BE49-F238E27FC236}">
                        <a16:creationId xmlns:a16="http://schemas.microsoft.com/office/drawing/2014/main" id="{7E89B32C-848E-0E7F-1126-9A5A3A64ACF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52" name="Group 2351">
                  <a:extLst>
                    <a:ext uri="{FF2B5EF4-FFF2-40B4-BE49-F238E27FC236}">
                      <a16:creationId xmlns:a16="http://schemas.microsoft.com/office/drawing/2014/main" id="{EA74BB26-7377-1E53-C18B-28E0B543E8EA}"/>
                    </a:ext>
                  </a:extLst>
                </p:cNvPr>
                <p:cNvGrpSpPr/>
                <p:nvPr/>
              </p:nvGrpSpPr>
              <p:grpSpPr>
                <a:xfrm>
                  <a:off x="9414865" y="4543743"/>
                  <a:ext cx="75873" cy="107269"/>
                  <a:chOff x="7784566" y="3707485"/>
                  <a:chExt cx="75873" cy="107269"/>
                </a:xfrm>
              </p:grpSpPr>
              <p:cxnSp>
                <p:nvCxnSpPr>
                  <p:cNvPr id="2353" name="Straight Connector 2352">
                    <a:extLst>
                      <a:ext uri="{FF2B5EF4-FFF2-40B4-BE49-F238E27FC236}">
                        <a16:creationId xmlns:a16="http://schemas.microsoft.com/office/drawing/2014/main" id="{E1200215-4F4E-3782-4926-CBD2F6F4DD4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54" name="Straight Connector 2353">
                    <a:extLst>
                      <a:ext uri="{FF2B5EF4-FFF2-40B4-BE49-F238E27FC236}">
                        <a16:creationId xmlns:a16="http://schemas.microsoft.com/office/drawing/2014/main" id="{5EBEBC06-896C-A565-FE86-3C0A835AE5F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55" name="Group 2354">
                  <a:extLst>
                    <a:ext uri="{FF2B5EF4-FFF2-40B4-BE49-F238E27FC236}">
                      <a16:creationId xmlns:a16="http://schemas.microsoft.com/office/drawing/2014/main" id="{E81A285D-1749-DB46-D150-443392811B1F}"/>
                    </a:ext>
                  </a:extLst>
                </p:cNvPr>
                <p:cNvGrpSpPr/>
                <p:nvPr/>
              </p:nvGrpSpPr>
              <p:grpSpPr>
                <a:xfrm>
                  <a:off x="9390518" y="4559975"/>
                  <a:ext cx="75873" cy="107269"/>
                  <a:chOff x="7784566" y="3707485"/>
                  <a:chExt cx="75873" cy="107269"/>
                </a:xfrm>
              </p:grpSpPr>
              <p:cxnSp>
                <p:nvCxnSpPr>
                  <p:cNvPr id="2356" name="Straight Connector 2355">
                    <a:extLst>
                      <a:ext uri="{FF2B5EF4-FFF2-40B4-BE49-F238E27FC236}">
                        <a16:creationId xmlns:a16="http://schemas.microsoft.com/office/drawing/2014/main" id="{62EAC4F0-6BBB-522D-3BF8-F0FF98382E6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57" name="Straight Connector 2356">
                    <a:extLst>
                      <a:ext uri="{FF2B5EF4-FFF2-40B4-BE49-F238E27FC236}">
                        <a16:creationId xmlns:a16="http://schemas.microsoft.com/office/drawing/2014/main" id="{009E0411-45DE-D247-E850-D09EE4CEE22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58" name="Group 2357">
                  <a:extLst>
                    <a:ext uri="{FF2B5EF4-FFF2-40B4-BE49-F238E27FC236}">
                      <a16:creationId xmlns:a16="http://schemas.microsoft.com/office/drawing/2014/main" id="{A98155DF-2A6F-C110-AA09-2DA67931EFBC}"/>
                    </a:ext>
                  </a:extLst>
                </p:cNvPr>
                <p:cNvGrpSpPr/>
                <p:nvPr/>
              </p:nvGrpSpPr>
              <p:grpSpPr>
                <a:xfrm>
                  <a:off x="9360759" y="4559975"/>
                  <a:ext cx="75873" cy="107269"/>
                  <a:chOff x="7784566" y="3707485"/>
                  <a:chExt cx="75873" cy="107269"/>
                </a:xfrm>
              </p:grpSpPr>
              <p:cxnSp>
                <p:nvCxnSpPr>
                  <p:cNvPr id="2359" name="Straight Connector 2358">
                    <a:extLst>
                      <a:ext uri="{FF2B5EF4-FFF2-40B4-BE49-F238E27FC236}">
                        <a16:creationId xmlns:a16="http://schemas.microsoft.com/office/drawing/2014/main" id="{2184F0FD-2D49-5A30-31FB-57E57683CD8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60" name="Straight Connector 2359">
                    <a:extLst>
                      <a:ext uri="{FF2B5EF4-FFF2-40B4-BE49-F238E27FC236}">
                        <a16:creationId xmlns:a16="http://schemas.microsoft.com/office/drawing/2014/main" id="{747D2C6D-F1B2-3B6B-82E7-8515FFDD94D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61" name="Group 2360">
                  <a:extLst>
                    <a:ext uri="{FF2B5EF4-FFF2-40B4-BE49-F238E27FC236}">
                      <a16:creationId xmlns:a16="http://schemas.microsoft.com/office/drawing/2014/main" id="{F52ABA03-D545-6655-B321-72ED223690C1}"/>
                    </a:ext>
                  </a:extLst>
                </p:cNvPr>
                <p:cNvGrpSpPr/>
                <p:nvPr/>
              </p:nvGrpSpPr>
              <p:grpSpPr>
                <a:xfrm>
                  <a:off x="9317474" y="4559975"/>
                  <a:ext cx="75873" cy="107269"/>
                  <a:chOff x="7784566" y="3707485"/>
                  <a:chExt cx="75873" cy="107269"/>
                </a:xfrm>
              </p:grpSpPr>
              <p:cxnSp>
                <p:nvCxnSpPr>
                  <p:cNvPr id="2362" name="Straight Connector 2361">
                    <a:extLst>
                      <a:ext uri="{FF2B5EF4-FFF2-40B4-BE49-F238E27FC236}">
                        <a16:creationId xmlns:a16="http://schemas.microsoft.com/office/drawing/2014/main" id="{3EBDFFB2-1BA6-BDE4-8684-0FBEA4179D6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63" name="Straight Connector 2362">
                    <a:extLst>
                      <a:ext uri="{FF2B5EF4-FFF2-40B4-BE49-F238E27FC236}">
                        <a16:creationId xmlns:a16="http://schemas.microsoft.com/office/drawing/2014/main" id="{468EB191-D771-6E2C-41D1-DEB750328CD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64" name="Group 2363">
                  <a:extLst>
                    <a:ext uri="{FF2B5EF4-FFF2-40B4-BE49-F238E27FC236}">
                      <a16:creationId xmlns:a16="http://schemas.microsoft.com/office/drawing/2014/main" id="{7D8B3D39-EB11-F46B-07BB-490CFE90A56E}"/>
                    </a:ext>
                  </a:extLst>
                </p:cNvPr>
                <p:cNvGrpSpPr/>
                <p:nvPr/>
              </p:nvGrpSpPr>
              <p:grpSpPr>
                <a:xfrm>
                  <a:off x="9289068" y="4559975"/>
                  <a:ext cx="75873" cy="107269"/>
                  <a:chOff x="7784566" y="3707485"/>
                  <a:chExt cx="75873" cy="107269"/>
                </a:xfrm>
              </p:grpSpPr>
              <p:cxnSp>
                <p:nvCxnSpPr>
                  <p:cNvPr id="2365" name="Straight Connector 2364">
                    <a:extLst>
                      <a:ext uri="{FF2B5EF4-FFF2-40B4-BE49-F238E27FC236}">
                        <a16:creationId xmlns:a16="http://schemas.microsoft.com/office/drawing/2014/main" id="{3B9EFEA8-DED9-B9B5-F90E-2CEA9A40C6E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66" name="Straight Connector 2365">
                    <a:extLst>
                      <a:ext uri="{FF2B5EF4-FFF2-40B4-BE49-F238E27FC236}">
                        <a16:creationId xmlns:a16="http://schemas.microsoft.com/office/drawing/2014/main" id="{E4D3DBCC-1803-BEA4-726F-BE5AB22FC07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67" name="Group 2366">
                  <a:extLst>
                    <a:ext uri="{FF2B5EF4-FFF2-40B4-BE49-F238E27FC236}">
                      <a16:creationId xmlns:a16="http://schemas.microsoft.com/office/drawing/2014/main" id="{E8770F7A-2709-2E24-8424-289CA675B62C}"/>
                    </a:ext>
                  </a:extLst>
                </p:cNvPr>
                <p:cNvGrpSpPr/>
                <p:nvPr/>
              </p:nvGrpSpPr>
              <p:grpSpPr>
                <a:xfrm>
                  <a:off x="9266073" y="4559975"/>
                  <a:ext cx="75873" cy="107269"/>
                  <a:chOff x="7784566" y="3707485"/>
                  <a:chExt cx="75873" cy="107269"/>
                </a:xfrm>
              </p:grpSpPr>
              <p:cxnSp>
                <p:nvCxnSpPr>
                  <p:cNvPr id="2368" name="Straight Connector 2367">
                    <a:extLst>
                      <a:ext uri="{FF2B5EF4-FFF2-40B4-BE49-F238E27FC236}">
                        <a16:creationId xmlns:a16="http://schemas.microsoft.com/office/drawing/2014/main" id="{BAED2B36-1370-3C48-4F32-9B9C603F66C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69" name="Straight Connector 2368">
                    <a:extLst>
                      <a:ext uri="{FF2B5EF4-FFF2-40B4-BE49-F238E27FC236}">
                        <a16:creationId xmlns:a16="http://schemas.microsoft.com/office/drawing/2014/main" id="{0BB9F5D1-1DAB-E468-3149-5A2E26C8A95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70" name="Group 2369">
                  <a:extLst>
                    <a:ext uri="{FF2B5EF4-FFF2-40B4-BE49-F238E27FC236}">
                      <a16:creationId xmlns:a16="http://schemas.microsoft.com/office/drawing/2014/main" id="{0FFA8D4E-BA22-AFCB-A82C-2879C869A468}"/>
                    </a:ext>
                  </a:extLst>
                </p:cNvPr>
                <p:cNvGrpSpPr/>
                <p:nvPr/>
              </p:nvGrpSpPr>
              <p:grpSpPr>
                <a:xfrm>
                  <a:off x="9224140" y="4559975"/>
                  <a:ext cx="75873" cy="107269"/>
                  <a:chOff x="7784566" y="3707485"/>
                  <a:chExt cx="75873" cy="107269"/>
                </a:xfrm>
              </p:grpSpPr>
              <p:cxnSp>
                <p:nvCxnSpPr>
                  <p:cNvPr id="2371" name="Straight Connector 2370">
                    <a:extLst>
                      <a:ext uri="{FF2B5EF4-FFF2-40B4-BE49-F238E27FC236}">
                        <a16:creationId xmlns:a16="http://schemas.microsoft.com/office/drawing/2014/main" id="{D781CCA9-E5EA-556A-DC17-F5311985AD1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72" name="Straight Connector 2371">
                    <a:extLst>
                      <a:ext uri="{FF2B5EF4-FFF2-40B4-BE49-F238E27FC236}">
                        <a16:creationId xmlns:a16="http://schemas.microsoft.com/office/drawing/2014/main" id="{08EBE0FC-A206-5BF9-11EE-8501A79C9BA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73" name="Group 2372">
                  <a:extLst>
                    <a:ext uri="{FF2B5EF4-FFF2-40B4-BE49-F238E27FC236}">
                      <a16:creationId xmlns:a16="http://schemas.microsoft.com/office/drawing/2014/main" id="{D8BC6903-4720-804B-9D49-E15D7757501B}"/>
                    </a:ext>
                  </a:extLst>
                </p:cNvPr>
                <p:cNvGrpSpPr/>
                <p:nvPr/>
              </p:nvGrpSpPr>
              <p:grpSpPr>
                <a:xfrm>
                  <a:off x="9199792" y="4577559"/>
                  <a:ext cx="75873" cy="107269"/>
                  <a:chOff x="7784566" y="3707485"/>
                  <a:chExt cx="75873" cy="107269"/>
                </a:xfrm>
              </p:grpSpPr>
              <p:cxnSp>
                <p:nvCxnSpPr>
                  <p:cNvPr id="2374" name="Straight Connector 2373">
                    <a:extLst>
                      <a:ext uri="{FF2B5EF4-FFF2-40B4-BE49-F238E27FC236}">
                        <a16:creationId xmlns:a16="http://schemas.microsoft.com/office/drawing/2014/main" id="{6424B721-4771-7309-3EBC-07CFD09B718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75" name="Straight Connector 2374">
                    <a:extLst>
                      <a:ext uri="{FF2B5EF4-FFF2-40B4-BE49-F238E27FC236}">
                        <a16:creationId xmlns:a16="http://schemas.microsoft.com/office/drawing/2014/main" id="{E94A3762-181C-A115-FB67-191F7AA0590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76" name="Group 2375">
                  <a:extLst>
                    <a:ext uri="{FF2B5EF4-FFF2-40B4-BE49-F238E27FC236}">
                      <a16:creationId xmlns:a16="http://schemas.microsoft.com/office/drawing/2014/main" id="{850F9FD3-C09C-0A2C-D308-CEB2317CAC41}"/>
                    </a:ext>
                  </a:extLst>
                </p:cNvPr>
                <p:cNvGrpSpPr/>
                <p:nvPr/>
              </p:nvGrpSpPr>
              <p:grpSpPr>
                <a:xfrm>
                  <a:off x="9195734" y="4581617"/>
                  <a:ext cx="75873" cy="107269"/>
                  <a:chOff x="7784566" y="3707485"/>
                  <a:chExt cx="75873" cy="107269"/>
                </a:xfrm>
              </p:grpSpPr>
              <p:cxnSp>
                <p:nvCxnSpPr>
                  <p:cNvPr id="2377" name="Straight Connector 2376">
                    <a:extLst>
                      <a:ext uri="{FF2B5EF4-FFF2-40B4-BE49-F238E27FC236}">
                        <a16:creationId xmlns:a16="http://schemas.microsoft.com/office/drawing/2014/main" id="{0193124D-1A1E-A7D1-94FB-D82BA091D1B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78" name="Straight Connector 2377">
                    <a:extLst>
                      <a:ext uri="{FF2B5EF4-FFF2-40B4-BE49-F238E27FC236}">
                        <a16:creationId xmlns:a16="http://schemas.microsoft.com/office/drawing/2014/main" id="{A1C9B3A6-9322-573A-08EA-72A4953BA25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79" name="Group 2378">
                  <a:extLst>
                    <a:ext uri="{FF2B5EF4-FFF2-40B4-BE49-F238E27FC236}">
                      <a16:creationId xmlns:a16="http://schemas.microsoft.com/office/drawing/2014/main" id="{61527E25-6DDE-93CE-6C5C-1C9F665FB40C}"/>
                    </a:ext>
                  </a:extLst>
                </p:cNvPr>
                <p:cNvGrpSpPr/>
                <p:nvPr/>
              </p:nvGrpSpPr>
              <p:grpSpPr>
                <a:xfrm>
                  <a:off x="9159213" y="4599201"/>
                  <a:ext cx="75873" cy="107269"/>
                  <a:chOff x="7784566" y="3707485"/>
                  <a:chExt cx="75873" cy="107269"/>
                </a:xfrm>
              </p:grpSpPr>
              <p:cxnSp>
                <p:nvCxnSpPr>
                  <p:cNvPr id="2380" name="Straight Connector 2379">
                    <a:extLst>
                      <a:ext uri="{FF2B5EF4-FFF2-40B4-BE49-F238E27FC236}">
                        <a16:creationId xmlns:a16="http://schemas.microsoft.com/office/drawing/2014/main" id="{F2089ED0-3B26-0AAC-E265-6939489BA54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81" name="Straight Connector 2380">
                    <a:extLst>
                      <a:ext uri="{FF2B5EF4-FFF2-40B4-BE49-F238E27FC236}">
                        <a16:creationId xmlns:a16="http://schemas.microsoft.com/office/drawing/2014/main" id="{62A54AB1-7E60-0DCF-B85A-FCEF72CADF5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82" name="Group 2381">
                  <a:extLst>
                    <a:ext uri="{FF2B5EF4-FFF2-40B4-BE49-F238E27FC236}">
                      <a16:creationId xmlns:a16="http://schemas.microsoft.com/office/drawing/2014/main" id="{60DD0F96-A7A2-F5F6-575E-A2810862A77C}"/>
                    </a:ext>
                  </a:extLst>
                </p:cNvPr>
                <p:cNvGrpSpPr/>
                <p:nvPr/>
              </p:nvGrpSpPr>
              <p:grpSpPr>
                <a:xfrm>
                  <a:off x="9133512" y="4599201"/>
                  <a:ext cx="75873" cy="107269"/>
                  <a:chOff x="7784566" y="3707485"/>
                  <a:chExt cx="75873" cy="107269"/>
                </a:xfrm>
              </p:grpSpPr>
              <p:cxnSp>
                <p:nvCxnSpPr>
                  <p:cNvPr id="2383" name="Straight Connector 2382">
                    <a:extLst>
                      <a:ext uri="{FF2B5EF4-FFF2-40B4-BE49-F238E27FC236}">
                        <a16:creationId xmlns:a16="http://schemas.microsoft.com/office/drawing/2014/main" id="{AA2F7079-4359-8411-8456-CD876FEF75B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84" name="Straight Connector 2383">
                    <a:extLst>
                      <a:ext uri="{FF2B5EF4-FFF2-40B4-BE49-F238E27FC236}">
                        <a16:creationId xmlns:a16="http://schemas.microsoft.com/office/drawing/2014/main" id="{9C8B77DA-BB2A-CA9F-63B5-EF702574554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85" name="Group 2384">
                  <a:extLst>
                    <a:ext uri="{FF2B5EF4-FFF2-40B4-BE49-F238E27FC236}">
                      <a16:creationId xmlns:a16="http://schemas.microsoft.com/office/drawing/2014/main" id="{FAC662E6-DD79-88A8-A663-79E273C1B55A}"/>
                    </a:ext>
                  </a:extLst>
                </p:cNvPr>
                <p:cNvGrpSpPr/>
                <p:nvPr/>
              </p:nvGrpSpPr>
              <p:grpSpPr>
                <a:xfrm>
                  <a:off x="9084816" y="4599201"/>
                  <a:ext cx="75873" cy="107269"/>
                  <a:chOff x="7784566" y="3707485"/>
                  <a:chExt cx="75873" cy="107269"/>
                </a:xfrm>
              </p:grpSpPr>
              <p:cxnSp>
                <p:nvCxnSpPr>
                  <p:cNvPr id="2386" name="Straight Connector 2385">
                    <a:extLst>
                      <a:ext uri="{FF2B5EF4-FFF2-40B4-BE49-F238E27FC236}">
                        <a16:creationId xmlns:a16="http://schemas.microsoft.com/office/drawing/2014/main" id="{8F1AAD34-B6AC-D41E-B9ED-84942A62FF8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87" name="Straight Connector 2386">
                    <a:extLst>
                      <a:ext uri="{FF2B5EF4-FFF2-40B4-BE49-F238E27FC236}">
                        <a16:creationId xmlns:a16="http://schemas.microsoft.com/office/drawing/2014/main" id="{647E5166-BA7D-AC73-DA24-F364615DFEE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88" name="Group 2387">
                  <a:extLst>
                    <a:ext uri="{FF2B5EF4-FFF2-40B4-BE49-F238E27FC236}">
                      <a16:creationId xmlns:a16="http://schemas.microsoft.com/office/drawing/2014/main" id="{15226F24-EA9E-5ACC-DD6B-8B61973AC2CA}"/>
                    </a:ext>
                  </a:extLst>
                </p:cNvPr>
                <p:cNvGrpSpPr/>
                <p:nvPr/>
              </p:nvGrpSpPr>
              <p:grpSpPr>
                <a:xfrm>
                  <a:off x="9067231" y="4599201"/>
                  <a:ext cx="75873" cy="107269"/>
                  <a:chOff x="7784566" y="3707485"/>
                  <a:chExt cx="75873" cy="107269"/>
                </a:xfrm>
              </p:grpSpPr>
              <p:cxnSp>
                <p:nvCxnSpPr>
                  <p:cNvPr id="2389" name="Straight Connector 2388">
                    <a:extLst>
                      <a:ext uri="{FF2B5EF4-FFF2-40B4-BE49-F238E27FC236}">
                        <a16:creationId xmlns:a16="http://schemas.microsoft.com/office/drawing/2014/main" id="{80F48176-6048-868F-E523-36503C1486F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90" name="Straight Connector 2389">
                    <a:extLst>
                      <a:ext uri="{FF2B5EF4-FFF2-40B4-BE49-F238E27FC236}">
                        <a16:creationId xmlns:a16="http://schemas.microsoft.com/office/drawing/2014/main" id="{BE5981B5-1FFE-2376-BEE8-2C5EEF3AD3B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2391" name="Group 2390">
                <a:extLst>
                  <a:ext uri="{FF2B5EF4-FFF2-40B4-BE49-F238E27FC236}">
                    <a16:creationId xmlns:a16="http://schemas.microsoft.com/office/drawing/2014/main" id="{4AB9C194-07F3-EB32-B814-44F9882C9F46}"/>
                  </a:ext>
                </a:extLst>
              </p:cNvPr>
              <p:cNvGrpSpPr/>
              <p:nvPr/>
            </p:nvGrpSpPr>
            <p:grpSpPr>
              <a:xfrm>
                <a:off x="9009067" y="4650602"/>
                <a:ext cx="75873" cy="107269"/>
                <a:chOff x="7784566" y="3707485"/>
                <a:chExt cx="75873" cy="107269"/>
              </a:xfrm>
            </p:grpSpPr>
            <p:cxnSp>
              <p:nvCxnSpPr>
                <p:cNvPr id="2392" name="Straight Connector 2391">
                  <a:extLst>
                    <a:ext uri="{FF2B5EF4-FFF2-40B4-BE49-F238E27FC236}">
                      <a16:creationId xmlns:a16="http://schemas.microsoft.com/office/drawing/2014/main" id="{3A678A6F-FE52-516B-4922-45D87689DFA3}"/>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93" name="Straight Connector 2392">
                  <a:extLst>
                    <a:ext uri="{FF2B5EF4-FFF2-40B4-BE49-F238E27FC236}">
                      <a16:creationId xmlns:a16="http://schemas.microsoft.com/office/drawing/2014/main" id="{D36FCC2E-F448-8DDF-0F52-2EB09098E60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94" name="Group 2393">
                <a:extLst>
                  <a:ext uri="{FF2B5EF4-FFF2-40B4-BE49-F238E27FC236}">
                    <a16:creationId xmlns:a16="http://schemas.microsoft.com/office/drawing/2014/main" id="{82E25FFF-7E31-5A15-D7A5-4382207B31BD}"/>
                  </a:ext>
                </a:extLst>
              </p:cNvPr>
              <p:cNvGrpSpPr/>
              <p:nvPr/>
            </p:nvGrpSpPr>
            <p:grpSpPr>
              <a:xfrm>
                <a:off x="8984719" y="4650602"/>
                <a:ext cx="75873" cy="107269"/>
                <a:chOff x="7784566" y="3707485"/>
                <a:chExt cx="75873" cy="107269"/>
              </a:xfrm>
            </p:grpSpPr>
            <p:cxnSp>
              <p:nvCxnSpPr>
                <p:cNvPr id="2395" name="Straight Connector 2394">
                  <a:extLst>
                    <a:ext uri="{FF2B5EF4-FFF2-40B4-BE49-F238E27FC236}">
                      <a16:creationId xmlns:a16="http://schemas.microsoft.com/office/drawing/2014/main" id="{6328BCBC-3056-5522-F34C-4AC7E809B22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96" name="Straight Connector 2395">
                  <a:extLst>
                    <a:ext uri="{FF2B5EF4-FFF2-40B4-BE49-F238E27FC236}">
                      <a16:creationId xmlns:a16="http://schemas.microsoft.com/office/drawing/2014/main" id="{CF8A265F-BA61-6C61-AECE-6F3CE74B05E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97" name="Group 2396">
                <a:extLst>
                  <a:ext uri="{FF2B5EF4-FFF2-40B4-BE49-F238E27FC236}">
                    <a16:creationId xmlns:a16="http://schemas.microsoft.com/office/drawing/2014/main" id="{597916D3-6EBA-32F1-F326-0C0733DD57B4}"/>
                  </a:ext>
                </a:extLst>
              </p:cNvPr>
              <p:cNvGrpSpPr/>
              <p:nvPr/>
            </p:nvGrpSpPr>
            <p:grpSpPr>
              <a:xfrm>
                <a:off x="8938728" y="4680361"/>
                <a:ext cx="75873" cy="107269"/>
                <a:chOff x="7784566" y="3707485"/>
                <a:chExt cx="75873" cy="107269"/>
              </a:xfrm>
            </p:grpSpPr>
            <p:cxnSp>
              <p:nvCxnSpPr>
                <p:cNvPr id="2398" name="Straight Connector 2397">
                  <a:extLst>
                    <a:ext uri="{FF2B5EF4-FFF2-40B4-BE49-F238E27FC236}">
                      <a16:creationId xmlns:a16="http://schemas.microsoft.com/office/drawing/2014/main" id="{E82FEC89-6763-FF35-EC25-214475BC1C9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99" name="Straight Connector 2398">
                  <a:extLst>
                    <a:ext uri="{FF2B5EF4-FFF2-40B4-BE49-F238E27FC236}">
                      <a16:creationId xmlns:a16="http://schemas.microsoft.com/office/drawing/2014/main" id="{E412135F-FBD7-4FA7-E60E-593835D6F4A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00" name="Group 2399">
                <a:extLst>
                  <a:ext uri="{FF2B5EF4-FFF2-40B4-BE49-F238E27FC236}">
                    <a16:creationId xmlns:a16="http://schemas.microsoft.com/office/drawing/2014/main" id="{0B795368-7BC5-B48D-2ED8-451ECABEB4E9}"/>
                  </a:ext>
                </a:extLst>
              </p:cNvPr>
              <p:cNvGrpSpPr/>
              <p:nvPr/>
            </p:nvGrpSpPr>
            <p:grpSpPr>
              <a:xfrm>
                <a:off x="8913028" y="4680361"/>
                <a:ext cx="75873" cy="107269"/>
                <a:chOff x="7784566" y="3707485"/>
                <a:chExt cx="75873" cy="107269"/>
              </a:xfrm>
            </p:grpSpPr>
            <p:cxnSp>
              <p:nvCxnSpPr>
                <p:cNvPr id="2401" name="Straight Connector 2400">
                  <a:extLst>
                    <a:ext uri="{FF2B5EF4-FFF2-40B4-BE49-F238E27FC236}">
                      <a16:creationId xmlns:a16="http://schemas.microsoft.com/office/drawing/2014/main" id="{E94A3E9B-7856-9C4C-5EA7-C7AE0C60B19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02" name="Straight Connector 2401">
                  <a:extLst>
                    <a:ext uri="{FF2B5EF4-FFF2-40B4-BE49-F238E27FC236}">
                      <a16:creationId xmlns:a16="http://schemas.microsoft.com/office/drawing/2014/main" id="{18E114DD-DBC7-E8D0-3BB6-C98E2D14277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03" name="Group 2402">
                <a:extLst>
                  <a:ext uri="{FF2B5EF4-FFF2-40B4-BE49-F238E27FC236}">
                    <a16:creationId xmlns:a16="http://schemas.microsoft.com/office/drawing/2014/main" id="{7CABBB1B-AB32-20B1-7B02-931CBA632B3B}"/>
                  </a:ext>
                </a:extLst>
              </p:cNvPr>
              <p:cNvGrpSpPr/>
              <p:nvPr/>
            </p:nvGrpSpPr>
            <p:grpSpPr>
              <a:xfrm>
                <a:off x="8902206" y="4680361"/>
                <a:ext cx="75873" cy="107269"/>
                <a:chOff x="7784566" y="3707485"/>
                <a:chExt cx="75873" cy="107269"/>
              </a:xfrm>
            </p:grpSpPr>
            <p:cxnSp>
              <p:nvCxnSpPr>
                <p:cNvPr id="2404" name="Straight Connector 2403">
                  <a:extLst>
                    <a:ext uri="{FF2B5EF4-FFF2-40B4-BE49-F238E27FC236}">
                      <a16:creationId xmlns:a16="http://schemas.microsoft.com/office/drawing/2014/main" id="{2CB6AED4-C354-3E97-83D5-736B2CBCED6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05" name="Straight Connector 2404">
                  <a:extLst>
                    <a:ext uri="{FF2B5EF4-FFF2-40B4-BE49-F238E27FC236}">
                      <a16:creationId xmlns:a16="http://schemas.microsoft.com/office/drawing/2014/main" id="{48BB03CC-DE61-16C2-28ED-8572D9CAD85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06" name="Group 2405">
                <a:extLst>
                  <a:ext uri="{FF2B5EF4-FFF2-40B4-BE49-F238E27FC236}">
                    <a16:creationId xmlns:a16="http://schemas.microsoft.com/office/drawing/2014/main" id="{1BA946DA-694A-B43D-6C83-F04633ADEACA}"/>
                  </a:ext>
                </a:extLst>
              </p:cNvPr>
              <p:cNvGrpSpPr/>
              <p:nvPr/>
            </p:nvGrpSpPr>
            <p:grpSpPr>
              <a:xfrm>
                <a:off x="8862979" y="4688477"/>
                <a:ext cx="75873" cy="107269"/>
                <a:chOff x="7784566" y="3707485"/>
                <a:chExt cx="75873" cy="107269"/>
              </a:xfrm>
            </p:grpSpPr>
            <p:cxnSp>
              <p:nvCxnSpPr>
                <p:cNvPr id="2407" name="Straight Connector 2406">
                  <a:extLst>
                    <a:ext uri="{FF2B5EF4-FFF2-40B4-BE49-F238E27FC236}">
                      <a16:creationId xmlns:a16="http://schemas.microsoft.com/office/drawing/2014/main" id="{B548B42D-D890-BDE1-F41C-CF379A1A86C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08" name="Straight Connector 2407">
                  <a:extLst>
                    <a:ext uri="{FF2B5EF4-FFF2-40B4-BE49-F238E27FC236}">
                      <a16:creationId xmlns:a16="http://schemas.microsoft.com/office/drawing/2014/main" id="{49F1F208-6DD3-632A-A700-B82B4A04E2D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09" name="Group 2408">
                <a:extLst>
                  <a:ext uri="{FF2B5EF4-FFF2-40B4-BE49-F238E27FC236}">
                    <a16:creationId xmlns:a16="http://schemas.microsoft.com/office/drawing/2014/main" id="{34DF65D5-7A0F-9834-848D-204D422BE55F}"/>
                  </a:ext>
                </a:extLst>
              </p:cNvPr>
              <p:cNvGrpSpPr/>
              <p:nvPr/>
            </p:nvGrpSpPr>
            <p:grpSpPr>
              <a:xfrm>
                <a:off x="8835926" y="4688477"/>
                <a:ext cx="75873" cy="107269"/>
                <a:chOff x="7784566" y="3707485"/>
                <a:chExt cx="75873" cy="107269"/>
              </a:xfrm>
            </p:grpSpPr>
            <p:cxnSp>
              <p:nvCxnSpPr>
                <p:cNvPr id="2410" name="Straight Connector 2409">
                  <a:extLst>
                    <a:ext uri="{FF2B5EF4-FFF2-40B4-BE49-F238E27FC236}">
                      <a16:creationId xmlns:a16="http://schemas.microsoft.com/office/drawing/2014/main" id="{92E1BD4B-01F5-1A75-C07B-E8F6E0AF636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11" name="Straight Connector 2410">
                  <a:extLst>
                    <a:ext uri="{FF2B5EF4-FFF2-40B4-BE49-F238E27FC236}">
                      <a16:creationId xmlns:a16="http://schemas.microsoft.com/office/drawing/2014/main" id="{E15A374F-EDF4-35D9-3815-141B06F9DFC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12" name="Group 2411">
                <a:extLst>
                  <a:ext uri="{FF2B5EF4-FFF2-40B4-BE49-F238E27FC236}">
                    <a16:creationId xmlns:a16="http://schemas.microsoft.com/office/drawing/2014/main" id="{43E729B0-E557-B23E-D067-0C83E1E8CAF5}"/>
                  </a:ext>
                </a:extLst>
              </p:cNvPr>
              <p:cNvGrpSpPr/>
              <p:nvPr/>
            </p:nvGrpSpPr>
            <p:grpSpPr>
              <a:xfrm>
                <a:off x="8811578" y="4688477"/>
                <a:ext cx="75873" cy="107269"/>
                <a:chOff x="7784566" y="3707485"/>
                <a:chExt cx="75873" cy="107269"/>
              </a:xfrm>
            </p:grpSpPr>
            <p:cxnSp>
              <p:nvCxnSpPr>
                <p:cNvPr id="2413" name="Straight Connector 2412">
                  <a:extLst>
                    <a:ext uri="{FF2B5EF4-FFF2-40B4-BE49-F238E27FC236}">
                      <a16:creationId xmlns:a16="http://schemas.microsoft.com/office/drawing/2014/main" id="{A7715FA3-F7F5-FC3C-1FB4-40CD3876E833}"/>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14" name="Straight Connector 2413">
                  <a:extLst>
                    <a:ext uri="{FF2B5EF4-FFF2-40B4-BE49-F238E27FC236}">
                      <a16:creationId xmlns:a16="http://schemas.microsoft.com/office/drawing/2014/main" id="{61727DDB-943E-9968-7652-9BC5E269BC5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15" name="Group 2414">
                <a:extLst>
                  <a:ext uri="{FF2B5EF4-FFF2-40B4-BE49-F238E27FC236}">
                    <a16:creationId xmlns:a16="http://schemas.microsoft.com/office/drawing/2014/main" id="{AC409A76-F71C-2561-8281-E5650C72CE5D}"/>
                  </a:ext>
                </a:extLst>
              </p:cNvPr>
              <p:cNvGrpSpPr/>
              <p:nvPr/>
            </p:nvGrpSpPr>
            <p:grpSpPr>
              <a:xfrm>
                <a:off x="8803462" y="4708767"/>
                <a:ext cx="75873" cy="107269"/>
                <a:chOff x="7784566" y="3707485"/>
                <a:chExt cx="75873" cy="107269"/>
              </a:xfrm>
            </p:grpSpPr>
            <p:cxnSp>
              <p:nvCxnSpPr>
                <p:cNvPr id="2416" name="Straight Connector 2415">
                  <a:extLst>
                    <a:ext uri="{FF2B5EF4-FFF2-40B4-BE49-F238E27FC236}">
                      <a16:creationId xmlns:a16="http://schemas.microsoft.com/office/drawing/2014/main" id="{D4FD3780-8E16-30C5-3E8F-DBAE2D1434E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17" name="Straight Connector 2416">
                  <a:extLst>
                    <a:ext uri="{FF2B5EF4-FFF2-40B4-BE49-F238E27FC236}">
                      <a16:creationId xmlns:a16="http://schemas.microsoft.com/office/drawing/2014/main" id="{2CF72902-4015-9709-7730-8EB5295C5580}"/>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18" name="Group 2417">
                <a:extLst>
                  <a:ext uri="{FF2B5EF4-FFF2-40B4-BE49-F238E27FC236}">
                    <a16:creationId xmlns:a16="http://schemas.microsoft.com/office/drawing/2014/main" id="{E33FAA93-646D-3A0D-51CE-2E08C347F433}"/>
                  </a:ext>
                </a:extLst>
              </p:cNvPr>
              <p:cNvGrpSpPr/>
              <p:nvPr/>
            </p:nvGrpSpPr>
            <p:grpSpPr>
              <a:xfrm>
                <a:off x="8781820" y="4715530"/>
                <a:ext cx="75873" cy="107269"/>
                <a:chOff x="7784566" y="3707485"/>
                <a:chExt cx="75873" cy="107269"/>
              </a:xfrm>
            </p:grpSpPr>
            <p:cxnSp>
              <p:nvCxnSpPr>
                <p:cNvPr id="2419" name="Straight Connector 2418">
                  <a:extLst>
                    <a:ext uri="{FF2B5EF4-FFF2-40B4-BE49-F238E27FC236}">
                      <a16:creationId xmlns:a16="http://schemas.microsoft.com/office/drawing/2014/main" id="{79885D4B-746F-73D0-6AB7-5B38B51CB84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20" name="Straight Connector 2419">
                  <a:extLst>
                    <a:ext uri="{FF2B5EF4-FFF2-40B4-BE49-F238E27FC236}">
                      <a16:creationId xmlns:a16="http://schemas.microsoft.com/office/drawing/2014/main" id="{D367793B-574F-CCF8-517B-D9675C3D7607}"/>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21" name="Group 2420">
                <a:extLst>
                  <a:ext uri="{FF2B5EF4-FFF2-40B4-BE49-F238E27FC236}">
                    <a16:creationId xmlns:a16="http://schemas.microsoft.com/office/drawing/2014/main" id="{9921D21C-C0B3-269C-7524-EEFD62364782}"/>
                  </a:ext>
                </a:extLst>
              </p:cNvPr>
              <p:cNvGrpSpPr/>
              <p:nvPr/>
            </p:nvGrpSpPr>
            <p:grpSpPr>
              <a:xfrm>
                <a:off x="8772351" y="4719588"/>
                <a:ext cx="75873" cy="107269"/>
                <a:chOff x="7784566" y="3707485"/>
                <a:chExt cx="75873" cy="107269"/>
              </a:xfrm>
            </p:grpSpPr>
            <p:cxnSp>
              <p:nvCxnSpPr>
                <p:cNvPr id="2422" name="Straight Connector 2421">
                  <a:extLst>
                    <a:ext uri="{FF2B5EF4-FFF2-40B4-BE49-F238E27FC236}">
                      <a16:creationId xmlns:a16="http://schemas.microsoft.com/office/drawing/2014/main" id="{9B22D0C4-3641-F583-6C72-3E1904945D4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23" name="Straight Connector 2422">
                  <a:extLst>
                    <a:ext uri="{FF2B5EF4-FFF2-40B4-BE49-F238E27FC236}">
                      <a16:creationId xmlns:a16="http://schemas.microsoft.com/office/drawing/2014/main" id="{248F24FD-585B-0327-A95E-369F3D5E6AA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24" name="Group 2423">
                <a:extLst>
                  <a:ext uri="{FF2B5EF4-FFF2-40B4-BE49-F238E27FC236}">
                    <a16:creationId xmlns:a16="http://schemas.microsoft.com/office/drawing/2014/main" id="{2B46691E-1880-33EA-F813-FD2ABFD32E68}"/>
                  </a:ext>
                </a:extLst>
              </p:cNvPr>
              <p:cNvGrpSpPr/>
              <p:nvPr/>
            </p:nvGrpSpPr>
            <p:grpSpPr>
              <a:xfrm>
                <a:off x="8753414" y="4719588"/>
                <a:ext cx="75873" cy="107269"/>
                <a:chOff x="7784566" y="3707485"/>
                <a:chExt cx="75873" cy="107269"/>
              </a:xfrm>
            </p:grpSpPr>
            <p:cxnSp>
              <p:nvCxnSpPr>
                <p:cNvPr id="2425" name="Straight Connector 2424">
                  <a:extLst>
                    <a:ext uri="{FF2B5EF4-FFF2-40B4-BE49-F238E27FC236}">
                      <a16:creationId xmlns:a16="http://schemas.microsoft.com/office/drawing/2014/main" id="{A9AA1081-3E08-7DE3-E9ED-755BC8CC446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26" name="Straight Connector 2425">
                  <a:extLst>
                    <a:ext uri="{FF2B5EF4-FFF2-40B4-BE49-F238E27FC236}">
                      <a16:creationId xmlns:a16="http://schemas.microsoft.com/office/drawing/2014/main" id="{D59ACD75-7E90-9E46-63EA-FFA0397E582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27" name="Group 2426">
                <a:extLst>
                  <a:ext uri="{FF2B5EF4-FFF2-40B4-BE49-F238E27FC236}">
                    <a16:creationId xmlns:a16="http://schemas.microsoft.com/office/drawing/2014/main" id="{33EC9CCD-D8BC-D22B-803C-1AB22CB686A9}"/>
                  </a:ext>
                </a:extLst>
              </p:cNvPr>
              <p:cNvGrpSpPr/>
              <p:nvPr/>
            </p:nvGrpSpPr>
            <p:grpSpPr>
              <a:xfrm>
                <a:off x="8735829" y="4735820"/>
                <a:ext cx="75873" cy="107269"/>
                <a:chOff x="7784566" y="3707485"/>
                <a:chExt cx="75873" cy="107269"/>
              </a:xfrm>
            </p:grpSpPr>
            <p:cxnSp>
              <p:nvCxnSpPr>
                <p:cNvPr id="2428" name="Straight Connector 2427">
                  <a:extLst>
                    <a:ext uri="{FF2B5EF4-FFF2-40B4-BE49-F238E27FC236}">
                      <a16:creationId xmlns:a16="http://schemas.microsoft.com/office/drawing/2014/main" id="{56E395E9-F419-756C-C89B-3CE93261A47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29" name="Straight Connector 2428">
                  <a:extLst>
                    <a:ext uri="{FF2B5EF4-FFF2-40B4-BE49-F238E27FC236}">
                      <a16:creationId xmlns:a16="http://schemas.microsoft.com/office/drawing/2014/main" id="{CC7CCF3F-9DEB-E1B8-1C4C-D0AD779875F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30" name="Group 2429">
                <a:extLst>
                  <a:ext uri="{FF2B5EF4-FFF2-40B4-BE49-F238E27FC236}">
                    <a16:creationId xmlns:a16="http://schemas.microsoft.com/office/drawing/2014/main" id="{BBC540B5-673F-FF15-6CB6-DCB88A2C4C98}"/>
                  </a:ext>
                </a:extLst>
              </p:cNvPr>
              <p:cNvGrpSpPr/>
              <p:nvPr/>
            </p:nvGrpSpPr>
            <p:grpSpPr>
              <a:xfrm>
                <a:off x="8702013" y="4741230"/>
                <a:ext cx="75873" cy="107269"/>
                <a:chOff x="7784566" y="3707485"/>
                <a:chExt cx="75873" cy="107269"/>
              </a:xfrm>
            </p:grpSpPr>
            <p:cxnSp>
              <p:nvCxnSpPr>
                <p:cNvPr id="2431" name="Straight Connector 2430">
                  <a:extLst>
                    <a:ext uri="{FF2B5EF4-FFF2-40B4-BE49-F238E27FC236}">
                      <a16:creationId xmlns:a16="http://schemas.microsoft.com/office/drawing/2014/main" id="{11AA7D06-AE0E-3877-9CE8-0BE487E029A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32" name="Straight Connector 2431">
                  <a:extLst>
                    <a:ext uri="{FF2B5EF4-FFF2-40B4-BE49-F238E27FC236}">
                      <a16:creationId xmlns:a16="http://schemas.microsoft.com/office/drawing/2014/main" id="{086E61A2-E16B-EEA8-2BEC-871E35AC2AD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33" name="Group 2432">
                <a:extLst>
                  <a:ext uri="{FF2B5EF4-FFF2-40B4-BE49-F238E27FC236}">
                    <a16:creationId xmlns:a16="http://schemas.microsoft.com/office/drawing/2014/main" id="{DF1CFA4F-DA51-46DC-A8FA-713B403F2D98}"/>
                  </a:ext>
                </a:extLst>
              </p:cNvPr>
              <p:cNvGrpSpPr/>
              <p:nvPr/>
            </p:nvGrpSpPr>
            <p:grpSpPr>
              <a:xfrm>
                <a:off x="8689839" y="4741230"/>
                <a:ext cx="75873" cy="107269"/>
                <a:chOff x="7784566" y="3707485"/>
                <a:chExt cx="75873" cy="107269"/>
              </a:xfrm>
            </p:grpSpPr>
            <p:cxnSp>
              <p:nvCxnSpPr>
                <p:cNvPr id="2434" name="Straight Connector 2433">
                  <a:extLst>
                    <a:ext uri="{FF2B5EF4-FFF2-40B4-BE49-F238E27FC236}">
                      <a16:creationId xmlns:a16="http://schemas.microsoft.com/office/drawing/2014/main" id="{BF97EA57-10C0-DD0C-5903-0B3F379C9D23}"/>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35" name="Straight Connector 2434">
                  <a:extLst>
                    <a:ext uri="{FF2B5EF4-FFF2-40B4-BE49-F238E27FC236}">
                      <a16:creationId xmlns:a16="http://schemas.microsoft.com/office/drawing/2014/main" id="{DDAEFF3A-11BE-A3DA-FB59-B6E779E01E1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36" name="Group 2435">
                <a:extLst>
                  <a:ext uri="{FF2B5EF4-FFF2-40B4-BE49-F238E27FC236}">
                    <a16:creationId xmlns:a16="http://schemas.microsoft.com/office/drawing/2014/main" id="{D0C1A9D6-4A95-D927-712B-CFECEE143E3D}"/>
                  </a:ext>
                </a:extLst>
              </p:cNvPr>
              <p:cNvGrpSpPr/>
              <p:nvPr/>
            </p:nvGrpSpPr>
            <p:grpSpPr>
              <a:xfrm>
                <a:off x="8680371" y="4741230"/>
                <a:ext cx="75873" cy="107269"/>
                <a:chOff x="7784566" y="3707485"/>
                <a:chExt cx="75873" cy="107269"/>
              </a:xfrm>
            </p:grpSpPr>
            <p:cxnSp>
              <p:nvCxnSpPr>
                <p:cNvPr id="2437" name="Straight Connector 2436">
                  <a:extLst>
                    <a:ext uri="{FF2B5EF4-FFF2-40B4-BE49-F238E27FC236}">
                      <a16:creationId xmlns:a16="http://schemas.microsoft.com/office/drawing/2014/main" id="{A351AA63-9CBB-7745-E4A4-5C51EB481DF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38" name="Straight Connector 2437">
                  <a:extLst>
                    <a:ext uri="{FF2B5EF4-FFF2-40B4-BE49-F238E27FC236}">
                      <a16:creationId xmlns:a16="http://schemas.microsoft.com/office/drawing/2014/main" id="{E51BD6F0-A2E4-0E2D-7C47-15B4C71E217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39" name="Group 2438">
                <a:extLst>
                  <a:ext uri="{FF2B5EF4-FFF2-40B4-BE49-F238E27FC236}">
                    <a16:creationId xmlns:a16="http://schemas.microsoft.com/office/drawing/2014/main" id="{0A6C4CBC-E6DB-BEE3-9425-CA5D438E50DB}"/>
                  </a:ext>
                </a:extLst>
              </p:cNvPr>
              <p:cNvGrpSpPr/>
              <p:nvPr/>
            </p:nvGrpSpPr>
            <p:grpSpPr>
              <a:xfrm>
                <a:off x="8653318" y="4799394"/>
                <a:ext cx="75873" cy="107269"/>
                <a:chOff x="7784566" y="3707485"/>
                <a:chExt cx="75873" cy="107269"/>
              </a:xfrm>
            </p:grpSpPr>
            <p:cxnSp>
              <p:nvCxnSpPr>
                <p:cNvPr id="2440" name="Straight Connector 2439">
                  <a:extLst>
                    <a:ext uri="{FF2B5EF4-FFF2-40B4-BE49-F238E27FC236}">
                      <a16:creationId xmlns:a16="http://schemas.microsoft.com/office/drawing/2014/main" id="{E4968A8F-055C-98BE-3151-B26D9774DC9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41" name="Straight Connector 2440">
                  <a:extLst>
                    <a:ext uri="{FF2B5EF4-FFF2-40B4-BE49-F238E27FC236}">
                      <a16:creationId xmlns:a16="http://schemas.microsoft.com/office/drawing/2014/main" id="{2117D8DE-1C8A-0D9E-83C2-53CA4323B59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42" name="Group 2441">
                <a:extLst>
                  <a:ext uri="{FF2B5EF4-FFF2-40B4-BE49-F238E27FC236}">
                    <a16:creationId xmlns:a16="http://schemas.microsoft.com/office/drawing/2014/main" id="{12766DD9-5160-D6CA-7C1D-464B97FEDA35}"/>
                  </a:ext>
                </a:extLst>
              </p:cNvPr>
              <p:cNvGrpSpPr/>
              <p:nvPr/>
            </p:nvGrpSpPr>
            <p:grpSpPr>
              <a:xfrm>
                <a:off x="8627617" y="4799394"/>
                <a:ext cx="75873" cy="107269"/>
                <a:chOff x="7784566" y="3707485"/>
                <a:chExt cx="75873" cy="107269"/>
              </a:xfrm>
            </p:grpSpPr>
            <p:cxnSp>
              <p:nvCxnSpPr>
                <p:cNvPr id="2443" name="Straight Connector 2442">
                  <a:extLst>
                    <a:ext uri="{FF2B5EF4-FFF2-40B4-BE49-F238E27FC236}">
                      <a16:creationId xmlns:a16="http://schemas.microsoft.com/office/drawing/2014/main" id="{B68C7CA9-ACC6-574A-4AAB-D3C9A963855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44" name="Straight Connector 2443">
                  <a:extLst>
                    <a:ext uri="{FF2B5EF4-FFF2-40B4-BE49-F238E27FC236}">
                      <a16:creationId xmlns:a16="http://schemas.microsoft.com/office/drawing/2014/main" id="{3FF671D1-77FE-448A-2801-0E0336A7FBDE}"/>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45" name="Group 2444">
                <a:extLst>
                  <a:ext uri="{FF2B5EF4-FFF2-40B4-BE49-F238E27FC236}">
                    <a16:creationId xmlns:a16="http://schemas.microsoft.com/office/drawing/2014/main" id="{EF4CDA86-9050-EFFE-A516-76E4E65B26BE}"/>
                  </a:ext>
                </a:extLst>
              </p:cNvPr>
              <p:cNvGrpSpPr/>
              <p:nvPr/>
            </p:nvGrpSpPr>
            <p:grpSpPr>
              <a:xfrm>
                <a:off x="8614091" y="4806157"/>
                <a:ext cx="75873" cy="107269"/>
                <a:chOff x="7784566" y="3707485"/>
                <a:chExt cx="75873" cy="107269"/>
              </a:xfrm>
            </p:grpSpPr>
            <p:cxnSp>
              <p:nvCxnSpPr>
                <p:cNvPr id="2446" name="Straight Connector 2445">
                  <a:extLst>
                    <a:ext uri="{FF2B5EF4-FFF2-40B4-BE49-F238E27FC236}">
                      <a16:creationId xmlns:a16="http://schemas.microsoft.com/office/drawing/2014/main" id="{F931BCB0-C702-CC3C-6666-9CE56098168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47" name="Straight Connector 2446">
                  <a:extLst>
                    <a:ext uri="{FF2B5EF4-FFF2-40B4-BE49-F238E27FC236}">
                      <a16:creationId xmlns:a16="http://schemas.microsoft.com/office/drawing/2014/main" id="{EE6E41A0-CDB2-954B-22E1-BB4CA7740A9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48" name="Group 2447">
                <a:extLst>
                  <a:ext uri="{FF2B5EF4-FFF2-40B4-BE49-F238E27FC236}">
                    <a16:creationId xmlns:a16="http://schemas.microsoft.com/office/drawing/2014/main" id="{31125759-0506-393B-5C97-82777D621994}"/>
                  </a:ext>
                </a:extLst>
              </p:cNvPr>
              <p:cNvGrpSpPr/>
              <p:nvPr/>
            </p:nvGrpSpPr>
            <p:grpSpPr>
              <a:xfrm>
                <a:off x="8591095" y="4806157"/>
                <a:ext cx="75873" cy="107269"/>
                <a:chOff x="7784566" y="3707485"/>
                <a:chExt cx="75873" cy="107269"/>
              </a:xfrm>
            </p:grpSpPr>
            <p:cxnSp>
              <p:nvCxnSpPr>
                <p:cNvPr id="2449" name="Straight Connector 2448">
                  <a:extLst>
                    <a:ext uri="{FF2B5EF4-FFF2-40B4-BE49-F238E27FC236}">
                      <a16:creationId xmlns:a16="http://schemas.microsoft.com/office/drawing/2014/main" id="{A3AA5786-C597-CC04-D6DE-E4C9F473122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50" name="Straight Connector 2449">
                  <a:extLst>
                    <a:ext uri="{FF2B5EF4-FFF2-40B4-BE49-F238E27FC236}">
                      <a16:creationId xmlns:a16="http://schemas.microsoft.com/office/drawing/2014/main" id="{BDF4161E-0B74-5A59-C270-B2B7DD6FDA0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51" name="Group 2450">
                <a:extLst>
                  <a:ext uri="{FF2B5EF4-FFF2-40B4-BE49-F238E27FC236}">
                    <a16:creationId xmlns:a16="http://schemas.microsoft.com/office/drawing/2014/main" id="{C29A7437-074D-402B-1DEB-581050C06EDD}"/>
                  </a:ext>
                </a:extLst>
              </p:cNvPr>
              <p:cNvGrpSpPr/>
              <p:nvPr/>
            </p:nvGrpSpPr>
            <p:grpSpPr>
              <a:xfrm>
                <a:off x="8578921" y="4807510"/>
                <a:ext cx="75873" cy="107269"/>
                <a:chOff x="7784566" y="3707485"/>
                <a:chExt cx="75873" cy="107269"/>
              </a:xfrm>
            </p:grpSpPr>
            <p:cxnSp>
              <p:nvCxnSpPr>
                <p:cNvPr id="2452" name="Straight Connector 2451">
                  <a:extLst>
                    <a:ext uri="{FF2B5EF4-FFF2-40B4-BE49-F238E27FC236}">
                      <a16:creationId xmlns:a16="http://schemas.microsoft.com/office/drawing/2014/main" id="{A59EB84F-BEA3-89A5-47A7-05394185211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53" name="Straight Connector 2452">
                  <a:extLst>
                    <a:ext uri="{FF2B5EF4-FFF2-40B4-BE49-F238E27FC236}">
                      <a16:creationId xmlns:a16="http://schemas.microsoft.com/office/drawing/2014/main" id="{85DE3D35-69F9-448F-0F2D-F88840EE549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54" name="Group 2453">
                <a:extLst>
                  <a:ext uri="{FF2B5EF4-FFF2-40B4-BE49-F238E27FC236}">
                    <a16:creationId xmlns:a16="http://schemas.microsoft.com/office/drawing/2014/main" id="{9BBA0081-DFDA-4937-953F-D489FBD045C1}"/>
                  </a:ext>
                </a:extLst>
              </p:cNvPr>
              <p:cNvGrpSpPr/>
              <p:nvPr/>
            </p:nvGrpSpPr>
            <p:grpSpPr>
              <a:xfrm>
                <a:off x="8566747" y="4873791"/>
                <a:ext cx="75873" cy="107269"/>
                <a:chOff x="7784566" y="3707485"/>
                <a:chExt cx="75873" cy="107269"/>
              </a:xfrm>
            </p:grpSpPr>
            <p:cxnSp>
              <p:nvCxnSpPr>
                <p:cNvPr id="2455" name="Straight Connector 2454">
                  <a:extLst>
                    <a:ext uri="{FF2B5EF4-FFF2-40B4-BE49-F238E27FC236}">
                      <a16:creationId xmlns:a16="http://schemas.microsoft.com/office/drawing/2014/main" id="{FC39E2EB-213C-9B81-8BAD-EEBD248F478C}"/>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56" name="Straight Connector 2455">
                  <a:extLst>
                    <a:ext uri="{FF2B5EF4-FFF2-40B4-BE49-F238E27FC236}">
                      <a16:creationId xmlns:a16="http://schemas.microsoft.com/office/drawing/2014/main" id="{51807C11-C511-6CB2-8B19-AE5227D4E13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57" name="Group 2456">
                <a:extLst>
                  <a:ext uri="{FF2B5EF4-FFF2-40B4-BE49-F238E27FC236}">
                    <a16:creationId xmlns:a16="http://schemas.microsoft.com/office/drawing/2014/main" id="{48A9EB11-8D13-B1ED-8FC1-A462BDB1D156}"/>
                  </a:ext>
                </a:extLst>
              </p:cNvPr>
              <p:cNvGrpSpPr/>
              <p:nvPr/>
            </p:nvGrpSpPr>
            <p:grpSpPr>
              <a:xfrm>
                <a:off x="8536989" y="4873791"/>
                <a:ext cx="75873" cy="107269"/>
                <a:chOff x="7784566" y="3707485"/>
                <a:chExt cx="75873" cy="107269"/>
              </a:xfrm>
            </p:grpSpPr>
            <p:cxnSp>
              <p:nvCxnSpPr>
                <p:cNvPr id="2458" name="Straight Connector 2457">
                  <a:extLst>
                    <a:ext uri="{FF2B5EF4-FFF2-40B4-BE49-F238E27FC236}">
                      <a16:creationId xmlns:a16="http://schemas.microsoft.com/office/drawing/2014/main" id="{3C475E3B-2818-C9BD-8C8F-6C1193D59EF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59" name="Straight Connector 2458">
                  <a:extLst>
                    <a:ext uri="{FF2B5EF4-FFF2-40B4-BE49-F238E27FC236}">
                      <a16:creationId xmlns:a16="http://schemas.microsoft.com/office/drawing/2014/main" id="{607C3C51-95F9-2F64-F464-05F71D691C6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60" name="Group 2459">
                <a:extLst>
                  <a:ext uri="{FF2B5EF4-FFF2-40B4-BE49-F238E27FC236}">
                    <a16:creationId xmlns:a16="http://schemas.microsoft.com/office/drawing/2014/main" id="{E9311583-5FCE-D729-5E30-FAC687CA130D}"/>
                  </a:ext>
                </a:extLst>
              </p:cNvPr>
              <p:cNvGrpSpPr/>
              <p:nvPr/>
            </p:nvGrpSpPr>
            <p:grpSpPr>
              <a:xfrm>
                <a:off x="8516699" y="4934661"/>
                <a:ext cx="75873" cy="107269"/>
                <a:chOff x="7784566" y="3707485"/>
                <a:chExt cx="75873" cy="107269"/>
              </a:xfrm>
            </p:grpSpPr>
            <p:cxnSp>
              <p:nvCxnSpPr>
                <p:cNvPr id="2461" name="Straight Connector 2460">
                  <a:extLst>
                    <a:ext uri="{FF2B5EF4-FFF2-40B4-BE49-F238E27FC236}">
                      <a16:creationId xmlns:a16="http://schemas.microsoft.com/office/drawing/2014/main" id="{A22B2153-8593-7751-9BB8-CA582CA273A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62" name="Straight Connector 2461">
                  <a:extLst>
                    <a:ext uri="{FF2B5EF4-FFF2-40B4-BE49-F238E27FC236}">
                      <a16:creationId xmlns:a16="http://schemas.microsoft.com/office/drawing/2014/main" id="{46405E34-E5F5-9835-BF6E-42983C00D81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63" name="Group 2462">
                <a:extLst>
                  <a:ext uri="{FF2B5EF4-FFF2-40B4-BE49-F238E27FC236}">
                    <a16:creationId xmlns:a16="http://schemas.microsoft.com/office/drawing/2014/main" id="{80355D99-EE1D-91FE-7758-95286FE486DE}"/>
                  </a:ext>
                </a:extLst>
              </p:cNvPr>
              <p:cNvGrpSpPr/>
              <p:nvPr/>
            </p:nvGrpSpPr>
            <p:grpSpPr>
              <a:xfrm>
                <a:off x="8507230" y="5030700"/>
                <a:ext cx="75873" cy="107269"/>
                <a:chOff x="7784566" y="3707485"/>
                <a:chExt cx="75873" cy="107269"/>
              </a:xfrm>
            </p:grpSpPr>
            <p:cxnSp>
              <p:nvCxnSpPr>
                <p:cNvPr id="2464" name="Straight Connector 2463">
                  <a:extLst>
                    <a:ext uri="{FF2B5EF4-FFF2-40B4-BE49-F238E27FC236}">
                      <a16:creationId xmlns:a16="http://schemas.microsoft.com/office/drawing/2014/main" id="{40D18C22-BDAD-48AD-2720-5F9821DE4AD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65" name="Straight Connector 2464">
                  <a:extLst>
                    <a:ext uri="{FF2B5EF4-FFF2-40B4-BE49-F238E27FC236}">
                      <a16:creationId xmlns:a16="http://schemas.microsoft.com/office/drawing/2014/main" id="{582F3AB1-8016-38D0-1039-92CC65F4444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2466" name="Group 2465">
              <a:extLst>
                <a:ext uri="{FF2B5EF4-FFF2-40B4-BE49-F238E27FC236}">
                  <a16:creationId xmlns:a16="http://schemas.microsoft.com/office/drawing/2014/main" id="{B399AE00-46A2-B271-096F-B51569613F0E}"/>
                </a:ext>
              </a:extLst>
            </p:cNvPr>
            <p:cNvGrpSpPr/>
            <p:nvPr/>
          </p:nvGrpSpPr>
          <p:grpSpPr>
            <a:xfrm>
              <a:off x="8480177" y="5105400"/>
              <a:ext cx="75873" cy="107269"/>
              <a:chOff x="7784566" y="3707485"/>
              <a:chExt cx="75873" cy="107269"/>
            </a:xfrm>
          </p:grpSpPr>
          <p:cxnSp>
            <p:nvCxnSpPr>
              <p:cNvPr id="2467" name="Straight Connector 2466">
                <a:extLst>
                  <a:ext uri="{FF2B5EF4-FFF2-40B4-BE49-F238E27FC236}">
                    <a16:creationId xmlns:a16="http://schemas.microsoft.com/office/drawing/2014/main" id="{E2AC6775-F00F-2761-FE3E-41E29405848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68" name="Straight Connector 2467">
                <a:extLst>
                  <a:ext uri="{FF2B5EF4-FFF2-40B4-BE49-F238E27FC236}">
                    <a16:creationId xmlns:a16="http://schemas.microsoft.com/office/drawing/2014/main" id="{55D74160-1CC3-1965-69C4-767ECE59041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69" name="Group 2468">
              <a:extLst>
                <a:ext uri="{FF2B5EF4-FFF2-40B4-BE49-F238E27FC236}">
                  <a16:creationId xmlns:a16="http://schemas.microsoft.com/office/drawing/2014/main" id="{CE79323E-8AF0-FB9B-A685-C2AAAB000572}"/>
                </a:ext>
              </a:extLst>
            </p:cNvPr>
            <p:cNvGrpSpPr/>
            <p:nvPr/>
          </p:nvGrpSpPr>
          <p:grpSpPr>
            <a:xfrm>
              <a:off x="8470708" y="5232550"/>
              <a:ext cx="75873" cy="107269"/>
              <a:chOff x="7784566" y="3707485"/>
              <a:chExt cx="75873" cy="107269"/>
            </a:xfrm>
          </p:grpSpPr>
          <p:cxnSp>
            <p:nvCxnSpPr>
              <p:cNvPr id="2470" name="Straight Connector 2469">
                <a:extLst>
                  <a:ext uri="{FF2B5EF4-FFF2-40B4-BE49-F238E27FC236}">
                    <a16:creationId xmlns:a16="http://schemas.microsoft.com/office/drawing/2014/main" id="{D5E1B8E5-66E6-992D-9776-A34F5599056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71" name="Straight Connector 2470">
                <a:extLst>
                  <a:ext uri="{FF2B5EF4-FFF2-40B4-BE49-F238E27FC236}">
                    <a16:creationId xmlns:a16="http://schemas.microsoft.com/office/drawing/2014/main" id="{CD48C744-55BB-783E-0AE3-9E6EE2C58EA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42" name="Group 41">
            <a:extLst>
              <a:ext uri="{FF2B5EF4-FFF2-40B4-BE49-F238E27FC236}">
                <a16:creationId xmlns:a16="http://schemas.microsoft.com/office/drawing/2014/main" id="{FD98BFCA-7570-A2A0-43B4-45CD1864B2FF}"/>
              </a:ext>
            </a:extLst>
          </p:cNvPr>
          <p:cNvGrpSpPr/>
          <p:nvPr/>
        </p:nvGrpSpPr>
        <p:grpSpPr>
          <a:xfrm>
            <a:off x="4488113" y="3943862"/>
            <a:ext cx="207511" cy="2094607"/>
            <a:chOff x="493596" y="2297953"/>
            <a:chExt cx="207511" cy="3215138"/>
          </a:xfrm>
        </p:grpSpPr>
        <p:sp>
          <p:nvSpPr>
            <p:cNvPr id="43" name="TextBox 42">
              <a:extLst>
                <a:ext uri="{FF2B5EF4-FFF2-40B4-BE49-F238E27FC236}">
                  <a16:creationId xmlns:a16="http://schemas.microsoft.com/office/drawing/2014/main" id="{F6A95DE7-B1DD-BADD-BA54-557A8441947B}"/>
                </a:ext>
              </a:extLst>
            </p:cNvPr>
            <p:cNvSpPr txBox="1"/>
            <p:nvPr/>
          </p:nvSpPr>
          <p:spPr>
            <a:xfrm>
              <a:off x="600852" y="5290587"/>
              <a:ext cx="80759"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44" name="TextBox 43">
              <a:extLst>
                <a:ext uri="{FF2B5EF4-FFF2-40B4-BE49-F238E27FC236}">
                  <a16:creationId xmlns:a16="http://schemas.microsoft.com/office/drawing/2014/main" id="{E7D78FC9-EFBC-0978-6F06-3C8DF849D5E0}"/>
                </a:ext>
              </a:extLst>
            </p:cNvPr>
            <p:cNvSpPr txBox="1"/>
            <p:nvPr/>
          </p:nvSpPr>
          <p:spPr>
            <a:xfrm>
              <a:off x="493596" y="453586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45" name="TextBox 44">
              <a:extLst>
                <a:ext uri="{FF2B5EF4-FFF2-40B4-BE49-F238E27FC236}">
                  <a16:creationId xmlns:a16="http://schemas.microsoft.com/office/drawing/2014/main" id="{E80BBF3A-30F2-C31E-26C6-712F3E59A93D}"/>
                </a:ext>
              </a:extLst>
            </p:cNvPr>
            <p:cNvSpPr txBox="1"/>
            <p:nvPr/>
          </p:nvSpPr>
          <p:spPr>
            <a:xfrm>
              <a:off x="493596" y="3782348"/>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46" name="TextBox 45">
              <a:extLst>
                <a:ext uri="{FF2B5EF4-FFF2-40B4-BE49-F238E27FC236}">
                  <a16:creationId xmlns:a16="http://schemas.microsoft.com/office/drawing/2014/main" id="{0C0B4111-DC03-9E7C-2484-F07A7872FEA8}"/>
                </a:ext>
              </a:extLst>
            </p:cNvPr>
            <p:cNvSpPr txBox="1"/>
            <p:nvPr/>
          </p:nvSpPr>
          <p:spPr>
            <a:xfrm>
              <a:off x="493596" y="3037021"/>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47" name="TextBox 46">
              <a:extLst>
                <a:ext uri="{FF2B5EF4-FFF2-40B4-BE49-F238E27FC236}">
                  <a16:creationId xmlns:a16="http://schemas.microsoft.com/office/drawing/2014/main" id="{A1821192-01EB-0E3B-E67C-B528976FB6B3}"/>
                </a:ext>
              </a:extLst>
            </p:cNvPr>
            <p:cNvSpPr txBox="1"/>
            <p:nvPr/>
          </p:nvSpPr>
          <p:spPr>
            <a:xfrm>
              <a:off x="493596" y="229795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grpSp>
      <p:grpSp>
        <p:nvGrpSpPr>
          <p:cNvPr id="48" name="Group 47">
            <a:extLst>
              <a:ext uri="{FF2B5EF4-FFF2-40B4-BE49-F238E27FC236}">
                <a16:creationId xmlns:a16="http://schemas.microsoft.com/office/drawing/2014/main" id="{8E3AC337-2E14-45A9-80A2-5F3C56D0578D}"/>
              </a:ext>
            </a:extLst>
          </p:cNvPr>
          <p:cNvGrpSpPr/>
          <p:nvPr/>
        </p:nvGrpSpPr>
        <p:grpSpPr>
          <a:xfrm>
            <a:off x="8172302" y="3948945"/>
            <a:ext cx="207511" cy="2094607"/>
            <a:chOff x="493596" y="2297953"/>
            <a:chExt cx="207511" cy="3215138"/>
          </a:xfrm>
        </p:grpSpPr>
        <p:sp>
          <p:nvSpPr>
            <p:cNvPr id="49" name="TextBox 48">
              <a:extLst>
                <a:ext uri="{FF2B5EF4-FFF2-40B4-BE49-F238E27FC236}">
                  <a16:creationId xmlns:a16="http://schemas.microsoft.com/office/drawing/2014/main" id="{24CAF8AB-5102-8D5F-925D-1C1189CE5C61}"/>
                </a:ext>
              </a:extLst>
            </p:cNvPr>
            <p:cNvSpPr txBox="1"/>
            <p:nvPr/>
          </p:nvSpPr>
          <p:spPr>
            <a:xfrm>
              <a:off x="600852" y="5290587"/>
              <a:ext cx="80759"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50" name="TextBox 49">
              <a:extLst>
                <a:ext uri="{FF2B5EF4-FFF2-40B4-BE49-F238E27FC236}">
                  <a16:creationId xmlns:a16="http://schemas.microsoft.com/office/drawing/2014/main" id="{947E146B-D1FC-A2DB-E485-FA25C2E37FBC}"/>
                </a:ext>
              </a:extLst>
            </p:cNvPr>
            <p:cNvSpPr txBox="1"/>
            <p:nvPr/>
          </p:nvSpPr>
          <p:spPr>
            <a:xfrm>
              <a:off x="493596" y="453586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51" name="TextBox 50">
              <a:extLst>
                <a:ext uri="{FF2B5EF4-FFF2-40B4-BE49-F238E27FC236}">
                  <a16:creationId xmlns:a16="http://schemas.microsoft.com/office/drawing/2014/main" id="{138D5614-C20B-6016-86A0-937B246B8ACE}"/>
                </a:ext>
              </a:extLst>
            </p:cNvPr>
            <p:cNvSpPr txBox="1"/>
            <p:nvPr/>
          </p:nvSpPr>
          <p:spPr>
            <a:xfrm>
              <a:off x="493596" y="3782348"/>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52" name="TextBox 51">
              <a:extLst>
                <a:ext uri="{FF2B5EF4-FFF2-40B4-BE49-F238E27FC236}">
                  <a16:creationId xmlns:a16="http://schemas.microsoft.com/office/drawing/2014/main" id="{F15CD94B-6A51-067C-9168-CCF67124AEFD}"/>
                </a:ext>
              </a:extLst>
            </p:cNvPr>
            <p:cNvSpPr txBox="1"/>
            <p:nvPr/>
          </p:nvSpPr>
          <p:spPr>
            <a:xfrm>
              <a:off x="493596" y="3037021"/>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53" name="TextBox 52">
              <a:extLst>
                <a:ext uri="{FF2B5EF4-FFF2-40B4-BE49-F238E27FC236}">
                  <a16:creationId xmlns:a16="http://schemas.microsoft.com/office/drawing/2014/main" id="{0DE06A2A-BB17-3F4C-EBC4-1E4BC33EE715}"/>
                </a:ext>
              </a:extLst>
            </p:cNvPr>
            <p:cNvSpPr txBox="1"/>
            <p:nvPr/>
          </p:nvSpPr>
          <p:spPr>
            <a:xfrm>
              <a:off x="493596" y="229795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grpSp>
      <p:grpSp>
        <p:nvGrpSpPr>
          <p:cNvPr id="59" name="Group 58">
            <a:extLst>
              <a:ext uri="{FF2B5EF4-FFF2-40B4-BE49-F238E27FC236}">
                <a16:creationId xmlns:a16="http://schemas.microsoft.com/office/drawing/2014/main" id="{E6997323-5323-6FC9-29D8-68591256616C}"/>
              </a:ext>
            </a:extLst>
          </p:cNvPr>
          <p:cNvGrpSpPr/>
          <p:nvPr/>
        </p:nvGrpSpPr>
        <p:grpSpPr>
          <a:xfrm>
            <a:off x="508282" y="1788071"/>
            <a:ext cx="5316318" cy="2152843"/>
            <a:chOff x="508282" y="1604240"/>
            <a:chExt cx="5316318" cy="2511525"/>
          </a:xfrm>
        </p:grpSpPr>
        <p:sp>
          <p:nvSpPr>
            <p:cNvPr id="32" name="TextBox 31">
              <a:extLst>
                <a:ext uri="{FF2B5EF4-FFF2-40B4-BE49-F238E27FC236}">
                  <a16:creationId xmlns:a16="http://schemas.microsoft.com/office/drawing/2014/main" id="{101C6777-9487-03D6-864D-58BD22D6874F}"/>
                </a:ext>
              </a:extLst>
            </p:cNvPr>
            <p:cNvSpPr txBox="1"/>
            <p:nvPr/>
          </p:nvSpPr>
          <p:spPr>
            <a:xfrm rot="16200000">
              <a:off x="-246573" y="2609551"/>
              <a:ext cx="1694375"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Cumulative Event Rate (%)</a:t>
              </a:r>
            </a:p>
          </p:txBody>
        </p:sp>
        <p:sp>
          <p:nvSpPr>
            <p:cNvPr id="33" name="TextBox 32">
              <a:extLst>
                <a:ext uri="{FF2B5EF4-FFF2-40B4-BE49-F238E27FC236}">
                  <a16:creationId xmlns:a16="http://schemas.microsoft.com/office/drawing/2014/main" id="{7F791CD0-351B-5BCE-F793-A82A8F4736CE}"/>
                </a:ext>
              </a:extLst>
            </p:cNvPr>
            <p:cNvSpPr txBox="1"/>
            <p:nvPr/>
          </p:nvSpPr>
          <p:spPr>
            <a:xfrm>
              <a:off x="966372" y="3642972"/>
              <a:ext cx="80759" cy="138499"/>
            </a:xfrm>
            <a:prstGeom prst="rect">
              <a:avLst/>
            </a:prstGeom>
            <a:solidFill>
              <a:sysClr val="window" lastClr="FFFFFF"/>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grpSp>
          <p:nvGrpSpPr>
            <p:cNvPr id="34" name="Group 33">
              <a:extLst>
                <a:ext uri="{FF2B5EF4-FFF2-40B4-BE49-F238E27FC236}">
                  <a16:creationId xmlns:a16="http://schemas.microsoft.com/office/drawing/2014/main" id="{BF67A04B-C3F2-1871-CE4F-F9636DF59169}"/>
                </a:ext>
              </a:extLst>
            </p:cNvPr>
            <p:cNvGrpSpPr/>
            <p:nvPr/>
          </p:nvGrpSpPr>
          <p:grpSpPr>
            <a:xfrm>
              <a:off x="678881" y="1604240"/>
              <a:ext cx="5145719" cy="2511525"/>
              <a:chOff x="459740" y="2312527"/>
              <a:chExt cx="5145719" cy="3855093"/>
            </a:xfrm>
          </p:grpSpPr>
          <p:sp>
            <p:nvSpPr>
              <p:cNvPr id="35" name="TextBox 34">
                <a:extLst>
                  <a:ext uri="{FF2B5EF4-FFF2-40B4-BE49-F238E27FC236}">
                    <a16:creationId xmlns:a16="http://schemas.microsoft.com/office/drawing/2014/main" id="{1277BA27-7618-0238-5E30-7D13915FBED8}"/>
                  </a:ext>
                </a:extLst>
              </p:cNvPr>
              <p:cNvSpPr txBox="1"/>
              <p:nvPr/>
            </p:nvSpPr>
            <p:spPr>
              <a:xfrm>
                <a:off x="566996" y="5305160"/>
                <a:ext cx="80759"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6" name="TextBox 35">
                <a:extLst>
                  <a:ext uri="{FF2B5EF4-FFF2-40B4-BE49-F238E27FC236}">
                    <a16:creationId xmlns:a16="http://schemas.microsoft.com/office/drawing/2014/main" id="{2CF8FEAE-2399-75EA-10BA-016620FB7095}"/>
                  </a:ext>
                </a:extLst>
              </p:cNvPr>
              <p:cNvSpPr txBox="1"/>
              <p:nvPr/>
            </p:nvSpPr>
            <p:spPr>
              <a:xfrm>
                <a:off x="459740" y="4550437"/>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37" name="TextBox 36">
                <a:extLst>
                  <a:ext uri="{FF2B5EF4-FFF2-40B4-BE49-F238E27FC236}">
                    <a16:creationId xmlns:a16="http://schemas.microsoft.com/office/drawing/2014/main" id="{C873D469-C126-42EE-1324-0A7FEC3DACE0}"/>
                  </a:ext>
                </a:extLst>
              </p:cNvPr>
              <p:cNvSpPr txBox="1"/>
              <p:nvPr/>
            </p:nvSpPr>
            <p:spPr>
              <a:xfrm>
                <a:off x="459740" y="3796922"/>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38" name="TextBox 37">
                <a:extLst>
                  <a:ext uri="{FF2B5EF4-FFF2-40B4-BE49-F238E27FC236}">
                    <a16:creationId xmlns:a16="http://schemas.microsoft.com/office/drawing/2014/main" id="{C2A61D61-04C4-4300-745F-E6D51B016D62}"/>
                  </a:ext>
                </a:extLst>
              </p:cNvPr>
              <p:cNvSpPr txBox="1"/>
              <p:nvPr/>
            </p:nvSpPr>
            <p:spPr>
              <a:xfrm>
                <a:off x="459740" y="3051594"/>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39" name="TextBox 38">
                <a:extLst>
                  <a:ext uri="{FF2B5EF4-FFF2-40B4-BE49-F238E27FC236}">
                    <a16:creationId xmlns:a16="http://schemas.microsoft.com/office/drawing/2014/main" id="{F7292DBB-5668-F1D5-2E82-86392E4A12DB}"/>
                  </a:ext>
                </a:extLst>
              </p:cNvPr>
              <p:cNvSpPr txBox="1"/>
              <p:nvPr/>
            </p:nvSpPr>
            <p:spPr>
              <a:xfrm>
                <a:off x="459740" y="2312527"/>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sp>
            <p:nvSpPr>
              <p:cNvPr id="63" name="TextBox 62">
                <a:extLst>
                  <a:ext uri="{FF2B5EF4-FFF2-40B4-BE49-F238E27FC236}">
                    <a16:creationId xmlns:a16="http://schemas.microsoft.com/office/drawing/2014/main" id="{B9FA391B-8A2C-7A40-60EE-6FBE998C5A4A}"/>
                  </a:ext>
                </a:extLst>
              </p:cNvPr>
              <p:cNvSpPr txBox="1"/>
              <p:nvPr/>
            </p:nvSpPr>
            <p:spPr>
              <a:xfrm>
                <a:off x="459740" y="2672608"/>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70</a:t>
                </a:r>
              </a:p>
            </p:txBody>
          </p:sp>
          <p:sp>
            <p:nvSpPr>
              <p:cNvPr id="261" name="TextBox 260">
                <a:extLst>
                  <a:ext uri="{FF2B5EF4-FFF2-40B4-BE49-F238E27FC236}">
                    <a16:creationId xmlns:a16="http://schemas.microsoft.com/office/drawing/2014/main" id="{62F44B8F-F09F-625D-8D3D-CE7490AED718}"/>
                  </a:ext>
                </a:extLst>
              </p:cNvPr>
              <p:cNvSpPr txBox="1"/>
              <p:nvPr/>
            </p:nvSpPr>
            <p:spPr>
              <a:xfrm>
                <a:off x="459740" y="3417935"/>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kern="0" dirty="0">
                    <a:solidFill>
                      <a:prstClr val="black"/>
                    </a:solidFill>
                    <a:latin typeface="Calibri (body)"/>
                    <a:ea typeface="MS PGothic"/>
                  </a:rPr>
                  <a:t>5</a:t>
                </a: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270" name="TextBox 269">
                <a:extLst>
                  <a:ext uri="{FF2B5EF4-FFF2-40B4-BE49-F238E27FC236}">
                    <a16:creationId xmlns:a16="http://schemas.microsoft.com/office/drawing/2014/main" id="{5344054E-71EC-A753-B8BA-FFE301598BFE}"/>
                  </a:ext>
                </a:extLst>
              </p:cNvPr>
              <p:cNvSpPr txBox="1"/>
              <p:nvPr/>
            </p:nvSpPr>
            <p:spPr>
              <a:xfrm>
                <a:off x="459740" y="4161331"/>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284" name="TextBox 283">
                <a:extLst>
                  <a:ext uri="{FF2B5EF4-FFF2-40B4-BE49-F238E27FC236}">
                    <a16:creationId xmlns:a16="http://schemas.microsoft.com/office/drawing/2014/main" id="{00123664-7BE6-6C1A-526D-D0C9975894CB}"/>
                  </a:ext>
                </a:extLst>
              </p:cNvPr>
              <p:cNvSpPr txBox="1"/>
              <p:nvPr/>
            </p:nvSpPr>
            <p:spPr>
              <a:xfrm>
                <a:off x="499212" y="4916457"/>
                <a:ext cx="1650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10</a:t>
                </a:r>
              </a:p>
            </p:txBody>
          </p:sp>
          <p:sp>
            <p:nvSpPr>
              <p:cNvPr id="392" name="TextBox 391">
                <a:extLst>
                  <a:ext uri="{FF2B5EF4-FFF2-40B4-BE49-F238E27FC236}">
                    <a16:creationId xmlns:a16="http://schemas.microsoft.com/office/drawing/2014/main" id="{0E94A6E4-9C99-B887-3575-7BE9B1148B97}"/>
                  </a:ext>
                </a:extLst>
              </p:cNvPr>
              <p:cNvSpPr txBox="1"/>
              <p:nvPr/>
            </p:nvSpPr>
            <p:spPr>
              <a:xfrm>
                <a:off x="724420"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93" name="TextBox 392">
                <a:extLst>
                  <a:ext uri="{FF2B5EF4-FFF2-40B4-BE49-F238E27FC236}">
                    <a16:creationId xmlns:a16="http://schemas.microsoft.com/office/drawing/2014/main" id="{CD142937-52DB-EACB-D86A-A5C8853F0837}"/>
                  </a:ext>
                </a:extLst>
              </p:cNvPr>
              <p:cNvSpPr txBox="1"/>
              <p:nvPr/>
            </p:nvSpPr>
            <p:spPr>
              <a:xfrm>
                <a:off x="96862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394" name="TextBox 393">
                <a:extLst>
                  <a:ext uri="{FF2B5EF4-FFF2-40B4-BE49-F238E27FC236}">
                    <a16:creationId xmlns:a16="http://schemas.microsoft.com/office/drawing/2014/main" id="{A5FCC258-8B9A-B79C-50D7-0CD2E3BC8C56}"/>
                  </a:ext>
                </a:extLst>
              </p:cNvPr>
              <p:cNvSpPr txBox="1"/>
              <p:nvPr/>
            </p:nvSpPr>
            <p:spPr>
              <a:xfrm>
                <a:off x="120739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396" name="TextBox 395">
                <a:extLst>
                  <a:ext uri="{FF2B5EF4-FFF2-40B4-BE49-F238E27FC236}">
                    <a16:creationId xmlns:a16="http://schemas.microsoft.com/office/drawing/2014/main" id="{BF0324A7-EF7D-77CE-0F5E-61E44CCE873D}"/>
                  </a:ext>
                </a:extLst>
              </p:cNvPr>
              <p:cNvSpPr txBox="1"/>
              <p:nvPr/>
            </p:nvSpPr>
            <p:spPr>
              <a:xfrm>
                <a:off x="1443457"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413" name="TextBox 412">
                <a:extLst>
                  <a:ext uri="{FF2B5EF4-FFF2-40B4-BE49-F238E27FC236}">
                    <a16:creationId xmlns:a16="http://schemas.microsoft.com/office/drawing/2014/main" id="{1F4646BA-91DD-7734-6E60-90C976CD012D}"/>
                  </a:ext>
                </a:extLst>
              </p:cNvPr>
              <p:cNvSpPr txBox="1"/>
              <p:nvPr/>
            </p:nvSpPr>
            <p:spPr>
              <a:xfrm>
                <a:off x="1682232"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414" name="TextBox 413">
                <a:extLst>
                  <a:ext uri="{FF2B5EF4-FFF2-40B4-BE49-F238E27FC236}">
                    <a16:creationId xmlns:a16="http://schemas.microsoft.com/office/drawing/2014/main" id="{CAD6A4B0-5A59-B0EB-A15A-A6A9577B9CF4}"/>
                  </a:ext>
                </a:extLst>
              </p:cNvPr>
              <p:cNvSpPr txBox="1"/>
              <p:nvPr/>
            </p:nvSpPr>
            <p:spPr>
              <a:xfrm>
                <a:off x="191015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415" name="TextBox 414">
                <a:extLst>
                  <a:ext uri="{FF2B5EF4-FFF2-40B4-BE49-F238E27FC236}">
                    <a16:creationId xmlns:a16="http://schemas.microsoft.com/office/drawing/2014/main" id="{E6C29D12-A120-C6AE-3278-86814D07CD0D}"/>
                  </a:ext>
                </a:extLst>
              </p:cNvPr>
              <p:cNvSpPr txBox="1"/>
              <p:nvPr/>
            </p:nvSpPr>
            <p:spPr>
              <a:xfrm>
                <a:off x="214078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416" name="TextBox 415">
                <a:extLst>
                  <a:ext uri="{FF2B5EF4-FFF2-40B4-BE49-F238E27FC236}">
                    <a16:creationId xmlns:a16="http://schemas.microsoft.com/office/drawing/2014/main" id="{F01F5256-C97E-C897-01EA-A1543FD347A4}"/>
                  </a:ext>
                </a:extLst>
              </p:cNvPr>
              <p:cNvSpPr txBox="1"/>
              <p:nvPr/>
            </p:nvSpPr>
            <p:spPr>
              <a:xfrm>
                <a:off x="237142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417" name="TextBox 416">
                <a:extLst>
                  <a:ext uri="{FF2B5EF4-FFF2-40B4-BE49-F238E27FC236}">
                    <a16:creationId xmlns:a16="http://schemas.microsoft.com/office/drawing/2014/main" id="{BD3A043A-086B-1800-766F-F5863E313912}"/>
                  </a:ext>
                </a:extLst>
              </p:cNvPr>
              <p:cNvSpPr txBox="1"/>
              <p:nvPr/>
            </p:nvSpPr>
            <p:spPr>
              <a:xfrm>
                <a:off x="261019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418" name="TextBox 417">
                <a:extLst>
                  <a:ext uri="{FF2B5EF4-FFF2-40B4-BE49-F238E27FC236}">
                    <a16:creationId xmlns:a16="http://schemas.microsoft.com/office/drawing/2014/main" id="{385ACF52-0F99-1FFE-B14A-59E350AA3EC5}"/>
                  </a:ext>
                </a:extLst>
              </p:cNvPr>
              <p:cNvSpPr txBox="1"/>
              <p:nvPr/>
            </p:nvSpPr>
            <p:spPr>
              <a:xfrm>
                <a:off x="284354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419" name="TextBox 418">
                <a:extLst>
                  <a:ext uri="{FF2B5EF4-FFF2-40B4-BE49-F238E27FC236}">
                    <a16:creationId xmlns:a16="http://schemas.microsoft.com/office/drawing/2014/main" id="{A17580F4-0A8C-C8A6-612B-E29442B115D8}"/>
                  </a:ext>
                </a:extLst>
              </p:cNvPr>
              <p:cNvSpPr txBox="1"/>
              <p:nvPr/>
            </p:nvSpPr>
            <p:spPr>
              <a:xfrm>
                <a:off x="3085034"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420" name="TextBox 419">
                <a:extLst>
                  <a:ext uri="{FF2B5EF4-FFF2-40B4-BE49-F238E27FC236}">
                    <a16:creationId xmlns:a16="http://schemas.microsoft.com/office/drawing/2014/main" id="{672A5247-A337-AE11-E089-8A4540DA1BA9}"/>
                  </a:ext>
                </a:extLst>
              </p:cNvPr>
              <p:cNvSpPr txBox="1"/>
              <p:nvPr/>
            </p:nvSpPr>
            <p:spPr>
              <a:xfrm>
                <a:off x="3323809"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421" name="TextBox 420">
                <a:extLst>
                  <a:ext uri="{FF2B5EF4-FFF2-40B4-BE49-F238E27FC236}">
                    <a16:creationId xmlns:a16="http://schemas.microsoft.com/office/drawing/2014/main" id="{F26FDC2C-B20C-EB82-A51B-54FB4131C1CB}"/>
                  </a:ext>
                </a:extLst>
              </p:cNvPr>
              <p:cNvSpPr txBox="1"/>
              <p:nvPr/>
            </p:nvSpPr>
            <p:spPr>
              <a:xfrm>
                <a:off x="3565297"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530" name="TextBox 529">
                <a:extLst>
                  <a:ext uri="{FF2B5EF4-FFF2-40B4-BE49-F238E27FC236}">
                    <a16:creationId xmlns:a16="http://schemas.microsoft.com/office/drawing/2014/main" id="{942F798D-4EC8-8EBA-F4E6-859F8DFC9720}"/>
                  </a:ext>
                </a:extLst>
              </p:cNvPr>
              <p:cNvSpPr txBox="1"/>
              <p:nvPr/>
            </p:nvSpPr>
            <p:spPr>
              <a:xfrm>
                <a:off x="379050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531" name="TextBox 530">
                <a:extLst>
                  <a:ext uri="{FF2B5EF4-FFF2-40B4-BE49-F238E27FC236}">
                    <a16:creationId xmlns:a16="http://schemas.microsoft.com/office/drawing/2014/main" id="{509E2D41-4530-C72C-E299-1AE6AE50B78C}"/>
                  </a:ext>
                </a:extLst>
              </p:cNvPr>
              <p:cNvSpPr txBox="1"/>
              <p:nvPr/>
            </p:nvSpPr>
            <p:spPr>
              <a:xfrm>
                <a:off x="402656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532" name="TextBox 531">
                <a:extLst>
                  <a:ext uri="{FF2B5EF4-FFF2-40B4-BE49-F238E27FC236}">
                    <a16:creationId xmlns:a16="http://schemas.microsoft.com/office/drawing/2014/main" id="{D8B9E00A-6669-D991-71B6-1017B0BE00A8}"/>
                  </a:ext>
                </a:extLst>
              </p:cNvPr>
              <p:cNvSpPr txBox="1"/>
              <p:nvPr/>
            </p:nvSpPr>
            <p:spPr>
              <a:xfrm>
                <a:off x="4262629"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590" name="TextBox 589">
                <a:extLst>
                  <a:ext uri="{FF2B5EF4-FFF2-40B4-BE49-F238E27FC236}">
                    <a16:creationId xmlns:a16="http://schemas.microsoft.com/office/drawing/2014/main" id="{3B9EB7A5-1A49-D903-E3A7-9E46F4FF1E26}"/>
                  </a:ext>
                </a:extLst>
              </p:cNvPr>
              <p:cNvSpPr txBox="1"/>
              <p:nvPr/>
            </p:nvSpPr>
            <p:spPr>
              <a:xfrm>
                <a:off x="450434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591" name="TextBox 590">
                <a:extLst>
                  <a:ext uri="{FF2B5EF4-FFF2-40B4-BE49-F238E27FC236}">
                    <a16:creationId xmlns:a16="http://schemas.microsoft.com/office/drawing/2014/main" id="{136BFDD4-CFD3-7647-5F07-DDB776CF633A}"/>
                  </a:ext>
                </a:extLst>
              </p:cNvPr>
              <p:cNvSpPr txBox="1"/>
              <p:nvPr/>
            </p:nvSpPr>
            <p:spPr>
              <a:xfrm>
                <a:off x="473497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592" name="TextBox 591">
                <a:extLst>
                  <a:ext uri="{FF2B5EF4-FFF2-40B4-BE49-F238E27FC236}">
                    <a16:creationId xmlns:a16="http://schemas.microsoft.com/office/drawing/2014/main" id="{07C36C06-64E6-368D-D6D6-A3A83F9E3250}"/>
                  </a:ext>
                </a:extLst>
              </p:cNvPr>
              <p:cNvSpPr txBox="1"/>
              <p:nvPr/>
            </p:nvSpPr>
            <p:spPr>
              <a:xfrm>
                <a:off x="496561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614" name="TextBox 613">
                <a:extLst>
                  <a:ext uri="{FF2B5EF4-FFF2-40B4-BE49-F238E27FC236}">
                    <a16:creationId xmlns:a16="http://schemas.microsoft.com/office/drawing/2014/main" id="{4F131F86-0CE4-0933-0585-C28E4ACCF7CE}"/>
                  </a:ext>
                </a:extLst>
              </p:cNvPr>
              <p:cNvSpPr txBox="1"/>
              <p:nvPr/>
            </p:nvSpPr>
            <p:spPr>
              <a:xfrm>
                <a:off x="520167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57</a:t>
                </a:r>
              </a:p>
            </p:txBody>
          </p:sp>
          <p:sp>
            <p:nvSpPr>
              <p:cNvPr id="615" name="TextBox 614">
                <a:extLst>
                  <a:ext uri="{FF2B5EF4-FFF2-40B4-BE49-F238E27FC236}">
                    <a16:creationId xmlns:a16="http://schemas.microsoft.com/office/drawing/2014/main" id="{0C90B70A-F183-1DC1-90A6-DCBD6FFB15F4}"/>
                  </a:ext>
                </a:extLst>
              </p:cNvPr>
              <p:cNvSpPr txBox="1"/>
              <p:nvPr/>
            </p:nvSpPr>
            <p:spPr>
              <a:xfrm>
                <a:off x="544044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616" name="TextBox 615">
                <a:extLst>
                  <a:ext uri="{FF2B5EF4-FFF2-40B4-BE49-F238E27FC236}">
                    <a16:creationId xmlns:a16="http://schemas.microsoft.com/office/drawing/2014/main" id="{ADC9DA22-2639-D902-D39E-029E24B1F513}"/>
                  </a:ext>
                </a:extLst>
              </p:cNvPr>
              <p:cNvSpPr txBox="1"/>
              <p:nvPr/>
            </p:nvSpPr>
            <p:spPr>
              <a:xfrm>
                <a:off x="773116" y="5734167"/>
                <a:ext cx="4750504" cy="433453"/>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grpSp>
        <p:grpSp>
          <p:nvGrpSpPr>
            <p:cNvPr id="40" name="Group 39">
              <a:extLst>
                <a:ext uri="{FF2B5EF4-FFF2-40B4-BE49-F238E27FC236}">
                  <a16:creationId xmlns:a16="http://schemas.microsoft.com/office/drawing/2014/main" id="{D1F271E0-2290-5494-E411-1B365D289622}"/>
                </a:ext>
              </a:extLst>
            </p:cNvPr>
            <p:cNvGrpSpPr/>
            <p:nvPr/>
          </p:nvGrpSpPr>
          <p:grpSpPr>
            <a:xfrm>
              <a:off x="892271" y="1675255"/>
              <a:ext cx="4870891" cy="2039046"/>
              <a:chOff x="229863" y="2406328"/>
              <a:chExt cx="25560537" cy="3129855"/>
            </a:xfrm>
          </p:grpSpPr>
          <p:cxnSp>
            <p:nvCxnSpPr>
              <p:cNvPr id="54" name="Straight Connector 53">
                <a:extLst>
                  <a:ext uri="{FF2B5EF4-FFF2-40B4-BE49-F238E27FC236}">
                    <a16:creationId xmlns:a16="http://schemas.microsoft.com/office/drawing/2014/main" id="{DAB5ADF0-76EB-EE02-E319-A9ADF940F97D}"/>
                  </a:ext>
                </a:extLst>
              </p:cNvPr>
              <p:cNvCxnSpPr>
                <a:cxnSpLocks/>
              </p:cNvCxnSpPr>
              <p:nvPr/>
            </p:nvCxnSpPr>
            <p:spPr bwMode="auto">
              <a:xfrm>
                <a:off x="236743" y="5389263"/>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435978E-4820-BFC3-3EC5-39AF4C31D5FC}"/>
                  </a:ext>
                </a:extLst>
              </p:cNvPr>
              <p:cNvCxnSpPr>
                <a:cxnSpLocks/>
              </p:cNvCxnSpPr>
              <p:nvPr/>
            </p:nvCxnSpPr>
            <p:spPr bwMode="auto">
              <a:xfrm>
                <a:off x="236743" y="464750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1D6627D-ADA1-3BC6-EABF-B227355632EA}"/>
                  </a:ext>
                </a:extLst>
              </p:cNvPr>
              <p:cNvCxnSpPr>
                <a:cxnSpLocks/>
              </p:cNvCxnSpPr>
              <p:nvPr/>
            </p:nvCxnSpPr>
            <p:spPr bwMode="auto">
              <a:xfrm>
                <a:off x="236743" y="3900881"/>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960A437-702B-F453-155C-DD1A3FCC6292}"/>
                  </a:ext>
                </a:extLst>
              </p:cNvPr>
              <p:cNvCxnSpPr>
                <a:cxnSpLocks/>
              </p:cNvCxnSpPr>
              <p:nvPr/>
            </p:nvCxnSpPr>
            <p:spPr bwMode="auto">
              <a:xfrm>
                <a:off x="236748" y="315426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8EA38C5-3451-9983-3E75-57BF513BEEBB}"/>
                  </a:ext>
                </a:extLst>
              </p:cNvPr>
              <p:cNvCxnSpPr>
                <a:cxnSpLocks/>
              </p:cNvCxnSpPr>
              <p:nvPr/>
            </p:nvCxnSpPr>
            <p:spPr bwMode="auto">
              <a:xfrm>
                <a:off x="229863" y="2406328"/>
                <a:ext cx="377539" cy="0"/>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95DE58FF-4875-FF23-79B9-34988E55F41B}"/>
                  </a:ext>
                </a:extLst>
              </p:cNvPr>
              <p:cNvCxnSpPr>
                <a:cxnSpLocks/>
              </p:cNvCxnSpPr>
              <p:nvPr/>
            </p:nvCxnSpPr>
            <p:spPr bwMode="auto">
              <a:xfrm>
                <a:off x="236748" y="2775273"/>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90889E4-A952-13F8-9C4F-1085E7766FA7}"/>
                  </a:ext>
                </a:extLst>
              </p:cNvPr>
              <p:cNvCxnSpPr>
                <a:cxnSpLocks/>
              </p:cNvCxnSpPr>
              <p:nvPr/>
            </p:nvCxnSpPr>
            <p:spPr bwMode="auto">
              <a:xfrm>
                <a:off x="236743" y="3521894"/>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72C0A8CE-22B9-C0D7-0282-15D87C6FF3C9}"/>
                  </a:ext>
                </a:extLst>
              </p:cNvPr>
              <p:cNvCxnSpPr>
                <a:cxnSpLocks/>
              </p:cNvCxnSpPr>
              <p:nvPr/>
            </p:nvCxnSpPr>
            <p:spPr bwMode="auto">
              <a:xfrm>
                <a:off x="236743" y="426529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D8437D36-DB39-F59A-FDDB-EC873FC7EDCC}"/>
                  </a:ext>
                </a:extLst>
              </p:cNvPr>
              <p:cNvCxnSpPr>
                <a:cxnSpLocks/>
              </p:cNvCxnSpPr>
              <p:nvPr/>
            </p:nvCxnSpPr>
            <p:spPr bwMode="auto">
              <a:xfrm>
                <a:off x="236743" y="5005418"/>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8818BCF9-CAC9-088E-07D0-2BE2162B778A}"/>
                  </a:ext>
                </a:extLst>
              </p:cNvPr>
              <p:cNvCxnSpPr>
                <a:cxnSpLocks/>
              </p:cNvCxnSpPr>
              <p:nvPr/>
            </p:nvCxnSpPr>
            <p:spPr bwMode="auto">
              <a:xfrm rot="16200000">
                <a:off x="8853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2ED8F21E-9023-781F-CD98-7A72432B786C}"/>
                  </a:ext>
                </a:extLst>
              </p:cNvPr>
              <p:cNvCxnSpPr>
                <a:cxnSpLocks/>
              </p:cNvCxnSpPr>
              <p:nvPr/>
            </p:nvCxnSpPr>
            <p:spPr bwMode="auto">
              <a:xfrm rot="16200000">
                <a:off x="2166858"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B604B5AA-D334-FB7F-6A0E-FDEC8ADD49A9}"/>
                  </a:ext>
                </a:extLst>
              </p:cNvPr>
              <p:cNvCxnSpPr>
                <a:cxnSpLocks/>
              </p:cNvCxnSpPr>
              <p:nvPr/>
            </p:nvCxnSpPr>
            <p:spPr bwMode="auto">
              <a:xfrm rot="16200000">
                <a:off x="3419856"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BC3926D5-1E16-C74C-7530-DA2C3E6B9276}"/>
                  </a:ext>
                </a:extLst>
              </p:cNvPr>
              <p:cNvCxnSpPr>
                <a:cxnSpLocks/>
              </p:cNvCxnSpPr>
              <p:nvPr/>
            </p:nvCxnSpPr>
            <p:spPr bwMode="auto">
              <a:xfrm rot="16200000">
                <a:off x="46443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29F7058C-CF2F-1192-008E-E47DA78AD41D}"/>
                  </a:ext>
                </a:extLst>
              </p:cNvPr>
              <p:cNvCxnSpPr>
                <a:cxnSpLocks/>
              </p:cNvCxnSpPr>
              <p:nvPr/>
            </p:nvCxnSpPr>
            <p:spPr bwMode="auto">
              <a:xfrm rot="16200000">
                <a:off x="586890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585AFDCD-C28A-87BC-308E-5F636DCB5E25}"/>
                  </a:ext>
                </a:extLst>
              </p:cNvPr>
              <p:cNvCxnSpPr>
                <a:cxnSpLocks/>
              </p:cNvCxnSpPr>
              <p:nvPr/>
            </p:nvCxnSpPr>
            <p:spPr bwMode="auto">
              <a:xfrm rot="16200000">
                <a:off x="713613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823FDA22-3607-BA61-FF8D-C2A881CB2495}"/>
                  </a:ext>
                </a:extLst>
              </p:cNvPr>
              <p:cNvCxnSpPr>
                <a:cxnSpLocks/>
              </p:cNvCxnSpPr>
              <p:nvPr/>
            </p:nvCxnSpPr>
            <p:spPr bwMode="auto">
              <a:xfrm rot="16200000">
                <a:off x="83321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D7980602-ED04-8B60-CE5B-513E51FCB6D2}"/>
                  </a:ext>
                </a:extLst>
              </p:cNvPr>
              <p:cNvCxnSpPr>
                <a:cxnSpLocks/>
              </p:cNvCxnSpPr>
              <p:nvPr/>
            </p:nvCxnSpPr>
            <p:spPr bwMode="auto">
              <a:xfrm rot="16200000">
                <a:off x="955670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BAD57BEE-9602-38E0-59C7-16CBDF04A549}"/>
                  </a:ext>
                </a:extLst>
              </p:cNvPr>
              <p:cNvCxnSpPr>
                <a:cxnSpLocks/>
              </p:cNvCxnSpPr>
              <p:nvPr/>
            </p:nvCxnSpPr>
            <p:spPr bwMode="auto">
              <a:xfrm rot="16200000">
                <a:off x="1082393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7B86B04B-DAB5-AA9B-D4C8-418CE77A43BE}"/>
                  </a:ext>
                </a:extLst>
              </p:cNvPr>
              <p:cNvCxnSpPr>
                <a:cxnSpLocks/>
              </p:cNvCxnSpPr>
              <p:nvPr/>
            </p:nvCxnSpPr>
            <p:spPr bwMode="auto">
              <a:xfrm rot="16200000">
                <a:off x="12048454"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6A9DF7FF-4210-DF9D-F606-57267A64F88B}"/>
                  </a:ext>
                </a:extLst>
              </p:cNvPr>
              <p:cNvCxnSpPr>
                <a:cxnSpLocks/>
              </p:cNvCxnSpPr>
              <p:nvPr/>
            </p:nvCxnSpPr>
            <p:spPr bwMode="auto">
              <a:xfrm rot="16200000">
                <a:off x="13258737"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F2FB9002-586C-CB29-A6BA-7945D9C1412D}"/>
                  </a:ext>
                </a:extLst>
              </p:cNvPr>
              <p:cNvCxnSpPr>
                <a:cxnSpLocks/>
              </p:cNvCxnSpPr>
              <p:nvPr/>
            </p:nvCxnSpPr>
            <p:spPr bwMode="auto">
              <a:xfrm rot="16200000">
                <a:off x="14540214"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8B910650-3330-683E-8507-FC0AFA9E2182}"/>
                  </a:ext>
                </a:extLst>
              </p:cNvPr>
              <p:cNvCxnSpPr>
                <a:cxnSpLocks/>
              </p:cNvCxnSpPr>
              <p:nvPr/>
            </p:nvCxnSpPr>
            <p:spPr bwMode="auto">
              <a:xfrm rot="16200000">
                <a:off x="15764739"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92A3A6B-ECC7-711C-EB35-28EC28CAF10C}"/>
                  </a:ext>
                </a:extLst>
              </p:cNvPr>
              <p:cNvCxnSpPr>
                <a:cxnSpLocks/>
              </p:cNvCxnSpPr>
              <p:nvPr/>
            </p:nvCxnSpPr>
            <p:spPr bwMode="auto">
              <a:xfrm rot="16200000">
                <a:off x="16975022"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F4DDB8CD-B733-C005-AE4D-BFE1A4F6E886}"/>
                  </a:ext>
                </a:extLst>
              </p:cNvPr>
              <p:cNvCxnSpPr>
                <a:cxnSpLocks/>
              </p:cNvCxnSpPr>
              <p:nvPr/>
            </p:nvCxnSpPr>
            <p:spPr bwMode="auto">
              <a:xfrm rot="16200000">
                <a:off x="18242257"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3071EC6A-2C1C-6DE9-A7AE-8E5397D9DCE7}"/>
                  </a:ext>
                </a:extLst>
              </p:cNvPr>
              <p:cNvCxnSpPr>
                <a:cxnSpLocks/>
              </p:cNvCxnSpPr>
              <p:nvPr/>
            </p:nvCxnSpPr>
            <p:spPr bwMode="auto">
              <a:xfrm rot="16200000">
                <a:off x="19466776"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BF17CCB6-FCDC-3C9F-D708-BDBD77B9CDF7}"/>
                  </a:ext>
                </a:extLst>
              </p:cNvPr>
              <p:cNvCxnSpPr>
                <a:cxnSpLocks/>
              </p:cNvCxnSpPr>
              <p:nvPr/>
            </p:nvCxnSpPr>
            <p:spPr bwMode="auto">
              <a:xfrm rot="16200000">
                <a:off x="2069129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E7FFE4AD-748D-6602-957C-0748F75E43EF}"/>
                  </a:ext>
                </a:extLst>
              </p:cNvPr>
              <p:cNvCxnSpPr>
                <a:cxnSpLocks/>
              </p:cNvCxnSpPr>
              <p:nvPr/>
            </p:nvCxnSpPr>
            <p:spPr bwMode="auto">
              <a:xfrm rot="16200000">
                <a:off x="2195853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A95AE147-6432-45EF-832E-9E65FA16C330}"/>
                  </a:ext>
                </a:extLst>
              </p:cNvPr>
              <p:cNvCxnSpPr>
                <a:cxnSpLocks/>
              </p:cNvCxnSpPr>
              <p:nvPr/>
            </p:nvCxnSpPr>
            <p:spPr bwMode="auto">
              <a:xfrm rot="16200000">
                <a:off x="23168813"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B6FC23C1-A360-7058-5EA8-323298826830}"/>
                  </a:ext>
                </a:extLst>
              </p:cNvPr>
              <p:cNvCxnSpPr>
                <a:cxnSpLocks/>
              </p:cNvCxnSpPr>
              <p:nvPr/>
            </p:nvCxnSpPr>
            <p:spPr bwMode="auto">
              <a:xfrm rot="16200000">
                <a:off x="24393332"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43129933-B7B9-09F9-DD0C-1B731B3CF1E2}"/>
                  </a:ext>
                </a:extLst>
              </p:cNvPr>
              <p:cNvCxnSpPr>
                <a:cxnSpLocks/>
              </p:cNvCxnSpPr>
              <p:nvPr/>
            </p:nvCxnSpPr>
            <p:spPr bwMode="auto">
              <a:xfrm rot="16200000">
                <a:off x="2561785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8D36CBC3-29C4-3BD1-D1D2-FF3C018E13E3}"/>
                  </a:ext>
                </a:extLst>
              </p:cNvPr>
              <p:cNvCxnSpPr>
                <a:cxnSpLocks/>
              </p:cNvCxnSpPr>
              <p:nvPr/>
            </p:nvCxnSpPr>
            <p:spPr bwMode="auto">
              <a:xfrm>
                <a:off x="478799" y="5406320"/>
                <a:ext cx="25311601"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62" name="Straight Connector 61">
            <a:extLst>
              <a:ext uri="{FF2B5EF4-FFF2-40B4-BE49-F238E27FC236}">
                <a16:creationId xmlns:a16="http://schemas.microsoft.com/office/drawing/2014/main" id="{89CE0BA9-E028-5D4B-1C33-91A677F9BBFC}"/>
              </a:ext>
            </a:extLst>
          </p:cNvPr>
          <p:cNvCxnSpPr/>
          <p:nvPr/>
        </p:nvCxnSpPr>
        <p:spPr bwMode="auto">
          <a:xfrm>
            <a:off x="957881" y="1839585"/>
            <a:ext cx="0" cy="1682727"/>
          </a:xfrm>
          <a:prstGeom prst="line">
            <a:avLst/>
          </a:prstGeom>
          <a:noFill/>
          <a:ln w="28575" cap="flat" cmpd="sng" algn="ctr">
            <a:solidFill>
              <a:schemeClr val="bg1"/>
            </a:solidFill>
            <a:prstDash val="solid"/>
            <a:round/>
            <a:headEnd type="none" w="med" len="med"/>
            <a:tailEnd type="none" w="med" len="med"/>
          </a:ln>
          <a:effectLst/>
        </p:spPr>
      </p:cxnSp>
      <p:grpSp>
        <p:nvGrpSpPr>
          <p:cNvPr id="958" name="Graphic 617">
            <a:extLst>
              <a:ext uri="{FF2B5EF4-FFF2-40B4-BE49-F238E27FC236}">
                <a16:creationId xmlns:a16="http://schemas.microsoft.com/office/drawing/2014/main" id="{A1BFA1B0-8649-850B-1A20-6D47C197E5C1}"/>
              </a:ext>
            </a:extLst>
          </p:cNvPr>
          <p:cNvGrpSpPr/>
          <p:nvPr/>
        </p:nvGrpSpPr>
        <p:grpSpPr>
          <a:xfrm>
            <a:off x="1101521" y="3107306"/>
            <a:ext cx="4338686" cy="420960"/>
            <a:chOff x="1101521" y="3038031"/>
            <a:chExt cx="4338686" cy="420960"/>
          </a:xfrm>
        </p:grpSpPr>
        <p:grpSp>
          <p:nvGrpSpPr>
            <p:cNvPr id="959" name="Graphic 617">
              <a:extLst>
                <a:ext uri="{FF2B5EF4-FFF2-40B4-BE49-F238E27FC236}">
                  <a16:creationId xmlns:a16="http://schemas.microsoft.com/office/drawing/2014/main" id="{664B48E0-B0FE-ECDB-E5B1-02F6750D2B49}"/>
                </a:ext>
              </a:extLst>
            </p:cNvPr>
            <p:cNvGrpSpPr/>
            <p:nvPr/>
          </p:nvGrpSpPr>
          <p:grpSpPr>
            <a:xfrm>
              <a:off x="1101521" y="3389190"/>
              <a:ext cx="75628" cy="69801"/>
              <a:chOff x="1101521" y="3389190"/>
              <a:chExt cx="75628" cy="69801"/>
            </a:xfrm>
          </p:grpSpPr>
          <p:sp>
            <p:nvSpPr>
              <p:cNvPr id="960" name="Freeform: Shape 959">
                <a:extLst>
                  <a:ext uri="{FF2B5EF4-FFF2-40B4-BE49-F238E27FC236}">
                    <a16:creationId xmlns:a16="http://schemas.microsoft.com/office/drawing/2014/main" id="{3AD91D9E-9342-840B-FDD2-A4225F966A7D}"/>
                  </a:ext>
                </a:extLst>
              </p:cNvPr>
              <p:cNvSpPr/>
              <p:nvPr/>
            </p:nvSpPr>
            <p:spPr>
              <a:xfrm>
                <a:off x="1139525"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endParaRPr lang="en-US" dirty="0"/>
              </a:p>
            </p:txBody>
          </p:sp>
          <p:sp>
            <p:nvSpPr>
              <p:cNvPr id="961" name="Freeform: Shape 960">
                <a:extLst>
                  <a:ext uri="{FF2B5EF4-FFF2-40B4-BE49-F238E27FC236}">
                    <a16:creationId xmlns:a16="http://schemas.microsoft.com/office/drawing/2014/main" id="{C1299EA4-DFD7-29A2-1399-F34B0DCADE5D}"/>
                  </a:ext>
                </a:extLst>
              </p:cNvPr>
              <p:cNvSpPr/>
              <p:nvPr/>
            </p:nvSpPr>
            <p:spPr>
              <a:xfrm>
                <a:off x="1101521" y="3422633"/>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962" name="Graphic 617">
              <a:extLst>
                <a:ext uri="{FF2B5EF4-FFF2-40B4-BE49-F238E27FC236}">
                  <a16:creationId xmlns:a16="http://schemas.microsoft.com/office/drawing/2014/main" id="{F2090434-3655-BA24-912B-B8C179D95336}"/>
                </a:ext>
              </a:extLst>
            </p:cNvPr>
            <p:cNvGrpSpPr/>
            <p:nvPr/>
          </p:nvGrpSpPr>
          <p:grpSpPr>
            <a:xfrm>
              <a:off x="1181583" y="3389190"/>
              <a:ext cx="75755" cy="69801"/>
              <a:chOff x="1181583" y="3389190"/>
              <a:chExt cx="75755" cy="69801"/>
            </a:xfrm>
          </p:grpSpPr>
          <p:sp>
            <p:nvSpPr>
              <p:cNvPr id="963" name="Freeform: Shape 962">
                <a:extLst>
                  <a:ext uri="{FF2B5EF4-FFF2-40B4-BE49-F238E27FC236}">
                    <a16:creationId xmlns:a16="http://schemas.microsoft.com/office/drawing/2014/main" id="{6DE3E485-48E0-04F0-E9F3-87D37D9A30B2}"/>
                  </a:ext>
                </a:extLst>
              </p:cNvPr>
              <p:cNvSpPr/>
              <p:nvPr/>
            </p:nvSpPr>
            <p:spPr>
              <a:xfrm>
                <a:off x="1219587"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endParaRPr lang="en-US" dirty="0"/>
              </a:p>
            </p:txBody>
          </p:sp>
          <p:sp>
            <p:nvSpPr>
              <p:cNvPr id="964" name="Freeform: Shape 963">
                <a:extLst>
                  <a:ext uri="{FF2B5EF4-FFF2-40B4-BE49-F238E27FC236}">
                    <a16:creationId xmlns:a16="http://schemas.microsoft.com/office/drawing/2014/main" id="{C3F71161-66B6-D93E-0A9B-7F73D93468DC}"/>
                  </a:ext>
                </a:extLst>
              </p:cNvPr>
              <p:cNvSpPr/>
              <p:nvPr/>
            </p:nvSpPr>
            <p:spPr>
              <a:xfrm>
                <a:off x="1181583" y="3422633"/>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965" name="Graphic 617">
              <a:extLst>
                <a:ext uri="{FF2B5EF4-FFF2-40B4-BE49-F238E27FC236}">
                  <a16:creationId xmlns:a16="http://schemas.microsoft.com/office/drawing/2014/main" id="{1945878D-F114-8E55-5AEA-1760F7406A22}"/>
                </a:ext>
              </a:extLst>
            </p:cNvPr>
            <p:cNvGrpSpPr/>
            <p:nvPr/>
          </p:nvGrpSpPr>
          <p:grpSpPr>
            <a:xfrm>
              <a:off x="1206793" y="3389190"/>
              <a:ext cx="75628" cy="69801"/>
              <a:chOff x="1206793" y="3389190"/>
              <a:chExt cx="75628" cy="69801"/>
            </a:xfrm>
          </p:grpSpPr>
          <p:sp>
            <p:nvSpPr>
              <p:cNvPr id="966" name="Freeform: Shape 965">
                <a:extLst>
                  <a:ext uri="{FF2B5EF4-FFF2-40B4-BE49-F238E27FC236}">
                    <a16:creationId xmlns:a16="http://schemas.microsoft.com/office/drawing/2014/main" id="{15C1E0D7-57EC-489C-59D4-A7C68856548F}"/>
                  </a:ext>
                </a:extLst>
              </p:cNvPr>
              <p:cNvSpPr/>
              <p:nvPr/>
            </p:nvSpPr>
            <p:spPr>
              <a:xfrm>
                <a:off x="1244797"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endParaRPr lang="en-US" dirty="0"/>
              </a:p>
            </p:txBody>
          </p:sp>
          <p:sp>
            <p:nvSpPr>
              <p:cNvPr id="967" name="Freeform: Shape 966">
                <a:extLst>
                  <a:ext uri="{FF2B5EF4-FFF2-40B4-BE49-F238E27FC236}">
                    <a16:creationId xmlns:a16="http://schemas.microsoft.com/office/drawing/2014/main" id="{FA80292D-AC6F-2D6B-741C-8FE57E530B30}"/>
                  </a:ext>
                </a:extLst>
              </p:cNvPr>
              <p:cNvSpPr/>
              <p:nvPr/>
            </p:nvSpPr>
            <p:spPr>
              <a:xfrm>
                <a:off x="1206793" y="3422633"/>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968" name="Graphic 617">
              <a:extLst>
                <a:ext uri="{FF2B5EF4-FFF2-40B4-BE49-F238E27FC236}">
                  <a16:creationId xmlns:a16="http://schemas.microsoft.com/office/drawing/2014/main" id="{6139921E-CC8C-735E-9984-4592C86A9B49}"/>
                </a:ext>
              </a:extLst>
            </p:cNvPr>
            <p:cNvGrpSpPr/>
            <p:nvPr/>
          </p:nvGrpSpPr>
          <p:grpSpPr>
            <a:xfrm>
              <a:off x="1234156" y="3389190"/>
              <a:ext cx="75755" cy="69801"/>
              <a:chOff x="1234156" y="3389190"/>
              <a:chExt cx="75755" cy="69801"/>
            </a:xfrm>
          </p:grpSpPr>
          <p:sp>
            <p:nvSpPr>
              <p:cNvPr id="969" name="Freeform: Shape 968">
                <a:extLst>
                  <a:ext uri="{FF2B5EF4-FFF2-40B4-BE49-F238E27FC236}">
                    <a16:creationId xmlns:a16="http://schemas.microsoft.com/office/drawing/2014/main" id="{EA32A458-4836-06DF-986D-403A6881B0B7}"/>
                  </a:ext>
                </a:extLst>
              </p:cNvPr>
              <p:cNvSpPr/>
              <p:nvPr/>
            </p:nvSpPr>
            <p:spPr>
              <a:xfrm>
                <a:off x="1272160"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endParaRPr lang="en-US" dirty="0"/>
              </a:p>
            </p:txBody>
          </p:sp>
          <p:sp>
            <p:nvSpPr>
              <p:cNvPr id="970" name="Freeform: Shape 969">
                <a:extLst>
                  <a:ext uri="{FF2B5EF4-FFF2-40B4-BE49-F238E27FC236}">
                    <a16:creationId xmlns:a16="http://schemas.microsoft.com/office/drawing/2014/main" id="{6D5C5219-5543-ED31-3905-B05037D0E71C}"/>
                  </a:ext>
                </a:extLst>
              </p:cNvPr>
              <p:cNvSpPr/>
              <p:nvPr/>
            </p:nvSpPr>
            <p:spPr>
              <a:xfrm>
                <a:off x="1234156" y="3422633"/>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971" name="Graphic 617">
              <a:extLst>
                <a:ext uri="{FF2B5EF4-FFF2-40B4-BE49-F238E27FC236}">
                  <a16:creationId xmlns:a16="http://schemas.microsoft.com/office/drawing/2014/main" id="{6D6241DA-B920-1B57-02CA-00BE857E95A7}"/>
                </a:ext>
              </a:extLst>
            </p:cNvPr>
            <p:cNvGrpSpPr/>
            <p:nvPr/>
          </p:nvGrpSpPr>
          <p:grpSpPr>
            <a:xfrm>
              <a:off x="1260252" y="3389190"/>
              <a:ext cx="75755" cy="69801"/>
              <a:chOff x="1260252" y="3389190"/>
              <a:chExt cx="75755" cy="69801"/>
            </a:xfrm>
          </p:grpSpPr>
          <p:sp>
            <p:nvSpPr>
              <p:cNvPr id="972" name="Freeform: Shape 971">
                <a:extLst>
                  <a:ext uri="{FF2B5EF4-FFF2-40B4-BE49-F238E27FC236}">
                    <a16:creationId xmlns:a16="http://schemas.microsoft.com/office/drawing/2014/main" id="{A37781D5-5768-D551-94BE-F584F0CE969A}"/>
                  </a:ext>
                </a:extLst>
              </p:cNvPr>
              <p:cNvSpPr/>
              <p:nvPr/>
            </p:nvSpPr>
            <p:spPr>
              <a:xfrm>
                <a:off x="1298256"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endParaRPr lang="en-US" dirty="0"/>
              </a:p>
            </p:txBody>
          </p:sp>
          <p:sp>
            <p:nvSpPr>
              <p:cNvPr id="973" name="Freeform: Shape 972">
                <a:extLst>
                  <a:ext uri="{FF2B5EF4-FFF2-40B4-BE49-F238E27FC236}">
                    <a16:creationId xmlns:a16="http://schemas.microsoft.com/office/drawing/2014/main" id="{122A38EE-8F1B-7278-34AB-BC165B7A13B0}"/>
                  </a:ext>
                </a:extLst>
              </p:cNvPr>
              <p:cNvSpPr/>
              <p:nvPr/>
            </p:nvSpPr>
            <p:spPr>
              <a:xfrm>
                <a:off x="1260252" y="3422633"/>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974" name="Graphic 617">
              <a:extLst>
                <a:ext uri="{FF2B5EF4-FFF2-40B4-BE49-F238E27FC236}">
                  <a16:creationId xmlns:a16="http://schemas.microsoft.com/office/drawing/2014/main" id="{2862A79A-4E0D-E581-3997-6B3BE343EAAA}"/>
                </a:ext>
              </a:extLst>
            </p:cNvPr>
            <p:cNvGrpSpPr/>
            <p:nvPr/>
          </p:nvGrpSpPr>
          <p:grpSpPr>
            <a:xfrm>
              <a:off x="1313458" y="3381842"/>
              <a:ext cx="75628" cy="69674"/>
              <a:chOff x="1313458" y="3381842"/>
              <a:chExt cx="75628" cy="69674"/>
            </a:xfrm>
          </p:grpSpPr>
          <p:sp>
            <p:nvSpPr>
              <p:cNvPr id="975" name="Freeform: Shape 974">
                <a:extLst>
                  <a:ext uri="{FF2B5EF4-FFF2-40B4-BE49-F238E27FC236}">
                    <a16:creationId xmlns:a16="http://schemas.microsoft.com/office/drawing/2014/main" id="{B20ACFA1-50B2-2550-3D38-81BF15D8322A}"/>
                  </a:ext>
                </a:extLst>
              </p:cNvPr>
              <p:cNvSpPr/>
              <p:nvPr/>
            </p:nvSpPr>
            <p:spPr>
              <a:xfrm>
                <a:off x="1351462" y="338184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976" name="Freeform: Shape 975">
                <a:extLst>
                  <a:ext uri="{FF2B5EF4-FFF2-40B4-BE49-F238E27FC236}">
                    <a16:creationId xmlns:a16="http://schemas.microsoft.com/office/drawing/2014/main" id="{3DC7C35D-C9D5-93AA-50B7-57A3C4A3CDA2}"/>
                  </a:ext>
                </a:extLst>
              </p:cNvPr>
              <p:cNvSpPr/>
              <p:nvPr/>
            </p:nvSpPr>
            <p:spPr>
              <a:xfrm>
                <a:off x="1313458" y="341528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977" name="Graphic 617">
              <a:extLst>
                <a:ext uri="{FF2B5EF4-FFF2-40B4-BE49-F238E27FC236}">
                  <a16:creationId xmlns:a16="http://schemas.microsoft.com/office/drawing/2014/main" id="{259BD94B-9D67-A403-AD2F-957BD70AAB69}"/>
                </a:ext>
              </a:extLst>
            </p:cNvPr>
            <p:cNvGrpSpPr/>
            <p:nvPr/>
          </p:nvGrpSpPr>
          <p:grpSpPr>
            <a:xfrm>
              <a:off x="1348802" y="3381842"/>
              <a:ext cx="75628" cy="69674"/>
              <a:chOff x="1348802" y="3381842"/>
              <a:chExt cx="75628" cy="69674"/>
            </a:xfrm>
          </p:grpSpPr>
          <p:sp>
            <p:nvSpPr>
              <p:cNvPr id="978" name="Freeform: Shape 977">
                <a:extLst>
                  <a:ext uri="{FF2B5EF4-FFF2-40B4-BE49-F238E27FC236}">
                    <a16:creationId xmlns:a16="http://schemas.microsoft.com/office/drawing/2014/main" id="{958A4216-9251-A5F7-D690-026DBAFED594}"/>
                  </a:ext>
                </a:extLst>
              </p:cNvPr>
              <p:cNvSpPr/>
              <p:nvPr/>
            </p:nvSpPr>
            <p:spPr>
              <a:xfrm>
                <a:off x="1386806" y="338184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979" name="Freeform: Shape 978">
                <a:extLst>
                  <a:ext uri="{FF2B5EF4-FFF2-40B4-BE49-F238E27FC236}">
                    <a16:creationId xmlns:a16="http://schemas.microsoft.com/office/drawing/2014/main" id="{567A779F-C1B3-9952-07EE-1831DB8F0815}"/>
                  </a:ext>
                </a:extLst>
              </p:cNvPr>
              <p:cNvSpPr/>
              <p:nvPr/>
            </p:nvSpPr>
            <p:spPr>
              <a:xfrm>
                <a:off x="1348802" y="341528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980" name="Graphic 617">
              <a:extLst>
                <a:ext uri="{FF2B5EF4-FFF2-40B4-BE49-F238E27FC236}">
                  <a16:creationId xmlns:a16="http://schemas.microsoft.com/office/drawing/2014/main" id="{C56090E4-056A-D978-78BE-EAFE9DC22807}"/>
                </a:ext>
              </a:extLst>
            </p:cNvPr>
            <p:cNvGrpSpPr/>
            <p:nvPr/>
          </p:nvGrpSpPr>
          <p:grpSpPr>
            <a:xfrm>
              <a:off x="1413029" y="3372468"/>
              <a:ext cx="75755" cy="69674"/>
              <a:chOff x="1413029" y="3372468"/>
              <a:chExt cx="75755" cy="69674"/>
            </a:xfrm>
          </p:grpSpPr>
          <p:sp>
            <p:nvSpPr>
              <p:cNvPr id="981" name="Freeform: Shape 980">
                <a:extLst>
                  <a:ext uri="{FF2B5EF4-FFF2-40B4-BE49-F238E27FC236}">
                    <a16:creationId xmlns:a16="http://schemas.microsoft.com/office/drawing/2014/main" id="{1218E21C-9341-B124-FA50-3C8E210EB6E7}"/>
                  </a:ext>
                </a:extLst>
              </p:cNvPr>
              <p:cNvSpPr/>
              <p:nvPr/>
            </p:nvSpPr>
            <p:spPr>
              <a:xfrm>
                <a:off x="1451033" y="337246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982" name="Freeform: Shape 981">
                <a:extLst>
                  <a:ext uri="{FF2B5EF4-FFF2-40B4-BE49-F238E27FC236}">
                    <a16:creationId xmlns:a16="http://schemas.microsoft.com/office/drawing/2014/main" id="{DDAA39E4-A4D4-87E0-25C4-9F2F41C41F7D}"/>
                  </a:ext>
                </a:extLst>
              </p:cNvPr>
              <p:cNvSpPr/>
              <p:nvPr/>
            </p:nvSpPr>
            <p:spPr>
              <a:xfrm>
                <a:off x="1413029" y="340591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983" name="Graphic 617">
              <a:extLst>
                <a:ext uri="{FF2B5EF4-FFF2-40B4-BE49-F238E27FC236}">
                  <a16:creationId xmlns:a16="http://schemas.microsoft.com/office/drawing/2014/main" id="{70F2DC5C-D81D-6DD4-289F-DBB45DA7CDEB}"/>
                </a:ext>
              </a:extLst>
            </p:cNvPr>
            <p:cNvGrpSpPr/>
            <p:nvPr/>
          </p:nvGrpSpPr>
          <p:grpSpPr>
            <a:xfrm>
              <a:off x="1447613" y="3372468"/>
              <a:ext cx="75628" cy="69674"/>
              <a:chOff x="1447613" y="3372468"/>
              <a:chExt cx="75628" cy="69674"/>
            </a:xfrm>
          </p:grpSpPr>
          <p:sp>
            <p:nvSpPr>
              <p:cNvPr id="984" name="Freeform: Shape 983">
                <a:extLst>
                  <a:ext uri="{FF2B5EF4-FFF2-40B4-BE49-F238E27FC236}">
                    <a16:creationId xmlns:a16="http://schemas.microsoft.com/office/drawing/2014/main" id="{8EE551FD-F968-4520-D7FD-2EBDD43D4FF1}"/>
                  </a:ext>
                </a:extLst>
              </p:cNvPr>
              <p:cNvSpPr/>
              <p:nvPr/>
            </p:nvSpPr>
            <p:spPr>
              <a:xfrm>
                <a:off x="1485617" y="337246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985" name="Freeform: Shape 984">
                <a:extLst>
                  <a:ext uri="{FF2B5EF4-FFF2-40B4-BE49-F238E27FC236}">
                    <a16:creationId xmlns:a16="http://schemas.microsoft.com/office/drawing/2014/main" id="{6A5A0C6C-F78D-884F-A4A4-4139DA98E7B4}"/>
                  </a:ext>
                </a:extLst>
              </p:cNvPr>
              <p:cNvSpPr/>
              <p:nvPr/>
            </p:nvSpPr>
            <p:spPr>
              <a:xfrm>
                <a:off x="1447613" y="340591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sp>
          <p:nvSpPr>
            <p:cNvPr id="986" name="Freeform: Shape 985">
              <a:extLst>
                <a:ext uri="{FF2B5EF4-FFF2-40B4-BE49-F238E27FC236}">
                  <a16:creationId xmlns:a16="http://schemas.microsoft.com/office/drawing/2014/main" id="{E7A6C74B-0616-C99B-953C-F8263A8DAB8C}"/>
                </a:ext>
              </a:extLst>
            </p:cNvPr>
            <p:cNvSpPr/>
            <p:nvPr/>
          </p:nvSpPr>
          <p:spPr>
            <a:xfrm>
              <a:off x="1456987" y="34022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nvGrpSpPr>
            <p:cNvPr id="987" name="Graphic 617">
              <a:extLst>
                <a:ext uri="{FF2B5EF4-FFF2-40B4-BE49-F238E27FC236}">
                  <a16:creationId xmlns:a16="http://schemas.microsoft.com/office/drawing/2014/main" id="{9BF3C05E-0A22-EA2C-65AD-18D66DFC2782}"/>
                </a:ext>
              </a:extLst>
            </p:cNvPr>
            <p:cNvGrpSpPr/>
            <p:nvPr/>
          </p:nvGrpSpPr>
          <p:grpSpPr>
            <a:xfrm>
              <a:off x="1491444" y="3368794"/>
              <a:ext cx="75628" cy="69674"/>
              <a:chOff x="1491444" y="3368794"/>
              <a:chExt cx="75628" cy="69674"/>
            </a:xfrm>
          </p:grpSpPr>
          <p:sp>
            <p:nvSpPr>
              <p:cNvPr id="988" name="Freeform: Shape 987">
                <a:extLst>
                  <a:ext uri="{FF2B5EF4-FFF2-40B4-BE49-F238E27FC236}">
                    <a16:creationId xmlns:a16="http://schemas.microsoft.com/office/drawing/2014/main" id="{A8691A0B-9A8F-98F1-35E1-7EDA1B50E4CD}"/>
                  </a:ext>
                </a:extLst>
              </p:cNvPr>
              <p:cNvSpPr/>
              <p:nvPr/>
            </p:nvSpPr>
            <p:spPr>
              <a:xfrm>
                <a:off x="1529448" y="33687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989" name="Freeform: Shape 988">
                <a:extLst>
                  <a:ext uri="{FF2B5EF4-FFF2-40B4-BE49-F238E27FC236}">
                    <a16:creationId xmlns:a16="http://schemas.microsoft.com/office/drawing/2014/main" id="{CEBFE529-2DFD-824F-CD7B-A1C4C706F232}"/>
                  </a:ext>
                </a:extLst>
              </p:cNvPr>
              <p:cNvSpPr/>
              <p:nvPr/>
            </p:nvSpPr>
            <p:spPr>
              <a:xfrm>
                <a:off x="1491444" y="34022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sp>
          <p:nvSpPr>
            <p:cNvPr id="990" name="Freeform: Shape 989">
              <a:extLst>
                <a:ext uri="{FF2B5EF4-FFF2-40B4-BE49-F238E27FC236}">
                  <a16:creationId xmlns:a16="http://schemas.microsoft.com/office/drawing/2014/main" id="{2167F032-6D77-EE9A-FD81-B3176F96BA13}"/>
                </a:ext>
              </a:extLst>
            </p:cNvPr>
            <p:cNvSpPr/>
            <p:nvPr/>
          </p:nvSpPr>
          <p:spPr>
            <a:xfrm>
              <a:off x="1483970" y="34022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nvGrpSpPr>
            <p:cNvPr id="991" name="Graphic 617">
              <a:extLst>
                <a:ext uri="{FF2B5EF4-FFF2-40B4-BE49-F238E27FC236}">
                  <a16:creationId xmlns:a16="http://schemas.microsoft.com/office/drawing/2014/main" id="{634325DA-072E-A7AE-46CB-4756A052A185}"/>
                </a:ext>
              </a:extLst>
            </p:cNvPr>
            <p:cNvGrpSpPr/>
            <p:nvPr/>
          </p:nvGrpSpPr>
          <p:grpSpPr>
            <a:xfrm>
              <a:off x="1518427" y="3368794"/>
              <a:ext cx="75755" cy="69674"/>
              <a:chOff x="1518427" y="3368794"/>
              <a:chExt cx="75755" cy="69674"/>
            </a:xfrm>
          </p:grpSpPr>
          <p:sp>
            <p:nvSpPr>
              <p:cNvPr id="1043" name="Freeform: Shape 1042">
                <a:extLst>
                  <a:ext uri="{FF2B5EF4-FFF2-40B4-BE49-F238E27FC236}">
                    <a16:creationId xmlns:a16="http://schemas.microsoft.com/office/drawing/2014/main" id="{56EC0939-2E96-FA36-FF35-3FDD3C187072}"/>
                  </a:ext>
                </a:extLst>
              </p:cNvPr>
              <p:cNvSpPr/>
              <p:nvPr/>
            </p:nvSpPr>
            <p:spPr>
              <a:xfrm>
                <a:off x="1556431" y="33687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45" name="Freeform: Shape 1044">
                <a:extLst>
                  <a:ext uri="{FF2B5EF4-FFF2-40B4-BE49-F238E27FC236}">
                    <a16:creationId xmlns:a16="http://schemas.microsoft.com/office/drawing/2014/main" id="{54BFEFE2-F863-7AB9-430F-C8892DC48C1F}"/>
                  </a:ext>
                </a:extLst>
              </p:cNvPr>
              <p:cNvSpPr/>
              <p:nvPr/>
            </p:nvSpPr>
            <p:spPr>
              <a:xfrm>
                <a:off x="1518427" y="34022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sp>
          <p:nvSpPr>
            <p:cNvPr id="1048" name="Freeform: Shape 1047">
              <a:extLst>
                <a:ext uri="{FF2B5EF4-FFF2-40B4-BE49-F238E27FC236}">
                  <a16:creationId xmlns:a16="http://schemas.microsoft.com/office/drawing/2014/main" id="{9E05A074-F3D0-76ED-ABB2-30B6F4278ABE}"/>
                </a:ext>
              </a:extLst>
            </p:cNvPr>
            <p:cNvSpPr/>
            <p:nvPr/>
          </p:nvSpPr>
          <p:spPr>
            <a:xfrm>
              <a:off x="1562259"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nvGrpSpPr>
            <p:cNvPr id="1061" name="Graphic 617">
              <a:extLst>
                <a:ext uri="{FF2B5EF4-FFF2-40B4-BE49-F238E27FC236}">
                  <a16:creationId xmlns:a16="http://schemas.microsoft.com/office/drawing/2014/main" id="{E8BED758-6D60-357E-73D3-9B18A89F2110}"/>
                </a:ext>
              </a:extLst>
            </p:cNvPr>
            <p:cNvGrpSpPr/>
            <p:nvPr/>
          </p:nvGrpSpPr>
          <p:grpSpPr>
            <a:xfrm>
              <a:off x="1596716" y="3362207"/>
              <a:ext cx="75628" cy="69674"/>
              <a:chOff x="1596716" y="3362207"/>
              <a:chExt cx="75628" cy="69674"/>
            </a:xfrm>
          </p:grpSpPr>
          <p:sp>
            <p:nvSpPr>
              <p:cNvPr id="1062" name="Freeform: Shape 1061">
                <a:extLst>
                  <a:ext uri="{FF2B5EF4-FFF2-40B4-BE49-F238E27FC236}">
                    <a16:creationId xmlns:a16="http://schemas.microsoft.com/office/drawing/2014/main" id="{52712B84-11C9-20FA-94D9-1245D81EB729}"/>
                  </a:ext>
                </a:extLst>
              </p:cNvPr>
              <p:cNvSpPr/>
              <p:nvPr/>
            </p:nvSpPr>
            <p:spPr>
              <a:xfrm>
                <a:off x="1634720" y="33622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63" name="Freeform: Shape 1062">
                <a:extLst>
                  <a:ext uri="{FF2B5EF4-FFF2-40B4-BE49-F238E27FC236}">
                    <a16:creationId xmlns:a16="http://schemas.microsoft.com/office/drawing/2014/main" id="{8D160027-5DA4-DC1B-936B-F099EB55CD45}"/>
                  </a:ext>
                </a:extLst>
              </p:cNvPr>
              <p:cNvSpPr/>
              <p:nvPr/>
            </p:nvSpPr>
            <p:spPr>
              <a:xfrm>
                <a:off x="1596716"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sp>
          <p:nvSpPr>
            <p:cNvPr id="1064" name="Freeform: Shape 1063">
              <a:extLst>
                <a:ext uri="{FF2B5EF4-FFF2-40B4-BE49-F238E27FC236}">
                  <a16:creationId xmlns:a16="http://schemas.microsoft.com/office/drawing/2014/main" id="{44F5206F-60C8-5132-1EFB-D67085EA8172}"/>
                </a:ext>
              </a:extLst>
            </p:cNvPr>
            <p:cNvSpPr/>
            <p:nvPr/>
          </p:nvSpPr>
          <p:spPr>
            <a:xfrm>
              <a:off x="1634847" y="339565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nvGrpSpPr>
            <p:cNvPr id="1065" name="Graphic 617">
              <a:extLst>
                <a:ext uri="{FF2B5EF4-FFF2-40B4-BE49-F238E27FC236}">
                  <a16:creationId xmlns:a16="http://schemas.microsoft.com/office/drawing/2014/main" id="{18CE3997-BA77-2C9B-88F5-79EA173EA824}"/>
                </a:ext>
              </a:extLst>
            </p:cNvPr>
            <p:cNvGrpSpPr/>
            <p:nvPr/>
          </p:nvGrpSpPr>
          <p:grpSpPr>
            <a:xfrm>
              <a:off x="1669430" y="3362207"/>
              <a:ext cx="75628" cy="69674"/>
              <a:chOff x="1669430" y="3362207"/>
              <a:chExt cx="75628" cy="69674"/>
            </a:xfrm>
          </p:grpSpPr>
          <p:sp>
            <p:nvSpPr>
              <p:cNvPr id="1066" name="Freeform: Shape 1065">
                <a:extLst>
                  <a:ext uri="{FF2B5EF4-FFF2-40B4-BE49-F238E27FC236}">
                    <a16:creationId xmlns:a16="http://schemas.microsoft.com/office/drawing/2014/main" id="{CE3E2843-A6A2-84D0-6DD1-FCAC5D4B5BD8}"/>
                  </a:ext>
                </a:extLst>
              </p:cNvPr>
              <p:cNvSpPr/>
              <p:nvPr/>
            </p:nvSpPr>
            <p:spPr>
              <a:xfrm>
                <a:off x="1707435" y="33622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67" name="Freeform: Shape 1066">
                <a:extLst>
                  <a:ext uri="{FF2B5EF4-FFF2-40B4-BE49-F238E27FC236}">
                    <a16:creationId xmlns:a16="http://schemas.microsoft.com/office/drawing/2014/main" id="{AA88F8B1-1EE6-DD72-F806-FC6727737D38}"/>
                  </a:ext>
                </a:extLst>
              </p:cNvPr>
              <p:cNvSpPr/>
              <p:nvPr/>
            </p:nvSpPr>
            <p:spPr>
              <a:xfrm>
                <a:off x="1669430"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sp>
          <p:nvSpPr>
            <p:cNvPr id="1068" name="Freeform: Shape 1067">
              <a:extLst>
                <a:ext uri="{FF2B5EF4-FFF2-40B4-BE49-F238E27FC236}">
                  <a16:creationId xmlns:a16="http://schemas.microsoft.com/office/drawing/2014/main" id="{AF8603A8-201A-D7F2-C6B3-313FCFF01EA8}"/>
                </a:ext>
              </a:extLst>
            </p:cNvPr>
            <p:cNvSpPr/>
            <p:nvPr/>
          </p:nvSpPr>
          <p:spPr>
            <a:xfrm>
              <a:off x="1709462"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nvGrpSpPr>
            <p:cNvPr id="1069" name="Graphic 617">
              <a:extLst>
                <a:ext uri="{FF2B5EF4-FFF2-40B4-BE49-F238E27FC236}">
                  <a16:creationId xmlns:a16="http://schemas.microsoft.com/office/drawing/2014/main" id="{59EE5994-431D-CDF1-8FBC-73802D5A4B4D}"/>
                </a:ext>
              </a:extLst>
            </p:cNvPr>
            <p:cNvGrpSpPr/>
            <p:nvPr/>
          </p:nvGrpSpPr>
          <p:grpSpPr>
            <a:xfrm>
              <a:off x="1743919" y="3362207"/>
              <a:ext cx="75628" cy="69674"/>
              <a:chOff x="1743919" y="3362207"/>
              <a:chExt cx="75628" cy="69674"/>
            </a:xfrm>
          </p:grpSpPr>
          <p:sp>
            <p:nvSpPr>
              <p:cNvPr id="1070" name="Freeform: Shape 1069">
                <a:extLst>
                  <a:ext uri="{FF2B5EF4-FFF2-40B4-BE49-F238E27FC236}">
                    <a16:creationId xmlns:a16="http://schemas.microsoft.com/office/drawing/2014/main" id="{1F89E9B8-2C2F-F869-123C-27D32BCD225F}"/>
                  </a:ext>
                </a:extLst>
              </p:cNvPr>
              <p:cNvSpPr/>
              <p:nvPr/>
            </p:nvSpPr>
            <p:spPr>
              <a:xfrm>
                <a:off x="1781923" y="33622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71" name="Freeform: Shape 1070">
                <a:extLst>
                  <a:ext uri="{FF2B5EF4-FFF2-40B4-BE49-F238E27FC236}">
                    <a16:creationId xmlns:a16="http://schemas.microsoft.com/office/drawing/2014/main" id="{D6050310-651B-BB4E-9B80-544ED1B2C4BE}"/>
                  </a:ext>
                </a:extLst>
              </p:cNvPr>
              <p:cNvSpPr/>
              <p:nvPr/>
            </p:nvSpPr>
            <p:spPr>
              <a:xfrm>
                <a:off x="1743919"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1072" name="Graphic 617">
              <a:extLst>
                <a:ext uri="{FF2B5EF4-FFF2-40B4-BE49-F238E27FC236}">
                  <a16:creationId xmlns:a16="http://schemas.microsoft.com/office/drawing/2014/main" id="{E9DDC583-4B0F-0B0F-8705-4188E7832538}"/>
                </a:ext>
              </a:extLst>
            </p:cNvPr>
            <p:cNvGrpSpPr/>
            <p:nvPr/>
          </p:nvGrpSpPr>
          <p:grpSpPr>
            <a:xfrm>
              <a:off x="1793324" y="3362207"/>
              <a:ext cx="75628" cy="69674"/>
              <a:chOff x="1793324" y="3362207"/>
              <a:chExt cx="75628" cy="69674"/>
            </a:xfrm>
          </p:grpSpPr>
          <p:sp>
            <p:nvSpPr>
              <p:cNvPr id="1073" name="Freeform: Shape 1072">
                <a:extLst>
                  <a:ext uri="{FF2B5EF4-FFF2-40B4-BE49-F238E27FC236}">
                    <a16:creationId xmlns:a16="http://schemas.microsoft.com/office/drawing/2014/main" id="{422718A5-3AD3-26BB-B0B3-C61BEF23C0E7}"/>
                  </a:ext>
                </a:extLst>
              </p:cNvPr>
              <p:cNvSpPr/>
              <p:nvPr/>
            </p:nvSpPr>
            <p:spPr>
              <a:xfrm>
                <a:off x="1831328" y="33622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74" name="Freeform: Shape 1073">
                <a:extLst>
                  <a:ext uri="{FF2B5EF4-FFF2-40B4-BE49-F238E27FC236}">
                    <a16:creationId xmlns:a16="http://schemas.microsoft.com/office/drawing/2014/main" id="{172E2819-FF4A-AA82-6151-683392518863}"/>
                  </a:ext>
                </a:extLst>
              </p:cNvPr>
              <p:cNvSpPr/>
              <p:nvPr/>
            </p:nvSpPr>
            <p:spPr>
              <a:xfrm>
                <a:off x="1793324"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1075" name="Graphic 617">
              <a:extLst>
                <a:ext uri="{FF2B5EF4-FFF2-40B4-BE49-F238E27FC236}">
                  <a16:creationId xmlns:a16="http://schemas.microsoft.com/office/drawing/2014/main" id="{D4D11069-E13B-B667-218B-6F2D644495AE}"/>
                </a:ext>
              </a:extLst>
            </p:cNvPr>
            <p:cNvGrpSpPr/>
            <p:nvPr/>
          </p:nvGrpSpPr>
          <p:grpSpPr>
            <a:xfrm>
              <a:off x="1932040" y="3351946"/>
              <a:ext cx="75755" cy="69674"/>
              <a:chOff x="1932040" y="3351946"/>
              <a:chExt cx="75755" cy="69674"/>
            </a:xfrm>
          </p:grpSpPr>
          <p:sp>
            <p:nvSpPr>
              <p:cNvPr id="1076" name="Freeform: Shape 1075">
                <a:extLst>
                  <a:ext uri="{FF2B5EF4-FFF2-40B4-BE49-F238E27FC236}">
                    <a16:creationId xmlns:a16="http://schemas.microsoft.com/office/drawing/2014/main" id="{43C29A29-2EFC-9AFD-0906-48858013425D}"/>
                  </a:ext>
                </a:extLst>
              </p:cNvPr>
              <p:cNvSpPr/>
              <p:nvPr/>
            </p:nvSpPr>
            <p:spPr>
              <a:xfrm>
                <a:off x="1970044"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77" name="Freeform: Shape 1076">
                <a:extLst>
                  <a:ext uri="{FF2B5EF4-FFF2-40B4-BE49-F238E27FC236}">
                    <a16:creationId xmlns:a16="http://schemas.microsoft.com/office/drawing/2014/main" id="{D51ACB06-D9E7-B39B-5A2E-74DEB07DB60B}"/>
                  </a:ext>
                </a:extLst>
              </p:cNvPr>
              <p:cNvSpPr/>
              <p:nvPr/>
            </p:nvSpPr>
            <p:spPr>
              <a:xfrm>
                <a:off x="1932040" y="338538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1078" name="Graphic 617">
              <a:extLst>
                <a:ext uri="{FF2B5EF4-FFF2-40B4-BE49-F238E27FC236}">
                  <a16:creationId xmlns:a16="http://schemas.microsoft.com/office/drawing/2014/main" id="{A326A669-46A7-8225-8000-1E76E8295B3E}"/>
                </a:ext>
              </a:extLst>
            </p:cNvPr>
            <p:cNvGrpSpPr/>
            <p:nvPr/>
          </p:nvGrpSpPr>
          <p:grpSpPr>
            <a:xfrm>
              <a:off x="1946988" y="3351946"/>
              <a:ext cx="75628" cy="69674"/>
              <a:chOff x="1946988" y="3351946"/>
              <a:chExt cx="75628" cy="69674"/>
            </a:xfrm>
          </p:grpSpPr>
          <p:sp>
            <p:nvSpPr>
              <p:cNvPr id="1079" name="Freeform: Shape 1078">
                <a:extLst>
                  <a:ext uri="{FF2B5EF4-FFF2-40B4-BE49-F238E27FC236}">
                    <a16:creationId xmlns:a16="http://schemas.microsoft.com/office/drawing/2014/main" id="{E770D477-E640-A339-1F5E-AC139226212D}"/>
                  </a:ext>
                </a:extLst>
              </p:cNvPr>
              <p:cNvSpPr/>
              <p:nvPr/>
            </p:nvSpPr>
            <p:spPr>
              <a:xfrm>
                <a:off x="1984992"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80" name="Freeform: Shape 1079">
                <a:extLst>
                  <a:ext uri="{FF2B5EF4-FFF2-40B4-BE49-F238E27FC236}">
                    <a16:creationId xmlns:a16="http://schemas.microsoft.com/office/drawing/2014/main" id="{E9291CE3-1F1F-BB33-C41A-CDDA372174C6}"/>
                  </a:ext>
                </a:extLst>
              </p:cNvPr>
              <p:cNvSpPr/>
              <p:nvPr/>
            </p:nvSpPr>
            <p:spPr>
              <a:xfrm>
                <a:off x="1946988" y="338538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1081" name="Graphic 617">
              <a:extLst>
                <a:ext uri="{FF2B5EF4-FFF2-40B4-BE49-F238E27FC236}">
                  <a16:creationId xmlns:a16="http://schemas.microsoft.com/office/drawing/2014/main" id="{BD6E8477-F46A-5324-D8E9-F022EC76E476}"/>
                </a:ext>
              </a:extLst>
            </p:cNvPr>
            <p:cNvGrpSpPr/>
            <p:nvPr/>
          </p:nvGrpSpPr>
          <p:grpSpPr>
            <a:xfrm>
              <a:off x="1990819" y="3351946"/>
              <a:ext cx="75628" cy="69674"/>
              <a:chOff x="1990819" y="3351946"/>
              <a:chExt cx="75628" cy="69674"/>
            </a:xfrm>
          </p:grpSpPr>
          <p:sp>
            <p:nvSpPr>
              <p:cNvPr id="1082" name="Freeform: Shape 1081">
                <a:extLst>
                  <a:ext uri="{FF2B5EF4-FFF2-40B4-BE49-F238E27FC236}">
                    <a16:creationId xmlns:a16="http://schemas.microsoft.com/office/drawing/2014/main" id="{89C566C0-BF09-E6B0-698A-2284D4BC053C}"/>
                  </a:ext>
                </a:extLst>
              </p:cNvPr>
              <p:cNvSpPr/>
              <p:nvPr/>
            </p:nvSpPr>
            <p:spPr>
              <a:xfrm>
                <a:off x="2028824"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83" name="Freeform: Shape 1082">
                <a:extLst>
                  <a:ext uri="{FF2B5EF4-FFF2-40B4-BE49-F238E27FC236}">
                    <a16:creationId xmlns:a16="http://schemas.microsoft.com/office/drawing/2014/main" id="{B54AC23C-4C3B-2413-56BB-4E99BF103909}"/>
                  </a:ext>
                </a:extLst>
              </p:cNvPr>
              <p:cNvSpPr/>
              <p:nvPr/>
            </p:nvSpPr>
            <p:spPr>
              <a:xfrm>
                <a:off x="1990819" y="338538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1084" name="Graphic 617">
              <a:extLst>
                <a:ext uri="{FF2B5EF4-FFF2-40B4-BE49-F238E27FC236}">
                  <a16:creationId xmlns:a16="http://schemas.microsoft.com/office/drawing/2014/main" id="{F6A119CD-25C5-0514-621E-A7494CE2986A}"/>
                </a:ext>
              </a:extLst>
            </p:cNvPr>
            <p:cNvGrpSpPr/>
            <p:nvPr/>
          </p:nvGrpSpPr>
          <p:grpSpPr>
            <a:xfrm>
              <a:off x="2014129" y="3351946"/>
              <a:ext cx="75628" cy="69674"/>
              <a:chOff x="2014129" y="3351946"/>
              <a:chExt cx="75628" cy="69674"/>
            </a:xfrm>
          </p:grpSpPr>
          <p:sp>
            <p:nvSpPr>
              <p:cNvPr id="1085" name="Freeform: Shape 1084">
                <a:extLst>
                  <a:ext uri="{FF2B5EF4-FFF2-40B4-BE49-F238E27FC236}">
                    <a16:creationId xmlns:a16="http://schemas.microsoft.com/office/drawing/2014/main" id="{5739D46D-9662-992B-F33A-679A249ACC5C}"/>
                  </a:ext>
                </a:extLst>
              </p:cNvPr>
              <p:cNvSpPr/>
              <p:nvPr/>
            </p:nvSpPr>
            <p:spPr>
              <a:xfrm>
                <a:off x="2052133"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86" name="Freeform: Shape 1085">
                <a:extLst>
                  <a:ext uri="{FF2B5EF4-FFF2-40B4-BE49-F238E27FC236}">
                    <a16:creationId xmlns:a16="http://schemas.microsoft.com/office/drawing/2014/main" id="{AF87E4C9-6436-9FDF-E78D-56F622581BC7}"/>
                  </a:ext>
                </a:extLst>
              </p:cNvPr>
              <p:cNvSpPr/>
              <p:nvPr/>
            </p:nvSpPr>
            <p:spPr>
              <a:xfrm>
                <a:off x="2014129" y="338538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1087" name="Graphic 617">
              <a:extLst>
                <a:ext uri="{FF2B5EF4-FFF2-40B4-BE49-F238E27FC236}">
                  <a16:creationId xmlns:a16="http://schemas.microsoft.com/office/drawing/2014/main" id="{8CE7AB97-BD31-177E-4972-BC38DD89953F}"/>
                </a:ext>
              </a:extLst>
            </p:cNvPr>
            <p:cNvGrpSpPr/>
            <p:nvPr/>
          </p:nvGrpSpPr>
          <p:grpSpPr>
            <a:xfrm>
              <a:off x="2029964" y="3351946"/>
              <a:ext cx="75628" cy="69674"/>
              <a:chOff x="2029964" y="3351946"/>
              <a:chExt cx="75628" cy="69674"/>
            </a:xfrm>
          </p:grpSpPr>
          <p:sp>
            <p:nvSpPr>
              <p:cNvPr id="1088" name="Freeform: Shape 1087">
                <a:extLst>
                  <a:ext uri="{FF2B5EF4-FFF2-40B4-BE49-F238E27FC236}">
                    <a16:creationId xmlns:a16="http://schemas.microsoft.com/office/drawing/2014/main" id="{45535B0F-2420-67C3-F4DB-B5984ED2BD2C}"/>
                  </a:ext>
                </a:extLst>
              </p:cNvPr>
              <p:cNvSpPr/>
              <p:nvPr/>
            </p:nvSpPr>
            <p:spPr>
              <a:xfrm>
                <a:off x="2067968"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89" name="Freeform: Shape 1088">
                <a:extLst>
                  <a:ext uri="{FF2B5EF4-FFF2-40B4-BE49-F238E27FC236}">
                    <a16:creationId xmlns:a16="http://schemas.microsoft.com/office/drawing/2014/main" id="{CCE28A44-3C0F-769E-4367-079F46BD8F75}"/>
                  </a:ext>
                </a:extLst>
              </p:cNvPr>
              <p:cNvSpPr/>
              <p:nvPr/>
            </p:nvSpPr>
            <p:spPr>
              <a:xfrm>
                <a:off x="2029964" y="338538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1090" name="Graphic 617">
              <a:extLst>
                <a:ext uri="{FF2B5EF4-FFF2-40B4-BE49-F238E27FC236}">
                  <a16:creationId xmlns:a16="http://schemas.microsoft.com/office/drawing/2014/main" id="{EE9CE6E3-817A-1A87-99F5-71718236DBA0}"/>
                </a:ext>
              </a:extLst>
            </p:cNvPr>
            <p:cNvGrpSpPr/>
            <p:nvPr/>
          </p:nvGrpSpPr>
          <p:grpSpPr>
            <a:xfrm>
              <a:off x="2115600" y="3335350"/>
              <a:ext cx="75755" cy="69674"/>
              <a:chOff x="2115600" y="3335350"/>
              <a:chExt cx="75755" cy="69674"/>
            </a:xfrm>
          </p:grpSpPr>
          <p:sp>
            <p:nvSpPr>
              <p:cNvPr id="1091" name="Freeform: Shape 1090">
                <a:extLst>
                  <a:ext uri="{FF2B5EF4-FFF2-40B4-BE49-F238E27FC236}">
                    <a16:creationId xmlns:a16="http://schemas.microsoft.com/office/drawing/2014/main" id="{E473E982-E6ED-1991-E0D8-14434A546920}"/>
                  </a:ext>
                </a:extLst>
              </p:cNvPr>
              <p:cNvSpPr/>
              <p:nvPr/>
            </p:nvSpPr>
            <p:spPr>
              <a:xfrm>
                <a:off x="2153604"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92" name="Freeform: Shape 1091">
                <a:extLst>
                  <a:ext uri="{FF2B5EF4-FFF2-40B4-BE49-F238E27FC236}">
                    <a16:creationId xmlns:a16="http://schemas.microsoft.com/office/drawing/2014/main" id="{E50454EA-725D-5A27-7EAD-626B5B01F756}"/>
                  </a:ext>
                </a:extLst>
              </p:cNvPr>
              <p:cNvSpPr/>
              <p:nvPr/>
            </p:nvSpPr>
            <p:spPr>
              <a:xfrm>
                <a:off x="2115600"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1093" name="Graphic 617">
              <a:extLst>
                <a:ext uri="{FF2B5EF4-FFF2-40B4-BE49-F238E27FC236}">
                  <a16:creationId xmlns:a16="http://schemas.microsoft.com/office/drawing/2014/main" id="{187606C3-4424-2AC5-42EB-A9A81B3C2266}"/>
                </a:ext>
              </a:extLst>
            </p:cNvPr>
            <p:cNvGrpSpPr/>
            <p:nvPr/>
          </p:nvGrpSpPr>
          <p:grpSpPr>
            <a:xfrm>
              <a:off x="2155631" y="3335350"/>
              <a:ext cx="75755" cy="69674"/>
              <a:chOff x="2155631" y="3335350"/>
              <a:chExt cx="75755" cy="69674"/>
            </a:xfrm>
          </p:grpSpPr>
          <p:sp>
            <p:nvSpPr>
              <p:cNvPr id="1094" name="Freeform: Shape 1093">
                <a:extLst>
                  <a:ext uri="{FF2B5EF4-FFF2-40B4-BE49-F238E27FC236}">
                    <a16:creationId xmlns:a16="http://schemas.microsoft.com/office/drawing/2014/main" id="{5A29B69E-56E6-1405-BADC-FA6966429EA5}"/>
                  </a:ext>
                </a:extLst>
              </p:cNvPr>
              <p:cNvSpPr/>
              <p:nvPr/>
            </p:nvSpPr>
            <p:spPr>
              <a:xfrm>
                <a:off x="2193635"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95" name="Freeform: Shape 1094">
                <a:extLst>
                  <a:ext uri="{FF2B5EF4-FFF2-40B4-BE49-F238E27FC236}">
                    <a16:creationId xmlns:a16="http://schemas.microsoft.com/office/drawing/2014/main" id="{CE4C85B3-3E78-AB5F-9F76-7B57817CD9C4}"/>
                  </a:ext>
                </a:extLst>
              </p:cNvPr>
              <p:cNvSpPr/>
              <p:nvPr/>
            </p:nvSpPr>
            <p:spPr>
              <a:xfrm>
                <a:off x="2155631"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1096" name="Graphic 617">
              <a:extLst>
                <a:ext uri="{FF2B5EF4-FFF2-40B4-BE49-F238E27FC236}">
                  <a16:creationId xmlns:a16="http://schemas.microsoft.com/office/drawing/2014/main" id="{1743B73B-6435-57BD-B525-A158C7D76A43}"/>
                </a:ext>
              </a:extLst>
            </p:cNvPr>
            <p:cNvGrpSpPr/>
            <p:nvPr/>
          </p:nvGrpSpPr>
          <p:grpSpPr>
            <a:xfrm>
              <a:off x="2201363" y="3335350"/>
              <a:ext cx="75628" cy="69674"/>
              <a:chOff x="2201363" y="3335350"/>
              <a:chExt cx="75628" cy="69674"/>
            </a:xfrm>
          </p:grpSpPr>
          <p:sp>
            <p:nvSpPr>
              <p:cNvPr id="1097" name="Freeform: Shape 1096">
                <a:extLst>
                  <a:ext uri="{FF2B5EF4-FFF2-40B4-BE49-F238E27FC236}">
                    <a16:creationId xmlns:a16="http://schemas.microsoft.com/office/drawing/2014/main" id="{0F1473CB-D11B-4160-6E88-98069F7414B9}"/>
                  </a:ext>
                </a:extLst>
              </p:cNvPr>
              <p:cNvSpPr/>
              <p:nvPr/>
            </p:nvSpPr>
            <p:spPr>
              <a:xfrm>
                <a:off x="2239367"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098" name="Freeform: Shape 1097">
                <a:extLst>
                  <a:ext uri="{FF2B5EF4-FFF2-40B4-BE49-F238E27FC236}">
                    <a16:creationId xmlns:a16="http://schemas.microsoft.com/office/drawing/2014/main" id="{15D92138-3336-DB80-3B7F-0A140E576385}"/>
                  </a:ext>
                </a:extLst>
              </p:cNvPr>
              <p:cNvSpPr/>
              <p:nvPr/>
            </p:nvSpPr>
            <p:spPr>
              <a:xfrm>
                <a:off x="2201363"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1099" name="Graphic 617">
              <a:extLst>
                <a:ext uri="{FF2B5EF4-FFF2-40B4-BE49-F238E27FC236}">
                  <a16:creationId xmlns:a16="http://schemas.microsoft.com/office/drawing/2014/main" id="{94AC1658-DAAF-DDDF-FBC4-01C2C69B31F2}"/>
                </a:ext>
              </a:extLst>
            </p:cNvPr>
            <p:cNvGrpSpPr/>
            <p:nvPr/>
          </p:nvGrpSpPr>
          <p:grpSpPr>
            <a:xfrm>
              <a:off x="2223658" y="3335350"/>
              <a:ext cx="75755" cy="69674"/>
              <a:chOff x="2223658" y="3335350"/>
              <a:chExt cx="75755" cy="69674"/>
            </a:xfrm>
          </p:grpSpPr>
          <p:sp>
            <p:nvSpPr>
              <p:cNvPr id="1109" name="Freeform: Shape 1108">
                <a:extLst>
                  <a:ext uri="{FF2B5EF4-FFF2-40B4-BE49-F238E27FC236}">
                    <a16:creationId xmlns:a16="http://schemas.microsoft.com/office/drawing/2014/main" id="{E9E27F24-F8DD-D141-6F4F-89A4B1247B08}"/>
                  </a:ext>
                </a:extLst>
              </p:cNvPr>
              <p:cNvSpPr/>
              <p:nvPr/>
            </p:nvSpPr>
            <p:spPr>
              <a:xfrm>
                <a:off x="2261663"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116" name="Freeform: Shape 1115">
                <a:extLst>
                  <a:ext uri="{FF2B5EF4-FFF2-40B4-BE49-F238E27FC236}">
                    <a16:creationId xmlns:a16="http://schemas.microsoft.com/office/drawing/2014/main" id="{8AF1B3B2-C114-9D60-CBC4-9E9D913F6E0F}"/>
                  </a:ext>
                </a:extLst>
              </p:cNvPr>
              <p:cNvSpPr/>
              <p:nvPr/>
            </p:nvSpPr>
            <p:spPr>
              <a:xfrm>
                <a:off x="2223658"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1197" name="Graphic 617">
              <a:extLst>
                <a:ext uri="{FF2B5EF4-FFF2-40B4-BE49-F238E27FC236}">
                  <a16:creationId xmlns:a16="http://schemas.microsoft.com/office/drawing/2014/main" id="{E03D2D6F-45BF-ABDE-591A-8DB8EE0E5CF5}"/>
                </a:ext>
              </a:extLst>
            </p:cNvPr>
            <p:cNvGrpSpPr/>
            <p:nvPr/>
          </p:nvGrpSpPr>
          <p:grpSpPr>
            <a:xfrm>
              <a:off x="2246968" y="3335350"/>
              <a:ext cx="75628" cy="69674"/>
              <a:chOff x="2246968" y="3335350"/>
              <a:chExt cx="75628" cy="69674"/>
            </a:xfrm>
          </p:grpSpPr>
          <p:sp>
            <p:nvSpPr>
              <p:cNvPr id="1198" name="Freeform: Shape 1197">
                <a:extLst>
                  <a:ext uri="{FF2B5EF4-FFF2-40B4-BE49-F238E27FC236}">
                    <a16:creationId xmlns:a16="http://schemas.microsoft.com/office/drawing/2014/main" id="{2D8E6EDB-AD22-91C0-FAE9-E247157AB6A2}"/>
                  </a:ext>
                </a:extLst>
              </p:cNvPr>
              <p:cNvSpPr/>
              <p:nvPr/>
            </p:nvSpPr>
            <p:spPr>
              <a:xfrm>
                <a:off x="2284972"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199" name="Freeform: Shape 1198">
                <a:extLst>
                  <a:ext uri="{FF2B5EF4-FFF2-40B4-BE49-F238E27FC236}">
                    <a16:creationId xmlns:a16="http://schemas.microsoft.com/office/drawing/2014/main" id="{5FF56B22-4E8D-36B5-DD37-8183C27DB199}"/>
                  </a:ext>
                </a:extLst>
              </p:cNvPr>
              <p:cNvSpPr/>
              <p:nvPr/>
            </p:nvSpPr>
            <p:spPr>
              <a:xfrm>
                <a:off x="2246968"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1416" name="Graphic 617">
              <a:extLst>
                <a:ext uri="{FF2B5EF4-FFF2-40B4-BE49-F238E27FC236}">
                  <a16:creationId xmlns:a16="http://schemas.microsoft.com/office/drawing/2014/main" id="{A6E6DF5F-6316-D1D6-AA1C-CD736C0A5FBC}"/>
                </a:ext>
              </a:extLst>
            </p:cNvPr>
            <p:cNvGrpSpPr/>
            <p:nvPr/>
          </p:nvGrpSpPr>
          <p:grpSpPr>
            <a:xfrm>
              <a:off x="2289279" y="3335350"/>
              <a:ext cx="75755" cy="69674"/>
              <a:chOff x="2289279" y="3335350"/>
              <a:chExt cx="75755" cy="69674"/>
            </a:xfrm>
          </p:grpSpPr>
          <p:sp>
            <p:nvSpPr>
              <p:cNvPr id="1417" name="Freeform: Shape 1416">
                <a:extLst>
                  <a:ext uri="{FF2B5EF4-FFF2-40B4-BE49-F238E27FC236}">
                    <a16:creationId xmlns:a16="http://schemas.microsoft.com/office/drawing/2014/main" id="{13DAB3D5-6222-2570-FB1A-7252172D8746}"/>
                  </a:ext>
                </a:extLst>
              </p:cNvPr>
              <p:cNvSpPr/>
              <p:nvPr/>
            </p:nvSpPr>
            <p:spPr>
              <a:xfrm>
                <a:off x="2327283"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418" name="Freeform: Shape 1417">
                <a:extLst>
                  <a:ext uri="{FF2B5EF4-FFF2-40B4-BE49-F238E27FC236}">
                    <a16:creationId xmlns:a16="http://schemas.microsoft.com/office/drawing/2014/main" id="{C5A2F2EA-B346-E364-0C35-EFBF0A5C33E9}"/>
                  </a:ext>
                </a:extLst>
              </p:cNvPr>
              <p:cNvSpPr/>
              <p:nvPr/>
            </p:nvSpPr>
            <p:spPr>
              <a:xfrm>
                <a:off x="2289279"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1553" name="Graphic 617">
              <a:extLst>
                <a:ext uri="{FF2B5EF4-FFF2-40B4-BE49-F238E27FC236}">
                  <a16:creationId xmlns:a16="http://schemas.microsoft.com/office/drawing/2014/main" id="{C740092A-0A68-97C3-904E-04CE2F3D8E77}"/>
                </a:ext>
              </a:extLst>
            </p:cNvPr>
            <p:cNvGrpSpPr/>
            <p:nvPr/>
          </p:nvGrpSpPr>
          <p:grpSpPr>
            <a:xfrm>
              <a:off x="2327030" y="3335350"/>
              <a:ext cx="75628" cy="69674"/>
              <a:chOff x="2327030" y="3335350"/>
              <a:chExt cx="75628" cy="69674"/>
            </a:xfrm>
          </p:grpSpPr>
          <p:sp>
            <p:nvSpPr>
              <p:cNvPr id="1554" name="Freeform: Shape 1553">
                <a:extLst>
                  <a:ext uri="{FF2B5EF4-FFF2-40B4-BE49-F238E27FC236}">
                    <a16:creationId xmlns:a16="http://schemas.microsoft.com/office/drawing/2014/main" id="{8FE7AC68-4E4F-815F-3CCE-0B2290B3253E}"/>
                  </a:ext>
                </a:extLst>
              </p:cNvPr>
              <p:cNvSpPr/>
              <p:nvPr/>
            </p:nvSpPr>
            <p:spPr>
              <a:xfrm>
                <a:off x="2365034"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555" name="Freeform: Shape 1554">
                <a:extLst>
                  <a:ext uri="{FF2B5EF4-FFF2-40B4-BE49-F238E27FC236}">
                    <a16:creationId xmlns:a16="http://schemas.microsoft.com/office/drawing/2014/main" id="{820E0634-47B2-9E70-68A6-F6E2B755B8A9}"/>
                  </a:ext>
                </a:extLst>
              </p:cNvPr>
              <p:cNvSpPr/>
              <p:nvPr/>
            </p:nvSpPr>
            <p:spPr>
              <a:xfrm>
                <a:off x="2327030"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1711" name="Graphic 617">
              <a:extLst>
                <a:ext uri="{FF2B5EF4-FFF2-40B4-BE49-F238E27FC236}">
                  <a16:creationId xmlns:a16="http://schemas.microsoft.com/office/drawing/2014/main" id="{68B1A847-AA92-1E21-C436-74AA5A3712BD}"/>
                </a:ext>
              </a:extLst>
            </p:cNvPr>
            <p:cNvGrpSpPr/>
            <p:nvPr/>
          </p:nvGrpSpPr>
          <p:grpSpPr>
            <a:xfrm>
              <a:off x="2358193" y="3335350"/>
              <a:ext cx="75755" cy="69674"/>
              <a:chOff x="2358193" y="3335350"/>
              <a:chExt cx="75755" cy="69674"/>
            </a:xfrm>
          </p:grpSpPr>
          <p:sp>
            <p:nvSpPr>
              <p:cNvPr id="1712" name="Freeform: Shape 1711">
                <a:extLst>
                  <a:ext uri="{FF2B5EF4-FFF2-40B4-BE49-F238E27FC236}">
                    <a16:creationId xmlns:a16="http://schemas.microsoft.com/office/drawing/2014/main" id="{94565C02-870B-05FE-CDF7-B70F8ED07833}"/>
                  </a:ext>
                </a:extLst>
              </p:cNvPr>
              <p:cNvSpPr/>
              <p:nvPr/>
            </p:nvSpPr>
            <p:spPr>
              <a:xfrm>
                <a:off x="2396198"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714" name="Freeform: Shape 1713">
                <a:extLst>
                  <a:ext uri="{FF2B5EF4-FFF2-40B4-BE49-F238E27FC236}">
                    <a16:creationId xmlns:a16="http://schemas.microsoft.com/office/drawing/2014/main" id="{F573DCF3-9441-16AD-F980-8C96350F8590}"/>
                  </a:ext>
                </a:extLst>
              </p:cNvPr>
              <p:cNvSpPr/>
              <p:nvPr/>
            </p:nvSpPr>
            <p:spPr>
              <a:xfrm>
                <a:off x="2358193"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1716" name="Graphic 617">
              <a:extLst>
                <a:ext uri="{FF2B5EF4-FFF2-40B4-BE49-F238E27FC236}">
                  <a16:creationId xmlns:a16="http://schemas.microsoft.com/office/drawing/2014/main" id="{44FB61DA-BC6C-FE69-14E2-79B3C6CE5FC1}"/>
                </a:ext>
              </a:extLst>
            </p:cNvPr>
            <p:cNvGrpSpPr/>
            <p:nvPr/>
          </p:nvGrpSpPr>
          <p:grpSpPr>
            <a:xfrm>
              <a:off x="2418747" y="3335350"/>
              <a:ext cx="75755" cy="69674"/>
              <a:chOff x="2418747" y="3335350"/>
              <a:chExt cx="75755" cy="69674"/>
            </a:xfrm>
          </p:grpSpPr>
          <p:sp>
            <p:nvSpPr>
              <p:cNvPr id="1722" name="Freeform: Shape 1721">
                <a:extLst>
                  <a:ext uri="{FF2B5EF4-FFF2-40B4-BE49-F238E27FC236}">
                    <a16:creationId xmlns:a16="http://schemas.microsoft.com/office/drawing/2014/main" id="{50B702D8-5343-FEB5-35A1-A2663392942A}"/>
                  </a:ext>
                </a:extLst>
              </p:cNvPr>
              <p:cNvSpPr/>
              <p:nvPr/>
            </p:nvSpPr>
            <p:spPr>
              <a:xfrm>
                <a:off x="2456751"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1743" name="Freeform: Shape 1742">
                <a:extLst>
                  <a:ext uri="{FF2B5EF4-FFF2-40B4-BE49-F238E27FC236}">
                    <a16:creationId xmlns:a16="http://schemas.microsoft.com/office/drawing/2014/main" id="{01EDC1EA-BE85-A9D2-9A95-B58D82E6CBAA}"/>
                  </a:ext>
                </a:extLst>
              </p:cNvPr>
              <p:cNvSpPr/>
              <p:nvPr/>
            </p:nvSpPr>
            <p:spPr>
              <a:xfrm>
                <a:off x="2418747"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475" name="Graphic 617">
              <a:extLst>
                <a:ext uri="{FF2B5EF4-FFF2-40B4-BE49-F238E27FC236}">
                  <a16:creationId xmlns:a16="http://schemas.microsoft.com/office/drawing/2014/main" id="{619CB94F-EE21-9D50-8AC3-020C1DD23580}"/>
                </a:ext>
              </a:extLst>
            </p:cNvPr>
            <p:cNvGrpSpPr/>
            <p:nvPr/>
          </p:nvGrpSpPr>
          <p:grpSpPr>
            <a:xfrm>
              <a:off x="2438382" y="3335350"/>
              <a:ext cx="75628" cy="69674"/>
              <a:chOff x="2438382" y="3335350"/>
              <a:chExt cx="75628" cy="69674"/>
            </a:xfrm>
          </p:grpSpPr>
          <p:sp>
            <p:nvSpPr>
              <p:cNvPr id="2476" name="Freeform: Shape 2475">
                <a:extLst>
                  <a:ext uri="{FF2B5EF4-FFF2-40B4-BE49-F238E27FC236}">
                    <a16:creationId xmlns:a16="http://schemas.microsoft.com/office/drawing/2014/main" id="{7E2A599C-A10F-43D1-6510-106279DCBA8F}"/>
                  </a:ext>
                </a:extLst>
              </p:cNvPr>
              <p:cNvSpPr/>
              <p:nvPr/>
            </p:nvSpPr>
            <p:spPr>
              <a:xfrm>
                <a:off x="2476386"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477" name="Freeform: Shape 2476">
                <a:extLst>
                  <a:ext uri="{FF2B5EF4-FFF2-40B4-BE49-F238E27FC236}">
                    <a16:creationId xmlns:a16="http://schemas.microsoft.com/office/drawing/2014/main" id="{5DF3B549-A803-CEF5-BEB1-3E817E770361}"/>
                  </a:ext>
                </a:extLst>
              </p:cNvPr>
              <p:cNvSpPr/>
              <p:nvPr/>
            </p:nvSpPr>
            <p:spPr>
              <a:xfrm>
                <a:off x="2438382"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478" name="Graphic 617">
              <a:extLst>
                <a:ext uri="{FF2B5EF4-FFF2-40B4-BE49-F238E27FC236}">
                  <a16:creationId xmlns:a16="http://schemas.microsoft.com/office/drawing/2014/main" id="{6902ECEE-7483-16D8-C350-7C9431D2A2A1}"/>
                </a:ext>
              </a:extLst>
            </p:cNvPr>
            <p:cNvGrpSpPr/>
            <p:nvPr/>
          </p:nvGrpSpPr>
          <p:grpSpPr>
            <a:xfrm>
              <a:off x="2466252" y="3335350"/>
              <a:ext cx="75755" cy="69674"/>
              <a:chOff x="2466252" y="3335350"/>
              <a:chExt cx="75755" cy="69674"/>
            </a:xfrm>
          </p:grpSpPr>
          <p:sp>
            <p:nvSpPr>
              <p:cNvPr id="2479" name="Freeform: Shape 2478">
                <a:extLst>
                  <a:ext uri="{FF2B5EF4-FFF2-40B4-BE49-F238E27FC236}">
                    <a16:creationId xmlns:a16="http://schemas.microsoft.com/office/drawing/2014/main" id="{BE67CF39-019C-C07D-CC35-8091A7ABE675}"/>
                  </a:ext>
                </a:extLst>
              </p:cNvPr>
              <p:cNvSpPr/>
              <p:nvPr/>
            </p:nvSpPr>
            <p:spPr>
              <a:xfrm>
                <a:off x="2504256"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480" name="Freeform: Shape 2479">
                <a:extLst>
                  <a:ext uri="{FF2B5EF4-FFF2-40B4-BE49-F238E27FC236}">
                    <a16:creationId xmlns:a16="http://schemas.microsoft.com/office/drawing/2014/main" id="{86C34F2F-0629-54C9-B519-41DAA5A5811F}"/>
                  </a:ext>
                </a:extLst>
              </p:cNvPr>
              <p:cNvSpPr/>
              <p:nvPr/>
            </p:nvSpPr>
            <p:spPr>
              <a:xfrm>
                <a:off x="2466252"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481" name="Graphic 617">
              <a:extLst>
                <a:ext uri="{FF2B5EF4-FFF2-40B4-BE49-F238E27FC236}">
                  <a16:creationId xmlns:a16="http://schemas.microsoft.com/office/drawing/2014/main" id="{C26A0136-447E-F39A-0B3E-86D9063D366C}"/>
                </a:ext>
              </a:extLst>
            </p:cNvPr>
            <p:cNvGrpSpPr/>
            <p:nvPr/>
          </p:nvGrpSpPr>
          <p:grpSpPr>
            <a:xfrm>
              <a:off x="2483100" y="3335350"/>
              <a:ext cx="75628" cy="69674"/>
              <a:chOff x="2483100" y="3335350"/>
              <a:chExt cx="75628" cy="69674"/>
            </a:xfrm>
          </p:grpSpPr>
          <p:sp>
            <p:nvSpPr>
              <p:cNvPr id="2482" name="Freeform: Shape 2481">
                <a:extLst>
                  <a:ext uri="{FF2B5EF4-FFF2-40B4-BE49-F238E27FC236}">
                    <a16:creationId xmlns:a16="http://schemas.microsoft.com/office/drawing/2014/main" id="{46E6DA62-A690-F20C-2543-E263BC66D803}"/>
                  </a:ext>
                </a:extLst>
              </p:cNvPr>
              <p:cNvSpPr/>
              <p:nvPr/>
            </p:nvSpPr>
            <p:spPr>
              <a:xfrm>
                <a:off x="2521105"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483" name="Freeform: Shape 2482">
                <a:extLst>
                  <a:ext uri="{FF2B5EF4-FFF2-40B4-BE49-F238E27FC236}">
                    <a16:creationId xmlns:a16="http://schemas.microsoft.com/office/drawing/2014/main" id="{1BA36260-5CF2-1B51-7D3F-4E51A09D0719}"/>
                  </a:ext>
                </a:extLst>
              </p:cNvPr>
              <p:cNvSpPr/>
              <p:nvPr/>
            </p:nvSpPr>
            <p:spPr>
              <a:xfrm>
                <a:off x="2483100"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484" name="Graphic 617">
              <a:extLst>
                <a:ext uri="{FF2B5EF4-FFF2-40B4-BE49-F238E27FC236}">
                  <a16:creationId xmlns:a16="http://schemas.microsoft.com/office/drawing/2014/main" id="{6F693D90-4835-A16D-E024-6592E3CAFB8C}"/>
                </a:ext>
              </a:extLst>
            </p:cNvPr>
            <p:cNvGrpSpPr/>
            <p:nvPr/>
          </p:nvGrpSpPr>
          <p:grpSpPr>
            <a:xfrm>
              <a:off x="2509197" y="3335350"/>
              <a:ext cx="75628" cy="69674"/>
              <a:chOff x="2509197" y="3335350"/>
              <a:chExt cx="75628" cy="69674"/>
            </a:xfrm>
          </p:grpSpPr>
          <p:sp>
            <p:nvSpPr>
              <p:cNvPr id="2485" name="Freeform: Shape 2484">
                <a:extLst>
                  <a:ext uri="{FF2B5EF4-FFF2-40B4-BE49-F238E27FC236}">
                    <a16:creationId xmlns:a16="http://schemas.microsoft.com/office/drawing/2014/main" id="{0C2CD5A5-3A3F-78C8-E8C9-B9567210AF48}"/>
                  </a:ext>
                </a:extLst>
              </p:cNvPr>
              <p:cNvSpPr/>
              <p:nvPr/>
            </p:nvSpPr>
            <p:spPr>
              <a:xfrm>
                <a:off x="2547201"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486" name="Freeform: Shape 2485">
                <a:extLst>
                  <a:ext uri="{FF2B5EF4-FFF2-40B4-BE49-F238E27FC236}">
                    <a16:creationId xmlns:a16="http://schemas.microsoft.com/office/drawing/2014/main" id="{F837A59F-892C-997C-8C40-64AC8916C58B}"/>
                  </a:ext>
                </a:extLst>
              </p:cNvPr>
              <p:cNvSpPr/>
              <p:nvPr/>
            </p:nvSpPr>
            <p:spPr>
              <a:xfrm>
                <a:off x="2509197"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487" name="Graphic 617">
              <a:extLst>
                <a:ext uri="{FF2B5EF4-FFF2-40B4-BE49-F238E27FC236}">
                  <a16:creationId xmlns:a16="http://schemas.microsoft.com/office/drawing/2014/main" id="{04A28284-4969-58F5-0ADA-301E88F06ECB}"/>
                </a:ext>
              </a:extLst>
            </p:cNvPr>
            <p:cNvGrpSpPr/>
            <p:nvPr/>
          </p:nvGrpSpPr>
          <p:grpSpPr>
            <a:xfrm>
              <a:off x="2528705" y="3335350"/>
              <a:ext cx="75755" cy="69674"/>
              <a:chOff x="2528705" y="3335350"/>
              <a:chExt cx="75755" cy="69674"/>
            </a:xfrm>
          </p:grpSpPr>
          <p:sp>
            <p:nvSpPr>
              <p:cNvPr id="2488" name="Freeform: Shape 2487">
                <a:extLst>
                  <a:ext uri="{FF2B5EF4-FFF2-40B4-BE49-F238E27FC236}">
                    <a16:creationId xmlns:a16="http://schemas.microsoft.com/office/drawing/2014/main" id="{14D64C27-95D2-F293-9EAE-705CBD931564}"/>
                  </a:ext>
                </a:extLst>
              </p:cNvPr>
              <p:cNvSpPr/>
              <p:nvPr/>
            </p:nvSpPr>
            <p:spPr>
              <a:xfrm>
                <a:off x="2566710"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489" name="Freeform: Shape 2488">
                <a:extLst>
                  <a:ext uri="{FF2B5EF4-FFF2-40B4-BE49-F238E27FC236}">
                    <a16:creationId xmlns:a16="http://schemas.microsoft.com/office/drawing/2014/main" id="{A5D7022B-44EC-F3A1-FA69-69F968E6B12D}"/>
                  </a:ext>
                </a:extLst>
              </p:cNvPr>
              <p:cNvSpPr/>
              <p:nvPr/>
            </p:nvSpPr>
            <p:spPr>
              <a:xfrm>
                <a:off x="2528705"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490" name="Graphic 617">
              <a:extLst>
                <a:ext uri="{FF2B5EF4-FFF2-40B4-BE49-F238E27FC236}">
                  <a16:creationId xmlns:a16="http://schemas.microsoft.com/office/drawing/2014/main" id="{84959099-2FFF-274F-5AD2-FC8EDD6075D3}"/>
                </a:ext>
              </a:extLst>
            </p:cNvPr>
            <p:cNvGrpSpPr/>
            <p:nvPr/>
          </p:nvGrpSpPr>
          <p:grpSpPr>
            <a:xfrm>
              <a:off x="2572537" y="3335350"/>
              <a:ext cx="75628" cy="69674"/>
              <a:chOff x="2572537" y="3335350"/>
              <a:chExt cx="75628" cy="69674"/>
            </a:xfrm>
          </p:grpSpPr>
          <p:sp>
            <p:nvSpPr>
              <p:cNvPr id="2491" name="Freeform: Shape 2490">
                <a:extLst>
                  <a:ext uri="{FF2B5EF4-FFF2-40B4-BE49-F238E27FC236}">
                    <a16:creationId xmlns:a16="http://schemas.microsoft.com/office/drawing/2014/main" id="{DD780B5D-D7CB-59D2-A0EB-DC522753BF80}"/>
                  </a:ext>
                </a:extLst>
              </p:cNvPr>
              <p:cNvSpPr/>
              <p:nvPr/>
            </p:nvSpPr>
            <p:spPr>
              <a:xfrm>
                <a:off x="2610541"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492" name="Freeform: Shape 2491">
                <a:extLst>
                  <a:ext uri="{FF2B5EF4-FFF2-40B4-BE49-F238E27FC236}">
                    <a16:creationId xmlns:a16="http://schemas.microsoft.com/office/drawing/2014/main" id="{9410A3B8-1813-4EA0-FA6D-6350B334D693}"/>
                  </a:ext>
                </a:extLst>
              </p:cNvPr>
              <p:cNvSpPr/>
              <p:nvPr/>
            </p:nvSpPr>
            <p:spPr>
              <a:xfrm>
                <a:off x="2572537"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493" name="Graphic 617">
              <a:extLst>
                <a:ext uri="{FF2B5EF4-FFF2-40B4-BE49-F238E27FC236}">
                  <a16:creationId xmlns:a16="http://schemas.microsoft.com/office/drawing/2014/main" id="{BB0C58E0-0AF3-9454-FA8C-C17202D9F312}"/>
                </a:ext>
              </a:extLst>
            </p:cNvPr>
            <p:cNvGrpSpPr/>
            <p:nvPr/>
          </p:nvGrpSpPr>
          <p:grpSpPr>
            <a:xfrm>
              <a:off x="2620042" y="3335350"/>
              <a:ext cx="75628" cy="69674"/>
              <a:chOff x="2620042" y="3335350"/>
              <a:chExt cx="75628" cy="69674"/>
            </a:xfrm>
          </p:grpSpPr>
          <p:sp>
            <p:nvSpPr>
              <p:cNvPr id="2494" name="Freeform: Shape 2493">
                <a:extLst>
                  <a:ext uri="{FF2B5EF4-FFF2-40B4-BE49-F238E27FC236}">
                    <a16:creationId xmlns:a16="http://schemas.microsoft.com/office/drawing/2014/main" id="{27D6E4D6-E5E4-BB0C-B8C0-6C2D37D02B37}"/>
                  </a:ext>
                </a:extLst>
              </p:cNvPr>
              <p:cNvSpPr/>
              <p:nvPr/>
            </p:nvSpPr>
            <p:spPr>
              <a:xfrm>
                <a:off x="2658046"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495" name="Freeform: Shape 2494">
                <a:extLst>
                  <a:ext uri="{FF2B5EF4-FFF2-40B4-BE49-F238E27FC236}">
                    <a16:creationId xmlns:a16="http://schemas.microsoft.com/office/drawing/2014/main" id="{1FBA0AE7-F057-B21F-93BD-21002777AB29}"/>
                  </a:ext>
                </a:extLst>
              </p:cNvPr>
              <p:cNvSpPr/>
              <p:nvPr/>
            </p:nvSpPr>
            <p:spPr>
              <a:xfrm>
                <a:off x="2620042"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496" name="Graphic 617">
              <a:extLst>
                <a:ext uri="{FF2B5EF4-FFF2-40B4-BE49-F238E27FC236}">
                  <a16:creationId xmlns:a16="http://schemas.microsoft.com/office/drawing/2014/main" id="{2AB99C16-3B14-423D-ACD9-64ABC550C9BC}"/>
                </a:ext>
              </a:extLst>
            </p:cNvPr>
            <p:cNvGrpSpPr/>
            <p:nvPr/>
          </p:nvGrpSpPr>
          <p:grpSpPr>
            <a:xfrm>
              <a:off x="2713153" y="3335350"/>
              <a:ext cx="75755" cy="69674"/>
              <a:chOff x="2713153" y="3335350"/>
              <a:chExt cx="75755" cy="69674"/>
            </a:xfrm>
          </p:grpSpPr>
          <p:sp>
            <p:nvSpPr>
              <p:cNvPr id="2497" name="Freeform: Shape 2496">
                <a:extLst>
                  <a:ext uri="{FF2B5EF4-FFF2-40B4-BE49-F238E27FC236}">
                    <a16:creationId xmlns:a16="http://schemas.microsoft.com/office/drawing/2014/main" id="{A97EE9A1-6B3D-28A6-7119-44761EE33128}"/>
                  </a:ext>
                </a:extLst>
              </p:cNvPr>
              <p:cNvSpPr/>
              <p:nvPr/>
            </p:nvSpPr>
            <p:spPr>
              <a:xfrm>
                <a:off x="2751157"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498" name="Freeform: Shape 2497">
                <a:extLst>
                  <a:ext uri="{FF2B5EF4-FFF2-40B4-BE49-F238E27FC236}">
                    <a16:creationId xmlns:a16="http://schemas.microsoft.com/office/drawing/2014/main" id="{B3E262A6-D22B-59F4-DF03-63F05A7F920D}"/>
                  </a:ext>
                </a:extLst>
              </p:cNvPr>
              <p:cNvSpPr/>
              <p:nvPr/>
            </p:nvSpPr>
            <p:spPr>
              <a:xfrm>
                <a:off x="2713153"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499" name="Graphic 617">
              <a:extLst>
                <a:ext uri="{FF2B5EF4-FFF2-40B4-BE49-F238E27FC236}">
                  <a16:creationId xmlns:a16="http://schemas.microsoft.com/office/drawing/2014/main" id="{B8CCCFF1-02AC-3FFE-F33C-59DBFA46F313}"/>
                </a:ext>
              </a:extLst>
            </p:cNvPr>
            <p:cNvGrpSpPr/>
            <p:nvPr/>
          </p:nvGrpSpPr>
          <p:grpSpPr>
            <a:xfrm>
              <a:off x="2771932" y="3322176"/>
              <a:ext cx="75628" cy="69674"/>
              <a:chOff x="2771932" y="3322176"/>
              <a:chExt cx="75628" cy="69674"/>
            </a:xfrm>
          </p:grpSpPr>
          <p:sp>
            <p:nvSpPr>
              <p:cNvPr id="2500" name="Freeform: Shape 2499">
                <a:extLst>
                  <a:ext uri="{FF2B5EF4-FFF2-40B4-BE49-F238E27FC236}">
                    <a16:creationId xmlns:a16="http://schemas.microsoft.com/office/drawing/2014/main" id="{F57F6145-37EB-E2FA-04AD-A77C9FEE3DA5}"/>
                  </a:ext>
                </a:extLst>
              </p:cNvPr>
              <p:cNvSpPr/>
              <p:nvPr/>
            </p:nvSpPr>
            <p:spPr>
              <a:xfrm>
                <a:off x="2809937"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01" name="Freeform: Shape 2500">
                <a:extLst>
                  <a:ext uri="{FF2B5EF4-FFF2-40B4-BE49-F238E27FC236}">
                    <a16:creationId xmlns:a16="http://schemas.microsoft.com/office/drawing/2014/main" id="{E75B181B-03A5-76C2-003A-E811E2BC4CFE}"/>
                  </a:ext>
                </a:extLst>
              </p:cNvPr>
              <p:cNvSpPr/>
              <p:nvPr/>
            </p:nvSpPr>
            <p:spPr>
              <a:xfrm>
                <a:off x="2771932"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02" name="Graphic 617">
              <a:extLst>
                <a:ext uri="{FF2B5EF4-FFF2-40B4-BE49-F238E27FC236}">
                  <a16:creationId xmlns:a16="http://schemas.microsoft.com/office/drawing/2014/main" id="{C5410E64-3BEC-82DA-3C89-F2E3A5DEBDC8}"/>
                </a:ext>
              </a:extLst>
            </p:cNvPr>
            <p:cNvGrpSpPr/>
            <p:nvPr/>
          </p:nvGrpSpPr>
          <p:grpSpPr>
            <a:xfrm>
              <a:off x="2834259" y="3322176"/>
              <a:ext cx="75755" cy="69674"/>
              <a:chOff x="2834259" y="3322176"/>
              <a:chExt cx="75755" cy="69674"/>
            </a:xfrm>
          </p:grpSpPr>
          <p:sp>
            <p:nvSpPr>
              <p:cNvPr id="2503" name="Freeform: Shape 2502">
                <a:extLst>
                  <a:ext uri="{FF2B5EF4-FFF2-40B4-BE49-F238E27FC236}">
                    <a16:creationId xmlns:a16="http://schemas.microsoft.com/office/drawing/2014/main" id="{E40C17BE-B0D8-69F1-2145-66C71FFC6A7B}"/>
                  </a:ext>
                </a:extLst>
              </p:cNvPr>
              <p:cNvSpPr/>
              <p:nvPr/>
            </p:nvSpPr>
            <p:spPr>
              <a:xfrm>
                <a:off x="2872263"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04" name="Freeform: Shape 2503">
                <a:extLst>
                  <a:ext uri="{FF2B5EF4-FFF2-40B4-BE49-F238E27FC236}">
                    <a16:creationId xmlns:a16="http://schemas.microsoft.com/office/drawing/2014/main" id="{EBA624F1-05A4-03C9-C3D6-73B924E786B2}"/>
                  </a:ext>
                </a:extLst>
              </p:cNvPr>
              <p:cNvSpPr/>
              <p:nvPr/>
            </p:nvSpPr>
            <p:spPr>
              <a:xfrm>
                <a:off x="2834259"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05" name="Graphic 617">
              <a:extLst>
                <a:ext uri="{FF2B5EF4-FFF2-40B4-BE49-F238E27FC236}">
                  <a16:creationId xmlns:a16="http://schemas.microsoft.com/office/drawing/2014/main" id="{0F4C47A7-76C9-FF16-5D64-1C607B4D29D7}"/>
                </a:ext>
              </a:extLst>
            </p:cNvPr>
            <p:cNvGrpSpPr/>
            <p:nvPr/>
          </p:nvGrpSpPr>
          <p:grpSpPr>
            <a:xfrm>
              <a:off x="2866943" y="3322176"/>
              <a:ext cx="75628" cy="69674"/>
              <a:chOff x="2866943" y="3322176"/>
              <a:chExt cx="75628" cy="69674"/>
            </a:xfrm>
          </p:grpSpPr>
          <p:sp>
            <p:nvSpPr>
              <p:cNvPr id="2506" name="Freeform: Shape 2505">
                <a:extLst>
                  <a:ext uri="{FF2B5EF4-FFF2-40B4-BE49-F238E27FC236}">
                    <a16:creationId xmlns:a16="http://schemas.microsoft.com/office/drawing/2014/main" id="{3A9657DD-473B-898C-3CAE-8104B533B668}"/>
                  </a:ext>
                </a:extLst>
              </p:cNvPr>
              <p:cNvSpPr/>
              <p:nvPr/>
            </p:nvSpPr>
            <p:spPr>
              <a:xfrm>
                <a:off x="2904947"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07" name="Freeform: Shape 2506">
                <a:extLst>
                  <a:ext uri="{FF2B5EF4-FFF2-40B4-BE49-F238E27FC236}">
                    <a16:creationId xmlns:a16="http://schemas.microsoft.com/office/drawing/2014/main" id="{2544ED7D-5E02-0C9B-11D0-5C1755AC601F}"/>
                  </a:ext>
                </a:extLst>
              </p:cNvPr>
              <p:cNvSpPr/>
              <p:nvPr/>
            </p:nvSpPr>
            <p:spPr>
              <a:xfrm>
                <a:off x="2866943"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08" name="Graphic 617">
              <a:extLst>
                <a:ext uri="{FF2B5EF4-FFF2-40B4-BE49-F238E27FC236}">
                  <a16:creationId xmlns:a16="http://schemas.microsoft.com/office/drawing/2014/main" id="{E4926157-07DD-98F9-2E87-3084E39CC330}"/>
                </a:ext>
              </a:extLst>
            </p:cNvPr>
            <p:cNvGrpSpPr/>
            <p:nvPr/>
          </p:nvGrpSpPr>
          <p:grpSpPr>
            <a:xfrm>
              <a:off x="2935477" y="3322176"/>
              <a:ext cx="75628" cy="69674"/>
              <a:chOff x="2935477" y="3322176"/>
              <a:chExt cx="75628" cy="69674"/>
            </a:xfrm>
          </p:grpSpPr>
          <p:sp>
            <p:nvSpPr>
              <p:cNvPr id="2509" name="Freeform: Shape 2508">
                <a:extLst>
                  <a:ext uri="{FF2B5EF4-FFF2-40B4-BE49-F238E27FC236}">
                    <a16:creationId xmlns:a16="http://schemas.microsoft.com/office/drawing/2014/main" id="{CF11DFBD-E3D5-9578-0A7E-73C63A9E83D6}"/>
                  </a:ext>
                </a:extLst>
              </p:cNvPr>
              <p:cNvSpPr/>
              <p:nvPr/>
            </p:nvSpPr>
            <p:spPr>
              <a:xfrm>
                <a:off x="2973481"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10" name="Freeform: Shape 2509">
                <a:extLst>
                  <a:ext uri="{FF2B5EF4-FFF2-40B4-BE49-F238E27FC236}">
                    <a16:creationId xmlns:a16="http://schemas.microsoft.com/office/drawing/2014/main" id="{4375D571-F1B6-27B2-C316-46B1BF01F1D2}"/>
                  </a:ext>
                </a:extLst>
              </p:cNvPr>
              <p:cNvSpPr/>
              <p:nvPr/>
            </p:nvSpPr>
            <p:spPr>
              <a:xfrm>
                <a:off x="2935477"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11" name="Graphic 617">
              <a:extLst>
                <a:ext uri="{FF2B5EF4-FFF2-40B4-BE49-F238E27FC236}">
                  <a16:creationId xmlns:a16="http://schemas.microsoft.com/office/drawing/2014/main" id="{14CFCF6A-3896-A60C-76B1-DDF0F4882D64}"/>
                </a:ext>
              </a:extLst>
            </p:cNvPr>
            <p:cNvGrpSpPr/>
            <p:nvPr/>
          </p:nvGrpSpPr>
          <p:grpSpPr>
            <a:xfrm>
              <a:off x="2972215" y="3322176"/>
              <a:ext cx="75628" cy="69674"/>
              <a:chOff x="2972215" y="3322176"/>
              <a:chExt cx="75628" cy="69674"/>
            </a:xfrm>
          </p:grpSpPr>
          <p:sp>
            <p:nvSpPr>
              <p:cNvPr id="2512" name="Freeform: Shape 2511">
                <a:extLst>
                  <a:ext uri="{FF2B5EF4-FFF2-40B4-BE49-F238E27FC236}">
                    <a16:creationId xmlns:a16="http://schemas.microsoft.com/office/drawing/2014/main" id="{8AA99C9B-D596-D492-7B2B-D33B18FF68B8}"/>
                  </a:ext>
                </a:extLst>
              </p:cNvPr>
              <p:cNvSpPr/>
              <p:nvPr/>
            </p:nvSpPr>
            <p:spPr>
              <a:xfrm>
                <a:off x="3010219"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13" name="Freeform: Shape 2512">
                <a:extLst>
                  <a:ext uri="{FF2B5EF4-FFF2-40B4-BE49-F238E27FC236}">
                    <a16:creationId xmlns:a16="http://schemas.microsoft.com/office/drawing/2014/main" id="{41CB826A-CDE5-877B-62AE-6DF13FF5EE8C}"/>
                  </a:ext>
                </a:extLst>
              </p:cNvPr>
              <p:cNvSpPr/>
              <p:nvPr/>
            </p:nvSpPr>
            <p:spPr>
              <a:xfrm>
                <a:off x="2972215"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14" name="Graphic 617">
              <a:extLst>
                <a:ext uri="{FF2B5EF4-FFF2-40B4-BE49-F238E27FC236}">
                  <a16:creationId xmlns:a16="http://schemas.microsoft.com/office/drawing/2014/main" id="{49AF6E15-737F-E7C8-F6E8-8A08E1AB0162}"/>
                </a:ext>
              </a:extLst>
            </p:cNvPr>
            <p:cNvGrpSpPr/>
            <p:nvPr/>
          </p:nvGrpSpPr>
          <p:grpSpPr>
            <a:xfrm>
              <a:off x="3001098" y="3322176"/>
              <a:ext cx="75628" cy="69674"/>
              <a:chOff x="3001098" y="3322176"/>
              <a:chExt cx="75628" cy="69674"/>
            </a:xfrm>
          </p:grpSpPr>
          <p:sp>
            <p:nvSpPr>
              <p:cNvPr id="2515" name="Freeform: Shape 2514">
                <a:extLst>
                  <a:ext uri="{FF2B5EF4-FFF2-40B4-BE49-F238E27FC236}">
                    <a16:creationId xmlns:a16="http://schemas.microsoft.com/office/drawing/2014/main" id="{3FEF2DED-8765-857F-2703-1955617F4A45}"/>
                  </a:ext>
                </a:extLst>
              </p:cNvPr>
              <p:cNvSpPr/>
              <p:nvPr/>
            </p:nvSpPr>
            <p:spPr>
              <a:xfrm>
                <a:off x="3039102"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16" name="Freeform: Shape 2515">
                <a:extLst>
                  <a:ext uri="{FF2B5EF4-FFF2-40B4-BE49-F238E27FC236}">
                    <a16:creationId xmlns:a16="http://schemas.microsoft.com/office/drawing/2014/main" id="{20AF208C-4E98-E3FE-F85A-585EC5973D55}"/>
                  </a:ext>
                </a:extLst>
              </p:cNvPr>
              <p:cNvSpPr/>
              <p:nvPr/>
            </p:nvSpPr>
            <p:spPr>
              <a:xfrm>
                <a:off x="3001098"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17" name="Graphic 617">
              <a:extLst>
                <a:ext uri="{FF2B5EF4-FFF2-40B4-BE49-F238E27FC236}">
                  <a16:creationId xmlns:a16="http://schemas.microsoft.com/office/drawing/2014/main" id="{2F572847-EAEC-88C3-6A27-18E3A4145F30}"/>
                </a:ext>
              </a:extLst>
            </p:cNvPr>
            <p:cNvGrpSpPr/>
            <p:nvPr/>
          </p:nvGrpSpPr>
          <p:grpSpPr>
            <a:xfrm>
              <a:off x="3105356" y="3322176"/>
              <a:ext cx="75755" cy="69674"/>
              <a:chOff x="3105356" y="3322176"/>
              <a:chExt cx="75755" cy="69674"/>
            </a:xfrm>
          </p:grpSpPr>
          <p:sp>
            <p:nvSpPr>
              <p:cNvPr id="2518" name="Freeform: Shape 2517">
                <a:extLst>
                  <a:ext uri="{FF2B5EF4-FFF2-40B4-BE49-F238E27FC236}">
                    <a16:creationId xmlns:a16="http://schemas.microsoft.com/office/drawing/2014/main" id="{7633795E-247A-86D8-7A90-35FF5D7AB558}"/>
                  </a:ext>
                </a:extLst>
              </p:cNvPr>
              <p:cNvSpPr/>
              <p:nvPr/>
            </p:nvSpPr>
            <p:spPr>
              <a:xfrm>
                <a:off x="3143360"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19" name="Freeform: Shape 2518">
                <a:extLst>
                  <a:ext uri="{FF2B5EF4-FFF2-40B4-BE49-F238E27FC236}">
                    <a16:creationId xmlns:a16="http://schemas.microsoft.com/office/drawing/2014/main" id="{AB4E24E8-69C1-BF7B-B179-89A4B9C5BCC6}"/>
                  </a:ext>
                </a:extLst>
              </p:cNvPr>
              <p:cNvSpPr/>
              <p:nvPr/>
            </p:nvSpPr>
            <p:spPr>
              <a:xfrm>
                <a:off x="3105356"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20" name="Graphic 617">
              <a:extLst>
                <a:ext uri="{FF2B5EF4-FFF2-40B4-BE49-F238E27FC236}">
                  <a16:creationId xmlns:a16="http://schemas.microsoft.com/office/drawing/2014/main" id="{AD5D920B-E583-11D6-647F-2B2E8D6C1374}"/>
                </a:ext>
              </a:extLst>
            </p:cNvPr>
            <p:cNvGrpSpPr/>
            <p:nvPr/>
          </p:nvGrpSpPr>
          <p:grpSpPr>
            <a:xfrm>
              <a:off x="3206954" y="3322176"/>
              <a:ext cx="75628" cy="69674"/>
              <a:chOff x="3206954" y="3322176"/>
              <a:chExt cx="75628" cy="69674"/>
            </a:xfrm>
          </p:grpSpPr>
          <p:sp>
            <p:nvSpPr>
              <p:cNvPr id="2521" name="Freeform: Shape 2520">
                <a:extLst>
                  <a:ext uri="{FF2B5EF4-FFF2-40B4-BE49-F238E27FC236}">
                    <a16:creationId xmlns:a16="http://schemas.microsoft.com/office/drawing/2014/main" id="{7AADB757-28D0-7954-7449-C583936540B5}"/>
                  </a:ext>
                </a:extLst>
              </p:cNvPr>
              <p:cNvSpPr/>
              <p:nvPr/>
            </p:nvSpPr>
            <p:spPr>
              <a:xfrm>
                <a:off x="3244958"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22" name="Freeform: Shape 2521">
                <a:extLst>
                  <a:ext uri="{FF2B5EF4-FFF2-40B4-BE49-F238E27FC236}">
                    <a16:creationId xmlns:a16="http://schemas.microsoft.com/office/drawing/2014/main" id="{D47F6B67-81D4-935A-6530-23BB89DB0E7D}"/>
                  </a:ext>
                </a:extLst>
              </p:cNvPr>
              <p:cNvSpPr/>
              <p:nvPr/>
            </p:nvSpPr>
            <p:spPr>
              <a:xfrm>
                <a:off x="3206954"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23" name="Graphic 617">
              <a:extLst>
                <a:ext uri="{FF2B5EF4-FFF2-40B4-BE49-F238E27FC236}">
                  <a16:creationId xmlns:a16="http://schemas.microsoft.com/office/drawing/2014/main" id="{814DED2B-5DDB-4413-C095-D71E0C588105}"/>
                </a:ext>
              </a:extLst>
            </p:cNvPr>
            <p:cNvGrpSpPr/>
            <p:nvPr/>
          </p:nvGrpSpPr>
          <p:grpSpPr>
            <a:xfrm>
              <a:off x="3232037" y="3322176"/>
              <a:ext cx="75755" cy="69674"/>
              <a:chOff x="3232037" y="3322176"/>
              <a:chExt cx="75755" cy="69674"/>
            </a:xfrm>
          </p:grpSpPr>
          <p:sp>
            <p:nvSpPr>
              <p:cNvPr id="2524" name="Freeform: Shape 2523">
                <a:extLst>
                  <a:ext uri="{FF2B5EF4-FFF2-40B4-BE49-F238E27FC236}">
                    <a16:creationId xmlns:a16="http://schemas.microsoft.com/office/drawing/2014/main" id="{D3EB2305-8536-0429-18D4-C4D7E1D09DB0}"/>
                  </a:ext>
                </a:extLst>
              </p:cNvPr>
              <p:cNvSpPr/>
              <p:nvPr/>
            </p:nvSpPr>
            <p:spPr>
              <a:xfrm>
                <a:off x="3270041"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25" name="Freeform: Shape 2524">
                <a:extLst>
                  <a:ext uri="{FF2B5EF4-FFF2-40B4-BE49-F238E27FC236}">
                    <a16:creationId xmlns:a16="http://schemas.microsoft.com/office/drawing/2014/main" id="{A19A6FB7-71C0-AA7F-E8E5-B0C0BAFCA613}"/>
                  </a:ext>
                </a:extLst>
              </p:cNvPr>
              <p:cNvSpPr/>
              <p:nvPr/>
            </p:nvSpPr>
            <p:spPr>
              <a:xfrm>
                <a:off x="3232037"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26" name="Graphic 617">
              <a:extLst>
                <a:ext uri="{FF2B5EF4-FFF2-40B4-BE49-F238E27FC236}">
                  <a16:creationId xmlns:a16="http://schemas.microsoft.com/office/drawing/2014/main" id="{2C7BAA40-4235-0263-04F1-4E7ECCCD7842}"/>
                </a:ext>
              </a:extLst>
            </p:cNvPr>
            <p:cNvGrpSpPr/>
            <p:nvPr/>
          </p:nvGrpSpPr>
          <p:grpSpPr>
            <a:xfrm>
              <a:off x="3248885" y="3322176"/>
              <a:ext cx="75628" cy="69674"/>
              <a:chOff x="3248885" y="3322176"/>
              <a:chExt cx="75628" cy="69674"/>
            </a:xfrm>
          </p:grpSpPr>
          <p:sp>
            <p:nvSpPr>
              <p:cNvPr id="2527" name="Freeform: Shape 2526">
                <a:extLst>
                  <a:ext uri="{FF2B5EF4-FFF2-40B4-BE49-F238E27FC236}">
                    <a16:creationId xmlns:a16="http://schemas.microsoft.com/office/drawing/2014/main" id="{7D51F6DE-C206-DF36-B969-9DD5EF68860D}"/>
                  </a:ext>
                </a:extLst>
              </p:cNvPr>
              <p:cNvSpPr/>
              <p:nvPr/>
            </p:nvSpPr>
            <p:spPr>
              <a:xfrm>
                <a:off x="3286889"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28" name="Freeform: Shape 2527">
                <a:extLst>
                  <a:ext uri="{FF2B5EF4-FFF2-40B4-BE49-F238E27FC236}">
                    <a16:creationId xmlns:a16="http://schemas.microsoft.com/office/drawing/2014/main" id="{D946BA5A-5844-AB62-0DE9-5E1790FC506D}"/>
                  </a:ext>
                </a:extLst>
              </p:cNvPr>
              <p:cNvSpPr/>
              <p:nvPr/>
            </p:nvSpPr>
            <p:spPr>
              <a:xfrm>
                <a:off x="3248885"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29" name="Graphic 617">
              <a:extLst>
                <a:ext uri="{FF2B5EF4-FFF2-40B4-BE49-F238E27FC236}">
                  <a16:creationId xmlns:a16="http://schemas.microsoft.com/office/drawing/2014/main" id="{5353C8C4-6BF6-1248-57FF-657AF2D42337}"/>
                </a:ext>
              </a:extLst>
            </p:cNvPr>
            <p:cNvGrpSpPr/>
            <p:nvPr/>
          </p:nvGrpSpPr>
          <p:grpSpPr>
            <a:xfrm>
              <a:off x="3271181" y="3322176"/>
              <a:ext cx="75755" cy="69674"/>
              <a:chOff x="3271181" y="3322176"/>
              <a:chExt cx="75755" cy="69674"/>
            </a:xfrm>
          </p:grpSpPr>
          <p:sp>
            <p:nvSpPr>
              <p:cNvPr id="2530" name="Freeform: Shape 2529">
                <a:extLst>
                  <a:ext uri="{FF2B5EF4-FFF2-40B4-BE49-F238E27FC236}">
                    <a16:creationId xmlns:a16="http://schemas.microsoft.com/office/drawing/2014/main" id="{74767648-D3D1-6FCE-9659-157E2158EB3E}"/>
                  </a:ext>
                </a:extLst>
              </p:cNvPr>
              <p:cNvSpPr/>
              <p:nvPr/>
            </p:nvSpPr>
            <p:spPr>
              <a:xfrm>
                <a:off x="3309185"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31" name="Freeform: Shape 2530">
                <a:extLst>
                  <a:ext uri="{FF2B5EF4-FFF2-40B4-BE49-F238E27FC236}">
                    <a16:creationId xmlns:a16="http://schemas.microsoft.com/office/drawing/2014/main" id="{52EE92B9-69BA-243F-C247-E8307A41B125}"/>
                  </a:ext>
                </a:extLst>
              </p:cNvPr>
              <p:cNvSpPr/>
              <p:nvPr/>
            </p:nvSpPr>
            <p:spPr>
              <a:xfrm>
                <a:off x="3271181"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32" name="Graphic 617">
              <a:extLst>
                <a:ext uri="{FF2B5EF4-FFF2-40B4-BE49-F238E27FC236}">
                  <a16:creationId xmlns:a16="http://schemas.microsoft.com/office/drawing/2014/main" id="{7CF0B7FF-743F-C70F-4A53-A926F7EEDAA4}"/>
                </a:ext>
              </a:extLst>
            </p:cNvPr>
            <p:cNvGrpSpPr/>
            <p:nvPr/>
          </p:nvGrpSpPr>
          <p:grpSpPr>
            <a:xfrm>
              <a:off x="3294490" y="3322176"/>
              <a:ext cx="75755" cy="69674"/>
              <a:chOff x="3294490" y="3322176"/>
              <a:chExt cx="75755" cy="69674"/>
            </a:xfrm>
          </p:grpSpPr>
          <p:sp>
            <p:nvSpPr>
              <p:cNvPr id="2533" name="Freeform: Shape 2532">
                <a:extLst>
                  <a:ext uri="{FF2B5EF4-FFF2-40B4-BE49-F238E27FC236}">
                    <a16:creationId xmlns:a16="http://schemas.microsoft.com/office/drawing/2014/main" id="{7074B2DE-7FF9-6953-3143-FAEEB66A1177}"/>
                  </a:ext>
                </a:extLst>
              </p:cNvPr>
              <p:cNvSpPr/>
              <p:nvPr/>
            </p:nvSpPr>
            <p:spPr>
              <a:xfrm>
                <a:off x="3332494"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34" name="Freeform: Shape 2533">
                <a:extLst>
                  <a:ext uri="{FF2B5EF4-FFF2-40B4-BE49-F238E27FC236}">
                    <a16:creationId xmlns:a16="http://schemas.microsoft.com/office/drawing/2014/main" id="{B9516220-C0D1-D2D2-5B11-84B8938897F8}"/>
                  </a:ext>
                </a:extLst>
              </p:cNvPr>
              <p:cNvSpPr/>
              <p:nvPr/>
            </p:nvSpPr>
            <p:spPr>
              <a:xfrm>
                <a:off x="3294490"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35" name="Graphic 617">
              <a:extLst>
                <a:ext uri="{FF2B5EF4-FFF2-40B4-BE49-F238E27FC236}">
                  <a16:creationId xmlns:a16="http://schemas.microsoft.com/office/drawing/2014/main" id="{EE3BE8C6-1667-2277-A716-5D081E5EAAF7}"/>
                </a:ext>
              </a:extLst>
            </p:cNvPr>
            <p:cNvGrpSpPr/>
            <p:nvPr/>
          </p:nvGrpSpPr>
          <p:grpSpPr>
            <a:xfrm>
              <a:off x="3372779" y="3310014"/>
              <a:ext cx="75628" cy="69801"/>
              <a:chOff x="3372779" y="3310014"/>
              <a:chExt cx="75628" cy="69801"/>
            </a:xfrm>
          </p:grpSpPr>
          <p:sp>
            <p:nvSpPr>
              <p:cNvPr id="2536" name="Freeform: Shape 2535">
                <a:extLst>
                  <a:ext uri="{FF2B5EF4-FFF2-40B4-BE49-F238E27FC236}">
                    <a16:creationId xmlns:a16="http://schemas.microsoft.com/office/drawing/2014/main" id="{4DE0D0EA-A2D3-6E62-A16B-7406581B02F5}"/>
                  </a:ext>
                </a:extLst>
              </p:cNvPr>
              <p:cNvSpPr/>
              <p:nvPr/>
            </p:nvSpPr>
            <p:spPr>
              <a:xfrm>
                <a:off x="3410783" y="331001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endParaRPr lang="en-US" dirty="0"/>
              </a:p>
            </p:txBody>
          </p:sp>
          <p:sp>
            <p:nvSpPr>
              <p:cNvPr id="2537" name="Freeform: Shape 2536">
                <a:extLst>
                  <a:ext uri="{FF2B5EF4-FFF2-40B4-BE49-F238E27FC236}">
                    <a16:creationId xmlns:a16="http://schemas.microsoft.com/office/drawing/2014/main" id="{7D27BD53-F276-CAD2-0B0D-13A48A471CC7}"/>
                  </a:ext>
                </a:extLst>
              </p:cNvPr>
              <p:cNvSpPr/>
              <p:nvPr/>
            </p:nvSpPr>
            <p:spPr>
              <a:xfrm>
                <a:off x="3372779" y="334345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38" name="Graphic 617">
              <a:extLst>
                <a:ext uri="{FF2B5EF4-FFF2-40B4-BE49-F238E27FC236}">
                  <a16:creationId xmlns:a16="http://schemas.microsoft.com/office/drawing/2014/main" id="{A72DE820-ED64-D1BB-FF01-E2A5923255A8}"/>
                </a:ext>
              </a:extLst>
            </p:cNvPr>
            <p:cNvGrpSpPr/>
            <p:nvPr/>
          </p:nvGrpSpPr>
          <p:grpSpPr>
            <a:xfrm>
              <a:off x="3475263" y="3310014"/>
              <a:ext cx="75628" cy="69801"/>
              <a:chOff x="3475263" y="3310014"/>
              <a:chExt cx="75628" cy="69801"/>
            </a:xfrm>
          </p:grpSpPr>
          <p:sp>
            <p:nvSpPr>
              <p:cNvPr id="2539" name="Freeform: Shape 2538">
                <a:extLst>
                  <a:ext uri="{FF2B5EF4-FFF2-40B4-BE49-F238E27FC236}">
                    <a16:creationId xmlns:a16="http://schemas.microsoft.com/office/drawing/2014/main" id="{6CF6476F-5E83-A214-E812-6D225779828D}"/>
                  </a:ext>
                </a:extLst>
              </p:cNvPr>
              <p:cNvSpPr/>
              <p:nvPr/>
            </p:nvSpPr>
            <p:spPr>
              <a:xfrm>
                <a:off x="3513268" y="331001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endParaRPr lang="en-US" dirty="0"/>
              </a:p>
            </p:txBody>
          </p:sp>
          <p:sp>
            <p:nvSpPr>
              <p:cNvPr id="2540" name="Freeform: Shape 2539">
                <a:extLst>
                  <a:ext uri="{FF2B5EF4-FFF2-40B4-BE49-F238E27FC236}">
                    <a16:creationId xmlns:a16="http://schemas.microsoft.com/office/drawing/2014/main" id="{DE68F647-9A2A-719E-85E0-CB999A164A11}"/>
                  </a:ext>
                </a:extLst>
              </p:cNvPr>
              <p:cNvSpPr/>
              <p:nvPr/>
            </p:nvSpPr>
            <p:spPr>
              <a:xfrm>
                <a:off x="3475263" y="334345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41" name="Graphic 617">
              <a:extLst>
                <a:ext uri="{FF2B5EF4-FFF2-40B4-BE49-F238E27FC236}">
                  <a16:creationId xmlns:a16="http://schemas.microsoft.com/office/drawing/2014/main" id="{A5572F3C-4889-E0FD-BD7E-70CC58376B77}"/>
                </a:ext>
              </a:extLst>
            </p:cNvPr>
            <p:cNvGrpSpPr/>
            <p:nvPr/>
          </p:nvGrpSpPr>
          <p:grpSpPr>
            <a:xfrm>
              <a:off x="3602831" y="3301653"/>
              <a:ext cx="75755" cy="69674"/>
              <a:chOff x="3602831" y="3301653"/>
              <a:chExt cx="75755" cy="69674"/>
            </a:xfrm>
          </p:grpSpPr>
          <p:sp>
            <p:nvSpPr>
              <p:cNvPr id="2542" name="Freeform: Shape 2541">
                <a:extLst>
                  <a:ext uri="{FF2B5EF4-FFF2-40B4-BE49-F238E27FC236}">
                    <a16:creationId xmlns:a16="http://schemas.microsoft.com/office/drawing/2014/main" id="{DA970C95-3775-86C7-5820-E7A647111B14}"/>
                  </a:ext>
                </a:extLst>
              </p:cNvPr>
              <p:cNvSpPr/>
              <p:nvPr/>
            </p:nvSpPr>
            <p:spPr>
              <a:xfrm>
                <a:off x="3640835"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43" name="Freeform: Shape 2542">
                <a:extLst>
                  <a:ext uri="{FF2B5EF4-FFF2-40B4-BE49-F238E27FC236}">
                    <a16:creationId xmlns:a16="http://schemas.microsoft.com/office/drawing/2014/main" id="{505A8E61-0FCF-DB5E-0BC2-3A58A37F2D65}"/>
                  </a:ext>
                </a:extLst>
              </p:cNvPr>
              <p:cNvSpPr/>
              <p:nvPr/>
            </p:nvSpPr>
            <p:spPr>
              <a:xfrm>
                <a:off x="3602831" y="333509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44" name="Graphic 617">
              <a:extLst>
                <a:ext uri="{FF2B5EF4-FFF2-40B4-BE49-F238E27FC236}">
                  <a16:creationId xmlns:a16="http://schemas.microsoft.com/office/drawing/2014/main" id="{1510A74F-F92A-C26F-2D77-2BCF007AD870}"/>
                </a:ext>
              </a:extLst>
            </p:cNvPr>
            <p:cNvGrpSpPr/>
            <p:nvPr/>
          </p:nvGrpSpPr>
          <p:grpSpPr>
            <a:xfrm>
              <a:off x="3624240" y="3301653"/>
              <a:ext cx="75755" cy="69674"/>
              <a:chOff x="3624240" y="3301653"/>
              <a:chExt cx="75755" cy="69674"/>
            </a:xfrm>
          </p:grpSpPr>
          <p:sp>
            <p:nvSpPr>
              <p:cNvPr id="2545" name="Freeform: Shape 2544">
                <a:extLst>
                  <a:ext uri="{FF2B5EF4-FFF2-40B4-BE49-F238E27FC236}">
                    <a16:creationId xmlns:a16="http://schemas.microsoft.com/office/drawing/2014/main" id="{57660CDF-1447-FA24-9C79-71FE81EA39D0}"/>
                  </a:ext>
                </a:extLst>
              </p:cNvPr>
              <p:cNvSpPr/>
              <p:nvPr/>
            </p:nvSpPr>
            <p:spPr>
              <a:xfrm>
                <a:off x="3662244"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46" name="Freeform: Shape 2545">
                <a:extLst>
                  <a:ext uri="{FF2B5EF4-FFF2-40B4-BE49-F238E27FC236}">
                    <a16:creationId xmlns:a16="http://schemas.microsoft.com/office/drawing/2014/main" id="{3333346C-428F-765C-E3B8-A0E4BC155824}"/>
                  </a:ext>
                </a:extLst>
              </p:cNvPr>
              <p:cNvSpPr/>
              <p:nvPr/>
            </p:nvSpPr>
            <p:spPr>
              <a:xfrm>
                <a:off x="3624240" y="333509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47" name="Graphic 617">
              <a:extLst>
                <a:ext uri="{FF2B5EF4-FFF2-40B4-BE49-F238E27FC236}">
                  <a16:creationId xmlns:a16="http://schemas.microsoft.com/office/drawing/2014/main" id="{ECB80724-CEEA-8BCB-ABCE-94810EDE6D1D}"/>
                </a:ext>
              </a:extLst>
            </p:cNvPr>
            <p:cNvGrpSpPr/>
            <p:nvPr/>
          </p:nvGrpSpPr>
          <p:grpSpPr>
            <a:xfrm>
              <a:off x="3651350" y="3301653"/>
              <a:ext cx="75628" cy="69674"/>
              <a:chOff x="3651350" y="3301653"/>
              <a:chExt cx="75628" cy="69674"/>
            </a:xfrm>
          </p:grpSpPr>
          <p:sp>
            <p:nvSpPr>
              <p:cNvPr id="2548" name="Freeform: Shape 2547">
                <a:extLst>
                  <a:ext uri="{FF2B5EF4-FFF2-40B4-BE49-F238E27FC236}">
                    <a16:creationId xmlns:a16="http://schemas.microsoft.com/office/drawing/2014/main" id="{D772DD73-6397-C503-AF53-40BEE6CF3EAE}"/>
                  </a:ext>
                </a:extLst>
              </p:cNvPr>
              <p:cNvSpPr/>
              <p:nvPr/>
            </p:nvSpPr>
            <p:spPr>
              <a:xfrm>
                <a:off x="3689354"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49" name="Freeform: Shape 2548">
                <a:extLst>
                  <a:ext uri="{FF2B5EF4-FFF2-40B4-BE49-F238E27FC236}">
                    <a16:creationId xmlns:a16="http://schemas.microsoft.com/office/drawing/2014/main" id="{EBB84D20-798A-2C16-9D44-F841DE82CAAE}"/>
                  </a:ext>
                </a:extLst>
              </p:cNvPr>
              <p:cNvSpPr/>
              <p:nvPr/>
            </p:nvSpPr>
            <p:spPr>
              <a:xfrm>
                <a:off x="3651350" y="333509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50" name="Graphic 617">
              <a:extLst>
                <a:ext uri="{FF2B5EF4-FFF2-40B4-BE49-F238E27FC236}">
                  <a16:creationId xmlns:a16="http://schemas.microsoft.com/office/drawing/2014/main" id="{AEFD64C7-28A4-3C29-56DB-3B555548A219}"/>
                </a:ext>
              </a:extLst>
            </p:cNvPr>
            <p:cNvGrpSpPr/>
            <p:nvPr/>
          </p:nvGrpSpPr>
          <p:grpSpPr>
            <a:xfrm>
              <a:off x="3682006" y="3301653"/>
              <a:ext cx="75755" cy="69674"/>
              <a:chOff x="3682006" y="3301653"/>
              <a:chExt cx="75755" cy="69674"/>
            </a:xfrm>
          </p:grpSpPr>
          <p:sp>
            <p:nvSpPr>
              <p:cNvPr id="2551" name="Freeform: Shape 2550">
                <a:extLst>
                  <a:ext uri="{FF2B5EF4-FFF2-40B4-BE49-F238E27FC236}">
                    <a16:creationId xmlns:a16="http://schemas.microsoft.com/office/drawing/2014/main" id="{E7ED2009-CFF6-1F7C-7DC7-D5F517E6B000}"/>
                  </a:ext>
                </a:extLst>
              </p:cNvPr>
              <p:cNvSpPr/>
              <p:nvPr/>
            </p:nvSpPr>
            <p:spPr>
              <a:xfrm>
                <a:off x="3720011"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52" name="Freeform: Shape 2551">
                <a:extLst>
                  <a:ext uri="{FF2B5EF4-FFF2-40B4-BE49-F238E27FC236}">
                    <a16:creationId xmlns:a16="http://schemas.microsoft.com/office/drawing/2014/main" id="{F4A32056-FB93-18F6-A4F0-1455578844C3}"/>
                  </a:ext>
                </a:extLst>
              </p:cNvPr>
              <p:cNvSpPr/>
              <p:nvPr/>
            </p:nvSpPr>
            <p:spPr>
              <a:xfrm>
                <a:off x="3682006" y="333509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53" name="Graphic 617">
              <a:extLst>
                <a:ext uri="{FF2B5EF4-FFF2-40B4-BE49-F238E27FC236}">
                  <a16:creationId xmlns:a16="http://schemas.microsoft.com/office/drawing/2014/main" id="{1DF369EF-534B-1539-8659-1A84BC64F42C}"/>
                </a:ext>
              </a:extLst>
            </p:cNvPr>
            <p:cNvGrpSpPr/>
            <p:nvPr/>
          </p:nvGrpSpPr>
          <p:grpSpPr>
            <a:xfrm>
              <a:off x="3705316" y="3301653"/>
              <a:ext cx="75755" cy="69674"/>
              <a:chOff x="3705316" y="3301653"/>
              <a:chExt cx="75755" cy="69674"/>
            </a:xfrm>
          </p:grpSpPr>
          <p:sp>
            <p:nvSpPr>
              <p:cNvPr id="2554" name="Freeform: Shape 2553">
                <a:extLst>
                  <a:ext uri="{FF2B5EF4-FFF2-40B4-BE49-F238E27FC236}">
                    <a16:creationId xmlns:a16="http://schemas.microsoft.com/office/drawing/2014/main" id="{5CBB7B05-3756-B6ED-863E-C50D3D2E3092}"/>
                  </a:ext>
                </a:extLst>
              </p:cNvPr>
              <p:cNvSpPr/>
              <p:nvPr/>
            </p:nvSpPr>
            <p:spPr>
              <a:xfrm>
                <a:off x="3743320"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55" name="Freeform: Shape 2554">
                <a:extLst>
                  <a:ext uri="{FF2B5EF4-FFF2-40B4-BE49-F238E27FC236}">
                    <a16:creationId xmlns:a16="http://schemas.microsoft.com/office/drawing/2014/main" id="{6126D89E-C9CE-33EA-EC5F-D78FF91502AD}"/>
                  </a:ext>
                </a:extLst>
              </p:cNvPr>
              <p:cNvSpPr/>
              <p:nvPr/>
            </p:nvSpPr>
            <p:spPr>
              <a:xfrm>
                <a:off x="3705316" y="333509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56" name="Graphic 617">
              <a:extLst>
                <a:ext uri="{FF2B5EF4-FFF2-40B4-BE49-F238E27FC236}">
                  <a16:creationId xmlns:a16="http://schemas.microsoft.com/office/drawing/2014/main" id="{FA950A33-B214-DC0E-C8AF-0C3F8FC0BF98}"/>
                </a:ext>
              </a:extLst>
            </p:cNvPr>
            <p:cNvGrpSpPr/>
            <p:nvPr/>
          </p:nvGrpSpPr>
          <p:grpSpPr>
            <a:xfrm>
              <a:off x="3719757" y="3301653"/>
              <a:ext cx="75628" cy="69674"/>
              <a:chOff x="3719757" y="3301653"/>
              <a:chExt cx="75628" cy="69674"/>
            </a:xfrm>
          </p:grpSpPr>
          <p:sp>
            <p:nvSpPr>
              <p:cNvPr id="2557" name="Freeform: Shape 2556">
                <a:extLst>
                  <a:ext uri="{FF2B5EF4-FFF2-40B4-BE49-F238E27FC236}">
                    <a16:creationId xmlns:a16="http://schemas.microsoft.com/office/drawing/2014/main" id="{ED5398A5-9888-F746-C5EF-3750DC63855D}"/>
                  </a:ext>
                </a:extLst>
              </p:cNvPr>
              <p:cNvSpPr/>
              <p:nvPr/>
            </p:nvSpPr>
            <p:spPr>
              <a:xfrm>
                <a:off x="3757761"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58" name="Freeform: Shape 2557">
                <a:extLst>
                  <a:ext uri="{FF2B5EF4-FFF2-40B4-BE49-F238E27FC236}">
                    <a16:creationId xmlns:a16="http://schemas.microsoft.com/office/drawing/2014/main" id="{95F6CE1C-C67B-0480-C808-0EE063384313}"/>
                  </a:ext>
                </a:extLst>
              </p:cNvPr>
              <p:cNvSpPr/>
              <p:nvPr/>
            </p:nvSpPr>
            <p:spPr>
              <a:xfrm>
                <a:off x="3719757" y="333509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59" name="Graphic 617">
              <a:extLst>
                <a:ext uri="{FF2B5EF4-FFF2-40B4-BE49-F238E27FC236}">
                  <a16:creationId xmlns:a16="http://schemas.microsoft.com/office/drawing/2014/main" id="{49111E35-F25B-62B2-BC0B-A74F57751D84}"/>
                </a:ext>
              </a:extLst>
            </p:cNvPr>
            <p:cNvGrpSpPr/>
            <p:nvPr/>
          </p:nvGrpSpPr>
          <p:grpSpPr>
            <a:xfrm>
              <a:off x="3769669" y="3284931"/>
              <a:ext cx="75628" cy="69674"/>
              <a:chOff x="3769669" y="3284931"/>
              <a:chExt cx="75628" cy="69674"/>
            </a:xfrm>
          </p:grpSpPr>
          <p:sp>
            <p:nvSpPr>
              <p:cNvPr id="2560" name="Freeform: Shape 2559">
                <a:extLst>
                  <a:ext uri="{FF2B5EF4-FFF2-40B4-BE49-F238E27FC236}">
                    <a16:creationId xmlns:a16="http://schemas.microsoft.com/office/drawing/2014/main" id="{CA49FAE5-0988-ED5C-B5F6-4ED0A15D67E8}"/>
                  </a:ext>
                </a:extLst>
              </p:cNvPr>
              <p:cNvSpPr/>
              <p:nvPr/>
            </p:nvSpPr>
            <p:spPr>
              <a:xfrm>
                <a:off x="3807674"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61" name="Freeform: Shape 2560">
                <a:extLst>
                  <a:ext uri="{FF2B5EF4-FFF2-40B4-BE49-F238E27FC236}">
                    <a16:creationId xmlns:a16="http://schemas.microsoft.com/office/drawing/2014/main" id="{2EE1B768-ACF0-BEDC-1C5B-35AE8E3C8A12}"/>
                  </a:ext>
                </a:extLst>
              </p:cNvPr>
              <p:cNvSpPr/>
              <p:nvPr/>
            </p:nvSpPr>
            <p:spPr>
              <a:xfrm>
                <a:off x="3769669"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62" name="Graphic 617">
              <a:extLst>
                <a:ext uri="{FF2B5EF4-FFF2-40B4-BE49-F238E27FC236}">
                  <a16:creationId xmlns:a16="http://schemas.microsoft.com/office/drawing/2014/main" id="{05B08523-5154-E529-0EB3-428F9D871811}"/>
                </a:ext>
              </a:extLst>
            </p:cNvPr>
            <p:cNvGrpSpPr/>
            <p:nvPr/>
          </p:nvGrpSpPr>
          <p:grpSpPr>
            <a:xfrm>
              <a:off x="3795766" y="3284931"/>
              <a:ext cx="75628" cy="69674"/>
              <a:chOff x="3795766" y="3284931"/>
              <a:chExt cx="75628" cy="69674"/>
            </a:xfrm>
          </p:grpSpPr>
          <p:sp>
            <p:nvSpPr>
              <p:cNvPr id="2563" name="Freeform: Shape 2562">
                <a:extLst>
                  <a:ext uri="{FF2B5EF4-FFF2-40B4-BE49-F238E27FC236}">
                    <a16:creationId xmlns:a16="http://schemas.microsoft.com/office/drawing/2014/main" id="{D0091DAE-D283-5923-2C69-9D5F5D1047C5}"/>
                  </a:ext>
                </a:extLst>
              </p:cNvPr>
              <p:cNvSpPr/>
              <p:nvPr/>
            </p:nvSpPr>
            <p:spPr>
              <a:xfrm>
                <a:off x="3833770"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64" name="Freeform: Shape 2563">
                <a:extLst>
                  <a:ext uri="{FF2B5EF4-FFF2-40B4-BE49-F238E27FC236}">
                    <a16:creationId xmlns:a16="http://schemas.microsoft.com/office/drawing/2014/main" id="{75D2C707-0667-F792-9400-A0A4970B6884}"/>
                  </a:ext>
                </a:extLst>
              </p:cNvPr>
              <p:cNvSpPr/>
              <p:nvPr/>
            </p:nvSpPr>
            <p:spPr>
              <a:xfrm>
                <a:off x="3795766"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65" name="Graphic 617">
              <a:extLst>
                <a:ext uri="{FF2B5EF4-FFF2-40B4-BE49-F238E27FC236}">
                  <a16:creationId xmlns:a16="http://schemas.microsoft.com/office/drawing/2014/main" id="{6A4D7AC8-E558-1267-161F-DA9DFA321E24}"/>
                </a:ext>
              </a:extLst>
            </p:cNvPr>
            <p:cNvGrpSpPr/>
            <p:nvPr/>
          </p:nvGrpSpPr>
          <p:grpSpPr>
            <a:xfrm>
              <a:off x="3867467" y="3284931"/>
              <a:ext cx="75628" cy="69674"/>
              <a:chOff x="3867467" y="3284931"/>
              <a:chExt cx="75628" cy="69674"/>
            </a:xfrm>
          </p:grpSpPr>
          <p:sp>
            <p:nvSpPr>
              <p:cNvPr id="2566" name="Freeform: Shape 2565">
                <a:extLst>
                  <a:ext uri="{FF2B5EF4-FFF2-40B4-BE49-F238E27FC236}">
                    <a16:creationId xmlns:a16="http://schemas.microsoft.com/office/drawing/2014/main" id="{3758AE7C-4A0E-E740-649D-EA92C57CC259}"/>
                  </a:ext>
                </a:extLst>
              </p:cNvPr>
              <p:cNvSpPr/>
              <p:nvPr/>
            </p:nvSpPr>
            <p:spPr>
              <a:xfrm>
                <a:off x="3905471"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67" name="Freeform: Shape 2566">
                <a:extLst>
                  <a:ext uri="{FF2B5EF4-FFF2-40B4-BE49-F238E27FC236}">
                    <a16:creationId xmlns:a16="http://schemas.microsoft.com/office/drawing/2014/main" id="{90847867-2EF4-388F-6F77-E3D96BFFCE41}"/>
                  </a:ext>
                </a:extLst>
              </p:cNvPr>
              <p:cNvSpPr/>
              <p:nvPr/>
            </p:nvSpPr>
            <p:spPr>
              <a:xfrm>
                <a:off x="3867467"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68" name="Graphic 617">
              <a:extLst>
                <a:ext uri="{FF2B5EF4-FFF2-40B4-BE49-F238E27FC236}">
                  <a16:creationId xmlns:a16="http://schemas.microsoft.com/office/drawing/2014/main" id="{C5F51D57-5B52-B6D0-1EB4-208902D7F477}"/>
                </a:ext>
              </a:extLst>
            </p:cNvPr>
            <p:cNvGrpSpPr/>
            <p:nvPr/>
          </p:nvGrpSpPr>
          <p:grpSpPr>
            <a:xfrm>
              <a:off x="3899137" y="3284931"/>
              <a:ext cx="75628" cy="69674"/>
              <a:chOff x="3899137" y="3284931"/>
              <a:chExt cx="75628" cy="69674"/>
            </a:xfrm>
          </p:grpSpPr>
          <p:sp>
            <p:nvSpPr>
              <p:cNvPr id="2569" name="Freeform: Shape 2568">
                <a:extLst>
                  <a:ext uri="{FF2B5EF4-FFF2-40B4-BE49-F238E27FC236}">
                    <a16:creationId xmlns:a16="http://schemas.microsoft.com/office/drawing/2014/main" id="{8F4DAA6D-9618-C4E4-437C-C36522318A88}"/>
                  </a:ext>
                </a:extLst>
              </p:cNvPr>
              <p:cNvSpPr/>
              <p:nvPr/>
            </p:nvSpPr>
            <p:spPr>
              <a:xfrm>
                <a:off x="3937141"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70" name="Freeform: Shape 2569">
                <a:extLst>
                  <a:ext uri="{FF2B5EF4-FFF2-40B4-BE49-F238E27FC236}">
                    <a16:creationId xmlns:a16="http://schemas.microsoft.com/office/drawing/2014/main" id="{A02E6E56-1AB9-FC5D-EFD4-39EA4F6C4120}"/>
                  </a:ext>
                </a:extLst>
              </p:cNvPr>
              <p:cNvSpPr/>
              <p:nvPr/>
            </p:nvSpPr>
            <p:spPr>
              <a:xfrm>
                <a:off x="3899137"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71" name="Graphic 617">
              <a:extLst>
                <a:ext uri="{FF2B5EF4-FFF2-40B4-BE49-F238E27FC236}">
                  <a16:creationId xmlns:a16="http://schemas.microsoft.com/office/drawing/2014/main" id="{3FFAFCCD-EFB5-E3CA-B196-BD30B118CEA9}"/>
                </a:ext>
              </a:extLst>
            </p:cNvPr>
            <p:cNvGrpSpPr/>
            <p:nvPr/>
          </p:nvGrpSpPr>
          <p:grpSpPr>
            <a:xfrm>
              <a:off x="3914972" y="3284931"/>
              <a:ext cx="75628" cy="69674"/>
              <a:chOff x="3914972" y="3284931"/>
              <a:chExt cx="75628" cy="69674"/>
            </a:xfrm>
          </p:grpSpPr>
          <p:sp>
            <p:nvSpPr>
              <p:cNvPr id="2572" name="Freeform: Shape 2571">
                <a:extLst>
                  <a:ext uri="{FF2B5EF4-FFF2-40B4-BE49-F238E27FC236}">
                    <a16:creationId xmlns:a16="http://schemas.microsoft.com/office/drawing/2014/main" id="{06E37422-D9F1-7E38-C66F-F194323794F5}"/>
                  </a:ext>
                </a:extLst>
              </p:cNvPr>
              <p:cNvSpPr/>
              <p:nvPr/>
            </p:nvSpPr>
            <p:spPr>
              <a:xfrm>
                <a:off x="3952976"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73" name="Freeform: Shape 2572">
                <a:extLst>
                  <a:ext uri="{FF2B5EF4-FFF2-40B4-BE49-F238E27FC236}">
                    <a16:creationId xmlns:a16="http://schemas.microsoft.com/office/drawing/2014/main" id="{6FFC2029-E15C-AC79-6CBA-22EA2F5FD8F5}"/>
                  </a:ext>
                </a:extLst>
              </p:cNvPr>
              <p:cNvSpPr/>
              <p:nvPr/>
            </p:nvSpPr>
            <p:spPr>
              <a:xfrm>
                <a:off x="3914972"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74" name="Graphic 617">
              <a:extLst>
                <a:ext uri="{FF2B5EF4-FFF2-40B4-BE49-F238E27FC236}">
                  <a16:creationId xmlns:a16="http://schemas.microsoft.com/office/drawing/2014/main" id="{FA3E97ED-0DC6-E8A5-F50F-7276A83BB63D}"/>
                </a:ext>
              </a:extLst>
            </p:cNvPr>
            <p:cNvGrpSpPr/>
            <p:nvPr/>
          </p:nvGrpSpPr>
          <p:grpSpPr>
            <a:xfrm>
              <a:off x="3939168" y="3284931"/>
              <a:ext cx="75628" cy="69674"/>
              <a:chOff x="3939168" y="3284931"/>
              <a:chExt cx="75628" cy="69674"/>
            </a:xfrm>
          </p:grpSpPr>
          <p:sp>
            <p:nvSpPr>
              <p:cNvPr id="2575" name="Freeform: Shape 2574">
                <a:extLst>
                  <a:ext uri="{FF2B5EF4-FFF2-40B4-BE49-F238E27FC236}">
                    <a16:creationId xmlns:a16="http://schemas.microsoft.com/office/drawing/2014/main" id="{ECB64C93-6A91-B5DC-63D3-E3E55C67087D}"/>
                  </a:ext>
                </a:extLst>
              </p:cNvPr>
              <p:cNvSpPr/>
              <p:nvPr/>
            </p:nvSpPr>
            <p:spPr>
              <a:xfrm>
                <a:off x="3977172"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76" name="Freeform: Shape 2575">
                <a:extLst>
                  <a:ext uri="{FF2B5EF4-FFF2-40B4-BE49-F238E27FC236}">
                    <a16:creationId xmlns:a16="http://schemas.microsoft.com/office/drawing/2014/main" id="{69EB12BE-135D-0819-93CF-96EF19FC021D}"/>
                  </a:ext>
                </a:extLst>
              </p:cNvPr>
              <p:cNvSpPr/>
              <p:nvPr/>
            </p:nvSpPr>
            <p:spPr>
              <a:xfrm>
                <a:off x="3939168"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77" name="Graphic 617">
              <a:extLst>
                <a:ext uri="{FF2B5EF4-FFF2-40B4-BE49-F238E27FC236}">
                  <a16:creationId xmlns:a16="http://schemas.microsoft.com/office/drawing/2014/main" id="{96EE1BD4-8300-7477-CB11-0AD47D90D606}"/>
                </a:ext>
              </a:extLst>
            </p:cNvPr>
            <p:cNvGrpSpPr/>
            <p:nvPr/>
          </p:nvGrpSpPr>
          <p:grpSpPr>
            <a:xfrm>
              <a:off x="3973245" y="3284931"/>
              <a:ext cx="75628" cy="69674"/>
              <a:chOff x="3973245" y="3284931"/>
              <a:chExt cx="75628" cy="69674"/>
            </a:xfrm>
          </p:grpSpPr>
          <p:sp>
            <p:nvSpPr>
              <p:cNvPr id="2578" name="Freeform: Shape 2577">
                <a:extLst>
                  <a:ext uri="{FF2B5EF4-FFF2-40B4-BE49-F238E27FC236}">
                    <a16:creationId xmlns:a16="http://schemas.microsoft.com/office/drawing/2014/main" id="{D58888F5-A981-F034-89AD-BB1D1C639EEB}"/>
                  </a:ext>
                </a:extLst>
              </p:cNvPr>
              <p:cNvSpPr/>
              <p:nvPr/>
            </p:nvSpPr>
            <p:spPr>
              <a:xfrm>
                <a:off x="4011249"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79" name="Freeform: Shape 2578">
                <a:extLst>
                  <a:ext uri="{FF2B5EF4-FFF2-40B4-BE49-F238E27FC236}">
                    <a16:creationId xmlns:a16="http://schemas.microsoft.com/office/drawing/2014/main" id="{0E48E546-8DD4-04C6-778F-31550D8AC4A1}"/>
                  </a:ext>
                </a:extLst>
              </p:cNvPr>
              <p:cNvSpPr/>
              <p:nvPr/>
            </p:nvSpPr>
            <p:spPr>
              <a:xfrm>
                <a:off x="3973245"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80" name="Graphic 617">
              <a:extLst>
                <a:ext uri="{FF2B5EF4-FFF2-40B4-BE49-F238E27FC236}">
                  <a16:creationId xmlns:a16="http://schemas.microsoft.com/office/drawing/2014/main" id="{02BF87B0-D3C2-AD6F-1858-B47F0B8B72F1}"/>
                </a:ext>
              </a:extLst>
            </p:cNvPr>
            <p:cNvGrpSpPr/>
            <p:nvPr/>
          </p:nvGrpSpPr>
          <p:grpSpPr>
            <a:xfrm>
              <a:off x="4008589" y="3284931"/>
              <a:ext cx="75755" cy="69674"/>
              <a:chOff x="4008589" y="3284931"/>
              <a:chExt cx="75755" cy="69674"/>
            </a:xfrm>
          </p:grpSpPr>
          <p:sp>
            <p:nvSpPr>
              <p:cNvPr id="2581" name="Freeform: Shape 2580">
                <a:extLst>
                  <a:ext uri="{FF2B5EF4-FFF2-40B4-BE49-F238E27FC236}">
                    <a16:creationId xmlns:a16="http://schemas.microsoft.com/office/drawing/2014/main" id="{1FDD0C2D-1DCD-2F08-DF08-A414333E23C5}"/>
                  </a:ext>
                </a:extLst>
              </p:cNvPr>
              <p:cNvSpPr/>
              <p:nvPr/>
            </p:nvSpPr>
            <p:spPr>
              <a:xfrm>
                <a:off x="4046593"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82" name="Freeform: Shape 2581">
                <a:extLst>
                  <a:ext uri="{FF2B5EF4-FFF2-40B4-BE49-F238E27FC236}">
                    <a16:creationId xmlns:a16="http://schemas.microsoft.com/office/drawing/2014/main" id="{C1F7AB2F-FD9D-5CBF-21C0-88D22D398AA1}"/>
                  </a:ext>
                </a:extLst>
              </p:cNvPr>
              <p:cNvSpPr/>
              <p:nvPr/>
            </p:nvSpPr>
            <p:spPr>
              <a:xfrm>
                <a:off x="4008589" y="331837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83" name="Graphic 617">
              <a:extLst>
                <a:ext uri="{FF2B5EF4-FFF2-40B4-BE49-F238E27FC236}">
                  <a16:creationId xmlns:a16="http://schemas.microsoft.com/office/drawing/2014/main" id="{35E1064F-00CB-1B84-C0DB-F609D269D4F7}"/>
                </a:ext>
              </a:extLst>
            </p:cNvPr>
            <p:cNvGrpSpPr/>
            <p:nvPr/>
          </p:nvGrpSpPr>
          <p:grpSpPr>
            <a:xfrm>
              <a:off x="4038486" y="3284931"/>
              <a:ext cx="75628" cy="69674"/>
              <a:chOff x="4038486" y="3284931"/>
              <a:chExt cx="75628" cy="69674"/>
            </a:xfrm>
          </p:grpSpPr>
          <p:sp>
            <p:nvSpPr>
              <p:cNvPr id="2584" name="Freeform: Shape 2583">
                <a:extLst>
                  <a:ext uri="{FF2B5EF4-FFF2-40B4-BE49-F238E27FC236}">
                    <a16:creationId xmlns:a16="http://schemas.microsoft.com/office/drawing/2014/main" id="{C1145B20-BDBD-ADEC-85FC-FAEA98899BF0}"/>
                  </a:ext>
                </a:extLst>
              </p:cNvPr>
              <p:cNvSpPr/>
              <p:nvPr/>
            </p:nvSpPr>
            <p:spPr>
              <a:xfrm>
                <a:off x="4076490"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85" name="Freeform: Shape 2584">
                <a:extLst>
                  <a:ext uri="{FF2B5EF4-FFF2-40B4-BE49-F238E27FC236}">
                    <a16:creationId xmlns:a16="http://schemas.microsoft.com/office/drawing/2014/main" id="{2325553B-D9BB-2BD8-5925-3756B7C09252}"/>
                  </a:ext>
                </a:extLst>
              </p:cNvPr>
              <p:cNvSpPr/>
              <p:nvPr/>
            </p:nvSpPr>
            <p:spPr>
              <a:xfrm>
                <a:off x="4038486"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86" name="Graphic 617">
              <a:extLst>
                <a:ext uri="{FF2B5EF4-FFF2-40B4-BE49-F238E27FC236}">
                  <a16:creationId xmlns:a16="http://schemas.microsoft.com/office/drawing/2014/main" id="{35752E21-618A-67B9-7151-5C730C75B29F}"/>
                </a:ext>
              </a:extLst>
            </p:cNvPr>
            <p:cNvGrpSpPr/>
            <p:nvPr/>
          </p:nvGrpSpPr>
          <p:grpSpPr>
            <a:xfrm>
              <a:off x="4060782" y="3284931"/>
              <a:ext cx="75755" cy="69674"/>
              <a:chOff x="4060782" y="3284931"/>
              <a:chExt cx="75755" cy="69674"/>
            </a:xfrm>
          </p:grpSpPr>
          <p:sp>
            <p:nvSpPr>
              <p:cNvPr id="2587" name="Freeform: Shape 2586">
                <a:extLst>
                  <a:ext uri="{FF2B5EF4-FFF2-40B4-BE49-F238E27FC236}">
                    <a16:creationId xmlns:a16="http://schemas.microsoft.com/office/drawing/2014/main" id="{439176F6-5AC0-3374-4B43-C85084E2B43B}"/>
                  </a:ext>
                </a:extLst>
              </p:cNvPr>
              <p:cNvSpPr/>
              <p:nvPr/>
            </p:nvSpPr>
            <p:spPr>
              <a:xfrm>
                <a:off x="4098786"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88" name="Freeform: Shape 2587">
                <a:extLst>
                  <a:ext uri="{FF2B5EF4-FFF2-40B4-BE49-F238E27FC236}">
                    <a16:creationId xmlns:a16="http://schemas.microsoft.com/office/drawing/2014/main" id="{613D8FA4-1163-EE1C-C4AC-61B2ED4EB57A}"/>
                  </a:ext>
                </a:extLst>
              </p:cNvPr>
              <p:cNvSpPr/>
              <p:nvPr/>
            </p:nvSpPr>
            <p:spPr>
              <a:xfrm>
                <a:off x="4060782" y="331837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89" name="Graphic 617">
              <a:extLst>
                <a:ext uri="{FF2B5EF4-FFF2-40B4-BE49-F238E27FC236}">
                  <a16:creationId xmlns:a16="http://schemas.microsoft.com/office/drawing/2014/main" id="{FF65665F-2C1A-2526-DC5F-7277785DBA17}"/>
                </a:ext>
              </a:extLst>
            </p:cNvPr>
            <p:cNvGrpSpPr/>
            <p:nvPr/>
          </p:nvGrpSpPr>
          <p:grpSpPr>
            <a:xfrm>
              <a:off x="4092832" y="3269983"/>
              <a:ext cx="75755" cy="69674"/>
              <a:chOff x="4092832" y="3269983"/>
              <a:chExt cx="75755" cy="69674"/>
            </a:xfrm>
          </p:grpSpPr>
          <p:sp>
            <p:nvSpPr>
              <p:cNvPr id="2590" name="Freeform: Shape 2589">
                <a:extLst>
                  <a:ext uri="{FF2B5EF4-FFF2-40B4-BE49-F238E27FC236}">
                    <a16:creationId xmlns:a16="http://schemas.microsoft.com/office/drawing/2014/main" id="{16571627-530D-26E2-3635-04CED868C265}"/>
                  </a:ext>
                </a:extLst>
              </p:cNvPr>
              <p:cNvSpPr/>
              <p:nvPr/>
            </p:nvSpPr>
            <p:spPr>
              <a:xfrm>
                <a:off x="4130836" y="326998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91" name="Freeform: Shape 2590">
                <a:extLst>
                  <a:ext uri="{FF2B5EF4-FFF2-40B4-BE49-F238E27FC236}">
                    <a16:creationId xmlns:a16="http://schemas.microsoft.com/office/drawing/2014/main" id="{3A1DD8AB-E648-83E8-DE6B-6F8EDE4DA498}"/>
                  </a:ext>
                </a:extLst>
              </p:cNvPr>
              <p:cNvSpPr/>
              <p:nvPr/>
            </p:nvSpPr>
            <p:spPr>
              <a:xfrm>
                <a:off x="4092832" y="330342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endParaRPr lang="en-US" dirty="0"/>
              </a:p>
            </p:txBody>
          </p:sp>
        </p:grpSp>
        <p:grpSp>
          <p:nvGrpSpPr>
            <p:cNvPr id="2592" name="Graphic 617">
              <a:extLst>
                <a:ext uri="{FF2B5EF4-FFF2-40B4-BE49-F238E27FC236}">
                  <a16:creationId xmlns:a16="http://schemas.microsoft.com/office/drawing/2014/main" id="{3EBB125B-D866-504A-F4C0-BC72DB0CB101}"/>
                </a:ext>
              </a:extLst>
            </p:cNvPr>
            <p:cNvGrpSpPr/>
            <p:nvPr/>
          </p:nvGrpSpPr>
          <p:grpSpPr>
            <a:xfrm>
              <a:off x="4119941" y="3269983"/>
              <a:ext cx="75628" cy="69674"/>
              <a:chOff x="4119941" y="3269983"/>
              <a:chExt cx="75628" cy="69674"/>
            </a:xfrm>
          </p:grpSpPr>
          <p:sp>
            <p:nvSpPr>
              <p:cNvPr id="2593" name="Freeform: Shape 2592">
                <a:extLst>
                  <a:ext uri="{FF2B5EF4-FFF2-40B4-BE49-F238E27FC236}">
                    <a16:creationId xmlns:a16="http://schemas.microsoft.com/office/drawing/2014/main" id="{CEB4DF58-EBE6-B9B2-28B3-2116EE963A2A}"/>
                  </a:ext>
                </a:extLst>
              </p:cNvPr>
              <p:cNvSpPr/>
              <p:nvPr/>
            </p:nvSpPr>
            <p:spPr>
              <a:xfrm>
                <a:off x="4157946" y="326998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94" name="Freeform: Shape 2593">
                <a:extLst>
                  <a:ext uri="{FF2B5EF4-FFF2-40B4-BE49-F238E27FC236}">
                    <a16:creationId xmlns:a16="http://schemas.microsoft.com/office/drawing/2014/main" id="{D8F30D30-06D9-561C-A497-42377F0AC735}"/>
                  </a:ext>
                </a:extLst>
              </p:cNvPr>
              <p:cNvSpPr/>
              <p:nvPr/>
            </p:nvSpPr>
            <p:spPr>
              <a:xfrm>
                <a:off x="4119941" y="330342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95" name="Graphic 617">
              <a:extLst>
                <a:ext uri="{FF2B5EF4-FFF2-40B4-BE49-F238E27FC236}">
                  <a16:creationId xmlns:a16="http://schemas.microsoft.com/office/drawing/2014/main" id="{3880C162-FCBC-D9B5-4CF1-BA5367E326CB}"/>
                </a:ext>
              </a:extLst>
            </p:cNvPr>
            <p:cNvGrpSpPr/>
            <p:nvPr/>
          </p:nvGrpSpPr>
          <p:grpSpPr>
            <a:xfrm>
              <a:off x="4149711" y="3269983"/>
              <a:ext cx="75628" cy="69674"/>
              <a:chOff x="4149711" y="3269983"/>
              <a:chExt cx="75628" cy="69674"/>
            </a:xfrm>
          </p:grpSpPr>
          <p:sp>
            <p:nvSpPr>
              <p:cNvPr id="2596" name="Freeform: Shape 2595">
                <a:extLst>
                  <a:ext uri="{FF2B5EF4-FFF2-40B4-BE49-F238E27FC236}">
                    <a16:creationId xmlns:a16="http://schemas.microsoft.com/office/drawing/2014/main" id="{0617853E-8A9E-CC17-0B08-F8E07BBC7A98}"/>
                  </a:ext>
                </a:extLst>
              </p:cNvPr>
              <p:cNvSpPr/>
              <p:nvPr/>
            </p:nvSpPr>
            <p:spPr>
              <a:xfrm>
                <a:off x="4187716" y="326998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597" name="Freeform: Shape 2596">
                <a:extLst>
                  <a:ext uri="{FF2B5EF4-FFF2-40B4-BE49-F238E27FC236}">
                    <a16:creationId xmlns:a16="http://schemas.microsoft.com/office/drawing/2014/main" id="{52998A71-4879-66F0-AE50-5D336F37E439}"/>
                  </a:ext>
                </a:extLst>
              </p:cNvPr>
              <p:cNvSpPr/>
              <p:nvPr/>
            </p:nvSpPr>
            <p:spPr>
              <a:xfrm>
                <a:off x="4149711" y="330342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598" name="Graphic 617">
              <a:extLst>
                <a:ext uri="{FF2B5EF4-FFF2-40B4-BE49-F238E27FC236}">
                  <a16:creationId xmlns:a16="http://schemas.microsoft.com/office/drawing/2014/main" id="{8B7EFFC2-7208-0498-1DAB-F242979B4AC9}"/>
                </a:ext>
              </a:extLst>
            </p:cNvPr>
            <p:cNvGrpSpPr/>
            <p:nvPr/>
          </p:nvGrpSpPr>
          <p:grpSpPr>
            <a:xfrm>
              <a:off x="4165546" y="3269983"/>
              <a:ext cx="75628" cy="69674"/>
              <a:chOff x="4165546" y="3269983"/>
              <a:chExt cx="75628" cy="69674"/>
            </a:xfrm>
          </p:grpSpPr>
          <p:sp>
            <p:nvSpPr>
              <p:cNvPr id="2599" name="Freeform: Shape 2598">
                <a:extLst>
                  <a:ext uri="{FF2B5EF4-FFF2-40B4-BE49-F238E27FC236}">
                    <a16:creationId xmlns:a16="http://schemas.microsoft.com/office/drawing/2014/main" id="{DE2653FF-F263-932F-C74E-4D5D1FC491FF}"/>
                  </a:ext>
                </a:extLst>
              </p:cNvPr>
              <p:cNvSpPr/>
              <p:nvPr/>
            </p:nvSpPr>
            <p:spPr>
              <a:xfrm>
                <a:off x="4203551" y="326998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endParaRPr lang="en-US" dirty="0"/>
              </a:p>
            </p:txBody>
          </p:sp>
          <p:sp>
            <p:nvSpPr>
              <p:cNvPr id="2600" name="Freeform: Shape 2599">
                <a:extLst>
                  <a:ext uri="{FF2B5EF4-FFF2-40B4-BE49-F238E27FC236}">
                    <a16:creationId xmlns:a16="http://schemas.microsoft.com/office/drawing/2014/main" id="{A5D9CF9D-5400-BE8A-BA03-911EB7930638}"/>
                  </a:ext>
                </a:extLst>
              </p:cNvPr>
              <p:cNvSpPr/>
              <p:nvPr/>
            </p:nvSpPr>
            <p:spPr>
              <a:xfrm>
                <a:off x="4165546" y="330342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endParaRPr lang="en-US" dirty="0"/>
              </a:p>
            </p:txBody>
          </p:sp>
        </p:grpSp>
        <p:grpSp>
          <p:nvGrpSpPr>
            <p:cNvPr id="2601" name="Graphic 617">
              <a:extLst>
                <a:ext uri="{FF2B5EF4-FFF2-40B4-BE49-F238E27FC236}">
                  <a16:creationId xmlns:a16="http://schemas.microsoft.com/office/drawing/2014/main" id="{350DEA80-56A6-E57C-3506-A3B1595071A9}"/>
                </a:ext>
              </a:extLst>
            </p:cNvPr>
            <p:cNvGrpSpPr/>
            <p:nvPr/>
          </p:nvGrpSpPr>
          <p:grpSpPr>
            <a:xfrm>
              <a:off x="4187462" y="3269983"/>
              <a:ext cx="75628" cy="69674"/>
              <a:chOff x="4187462" y="3269983"/>
              <a:chExt cx="75628" cy="69674"/>
            </a:xfrm>
          </p:grpSpPr>
          <p:sp>
            <p:nvSpPr>
              <p:cNvPr id="2602" name="Freeform: Shape 2601">
                <a:extLst>
                  <a:ext uri="{FF2B5EF4-FFF2-40B4-BE49-F238E27FC236}">
                    <a16:creationId xmlns:a16="http://schemas.microsoft.com/office/drawing/2014/main" id="{09471292-4550-E93C-3792-0259C167E9D8}"/>
                  </a:ext>
                </a:extLst>
              </p:cNvPr>
              <p:cNvSpPr/>
              <p:nvPr/>
            </p:nvSpPr>
            <p:spPr>
              <a:xfrm>
                <a:off x="4224960" y="3269983"/>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endParaRPr lang="en-US" dirty="0"/>
              </a:p>
            </p:txBody>
          </p:sp>
          <p:sp>
            <p:nvSpPr>
              <p:cNvPr id="2603" name="Freeform: Shape 2602">
                <a:extLst>
                  <a:ext uri="{FF2B5EF4-FFF2-40B4-BE49-F238E27FC236}">
                    <a16:creationId xmlns:a16="http://schemas.microsoft.com/office/drawing/2014/main" id="{20B820E2-C336-17DB-E6C3-0A656A7E3F24}"/>
                  </a:ext>
                </a:extLst>
              </p:cNvPr>
              <p:cNvSpPr/>
              <p:nvPr/>
            </p:nvSpPr>
            <p:spPr>
              <a:xfrm>
                <a:off x="4187462" y="3302920"/>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endParaRPr lang="en-US" dirty="0"/>
              </a:p>
            </p:txBody>
          </p:sp>
        </p:grpSp>
        <p:grpSp>
          <p:nvGrpSpPr>
            <p:cNvPr id="2604" name="Graphic 617">
              <a:extLst>
                <a:ext uri="{FF2B5EF4-FFF2-40B4-BE49-F238E27FC236}">
                  <a16:creationId xmlns:a16="http://schemas.microsoft.com/office/drawing/2014/main" id="{C6FE3AE1-BFE5-3F13-A734-7C04FD32F6E2}"/>
                </a:ext>
              </a:extLst>
            </p:cNvPr>
            <p:cNvGrpSpPr/>
            <p:nvPr/>
          </p:nvGrpSpPr>
          <p:grpSpPr>
            <a:xfrm>
              <a:off x="4273098" y="3269983"/>
              <a:ext cx="75628" cy="69674"/>
              <a:chOff x="4273098" y="3269983"/>
              <a:chExt cx="75628" cy="69674"/>
            </a:xfrm>
          </p:grpSpPr>
          <p:sp>
            <p:nvSpPr>
              <p:cNvPr id="2605" name="Freeform: Shape 2604">
                <a:extLst>
                  <a:ext uri="{FF2B5EF4-FFF2-40B4-BE49-F238E27FC236}">
                    <a16:creationId xmlns:a16="http://schemas.microsoft.com/office/drawing/2014/main" id="{80A9C704-B251-25BA-6112-B1E5379B4169}"/>
                  </a:ext>
                </a:extLst>
              </p:cNvPr>
              <p:cNvSpPr/>
              <p:nvPr/>
            </p:nvSpPr>
            <p:spPr>
              <a:xfrm>
                <a:off x="4310596" y="3269983"/>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06" name="Freeform: Shape 2605">
                <a:extLst>
                  <a:ext uri="{FF2B5EF4-FFF2-40B4-BE49-F238E27FC236}">
                    <a16:creationId xmlns:a16="http://schemas.microsoft.com/office/drawing/2014/main" id="{55B8F3DF-F4BD-7D42-DC2D-EAE6AC3CF014}"/>
                  </a:ext>
                </a:extLst>
              </p:cNvPr>
              <p:cNvSpPr/>
              <p:nvPr/>
            </p:nvSpPr>
            <p:spPr>
              <a:xfrm>
                <a:off x="4273098" y="3302920"/>
                <a:ext cx="75628" cy="1013"/>
              </a:xfrm>
              <a:custGeom>
                <a:avLst/>
                <a:gdLst>
                  <a:gd name="connsiteX0" fmla="*/ 0 w 75628"/>
                  <a:gd name="connsiteY0" fmla="*/ 0 h 1013"/>
                  <a:gd name="connsiteX1" fmla="*/ 75629 w 75628"/>
                  <a:gd name="connsiteY1" fmla="*/ 1013 h 1013"/>
                </a:gdLst>
                <a:ahLst/>
                <a:cxnLst>
                  <a:cxn ang="0">
                    <a:pos x="connsiteX0" y="connsiteY0"/>
                  </a:cxn>
                  <a:cxn ang="0">
                    <a:pos x="connsiteX1" y="connsiteY1"/>
                  </a:cxn>
                </a:cxnLst>
                <a:rect l="l" t="t" r="r" b="b"/>
                <a:pathLst>
                  <a:path w="75628" h="1013">
                    <a:moveTo>
                      <a:pt x="0" y="0"/>
                    </a:moveTo>
                    <a:lnTo>
                      <a:pt x="75629" y="1013"/>
                    </a:lnTo>
                  </a:path>
                </a:pathLst>
              </a:custGeom>
              <a:ln w="18983" cap="flat">
                <a:solidFill>
                  <a:schemeClr val="accent1"/>
                </a:solidFill>
                <a:prstDash val="solid"/>
                <a:round/>
              </a:ln>
            </p:spPr>
            <p:txBody>
              <a:bodyPr rtlCol="0" anchor="ctr"/>
              <a:lstStyle/>
              <a:p>
                <a:endParaRPr lang="en-US" dirty="0"/>
              </a:p>
            </p:txBody>
          </p:sp>
        </p:grpSp>
        <p:grpSp>
          <p:nvGrpSpPr>
            <p:cNvPr id="2607" name="Graphic 617">
              <a:extLst>
                <a:ext uri="{FF2B5EF4-FFF2-40B4-BE49-F238E27FC236}">
                  <a16:creationId xmlns:a16="http://schemas.microsoft.com/office/drawing/2014/main" id="{167EF358-4C45-BE89-5E7B-0F763D56DCD0}"/>
                </a:ext>
              </a:extLst>
            </p:cNvPr>
            <p:cNvGrpSpPr/>
            <p:nvPr/>
          </p:nvGrpSpPr>
          <p:grpSpPr>
            <a:xfrm>
              <a:off x="4293241" y="3269983"/>
              <a:ext cx="75628" cy="69674"/>
              <a:chOff x="4293241" y="3269983"/>
              <a:chExt cx="75628" cy="69674"/>
            </a:xfrm>
          </p:grpSpPr>
          <p:sp>
            <p:nvSpPr>
              <p:cNvPr id="2608" name="Freeform: Shape 2607">
                <a:extLst>
                  <a:ext uri="{FF2B5EF4-FFF2-40B4-BE49-F238E27FC236}">
                    <a16:creationId xmlns:a16="http://schemas.microsoft.com/office/drawing/2014/main" id="{32F78CD5-1C2D-A1F1-8246-25DC2E8B1F11}"/>
                  </a:ext>
                </a:extLst>
              </p:cNvPr>
              <p:cNvSpPr/>
              <p:nvPr/>
            </p:nvSpPr>
            <p:spPr>
              <a:xfrm>
                <a:off x="4330611" y="3269983"/>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09" name="Freeform: Shape 2608">
                <a:extLst>
                  <a:ext uri="{FF2B5EF4-FFF2-40B4-BE49-F238E27FC236}">
                    <a16:creationId xmlns:a16="http://schemas.microsoft.com/office/drawing/2014/main" id="{3C7801E5-092B-A34B-5FF4-9407F69A1FFC}"/>
                  </a:ext>
                </a:extLst>
              </p:cNvPr>
              <p:cNvSpPr/>
              <p:nvPr/>
            </p:nvSpPr>
            <p:spPr>
              <a:xfrm>
                <a:off x="4293241" y="3302920"/>
                <a:ext cx="75628" cy="1013"/>
              </a:xfrm>
              <a:custGeom>
                <a:avLst/>
                <a:gdLst>
                  <a:gd name="connsiteX0" fmla="*/ 0 w 75628"/>
                  <a:gd name="connsiteY0" fmla="*/ 0 h 1013"/>
                  <a:gd name="connsiteX1" fmla="*/ 75629 w 75628"/>
                  <a:gd name="connsiteY1" fmla="*/ 1013 h 1013"/>
                </a:gdLst>
                <a:ahLst/>
                <a:cxnLst>
                  <a:cxn ang="0">
                    <a:pos x="connsiteX0" y="connsiteY0"/>
                  </a:cxn>
                  <a:cxn ang="0">
                    <a:pos x="connsiteX1" y="connsiteY1"/>
                  </a:cxn>
                </a:cxnLst>
                <a:rect l="l" t="t" r="r" b="b"/>
                <a:pathLst>
                  <a:path w="75628" h="1013">
                    <a:moveTo>
                      <a:pt x="0" y="0"/>
                    </a:moveTo>
                    <a:lnTo>
                      <a:pt x="75629" y="1013"/>
                    </a:lnTo>
                  </a:path>
                </a:pathLst>
              </a:custGeom>
              <a:ln w="18983" cap="flat">
                <a:solidFill>
                  <a:schemeClr val="accent1"/>
                </a:solidFill>
                <a:prstDash val="solid"/>
                <a:round/>
              </a:ln>
            </p:spPr>
            <p:txBody>
              <a:bodyPr rtlCol="0" anchor="ctr"/>
              <a:lstStyle/>
              <a:p>
                <a:endParaRPr lang="en-US" dirty="0"/>
              </a:p>
            </p:txBody>
          </p:sp>
        </p:grpSp>
        <p:grpSp>
          <p:nvGrpSpPr>
            <p:cNvPr id="2610" name="Graphic 617">
              <a:extLst>
                <a:ext uri="{FF2B5EF4-FFF2-40B4-BE49-F238E27FC236}">
                  <a16:creationId xmlns:a16="http://schemas.microsoft.com/office/drawing/2014/main" id="{9FFAD2DD-1898-9E94-AE42-C181DE9BBA16}"/>
                </a:ext>
              </a:extLst>
            </p:cNvPr>
            <p:cNvGrpSpPr/>
            <p:nvPr/>
          </p:nvGrpSpPr>
          <p:grpSpPr>
            <a:xfrm>
              <a:off x="4309836" y="3269983"/>
              <a:ext cx="75628" cy="69674"/>
              <a:chOff x="4309836" y="3269983"/>
              <a:chExt cx="75628" cy="69674"/>
            </a:xfrm>
          </p:grpSpPr>
          <p:sp>
            <p:nvSpPr>
              <p:cNvPr id="2611" name="Freeform: Shape 2610">
                <a:extLst>
                  <a:ext uri="{FF2B5EF4-FFF2-40B4-BE49-F238E27FC236}">
                    <a16:creationId xmlns:a16="http://schemas.microsoft.com/office/drawing/2014/main" id="{938BD65E-4234-04F3-B66B-D6EFBED1F8C1}"/>
                  </a:ext>
                </a:extLst>
              </p:cNvPr>
              <p:cNvSpPr/>
              <p:nvPr/>
            </p:nvSpPr>
            <p:spPr>
              <a:xfrm>
                <a:off x="4347333" y="3269983"/>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12" name="Freeform: Shape 2611">
                <a:extLst>
                  <a:ext uri="{FF2B5EF4-FFF2-40B4-BE49-F238E27FC236}">
                    <a16:creationId xmlns:a16="http://schemas.microsoft.com/office/drawing/2014/main" id="{A1A6601A-13BE-3080-F4B8-2C58F0ED4DC0}"/>
                  </a:ext>
                </a:extLst>
              </p:cNvPr>
              <p:cNvSpPr/>
              <p:nvPr/>
            </p:nvSpPr>
            <p:spPr>
              <a:xfrm>
                <a:off x="4309836" y="3302920"/>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endParaRPr lang="en-US" dirty="0"/>
              </a:p>
            </p:txBody>
          </p:sp>
        </p:grpSp>
        <p:grpSp>
          <p:nvGrpSpPr>
            <p:cNvPr id="2613" name="Graphic 617">
              <a:extLst>
                <a:ext uri="{FF2B5EF4-FFF2-40B4-BE49-F238E27FC236}">
                  <a16:creationId xmlns:a16="http://schemas.microsoft.com/office/drawing/2014/main" id="{7FA7EA6A-3FEE-24EC-1E0B-1A50C83F053B}"/>
                </a:ext>
              </a:extLst>
            </p:cNvPr>
            <p:cNvGrpSpPr/>
            <p:nvPr/>
          </p:nvGrpSpPr>
          <p:grpSpPr>
            <a:xfrm>
              <a:off x="4350880" y="3269983"/>
              <a:ext cx="75755" cy="69674"/>
              <a:chOff x="4350880" y="3269983"/>
              <a:chExt cx="75755" cy="69674"/>
            </a:xfrm>
          </p:grpSpPr>
          <p:sp>
            <p:nvSpPr>
              <p:cNvPr id="2614" name="Freeform: Shape 2613">
                <a:extLst>
                  <a:ext uri="{FF2B5EF4-FFF2-40B4-BE49-F238E27FC236}">
                    <a16:creationId xmlns:a16="http://schemas.microsoft.com/office/drawing/2014/main" id="{138C71AD-482B-2BF5-3B19-6DE35AAC1234}"/>
                  </a:ext>
                </a:extLst>
              </p:cNvPr>
              <p:cNvSpPr/>
              <p:nvPr/>
            </p:nvSpPr>
            <p:spPr>
              <a:xfrm>
                <a:off x="4388378" y="3269983"/>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15" name="Freeform: Shape 2614">
                <a:extLst>
                  <a:ext uri="{FF2B5EF4-FFF2-40B4-BE49-F238E27FC236}">
                    <a16:creationId xmlns:a16="http://schemas.microsoft.com/office/drawing/2014/main" id="{4AA0615F-176E-6D9A-AE54-6E7DE0FACF81}"/>
                  </a:ext>
                </a:extLst>
              </p:cNvPr>
              <p:cNvSpPr/>
              <p:nvPr/>
            </p:nvSpPr>
            <p:spPr>
              <a:xfrm>
                <a:off x="4350880" y="3302920"/>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16" name="Graphic 617">
              <a:extLst>
                <a:ext uri="{FF2B5EF4-FFF2-40B4-BE49-F238E27FC236}">
                  <a16:creationId xmlns:a16="http://schemas.microsoft.com/office/drawing/2014/main" id="{5F3245DC-A85C-6252-B455-1B210A878423}"/>
                </a:ext>
              </a:extLst>
            </p:cNvPr>
            <p:cNvGrpSpPr/>
            <p:nvPr/>
          </p:nvGrpSpPr>
          <p:grpSpPr>
            <a:xfrm>
              <a:off x="4371149" y="3269983"/>
              <a:ext cx="75628" cy="69674"/>
              <a:chOff x="4371149" y="3269983"/>
              <a:chExt cx="75628" cy="69674"/>
            </a:xfrm>
          </p:grpSpPr>
          <p:sp>
            <p:nvSpPr>
              <p:cNvPr id="2617" name="Freeform: Shape 2616">
                <a:extLst>
                  <a:ext uri="{FF2B5EF4-FFF2-40B4-BE49-F238E27FC236}">
                    <a16:creationId xmlns:a16="http://schemas.microsoft.com/office/drawing/2014/main" id="{E5C77F6C-13CC-AB65-2970-9ED93E30000D}"/>
                  </a:ext>
                </a:extLst>
              </p:cNvPr>
              <p:cNvSpPr/>
              <p:nvPr/>
            </p:nvSpPr>
            <p:spPr>
              <a:xfrm>
                <a:off x="4408647" y="3269983"/>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18" name="Freeform: Shape 2617">
                <a:extLst>
                  <a:ext uri="{FF2B5EF4-FFF2-40B4-BE49-F238E27FC236}">
                    <a16:creationId xmlns:a16="http://schemas.microsoft.com/office/drawing/2014/main" id="{AFF6F8C8-ACE1-1CAF-8BB6-EB2506E127A5}"/>
                  </a:ext>
                </a:extLst>
              </p:cNvPr>
              <p:cNvSpPr/>
              <p:nvPr/>
            </p:nvSpPr>
            <p:spPr>
              <a:xfrm>
                <a:off x="4371149" y="3302920"/>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endParaRPr lang="en-US" dirty="0"/>
              </a:p>
            </p:txBody>
          </p:sp>
        </p:grpSp>
        <p:grpSp>
          <p:nvGrpSpPr>
            <p:cNvPr id="2619" name="Graphic 617">
              <a:extLst>
                <a:ext uri="{FF2B5EF4-FFF2-40B4-BE49-F238E27FC236}">
                  <a16:creationId xmlns:a16="http://schemas.microsoft.com/office/drawing/2014/main" id="{776B342C-1E34-856A-9E16-BB9254A873B8}"/>
                </a:ext>
              </a:extLst>
            </p:cNvPr>
            <p:cNvGrpSpPr/>
            <p:nvPr/>
          </p:nvGrpSpPr>
          <p:grpSpPr>
            <a:xfrm>
              <a:off x="4400286" y="3243000"/>
              <a:ext cx="75755" cy="69674"/>
              <a:chOff x="4400286" y="3243000"/>
              <a:chExt cx="75755" cy="69674"/>
            </a:xfrm>
          </p:grpSpPr>
          <p:sp>
            <p:nvSpPr>
              <p:cNvPr id="2620" name="Freeform: Shape 2619">
                <a:extLst>
                  <a:ext uri="{FF2B5EF4-FFF2-40B4-BE49-F238E27FC236}">
                    <a16:creationId xmlns:a16="http://schemas.microsoft.com/office/drawing/2014/main" id="{C299972B-7442-990E-A7FB-4B055A2279F8}"/>
                  </a:ext>
                </a:extLst>
              </p:cNvPr>
              <p:cNvSpPr/>
              <p:nvPr/>
            </p:nvSpPr>
            <p:spPr>
              <a:xfrm>
                <a:off x="4437783" y="3243000"/>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21" name="Freeform: Shape 2620">
                <a:extLst>
                  <a:ext uri="{FF2B5EF4-FFF2-40B4-BE49-F238E27FC236}">
                    <a16:creationId xmlns:a16="http://schemas.microsoft.com/office/drawing/2014/main" id="{17510E72-8CEC-3FCE-E69F-BBCB1DF42E3B}"/>
                  </a:ext>
                </a:extLst>
              </p:cNvPr>
              <p:cNvSpPr/>
              <p:nvPr/>
            </p:nvSpPr>
            <p:spPr>
              <a:xfrm>
                <a:off x="4400286" y="3275937"/>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22" name="Graphic 617">
              <a:extLst>
                <a:ext uri="{FF2B5EF4-FFF2-40B4-BE49-F238E27FC236}">
                  <a16:creationId xmlns:a16="http://schemas.microsoft.com/office/drawing/2014/main" id="{CCB2CBD0-078F-3C79-100B-850F8743671C}"/>
                </a:ext>
              </a:extLst>
            </p:cNvPr>
            <p:cNvGrpSpPr/>
            <p:nvPr/>
          </p:nvGrpSpPr>
          <p:grpSpPr>
            <a:xfrm>
              <a:off x="4438037" y="3243000"/>
              <a:ext cx="75628" cy="69674"/>
              <a:chOff x="4438037" y="3243000"/>
              <a:chExt cx="75628" cy="69674"/>
            </a:xfrm>
          </p:grpSpPr>
          <p:sp>
            <p:nvSpPr>
              <p:cNvPr id="2623" name="Freeform: Shape 2622">
                <a:extLst>
                  <a:ext uri="{FF2B5EF4-FFF2-40B4-BE49-F238E27FC236}">
                    <a16:creationId xmlns:a16="http://schemas.microsoft.com/office/drawing/2014/main" id="{84F57941-4382-A21A-0BD4-7D18A1C0456C}"/>
                  </a:ext>
                </a:extLst>
              </p:cNvPr>
              <p:cNvSpPr/>
              <p:nvPr/>
            </p:nvSpPr>
            <p:spPr>
              <a:xfrm>
                <a:off x="4475534" y="3243000"/>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endParaRPr lang="en-US" dirty="0"/>
              </a:p>
            </p:txBody>
          </p:sp>
          <p:sp>
            <p:nvSpPr>
              <p:cNvPr id="2624" name="Freeform: Shape 2623">
                <a:extLst>
                  <a:ext uri="{FF2B5EF4-FFF2-40B4-BE49-F238E27FC236}">
                    <a16:creationId xmlns:a16="http://schemas.microsoft.com/office/drawing/2014/main" id="{80A61107-B8C1-37F5-73B9-CE3604E90DCA}"/>
                  </a:ext>
                </a:extLst>
              </p:cNvPr>
              <p:cNvSpPr/>
              <p:nvPr/>
            </p:nvSpPr>
            <p:spPr>
              <a:xfrm>
                <a:off x="4438037" y="3275937"/>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endParaRPr lang="en-US" dirty="0"/>
              </a:p>
            </p:txBody>
          </p:sp>
        </p:grpSp>
        <p:grpSp>
          <p:nvGrpSpPr>
            <p:cNvPr id="2625" name="Graphic 617">
              <a:extLst>
                <a:ext uri="{FF2B5EF4-FFF2-40B4-BE49-F238E27FC236}">
                  <a16:creationId xmlns:a16="http://schemas.microsoft.com/office/drawing/2014/main" id="{2EF90C8A-0E98-5FE8-1A23-00292A520A51}"/>
                </a:ext>
              </a:extLst>
            </p:cNvPr>
            <p:cNvGrpSpPr/>
            <p:nvPr/>
          </p:nvGrpSpPr>
          <p:grpSpPr>
            <a:xfrm>
              <a:off x="4460332" y="3243000"/>
              <a:ext cx="75755" cy="69674"/>
              <a:chOff x="4460332" y="3243000"/>
              <a:chExt cx="75755" cy="69674"/>
            </a:xfrm>
          </p:grpSpPr>
          <p:sp>
            <p:nvSpPr>
              <p:cNvPr id="2626" name="Freeform: Shape 2625">
                <a:extLst>
                  <a:ext uri="{FF2B5EF4-FFF2-40B4-BE49-F238E27FC236}">
                    <a16:creationId xmlns:a16="http://schemas.microsoft.com/office/drawing/2014/main" id="{33ED3448-6EE7-6617-B561-1F94602C11B4}"/>
                  </a:ext>
                </a:extLst>
              </p:cNvPr>
              <p:cNvSpPr/>
              <p:nvPr/>
            </p:nvSpPr>
            <p:spPr>
              <a:xfrm>
                <a:off x="4497830" y="3243000"/>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27" name="Freeform: Shape 2626">
                <a:extLst>
                  <a:ext uri="{FF2B5EF4-FFF2-40B4-BE49-F238E27FC236}">
                    <a16:creationId xmlns:a16="http://schemas.microsoft.com/office/drawing/2014/main" id="{518B0CDD-E87E-8CD7-4EAD-F79EA2374150}"/>
                  </a:ext>
                </a:extLst>
              </p:cNvPr>
              <p:cNvSpPr/>
              <p:nvPr/>
            </p:nvSpPr>
            <p:spPr>
              <a:xfrm>
                <a:off x="4460332" y="3275937"/>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28" name="Graphic 617">
              <a:extLst>
                <a:ext uri="{FF2B5EF4-FFF2-40B4-BE49-F238E27FC236}">
                  <a16:creationId xmlns:a16="http://schemas.microsoft.com/office/drawing/2014/main" id="{034BEF86-964F-4DE7-C40F-6A43F6AB5E79}"/>
                </a:ext>
              </a:extLst>
            </p:cNvPr>
            <p:cNvGrpSpPr/>
            <p:nvPr/>
          </p:nvGrpSpPr>
          <p:grpSpPr>
            <a:xfrm>
              <a:off x="4480728" y="3206769"/>
              <a:ext cx="75755" cy="69674"/>
              <a:chOff x="4480728" y="3206769"/>
              <a:chExt cx="75755" cy="69674"/>
            </a:xfrm>
          </p:grpSpPr>
          <p:sp>
            <p:nvSpPr>
              <p:cNvPr id="2629" name="Freeform: Shape 2628">
                <a:extLst>
                  <a:ext uri="{FF2B5EF4-FFF2-40B4-BE49-F238E27FC236}">
                    <a16:creationId xmlns:a16="http://schemas.microsoft.com/office/drawing/2014/main" id="{F1815035-4D2C-E992-378B-22F4FCBE1B2D}"/>
                  </a:ext>
                </a:extLst>
              </p:cNvPr>
              <p:cNvSpPr/>
              <p:nvPr/>
            </p:nvSpPr>
            <p:spPr>
              <a:xfrm>
                <a:off x="4518225" y="320676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30" name="Freeform: Shape 2629">
                <a:extLst>
                  <a:ext uri="{FF2B5EF4-FFF2-40B4-BE49-F238E27FC236}">
                    <a16:creationId xmlns:a16="http://schemas.microsoft.com/office/drawing/2014/main" id="{3BEC4856-8C85-0D06-2D71-65BFA67C5D9D}"/>
                  </a:ext>
                </a:extLst>
              </p:cNvPr>
              <p:cNvSpPr/>
              <p:nvPr/>
            </p:nvSpPr>
            <p:spPr>
              <a:xfrm>
                <a:off x="4480728" y="3239580"/>
                <a:ext cx="75755" cy="1140"/>
              </a:xfrm>
              <a:custGeom>
                <a:avLst/>
                <a:gdLst>
                  <a:gd name="connsiteX0" fmla="*/ 0 w 75755"/>
                  <a:gd name="connsiteY0" fmla="*/ 0 h 1140"/>
                  <a:gd name="connsiteX1" fmla="*/ 75755 w 75755"/>
                  <a:gd name="connsiteY1" fmla="*/ 1140 h 1140"/>
                </a:gdLst>
                <a:ahLst/>
                <a:cxnLst>
                  <a:cxn ang="0">
                    <a:pos x="connsiteX0" y="connsiteY0"/>
                  </a:cxn>
                  <a:cxn ang="0">
                    <a:pos x="connsiteX1" y="connsiteY1"/>
                  </a:cxn>
                </a:cxnLst>
                <a:rect l="l" t="t" r="r" b="b"/>
                <a:pathLst>
                  <a:path w="75755" h="1140">
                    <a:moveTo>
                      <a:pt x="0" y="0"/>
                    </a:moveTo>
                    <a:lnTo>
                      <a:pt x="75755" y="1140"/>
                    </a:lnTo>
                  </a:path>
                </a:pathLst>
              </a:custGeom>
              <a:ln w="18983" cap="flat">
                <a:solidFill>
                  <a:schemeClr val="accent1"/>
                </a:solidFill>
                <a:prstDash val="solid"/>
                <a:round/>
              </a:ln>
            </p:spPr>
            <p:txBody>
              <a:bodyPr rtlCol="0" anchor="ctr"/>
              <a:lstStyle/>
              <a:p>
                <a:endParaRPr lang="en-US" dirty="0"/>
              </a:p>
            </p:txBody>
          </p:sp>
        </p:grpSp>
        <p:grpSp>
          <p:nvGrpSpPr>
            <p:cNvPr id="2631" name="Graphic 617">
              <a:extLst>
                <a:ext uri="{FF2B5EF4-FFF2-40B4-BE49-F238E27FC236}">
                  <a16:creationId xmlns:a16="http://schemas.microsoft.com/office/drawing/2014/main" id="{D609497F-E3CB-2752-DECB-BB2734ACF157}"/>
                </a:ext>
              </a:extLst>
            </p:cNvPr>
            <p:cNvGrpSpPr/>
            <p:nvPr/>
          </p:nvGrpSpPr>
          <p:grpSpPr>
            <a:xfrm>
              <a:off x="4508344" y="3206769"/>
              <a:ext cx="75755" cy="69674"/>
              <a:chOff x="4508344" y="3206769"/>
              <a:chExt cx="75755" cy="69674"/>
            </a:xfrm>
          </p:grpSpPr>
          <p:sp>
            <p:nvSpPr>
              <p:cNvPr id="2632" name="Freeform: Shape 2631">
                <a:extLst>
                  <a:ext uri="{FF2B5EF4-FFF2-40B4-BE49-F238E27FC236}">
                    <a16:creationId xmlns:a16="http://schemas.microsoft.com/office/drawing/2014/main" id="{367D5C65-6675-266D-3EF9-78BE443E16C2}"/>
                  </a:ext>
                </a:extLst>
              </p:cNvPr>
              <p:cNvSpPr/>
              <p:nvPr/>
            </p:nvSpPr>
            <p:spPr>
              <a:xfrm>
                <a:off x="4545842" y="320676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33" name="Freeform: Shape 2632">
                <a:extLst>
                  <a:ext uri="{FF2B5EF4-FFF2-40B4-BE49-F238E27FC236}">
                    <a16:creationId xmlns:a16="http://schemas.microsoft.com/office/drawing/2014/main" id="{A01213E7-914A-000D-5C45-D56003C7AA8A}"/>
                  </a:ext>
                </a:extLst>
              </p:cNvPr>
              <p:cNvSpPr/>
              <p:nvPr/>
            </p:nvSpPr>
            <p:spPr>
              <a:xfrm>
                <a:off x="4508344" y="3239580"/>
                <a:ext cx="75755" cy="1140"/>
              </a:xfrm>
              <a:custGeom>
                <a:avLst/>
                <a:gdLst>
                  <a:gd name="connsiteX0" fmla="*/ 0 w 75755"/>
                  <a:gd name="connsiteY0" fmla="*/ 0 h 1140"/>
                  <a:gd name="connsiteX1" fmla="*/ 75755 w 75755"/>
                  <a:gd name="connsiteY1" fmla="*/ 1140 h 1140"/>
                </a:gdLst>
                <a:ahLst/>
                <a:cxnLst>
                  <a:cxn ang="0">
                    <a:pos x="connsiteX0" y="connsiteY0"/>
                  </a:cxn>
                  <a:cxn ang="0">
                    <a:pos x="connsiteX1" y="connsiteY1"/>
                  </a:cxn>
                </a:cxnLst>
                <a:rect l="l" t="t" r="r" b="b"/>
                <a:pathLst>
                  <a:path w="75755" h="1140">
                    <a:moveTo>
                      <a:pt x="0" y="0"/>
                    </a:moveTo>
                    <a:lnTo>
                      <a:pt x="75755" y="1140"/>
                    </a:lnTo>
                  </a:path>
                </a:pathLst>
              </a:custGeom>
              <a:ln w="18983" cap="flat">
                <a:solidFill>
                  <a:schemeClr val="accent1"/>
                </a:solidFill>
                <a:prstDash val="solid"/>
                <a:round/>
              </a:ln>
            </p:spPr>
            <p:txBody>
              <a:bodyPr rtlCol="0" anchor="ctr"/>
              <a:lstStyle/>
              <a:p>
                <a:endParaRPr lang="en-US" dirty="0"/>
              </a:p>
            </p:txBody>
          </p:sp>
        </p:grpSp>
        <p:grpSp>
          <p:nvGrpSpPr>
            <p:cNvPr id="2634" name="Graphic 617">
              <a:extLst>
                <a:ext uri="{FF2B5EF4-FFF2-40B4-BE49-F238E27FC236}">
                  <a16:creationId xmlns:a16="http://schemas.microsoft.com/office/drawing/2014/main" id="{79E479DB-899C-2416-4D46-72C2ABC201DB}"/>
                </a:ext>
              </a:extLst>
            </p:cNvPr>
            <p:cNvGrpSpPr/>
            <p:nvPr/>
          </p:nvGrpSpPr>
          <p:grpSpPr>
            <a:xfrm>
              <a:off x="4539128" y="3170539"/>
              <a:ext cx="75755" cy="69674"/>
              <a:chOff x="4539128" y="3170539"/>
              <a:chExt cx="75755" cy="69674"/>
            </a:xfrm>
          </p:grpSpPr>
          <p:sp>
            <p:nvSpPr>
              <p:cNvPr id="2635" name="Freeform: Shape 2634">
                <a:extLst>
                  <a:ext uri="{FF2B5EF4-FFF2-40B4-BE49-F238E27FC236}">
                    <a16:creationId xmlns:a16="http://schemas.microsoft.com/office/drawing/2014/main" id="{E3E7F419-A291-7553-8CE5-69FBCCD21BF5}"/>
                  </a:ext>
                </a:extLst>
              </p:cNvPr>
              <p:cNvSpPr/>
              <p:nvPr/>
            </p:nvSpPr>
            <p:spPr>
              <a:xfrm>
                <a:off x="4576625"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36" name="Freeform: Shape 2635">
                <a:extLst>
                  <a:ext uri="{FF2B5EF4-FFF2-40B4-BE49-F238E27FC236}">
                    <a16:creationId xmlns:a16="http://schemas.microsoft.com/office/drawing/2014/main" id="{E7196BB1-30B7-66C4-E5E3-79932A2472E6}"/>
                  </a:ext>
                </a:extLst>
              </p:cNvPr>
              <p:cNvSpPr/>
              <p:nvPr/>
            </p:nvSpPr>
            <p:spPr>
              <a:xfrm>
                <a:off x="4539128"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37" name="Graphic 617">
              <a:extLst>
                <a:ext uri="{FF2B5EF4-FFF2-40B4-BE49-F238E27FC236}">
                  <a16:creationId xmlns:a16="http://schemas.microsoft.com/office/drawing/2014/main" id="{B81BD0B7-95AA-B598-9C35-A2CF80BEC65B}"/>
                </a:ext>
              </a:extLst>
            </p:cNvPr>
            <p:cNvGrpSpPr/>
            <p:nvPr/>
          </p:nvGrpSpPr>
          <p:grpSpPr>
            <a:xfrm>
              <a:off x="4563324" y="3170539"/>
              <a:ext cx="75755" cy="69674"/>
              <a:chOff x="4563324" y="3170539"/>
              <a:chExt cx="75755" cy="69674"/>
            </a:xfrm>
          </p:grpSpPr>
          <p:sp>
            <p:nvSpPr>
              <p:cNvPr id="2638" name="Freeform: Shape 2637">
                <a:extLst>
                  <a:ext uri="{FF2B5EF4-FFF2-40B4-BE49-F238E27FC236}">
                    <a16:creationId xmlns:a16="http://schemas.microsoft.com/office/drawing/2014/main" id="{899EAB9E-83FE-48F2-3E1D-A4F6FD1F5D25}"/>
                  </a:ext>
                </a:extLst>
              </p:cNvPr>
              <p:cNvSpPr/>
              <p:nvPr/>
            </p:nvSpPr>
            <p:spPr>
              <a:xfrm>
                <a:off x="4600821"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39" name="Freeform: Shape 2638">
                <a:extLst>
                  <a:ext uri="{FF2B5EF4-FFF2-40B4-BE49-F238E27FC236}">
                    <a16:creationId xmlns:a16="http://schemas.microsoft.com/office/drawing/2014/main" id="{165C6AB2-9E4E-F8D2-C60E-D4D20B2E782F}"/>
                  </a:ext>
                </a:extLst>
              </p:cNvPr>
              <p:cNvSpPr/>
              <p:nvPr/>
            </p:nvSpPr>
            <p:spPr>
              <a:xfrm>
                <a:off x="4563324"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40" name="Graphic 617">
              <a:extLst>
                <a:ext uri="{FF2B5EF4-FFF2-40B4-BE49-F238E27FC236}">
                  <a16:creationId xmlns:a16="http://schemas.microsoft.com/office/drawing/2014/main" id="{97FAC195-FE17-EB1A-A7F3-B916596B4C40}"/>
                </a:ext>
              </a:extLst>
            </p:cNvPr>
            <p:cNvGrpSpPr/>
            <p:nvPr/>
          </p:nvGrpSpPr>
          <p:grpSpPr>
            <a:xfrm>
              <a:off x="4601075" y="3170539"/>
              <a:ext cx="75755" cy="69674"/>
              <a:chOff x="4601075" y="3170539"/>
              <a:chExt cx="75755" cy="69674"/>
            </a:xfrm>
          </p:grpSpPr>
          <p:sp>
            <p:nvSpPr>
              <p:cNvPr id="2641" name="Freeform: Shape 2640">
                <a:extLst>
                  <a:ext uri="{FF2B5EF4-FFF2-40B4-BE49-F238E27FC236}">
                    <a16:creationId xmlns:a16="http://schemas.microsoft.com/office/drawing/2014/main" id="{64B927E2-5888-C880-9956-FBDE335EB029}"/>
                  </a:ext>
                </a:extLst>
              </p:cNvPr>
              <p:cNvSpPr/>
              <p:nvPr/>
            </p:nvSpPr>
            <p:spPr>
              <a:xfrm>
                <a:off x="4638572" y="317053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42" name="Freeform: Shape 2641">
                <a:extLst>
                  <a:ext uri="{FF2B5EF4-FFF2-40B4-BE49-F238E27FC236}">
                    <a16:creationId xmlns:a16="http://schemas.microsoft.com/office/drawing/2014/main" id="{772DDFAE-DACD-A12C-A14B-6C2D9DBCF516}"/>
                  </a:ext>
                </a:extLst>
              </p:cNvPr>
              <p:cNvSpPr/>
              <p:nvPr/>
            </p:nvSpPr>
            <p:spPr>
              <a:xfrm>
                <a:off x="4601075"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43" name="Graphic 617">
              <a:extLst>
                <a:ext uri="{FF2B5EF4-FFF2-40B4-BE49-F238E27FC236}">
                  <a16:creationId xmlns:a16="http://schemas.microsoft.com/office/drawing/2014/main" id="{2AD12776-E8CE-2636-F50D-7357A60102CA}"/>
                </a:ext>
              </a:extLst>
            </p:cNvPr>
            <p:cNvGrpSpPr/>
            <p:nvPr/>
          </p:nvGrpSpPr>
          <p:grpSpPr>
            <a:xfrm>
              <a:off x="4649087" y="3170539"/>
              <a:ext cx="75755" cy="69674"/>
              <a:chOff x="4649087" y="3170539"/>
              <a:chExt cx="75755" cy="69674"/>
            </a:xfrm>
          </p:grpSpPr>
          <p:sp>
            <p:nvSpPr>
              <p:cNvPr id="2644" name="Freeform: Shape 2643">
                <a:extLst>
                  <a:ext uri="{FF2B5EF4-FFF2-40B4-BE49-F238E27FC236}">
                    <a16:creationId xmlns:a16="http://schemas.microsoft.com/office/drawing/2014/main" id="{EAF1384C-FE08-3F77-CD96-DEE2A3A0AE47}"/>
                  </a:ext>
                </a:extLst>
              </p:cNvPr>
              <p:cNvSpPr/>
              <p:nvPr/>
            </p:nvSpPr>
            <p:spPr>
              <a:xfrm>
                <a:off x="4686584" y="317053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45" name="Freeform: Shape 2644">
                <a:extLst>
                  <a:ext uri="{FF2B5EF4-FFF2-40B4-BE49-F238E27FC236}">
                    <a16:creationId xmlns:a16="http://schemas.microsoft.com/office/drawing/2014/main" id="{08AF4984-5008-A0BB-4C04-6AC5AC58A476}"/>
                  </a:ext>
                </a:extLst>
              </p:cNvPr>
              <p:cNvSpPr/>
              <p:nvPr/>
            </p:nvSpPr>
            <p:spPr>
              <a:xfrm>
                <a:off x="464908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46" name="Graphic 617">
              <a:extLst>
                <a:ext uri="{FF2B5EF4-FFF2-40B4-BE49-F238E27FC236}">
                  <a16:creationId xmlns:a16="http://schemas.microsoft.com/office/drawing/2014/main" id="{EAA23764-87E0-E440-44F2-41634EC740DC}"/>
                </a:ext>
              </a:extLst>
            </p:cNvPr>
            <p:cNvGrpSpPr/>
            <p:nvPr/>
          </p:nvGrpSpPr>
          <p:grpSpPr>
            <a:xfrm>
              <a:off x="4679743" y="3170539"/>
              <a:ext cx="75755" cy="69674"/>
              <a:chOff x="4679743" y="3170539"/>
              <a:chExt cx="75755" cy="69674"/>
            </a:xfrm>
          </p:grpSpPr>
          <p:sp>
            <p:nvSpPr>
              <p:cNvPr id="2647" name="Freeform: Shape 2646">
                <a:extLst>
                  <a:ext uri="{FF2B5EF4-FFF2-40B4-BE49-F238E27FC236}">
                    <a16:creationId xmlns:a16="http://schemas.microsoft.com/office/drawing/2014/main" id="{111CDF62-CC06-BDC4-3937-7C6A66FAED9B}"/>
                  </a:ext>
                </a:extLst>
              </p:cNvPr>
              <p:cNvSpPr/>
              <p:nvPr/>
            </p:nvSpPr>
            <p:spPr>
              <a:xfrm>
                <a:off x="4717241"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48" name="Freeform: Shape 2647">
                <a:extLst>
                  <a:ext uri="{FF2B5EF4-FFF2-40B4-BE49-F238E27FC236}">
                    <a16:creationId xmlns:a16="http://schemas.microsoft.com/office/drawing/2014/main" id="{0DE988B4-185B-DDE4-2C4A-C8D8399F8346}"/>
                  </a:ext>
                </a:extLst>
              </p:cNvPr>
              <p:cNvSpPr/>
              <p:nvPr/>
            </p:nvSpPr>
            <p:spPr>
              <a:xfrm>
                <a:off x="4679743"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49" name="Graphic 617">
              <a:extLst>
                <a:ext uri="{FF2B5EF4-FFF2-40B4-BE49-F238E27FC236}">
                  <a16:creationId xmlns:a16="http://schemas.microsoft.com/office/drawing/2014/main" id="{E86DF05C-4D72-0099-FCC9-DB17DDEC9B53}"/>
                </a:ext>
              </a:extLst>
            </p:cNvPr>
            <p:cNvGrpSpPr/>
            <p:nvPr/>
          </p:nvGrpSpPr>
          <p:grpSpPr>
            <a:xfrm>
              <a:off x="4702166" y="3170539"/>
              <a:ext cx="75755" cy="69674"/>
              <a:chOff x="4702166" y="3170539"/>
              <a:chExt cx="75755" cy="69674"/>
            </a:xfrm>
          </p:grpSpPr>
          <p:sp>
            <p:nvSpPr>
              <p:cNvPr id="2650" name="Freeform: Shape 2649">
                <a:extLst>
                  <a:ext uri="{FF2B5EF4-FFF2-40B4-BE49-F238E27FC236}">
                    <a16:creationId xmlns:a16="http://schemas.microsoft.com/office/drawing/2014/main" id="{20963BF4-FE3D-A70B-AF66-AA219784FB66}"/>
                  </a:ext>
                </a:extLst>
              </p:cNvPr>
              <p:cNvSpPr/>
              <p:nvPr/>
            </p:nvSpPr>
            <p:spPr>
              <a:xfrm>
                <a:off x="4739663"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51" name="Freeform: Shape 2650">
                <a:extLst>
                  <a:ext uri="{FF2B5EF4-FFF2-40B4-BE49-F238E27FC236}">
                    <a16:creationId xmlns:a16="http://schemas.microsoft.com/office/drawing/2014/main" id="{B31DE0F7-6A1D-6799-84ED-D2E034A05974}"/>
                  </a:ext>
                </a:extLst>
              </p:cNvPr>
              <p:cNvSpPr/>
              <p:nvPr/>
            </p:nvSpPr>
            <p:spPr>
              <a:xfrm>
                <a:off x="4702166"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52" name="Graphic 617">
              <a:extLst>
                <a:ext uri="{FF2B5EF4-FFF2-40B4-BE49-F238E27FC236}">
                  <a16:creationId xmlns:a16="http://schemas.microsoft.com/office/drawing/2014/main" id="{7088BA73-885F-58B0-7E01-5C3238F767E1}"/>
                </a:ext>
              </a:extLst>
            </p:cNvPr>
            <p:cNvGrpSpPr/>
            <p:nvPr/>
          </p:nvGrpSpPr>
          <p:grpSpPr>
            <a:xfrm>
              <a:off x="4752458" y="3170539"/>
              <a:ext cx="75755" cy="69674"/>
              <a:chOff x="4752458" y="3170539"/>
              <a:chExt cx="75755" cy="69674"/>
            </a:xfrm>
          </p:grpSpPr>
          <p:sp>
            <p:nvSpPr>
              <p:cNvPr id="2653" name="Freeform: Shape 2652">
                <a:extLst>
                  <a:ext uri="{FF2B5EF4-FFF2-40B4-BE49-F238E27FC236}">
                    <a16:creationId xmlns:a16="http://schemas.microsoft.com/office/drawing/2014/main" id="{24EE3F97-FD44-7EB9-7608-FDCE1C38F9CB}"/>
                  </a:ext>
                </a:extLst>
              </p:cNvPr>
              <p:cNvSpPr/>
              <p:nvPr/>
            </p:nvSpPr>
            <p:spPr>
              <a:xfrm>
                <a:off x="4789956"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54" name="Freeform: Shape 2653">
                <a:extLst>
                  <a:ext uri="{FF2B5EF4-FFF2-40B4-BE49-F238E27FC236}">
                    <a16:creationId xmlns:a16="http://schemas.microsoft.com/office/drawing/2014/main" id="{136426FA-D07C-3AF8-C29B-00A7B13C7E1B}"/>
                  </a:ext>
                </a:extLst>
              </p:cNvPr>
              <p:cNvSpPr/>
              <p:nvPr/>
            </p:nvSpPr>
            <p:spPr>
              <a:xfrm>
                <a:off x="4752458"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55" name="Graphic 617">
              <a:extLst>
                <a:ext uri="{FF2B5EF4-FFF2-40B4-BE49-F238E27FC236}">
                  <a16:creationId xmlns:a16="http://schemas.microsoft.com/office/drawing/2014/main" id="{BFC6886C-7096-358D-C6DE-9A1B77AB2011}"/>
                </a:ext>
              </a:extLst>
            </p:cNvPr>
            <p:cNvGrpSpPr/>
            <p:nvPr/>
          </p:nvGrpSpPr>
          <p:grpSpPr>
            <a:xfrm>
              <a:off x="4770193" y="3170539"/>
              <a:ext cx="75628" cy="69674"/>
              <a:chOff x="4770193" y="3170539"/>
              <a:chExt cx="75628" cy="69674"/>
            </a:xfrm>
          </p:grpSpPr>
          <p:sp>
            <p:nvSpPr>
              <p:cNvPr id="2656" name="Freeform: Shape 2655">
                <a:extLst>
                  <a:ext uri="{FF2B5EF4-FFF2-40B4-BE49-F238E27FC236}">
                    <a16:creationId xmlns:a16="http://schemas.microsoft.com/office/drawing/2014/main" id="{21438772-197B-4338-78EA-C6C25EB70ECA}"/>
                  </a:ext>
                </a:extLst>
              </p:cNvPr>
              <p:cNvSpPr/>
              <p:nvPr/>
            </p:nvSpPr>
            <p:spPr>
              <a:xfrm>
                <a:off x="4807691" y="3170539"/>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endParaRPr lang="en-US" dirty="0"/>
              </a:p>
            </p:txBody>
          </p:sp>
          <p:sp>
            <p:nvSpPr>
              <p:cNvPr id="2657" name="Freeform: Shape 2656">
                <a:extLst>
                  <a:ext uri="{FF2B5EF4-FFF2-40B4-BE49-F238E27FC236}">
                    <a16:creationId xmlns:a16="http://schemas.microsoft.com/office/drawing/2014/main" id="{EA62F706-8B82-DBEC-5979-9ACB027AA78A}"/>
                  </a:ext>
                </a:extLst>
              </p:cNvPr>
              <p:cNvSpPr/>
              <p:nvPr/>
            </p:nvSpPr>
            <p:spPr>
              <a:xfrm>
                <a:off x="4770193" y="3203476"/>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endParaRPr lang="en-US" dirty="0"/>
              </a:p>
            </p:txBody>
          </p:sp>
        </p:grpSp>
        <p:grpSp>
          <p:nvGrpSpPr>
            <p:cNvPr id="2658" name="Graphic 617">
              <a:extLst>
                <a:ext uri="{FF2B5EF4-FFF2-40B4-BE49-F238E27FC236}">
                  <a16:creationId xmlns:a16="http://schemas.microsoft.com/office/drawing/2014/main" id="{B490CE2B-6E82-4FCA-BC78-8EBEDA6342B8}"/>
                </a:ext>
              </a:extLst>
            </p:cNvPr>
            <p:cNvGrpSpPr/>
            <p:nvPr/>
          </p:nvGrpSpPr>
          <p:grpSpPr>
            <a:xfrm>
              <a:off x="4826060" y="3170539"/>
              <a:ext cx="75755" cy="69674"/>
              <a:chOff x="4826060" y="3170539"/>
              <a:chExt cx="75755" cy="69674"/>
            </a:xfrm>
          </p:grpSpPr>
          <p:sp>
            <p:nvSpPr>
              <p:cNvPr id="2659" name="Freeform: Shape 2658">
                <a:extLst>
                  <a:ext uri="{FF2B5EF4-FFF2-40B4-BE49-F238E27FC236}">
                    <a16:creationId xmlns:a16="http://schemas.microsoft.com/office/drawing/2014/main" id="{6B8792B2-934D-D3B9-33EA-FF828468791D}"/>
                  </a:ext>
                </a:extLst>
              </p:cNvPr>
              <p:cNvSpPr/>
              <p:nvPr/>
            </p:nvSpPr>
            <p:spPr>
              <a:xfrm>
                <a:off x="4863557"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60" name="Freeform: Shape 2659">
                <a:extLst>
                  <a:ext uri="{FF2B5EF4-FFF2-40B4-BE49-F238E27FC236}">
                    <a16:creationId xmlns:a16="http://schemas.microsoft.com/office/drawing/2014/main" id="{8586E2A7-F41F-8DB3-A295-75D08D7C039D}"/>
                  </a:ext>
                </a:extLst>
              </p:cNvPr>
              <p:cNvSpPr/>
              <p:nvPr/>
            </p:nvSpPr>
            <p:spPr>
              <a:xfrm>
                <a:off x="4826060"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61" name="Graphic 617">
              <a:extLst>
                <a:ext uri="{FF2B5EF4-FFF2-40B4-BE49-F238E27FC236}">
                  <a16:creationId xmlns:a16="http://schemas.microsoft.com/office/drawing/2014/main" id="{DA23F7DD-9A56-56DB-3C95-D5F8A6502AFC}"/>
                </a:ext>
              </a:extLst>
            </p:cNvPr>
            <p:cNvGrpSpPr/>
            <p:nvPr/>
          </p:nvGrpSpPr>
          <p:grpSpPr>
            <a:xfrm>
              <a:off x="4848355" y="3170539"/>
              <a:ext cx="75755" cy="69674"/>
              <a:chOff x="4848355" y="3170539"/>
              <a:chExt cx="75755" cy="69674"/>
            </a:xfrm>
          </p:grpSpPr>
          <p:sp>
            <p:nvSpPr>
              <p:cNvPr id="2662" name="Freeform: Shape 2661">
                <a:extLst>
                  <a:ext uri="{FF2B5EF4-FFF2-40B4-BE49-F238E27FC236}">
                    <a16:creationId xmlns:a16="http://schemas.microsoft.com/office/drawing/2014/main" id="{35627638-9970-2AF3-1C26-F4CA44E8383F}"/>
                  </a:ext>
                </a:extLst>
              </p:cNvPr>
              <p:cNvSpPr/>
              <p:nvPr/>
            </p:nvSpPr>
            <p:spPr>
              <a:xfrm>
                <a:off x="4885853"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63" name="Freeform: Shape 2662">
                <a:extLst>
                  <a:ext uri="{FF2B5EF4-FFF2-40B4-BE49-F238E27FC236}">
                    <a16:creationId xmlns:a16="http://schemas.microsoft.com/office/drawing/2014/main" id="{CB09377D-08C1-4FFF-1BF3-A82EAB1C15CA}"/>
                  </a:ext>
                </a:extLst>
              </p:cNvPr>
              <p:cNvSpPr/>
              <p:nvPr/>
            </p:nvSpPr>
            <p:spPr>
              <a:xfrm>
                <a:off x="4848355"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64" name="Graphic 617">
              <a:extLst>
                <a:ext uri="{FF2B5EF4-FFF2-40B4-BE49-F238E27FC236}">
                  <a16:creationId xmlns:a16="http://schemas.microsoft.com/office/drawing/2014/main" id="{CB872650-96FC-B71B-1522-D0D834A36EDF}"/>
                </a:ext>
              </a:extLst>
            </p:cNvPr>
            <p:cNvGrpSpPr/>
            <p:nvPr/>
          </p:nvGrpSpPr>
          <p:grpSpPr>
            <a:xfrm>
              <a:off x="4882052" y="3170539"/>
              <a:ext cx="75628" cy="69674"/>
              <a:chOff x="4882052" y="3170539"/>
              <a:chExt cx="75628" cy="69674"/>
            </a:xfrm>
          </p:grpSpPr>
          <p:sp>
            <p:nvSpPr>
              <p:cNvPr id="2665" name="Freeform: Shape 2664">
                <a:extLst>
                  <a:ext uri="{FF2B5EF4-FFF2-40B4-BE49-F238E27FC236}">
                    <a16:creationId xmlns:a16="http://schemas.microsoft.com/office/drawing/2014/main" id="{58C88B20-2172-590E-03A1-00CC8A297D4A}"/>
                  </a:ext>
                </a:extLst>
              </p:cNvPr>
              <p:cNvSpPr/>
              <p:nvPr/>
            </p:nvSpPr>
            <p:spPr>
              <a:xfrm>
                <a:off x="4919550" y="3170539"/>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endParaRPr lang="en-US" dirty="0"/>
              </a:p>
            </p:txBody>
          </p:sp>
          <p:sp>
            <p:nvSpPr>
              <p:cNvPr id="2666" name="Freeform: Shape 2665">
                <a:extLst>
                  <a:ext uri="{FF2B5EF4-FFF2-40B4-BE49-F238E27FC236}">
                    <a16:creationId xmlns:a16="http://schemas.microsoft.com/office/drawing/2014/main" id="{66FFDFC3-0AE3-AFC7-2D92-A45CF748CE8D}"/>
                  </a:ext>
                </a:extLst>
              </p:cNvPr>
              <p:cNvSpPr/>
              <p:nvPr/>
            </p:nvSpPr>
            <p:spPr>
              <a:xfrm>
                <a:off x="4882052" y="3203476"/>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endParaRPr lang="en-US" dirty="0"/>
              </a:p>
            </p:txBody>
          </p:sp>
        </p:grpSp>
        <p:grpSp>
          <p:nvGrpSpPr>
            <p:cNvPr id="2667" name="Graphic 617">
              <a:extLst>
                <a:ext uri="{FF2B5EF4-FFF2-40B4-BE49-F238E27FC236}">
                  <a16:creationId xmlns:a16="http://schemas.microsoft.com/office/drawing/2014/main" id="{C7159452-1062-0102-60BD-28079BE16EAE}"/>
                </a:ext>
              </a:extLst>
            </p:cNvPr>
            <p:cNvGrpSpPr/>
            <p:nvPr/>
          </p:nvGrpSpPr>
          <p:grpSpPr>
            <a:xfrm>
              <a:off x="4900674" y="3170539"/>
              <a:ext cx="75628" cy="69674"/>
              <a:chOff x="4900674" y="3170539"/>
              <a:chExt cx="75628" cy="69674"/>
            </a:xfrm>
          </p:grpSpPr>
          <p:sp>
            <p:nvSpPr>
              <p:cNvPr id="2668" name="Freeform: Shape 2667">
                <a:extLst>
                  <a:ext uri="{FF2B5EF4-FFF2-40B4-BE49-F238E27FC236}">
                    <a16:creationId xmlns:a16="http://schemas.microsoft.com/office/drawing/2014/main" id="{C012A0F9-4FAB-3804-CA9F-BC28BE547C7B}"/>
                  </a:ext>
                </a:extLst>
              </p:cNvPr>
              <p:cNvSpPr/>
              <p:nvPr/>
            </p:nvSpPr>
            <p:spPr>
              <a:xfrm>
                <a:off x="4938172" y="3170539"/>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endParaRPr lang="en-US" dirty="0"/>
              </a:p>
            </p:txBody>
          </p:sp>
          <p:sp>
            <p:nvSpPr>
              <p:cNvPr id="2669" name="Freeform: Shape 2668">
                <a:extLst>
                  <a:ext uri="{FF2B5EF4-FFF2-40B4-BE49-F238E27FC236}">
                    <a16:creationId xmlns:a16="http://schemas.microsoft.com/office/drawing/2014/main" id="{66A1DEC5-66E7-722D-0598-1D02E8D67C75}"/>
                  </a:ext>
                </a:extLst>
              </p:cNvPr>
              <p:cNvSpPr/>
              <p:nvPr/>
            </p:nvSpPr>
            <p:spPr>
              <a:xfrm>
                <a:off x="4900674" y="3203476"/>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endParaRPr lang="en-US" dirty="0"/>
              </a:p>
            </p:txBody>
          </p:sp>
        </p:grpSp>
        <p:grpSp>
          <p:nvGrpSpPr>
            <p:cNvPr id="2670" name="Graphic 617">
              <a:extLst>
                <a:ext uri="{FF2B5EF4-FFF2-40B4-BE49-F238E27FC236}">
                  <a16:creationId xmlns:a16="http://schemas.microsoft.com/office/drawing/2014/main" id="{E51DD6E6-6B73-9081-0F56-7C14B03DFACF}"/>
                </a:ext>
              </a:extLst>
            </p:cNvPr>
            <p:cNvGrpSpPr/>
            <p:nvPr/>
          </p:nvGrpSpPr>
          <p:grpSpPr>
            <a:xfrm>
              <a:off x="4919677" y="3170539"/>
              <a:ext cx="75755" cy="69674"/>
              <a:chOff x="4919677" y="3170539"/>
              <a:chExt cx="75755" cy="69674"/>
            </a:xfrm>
          </p:grpSpPr>
          <p:sp>
            <p:nvSpPr>
              <p:cNvPr id="2671" name="Freeform: Shape 2670">
                <a:extLst>
                  <a:ext uri="{FF2B5EF4-FFF2-40B4-BE49-F238E27FC236}">
                    <a16:creationId xmlns:a16="http://schemas.microsoft.com/office/drawing/2014/main" id="{14EFCD2C-86C4-4061-CC07-61CC5EE5D7F3}"/>
                  </a:ext>
                </a:extLst>
              </p:cNvPr>
              <p:cNvSpPr/>
              <p:nvPr/>
            </p:nvSpPr>
            <p:spPr>
              <a:xfrm>
                <a:off x="4957174"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72" name="Freeform: Shape 2671">
                <a:extLst>
                  <a:ext uri="{FF2B5EF4-FFF2-40B4-BE49-F238E27FC236}">
                    <a16:creationId xmlns:a16="http://schemas.microsoft.com/office/drawing/2014/main" id="{DF39B9AC-C4FC-D95E-9DDE-3FB04DC732D6}"/>
                  </a:ext>
                </a:extLst>
              </p:cNvPr>
              <p:cNvSpPr/>
              <p:nvPr/>
            </p:nvSpPr>
            <p:spPr>
              <a:xfrm>
                <a:off x="491967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73" name="Graphic 617">
              <a:extLst>
                <a:ext uri="{FF2B5EF4-FFF2-40B4-BE49-F238E27FC236}">
                  <a16:creationId xmlns:a16="http://schemas.microsoft.com/office/drawing/2014/main" id="{A54FAC97-AA66-C08A-811C-C5DF76A5B976}"/>
                </a:ext>
              </a:extLst>
            </p:cNvPr>
            <p:cNvGrpSpPr/>
            <p:nvPr/>
          </p:nvGrpSpPr>
          <p:grpSpPr>
            <a:xfrm>
              <a:off x="4957427" y="3170539"/>
              <a:ext cx="75755" cy="69674"/>
              <a:chOff x="4957427" y="3170539"/>
              <a:chExt cx="75755" cy="69674"/>
            </a:xfrm>
          </p:grpSpPr>
          <p:sp>
            <p:nvSpPr>
              <p:cNvPr id="2674" name="Freeform: Shape 2673">
                <a:extLst>
                  <a:ext uri="{FF2B5EF4-FFF2-40B4-BE49-F238E27FC236}">
                    <a16:creationId xmlns:a16="http://schemas.microsoft.com/office/drawing/2014/main" id="{A2D2F83B-9D43-EBD0-6455-1AC7D8E1DA11}"/>
                  </a:ext>
                </a:extLst>
              </p:cNvPr>
              <p:cNvSpPr/>
              <p:nvPr/>
            </p:nvSpPr>
            <p:spPr>
              <a:xfrm>
                <a:off x="4994925" y="317053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75" name="Freeform: Shape 2674">
                <a:extLst>
                  <a:ext uri="{FF2B5EF4-FFF2-40B4-BE49-F238E27FC236}">
                    <a16:creationId xmlns:a16="http://schemas.microsoft.com/office/drawing/2014/main" id="{69A35140-39DE-C0E9-44D2-D44CCCBDD83F}"/>
                  </a:ext>
                </a:extLst>
              </p:cNvPr>
              <p:cNvSpPr/>
              <p:nvPr/>
            </p:nvSpPr>
            <p:spPr>
              <a:xfrm>
                <a:off x="495742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76" name="Graphic 617">
              <a:extLst>
                <a:ext uri="{FF2B5EF4-FFF2-40B4-BE49-F238E27FC236}">
                  <a16:creationId xmlns:a16="http://schemas.microsoft.com/office/drawing/2014/main" id="{C81C8F65-943F-B0EB-3AA8-90C498F20A17}"/>
                </a:ext>
              </a:extLst>
            </p:cNvPr>
            <p:cNvGrpSpPr/>
            <p:nvPr/>
          </p:nvGrpSpPr>
          <p:grpSpPr>
            <a:xfrm>
              <a:off x="4980737" y="3170539"/>
              <a:ext cx="75755" cy="69674"/>
              <a:chOff x="4980737" y="3170539"/>
              <a:chExt cx="75755" cy="69674"/>
            </a:xfrm>
          </p:grpSpPr>
          <p:sp>
            <p:nvSpPr>
              <p:cNvPr id="2677" name="Freeform: Shape 2676">
                <a:extLst>
                  <a:ext uri="{FF2B5EF4-FFF2-40B4-BE49-F238E27FC236}">
                    <a16:creationId xmlns:a16="http://schemas.microsoft.com/office/drawing/2014/main" id="{119C4D5F-0EB3-EF77-8B21-7ED1212FEC2E}"/>
                  </a:ext>
                </a:extLst>
              </p:cNvPr>
              <p:cNvSpPr/>
              <p:nvPr/>
            </p:nvSpPr>
            <p:spPr>
              <a:xfrm>
                <a:off x="5018234" y="317053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78" name="Freeform: Shape 2677">
                <a:extLst>
                  <a:ext uri="{FF2B5EF4-FFF2-40B4-BE49-F238E27FC236}">
                    <a16:creationId xmlns:a16="http://schemas.microsoft.com/office/drawing/2014/main" id="{84B19E7E-1384-FC3E-4EB0-72B9801AE24A}"/>
                  </a:ext>
                </a:extLst>
              </p:cNvPr>
              <p:cNvSpPr/>
              <p:nvPr/>
            </p:nvSpPr>
            <p:spPr>
              <a:xfrm>
                <a:off x="498073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79" name="Graphic 617">
              <a:extLst>
                <a:ext uri="{FF2B5EF4-FFF2-40B4-BE49-F238E27FC236}">
                  <a16:creationId xmlns:a16="http://schemas.microsoft.com/office/drawing/2014/main" id="{E2C2B12E-9E9D-3322-7D34-1C895FF49773}"/>
                </a:ext>
              </a:extLst>
            </p:cNvPr>
            <p:cNvGrpSpPr/>
            <p:nvPr/>
          </p:nvGrpSpPr>
          <p:grpSpPr>
            <a:xfrm>
              <a:off x="5014307" y="3170539"/>
              <a:ext cx="75755" cy="69674"/>
              <a:chOff x="5014307" y="3170539"/>
              <a:chExt cx="75755" cy="69674"/>
            </a:xfrm>
          </p:grpSpPr>
          <p:sp>
            <p:nvSpPr>
              <p:cNvPr id="2680" name="Freeform: Shape 2679">
                <a:extLst>
                  <a:ext uri="{FF2B5EF4-FFF2-40B4-BE49-F238E27FC236}">
                    <a16:creationId xmlns:a16="http://schemas.microsoft.com/office/drawing/2014/main" id="{D96A973C-A7FE-6045-F8A8-0B05E95DC7D6}"/>
                  </a:ext>
                </a:extLst>
              </p:cNvPr>
              <p:cNvSpPr/>
              <p:nvPr/>
            </p:nvSpPr>
            <p:spPr>
              <a:xfrm>
                <a:off x="5051804"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81" name="Freeform: Shape 2680">
                <a:extLst>
                  <a:ext uri="{FF2B5EF4-FFF2-40B4-BE49-F238E27FC236}">
                    <a16:creationId xmlns:a16="http://schemas.microsoft.com/office/drawing/2014/main" id="{F67D58F9-BD29-DD08-9347-94EC197C0FF4}"/>
                  </a:ext>
                </a:extLst>
              </p:cNvPr>
              <p:cNvSpPr/>
              <p:nvPr/>
            </p:nvSpPr>
            <p:spPr>
              <a:xfrm>
                <a:off x="501430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82" name="Graphic 617">
              <a:extLst>
                <a:ext uri="{FF2B5EF4-FFF2-40B4-BE49-F238E27FC236}">
                  <a16:creationId xmlns:a16="http://schemas.microsoft.com/office/drawing/2014/main" id="{FBD12FFB-A912-9F29-97E9-B911C88AFA60}"/>
                </a:ext>
              </a:extLst>
            </p:cNvPr>
            <p:cNvGrpSpPr/>
            <p:nvPr/>
          </p:nvGrpSpPr>
          <p:grpSpPr>
            <a:xfrm>
              <a:off x="5061812" y="3170539"/>
              <a:ext cx="75755" cy="69674"/>
              <a:chOff x="5061812" y="3170539"/>
              <a:chExt cx="75755" cy="69674"/>
            </a:xfrm>
          </p:grpSpPr>
          <p:sp>
            <p:nvSpPr>
              <p:cNvPr id="2683" name="Freeform: Shape 2682">
                <a:extLst>
                  <a:ext uri="{FF2B5EF4-FFF2-40B4-BE49-F238E27FC236}">
                    <a16:creationId xmlns:a16="http://schemas.microsoft.com/office/drawing/2014/main" id="{C15EE50A-80BB-336C-B4FD-09E8DEB9BE87}"/>
                  </a:ext>
                </a:extLst>
              </p:cNvPr>
              <p:cNvSpPr/>
              <p:nvPr/>
            </p:nvSpPr>
            <p:spPr>
              <a:xfrm>
                <a:off x="5099310"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84" name="Freeform: Shape 2683">
                <a:extLst>
                  <a:ext uri="{FF2B5EF4-FFF2-40B4-BE49-F238E27FC236}">
                    <a16:creationId xmlns:a16="http://schemas.microsoft.com/office/drawing/2014/main" id="{F5C5E7A5-335E-24C8-9005-90985C4A6CF3}"/>
                  </a:ext>
                </a:extLst>
              </p:cNvPr>
              <p:cNvSpPr/>
              <p:nvPr/>
            </p:nvSpPr>
            <p:spPr>
              <a:xfrm>
                <a:off x="5061812"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85" name="Graphic 617">
              <a:extLst>
                <a:ext uri="{FF2B5EF4-FFF2-40B4-BE49-F238E27FC236}">
                  <a16:creationId xmlns:a16="http://schemas.microsoft.com/office/drawing/2014/main" id="{006B0848-AF53-BC7D-ED2D-B70E5C25EF21}"/>
                </a:ext>
              </a:extLst>
            </p:cNvPr>
            <p:cNvGrpSpPr/>
            <p:nvPr/>
          </p:nvGrpSpPr>
          <p:grpSpPr>
            <a:xfrm>
              <a:off x="5084995" y="3038031"/>
              <a:ext cx="75755" cy="69674"/>
              <a:chOff x="5084995" y="3038031"/>
              <a:chExt cx="75755" cy="69674"/>
            </a:xfrm>
          </p:grpSpPr>
          <p:sp>
            <p:nvSpPr>
              <p:cNvPr id="2686" name="Freeform: Shape 2685">
                <a:extLst>
                  <a:ext uri="{FF2B5EF4-FFF2-40B4-BE49-F238E27FC236}">
                    <a16:creationId xmlns:a16="http://schemas.microsoft.com/office/drawing/2014/main" id="{B7CE42CD-46AB-252C-994E-317416732861}"/>
                  </a:ext>
                </a:extLst>
              </p:cNvPr>
              <p:cNvSpPr/>
              <p:nvPr/>
            </p:nvSpPr>
            <p:spPr>
              <a:xfrm>
                <a:off x="5122492" y="3038031"/>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87" name="Freeform: Shape 2686">
                <a:extLst>
                  <a:ext uri="{FF2B5EF4-FFF2-40B4-BE49-F238E27FC236}">
                    <a16:creationId xmlns:a16="http://schemas.microsoft.com/office/drawing/2014/main" id="{E4B69B8D-9F47-59B0-8500-D84C4A05DB2A}"/>
                  </a:ext>
                </a:extLst>
              </p:cNvPr>
              <p:cNvSpPr/>
              <p:nvPr/>
            </p:nvSpPr>
            <p:spPr>
              <a:xfrm>
                <a:off x="5084995"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88" name="Graphic 617">
              <a:extLst>
                <a:ext uri="{FF2B5EF4-FFF2-40B4-BE49-F238E27FC236}">
                  <a16:creationId xmlns:a16="http://schemas.microsoft.com/office/drawing/2014/main" id="{64828D6D-DC74-91AC-FB39-BF2732F52959}"/>
                </a:ext>
              </a:extLst>
            </p:cNvPr>
            <p:cNvGrpSpPr/>
            <p:nvPr/>
          </p:nvGrpSpPr>
          <p:grpSpPr>
            <a:xfrm>
              <a:off x="5139974" y="3038031"/>
              <a:ext cx="75755" cy="69674"/>
              <a:chOff x="5139974" y="3038031"/>
              <a:chExt cx="75755" cy="69674"/>
            </a:xfrm>
          </p:grpSpPr>
          <p:sp>
            <p:nvSpPr>
              <p:cNvPr id="2689" name="Freeform: Shape 2688">
                <a:extLst>
                  <a:ext uri="{FF2B5EF4-FFF2-40B4-BE49-F238E27FC236}">
                    <a16:creationId xmlns:a16="http://schemas.microsoft.com/office/drawing/2014/main" id="{45309781-A60B-9F25-C92D-C760E1B4DB62}"/>
                  </a:ext>
                </a:extLst>
              </p:cNvPr>
              <p:cNvSpPr/>
              <p:nvPr/>
            </p:nvSpPr>
            <p:spPr>
              <a:xfrm>
                <a:off x="5177472" y="3038031"/>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90" name="Freeform: Shape 2689">
                <a:extLst>
                  <a:ext uri="{FF2B5EF4-FFF2-40B4-BE49-F238E27FC236}">
                    <a16:creationId xmlns:a16="http://schemas.microsoft.com/office/drawing/2014/main" id="{508C7CD4-DE88-F079-51FD-8403D769DDF3}"/>
                  </a:ext>
                </a:extLst>
              </p:cNvPr>
              <p:cNvSpPr/>
              <p:nvPr/>
            </p:nvSpPr>
            <p:spPr>
              <a:xfrm>
                <a:off x="5139974"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91" name="Graphic 617">
              <a:extLst>
                <a:ext uri="{FF2B5EF4-FFF2-40B4-BE49-F238E27FC236}">
                  <a16:creationId xmlns:a16="http://schemas.microsoft.com/office/drawing/2014/main" id="{08041ED1-DD4D-9F7A-8FED-5D34317277B2}"/>
                </a:ext>
              </a:extLst>
            </p:cNvPr>
            <p:cNvGrpSpPr/>
            <p:nvPr/>
          </p:nvGrpSpPr>
          <p:grpSpPr>
            <a:xfrm>
              <a:off x="5171644" y="3038031"/>
              <a:ext cx="75755" cy="69674"/>
              <a:chOff x="5171644" y="3038031"/>
              <a:chExt cx="75755" cy="69674"/>
            </a:xfrm>
          </p:grpSpPr>
          <p:sp>
            <p:nvSpPr>
              <p:cNvPr id="2692" name="Freeform: Shape 2691">
                <a:extLst>
                  <a:ext uri="{FF2B5EF4-FFF2-40B4-BE49-F238E27FC236}">
                    <a16:creationId xmlns:a16="http://schemas.microsoft.com/office/drawing/2014/main" id="{D8816B23-D963-D089-A751-1A7066498517}"/>
                  </a:ext>
                </a:extLst>
              </p:cNvPr>
              <p:cNvSpPr/>
              <p:nvPr/>
            </p:nvSpPr>
            <p:spPr>
              <a:xfrm>
                <a:off x="5209142" y="3038031"/>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93" name="Freeform: Shape 2692">
                <a:extLst>
                  <a:ext uri="{FF2B5EF4-FFF2-40B4-BE49-F238E27FC236}">
                    <a16:creationId xmlns:a16="http://schemas.microsoft.com/office/drawing/2014/main" id="{188071AB-9102-2179-D905-043AC994F353}"/>
                  </a:ext>
                </a:extLst>
              </p:cNvPr>
              <p:cNvSpPr/>
              <p:nvPr/>
            </p:nvSpPr>
            <p:spPr>
              <a:xfrm>
                <a:off x="5171644"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694" name="Graphic 617">
              <a:extLst>
                <a:ext uri="{FF2B5EF4-FFF2-40B4-BE49-F238E27FC236}">
                  <a16:creationId xmlns:a16="http://schemas.microsoft.com/office/drawing/2014/main" id="{5F1827AD-10C6-FDBE-7C7A-D071706D8B0B}"/>
                </a:ext>
              </a:extLst>
            </p:cNvPr>
            <p:cNvGrpSpPr/>
            <p:nvPr/>
          </p:nvGrpSpPr>
          <p:grpSpPr>
            <a:xfrm>
              <a:off x="5246259" y="3038031"/>
              <a:ext cx="75628" cy="69674"/>
              <a:chOff x="5246259" y="3038031"/>
              <a:chExt cx="75628" cy="69674"/>
            </a:xfrm>
          </p:grpSpPr>
          <p:sp>
            <p:nvSpPr>
              <p:cNvPr id="2695" name="Freeform: Shape 2694">
                <a:extLst>
                  <a:ext uri="{FF2B5EF4-FFF2-40B4-BE49-F238E27FC236}">
                    <a16:creationId xmlns:a16="http://schemas.microsoft.com/office/drawing/2014/main" id="{98015F83-DB20-243E-51A1-E539ACEC5280}"/>
                  </a:ext>
                </a:extLst>
              </p:cNvPr>
              <p:cNvSpPr/>
              <p:nvPr/>
            </p:nvSpPr>
            <p:spPr>
              <a:xfrm>
                <a:off x="5283757" y="3038031"/>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696" name="Freeform: Shape 2695">
                <a:extLst>
                  <a:ext uri="{FF2B5EF4-FFF2-40B4-BE49-F238E27FC236}">
                    <a16:creationId xmlns:a16="http://schemas.microsoft.com/office/drawing/2014/main" id="{44B577B0-FF37-57E5-A4C5-6078ED749E8F}"/>
                  </a:ext>
                </a:extLst>
              </p:cNvPr>
              <p:cNvSpPr/>
              <p:nvPr/>
            </p:nvSpPr>
            <p:spPr>
              <a:xfrm>
                <a:off x="5246259" y="3070968"/>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endParaRPr lang="en-US" dirty="0"/>
              </a:p>
            </p:txBody>
          </p:sp>
        </p:grpSp>
        <p:grpSp>
          <p:nvGrpSpPr>
            <p:cNvPr id="2697" name="Graphic 617">
              <a:extLst>
                <a:ext uri="{FF2B5EF4-FFF2-40B4-BE49-F238E27FC236}">
                  <a16:creationId xmlns:a16="http://schemas.microsoft.com/office/drawing/2014/main" id="{6C7B7169-CB0A-5720-5129-3FFBB40EC5BC}"/>
                </a:ext>
              </a:extLst>
            </p:cNvPr>
            <p:cNvGrpSpPr/>
            <p:nvPr/>
          </p:nvGrpSpPr>
          <p:grpSpPr>
            <a:xfrm>
              <a:off x="5263868" y="3038031"/>
              <a:ext cx="75755" cy="69674"/>
              <a:chOff x="5263868" y="3038031"/>
              <a:chExt cx="75755" cy="69674"/>
            </a:xfrm>
          </p:grpSpPr>
          <p:sp>
            <p:nvSpPr>
              <p:cNvPr id="2698" name="Freeform: Shape 2697">
                <a:extLst>
                  <a:ext uri="{FF2B5EF4-FFF2-40B4-BE49-F238E27FC236}">
                    <a16:creationId xmlns:a16="http://schemas.microsoft.com/office/drawing/2014/main" id="{B2B52DB3-F432-1080-413E-FDA69656B1F2}"/>
                  </a:ext>
                </a:extLst>
              </p:cNvPr>
              <p:cNvSpPr/>
              <p:nvPr/>
            </p:nvSpPr>
            <p:spPr>
              <a:xfrm>
                <a:off x="5301365" y="3038031"/>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endParaRPr lang="en-US" dirty="0"/>
              </a:p>
            </p:txBody>
          </p:sp>
          <p:sp>
            <p:nvSpPr>
              <p:cNvPr id="2699" name="Freeform: Shape 2698">
                <a:extLst>
                  <a:ext uri="{FF2B5EF4-FFF2-40B4-BE49-F238E27FC236}">
                    <a16:creationId xmlns:a16="http://schemas.microsoft.com/office/drawing/2014/main" id="{E95D0023-F1ED-3D29-BD8D-568489FC132D}"/>
                  </a:ext>
                </a:extLst>
              </p:cNvPr>
              <p:cNvSpPr/>
              <p:nvPr/>
            </p:nvSpPr>
            <p:spPr>
              <a:xfrm>
                <a:off x="5263868"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700" name="Graphic 617">
              <a:extLst>
                <a:ext uri="{FF2B5EF4-FFF2-40B4-BE49-F238E27FC236}">
                  <a16:creationId xmlns:a16="http://schemas.microsoft.com/office/drawing/2014/main" id="{0B45BE31-EBE8-2147-A81D-57F7A0E9EBE1}"/>
                </a:ext>
              </a:extLst>
            </p:cNvPr>
            <p:cNvGrpSpPr/>
            <p:nvPr/>
          </p:nvGrpSpPr>
          <p:grpSpPr>
            <a:xfrm>
              <a:off x="5301619" y="3038031"/>
              <a:ext cx="75755" cy="69674"/>
              <a:chOff x="5301619" y="3038031"/>
              <a:chExt cx="75755" cy="69674"/>
            </a:xfrm>
          </p:grpSpPr>
          <p:sp>
            <p:nvSpPr>
              <p:cNvPr id="2701" name="Freeform: Shape 2700">
                <a:extLst>
                  <a:ext uri="{FF2B5EF4-FFF2-40B4-BE49-F238E27FC236}">
                    <a16:creationId xmlns:a16="http://schemas.microsoft.com/office/drawing/2014/main" id="{859C1FE0-A374-3DA0-B1C1-44A3F98AF890}"/>
                  </a:ext>
                </a:extLst>
              </p:cNvPr>
              <p:cNvSpPr/>
              <p:nvPr/>
            </p:nvSpPr>
            <p:spPr>
              <a:xfrm>
                <a:off x="5339116" y="3038031"/>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702" name="Freeform: Shape 2701">
                <a:extLst>
                  <a:ext uri="{FF2B5EF4-FFF2-40B4-BE49-F238E27FC236}">
                    <a16:creationId xmlns:a16="http://schemas.microsoft.com/office/drawing/2014/main" id="{4A22841C-B820-543D-2F2C-583EC4B5C7AB}"/>
                  </a:ext>
                </a:extLst>
              </p:cNvPr>
              <p:cNvSpPr/>
              <p:nvPr/>
            </p:nvSpPr>
            <p:spPr>
              <a:xfrm>
                <a:off x="5301619"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endParaRPr lang="en-US" dirty="0"/>
              </a:p>
            </p:txBody>
          </p:sp>
        </p:grpSp>
        <p:grpSp>
          <p:nvGrpSpPr>
            <p:cNvPr id="2703" name="Graphic 617">
              <a:extLst>
                <a:ext uri="{FF2B5EF4-FFF2-40B4-BE49-F238E27FC236}">
                  <a16:creationId xmlns:a16="http://schemas.microsoft.com/office/drawing/2014/main" id="{A8DB499B-D34B-B3CF-B886-511788C899AA}"/>
                </a:ext>
              </a:extLst>
            </p:cNvPr>
            <p:cNvGrpSpPr/>
            <p:nvPr/>
          </p:nvGrpSpPr>
          <p:grpSpPr>
            <a:xfrm>
              <a:off x="5364579" y="3038031"/>
              <a:ext cx="75628" cy="69674"/>
              <a:chOff x="5364579" y="3038031"/>
              <a:chExt cx="75628" cy="69674"/>
            </a:xfrm>
          </p:grpSpPr>
          <p:sp>
            <p:nvSpPr>
              <p:cNvPr id="2704" name="Freeform: Shape 2703">
                <a:extLst>
                  <a:ext uri="{FF2B5EF4-FFF2-40B4-BE49-F238E27FC236}">
                    <a16:creationId xmlns:a16="http://schemas.microsoft.com/office/drawing/2014/main" id="{2B1AB104-BA5F-7AD6-20A3-399FD60F1A50}"/>
                  </a:ext>
                </a:extLst>
              </p:cNvPr>
              <p:cNvSpPr/>
              <p:nvPr/>
            </p:nvSpPr>
            <p:spPr>
              <a:xfrm>
                <a:off x="5402077" y="3038031"/>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endParaRPr lang="en-US" dirty="0"/>
              </a:p>
            </p:txBody>
          </p:sp>
          <p:sp>
            <p:nvSpPr>
              <p:cNvPr id="2705" name="Freeform: Shape 2704">
                <a:extLst>
                  <a:ext uri="{FF2B5EF4-FFF2-40B4-BE49-F238E27FC236}">
                    <a16:creationId xmlns:a16="http://schemas.microsoft.com/office/drawing/2014/main" id="{454952AD-9F89-5A23-AA64-2B7D45C4F346}"/>
                  </a:ext>
                </a:extLst>
              </p:cNvPr>
              <p:cNvSpPr/>
              <p:nvPr/>
            </p:nvSpPr>
            <p:spPr>
              <a:xfrm>
                <a:off x="5364579" y="3070968"/>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endParaRPr lang="en-US" dirty="0"/>
              </a:p>
            </p:txBody>
          </p:sp>
        </p:grpSp>
      </p:grpSp>
      <p:grpSp>
        <p:nvGrpSpPr>
          <p:cNvPr id="2709" name="Graphic 617">
            <a:extLst>
              <a:ext uri="{FF2B5EF4-FFF2-40B4-BE49-F238E27FC236}">
                <a16:creationId xmlns:a16="http://schemas.microsoft.com/office/drawing/2014/main" id="{8B608E34-0234-CE12-1E47-AD81549BB643}"/>
              </a:ext>
            </a:extLst>
          </p:cNvPr>
          <p:cNvGrpSpPr/>
          <p:nvPr/>
        </p:nvGrpSpPr>
        <p:grpSpPr>
          <a:xfrm>
            <a:off x="1021712" y="3457325"/>
            <a:ext cx="75628" cy="69674"/>
            <a:chOff x="1021712" y="3388050"/>
            <a:chExt cx="75628" cy="69674"/>
          </a:xfrm>
        </p:grpSpPr>
        <p:sp>
          <p:nvSpPr>
            <p:cNvPr id="2710" name="Freeform: Shape 2709">
              <a:extLst>
                <a:ext uri="{FF2B5EF4-FFF2-40B4-BE49-F238E27FC236}">
                  <a16:creationId xmlns:a16="http://schemas.microsoft.com/office/drawing/2014/main" id="{B413E6BF-08BE-0682-5E96-0EBF2DA502DA}"/>
                </a:ext>
              </a:extLst>
            </p:cNvPr>
            <p:cNvSpPr/>
            <p:nvPr/>
          </p:nvSpPr>
          <p:spPr>
            <a:xfrm>
              <a:off x="1059716" y="33880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rgbClr val="015873"/>
              </a:solidFill>
              <a:prstDash val="solid"/>
              <a:round/>
            </a:ln>
          </p:spPr>
          <p:txBody>
            <a:bodyPr rtlCol="0" anchor="ctr"/>
            <a:lstStyle/>
            <a:p>
              <a:endParaRPr lang="en-US" dirty="0"/>
            </a:p>
          </p:txBody>
        </p:sp>
        <p:sp>
          <p:nvSpPr>
            <p:cNvPr id="2711" name="Freeform: Shape 2710">
              <a:extLst>
                <a:ext uri="{FF2B5EF4-FFF2-40B4-BE49-F238E27FC236}">
                  <a16:creationId xmlns:a16="http://schemas.microsoft.com/office/drawing/2014/main" id="{3B1F21EE-4CA8-8C7D-DC6E-7ED6CCD9D370}"/>
                </a:ext>
              </a:extLst>
            </p:cNvPr>
            <p:cNvSpPr/>
            <p:nvPr/>
          </p:nvSpPr>
          <p:spPr>
            <a:xfrm>
              <a:off x="1021712" y="3421493"/>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rgbClr val="015873"/>
              </a:solidFill>
              <a:prstDash val="solid"/>
              <a:round/>
            </a:ln>
          </p:spPr>
          <p:txBody>
            <a:bodyPr rtlCol="0" anchor="ctr"/>
            <a:lstStyle/>
            <a:p>
              <a:endParaRPr lang="en-US" dirty="0"/>
            </a:p>
          </p:txBody>
        </p:sp>
      </p:grpSp>
      <p:grpSp>
        <p:nvGrpSpPr>
          <p:cNvPr id="2712" name="Graphic 617">
            <a:extLst>
              <a:ext uri="{FF2B5EF4-FFF2-40B4-BE49-F238E27FC236}">
                <a16:creationId xmlns:a16="http://schemas.microsoft.com/office/drawing/2014/main" id="{15DD5FEA-724D-7D7E-A369-405B766BBF8F}"/>
              </a:ext>
            </a:extLst>
          </p:cNvPr>
          <p:cNvGrpSpPr/>
          <p:nvPr/>
        </p:nvGrpSpPr>
        <p:grpSpPr>
          <a:xfrm>
            <a:off x="1055409" y="3450357"/>
            <a:ext cx="75628" cy="69674"/>
            <a:chOff x="1055409" y="3381082"/>
            <a:chExt cx="75628" cy="69674"/>
          </a:xfrm>
        </p:grpSpPr>
        <p:sp>
          <p:nvSpPr>
            <p:cNvPr id="2713" name="Freeform: Shape 2712">
              <a:extLst>
                <a:ext uri="{FF2B5EF4-FFF2-40B4-BE49-F238E27FC236}">
                  <a16:creationId xmlns:a16="http://schemas.microsoft.com/office/drawing/2014/main" id="{45E0C92A-424F-A415-1FA2-89E682034B8C}"/>
                </a:ext>
              </a:extLst>
            </p:cNvPr>
            <p:cNvSpPr/>
            <p:nvPr/>
          </p:nvSpPr>
          <p:spPr>
            <a:xfrm>
              <a:off x="1093413" y="33810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rgbClr val="015873"/>
              </a:solidFill>
              <a:prstDash val="solid"/>
              <a:round/>
            </a:ln>
          </p:spPr>
          <p:txBody>
            <a:bodyPr rtlCol="0" anchor="ctr"/>
            <a:lstStyle/>
            <a:p>
              <a:endParaRPr lang="en-US" dirty="0"/>
            </a:p>
          </p:txBody>
        </p:sp>
        <p:sp>
          <p:nvSpPr>
            <p:cNvPr id="2714" name="Freeform: Shape 2713">
              <a:extLst>
                <a:ext uri="{FF2B5EF4-FFF2-40B4-BE49-F238E27FC236}">
                  <a16:creationId xmlns:a16="http://schemas.microsoft.com/office/drawing/2014/main" id="{2B5EF3F5-5245-8205-B421-357E8FD82FC7}"/>
                </a:ext>
              </a:extLst>
            </p:cNvPr>
            <p:cNvSpPr/>
            <p:nvPr/>
          </p:nvSpPr>
          <p:spPr>
            <a:xfrm>
              <a:off x="1055409" y="34145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rgbClr val="015873"/>
              </a:solidFill>
              <a:prstDash val="solid"/>
              <a:round/>
            </a:ln>
          </p:spPr>
          <p:txBody>
            <a:bodyPr rtlCol="0" anchor="ctr"/>
            <a:lstStyle/>
            <a:p>
              <a:endParaRPr lang="en-US" dirty="0"/>
            </a:p>
          </p:txBody>
        </p:sp>
      </p:grpSp>
      <p:grpSp>
        <p:nvGrpSpPr>
          <p:cNvPr id="2715" name="Graphic 617">
            <a:extLst>
              <a:ext uri="{FF2B5EF4-FFF2-40B4-BE49-F238E27FC236}">
                <a16:creationId xmlns:a16="http://schemas.microsoft.com/office/drawing/2014/main" id="{CCB18133-C88B-D655-EF78-26DFF6E74A53}"/>
              </a:ext>
            </a:extLst>
          </p:cNvPr>
          <p:cNvGrpSpPr/>
          <p:nvPr/>
        </p:nvGrpSpPr>
        <p:grpSpPr>
          <a:xfrm>
            <a:off x="1076312" y="3430848"/>
            <a:ext cx="75628" cy="69674"/>
            <a:chOff x="1076312" y="3361573"/>
            <a:chExt cx="75628" cy="69674"/>
          </a:xfrm>
        </p:grpSpPr>
        <p:sp>
          <p:nvSpPr>
            <p:cNvPr id="2716" name="Freeform: Shape 2715">
              <a:extLst>
                <a:ext uri="{FF2B5EF4-FFF2-40B4-BE49-F238E27FC236}">
                  <a16:creationId xmlns:a16="http://schemas.microsoft.com/office/drawing/2014/main" id="{A4D327C9-BDE7-7392-84AE-CD5CEA23B76E}"/>
                </a:ext>
              </a:extLst>
            </p:cNvPr>
            <p:cNvSpPr/>
            <p:nvPr/>
          </p:nvSpPr>
          <p:spPr>
            <a:xfrm>
              <a:off x="1114316" y="336157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rgbClr val="015873"/>
              </a:solidFill>
              <a:prstDash val="solid"/>
              <a:round/>
            </a:ln>
          </p:spPr>
          <p:txBody>
            <a:bodyPr rtlCol="0" anchor="ctr"/>
            <a:lstStyle/>
            <a:p>
              <a:endParaRPr lang="en-US" dirty="0"/>
            </a:p>
          </p:txBody>
        </p:sp>
        <p:sp>
          <p:nvSpPr>
            <p:cNvPr id="2717" name="Freeform: Shape 2716">
              <a:extLst>
                <a:ext uri="{FF2B5EF4-FFF2-40B4-BE49-F238E27FC236}">
                  <a16:creationId xmlns:a16="http://schemas.microsoft.com/office/drawing/2014/main" id="{0842AFF1-FEB0-C723-C669-45B6B4CEE383}"/>
                </a:ext>
              </a:extLst>
            </p:cNvPr>
            <p:cNvSpPr/>
            <p:nvPr/>
          </p:nvSpPr>
          <p:spPr>
            <a:xfrm>
              <a:off x="1076312" y="33950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rgbClr val="015873"/>
              </a:solidFill>
              <a:prstDash val="solid"/>
              <a:round/>
            </a:ln>
          </p:spPr>
          <p:txBody>
            <a:bodyPr rtlCol="0" anchor="ctr"/>
            <a:lstStyle/>
            <a:p>
              <a:endParaRPr lang="en-US" dirty="0"/>
            </a:p>
          </p:txBody>
        </p:sp>
      </p:grpSp>
      <p:grpSp>
        <p:nvGrpSpPr>
          <p:cNvPr id="4545" name="Group 4544">
            <a:extLst>
              <a:ext uri="{FF2B5EF4-FFF2-40B4-BE49-F238E27FC236}">
                <a16:creationId xmlns:a16="http://schemas.microsoft.com/office/drawing/2014/main" id="{C93E0663-EB33-2217-FDFA-67499F572EFB}"/>
              </a:ext>
            </a:extLst>
          </p:cNvPr>
          <p:cNvGrpSpPr/>
          <p:nvPr/>
        </p:nvGrpSpPr>
        <p:grpSpPr>
          <a:xfrm>
            <a:off x="1098607" y="3416153"/>
            <a:ext cx="108692" cy="69674"/>
            <a:chOff x="1098607" y="3416153"/>
            <a:chExt cx="108692" cy="69674"/>
          </a:xfrm>
        </p:grpSpPr>
        <p:grpSp>
          <p:nvGrpSpPr>
            <p:cNvPr id="2718" name="Graphic 617">
              <a:extLst>
                <a:ext uri="{FF2B5EF4-FFF2-40B4-BE49-F238E27FC236}">
                  <a16:creationId xmlns:a16="http://schemas.microsoft.com/office/drawing/2014/main" id="{8212563D-7446-F880-1D90-E06C83B5BF6A}"/>
                </a:ext>
              </a:extLst>
            </p:cNvPr>
            <p:cNvGrpSpPr/>
            <p:nvPr/>
          </p:nvGrpSpPr>
          <p:grpSpPr>
            <a:xfrm>
              <a:off x="1098607" y="3416153"/>
              <a:ext cx="75628" cy="69674"/>
              <a:chOff x="1098607" y="3346878"/>
              <a:chExt cx="75628" cy="69674"/>
            </a:xfrm>
          </p:grpSpPr>
          <p:sp>
            <p:nvSpPr>
              <p:cNvPr id="2719" name="Freeform: Shape 2718">
                <a:extLst>
                  <a:ext uri="{FF2B5EF4-FFF2-40B4-BE49-F238E27FC236}">
                    <a16:creationId xmlns:a16="http://schemas.microsoft.com/office/drawing/2014/main" id="{81FDC043-47A1-DB54-AF99-7A4D132AF71E}"/>
                  </a:ext>
                </a:extLst>
              </p:cNvPr>
              <p:cNvSpPr/>
              <p:nvPr/>
            </p:nvSpPr>
            <p:spPr>
              <a:xfrm>
                <a:off x="1136612" y="334687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20" name="Freeform: Shape 2719">
                <a:extLst>
                  <a:ext uri="{FF2B5EF4-FFF2-40B4-BE49-F238E27FC236}">
                    <a16:creationId xmlns:a16="http://schemas.microsoft.com/office/drawing/2014/main" id="{D132CE4A-A4A6-65DE-FE60-F314A44F52CF}"/>
                  </a:ext>
                </a:extLst>
              </p:cNvPr>
              <p:cNvSpPr/>
              <p:nvPr/>
            </p:nvSpPr>
            <p:spPr>
              <a:xfrm>
                <a:off x="1098607" y="338032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21" name="Graphic 617">
              <a:extLst>
                <a:ext uri="{FF2B5EF4-FFF2-40B4-BE49-F238E27FC236}">
                  <a16:creationId xmlns:a16="http://schemas.microsoft.com/office/drawing/2014/main" id="{F3506369-5484-AB28-DFE2-8423401C6C8D}"/>
                </a:ext>
              </a:extLst>
            </p:cNvPr>
            <p:cNvGrpSpPr/>
            <p:nvPr/>
          </p:nvGrpSpPr>
          <p:grpSpPr>
            <a:xfrm>
              <a:off x="1131671" y="3416153"/>
              <a:ext cx="75628" cy="69674"/>
              <a:chOff x="1131671" y="3346878"/>
              <a:chExt cx="75628" cy="69674"/>
            </a:xfrm>
          </p:grpSpPr>
          <p:sp>
            <p:nvSpPr>
              <p:cNvPr id="2722" name="Freeform: Shape 2721">
                <a:extLst>
                  <a:ext uri="{FF2B5EF4-FFF2-40B4-BE49-F238E27FC236}">
                    <a16:creationId xmlns:a16="http://schemas.microsoft.com/office/drawing/2014/main" id="{3A43A864-9D88-E5CD-C996-E49E6EEBCFE8}"/>
                  </a:ext>
                </a:extLst>
              </p:cNvPr>
              <p:cNvSpPr/>
              <p:nvPr/>
            </p:nvSpPr>
            <p:spPr>
              <a:xfrm>
                <a:off x="1169675" y="334687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23" name="Freeform: Shape 2722">
                <a:extLst>
                  <a:ext uri="{FF2B5EF4-FFF2-40B4-BE49-F238E27FC236}">
                    <a16:creationId xmlns:a16="http://schemas.microsoft.com/office/drawing/2014/main" id="{CE0D5A05-2652-F318-371C-7ECFC3AB7A7C}"/>
                  </a:ext>
                </a:extLst>
              </p:cNvPr>
              <p:cNvSpPr/>
              <p:nvPr/>
            </p:nvSpPr>
            <p:spPr>
              <a:xfrm>
                <a:off x="1131671" y="338032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grpSp>
        <p:nvGrpSpPr>
          <p:cNvPr id="2724" name="Graphic 617">
            <a:extLst>
              <a:ext uri="{FF2B5EF4-FFF2-40B4-BE49-F238E27FC236}">
                <a16:creationId xmlns:a16="http://schemas.microsoft.com/office/drawing/2014/main" id="{CDC402C3-5A83-46EC-5453-CA9F0285E83F}"/>
              </a:ext>
            </a:extLst>
          </p:cNvPr>
          <p:cNvGrpSpPr/>
          <p:nvPr/>
        </p:nvGrpSpPr>
        <p:grpSpPr>
          <a:xfrm>
            <a:off x="1184244" y="3416153"/>
            <a:ext cx="75755" cy="69674"/>
            <a:chOff x="1184244" y="3346878"/>
            <a:chExt cx="75755" cy="69674"/>
          </a:xfrm>
        </p:grpSpPr>
        <p:sp>
          <p:nvSpPr>
            <p:cNvPr id="2725" name="Freeform: Shape 2724">
              <a:extLst>
                <a:ext uri="{FF2B5EF4-FFF2-40B4-BE49-F238E27FC236}">
                  <a16:creationId xmlns:a16="http://schemas.microsoft.com/office/drawing/2014/main" id="{FC1FDBE2-F530-95D8-CEAF-6DFE07CEA915}"/>
                </a:ext>
              </a:extLst>
            </p:cNvPr>
            <p:cNvSpPr/>
            <p:nvPr/>
          </p:nvSpPr>
          <p:spPr>
            <a:xfrm>
              <a:off x="1222248" y="334687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rgbClr val="015873"/>
              </a:solidFill>
              <a:prstDash val="solid"/>
              <a:round/>
            </a:ln>
          </p:spPr>
          <p:txBody>
            <a:bodyPr rtlCol="0" anchor="ctr"/>
            <a:lstStyle/>
            <a:p>
              <a:endParaRPr lang="en-US" dirty="0"/>
            </a:p>
          </p:txBody>
        </p:sp>
        <p:sp>
          <p:nvSpPr>
            <p:cNvPr id="2726" name="Freeform: Shape 2725">
              <a:extLst>
                <a:ext uri="{FF2B5EF4-FFF2-40B4-BE49-F238E27FC236}">
                  <a16:creationId xmlns:a16="http://schemas.microsoft.com/office/drawing/2014/main" id="{24B105B7-FCD4-1A36-9623-751103C6FFFD}"/>
                </a:ext>
              </a:extLst>
            </p:cNvPr>
            <p:cNvSpPr/>
            <p:nvPr/>
          </p:nvSpPr>
          <p:spPr>
            <a:xfrm>
              <a:off x="1184244" y="338032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rgbClr val="015873"/>
              </a:solidFill>
              <a:prstDash val="solid"/>
              <a:round/>
            </a:ln>
          </p:spPr>
          <p:txBody>
            <a:bodyPr rtlCol="0" anchor="ctr"/>
            <a:lstStyle/>
            <a:p>
              <a:endParaRPr lang="en-US" dirty="0"/>
            </a:p>
          </p:txBody>
        </p:sp>
      </p:grpSp>
      <p:grpSp>
        <p:nvGrpSpPr>
          <p:cNvPr id="4544" name="Group 4543">
            <a:extLst>
              <a:ext uri="{FF2B5EF4-FFF2-40B4-BE49-F238E27FC236}">
                <a16:creationId xmlns:a16="http://schemas.microsoft.com/office/drawing/2014/main" id="{2D28D66A-2157-E499-9E10-662D5A01B2E2}"/>
              </a:ext>
            </a:extLst>
          </p:cNvPr>
          <p:cNvGrpSpPr/>
          <p:nvPr/>
        </p:nvGrpSpPr>
        <p:grpSpPr>
          <a:xfrm>
            <a:off x="1219207" y="3327857"/>
            <a:ext cx="626310" cy="145682"/>
            <a:chOff x="1219207" y="3327857"/>
            <a:chExt cx="626310" cy="145682"/>
          </a:xfrm>
        </p:grpSpPr>
        <p:grpSp>
          <p:nvGrpSpPr>
            <p:cNvPr id="2727" name="Graphic 617">
              <a:extLst>
                <a:ext uri="{FF2B5EF4-FFF2-40B4-BE49-F238E27FC236}">
                  <a16:creationId xmlns:a16="http://schemas.microsoft.com/office/drawing/2014/main" id="{AF8E47D1-DE35-3170-EA22-246D7490C998}"/>
                </a:ext>
              </a:extLst>
            </p:cNvPr>
            <p:cNvGrpSpPr/>
            <p:nvPr/>
          </p:nvGrpSpPr>
          <p:grpSpPr>
            <a:xfrm>
              <a:off x="1219207" y="3403865"/>
              <a:ext cx="75628" cy="69674"/>
              <a:chOff x="1219207" y="3334590"/>
              <a:chExt cx="75628" cy="69674"/>
            </a:xfrm>
          </p:grpSpPr>
          <p:sp>
            <p:nvSpPr>
              <p:cNvPr id="2728" name="Freeform: Shape 2727">
                <a:extLst>
                  <a:ext uri="{FF2B5EF4-FFF2-40B4-BE49-F238E27FC236}">
                    <a16:creationId xmlns:a16="http://schemas.microsoft.com/office/drawing/2014/main" id="{2CA5CF7A-BB3E-F112-C074-275AE8CC31EC}"/>
                  </a:ext>
                </a:extLst>
              </p:cNvPr>
              <p:cNvSpPr/>
              <p:nvPr/>
            </p:nvSpPr>
            <p:spPr>
              <a:xfrm>
                <a:off x="1257212" y="333459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29" name="Freeform: Shape 2728">
                <a:extLst>
                  <a:ext uri="{FF2B5EF4-FFF2-40B4-BE49-F238E27FC236}">
                    <a16:creationId xmlns:a16="http://schemas.microsoft.com/office/drawing/2014/main" id="{404E8705-BB54-0703-071F-1C800082A44E}"/>
                  </a:ext>
                </a:extLst>
              </p:cNvPr>
              <p:cNvSpPr/>
              <p:nvPr/>
            </p:nvSpPr>
            <p:spPr>
              <a:xfrm>
                <a:off x="1219207" y="336803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30" name="Graphic 617">
              <a:extLst>
                <a:ext uri="{FF2B5EF4-FFF2-40B4-BE49-F238E27FC236}">
                  <a16:creationId xmlns:a16="http://schemas.microsoft.com/office/drawing/2014/main" id="{54B28EA2-BBB0-1F9C-1038-1E0E5F746548}"/>
                </a:ext>
              </a:extLst>
            </p:cNvPr>
            <p:cNvGrpSpPr/>
            <p:nvPr/>
          </p:nvGrpSpPr>
          <p:grpSpPr>
            <a:xfrm>
              <a:off x="1257465" y="3396644"/>
              <a:ext cx="75755" cy="69674"/>
              <a:chOff x="1257465" y="3327369"/>
              <a:chExt cx="75755" cy="69674"/>
            </a:xfrm>
          </p:grpSpPr>
          <p:sp>
            <p:nvSpPr>
              <p:cNvPr id="2731" name="Freeform: Shape 2730">
                <a:extLst>
                  <a:ext uri="{FF2B5EF4-FFF2-40B4-BE49-F238E27FC236}">
                    <a16:creationId xmlns:a16="http://schemas.microsoft.com/office/drawing/2014/main" id="{0A11C6C8-51D3-8A0E-13E3-F2540ACDCB54}"/>
                  </a:ext>
                </a:extLst>
              </p:cNvPr>
              <p:cNvSpPr/>
              <p:nvPr/>
            </p:nvSpPr>
            <p:spPr>
              <a:xfrm>
                <a:off x="1295469" y="3327369"/>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32" name="Freeform: Shape 2731">
                <a:extLst>
                  <a:ext uri="{FF2B5EF4-FFF2-40B4-BE49-F238E27FC236}">
                    <a16:creationId xmlns:a16="http://schemas.microsoft.com/office/drawing/2014/main" id="{EE7C8599-ADF0-A8FD-654A-4792EC5E9F3E}"/>
                  </a:ext>
                </a:extLst>
              </p:cNvPr>
              <p:cNvSpPr/>
              <p:nvPr/>
            </p:nvSpPr>
            <p:spPr>
              <a:xfrm>
                <a:off x="1257465" y="3360813"/>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733" name="Graphic 617">
              <a:extLst>
                <a:ext uri="{FF2B5EF4-FFF2-40B4-BE49-F238E27FC236}">
                  <a16:creationId xmlns:a16="http://schemas.microsoft.com/office/drawing/2014/main" id="{2EC683AD-2F0C-BE42-BB52-31E55B7F0436}"/>
                </a:ext>
              </a:extLst>
            </p:cNvPr>
            <p:cNvGrpSpPr/>
            <p:nvPr/>
          </p:nvGrpSpPr>
          <p:grpSpPr>
            <a:xfrm>
              <a:off x="1305350" y="3392337"/>
              <a:ext cx="75755" cy="69674"/>
              <a:chOff x="1305350" y="3323062"/>
              <a:chExt cx="75755" cy="69674"/>
            </a:xfrm>
          </p:grpSpPr>
          <p:sp>
            <p:nvSpPr>
              <p:cNvPr id="2734" name="Freeform: Shape 2733">
                <a:extLst>
                  <a:ext uri="{FF2B5EF4-FFF2-40B4-BE49-F238E27FC236}">
                    <a16:creationId xmlns:a16="http://schemas.microsoft.com/office/drawing/2014/main" id="{6BFC622A-1E32-5D90-145C-DC723706F83C}"/>
                  </a:ext>
                </a:extLst>
              </p:cNvPr>
              <p:cNvSpPr/>
              <p:nvPr/>
            </p:nvSpPr>
            <p:spPr>
              <a:xfrm>
                <a:off x="1343354" y="332306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35" name="Freeform: Shape 2734">
                <a:extLst>
                  <a:ext uri="{FF2B5EF4-FFF2-40B4-BE49-F238E27FC236}">
                    <a16:creationId xmlns:a16="http://schemas.microsoft.com/office/drawing/2014/main" id="{886F9AD7-E7E4-0779-C1D5-28CA5ADEF0B3}"/>
                  </a:ext>
                </a:extLst>
              </p:cNvPr>
              <p:cNvSpPr/>
              <p:nvPr/>
            </p:nvSpPr>
            <p:spPr>
              <a:xfrm>
                <a:off x="1305350" y="3356506"/>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736" name="Graphic 617">
              <a:extLst>
                <a:ext uri="{FF2B5EF4-FFF2-40B4-BE49-F238E27FC236}">
                  <a16:creationId xmlns:a16="http://schemas.microsoft.com/office/drawing/2014/main" id="{FF172FE5-BB10-CC98-FCF0-F704BCA66D74}"/>
                </a:ext>
              </a:extLst>
            </p:cNvPr>
            <p:cNvGrpSpPr/>
            <p:nvPr/>
          </p:nvGrpSpPr>
          <p:grpSpPr>
            <a:xfrm>
              <a:off x="1331826" y="3382710"/>
              <a:ext cx="75628" cy="69674"/>
              <a:chOff x="1331826" y="3313435"/>
              <a:chExt cx="75628" cy="69674"/>
            </a:xfrm>
          </p:grpSpPr>
          <p:sp>
            <p:nvSpPr>
              <p:cNvPr id="2737" name="Freeform: Shape 2736">
                <a:extLst>
                  <a:ext uri="{FF2B5EF4-FFF2-40B4-BE49-F238E27FC236}">
                    <a16:creationId xmlns:a16="http://schemas.microsoft.com/office/drawing/2014/main" id="{C9DBB81A-90A6-1DEC-3884-757D39B838D6}"/>
                  </a:ext>
                </a:extLst>
              </p:cNvPr>
              <p:cNvSpPr/>
              <p:nvPr/>
            </p:nvSpPr>
            <p:spPr>
              <a:xfrm>
                <a:off x="1369831" y="331343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38" name="Freeform: Shape 2737">
                <a:extLst>
                  <a:ext uri="{FF2B5EF4-FFF2-40B4-BE49-F238E27FC236}">
                    <a16:creationId xmlns:a16="http://schemas.microsoft.com/office/drawing/2014/main" id="{B7306298-4DB5-B22D-A236-67660ABB096C}"/>
                  </a:ext>
                </a:extLst>
              </p:cNvPr>
              <p:cNvSpPr/>
              <p:nvPr/>
            </p:nvSpPr>
            <p:spPr>
              <a:xfrm>
                <a:off x="1331826" y="334687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39" name="Graphic 617">
              <a:extLst>
                <a:ext uri="{FF2B5EF4-FFF2-40B4-BE49-F238E27FC236}">
                  <a16:creationId xmlns:a16="http://schemas.microsoft.com/office/drawing/2014/main" id="{172E05F1-2144-8738-8E4F-4A4F985DB244}"/>
                </a:ext>
              </a:extLst>
            </p:cNvPr>
            <p:cNvGrpSpPr/>
            <p:nvPr/>
          </p:nvGrpSpPr>
          <p:grpSpPr>
            <a:xfrm>
              <a:off x="1414296" y="3362441"/>
              <a:ext cx="75755" cy="69674"/>
              <a:chOff x="1414296" y="3293166"/>
              <a:chExt cx="75755" cy="69674"/>
            </a:xfrm>
          </p:grpSpPr>
          <p:sp>
            <p:nvSpPr>
              <p:cNvPr id="2740" name="Freeform: Shape 2739">
                <a:extLst>
                  <a:ext uri="{FF2B5EF4-FFF2-40B4-BE49-F238E27FC236}">
                    <a16:creationId xmlns:a16="http://schemas.microsoft.com/office/drawing/2014/main" id="{7AD1C1CC-D086-392D-51A5-868058FA3BE9}"/>
                  </a:ext>
                </a:extLst>
              </p:cNvPr>
              <p:cNvSpPr/>
              <p:nvPr/>
            </p:nvSpPr>
            <p:spPr>
              <a:xfrm>
                <a:off x="1452300" y="329316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41" name="Freeform: Shape 2740">
                <a:extLst>
                  <a:ext uri="{FF2B5EF4-FFF2-40B4-BE49-F238E27FC236}">
                    <a16:creationId xmlns:a16="http://schemas.microsoft.com/office/drawing/2014/main" id="{7D1E6EBA-5987-535A-DF72-13235CED5598}"/>
                  </a:ext>
                </a:extLst>
              </p:cNvPr>
              <p:cNvSpPr/>
              <p:nvPr/>
            </p:nvSpPr>
            <p:spPr>
              <a:xfrm>
                <a:off x="1414296" y="332660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742" name="Graphic 617">
              <a:extLst>
                <a:ext uri="{FF2B5EF4-FFF2-40B4-BE49-F238E27FC236}">
                  <a16:creationId xmlns:a16="http://schemas.microsoft.com/office/drawing/2014/main" id="{E82F0654-03A0-067D-6CB5-96DD237CDF53}"/>
                </a:ext>
              </a:extLst>
            </p:cNvPr>
            <p:cNvGrpSpPr/>
            <p:nvPr/>
          </p:nvGrpSpPr>
          <p:grpSpPr>
            <a:xfrm>
              <a:off x="1444572" y="3362441"/>
              <a:ext cx="75628" cy="69674"/>
              <a:chOff x="1444572" y="3293166"/>
              <a:chExt cx="75628" cy="69674"/>
            </a:xfrm>
          </p:grpSpPr>
          <p:sp>
            <p:nvSpPr>
              <p:cNvPr id="2743" name="Freeform: Shape 2742">
                <a:extLst>
                  <a:ext uri="{FF2B5EF4-FFF2-40B4-BE49-F238E27FC236}">
                    <a16:creationId xmlns:a16="http://schemas.microsoft.com/office/drawing/2014/main" id="{63650CA4-FB53-0104-3423-ECA6EB7C242B}"/>
                  </a:ext>
                </a:extLst>
              </p:cNvPr>
              <p:cNvSpPr/>
              <p:nvPr/>
            </p:nvSpPr>
            <p:spPr>
              <a:xfrm>
                <a:off x="1482576" y="329316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44" name="Freeform: Shape 2743">
                <a:extLst>
                  <a:ext uri="{FF2B5EF4-FFF2-40B4-BE49-F238E27FC236}">
                    <a16:creationId xmlns:a16="http://schemas.microsoft.com/office/drawing/2014/main" id="{3BF59608-BC14-DAEA-05CE-AD99E5F60C31}"/>
                  </a:ext>
                </a:extLst>
              </p:cNvPr>
              <p:cNvSpPr/>
              <p:nvPr/>
            </p:nvSpPr>
            <p:spPr>
              <a:xfrm>
                <a:off x="1444572" y="332660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45" name="Graphic 617">
              <a:extLst>
                <a:ext uri="{FF2B5EF4-FFF2-40B4-BE49-F238E27FC236}">
                  <a16:creationId xmlns:a16="http://schemas.microsoft.com/office/drawing/2014/main" id="{B26275ED-79E9-D58E-A7AB-5D3D9BFA9353}"/>
                </a:ext>
              </a:extLst>
            </p:cNvPr>
            <p:cNvGrpSpPr/>
            <p:nvPr/>
          </p:nvGrpSpPr>
          <p:grpSpPr>
            <a:xfrm>
              <a:off x="1477003" y="3362441"/>
              <a:ext cx="75755" cy="69674"/>
              <a:chOff x="1477003" y="3293166"/>
              <a:chExt cx="75755" cy="69674"/>
            </a:xfrm>
          </p:grpSpPr>
          <p:sp>
            <p:nvSpPr>
              <p:cNvPr id="2746" name="Freeform: Shape 2745">
                <a:extLst>
                  <a:ext uri="{FF2B5EF4-FFF2-40B4-BE49-F238E27FC236}">
                    <a16:creationId xmlns:a16="http://schemas.microsoft.com/office/drawing/2014/main" id="{843AA813-4575-ED12-7255-E471BD006989}"/>
                  </a:ext>
                </a:extLst>
              </p:cNvPr>
              <p:cNvSpPr/>
              <p:nvPr/>
            </p:nvSpPr>
            <p:spPr>
              <a:xfrm>
                <a:off x="1515007" y="329316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47" name="Freeform: Shape 2746">
                <a:extLst>
                  <a:ext uri="{FF2B5EF4-FFF2-40B4-BE49-F238E27FC236}">
                    <a16:creationId xmlns:a16="http://schemas.microsoft.com/office/drawing/2014/main" id="{4ED1B44E-04D0-87D9-9BB5-5EB780B187EC}"/>
                  </a:ext>
                </a:extLst>
              </p:cNvPr>
              <p:cNvSpPr/>
              <p:nvPr/>
            </p:nvSpPr>
            <p:spPr>
              <a:xfrm>
                <a:off x="1477003" y="332660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748" name="Graphic 617">
              <a:extLst>
                <a:ext uri="{FF2B5EF4-FFF2-40B4-BE49-F238E27FC236}">
                  <a16:creationId xmlns:a16="http://schemas.microsoft.com/office/drawing/2014/main" id="{C2511C60-21F6-C738-8A59-26067349631D}"/>
                </a:ext>
              </a:extLst>
            </p:cNvPr>
            <p:cNvGrpSpPr/>
            <p:nvPr/>
          </p:nvGrpSpPr>
          <p:grpSpPr>
            <a:xfrm>
              <a:off x="1512600" y="3349266"/>
              <a:ext cx="75628" cy="69674"/>
              <a:chOff x="1512600" y="3279991"/>
              <a:chExt cx="75628" cy="69674"/>
            </a:xfrm>
          </p:grpSpPr>
          <p:sp>
            <p:nvSpPr>
              <p:cNvPr id="2749" name="Freeform: Shape 2748">
                <a:extLst>
                  <a:ext uri="{FF2B5EF4-FFF2-40B4-BE49-F238E27FC236}">
                    <a16:creationId xmlns:a16="http://schemas.microsoft.com/office/drawing/2014/main" id="{14657332-8EBC-7CCF-3F9E-99187E953280}"/>
                  </a:ext>
                </a:extLst>
              </p:cNvPr>
              <p:cNvSpPr/>
              <p:nvPr/>
            </p:nvSpPr>
            <p:spPr>
              <a:xfrm>
                <a:off x="1550604" y="327999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50" name="Freeform: Shape 2749">
                <a:extLst>
                  <a:ext uri="{FF2B5EF4-FFF2-40B4-BE49-F238E27FC236}">
                    <a16:creationId xmlns:a16="http://schemas.microsoft.com/office/drawing/2014/main" id="{D298F263-562B-A896-A99B-7E53A3817429}"/>
                  </a:ext>
                </a:extLst>
              </p:cNvPr>
              <p:cNvSpPr/>
              <p:nvPr/>
            </p:nvSpPr>
            <p:spPr>
              <a:xfrm>
                <a:off x="1512600" y="331343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51" name="Graphic 617">
              <a:extLst>
                <a:ext uri="{FF2B5EF4-FFF2-40B4-BE49-F238E27FC236}">
                  <a16:creationId xmlns:a16="http://schemas.microsoft.com/office/drawing/2014/main" id="{B0D74250-5B56-D0EE-CC67-464D5FE5D310}"/>
                </a:ext>
              </a:extLst>
            </p:cNvPr>
            <p:cNvGrpSpPr/>
            <p:nvPr/>
          </p:nvGrpSpPr>
          <p:grpSpPr>
            <a:xfrm>
              <a:off x="1560485" y="3340018"/>
              <a:ext cx="75628" cy="69674"/>
              <a:chOff x="1560485" y="3270743"/>
              <a:chExt cx="75628" cy="69674"/>
            </a:xfrm>
          </p:grpSpPr>
          <p:sp>
            <p:nvSpPr>
              <p:cNvPr id="2752" name="Freeform: Shape 2751">
                <a:extLst>
                  <a:ext uri="{FF2B5EF4-FFF2-40B4-BE49-F238E27FC236}">
                    <a16:creationId xmlns:a16="http://schemas.microsoft.com/office/drawing/2014/main" id="{DDD1B3EC-179E-47D8-7DF8-F753D244A200}"/>
                  </a:ext>
                </a:extLst>
              </p:cNvPr>
              <p:cNvSpPr/>
              <p:nvPr/>
            </p:nvSpPr>
            <p:spPr>
              <a:xfrm>
                <a:off x="1598489" y="327074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53" name="Freeform: Shape 2752">
                <a:extLst>
                  <a:ext uri="{FF2B5EF4-FFF2-40B4-BE49-F238E27FC236}">
                    <a16:creationId xmlns:a16="http://schemas.microsoft.com/office/drawing/2014/main" id="{18C78E41-786D-6890-B46B-2FB50A862295}"/>
                  </a:ext>
                </a:extLst>
              </p:cNvPr>
              <p:cNvSpPr/>
              <p:nvPr/>
            </p:nvSpPr>
            <p:spPr>
              <a:xfrm>
                <a:off x="1560485" y="330418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54" name="Graphic 617">
              <a:extLst>
                <a:ext uri="{FF2B5EF4-FFF2-40B4-BE49-F238E27FC236}">
                  <a16:creationId xmlns:a16="http://schemas.microsoft.com/office/drawing/2014/main" id="{6D5A2BF1-417A-1E56-42A2-271F0C5048BD}"/>
                </a:ext>
              </a:extLst>
            </p:cNvPr>
            <p:cNvGrpSpPr/>
            <p:nvPr/>
          </p:nvGrpSpPr>
          <p:grpSpPr>
            <a:xfrm>
              <a:off x="1589748" y="3340018"/>
              <a:ext cx="75628" cy="69674"/>
              <a:chOff x="1589748" y="3270743"/>
              <a:chExt cx="75628" cy="69674"/>
            </a:xfrm>
          </p:grpSpPr>
          <p:sp>
            <p:nvSpPr>
              <p:cNvPr id="2755" name="Freeform: Shape 2754">
                <a:extLst>
                  <a:ext uri="{FF2B5EF4-FFF2-40B4-BE49-F238E27FC236}">
                    <a16:creationId xmlns:a16="http://schemas.microsoft.com/office/drawing/2014/main" id="{F2B7F548-5527-6FCD-D59E-5A8E9B79CF66}"/>
                  </a:ext>
                </a:extLst>
              </p:cNvPr>
              <p:cNvSpPr/>
              <p:nvPr/>
            </p:nvSpPr>
            <p:spPr>
              <a:xfrm>
                <a:off x="1627753" y="327074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56" name="Freeform: Shape 2755">
                <a:extLst>
                  <a:ext uri="{FF2B5EF4-FFF2-40B4-BE49-F238E27FC236}">
                    <a16:creationId xmlns:a16="http://schemas.microsoft.com/office/drawing/2014/main" id="{9B7F39A0-A6C9-3104-F8BF-0B5AA5E91A00}"/>
                  </a:ext>
                </a:extLst>
              </p:cNvPr>
              <p:cNvSpPr/>
              <p:nvPr/>
            </p:nvSpPr>
            <p:spPr>
              <a:xfrm>
                <a:off x="1589748" y="330418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57" name="Graphic 617">
              <a:extLst>
                <a:ext uri="{FF2B5EF4-FFF2-40B4-BE49-F238E27FC236}">
                  <a16:creationId xmlns:a16="http://schemas.microsoft.com/office/drawing/2014/main" id="{B045D17A-15AD-BAC1-9F6C-FCE4C5FAE8CF}"/>
                </a:ext>
              </a:extLst>
            </p:cNvPr>
            <p:cNvGrpSpPr/>
            <p:nvPr/>
          </p:nvGrpSpPr>
          <p:grpSpPr>
            <a:xfrm>
              <a:off x="1665250" y="3327857"/>
              <a:ext cx="75628" cy="69674"/>
              <a:chOff x="1665250" y="3258582"/>
              <a:chExt cx="75628" cy="69674"/>
            </a:xfrm>
          </p:grpSpPr>
          <p:sp>
            <p:nvSpPr>
              <p:cNvPr id="2758" name="Freeform: Shape 2757">
                <a:extLst>
                  <a:ext uri="{FF2B5EF4-FFF2-40B4-BE49-F238E27FC236}">
                    <a16:creationId xmlns:a16="http://schemas.microsoft.com/office/drawing/2014/main" id="{1F6C0723-6B20-AF24-1597-31BD87102D93}"/>
                  </a:ext>
                </a:extLst>
              </p:cNvPr>
              <p:cNvSpPr/>
              <p:nvPr/>
            </p:nvSpPr>
            <p:spPr>
              <a:xfrm>
                <a:off x="1703254"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59" name="Freeform: Shape 2758">
                <a:extLst>
                  <a:ext uri="{FF2B5EF4-FFF2-40B4-BE49-F238E27FC236}">
                    <a16:creationId xmlns:a16="http://schemas.microsoft.com/office/drawing/2014/main" id="{A69396BB-0532-AFDE-59F7-A267E9F2DD70}"/>
                  </a:ext>
                </a:extLst>
              </p:cNvPr>
              <p:cNvSpPr/>
              <p:nvPr/>
            </p:nvSpPr>
            <p:spPr>
              <a:xfrm>
                <a:off x="1665250" y="32920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60" name="Graphic 617">
              <a:extLst>
                <a:ext uri="{FF2B5EF4-FFF2-40B4-BE49-F238E27FC236}">
                  <a16:creationId xmlns:a16="http://schemas.microsoft.com/office/drawing/2014/main" id="{5DA32F56-90BE-2954-CD8C-CA43CB395323}"/>
                </a:ext>
              </a:extLst>
            </p:cNvPr>
            <p:cNvGrpSpPr/>
            <p:nvPr/>
          </p:nvGrpSpPr>
          <p:grpSpPr>
            <a:xfrm>
              <a:off x="1690840" y="3327857"/>
              <a:ext cx="75628" cy="69674"/>
              <a:chOff x="1690840" y="3258582"/>
              <a:chExt cx="75628" cy="69674"/>
            </a:xfrm>
          </p:grpSpPr>
          <p:sp>
            <p:nvSpPr>
              <p:cNvPr id="2761" name="Freeform: Shape 2760">
                <a:extLst>
                  <a:ext uri="{FF2B5EF4-FFF2-40B4-BE49-F238E27FC236}">
                    <a16:creationId xmlns:a16="http://schemas.microsoft.com/office/drawing/2014/main" id="{285C4A64-92DC-2AA4-4EF1-4B59A2DE9E69}"/>
                  </a:ext>
                </a:extLst>
              </p:cNvPr>
              <p:cNvSpPr/>
              <p:nvPr/>
            </p:nvSpPr>
            <p:spPr>
              <a:xfrm>
                <a:off x="1728844"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62" name="Freeform: Shape 2761">
                <a:extLst>
                  <a:ext uri="{FF2B5EF4-FFF2-40B4-BE49-F238E27FC236}">
                    <a16:creationId xmlns:a16="http://schemas.microsoft.com/office/drawing/2014/main" id="{5B802F58-99B2-9F56-00BD-A2407879AC53}"/>
                  </a:ext>
                </a:extLst>
              </p:cNvPr>
              <p:cNvSpPr/>
              <p:nvPr/>
            </p:nvSpPr>
            <p:spPr>
              <a:xfrm>
                <a:off x="1690840" y="32920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63" name="Graphic 617">
              <a:extLst>
                <a:ext uri="{FF2B5EF4-FFF2-40B4-BE49-F238E27FC236}">
                  <a16:creationId xmlns:a16="http://schemas.microsoft.com/office/drawing/2014/main" id="{AF29BF90-90C5-678A-0746-9D66A2144524}"/>
                </a:ext>
              </a:extLst>
            </p:cNvPr>
            <p:cNvGrpSpPr/>
            <p:nvPr/>
          </p:nvGrpSpPr>
          <p:grpSpPr>
            <a:xfrm>
              <a:off x="1769762" y="3327857"/>
              <a:ext cx="75755" cy="69674"/>
              <a:chOff x="1769762" y="3258582"/>
              <a:chExt cx="75755" cy="69674"/>
            </a:xfrm>
          </p:grpSpPr>
          <p:sp>
            <p:nvSpPr>
              <p:cNvPr id="2764" name="Freeform: Shape 2763">
                <a:extLst>
                  <a:ext uri="{FF2B5EF4-FFF2-40B4-BE49-F238E27FC236}">
                    <a16:creationId xmlns:a16="http://schemas.microsoft.com/office/drawing/2014/main" id="{BD80BD88-7992-2E00-37A9-58133BB37F05}"/>
                  </a:ext>
                </a:extLst>
              </p:cNvPr>
              <p:cNvSpPr/>
              <p:nvPr/>
            </p:nvSpPr>
            <p:spPr>
              <a:xfrm>
                <a:off x="1807766"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65" name="Freeform: Shape 2764">
                <a:extLst>
                  <a:ext uri="{FF2B5EF4-FFF2-40B4-BE49-F238E27FC236}">
                    <a16:creationId xmlns:a16="http://schemas.microsoft.com/office/drawing/2014/main" id="{A9B1B3F5-3FA9-5C8F-AD5D-6EA78A66EC98}"/>
                  </a:ext>
                </a:extLst>
              </p:cNvPr>
              <p:cNvSpPr/>
              <p:nvPr/>
            </p:nvSpPr>
            <p:spPr>
              <a:xfrm>
                <a:off x="1769762" y="3292026"/>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grpSp>
        <p:nvGrpSpPr>
          <p:cNvPr id="60" name="Group 59">
            <a:extLst>
              <a:ext uri="{FF2B5EF4-FFF2-40B4-BE49-F238E27FC236}">
                <a16:creationId xmlns:a16="http://schemas.microsoft.com/office/drawing/2014/main" id="{8BB2F0C2-9DB1-18B7-E7CC-6C03E8D4B1E6}"/>
              </a:ext>
            </a:extLst>
          </p:cNvPr>
          <p:cNvGrpSpPr/>
          <p:nvPr/>
        </p:nvGrpSpPr>
        <p:grpSpPr>
          <a:xfrm>
            <a:off x="4240795" y="2957569"/>
            <a:ext cx="1278968" cy="206616"/>
            <a:chOff x="4240795" y="2957569"/>
            <a:chExt cx="1278968" cy="206616"/>
          </a:xfrm>
        </p:grpSpPr>
        <p:grpSp>
          <p:nvGrpSpPr>
            <p:cNvPr id="2916" name="Graphic 617">
              <a:extLst>
                <a:ext uri="{FF2B5EF4-FFF2-40B4-BE49-F238E27FC236}">
                  <a16:creationId xmlns:a16="http://schemas.microsoft.com/office/drawing/2014/main" id="{BFD7F910-9932-E31B-5641-8F4514012EBE}"/>
                </a:ext>
              </a:extLst>
            </p:cNvPr>
            <p:cNvGrpSpPr/>
            <p:nvPr/>
          </p:nvGrpSpPr>
          <p:grpSpPr>
            <a:xfrm>
              <a:off x="4240795" y="3094511"/>
              <a:ext cx="75628" cy="69674"/>
              <a:chOff x="4240795" y="3025236"/>
              <a:chExt cx="75628" cy="69674"/>
            </a:xfrm>
          </p:grpSpPr>
          <p:sp>
            <p:nvSpPr>
              <p:cNvPr id="2917" name="Freeform: Shape 2916">
                <a:extLst>
                  <a:ext uri="{FF2B5EF4-FFF2-40B4-BE49-F238E27FC236}">
                    <a16:creationId xmlns:a16="http://schemas.microsoft.com/office/drawing/2014/main" id="{0DC6109F-F1FC-57E9-DA2B-0C8380325B6A}"/>
                  </a:ext>
                </a:extLst>
              </p:cNvPr>
              <p:cNvSpPr/>
              <p:nvPr/>
            </p:nvSpPr>
            <p:spPr>
              <a:xfrm>
                <a:off x="4278799"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18" name="Freeform: Shape 2917">
                <a:extLst>
                  <a:ext uri="{FF2B5EF4-FFF2-40B4-BE49-F238E27FC236}">
                    <a16:creationId xmlns:a16="http://schemas.microsoft.com/office/drawing/2014/main" id="{CF838E7A-F910-417B-AD5B-5B7D6DD2CED7}"/>
                  </a:ext>
                </a:extLst>
              </p:cNvPr>
              <p:cNvSpPr/>
              <p:nvPr/>
            </p:nvSpPr>
            <p:spPr>
              <a:xfrm>
                <a:off x="4240795"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19" name="Graphic 617">
              <a:extLst>
                <a:ext uri="{FF2B5EF4-FFF2-40B4-BE49-F238E27FC236}">
                  <a16:creationId xmlns:a16="http://schemas.microsoft.com/office/drawing/2014/main" id="{3AE92B03-A402-8F7F-C967-5A333F5BCE60}"/>
                </a:ext>
              </a:extLst>
            </p:cNvPr>
            <p:cNvGrpSpPr/>
            <p:nvPr/>
          </p:nvGrpSpPr>
          <p:grpSpPr>
            <a:xfrm>
              <a:off x="4268665" y="3094511"/>
              <a:ext cx="75628" cy="69674"/>
              <a:chOff x="4268665" y="3025236"/>
              <a:chExt cx="75628" cy="69674"/>
            </a:xfrm>
          </p:grpSpPr>
          <p:sp>
            <p:nvSpPr>
              <p:cNvPr id="2920" name="Freeform: Shape 2919">
                <a:extLst>
                  <a:ext uri="{FF2B5EF4-FFF2-40B4-BE49-F238E27FC236}">
                    <a16:creationId xmlns:a16="http://schemas.microsoft.com/office/drawing/2014/main" id="{9B3F0F41-C52E-CB6D-3DD5-4939662B6C0F}"/>
                  </a:ext>
                </a:extLst>
              </p:cNvPr>
              <p:cNvSpPr/>
              <p:nvPr/>
            </p:nvSpPr>
            <p:spPr>
              <a:xfrm>
                <a:off x="4306669"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21" name="Freeform: Shape 2920">
                <a:extLst>
                  <a:ext uri="{FF2B5EF4-FFF2-40B4-BE49-F238E27FC236}">
                    <a16:creationId xmlns:a16="http://schemas.microsoft.com/office/drawing/2014/main" id="{CF3E92B4-A3AF-E42C-DA42-8821CA23C8A2}"/>
                  </a:ext>
                </a:extLst>
              </p:cNvPr>
              <p:cNvSpPr/>
              <p:nvPr/>
            </p:nvSpPr>
            <p:spPr>
              <a:xfrm>
                <a:off x="4268665"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22" name="Graphic 617">
              <a:extLst>
                <a:ext uri="{FF2B5EF4-FFF2-40B4-BE49-F238E27FC236}">
                  <a16:creationId xmlns:a16="http://schemas.microsoft.com/office/drawing/2014/main" id="{66988FD8-C51C-5780-BB08-5D7F541C5A11}"/>
                </a:ext>
              </a:extLst>
            </p:cNvPr>
            <p:cNvGrpSpPr/>
            <p:nvPr/>
          </p:nvGrpSpPr>
          <p:grpSpPr>
            <a:xfrm>
              <a:off x="4288680" y="3094511"/>
              <a:ext cx="75628" cy="69674"/>
              <a:chOff x="4288680" y="3025236"/>
              <a:chExt cx="75628" cy="69674"/>
            </a:xfrm>
          </p:grpSpPr>
          <p:sp>
            <p:nvSpPr>
              <p:cNvPr id="2923" name="Freeform: Shape 2922">
                <a:extLst>
                  <a:ext uri="{FF2B5EF4-FFF2-40B4-BE49-F238E27FC236}">
                    <a16:creationId xmlns:a16="http://schemas.microsoft.com/office/drawing/2014/main" id="{965B85A3-A359-28E0-E2BA-09339E725A11}"/>
                  </a:ext>
                </a:extLst>
              </p:cNvPr>
              <p:cNvSpPr/>
              <p:nvPr/>
            </p:nvSpPr>
            <p:spPr>
              <a:xfrm>
                <a:off x="4326684"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24" name="Freeform: Shape 2923">
                <a:extLst>
                  <a:ext uri="{FF2B5EF4-FFF2-40B4-BE49-F238E27FC236}">
                    <a16:creationId xmlns:a16="http://schemas.microsoft.com/office/drawing/2014/main" id="{B98ADA58-40CA-BA0D-A66B-028C74314ED9}"/>
                  </a:ext>
                </a:extLst>
              </p:cNvPr>
              <p:cNvSpPr/>
              <p:nvPr/>
            </p:nvSpPr>
            <p:spPr>
              <a:xfrm>
                <a:off x="4288680"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25" name="Graphic 617">
              <a:extLst>
                <a:ext uri="{FF2B5EF4-FFF2-40B4-BE49-F238E27FC236}">
                  <a16:creationId xmlns:a16="http://schemas.microsoft.com/office/drawing/2014/main" id="{A23F18C3-6FD6-268D-15EA-046B14C812DD}"/>
                </a:ext>
              </a:extLst>
            </p:cNvPr>
            <p:cNvGrpSpPr/>
            <p:nvPr/>
          </p:nvGrpSpPr>
          <p:grpSpPr>
            <a:xfrm>
              <a:off x="4316550" y="3094511"/>
              <a:ext cx="75628" cy="69674"/>
              <a:chOff x="4316550" y="3025236"/>
              <a:chExt cx="75628" cy="69674"/>
            </a:xfrm>
          </p:grpSpPr>
          <p:sp>
            <p:nvSpPr>
              <p:cNvPr id="2926" name="Freeform: Shape 2925">
                <a:extLst>
                  <a:ext uri="{FF2B5EF4-FFF2-40B4-BE49-F238E27FC236}">
                    <a16:creationId xmlns:a16="http://schemas.microsoft.com/office/drawing/2014/main" id="{9274D284-85CA-CA8F-7732-A2A5FD43386B}"/>
                  </a:ext>
                </a:extLst>
              </p:cNvPr>
              <p:cNvSpPr/>
              <p:nvPr/>
            </p:nvSpPr>
            <p:spPr>
              <a:xfrm>
                <a:off x="4354554"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27" name="Freeform: Shape 2926">
                <a:extLst>
                  <a:ext uri="{FF2B5EF4-FFF2-40B4-BE49-F238E27FC236}">
                    <a16:creationId xmlns:a16="http://schemas.microsoft.com/office/drawing/2014/main" id="{DF015253-64D6-B98B-C61E-F2E7819D78A4}"/>
                  </a:ext>
                </a:extLst>
              </p:cNvPr>
              <p:cNvSpPr/>
              <p:nvPr/>
            </p:nvSpPr>
            <p:spPr>
              <a:xfrm>
                <a:off x="4316550"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28" name="Graphic 617">
              <a:extLst>
                <a:ext uri="{FF2B5EF4-FFF2-40B4-BE49-F238E27FC236}">
                  <a16:creationId xmlns:a16="http://schemas.microsoft.com/office/drawing/2014/main" id="{E00942BD-8217-5D64-E9C4-3361BEE44FC5}"/>
                </a:ext>
              </a:extLst>
            </p:cNvPr>
            <p:cNvGrpSpPr/>
            <p:nvPr/>
          </p:nvGrpSpPr>
          <p:grpSpPr>
            <a:xfrm>
              <a:off x="4339099" y="3094511"/>
              <a:ext cx="75628" cy="69674"/>
              <a:chOff x="4339099" y="3025236"/>
              <a:chExt cx="75628" cy="69674"/>
            </a:xfrm>
          </p:grpSpPr>
          <p:sp>
            <p:nvSpPr>
              <p:cNvPr id="2929" name="Freeform: Shape 2928">
                <a:extLst>
                  <a:ext uri="{FF2B5EF4-FFF2-40B4-BE49-F238E27FC236}">
                    <a16:creationId xmlns:a16="http://schemas.microsoft.com/office/drawing/2014/main" id="{A2FD94D9-DDFC-98A9-A3BB-49EF7038DE1A}"/>
                  </a:ext>
                </a:extLst>
              </p:cNvPr>
              <p:cNvSpPr/>
              <p:nvPr/>
            </p:nvSpPr>
            <p:spPr>
              <a:xfrm>
                <a:off x="4377103"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30" name="Freeform: Shape 2929">
                <a:extLst>
                  <a:ext uri="{FF2B5EF4-FFF2-40B4-BE49-F238E27FC236}">
                    <a16:creationId xmlns:a16="http://schemas.microsoft.com/office/drawing/2014/main" id="{33C65165-5A54-0E1A-3B42-47F31E89E3CF}"/>
                  </a:ext>
                </a:extLst>
              </p:cNvPr>
              <p:cNvSpPr/>
              <p:nvPr/>
            </p:nvSpPr>
            <p:spPr>
              <a:xfrm>
                <a:off x="4339099"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31" name="Graphic 617">
              <a:extLst>
                <a:ext uri="{FF2B5EF4-FFF2-40B4-BE49-F238E27FC236}">
                  <a16:creationId xmlns:a16="http://schemas.microsoft.com/office/drawing/2014/main" id="{2E399867-81BE-EC40-52BC-2E0BD152DEAD}"/>
                </a:ext>
              </a:extLst>
            </p:cNvPr>
            <p:cNvGrpSpPr/>
            <p:nvPr/>
          </p:nvGrpSpPr>
          <p:grpSpPr>
            <a:xfrm>
              <a:off x="4362788" y="3068921"/>
              <a:ext cx="75755" cy="69674"/>
              <a:chOff x="4362788" y="2999646"/>
              <a:chExt cx="75755" cy="69674"/>
            </a:xfrm>
          </p:grpSpPr>
          <p:sp>
            <p:nvSpPr>
              <p:cNvPr id="2932" name="Freeform: Shape 2931">
                <a:extLst>
                  <a:ext uri="{FF2B5EF4-FFF2-40B4-BE49-F238E27FC236}">
                    <a16:creationId xmlns:a16="http://schemas.microsoft.com/office/drawing/2014/main" id="{8B2AB125-F65D-2043-2884-33F4C6F88224}"/>
                  </a:ext>
                </a:extLst>
              </p:cNvPr>
              <p:cNvSpPr/>
              <p:nvPr/>
            </p:nvSpPr>
            <p:spPr>
              <a:xfrm>
                <a:off x="4400793" y="29996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33" name="Freeform: Shape 2932">
                <a:extLst>
                  <a:ext uri="{FF2B5EF4-FFF2-40B4-BE49-F238E27FC236}">
                    <a16:creationId xmlns:a16="http://schemas.microsoft.com/office/drawing/2014/main" id="{113A3152-8F42-36FE-9D4F-E00935B6924B}"/>
                  </a:ext>
                </a:extLst>
              </p:cNvPr>
              <p:cNvSpPr/>
              <p:nvPr/>
            </p:nvSpPr>
            <p:spPr>
              <a:xfrm>
                <a:off x="4362788" y="303309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34" name="Graphic 617">
              <a:extLst>
                <a:ext uri="{FF2B5EF4-FFF2-40B4-BE49-F238E27FC236}">
                  <a16:creationId xmlns:a16="http://schemas.microsoft.com/office/drawing/2014/main" id="{51AE7289-4B8C-3573-87A9-897D074001A0}"/>
                </a:ext>
              </a:extLst>
            </p:cNvPr>
            <p:cNvGrpSpPr/>
            <p:nvPr/>
          </p:nvGrpSpPr>
          <p:grpSpPr>
            <a:xfrm>
              <a:off x="4386984" y="3068921"/>
              <a:ext cx="75628" cy="69674"/>
              <a:chOff x="4386984" y="2999646"/>
              <a:chExt cx="75628" cy="69674"/>
            </a:xfrm>
          </p:grpSpPr>
          <p:sp>
            <p:nvSpPr>
              <p:cNvPr id="2935" name="Freeform: Shape 2934">
                <a:extLst>
                  <a:ext uri="{FF2B5EF4-FFF2-40B4-BE49-F238E27FC236}">
                    <a16:creationId xmlns:a16="http://schemas.microsoft.com/office/drawing/2014/main" id="{220C878C-F412-FC2F-A4C5-AA76A73B349A}"/>
                  </a:ext>
                </a:extLst>
              </p:cNvPr>
              <p:cNvSpPr/>
              <p:nvPr/>
            </p:nvSpPr>
            <p:spPr>
              <a:xfrm>
                <a:off x="4424989" y="29996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36" name="Freeform: Shape 2935">
                <a:extLst>
                  <a:ext uri="{FF2B5EF4-FFF2-40B4-BE49-F238E27FC236}">
                    <a16:creationId xmlns:a16="http://schemas.microsoft.com/office/drawing/2014/main" id="{08BC42FC-1D94-7908-9974-7BF7391E446D}"/>
                  </a:ext>
                </a:extLst>
              </p:cNvPr>
              <p:cNvSpPr/>
              <p:nvPr/>
            </p:nvSpPr>
            <p:spPr>
              <a:xfrm>
                <a:off x="4386984" y="303309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37" name="Graphic 617">
              <a:extLst>
                <a:ext uri="{FF2B5EF4-FFF2-40B4-BE49-F238E27FC236}">
                  <a16:creationId xmlns:a16="http://schemas.microsoft.com/office/drawing/2014/main" id="{4C1D9CD8-6843-6D68-6A5D-E50432254F2A}"/>
                </a:ext>
              </a:extLst>
            </p:cNvPr>
            <p:cNvGrpSpPr/>
            <p:nvPr/>
          </p:nvGrpSpPr>
          <p:grpSpPr>
            <a:xfrm>
              <a:off x="4419541" y="3068921"/>
              <a:ext cx="75628" cy="69674"/>
              <a:chOff x="4419541" y="2999646"/>
              <a:chExt cx="75628" cy="69674"/>
            </a:xfrm>
          </p:grpSpPr>
          <p:sp>
            <p:nvSpPr>
              <p:cNvPr id="2938" name="Freeform: Shape 2937">
                <a:extLst>
                  <a:ext uri="{FF2B5EF4-FFF2-40B4-BE49-F238E27FC236}">
                    <a16:creationId xmlns:a16="http://schemas.microsoft.com/office/drawing/2014/main" id="{22FF9B7E-C876-524A-9DF1-CA0F61816194}"/>
                  </a:ext>
                </a:extLst>
              </p:cNvPr>
              <p:cNvSpPr/>
              <p:nvPr/>
            </p:nvSpPr>
            <p:spPr>
              <a:xfrm>
                <a:off x="4457545" y="29996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39" name="Freeform: Shape 2938">
                <a:extLst>
                  <a:ext uri="{FF2B5EF4-FFF2-40B4-BE49-F238E27FC236}">
                    <a16:creationId xmlns:a16="http://schemas.microsoft.com/office/drawing/2014/main" id="{0DA30624-C0D5-DF39-339F-9B5C26FB7C13}"/>
                  </a:ext>
                </a:extLst>
              </p:cNvPr>
              <p:cNvSpPr/>
              <p:nvPr/>
            </p:nvSpPr>
            <p:spPr>
              <a:xfrm>
                <a:off x="4419541" y="3033090"/>
                <a:ext cx="75628" cy="12668"/>
              </a:xfrm>
              <a:custGeom>
                <a:avLst/>
                <a:gdLst>
                  <a:gd name="connsiteX0" fmla="*/ 75629 w 75628"/>
                  <a:gd name="connsiteY0" fmla="*/ 0 h 12668"/>
                  <a:gd name="connsiteX1" fmla="*/ 0 w 75628"/>
                  <a:gd name="connsiteY1" fmla="*/ 0 h 12668"/>
                </a:gdLst>
                <a:ahLst/>
                <a:cxnLst>
                  <a:cxn ang="0">
                    <a:pos x="connsiteX0" y="connsiteY0"/>
                  </a:cxn>
                  <a:cxn ang="0">
                    <a:pos x="connsiteX1" y="connsiteY1"/>
                  </a:cxn>
                </a:cxnLst>
                <a:rect l="l" t="t" r="r" b="b"/>
                <a:pathLst>
                  <a:path w="75628" h="12668">
                    <a:moveTo>
                      <a:pt x="75629" y="0"/>
                    </a:moveTo>
                    <a:lnTo>
                      <a:pt x="0" y="0"/>
                    </a:lnTo>
                  </a:path>
                </a:pathLst>
              </a:custGeom>
              <a:ln w="18983" cap="flat">
                <a:solidFill>
                  <a:schemeClr val="accent3"/>
                </a:solidFill>
                <a:prstDash val="solid"/>
                <a:round/>
              </a:ln>
            </p:spPr>
            <p:txBody>
              <a:bodyPr rtlCol="0" anchor="ctr"/>
              <a:lstStyle/>
              <a:p>
                <a:endParaRPr lang="en-US" dirty="0"/>
              </a:p>
            </p:txBody>
          </p:sp>
        </p:grpSp>
        <p:grpSp>
          <p:nvGrpSpPr>
            <p:cNvPr id="2940" name="Graphic 617">
              <a:extLst>
                <a:ext uri="{FF2B5EF4-FFF2-40B4-BE49-F238E27FC236}">
                  <a16:creationId xmlns:a16="http://schemas.microsoft.com/office/drawing/2014/main" id="{92762F5E-8BA4-2000-A332-739D6136C7CF}"/>
                </a:ext>
              </a:extLst>
            </p:cNvPr>
            <p:cNvGrpSpPr/>
            <p:nvPr/>
          </p:nvGrpSpPr>
          <p:grpSpPr>
            <a:xfrm>
              <a:off x="4460206" y="3042192"/>
              <a:ext cx="75628" cy="69674"/>
              <a:chOff x="4460206" y="2972917"/>
              <a:chExt cx="75628" cy="69674"/>
            </a:xfrm>
          </p:grpSpPr>
          <p:sp>
            <p:nvSpPr>
              <p:cNvPr id="2941" name="Freeform: Shape 2940">
                <a:extLst>
                  <a:ext uri="{FF2B5EF4-FFF2-40B4-BE49-F238E27FC236}">
                    <a16:creationId xmlns:a16="http://schemas.microsoft.com/office/drawing/2014/main" id="{C376B7F8-D52A-EB27-212A-F6E057E104FB}"/>
                  </a:ext>
                </a:extLst>
              </p:cNvPr>
              <p:cNvSpPr/>
              <p:nvPr/>
            </p:nvSpPr>
            <p:spPr>
              <a:xfrm>
                <a:off x="4498210"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42" name="Freeform: Shape 2941">
                <a:extLst>
                  <a:ext uri="{FF2B5EF4-FFF2-40B4-BE49-F238E27FC236}">
                    <a16:creationId xmlns:a16="http://schemas.microsoft.com/office/drawing/2014/main" id="{077D0951-3B8D-61F2-8D23-64F389BFCA09}"/>
                  </a:ext>
                </a:extLst>
              </p:cNvPr>
              <p:cNvSpPr/>
              <p:nvPr/>
            </p:nvSpPr>
            <p:spPr>
              <a:xfrm>
                <a:off x="4460206" y="300636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43" name="Graphic 617">
              <a:extLst>
                <a:ext uri="{FF2B5EF4-FFF2-40B4-BE49-F238E27FC236}">
                  <a16:creationId xmlns:a16="http://schemas.microsoft.com/office/drawing/2014/main" id="{33E80B03-E155-9947-78EA-789E84FA579E}"/>
                </a:ext>
              </a:extLst>
            </p:cNvPr>
            <p:cNvGrpSpPr/>
            <p:nvPr/>
          </p:nvGrpSpPr>
          <p:grpSpPr>
            <a:xfrm>
              <a:off x="4473127" y="3042192"/>
              <a:ext cx="75628" cy="69674"/>
              <a:chOff x="4473127" y="2972917"/>
              <a:chExt cx="75628" cy="69674"/>
            </a:xfrm>
          </p:grpSpPr>
          <p:sp>
            <p:nvSpPr>
              <p:cNvPr id="2944" name="Freeform: Shape 2943">
                <a:extLst>
                  <a:ext uri="{FF2B5EF4-FFF2-40B4-BE49-F238E27FC236}">
                    <a16:creationId xmlns:a16="http://schemas.microsoft.com/office/drawing/2014/main" id="{1C6C95C6-E642-D5D1-E43C-C33EDC935688}"/>
                  </a:ext>
                </a:extLst>
              </p:cNvPr>
              <p:cNvSpPr/>
              <p:nvPr/>
            </p:nvSpPr>
            <p:spPr>
              <a:xfrm>
                <a:off x="4511131"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45" name="Freeform: Shape 2944">
                <a:extLst>
                  <a:ext uri="{FF2B5EF4-FFF2-40B4-BE49-F238E27FC236}">
                    <a16:creationId xmlns:a16="http://schemas.microsoft.com/office/drawing/2014/main" id="{4D64D443-61B5-ABB0-32F5-C7D7FF38200B}"/>
                  </a:ext>
                </a:extLst>
              </p:cNvPr>
              <p:cNvSpPr/>
              <p:nvPr/>
            </p:nvSpPr>
            <p:spPr>
              <a:xfrm>
                <a:off x="4473127" y="300636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46" name="Graphic 617">
              <a:extLst>
                <a:ext uri="{FF2B5EF4-FFF2-40B4-BE49-F238E27FC236}">
                  <a16:creationId xmlns:a16="http://schemas.microsoft.com/office/drawing/2014/main" id="{8AF3AB4A-0526-AD1A-545F-9D176140A6BA}"/>
                </a:ext>
              </a:extLst>
            </p:cNvPr>
            <p:cNvGrpSpPr/>
            <p:nvPr/>
          </p:nvGrpSpPr>
          <p:grpSpPr>
            <a:xfrm>
              <a:off x="4497830" y="3042192"/>
              <a:ext cx="75755" cy="69674"/>
              <a:chOff x="4497830" y="2972917"/>
              <a:chExt cx="75755" cy="69674"/>
            </a:xfrm>
          </p:grpSpPr>
          <p:sp>
            <p:nvSpPr>
              <p:cNvPr id="2947" name="Freeform: Shape 2946">
                <a:extLst>
                  <a:ext uri="{FF2B5EF4-FFF2-40B4-BE49-F238E27FC236}">
                    <a16:creationId xmlns:a16="http://schemas.microsoft.com/office/drawing/2014/main" id="{1027BF16-BC6B-C15F-0826-6FA3A5D0BBBB}"/>
                  </a:ext>
                </a:extLst>
              </p:cNvPr>
              <p:cNvSpPr/>
              <p:nvPr/>
            </p:nvSpPr>
            <p:spPr>
              <a:xfrm>
                <a:off x="4535834"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48" name="Freeform: Shape 2947">
                <a:extLst>
                  <a:ext uri="{FF2B5EF4-FFF2-40B4-BE49-F238E27FC236}">
                    <a16:creationId xmlns:a16="http://schemas.microsoft.com/office/drawing/2014/main" id="{3A1A5974-A85D-31E6-1101-A847403F65D4}"/>
                  </a:ext>
                </a:extLst>
              </p:cNvPr>
              <p:cNvSpPr/>
              <p:nvPr/>
            </p:nvSpPr>
            <p:spPr>
              <a:xfrm>
                <a:off x="4497830" y="300636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49" name="Graphic 617">
              <a:extLst>
                <a:ext uri="{FF2B5EF4-FFF2-40B4-BE49-F238E27FC236}">
                  <a16:creationId xmlns:a16="http://schemas.microsoft.com/office/drawing/2014/main" id="{52B30176-1AB0-9CD0-25FD-E6416E0D09A2}"/>
                </a:ext>
              </a:extLst>
            </p:cNvPr>
            <p:cNvGrpSpPr/>
            <p:nvPr/>
          </p:nvGrpSpPr>
          <p:grpSpPr>
            <a:xfrm>
              <a:off x="4521012" y="3042192"/>
              <a:ext cx="75628" cy="69674"/>
              <a:chOff x="4521012" y="2972917"/>
              <a:chExt cx="75628" cy="69674"/>
            </a:xfrm>
          </p:grpSpPr>
          <p:sp>
            <p:nvSpPr>
              <p:cNvPr id="2950" name="Freeform: Shape 2949">
                <a:extLst>
                  <a:ext uri="{FF2B5EF4-FFF2-40B4-BE49-F238E27FC236}">
                    <a16:creationId xmlns:a16="http://schemas.microsoft.com/office/drawing/2014/main" id="{279C0B18-8DFD-FB46-A223-39E7C62E8AE5}"/>
                  </a:ext>
                </a:extLst>
              </p:cNvPr>
              <p:cNvSpPr/>
              <p:nvPr/>
            </p:nvSpPr>
            <p:spPr>
              <a:xfrm>
                <a:off x="4559017"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51" name="Freeform: Shape 2950">
                <a:extLst>
                  <a:ext uri="{FF2B5EF4-FFF2-40B4-BE49-F238E27FC236}">
                    <a16:creationId xmlns:a16="http://schemas.microsoft.com/office/drawing/2014/main" id="{83355D7A-01D9-D9CD-36A5-DF59DCA09E69}"/>
                  </a:ext>
                </a:extLst>
              </p:cNvPr>
              <p:cNvSpPr/>
              <p:nvPr/>
            </p:nvSpPr>
            <p:spPr>
              <a:xfrm>
                <a:off x="4521012" y="300636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52" name="Graphic 617">
              <a:extLst>
                <a:ext uri="{FF2B5EF4-FFF2-40B4-BE49-F238E27FC236}">
                  <a16:creationId xmlns:a16="http://schemas.microsoft.com/office/drawing/2014/main" id="{C0E867F0-DF68-B911-950C-197D16759540}"/>
                </a:ext>
              </a:extLst>
            </p:cNvPr>
            <p:cNvGrpSpPr/>
            <p:nvPr/>
          </p:nvGrpSpPr>
          <p:grpSpPr>
            <a:xfrm>
              <a:off x="4546855" y="3042192"/>
              <a:ext cx="75628" cy="69674"/>
              <a:chOff x="4546855" y="2972917"/>
              <a:chExt cx="75628" cy="69674"/>
            </a:xfrm>
          </p:grpSpPr>
          <p:sp>
            <p:nvSpPr>
              <p:cNvPr id="2953" name="Freeform: Shape 2952">
                <a:extLst>
                  <a:ext uri="{FF2B5EF4-FFF2-40B4-BE49-F238E27FC236}">
                    <a16:creationId xmlns:a16="http://schemas.microsoft.com/office/drawing/2014/main" id="{6F169957-5903-631A-604B-1B1A510CBAD5}"/>
                  </a:ext>
                </a:extLst>
              </p:cNvPr>
              <p:cNvSpPr/>
              <p:nvPr/>
            </p:nvSpPr>
            <p:spPr>
              <a:xfrm>
                <a:off x="4584860"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54" name="Freeform: Shape 2953">
                <a:extLst>
                  <a:ext uri="{FF2B5EF4-FFF2-40B4-BE49-F238E27FC236}">
                    <a16:creationId xmlns:a16="http://schemas.microsoft.com/office/drawing/2014/main" id="{907F03E7-148C-1605-D9B1-B60391CCA792}"/>
                  </a:ext>
                </a:extLst>
              </p:cNvPr>
              <p:cNvSpPr/>
              <p:nvPr/>
            </p:nvSpPr>
            <p:spPr>
              <a:xfrm>
                <a:off x="4546855" y="300636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55" name="Graphic 617">
              <a:extLst>
                <a:ext uri="{FF2B5EF4-FFF2-40B4-BE49-F238E27FC236}">
                  <a16:creationId xmlns:a16="http://schemas.microsoft.com/office/drawing/2014/main" id="{75D7A3B1-4FC4-0401-636D-2C85AFD398DE}"/>
                </a:ext>
              </a:extLst>
            </p:cNvPr>
            <p:cNvGrpSpPr/>
            <p:nvPr/>
          </p:nvGrpSpPr>
          <p:grpSpPr>
            <a:xfrm>
              <a:off x="4580552" y="3006341"/>
              <a:ext cx="75628" cy="69801"/>
              <a:chOff x="4580552" y="2937066"/>
              <a:chExt cx="75628" cy="69801"/>
            </a:xfrm>
          </p:grpSpPr>
          <p:sp>
            <p:nvSpPr>
              <p:cNvPr id="2956" name="Freeform: Shape 2955">
                <a:extLst>
                  <a:ext uri="{FF2B5EF4-FFF2-40B4-BE49-F238E27FC236}">
                    <a16:creationId xmlns:a16="http://schemas.microsoft.com/office/drawing/2014/main" id="{50A7E258-2D09-7703-F112-D4560EE6A7FC}"/>
                  </a:ext>
                </a:extLst>
              </p:cNvPr>
              <p:cNvSpPr/>
              <p:nvPr/>
            </p:nvSpPr>
            <p:spPr>
              <a:xfrm>
                <a:off x="4618557"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957" name="Freeform: Shape 2956">
                <a:extLst>
                  <a:ext uri="{FF2B5EF4-FFF2-40B4-BE49-F238E27FC236}">
                    <a16:creationId xmlns:a16="http://schemas.microsoft.com/office/drawing/2014/main" id="{A8C93EFA-603C-575E-1555-213FE0C6D9F3}"/>
                  </a:ext>
                </a:extLst>
              </p:cNvPr>
              <p:cNvSpPr/>
              <p:nvPr/>
            </p:nvSpPr>
            <p:spPr>
              <a:xfrm>
                <a:off x="4580552" y="297051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58" name="Graphic 617">
              <a:extLst>
                <a:ext uri="{FF2B5EF4-FFF2-40B4-BE49-F238E27FC236}">
                  <a16:creationId xmlns:a16="http://schemas.microsoft.com/office/drawing/2014/main" id="{2671E7A5-3F01-4B81-7461-60BA1D747739}"/>
                </a:ext>
              </a:extLst>
            </p:cNvPr>
            <p:cNvGrpSpPr/>
            <p:nvPr/>
          </p:nvGrpSpPr>
          <p:grpSpPr>
            <a:xfrm>
              <a:off x="4599048" y="3006341"/>
              <a:ext cx="75755" cy="69801"/>
              <a:chOff x="4599048" y="2937066"/>
              <a:chExt cx="75755" cy="69801"/>
            </a:xfrm>
          </p:grpSpPr>
          <p:sp>
            <p:nvSpPr>
              <p:cNvPr id="2959" name="Freeform: Shape 2958">
                <a:extLst>
                  <a:ext uri="{FF2B5EF4-FFF2-40B4-BE49-F238E27FC236}">
                    <a16:creationId xmlns:a16="http://schemas.microsoft.com/office/drawing/2014/main" id="{558B200A-64E1-87E1-2CA4-50E6B938655F}"/>
                  </a:ext>
                </a:extLst>
              </p:cNvPr>
              <p:cNvSpPr/>
              <p:nvPr/>
            </p:nvSpPr>
            <p:spPr>
              <a:xfrm>
                <a:off x="4637052"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960" name="Freeform: Shape 2959">
                <a:extLst>
                  <a:ext uri="{FF2B5EF4-FFF2-40B4-BE49-F238E27FC236}">
                    <a16:creationId xmlns:a16="http://schemas.microsoft.com/office/drawing/2014/main" id="{7AFB89D7-0222-4D7B-7DD5-EAF3F2127CC0}"/>
                  </a:ext>
                </a:extLst>
              </p:cNvPr>
              <p:cNvSpPr/>
              <p:nvPr/>
            </p:nvSpPr>
            <p:spPr>
              <a:xfrm>
                <a:off x="4599048"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61" name="Graphic 617">
              <a:extLst>
                <a:ext uri="{FF2B5EF4-FFF2-40B4-BE49-F238E27FC236}">
                  <a16:creationId xmlns:a16="http://schemas.microsoft.com/office/drawing/2014/main" id="{65E8FCB3-9B8B-7771-EE79-27092A72EFDA}"/>
                </a:ext>
              </a:extLst>
            </p:cNvPr>
            <p:cNvGrpSpPr/>
            <p:nvPr/>
          </p:nvGrpSpPr>
          <p:grpSpPr>
            <a:xfrm>
              <a:off x="4632745" y="3006341"/>
              <a:ext cx="75755" cy="69801"/>
              <a:chOff x="4632745" y="2937066"/>
              <a:chExt cx="75755" cy="69801"/>
            </a:xfrm>
          </p:grpSpPr>
          <p:sp>
            <p:nvSpPr>
              <p:cNvPr id="2962" name="Freeform: Shape 2961">
                <a:extLst>
                  <a:ext uri="{FF2B5EF4-FFF2-40B4-BE49-F238E27FC236}">
                    <a16:creationId xmlns:a16="http://schemas.microsoft.com/office/drawing/2014/main" id="{0D8BE028-8ED7-24C4-51C2-80EA7BF8CE94}"/>
                  </a:ext>
                </a:extLst>
              </p:cNvPr>
              <p:cNvSpPr/>
              <p:nvPr/>
            </p:nvSpPr>
            <p:spPr>
              <a:xfrm>
                <a:off x="4670749"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963" name="Freeform: Shape 2962">
                <a:extLst>
                  <a:ext uri="{FF2B5EF4-FFF2-40B4-BE49-F238E27FC236}">
                    <a16:creationId xmlns:a16="http://schemas.microsoft.com/office/drawing/2014/main" id="{ADBF31C5-C719-6293-7BE4-0688C890A08D}"/>
                  </a:ext>
                </a:extLst>
              </p:cNvPr>
              <p:cNvSpPr/>
              <p:nvPr/>
            </p:nvSpPr>
            <p:spPr>
              <a:xfrm>
                <a:off x="4632745"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64" name="Graphic 617">
              <a:extLst>
                <a:ext uri="{FF2B5EF4-FFF2-40B4-BE49-F238E27FC236}">
                  <a16:creationId xmlns:a16="http://schemas.microsoft.com/office/drawing/2014/main" id="{A8688272-583B-ACFB-7EB1-A1616A0B8D0C}"/>
                </a:ext>
              </a:extLst>
            </p:cNvPr>
            <p:cNvGrpSpPr/>
            <p:nvPr/>
          </p:nvGrpSpPr>
          <p:grpSpPr>
            <a:xfrm>
              <a:off x="4656687" y="3006341"/>
              <a:ext cx="75628" cy="69801"/>
              <a:chOff x="4656687" y="2937066"/>
              <a:chExt cx="75628" cy="69801"/>
            </a:xfrm>
          </p:grpSpPr>
          <p:sp>
            <p:nvSpPr>
              <p:cNvPr id="2965" name="Freeform: Shape 2964">
                <a:extLst>
                  <a:ext uri="{FF2B5EF4-FFF2-40B4-BE49-F238E27FC236}">
                    <a16:creationId xmlns:a16="http://schemas.microsoft.com/office/drawing/2014/main" id="{7D457AD3-B1DD-C146-43E0-404B300B4065}"/>
                  </a:ext>
                </a:extLst>
              </p:cNvPr>
              <p:cNvSpPr/>
              <p:nvPr/>
            </p:nvSpPr>
            <p:spPr>
              <a:xfrm>
                <a:off x="4694692"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966" name="Freeform: Shape 2965">
                <a:extLst>
                  <a:ext uri="{FF2B5EF4-FFF2-40B4-BE49-F238E27FC236}">
                    <a16:creationId xmlns:a16="http://schemas.microsoft.com/office/drawing/2014/main" id="{C652A8F2-6F9C-FC65-F2C6-217B6712EC60}"/>
                  </a:ext>
                </a:extLst>
              </p:cNvPr>
              <p:cNvSpPr/>
              <p:nvPr/>
            </p:nvSpPr>
            <p:spPr>
              <a:xfrm>
                <a:off x="4656687" y="2970510"/>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18983" cap="flat">
                <a:solidFill>
                  <a:schemeClr val="accent3"/>
                </a:solidFill>
                <a:prstDash val="solid"/>
                <a:round/>
              </a:ln>
            </p:spPr>
            <p:txBody>
              <a:bodyPr rtlCol="0" anchor="ctr"/>
              <a:lstStyle/>
              <a:p>
                <a:endParaRPr lang="en-US" dirty="0"/>
              </a:p>
            </p:txBody>
          </p:sp>
        </p:grpSp>
        <p:grpSp>
          <p:nvGrpSpPr>
            <p:cNvPr id="2967" name="Graphic 617">
              <a:extLst>
                <a:ext uri="{FF2B5EF4-FFF2-40B4-BE49-F238E27FC236}">
                  <a16:creationId xmlns:a16="http://schemas.microsoft.com/office/drawing/2014/main" id="{6B34892D-E83E-8CEE-E6D9-08BA268CBB3B}"/>
                </a:ext>
              </a:extLst>
            </p:cNvPr>
            <p:cNvGrpSpPr/>
            <p:nvPr/>
          </p:nvGrpSpPr>
          <p:grpSpPr>
            <a:xfrm>
              <a:off x="4668215" y="3006341"/>
              <a:ext cx="75755" cy="69801"/>
              <a:chOff x="4668215" y="2937066"/>
              <a:chExt cx="75755" cy="69801"/>
            </a:xfrm>
          </p:grpSpPr>
          <p:sp>
            <p:nvSpPr>
              <p:cNvPr id="2968" name="Freeform: Shape 2967">
                <a:extLst>
                  <a:ext uri="{FF2B5EF4-FFF2-40B4-BE49-F238E27FC236}">
                    <a16:creationId xmlns:a16="http://schemas.microsoft.com/office/drawing/2014/main" id="{10E49825-18C5-AEA6-A9FE-2E9F637C4D48}"/>
                  </a:ext>
                </a:extLst>
              </p:cNvPr>
              <p:cNvSpPr/>
              <p:nvPr/>
            </p:nvSpPr>
            <p:spPr>
              <a:xfrm>
                <a:off x="4706220"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969" name="Freeform: Shape 2968">
                <a:extLst>
                  <a:ext uri="{FF2B5EF4-FFF2-40B4-BE49-F238E27FC236}">
                    <a16:creationId xmlns:a16="http://schemas.microsoft.com/office/drawing/2014/main" id="{B3AE96A6-422A-0F6B-EACB-B09DB4D3D85B}"/>
                  </a:ext>
                </a:extLst>
              </p:cNvPr>
              <p:cNvSpPr/>
              <p:nvPr/>
            </p:nvSpPr>
            <p:spPr>
              <a:xfrm>
                <a:off x="4668215"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70" name="Graphic 617">
              <a:extLst>
                <a:ext uri="{FF2B5EF4-FFF2-40B4-BE49-F238E27FC236}">
                  <a16:creationId xmlns:a16="http://schemas.microsoft.com/office/drawing/2014/main" id="{3AE73CC4-7F2D-E74C-44B8-050F5AC6763C}"/>
                </a:ext>
              </a:extLst>
            </p:cNvPr>
            <p:cNvGrpSpPr/>
            <p:nvPr/>
          </p:nvGrpSpPr>
          <p:grpSpPr>
            <a:xfrm>
              <a:off x="4694945" y="3006341"/>
              <a:ext cx="75755" cy="69801"/>
              <a:chOff x="4694945" y="2937066"/>
              <a:chExt cx="75755" cy="69801"/>
            </a:xfrm>
          </p:grpSpPr>
          <p:sp>
            <p:nvSpPr>
              <p:cNvPr id="2971" name="Freeform: Shape 2970">
                <a:extLst>
                  <a:ext uri="{FF2B5EF4-FFF2-40B4-BE49-F238E27FC236}">
                    <a16:creationId xmlns:a16="http://schemas.microsoft.com/office/drawing/2014/main" id="{70AF0C3E-B708-77CB-4D74-AE538EB7E3DA}"/>
                  </a:ext>
                </a:extLst>
              </p:cNvPr>
              <p:cNvSpPr/>
              <p:nvPr/>
            </p:nvSpPr>
            <p:spPr>
              <a:xfrm>
                <a:off x="4732949"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972" name="Freeform: Shape 2971">
                <a:extLst>
                  <a:ext uri="{FF2B5EF4-FFF2-40B4-BE49-F238E27FC236}">
                    <a16:creationId xmlns:a16="http://schemas.microsoft.com/office/drawing/2014/main" id="{BEBE41F8-0D59-744A-F316-C7D16A319A86}"/>
                  </a:ext>
                </a:extLst>
              </p:cNvPr>
              <p:cNvSpPr/>
              <p:nvPr/>
            </p:nvSpPr>
            <p:spPr>
              <a:xfrm>
                <a:off x="4694945"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73" name="Graphic 617">
              <a:extLst>
                <a:ext uri="{FF2B5EF4-FFF2-40B4-BE49-F238E27FC236}">
                  <a16:creationId xmlns:a16="http://schemas.microsoft.com/office/drawing/2014/main" id="{A3DC1686-4BE2-0F37-C556-936ABFA31EF1}"/>
                </a:ext>
              </a:extLst>
            </p:cNvPr>
            <p:cNvGrpSpPr/>
            <p:nvPr/>
          </p:nvGrpSpPr>
          <p:grpSpPr>
            <a:xfrm>
              <a:off x="4716101" y="3006341"/>
              <a:ext cx="75755" cy="69801"/>
              <a:chOff x="4716101" y="2937066"/>
              <a:chExt cx="75755" cy="69801"/>
            </a:xfrm>
          </p:grpSpPr>
          <p:sp>
            <p:nvSpPr>
              <p:cNvPr id="2974" name="Freeform: Shape 2973">
                <a:extLst>
                  <a:ext uri="{FF2B5EF4-FFF2-40B4-BE49-F238E27FC236}">
                    <a16:creationId xmlns:a16="http://schemas.microsoft.com/office/drawing/2014/main" id="{F0907AE1-BD7E-0EAC-65CA-5F70E1B5C327}"/>
                  </a:ext>
                </a:extLst>
              </p:cNvPr>
              <p:cNvSpPr/>
              <p:nvPr/>
            </p:nvSpPr>
            <p:spPr>
              <a:xfrm>
                <a:off x="4754105"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975" name="Freeform: Shape 2974">
                <a:extLst>
                  <a:ext uri="{FF2B5EF4-FFF2-40B4-BE49-F238E27FC236}">
                    <a16:creationId xmlns:a16="http://schemas.microsoft.com/office/drawing/2014/main" id="{D52934A5-6E66-BFA5-6F4C-1FBBF0787738}"/>
                  </a:ext>
                </a:extLst>
              </p:cNvPr>
              <p:cNvSpPr/>
              <p:nvPr/>
            </p:nvSpPr>
            <p:spPr>
              <a:xfrm>
                <a:off x="4716101"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76" name="Graphic 617">
              <a:extLst>
                <a:ext uri="{FF2B5EF4-FFF2-40B4-BE49-F238E27FC236}">
                  <a16:creationId xmlns:a16="http://schemas.microsoft.com/office/drawing/2014/main" id="{A81393E8-2486-7B58-6E71-A9F7E2F12394}"/>
                </a:ext>
              </a:extLst>
            </p:cNvPr>
            <p:cNvGrpSpPr/>
            <p:nvPr/>
          </p:nvGrpSpPr>
          <p:grpSpPr>
            <a:xfrm>
              <a:off x="4753091" y="3006341"/>
              <a:ext cx="75628" cy="69801"/>
              <a:chOff x="4753091" y="2937066"/>
              <a:chExt cx="75628" cy="69801"/>
            </a:xfrm>
          </p:grpSpPr>
          <p:sp>
            <p:nvSpPr>
              <p:cNvPr id="2977" name="Freeform: Shape 2976">
                <a:extLst>
                  <a:ext uri="{FF2B5EF4-FFF2-40B4-BE49-F238E27FC236}">
                    <a16:creationId xmlns:a16="http://schemas.microsoft.com/office/drawing/2014/main" id="{F455312D-D44F-64AC-EAF6-064DB1BB9867}"/>
                  </a:ext>
                </a:extLst>
              </p:cNvPr>
              <p:cNvSpPr/>
              <p:nvPr/>
            </p:nvSpPr>
            <p:spPr>
              <a:xfrm>
                <a:off x="4791096"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978" name="Freeform: Shape 2977">
                <a:extLst>
                  <a:ext uri="{FF2B5EF4-FFF2-40B4-BE49-F238E27FC236}">
                    <a16:creationId xmlns:a16="http://schemas.microsoft.com/office/drawing/2014/main" id="{18D4337A-AB1F-E1D3-AB53-C5B2CDBB53C8}"/>
                  </a:ext>
                </a:extLst>
              </p:cNvPr>
              <p:cNvSpPr/>
              <p:nvPr/>
            </p:nvSpPr>
            <p:spPr>
              <a:xfrm>
                <a:off x="4753091" y="297051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79" name="Graphic 617">
              <a:extLst>
                <a:ext uri="{FF2B5EF4-FFF2-40B4-BE49-F238E27FC236}">
                  <a16:creationId xmlns:a16="http://schemas.microsoft.com/office/drawing/2014/main" id="{570E3A56-057A-7C87-ED1D-1F747CC9C16D}"/>
                </a:ext>
              </a:extLst>
            </p:cNvPr>
            <p:cNvGrpSpPr/>
            <p:nvPr/>
          </p:nvGrpSpPr>
          <p:grpSpPr>
            <a:xfrm>
              <a:off x="4999865" y="2958836"/>
              <a:ext cx="75628" cy="69674"/>
              <a:chOff x="4999865" y="2889561"/>
              <a:chExt cx="75628" cy="69674"/>
            </a:xfrm>
          </p:grpSpPr>
          <p:sp>
            <p:nvSpPr>
              <p:cNvPr id="2980" name="Freeform: Shape 2979">
                <a:extLst>
                  <a:ext uri="{FF2B5EF4-FFF2-40B4-BE49-F238E27FC236}">
                    <a16:creationId xmlns:a16="http://schemas.microsoft.com/office/drawing/2014/main" id="{7B31D702-20CB-EDC5-5C7E-B7637CC8FEF5}"/>
                  </a:ext>
                </a:extLst>
              </p:cNvPr>
              <p:cNvSpPr/>
              <p:nvPr/>
            </p:nvSpPr>
            <p:spPr>
              <a:xfrm>
                <a:off x="5037870"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81" name="Freeform: Shape 2980">
                <a:extLst>
                  <a:ext uri="{FF2B5EF4-FFF2-40B4-BE49-F238E27FC236}">
                    <a16:creationId xmlns:a16="http://schemas.microsoft.com/office/drawing/2014/main" id="{C935828C-2C06-6577-138A-27C0CC482471}"/>
                  </a:ext>
                </a:extLst>
              </p:cNvPr>
              <p:cNvSpPr/>
              <p:nvPr/>
            </p:nvSpPr>
            <p:spPr>
              <a:xfrm>
                <a:off x="4999865" y="292300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82" name="Graphic 617">
              <a:extLst>
                <a:ext uri="{FF2B5EF4-FFF2-40B4-BE49-F238E27FC236}">
                  <a16:creationId xmlns:a16="http://schemas.microsoft.com/office/drawing/2014/main" id="{62C0BF2D-7503-5452-3E67-14419251E36E}"/>
                </a:ext>
              </a:extLst>
            </p:cNvPr>
            <p:cNvGrpSpPr/>
            <p:nvPr/>
          </p:nvGrpSpPr>
          <p:grpSpPr>
            <a:xfrm>
              <a:off x="5037490" y="2958836"/>
              <a:ext cx="75755" cy="69674"/>
              <a:chOff x="5037490" y="2889561"/>
              <a:chExt cx="75755" cy="69674"/>
            </a:xfrm>
          </p:grpSpPr>
          <p:sp>
            <p:nvSpPr>
              <p:cNvPr id="2983" name="Freeform: Shape 2982">
                <a:extLst>
                  <a:ext uri="{FF2B5EF4-FFF2-40B4-BE49-F238E27FC236}">
                    <a16:creationId xmlns:a16="http://schemas.microsoft.com/office/drawing/2014/main" id="{2C807BC8-5BB9-AE0A-0851-68E49B642FB0}"/>
                  </a:ext>
                </a:extLst>
              </p:cNvPr>
              <p:cNvSpPr/>
              <p:nvPr/>
            </p:nvSpPr>
            <p:spPr>
              <a:xfrm>
                <a:off x="5075494"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84" name="Freeform: Shape 2983">
                <a:extLst>
                  <a:ext uri="{FF2B5EF4-FFF2-40B4-BE49-F238E27FC236}">
                    <a16:creationId xmlns:a16="http://schemas.microsoft.com/office/drawing/2014/main" id="{99FF2205-24EB-8FC6-2492-C6A185173E0F}"/>
                  </a:ext>
                </a:extLst>
              </p:cNvPr>
              <p:cNvSpPr/>
              <p:nvPr/>
            </p:nvSpPr>
            <p:spPr>
              <a:xfrm>
                <a:off x="5037490"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85" name="Graphic 617">
              <a:extLst>
                <a:ext uri="{FF2B5EF4-FFF2-40B4-BE49-F238E27FC236}">
                  <a16:creationId xmlns:a16="http://schemas.microsoft.com/office/drawing/2014/main" id="{92F7D0FA-9F06-C97A-D977-14D52EA6B533}"/>
                </a:ext>
              </a:extLst>
            </p:cNvPr>
            <p:cNvGrpSpPr/>
            <p:nvPr/>
          </p:nvGrpSpPr>
          <p:grpSpPr>
            <a:xfrm>
              <a:off x="5063206" y="2958836"/>
              <a:ext cx="75755" cy="69674"/>
              <a:chOff x="5063206" y="2889561"/>
              <a:chExt cx="75755" cy="69674"/>
            </a:xfrm>
          </p:grpSpPr>
          <p:sp>
            <p:nvSpPr>
              <p:cNvPr id="2986" name="Freeform: Shape 2985">
                <a:extLst>
                  <a:ext uri="{FF2B5EF4-FFF2-40B4-BE49-F238E27FC236}">
                    <a16:creationId xmlns:a16="http://schemas.microsoft.com/office/drawing/2014/main" id="{0C7372B6-A5EF-D0E9-5337-3BFADBB20C87}"/>
                  </a:ext>
                </a:extLst>
              </p:cNvPr>
              <p:cNvSpPr/>
              <p:nvPr/>
            </p:nvSpPr>
            <p:spPr>
              <a:xfrm>
                <a:off x="5101210"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87" name="Freeform: Shape 2986">
                <a:extLst>
                  <a:ext uri="{FF2B5EF4-FFF2-40B4-BE49-F238E27FC236}">
                    <a16:creationId xmlns:a16="http://schemas.microsoft.com/office/drawing/2014/main" id="{D43FACA1-9A2A-110E-589E-52490205EB1B}"/>
                  </a:ext>
                </a:extLst>
              </p:cNvPr>
              <p:cNvSpPr/>
              <p:nvPr/>
            </p:nvSpPr>
            <p:spPr>
              <a:xfrm>
                <a:off x="5063206"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88" name="Graphic 617">
              <a:extLst>
                <a:ext uri="{FF2B5EF4-FFF2-40B4-BE49-F238E27FC236}">
                  <a16:creationId xmlns:a16="http://schemas.microsoft.com/office/drawing/2014/main" id="{B2F04005-E6C2-7DD1-D5D9-7C440CE08D65}"/>
                </a:ext>
              </a:extLst>
            </p:cNvPr>
            <p:cNvGrpSpPr/>
            <p:nvPr/>
          </p:nvGrpSpPr>
          <p:grpSpPr>
            <a:xfrm>
              <a:off x="5178232" y="2958836"/>
              <a:ext cx="75628" cy="69674"/>
              <a:chOff x="5178232" y="2889561"/>
              <a:chExt cx="75628" cy="69674"/>
            </a:xfrm>
          </p:grpSpPr>
          <p:sp>
            <p:nvSpPr>
              <p:cNvPr id="2989" name="Freeform: Shape 2988">
                <a:extLst>
                  <a:ext uri="{FF2B5EF4-FFF2-40B4-BE49-F238E27FC236}">
                    <a16:creationId xmlns:a16="http://schemas.microsoft.com/office/drawing/2014/main" id="{19AEF5A6-5790-E875-3F18-AFD5C14009EF}"/>
                  </a:ext>
                </a:extLst>
              </p:cNvPr>
              <p:cNvSpPr/>
              <p:nvPr/>
            </p:nvSpPr>
            <p:spPr>
              <a:xfrm>
                <a:off x="5216236"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90" name="Freeform: Shape 2989">
                <a:extLst>
                  <a:ext uri="{FF2B5EF4-FFF2-40B4-BE49-F238E27FC236}">
                    <a16:creationId xmlns:a16="http://schemas.microsoft.com/office/drawing/2014/main" id="{91BEBF5C-659A-5D84-731D-A6938242D0C7}"/>
                  </a:ext>
                </a:extLst>
              </p:cNvPr>
              <p:cNvSpPr/>
              <p:nvPr/>
            </p:nvSpPr>
            <p:spPr>
              <a:xfrm>
                <a:off x="5178232" y="292300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91" name="Graphic 617">
              <a:extLst>
                <a:ext uri="{FF2B5EF4-FFF2-40B4-BE49-F238E27FC236}">
                  <a16:creationId xmlns:a16="http://schemas.microsoft.com/office/drawing/2014/main" id="{C0D60F94-E3C9-AF8E-36FD-E1CE7B0ADE3C}"/>
                </a:ext>
              </a:extLst>
            </p:cNvPr>
            <p:cNvGrpSpPr/>
            <p:nvPr/>
          </p:nvGrpSpPr>
          <p:grpSpPr>
            <a:xfrm>
              <a:off x="5251453" y="2958836"/>
              <a:ext cx="75628" cy="69674"/>
              <a:chOff x="5251453" y="2889561"/>
              <a:chExt cx="75628" cy="69674"/>
            </a:xfrm>
          </p:grpSpPr>
          <p:sp>
            <p:nvSpPr>
              <p:cNvPr id="2992" name="Freeform: Shape 2991">
                <a:extLst>
                  <a:ext uri="{FF2B5EF4-FFF2-40B4-BE49-F238E27FC236}">
                    <a16:creationId xmlns:a16="http://schemas.microsoft.com/office/drawing/2014/main" id="{1C893216-A49A-EDB0-6630-254DC028C063}"/>
                  </a:ext>
                </a:extLst>
              </p:cNvPr>
              <p:cNvSpPr/>
              <p:nvPr/>
            </p:nvSpPr>
            <p:spPr>
              <a:xfrm>
                <a:off x="5289457"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93" name="Freeform: Shape 2992">
                <a:extLst>
                  <a:ext uri="{FF2B5EF4-FFF2-40B4-BE49-F238E27FC236}">
                    <a16:creationId xmlns:a16="http://schemas.microsoft.com/office/drawing/2014/main" id="{4F238716-DE31-0866-2487-227763EAC797}"/>
                  </a:ext>
                </a:extLst>
              </p:cNvPr>
              <p:cNvSpPr/>
              <p:nvPr/>
            </p:nvSpPr>
            <p:spPr>
              <a:xfrm>
                <a:off x="5251453" y="292300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94" name="Graphic 617">
              <a:extLst>
                <a:ext uri="{FF2B5EF4-FFF2-40B4-BE49-F238E27FC236}">
                  <a16:creationId xmlns:a16="http://schemas.microsoft.com/office/drawing/2014/main" id="{A5E59F23-C792-EF99-2C41-3E4BE4557170}"/>
                </a:ext>
              </a:extLst>
            </p:cNvPr>
            <p:cNvGrpSpPr/>
            <p:nvPr/>
          </p:nvGrpSpPr>
          <p:grpSpPr>
            <a:xfrm>
              <a:off x="5299339" y="2958836"/>
              <a:ext cx="75628" cy="69674"/>
              <a:chOff x="5299339" y="2889561"/>
              <a:chExt cx="75628" cy="69674"/>
            </a:xfrm>
          </p:grpSpPr>
          <p:sp>
            <p:nvSpPr>
              <p:cNvPr id="2995" name="Freeform: Shape 2994">
                <a:extLst>
                  <a:ext uri="{FF2B5EF4-FFF2-40B4-BE49-F238E27FC236}">
                    <a16:creationId xmlns:a16="http://schemas.microsoft.com/office/drawing/2014/main" id="{1686FC26-41E1-4344-BB5D-46BFB87CF119}"/>
                  </a:ext>
                </a:extLst>
              </p:cNvPr>
              <p:cNvSpPr/>
              <p:nvPr/>
            </p:nvSpPr>
            <p:spPr>
              <a:xfrm>
                <a:off x="5337343"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96" name="Freeform: Shape 2995">
                <a:extLst>
                  <a:ext uri="{FF2B5EF4-FFF2-40B4-BE49-F238E27FC236}">
                    <a16:creationId xmlns:a16="http://schemas.microsoft.com/office/drawing/2014/main" id="{ABC9DDE1-88D4-D65A-1DF6-747B96C1333A}"/>
                  </a:ext>
                </a:extLst>
              </p:cNvPr>
              <p:cNvSpPr/>
              <p:nvPr/>
            </p:nvSpPr>
            <p:spPr>
              <a:xfrm>
                <a:off x="5299339" y="292300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97" name="Graphic 617">
              <a:extLst>
                <a:ext uri="{FF2B5EF4-FFF2-40B4-BE49-F238E27FC236}">
                  <a16:creationId xmlns:a16="http://schemas.microsoft.com/office/drawing/2014/main" id="{9C18160A-A330-B900-A285-5EF415CCA34C}"/>
                </a:ext>
              </a:extLst>
            </p:cNvPr>
            <p:cNvGrpSpPr/>
            <p:nvPr/>
          </p:nvGrpSpPr>
          <p:grpSpPr>
            <a:xfrm>
              <a:off x="5317581" y="2958836"/>
              <a:ext cx="75755" cy="69674"/>
              <a:chOff x="5317581" y="2889561"/>
              <a:chExt cx="75755" cy="69674"/>
            </a:xfrm>
          </p:grpSpPr>
          <p:sp>
            <p:nvSpPr>
              <p:cNvPr id="2998" name="Freeform: Shape 2997">
                <a:extLst>
                  <a:ext uri="{FF2B5EF4-FFF2-40B4-BE49-F238E27FC236}">
                    <a16:creationId xmlns:a16="http://schemas.microsoft.com/office/drawing/2014/main" id="{42A3BEB7-4223-7BD2-B5D1-CA7297EFCA95}"/>
                  </a:ext>
                </a:extLst>
              </p:cNvPr>
              <p:cNvSpPr/>
              <p:nvPr/>
            </p:nvSpPr>
            <p:spPr>
              <a:xfrm>
                <a:off x="5355585" y="2889561"/>
                <a:ext cx="126" cy="69674"/>
              </a:xfrm>
              <a:custGeom>
                <a:avLst/>
                <a:gdLst>
                  <a:gd name="connsiteX0" fmla="*/ 0 w 126"/>
                  <a:gd name="connsiteY0" fmla="*/ 0 h 69674"/>
                  <a:gd name="connsiteX1" fmla="*/ 127 w 126"/>
                  <a:gd name="connsiteY1" fmla="*/ 69674 h 69674"/>
                </a:gdLst>
                <a:ahLst/>
                <a:cxnLst>
                  <a:cxn ang="0">
                    <a:pos x="connsiteX0" y="connsiteY0"/>
                  </a:cxn>
                  <a:cxn ang="0">
                    <a:pos x="connsiteX1" y="connsiteY1"/>
                  </a:cxn>
                </a:cxnLst>
                <a:rect l="l" t="t" r="r" b="b"/>
                <a:pathLst>
                  <a:path w="126" h="69674">
                    <a:moveTo>
                      <a:pt x="0" y="0"/>
                    </a:moveTo>
                    <a:lnTo>
                      <a:pt x="127" y="69674"/>
                    </a:lnTo>
                  </a:path>
                </a:pathLst>
              </a:custGeom>
              <a:ln w="18983" cap="flat">
                <a:solidFill>
                  <a:schemeClr val="accent3"/>
                </a:solidFill>
                <a:prstDash val="solid"/>
                <a:round/>
              </a:ln>
            </p:spPr>
            <p:txBody>
              <a:bodyPr rtlCol="0" anchor="ctr"/>
              <a:lstStyle/>
              <a:p>
                <a:endParaRPr lang="en-US" dirty="0"/>
              </a:p>
            </p:txBody>
          </p:sp>
          <p:sp>
            <p:nvSpPr>
              <p:cNvPr id="2999" name="Freeform: Shape 2998">
                <a:extLst>
                  <a:ext uri="{FF2B5EF4-FFF2-40B4-BE49-F238E27FC236}">
                    <a16:creationId xmlns:a16="http://schemas.microsoft.com/office/drawing/2014/main" id="{0C714A25-E365-B257-487E-EA6F672B3FEB}"/>
                  </a:ext>
                </a:extLst>
              </p:cNvPr>
              <p:cNvSpPr/>
              <p:nvPr/>
            </p:nvSpPr>
            <p:spPr>
              <a:xfrm>
                <a:off x="5317581"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00" name="Graphic 617">
              <a:extLst>
                <a:ext uri="{FF2B5EF4-FFF2-40B4-BE49-F238E27FC236}">
                  <a16:creationId xmlns:a16="http://schemas.microsoft.com/office/drawing/2014/main" id="{9A432934-859F-A1F5-A28D-CD9BF9010E5B}"/>
                </a:ext>
              </a:extLst>
            </p:cNvPr>
            <p:cNvGrpSpPr/>
            <p:nvPr/>
          </p:nvGrpSpPr>
          <p:grpSpPr>
            <a:xfrm>
              <a:off x="5358245" y="2958836"/>
              <a:ext cx="75755" cy="69674"/>
              <a:chOff x="5358245" y="2889561"/>
              <a:chExt cx="75755" cy="69674"/>
            </a:xfrm>
          </p:grpSpPr>
          <p:sp>
            <p:nvSpPr>
              <p:cNvPr id="3001" name="Freeform: Shape 3000">
                <a:extLst>
                  <a:ext uri="{FF2B5EF4-FFF2-40B4-BE49-F238E27FC236}">
                    <a16:creationId xmlns:a16="http://schemas.microsoft.com/office/drawing/2014/main" id="{659486EA-BC98-19FC-3C64-6488349BEB9D}"/>
                  </a:ext>
                </a:extLst>
              </p:cNvPr>
              <p:cNvSpPr/>
              <p:nvPr/>
            </p:nvSpPr>
            <p:spPr>
              <a:xfrm>
                <a:off x="5396249"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02" name="Freeform: Shape 3001">
                <a:extLst>
                  <a:ext uri="{FF2B5EF4-FFF2-40B4-BE49-F238E27FC236}">
                    <a16:creationId xmlns:a16="http://schemas.microsoft.com/office/drawing/2014/main" id="{81F517ED-7D01-492C-A8D6-407C5F4EC8FE}"/>
                  </a:ext>
                </a:extLst>
              </p:cNvPr>
              <p:cNvSpPr/>
              <p:nvPr/>
            </p:nvSpPr>
            <p:spPr>
              <a:xfrm>
                <a:off x="5358245"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03" name="Graphic 617">
              <a:extLst>
                <a:ext uri="{FF2B5EF4-FFF2-40B4-BE49-F238E27FC236}">
                  <a16:creationId xmlns:a16="http://schemas.microsoft.com/office/drawing/2014/main" id="{31737032-0EEA-FBB2-551A-3D8C0D4531A7}"/>
                </a:ext>
              </a:extLst>
            </p:cNvPr>
            <p:cNvGrpSpPr/>
            <p:nvPr/>
          </p:nvGrpSpPr>
          <p:grpSpPr>
            <a:xfrm>
              <a:off x="5396123" y="2958836"/>
              <a:ext cx="75755" cy="69674"/>
              <a:chOff x="5396123" y="2889561"/>
              <a:chExt cx="75755" cy="69674"/>
            </a:xfrm>
          </p:grpSpPr>
          <p:sp>
            <p:nvSpPr>
              <p:cNvPr id="3004" name="Freeform: Shape 3003">
                <a:extLst>
                  <a:ext uri="{FF2B5EF4-FFF2-40B4-BE49-F238E27FC236}">
                    <a16:creationId xmlns:a16="http://schemas.microsoft.com/office/drawing/2014/main" id="{7CC7C24B-AAE8-F666-E436-7509D3CC2E8C}"/>
                  </a:ext>
                </a:extLst>
              </p:cNvPr>
              <p:cNvSpPr/>
              <p:nvPr/>
            </p:nvSpPr>
            <p:spPr>
              <a:xfrm>
                <a:off x="5434127"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05" name="Freeform: Shape 3004">
                <a:extLst>
                  <a:ext uri="{FF2B5EF4-FFF2-40B4-BE49-F238E27FC236}">
                    <a16:creationId xmlns:a16="http://schemas.microsoft.com/office/drawing/2014/main" id="{3AC0B94B-C8BA-99D6-8C10-346847129B26}"/>
                  </a:ext>
                </a:extLst>
              </p:cNvPr>
              <p:cNvSpPr/>
              <p:nvPr/>
            </p:nvSpPr>
            <p:spPr>
              <a:xfrm>
                <a:off x="5396123"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06" name="Graphic 617">
              <a:extLst>
                <a:ext uri="{FF2B5EF4-FFF2-40B4-BE49-F238E27FC236}">
                  <a16:creationId xmlns:a16="http://schemas.microsoft.com/office/drawing/2014/main" id="{771D075D-C509-8EBD-F852-F8E8AA790C91}"/>
                </a:ext>
              </a:extLst>
            </p:cNvPr>
            <p:cNvGrpSpPr/>
            <p:nvPr/>
          </p:nvGrpSpPr>
          <p:grpSpPr>
            <a:xfrm>
              <a:off x="5444008" y="2958836"/>
              <a:ext cx="75755" cy="69674"/>
              <a:chOff x="5444008" y="2889561"/>
              <a:chExt cx="75755" cy="69674"/>
            </a:xfrm>
          </p:grpSpPr>
          <p:sp>
            <p:nvSpPr>
              <p:cNvPr id="3007" name="Freeform: Shape 3006">
                <a:extLst>
                  <a:ext uri="{FF2B5EF4-FFF2-40B4-BE49-F238E27FC236}">
                    <a16:creationId xmlns:a16="http://schemas.microsoft.com/office/drawing/2014/main" id="{F8C3E41D-2E6A-D764-273B-62439EAB9F5A}"/>
                  </a:ext>
                </a:extLst>
              </p:cNvPr>
              <p:cNvSpPr/>
              <p:nvPr/>
            </p:nvSpPr>
            <p:spPr>
              <a:xfrm>
                <a:off x="5482012"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08" name="Freeform: Shape 3007">
                <a:extLst>
                  <a:ext uri="{FF2B5EF4-FFF2-40B4-BE49-F238E27FC236}">
                    <a16:creationId xmlns:a16="http://schemas.microsoft.com/office/drawing/2014/main" id="{4300B6D9-F66A-A50F-1F34-68EB678702B0}"/>
                  </a:ext>
                </a:extLst>
              </p:cNvPr>
              <p:cNvSpPr/>
              <p:nvPr/>
            </p:nvSpPr>
            <p:spPr>
              <a:xfrm>
                <a:off x="5444008" y="2923005"/>
                <a:ext cx="75755" cy="12668"/>
              </a:xfrm>
              <a:custGeom>
                <a:avLst/>
                <a:gdLst>
                  <a:gd name="connsiteX0" fmla="*/ 75755 w 75755"/>
                  <a:gd name="connsiteY0" fmla="*/ 0 h 12668"/>
                  <a:gd name="connsiteX1" fmla="*/ 0 w 75755"/>
                  <a:gd name="connsiteY1" fmla="*/ 0 h 12668"/>
                </a:gdLst>
                <a:ahLst/>
                <a:cxnLst>
                  <a:cxn ang="0">
                    <a:pos x="connsiteX0" y="connsiteY0"/>
                  </a:cxn>
                  <a:cxn ang="0">
                    <a:pos x="connsiteX1" y="connsiteY1"/>
                  </a:cxn>
                </a:cxnLst>
                <a:rect l="l" t="t" r="r" b="b"/>
                <a:pathLst>
                  <a:path w="75755" h="12668">
                    <a:moveTo>
                      <a:pt x="75755" y="0"/>
                    </a:moveTo>
                    <a:lnTo>
                      <a:pt x="0" y="0"/>
                    </a:lnTo>
                  </a:path>
                </a:pathLst>
              </a:custGeom>
              <a:ln w="18983" cap="flat">
                <a:solidFill>
                  <a:schemeClr val="accent3"/>
                </a:solidFill>
                <a:prstDash val="solid"/>
                <a:round/>
              </a:ln>
            </p:spPr>
            <p:txBody>
              <a:bodyPr rtlCol="0" anchor="ctr"/>
              <a:lstStyle/>
              <a:p>
                <a:endParaRPr lang="en-US" dirty="0"/>
              </a:p>
            </p:txBody>
          </p:sp>
        </p:grpSp>
        <p:grpSp>
          <p:nvGrpSpPr>
            <p:cNvPr id="3009" name="Graphic 617">
              <a:extLst>
                <a:ext uri="{FF2B5EF4-FFF2-40B4-BE49-F238E27FC236}">
                  <a16:creationId xmlns:a16="http://schemas.microsoft.com/office/drawing/2014/main" id="{551A2897-31FA-F9F1-6C79-282BD0B95671}"/>
                </a:ext>
              </a:extLst>
            </p:cNvPr>
            <p:cNvGrpSpPr/>
            <p:nvPr/>
          </p:nvGrpSpPr>
          <p:grpSpPr>
            <a:xfrm>
              <a:off x="4800977" y="2957569"/>
              <a:ext cx="75628" cy="69674"/>
              <a:chOff x="4800977" y="2888294"/>
              <a:chExt cx="75628" cy="69674"/>
            </a:xfrm>
          </p:grpSpPr>
          <p:sp>
            <p:nvSpPr>
              <p:cNvPr id="3010" name="Freeform: Shape 3009">
                <a:extLst>
                  <a:ext uri="{FF2B5EF4-FFF2-40B4-BE49-F238E27FC236}">
                    <a16:creationId xmlns:a16="http://schemas.microsoft.com/office/drawing/2014/main" id="{D29EC30C-52B8-D817-D849-A7038B422B51}"/>
                  </a:ext>
                </a:extLst>
              </p:cNvPr>
              <p:cNvSpPr/>
              <p:nvPr/>
            </p:nvSpPr>
            <p:spPr>
              <a:xfrm>
                <a:off x="4838981"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11" name="Freeform: Shape 3010">
                <a:extLst>
                  <a:ext uri="{FF2B5EF4-FFF2-40B4-BE49-F238E27FC236}">
                    <a16:creationId xmlns:a16="http://schemas.microsoft.com/office/drawing/2014/main" id="{7B87B77F-7ED4-92A1-B4DC-E9542FD98869}"/>
                  </a:ext>
                </a:extLst>
              </p:cNvPr>
              <p:cNvSpPr/>
              <p:nvPr/>
            </p:nvSpPr>
            <p:spPr>
              <a:xfrm>
                <a:off x="4800977" y="29217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3012" name="Graphic 617">
              <a:extLst>
                <a:ext uri="{FF2B5EF4-FFF2-40B4-BE49-F238E27FC236}">
                  <a16:creationId xmlns:a16="http://schemas.microsoft.com/office/drawing/2014/main" id="{783F7CDC-DDFC-9AB8-1BD4-1CC243876E0C}"/>
                </a:ext>
              </a:extLst>
            </p:cNvPr>
            <p:cNvGrpSpPr/>
            <p:nvPr/>
          </p:nvGrpSpPr>
          <p:grpSpPr>
            <a:xfrm>
              <a:off x="4823906" y="2957569"/>
              <a:ext cx="75755" cy="69674"/>
              <a:chOff x="4823906" y="2888294"/>
              <a:chExt cx="75755" cy="69674"/>
            </a:xfrm>
          </p:grpSpPr>
          <p:sp>
            <p:nvSpPr>
              <p:cNvPr id="3013" name="Freeform: Shape 3012">
                <a:extLst>
                  <a:ext uri="{FF2B5EF4-FFF2-40B4-BE49-F238E27FC236}">
                    <a16:creationId xmlns:a16="http://schemas.microsoft.com/office/drawing/2014/main" id="{FF8C54F4-9C5B-8C67-E0CF-94ED71D6D8A5}"/>
                  </a:ext>
                </a:extLst>
              </p:cNvPr>
              <p:cNvSpPr/>
              <p:nvPr/>
            </p:nvSpPr>
            <p:spPr>
              <a:xfrm>
                <a:off x="4861910"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14" name="Freeform: Shape 3013">
                <a:extLst>
                  <a:ext uri="{FF2B5EF4-FFF2-40B4-BE49-F238E27FC236}">
                    <a16:creationId xmlns:a16="http://schemas.microsoft.com/office/drawing/2014/main" id="{A15ACB55-28DE-2897-83F4-4AA786EA6FC0}"/>
                  </a:ext>
                </a:extLst>
              </p:cNvPr>
              <p:cNvSpPr/>
              <p:nvPr/>
            </p:nvSpPr>
            <p:spPr>
              <a:xfrm>
                <a:off x="4823906" y="29217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15" name="Graphic 617">
              <a:extLst>
                <a:ext uri="{FF2B5EF4-FFF2-40B4-BE49-F238E27FC236}">
                  <a16:creationId xmlns:a16="http://schemas.microsoft.com/office/drawing/2014/main" id="{7B04CA16-30A1-64ED-6CB4-6FBB46BA8D8F}"/>
                </a:ext>
              </a:extLst>
            </p:cNvPr>
            <p:cNvGrpSpPr/>
            <p:nvPr/>
          </p:nvGrpSpPr>
          <p:grpSpPr>
            <a:xfrm>
              <a:off x="4929684" y="2957569"/>
              <a:ext cx="75628" cy="69674"/>
              <a:chOff x="4929684" y="2888294"/>
              <a:chExt cx="75628" cy="69674"/>
            </a:xfrm>
          </p:grpSpPr>
          <p:sp>
            <p:nvSpPr>
              <p:cNvPr id="3016" name="Freeform: Shape 3015">
                <a:extLst>
                  <a:ext uri="{FF2B5EF4-FFF2-40B4-BE49-F238E27FC236}">
                    <a16:creationId xmlns:a16="http://schemas.microsoft.com/office/drawing/2014/main" id="{1AD290B8-1D15-57B0-A3D3-FF833D05D4AC}"/>
                  </a:ext>
                </a:extLst>
              </p:cNvPr>
              <p:cNvSpPr/>
              <p:nvPr/>
            </p:nvSpPr>
            <p:spPr>
              <a:xfrm>
                <a:off x="4967689"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17" name="Freeform: Shape 3016">
                <a:extLst>
                  <a:ext uri="{FF2B5EF4-FFF2-40B4-BE49-F238E27FC236}">
                    <a16:creationId xmlns:a16="http://schemas.microsoft.com/office/drawing/2014/main" id="{6F9DD9B1-2073-E351-3122-384C29715964}"/>
                  </a:ext>
                </a:extLst>
              </p:cNvPr>
              <p:cNvSpPr/>
              <p:nvPr/>
            </p:nvSpPr>
            <p:spPr>
              <a:xfrm>
                <a:off x="4929684" y="29217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3018" name="Graphic 617">
              <a:extLst>
                <a:ext uri="{FF2B5EF4-FFF2-40B4-BE49-F238E27FC236}">
                  <a16:creationId xmlns:a16="http://schemas.microsoft.com/office/drawing/2014/main" id="{1FD98431-3E4D-5395-F23A-B0237125DCC8}"/>
                </a:ext>
              </a:extLst>
            </p:cNvPr>
            <p:cNvGrpSpPr/>
            <p:nvPr/>
          </p:nvGrpSpPr>
          <p:grpSpPr>
            <a:xfrm>
              <a:off x="4951980" y="2957569"/>
              <a:ext cx="75628" cy="69674"/>
              <a:chOff x="4951980" y="2888294"/>
              <a:chExt cx="75628" cy="69674"/>
            </a:xfrm>
          </p:grpSpPr>
          <p:sp>
            <p:nvSpPr>
              <p:cNvPr id="3019" name="Freeform: Shape 3018">
                <a:extLst>
                  <a:ext uri="{FF2B5EF4-FFF2-40B4-BE49-F238E27FC236}">
                    <a16:creationId xmlns:a16="http://schemas.microsoft.com/office/drawing/2014/main" id="{4F1601F7-6344-46F6-5D66-323B6230C47A}"/>
                  </a:ext>
                </a:extLst>
              </p:cNvPr>
              <p:cNvSpPr/>
              <p:nvPr/>
            </p:nvSpPr>
            <p:spPr>
              <a:xfrm>
                <a:off x="4989984"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20" name="Freeform: Shape 3019">
                <a:extLst>
                  <a:ext uri="{FF2B5EF4-FFF2-40B4-BE49-F238E27FC236}">
                    <a16:creationId xmlns:a16="http://schemas.microsoft.com/office/drawing/2014/main" id="{E2FCF038-1E65-25C9-D21A-CFE39127DB40}"/>
                  </a:ext>
                </a:extLst>
              </p:cNvPr>
              <p:cNvSpPr/>
              <p:nvPr/>
            </p:nvSpPr>
            <p:spPr>
              <a:xfrm>
                <a:off x="4951980" y="2921738"/>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18983" cap="flat">
                <a:solidFill>
                  <a:schemeClr val="accent3"/>
                </a:solidFill>
                <a:prstDash val="solid"/>
                <a:round/>
              </a:ln>
            </p:spPr>
            <p:txBody>
              <a:bodyPr rtlCol="0" anchor="ctr"/>
              <a:lstStyle/>
              <a:p>
                <a:endParaRPr lang="en-US" dirty="0"/>
              </a:p>
            </p:txBody>
          </p:sp>
        </p:grpSp>
        <p:grpSp>
          <p:nvGrpSpPr>
            <p:cNvPr id="3021" name="Graphic 617">
              <a:extLst>
                <a:ext uri="{FF2B5EF4-FFF2-40B4-BE49-F238E27FC236}">
                  <a16:creationId xmlns:a16="http://schemas.microsoft.com/office/drawing/2014/main" id="{91D4B817-608B-7EDF-6F6C-9B1BFC31589B}"/>
                </a:ext>
              </a:extLst>
            </p:cNvPr>
            <p:cNvGrpSpPr/>
            <p:nvPr/>
          </p:nvGrpSpPr>
          <p:grpSpPr>
            <a:xfrm>
              <a:off x="4838981" y="2957569"/>
              <a:ext cx="75755" cy="69674"/>
              <a:chOff x="4838981" y="2888294"/>
              <a:chExt cx="75755" cy="69674"/>
            </a:xfrm>
          </p:grpSpPr>
          <p:sp>
            <p:nvSpPr>
              <p:cNvPr id="3022" name="Freeform: Shape 3021">
                <a:extLst>
                  <a:ext uri="{FF2B5EF4-FFF2-40B4-BE49-F238E27FC236}">
                    <a16:creationId xmlns:a16="http://schemas.microsoft.com/office/drawing/2014/main" id="{11490CAA-7BE1-FD55-A50A-E7E83B706893}"/>
                  </a:ext>
                </a:extLst>
              </p:cNvPr>
              <p:cNvSpPr/>
              <p:nvPr/>
            </p:nvSpPr>
            <p:spPr>
              <a:xfrm>
                <a:off x="4876985"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23" name="Freeform: Shape 3022">
                <a:extLst>
                  <a:ext uri="{FF2B5EF4-FFF2-40B4-BE49-F238E27FC236}">
                    <a16:creationId xmlns:a16="http://schemas.microsoft.com/office/drawing/2014/main" id="{D2142877-1FF9-D1D7-E643-87EFAED84FFE}"/>
                  </a:ext>
                </a:extLst>
              </p:cNvPr>
              <p:cNvSpPr/>
              <p:nvPr/>
            </p:nvSpPr>
            <p:spPr>
              <a:xfrm>
                <a:off x="4838981" y="29217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24" name="Graphic 617">
              <a:extLst>
                <a:ext uri="{FF2B5EF4-FFF2-40B4-BE49-F238E27FC236}">
                  <a16:creationId xmlns:a16="http://schemas.microsoft.com/office/drawing/2014/main" id="{D1108CBE-ABD7-9EA5-57C0-861F25B19B14}"/>
                </a:ext>
              </a:extLst>
            </p:cNvPr>
            <p:cNvGrpSpPr/>
            <p:nvPr/>
          </p:nvGrpSpPr>
          <p:grpSpPr>
            <a:xfrm>
              <a:off x="4862037" y="2957569"/>
              <a:ext cx="75628" cy="69674"/>
              <a:chOff x="4862037" y="2888294"/>
              <a:chExt cx="75628" cy="69674"/>
            </a:xfrm>
          </p:grpSpPr>
          <p:sp>
            <p:nvSpPr>
              <p:cNvPr id="3025" name="Freeform: Shape 3024">
                <a:extLst>
                  <a:ext uri="{FF2B5EF4-FFF2-40B4-BE49-F238E27FC236}">
                    <a16:creationId xmlns:a16="http://schemas.microsoft.com/office/drawing/2014/main" id="{0E0CEDAE-E447-05D6-9E8D-B70123BD7372}"/>
                  </a:ext>
                </a:extLst>
              </p:cNvPr>
              <p:cNvSpPr/>
              <p:nvPr/>
            </p:nvSpPr>
            <p:spPr>
              <a:xfrm>
                <a:off x="4900041"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26" name="Freeform: Shape 3025">
                <a:extLst>
                  <a:ext uri="{FF2B5EF4-FFF2-40B4-BE49-F238E27FC236}">
                    <a16:creationId xmlns:a16="http://schemas.microsoft.com/office/drawing/2014/main" id="{5D3456E2-A518-E959-B2AD-67FB337EC99E}"/>
                  </a:ext>
                </a:extLst>
              </p:cNvPr>
              <p:cNvSpPr/>
              <p:nvPr/>
            </p:nvSpPr>
            <p:spPr>
              <a:xfrm>
                <a:off x="4862037" y="29217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3027" name="Graphic 617">
              <a:extLst>
                <a:ext uri="{FF2B5EF4-FFF2-40B4-BE49-F238E27FC236}">
                  <a16:creationId xmlns:a16="http://schemas.microsoft.com/office/drawing/2014/main" id="{295ADEEA-7D6F-56A8-5A50-77E908B6DA9E}"/>
                </a:ext>
              </a:extLst>
            </p:cNvPr>
            <p:cNvGrpSpPr/>
            <p:nvPr/>
          </p:nvGrpSpPr>
          <p:grpSpPr>
            <a:xfrm>
              <a:off x="4880025" y="2957569"/>
              <a:ext cx="75755" cy="69674"/>
              <a:chOff x="4880025" y="2888294"/>
              <a:chExt cx="75755" cy="69674"/>
            </a:xfrm>
          </p:grpSpPr>
          <p:sp>
            <p:nvSpPr>
              <p:cNvPr id="3028" name="Freeform: Shape 3027">
                <a:extLst>
                  <a:ext uri="{FF2B5EF4-FFF2-40B4-BE49-F238E27FC236}">
                    <a16:creationId xmlns:a16="http://schemas.microsoft.com/office/drawing/2014/main" id="{FD8C2A78-6074-7658-8D02-D0FCE5EDFED1}"/>
                  </a:ext>
                </a:extLst>
              </p:cNvPr>
              <p:cNvSpPr/>
              <p:nvPr/>
            </p:nvSpPr>
            <p:spPr>
              <a:xfrm>
                <a:off x="4918030"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29" name="Freeform: Shape 3028">
                <a:extLst>
                  <a:ext uri="{FF2B5EF4-FFF2-40B4-BE49-F238E27FC236}">
                    <a16:creationId xmlns:a16="http://schemas.microsoft.com/office/drawing/2014/main" id="{8C3CFD45-060B-C2CD-583B-4CC2F8E4D00C}"/>
                  </a:ext>
                </a:extLst>
              </p:cNvPr>
              <p:cNvSpPr/>
              <p:nvPr/>
            </p:nvSpPr>
            <p:spPr>
              <a:xfrm>
                <a:off x="4880025" y="29217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30" name="Graphic 617">
              <a:extLst>
                <a:ext uri="{FF2B5EF4-FFF2-40B4-BE49-F238E27FC236}">
                  <a16:creationId xmlns:a16="http://schemas.microsoft.com/office/drawing/2014/main" id="{A1B2ABAE-E871-F5D2-9FAA-2EA0C9B65A29}"/>
                </a:ext>
              </a:extLst>
            </p:cNvPr>
            <p:cNvGrpSpPr/>
            <p:nvPr/>
          </p:nvGrpSpPr>
          <p:grpSpPr>
            <a:xfrm>
              <a:off x="4880025" y="2957569"/>
              <a:ext cx="75755" cy="69674"/>
              <a:chOff x="4880025" y="2888294"/>
              <a:chExt cx="75755" cy="69674"/>
            </a:xfrm>
          </p:grpSpPr>
          <p:sp>
            <p:nvSpPr>
              <p:cNvPr id="3031" name="Freeform: Shape 3030">
                <a:extLst>
                  <a:ext uri="{FF2B5EF4-FFF2-40B4-BE49-F238E27FC236}">
                    <a16:creationId xmlns:a16="http://schemas.microsoft.com/office/drawing/2014/main" id="{D07BED68-28F5-2BD3-2521-71CEE8E47509}"/>
                  </a:ext>
                </a:extLst>
              </p:cNvPr>
              <p:cNvSpPr/>
              <p:nvPr/>
            </p:nvSpPr>
            <p:spPr>
              <a:xfrm>
                <a:off x="4918030"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32" name="Freeform: Shape 3031">
                <a:extLst>
                  <a:ext uri="{FF2B5EF4-FFF2-40B4-BE49-F238E27FC236}">
                    <a16:creationId xmlns:a16="http://schemas.microsoft.com/office/drawing/2014/main" id="{BA30CA6B-BABF-5C0E-EB57-6EB1B2D5307F}"/>
                  </a:ext>
                </a:extLst>
              </p:cNvPr>
              <p:cNvSpPr/>
              <p:nvPr/>
            </p:nvSpPr>
            <p:spPr>
              <a:xfrm>
                <a:off x="4880025" y="29217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33" name="Graphic 617">
              <a:extLst>
                <a:ext uri="{FF2B5EF4-FFF2-40B4-BE49-F238E27FC236}">
                  <a16:creationId xmlns:a16="http://schemas.microsoft.com/office/drawing/2014/main" id="{A7E9A9F2-485A-19D6-A891-B9A25C7B419F}"/>
                </a:ext>
              </a:extLst>
            </p:cNvPr>
            <p:cNvGrpSpPr/>
            <p:nvPr/>
          </p:nvGrpSpPr>
          <p:grpSpPr>
            <a:xfrm>
              <a:off x="4904095" y="2957569"/>
              <a:ext cx="144162" cy="69674"/>
              <a:chOff x="4904095" y="2888294"/>
              <a:chExt cx="144162" cy="69674"/>
            </a:xfrm>
          </p:grpSpPr>
          <p:sp>
            <p:nvSpPr>
              <p:cNvPr id="3034" name="Freeform: Shape 3033">
                <a:extLst>
                  <a:ext uri="{FF2B5EF4-FFF2-40B4-BE49-F238E27FC236}">
                    <a16:creationId xmlns:a16="http://schemas.microsoft.com/office/drawing/2014/main" id="{4C9967BD-3E3D-B2AC-0721-26B305D70203}"/>
                  </a:ext>
                </a:extLst>
              </p:cNvPr>
              <p:cNvSpPr/>
              <p:nvPr/>
            </p:nvSpPr>
            <p:spPr>
              <a:xfrm>
                <a:off x="4942099"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grpSp>
            <p:nvGrpSpPr>
              <p:cNvPr id="3035" name="Graphic 617">
                <a:extLst>
                  <a:ext uri="{FF2B5EF4-FFF2-40B4-BE49-F238E27FC236}">
                    <a16:creationId xmlns:a16="http://schemas.microsoft.com/office/drawing/2014/main" id="{0E46DDD7-34B5-0B95-C218-70762A0D8170}"/>
                  </a:ext>
                </a:extLst>
              </p:cNvPr>
              <p:cNvGrpSpPr/>
              <p:nvPr/>
            </p:nvGrpSpPr>
            <p:grpSpPr>
              <a:xfrm>
                <a:off x="4904095" y="2921738"/>
                <a:ext cx="144162" cy="12668"/>
                <a:chOff x="4904095" y="2921738"/>
                <a:chExt cx="144162" cy="12668"/>
              </a:xfrm>
            </p:grpSpPr>
            <p:sp>
              <p:nvSpPr>
                <p:cNvPr id="3036" name="Freeform: Shape 3035">
                  <a:extLst>
                    <a:ext uri="{FF2B5EF4-FFF2-40B4-BE49-F238E27FC236}">
                      <a16:creationId xmlns:a16="http://schemas.microsoft.com/office/drawing/2014/main" id="{CF74EFA4-EAF0-4D16-485D-89737B45ED6C}"/>
                    </a:ext>
                  </a:extLst>
                </p:cNvPr>
                <p:cNvSpPr/>
                <p:nvPr/>
              </p:nvSpPr>
              <p:spPr>
                <a:xfrm>
                  <a:off x="4904095" y="2921738"/>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18983" cap="flat">
                  <a:solidFill>
                    <a:schemeClr val="accent3"/>
                  </a:solidFill>
                  <a:prstDash val="solid"/>
                  <a:round/>
                </a:ln>
              </p:spPr>
              <p:txBody>
                <a:bodyPr rtlCol="0" anchor="ctr"/>
                <a:lstStyle/>
                <a:p>
                  <a:endParaRPr lang="en-US" dirty="0"/>
                </a:p>
              </p:txBody>
            </p:sp>
            <p:sp>
              <p:nvSpPr>
                <p:cNvPr id="3037" name="Freeform: Shape 3036">
                  <a:extLst>
                    <a:ext uri="{FF2B5EF4-FFF2-40B4-BE49-F238E27FC236}">
                      <a16:creationId xmlns:a16="http://schemas.microsoft.com/office/drawing/2014/main" id="{0510D257-FD97-94E8-E7A9-9057F9A3B53A}"/>
                    </a:ext>
                  </a:extLst>
                </p:cNvPr>
                <p:cNvSpPr/>
                <p:nvPr/>
              </p:nvSpPr>
              <p:spPr>
                <a:xfrm>
                  <a:off x="4972629" y="29217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grpSp>
      <p:grpSp>
        <p:nvGrpSpPr>
          <p:cNvPr id="61" name="Group 60">
            <a:extLst>
              <a:ext uri="{FF2B5EF4-FFF2-40B4-BE49-F238E27FC236}">
                <a16:creationId xmlns:a16="http://schemas.microsoft.com/office/drawing/2014/main" id="{5E38A3C5-D2FD-8C3A-74FA-91553EE29286}"/>
              </a:ext>
            </a:extLst>
          </p:cNvPr>
          <p:cNvGrpSpPr/>
          <p:nvPr/>
        </p:nvGrpSpPr>
        <p:grpSpPr>
          <a:xfrm>
            <a:off x="1803459" y="3117187"/>
            <a:ext cx="2475847" cy="280344"/>
            <a:chOff x="1803459" y="3117187"/>
            <a:chExt cx="2475847" cy="280344"/>
          </a:xfrm>
        </p:grpSpPr>
        <p:grpSp>
          <p:nvGrpSpPr>
            <p:cNvPr id="2766" name="Graphic 617">
              <a:extLst>
                <a:ext uri="{FF2B5EF4-FFF2-40B4-BE49-F238E27FC236}">
                  <a16:creationId xmlns:a16="http://schemas.microsoft.com/office/drawing/2014/main" id="{78B9B866-1446-F9A1-56E4-46C68CB3F84D}"/>
                </a:ext>
              </a:extLst>
            </p:cNvPr>
            <p:cNvGrpSpPr/>
            <p:nvPr/>
          </p:nvGrpSpPr>
          <p:grpSpPr>
            <a:xfrm>
              <a:off x="1803459" y="3327857"/>
              <a:ext cx="75755" cy="69674"/>
              <a:chOff x="1803459" y="3258582"/>
              <a:chExt cx="75755" cy="69674"/>
            </a:xfrm>
          </p:grpSpPr>
          <p:sp>
            <p:nvSpPr>
              <p:cNvPr id="2767" name="Freeform: Shape 2766">
                <a:extLst>
                  <a:ext uri="{FF2B5EF4-FFF2-40B4-BE49-F238E27FC236}">
                    <a16:creationId xmlns:a16="http://schemas.microsoft.com/office/drawing/2014/main" id="{01190F12-7AF8-D986-CB90-4D76B412C418}"/>
                  </a:ext>
                </a:extLst>
              </p:cNvPr>
              <p:cNvSpPr/>
              <p:nvPr/>
            </p:nvSpPr>
            <p:spPr>
              <a:xfrm>
                <a:off x="1841463"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68" name="Freeform: Shape 2767">
                <a:extLst>
                  <a:ext uri="{FF2B5EF4-FFF2-40B4-BE49-F238E27FC236}">
                    <a16:creationId xmlns:a16="http://schemas.microsoft.com/office/drawing/2014/main" id="{0BBD0839-87F7-6211-8B7F-FD9F4B671F70}"/>
                  </a:ext>
                </a:extLst>
              </p:cNvPr>
              <p:cNvSpPr/>
              <p:nvPr/>
            </p:nvSpPr>
            <p:spPr>
              <a:xfrm>
                <a:off x="1803459" y="3292026"/>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769" name="Graphic 617">
              <a:extLst>
                <a:ext uri="{FF2B5EF4-FFF2-40B4-BE49-F238E27FC236}">
                  <a16:creationId xmlns:a16="http://schemas.microsoft.com/office/drawing/2014/main" id="{4A8FE340-CE97-956B-467F-1C61735B7016}"/>
                </a:ext>
              </a:extLst>
            </p:cNvPr>
            <p:cNvGrpSpPr/>
            <p:nvPr/>
          </p:nvGrpSpPr>
          <p:grpSpPr>
            <a:xfrm>
              <a:off x="1873893" y="3327857"/>
              <a:ext cx="75628" cy="69674"/>
              <a:chOff x="1873893" y="3258582"/>
              <a:chExt cx="75628" cy="69674"/>
            </a:xfrm>
          </p:grpSpPr>
          <p:sp>
            <p:nvSpPr>
              <p:cNvPr id="2770" name="Freeform: Shape 2769">
                <a:extLst>
                  <a:ext uri="{FF2B5EF4-FFF2-40B4-BE49-F238E27FC236}">
                    <a16:creationId xmlns:a16="http://schemas.microsoft.com/office/drawing/2014/main" id="{67816840-3603-3CFA-FD67-42AC1CAE3665}"/>
                  </a:ext>
                </a:extLst>
              </p:cNvPr>
              <p:cNvSpPr/>
              <p:nvPr/>
            </p:nvSpPr>
            <p:spPr>
              <a:xfrm>
                <a:off x="1911897"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71" name="Freeform: Shape 2770">
                <a:extLst>
                  <a:ext uri="{FF2B5EF4-FFF2-40B4-BE49-F238E27FC236}">
                    <a16:creationId xmlns:a16="http://schemas.microsoft.com/office/drawing/2014/main" id="{4CE3DF94-3406-82BA-7A27-DC4BCD30FA4B}"/>
                  </a:ext>
                </a:extLst>
              </p:cNvPr>
              <p:cNvSpPr/>
              <p:nvPr/>
            </p:nvSpPr>
            <p:spPr>
              <a:xfrm>
                <a:off x="1873893" y="32920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72" name="Graphic 617">
              <a:extLst>
                <a:ext uri="{FF2B5EF4-FFF2-40B4-BE49-F238E27FC236}">
                  <a16:creationId xmlns:a16="http://schemas.microsoft.com/office/drawing/2014/main" id="{306B957A-3F0E-4377-E167-52B6568FA4CC}"/>
                </a:ext>
              </a:extLst>
            </p:cNvPr>
            <p:cNvGrpSpPr/>
            <p:nvPr/>
          </p:nvGrpSpPr>
          <p:grpSpPr>
            <a:xfrm>
              <a:off x="1904550" y="3327857"/>
              <a:ext cx="75628" cy="69674"/>
              <a:chOff x="1904550" y="3258582"/>
              <a:chExt cx="75628" cy="69674"/>
            </a:xfrm>
          </p:grpSpPr>
          <p:sp>
            <p:nvSpPr>
              <p:cNvPr id="2773" name="Freeform: Shape 2772">
                <a:extLst>
                  <a:ext uri="{FF2B5EF4-FFF2-40B4-BE49-F238E27FC236}">
                    <a16:creationId xmlns:a16="http://schemas.microsoft.com/office/drawing/2014/main" id="{4AA99482-181D-B38A-1525-627C90091E2D}"/>
                  </a:ext>
                </a:extLst>
              </p:cNvPr>
              <p:cNvSpPr/>
              <p:nvPr/>
            </p:nvSpPr>
            <p:spPr>
              <a:xfrm>
                <a:off x="1942554"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74" name="Freeform: Shape 2773">
                <a:extLst>
                  <a:ext uri="{FF2B5EF4-FFF2-40B4-BE49-F238E27FC236}">
                    <a16:creationId xmlns:a16="http://schemas.microsoft.com/office/drawing/2014/main" id="{BB60C883-8810-E056-293A-8B5CE20D2787}"/>
                  </a:ext>
                </a:extLst>
              </p:cNvPr>
              <p:cNvSpPr/>
              <p:nvPr/>
            </p:nvSpPr>
            <p:spPr>
              <a:xfrm>
                <a:off x="1904550" y="32920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75" name="Graphic 617">
              <a:extLst>
                <a:ext uri="{FF2B5EF4-FFF2-40B4-BE49-F238E27FC236}">
                  <a16:creationId xmlns:a16="http://schemas.microsoft.com/office/drawing/2014/main" id="{FDC9EC3D-6617-1322-2555-A52AA2D21F05}"/>
                </a:ext>
              </a:extLst>
            </p:cNvPr>
            <p:cNvGrpSpPr/>
            <p:nvPr/>
          </p:nvGrpSpPr>
          <p:grpSpPr>
            <a:xfrm>
              <a:off x="1969664" y="3321903"/>
              <a:ext cx="75628" cy="69674"/>
              <a:chOff x="1969664" y="3252628"/>
              <a:chExt cx="75628" cy="69674"/>
            </a:xfrm>
          </p:grpSpPr>
          <p:sp>
            <p:nvSpPr>
              <p:cNvPr id="2776" name="Freeform: Shape 2775">
                <a:extLst>
                  <a:ext uri="{FF2B5EF4-FFF2-40B4-BE49-F238E27FC236}">
                    <a16:creationId xmlns:a16="http://schemas.microsoft.com/office/drawing/2014/main" id="{F8E7862D-FB27-6152-E7A5-7F02EBF0CD5B}"/>
                  </a:ext>
                </a:extLst>
              </p:cNvPr>
              <p:cNvSpPr/>
              <p:nvPr/>
            </p:nvSpPr>
            <p:spPr>
              <a:xfrm>
                <a:off x="2007668" y="325262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77" name="Freeform: Shape 2776">
                <a:extLst>
                  <a:ext uri="{FF2B5EF4-FFF2-40B4-BE49-F238E27FC236}">
                    <a16:creationId xmlns:a16="http://schemas.microsoft.com/office/drawing/2014/main" id="{D862E942-C599-9346-CB39-B0D4CECF9556}"/>
                  </a:ext>
                </a:extLst>
              </p:cNvPr>
              <p:cNvSpPr/>
              <p:nvPr/>
            </p:nvSpPr>
            <p:spPr>
              <a:xfrm>
                <a:off x="1969664" y="328607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78" name="Graphic 617">
              <a:extLst>
                <a:ext uri="{FF2B5EF4-FFF2-40B4-BE49-F238E27FC236}">
                  <a16:creationId xmlns:a16="http://schemas.microsoft.com/office/drawing/2014/main" id="{5D4C278E-E3C9-CD78-3085-85C9CB9943C4}"/>
                </a:ext>
              </a:extLst>
            </p:cNvPr>
            <p:cNvGrpSpPr/>
            <p:nvPr/>
          </p:nvGrpSpPr>
          <p:grpSpPr>
            <a:xfrm>
              <a:off x="2007288" y="3321903"/>
              <a:ext cx="75628" cy="69674"/>
              <a:chOff x="2007288" y="3252628"/>
              <a:chExt cx="75628" cy="69674"/>
            </a:xfrm>
          </p:grpSpPr>
          <p:sp>
            <p:nvSpPr>
              <p:cNvPr id="2779" name="Freeform: Shape 2778">
                <a:extLst>
                  <a:ext uri="{FF2B5EF4-FFF2-40B4-BE49-F238E27FC236}">
                    <a16:creationId xmlns:a16="http://schemas.microsoft.com/office/drawing/2014/main" id="{4E202685-6590-FEEE-A978-01CEDCF01AE2}"/>
                  </a:ext>
                </a:extLst>
              </p:cNvPr>
              <p:cNvSpPr/>
              <p:nvPr/>
            </p:nvSpPr>
            <p:spPr>
              <a:xfrm>
                <a:off x="2045292" y="325262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80" name="Freeform: Shape 2779">
                <a:extLst>
                  <a:ext uri="{FF2B5EF4-FFF2-40B4-BE49-F238E27FC236}">
                    <a16:creationId xmlns:a16="http://schemas.microsoft.com/office/drawing/2014/main" id="{57434544-A785-CB86-987E-CA20BC79A3F0}"/>
                  </a:ext>
                </a:extLst>
              </p:cNvPr>
              <p:cNvSpPr/>
              <p:nvPr/>
            </p:nvSpPr>
            <p:spPr>
              <a:xfrm>
                <a:off x="2007288" y="328607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81" name="Graphic 617">
              <a:extLst>
                <a:ext uri="{FF2B5EF4-FFF2-40B4-BE49-F238E27FC236}">
                  <a16:creationId xmlns:a16="http://schemas.microsoft.com/office/drawing/2014/main" id="{37E3737D-1F27-193A-C1CA-9C1C9CEAD124}"/>
                </a:ext>
              </a:extLst>
            </p:cNvPr>
            <p:cNvGrpSpPr/>
            <p:nvPr/>
          </p:nvGrpSpPr>
          <p:grpSpPr>
            <a:xfrm>
              <a:off x="2044912" y="3321903"/>
              <a:ext cx="75755" cy="69674"/>
              <a:chOff x="2044912" y="3252628"/>
              <a:chExt cx="75755" cy="69674"/>
            </a:xfrm>
          </p:grpSpPr>
          <p:sp>
            <p:nvSpPr>
              <p:cNvPr id="2782" name="Freeform: Shape 2781">
                <a:extLst>
                  <a:ext uri="{FF2B5EF4-FFF2-40B4-BE49-F238E27FC236}">
                    <a16:creationId xmlns:a16="http://schemas.microsoft.com/office/drawing/2014/main" id="{3C866264-3209-041C-BCFE-0C5E60E69CDC}"/>
                  </a:ext>
                </a:extLst>
              </p:cNvPr>
              <p:cNvSpPr/>
              <p:nvPr/>
            </p:nvSpPr>
            <p:spPr>
              <a:xfrm>
                <a:off x="2082916" y="325262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83" name="Freeform: Shape 2782">
                <a:extLst>
                  <a:ext uri="{FF2B5EF4-FFF2-40B4-BE49-F238E27FC236}">
                    <a16:creationId xmlns:a16="http://schemas.microsoft.com/office/drawing/2014/main" id="{A4AB5F5D-C8BC-7787-754E-0150843EC44C}"/>
                  </a:ext>
                </a:extLst>
              </p:cNvPr>
              <p:cNvSpPr/>
              <p:nvPr/>
            </p:nvSpPr>
            <p:spPr>
              <a:xfrm>
                <a:off x="2044912" y="3286072"/>
                <a:ext cx="75755" cy="12668"/>
              </a:xfrm>
              <a:custGeom>
                <a:avLst/>
                <a:gdLst>
                  <a:gd name="connsiteX0" fmla="*/ 75755 w 75755"/>
                  <a:gd name="connsiteY0" fmla="*/ 0 h 12668"/>
                  <a:gd name="connsiteX1" fmla="*/ 0 w 75755"/>
                  <a:gd name="connsiteY1" fmla="*/ 0 h 12668"/>
                </a:gdLst>
                <a:ahLst/>
                <a:cxnLst>
                  <a:cxn ang="0">
                    <a:pos x="connsiteX0" y="connsiteY0"/>
                  </a:cxn>
                  <a:cxn ang="0">
                    <a:pos x="connsiteX1" y="connsiteY1"/>
                  </a:cxn>
                </a:cxnLst>
                <a:rect l="l" t="t" r="r" b="b"/>
                <a:pathLst>
                  <a:path w="75755" h="12668">
                    <a:moveTo>
                      <a:pt x="75755" y="0"/>
                    </a:moveTo>
                    <a:lnTo>
                      <a:pt x="0" y="0"/>
                    </a:lnTo>
                  </a:path>
                </a:pathLst>
              </a:custGeom>
              <a:ln w="18983" cap="flat">
                <a:solidFill>
                  <a:schemeClr val="accent3"/>
                </a:solidFill>
                <a:prstDash val="solid"/>
                <a:round/>
              </a:ln>
            </p:spPr>
            <p:txBody>
              <a:bodyPr rtlCol="0" anchor="ctr"/>
              <a:lstStyle/>
              <a:p>
                <a:endParaRPr lang="en-US" dirty="0"/>
              </a:p>
            </p:txBody>
          </p:sp>
        </p:grpSp>
        <p:grpSp>
          <p:nvGrpSpPr>
            <p:cNvPr id="2784" name="Graphic 617">
              <a:extLst>
                <a:ext uri="{FF2B5EF4-FFF2-40B4-BE49-F238E27FC236}">
                  <a16:creationId xmlns:a16="http://schemas.microsoft.com/office/drawing/2014/main" id="{9BDF325B-8CE6-1205-940B-41B67DB82139}"/>
                </a:ext>
              </a:extLst>
            </p:cNvPr>
            <p:cNvGrpSpPr/>
            <p:nvPr/>
          </p:nvGrpSpPr>
          <p:grpSpPr>
            <a:xfrm>
              <a:off x="2088237" y="3308981"/>
              <a:ext cx="75755" cy="69674"/>
              <a:chOff x="2088237" y="3239706"/>
              <a:chExt cx="75755" cy="69674"/>
            </a:xfrm>
          </p:grpSpPr>
          <p:sp>
            <p:nvSpPr>
              <p:cNvPr id="2785" name="Freeform: Shape 2784">
                <a:extLst>
                  <a:ext uri="{FF2B5EF4-FFF2-40B4-BE49-F238E27FC236}">
                    <a16:creationId xmlns:a16="http://schemas.microsoft.com/office/drawing/2014/main" id="{16C96912-95FB-B360-E2EF-318F9C995771}"/>
                  </a:ext>
                </a:extLst>
              </p:cNvPr>
              <p:cNvSpPr/>
              <p:nvPr/>
            </p:nvSpPr>
            <p:spPr>
              <a:xfrm>
                <a:off x="2126241" y="323970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86" name="Freeform: Shape 2785">
                <a:extLst>
                  <a:ext uri="{FF2B5EF4-FFF2-40B4-BE49-F238E27FC236}">
                    <a16:creationId xmlns:a16="http://schemas.microsoft.com/office/drawing/2014/main" id="{1C87731B-6FEC-B9F6-8380-6218FADA0C9F}"/>
                  </a:ext>
                </a:extLst>
              </p:cNvPr>
              <p:cNvSpPr/>
              <p:nvPr/>
            </p:nvSpPr>
            <p:spPr>
              <a:xfrm>
                <a:off x="2088237" y="327315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787" name="Graphic 617">
              <a:extLst>
                <a:ext uri="{FF2B5EF4-FFF2-40B4-BE49-F238E27FC236}">
                  <a16:creationId xmlns:a16="http://schemas.microsoft.com/office/drawing/2014/main" id="{D92AB075-4C9A-23A6-00F2-FDC18026E484}"/>
                </a:ext>
              </a:extLst>
            </p:cNvPr>
            <p:cNvGrpSpPr/>
            <p:nvPr/>
          </p:nvGrpSpPr>
          <p:grpSpPr>
            <a:xfrm>
              <a:off x="2155631" y="3308981"/>
              <a:ext cx="75628" cy="69674"/>
              <a:chOff x="2155631" y="3239706"/>
              <a:chExt cx="75628" cy="69674"/>
            </a:xfrm>
          </p:grpSpPr>
          <p:sp>
            <p:nvSpPr>
              <p:cNvPr id="2788" name="Freeform: Shape 2787">
                <a:extLst>
                  <a:ext uri="{FF2B5EF4-FFF2-40B4-BE49-F238E27FC236}">
                    <a16:creationId xmlns:a16="http://schemas.microsoft.com/office/drawing/2014/main" id="{E815EBF9-15D4-627C-9E4D-8B38B96C682D}"/>
                  </a:ext>
                </a:extLst>
              </p:cNvPr>
              <p:cNvSpPr/>
              <p:nvPr/>
            </p:nvSpPr>
            <p:spPr>
              <a:xfrm>
                <a:off x="2193635" y="323970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89" name="Freeform: Shape 2788">
                <a:extLst>
                  <a:ext uri="{FF2B5EF4-FFF2-40B4-BE49-F238E27FC236}">
                    <a16:creationId xmlns:a16="http://schemas.microsoft.com/office/drawing/2014/main" id="{5122EEBE-C0C9-170C-6AC8-A529DB0DD3CE}"/>
                  </a:ext>
                </a:extLst>
              </p:cNvPr>
              <p:cNvSpPr/>
              <p:nvPr/>
            </p:nvSpPr>
            <p:spPr>
              <a:xfrm>
                <a:off x="2155631" y="32731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90" name="Graphic 617">
              <a:extLst>
                <a:ext uri="{FF2B5EF4-FFF2-40B4-BE49-F238E27FC236}">
                  <a16:creationId xmlns:a16="http://schemas.microsoft.com/office/drawing/2014/main" id="{BAE4D93E-E8C3-FB2F-87A1-E9B0E73AAE15}"/>
                </a:ext>
              </a:extLst>
            </p:cNvPr>
            <p:cNvGrpSpPr/>
            <p:nvPr/>
          </p:nvGrpSpPr>
          <p:grpSpPr>
            <a:xfrm>
              <a:off x="2241394" y="3299354"/>
              <a:ext cx="75755" cy="69674"/>
              <a:chOff x="2241394" y="3230079"/>
              <a:chExt cx="75755" cy="69674"/>
            </a:xfrm>
          </p:grpSpPr>
          <p:sp>
            <p:nvSpPr>
              <p:cNvPr id="2791" name="Freeform: Shape 2790">
                <a:extLst>
                  <a:ext uri="{FF2B5EF4-FFF2-40B4-BE49-F238E27FC236}">
                    <a16:creationId xmlns:a16="http://schemas.microsoft.com/office/drawing/2014/main" id="{36A37472-B601-B352-84BC-4DA0160358A9}"/>
                  </a:ext>
                </a:extLst>
              </p:cNvPr>
              <p:cNvSpPr/>
              <p:nvPr/>
            </p:nvSpPr>
            <p:spPr>
              <a:xfrm>
                <a:off x="2279398" y="3230079"/>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92" name="Freeform: Shape 2791">
                <a:extLst>
                  <a:ext uri="{FF2B5EF4-FFF2-40B4-BE49-F238E27FC236}">
                    <a16:creationId xmlns:a16="http://schemas.microsoft.com/office/drawing/2014/main" id="{E73DB43F-CDFD-0782-888C-9D8C93AA057F}"/>
                  </a:ext>
                </a:extLst>
              </p:cNvPr>
              <p:cNvSpPr/>
              <p:nvPr/>
            </p:nvSpPr>
            <p:spPr>
              <a:xfrm>
                <a:off x="2241394" y="326352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793" name="Graphic 617">
              <a:extLst>
                <a:ext uri="{FF2B5EF4-FFF2-40B4-BE49-F238E27FC236}">
                  <a16:creationId xmlns:a16="http://schemas.microsoft.com/office/drawing/2014/main" id="{249AD9F5-3A21-6AB5-EB65-852DE172F78D}"/>
                </a:ext>
              </a:extLst>
            </p:cNvPr>
            <p:cNvGrpSpPr/>
            <p:nvPr/>
          </p:nvGrpSpPr>
          <p:grpSpPr>
            <a:xfrm>
              <a:off x="2289279" y="3299354"/>
              <a:ext cx="75755" cy="69674"/>
              <a:chOff x="2289279" y="3230079"/>
              <a:chExt cx="75755" cy="69674"/>
            </a:xfrm>
          </p:grpSpPr>
          <p:sp>
            <p:nvSpPr>
              <p:cNvPr id="2794" name="Freeform: Shape 2793">
                <a:extLst>
                  <a:ext uri="{FF2B5EF4-FFF2-40B4-BE49-F238E27FC236}">
                    <a16:creationId xmlns:a16="http://schemas.microsoft.com/office/drawing/2014/main" id="{9919C43E-364E-3BFA-0E8A-807ACD57A985}"/>
                  </a:ext>
                </a:extLst>
              </p:cNvPr>
              <p:cNvSpPr/>
              <p:nvPr/>
            </p:nvSpPr>
            <p:spPr>
              <a:xfrm>
                <a:off x="2327283" y="3230079"/>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95" name="Freeform: Shape 2794">
                <a:extLst>
                  <a:ext uri="{FF2B5EF4-FFF2-40B4-BE49-F238E27FC236}">
                    <a16:creationId xmlns:a16="http://schemas.microsoft.com/office/drawing/2014/main" id="{368EA426-A953-ED56-649F-9870D104D6AF}"/>
                  </a:ext>
                </a:extLst>
              </p:cNvPr>
              <p:cNvSpPr/>
              <p:nvPr/>
            </p:nvSpPr>
            <p:spPr>
              <a:xfrm>
                <a:off x="2289279" y="326352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796" name="Graphic 617">
              <a:extLst>
                <a:ext uri="{FF2B5EF4-FFF2-40B4-BE49-F238E27FC236}">
                  <a16:creationId xmlns:a16="http://schemas.microsoft.com/office/drawing/2014/main" id="{9A02FD9D-340B-FB63-CFED-556B6C7DA0B1}"/>
                </a:ext>
              </a:extLst>
            </p:cNvPr>
            <p:cNvGrpSpPr/>
            <p:nvPr/>
          </p:nvGrpSpPr>
          <p:grpSpPr>
            <a:xfrm>
              <a:off x="2327030" y="3299354"/>
              <a:ext cx="75628" cy="69674"/>
              <a:chOff x="2327030" y="3230079"/>
              <a:chExt cx="75628" cy="69674"/>
            </a:xfrm>
          </p:grpSpPr>
          <p:sp>
            <p:nvSpPr>
              <p:cNvPr id="2797" name="Freeform: Shape 2796">
                <a:extLst>
                  <a:ext uri="{FF2B5EF4-FFF2-40B4-BE49-F238E27FC236}">
                    <a16:creationId xmlns:a16="http://schemas.microsoft.com/office/drawing/2014/main" id="{C66D66C5-6017-0649-954E-64FE93674CD1}"/>
                  </a:ext>
                </a:extLst>
              </p:cNvPr>
              <p:cNvSpPr/>
              <p:nvPr/>
            </p:nvSpPr>
            <p:spPr>
              <a:xfrm>
                <a:off x="2365034" y="3230079"/>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798" name="Freeform: Shape 2797">
                <a:extLst>
                  <a:ext uri="{FF2B5EF4-FFF2-40B4-BE49-F238E27FC236}">
                    <a16:creationId xmlns:a16="http://schemas.microsoft.com/office/drawing/2014/main" id="{B244FAB2-40B6-9B7D-EC46-DED2DD2D6EC3}"/>
                  </a:ext>
                </a:extLst>
              </p:cNvPr>
              <p:cNvSpPr/>
              <p:nvPr/>
            </p:nvSpPr>
            <p:spPr>
              <a:xfrm>
                <a:off x="2327030" y="326352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799" name="Graphic 617">
              <a:extLst>
                <a:ext uri="{FF2B5EF4-FFF2-40B4-BE49-F238E27FC236}">
                  <a16:creationId xmlns:a16="http://schemas.microsoft.com/office/drawing/2014/main" id="{AEFB06DC-8A78-E84F-62D3-D16DD5B32CD7}"/>
                </a:ext>
              </a:extLst>
            </p:cNvPr>
            <p:cNvGrpSpPr/>
            <p:nvPr/>
          </p:nvGrpSpPr>
          <p:grpSpPr>
            <a:xfrm>
              <a:off x="2370355" y="3288459"/>
              <a:ext cx="75755" cy="69674"/>
              <a:chOff x="2370355" y="3219184"/>
              <a:chExt cx="75755" cy="69674"/>
            </a:xfrm>
          </p:grpSpPr>
          <p:sp>
            <p:nvSpPr>
              <p:cNvPr id="2800" name="Freeform: Shape 2799">
                <a:extLst>
                  <a:ext uri="{FF2B5EF4-FFF2-40B4-BE49-F238E27FC236}">
                    <a16:creationId xmlns:a16="http://schemas.microsoft.com/office/drawing/2014/main" id="{CBA229DB-E2B1-CFCD-A3DC-094FD6750593}"/>
                  </a:ext>
                </a:extLst>
              </p:cNvPr>
              <p:cNvSpPr/>
              <p:nvPr/>
            </p:nvSpPr>
            <p:spPr>
              <a:xfrm>
                <a:off x="2408359" y="321918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01" name="Freeform: Shape 2800">
                <a:extLst>
                  <a:ext uri="{FF2B5EF4-FFF2-40B4-BE49-F238E27FC236}">
                    <a16:creationId xmlns:a16="http://schemas.microsoft.com/office/drawing/2014/main" id="{DA81CF67-5F55-EC08-311E-E71B5E98CC9D}"/>
                  </a:ext>
                </a:extLst>
              </p:cNvPr>
              <p:cNvSpPr/>
              <p:nvPr/>
            </p:nvSpPr>
            <p:spPr>
              <a:xfrm>
                <a:off x="2370355" y="325262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02" name="Graphic 617">
              <a:extLst>
                <a:ext uri="{FF2B5EF4-FFF2-40B4-BE49-F238E27FC236}">
                  <a16:creationId xmlns:a16="http://schemas.microsoft.com/office/drawing/2014/main" id="{4633C478-A1F5-F734-76DF-BC75E913C911}"/>
                </a:ext>
              </a:extLst>
            </p:cNvPr>
            <p:cNvGrpSpPr/>
            <p:nvPr/>
          </p:nvGrpSpPr>
          <p:grpSpPr>
            <a:xfrm>
              <a:off x="2440156" y="3287699"/>
              <a:ext cx="75628" cy="69674"/>
              <a:chOff x="2440156" y="3218424"/>
              <a:chExt cx="75628" cy="69674"/>
            </a:xfrm>
          </p:grpSpPr>
          <p:sp>
            <p:nvSpPr>
              <p:cNvPr id="2803" name="Freeform: Shape 2802">
                <a:extLst>
                  <a:ext uri="{FF2B5EF4-FFF2-40B4-BE49-F238E27FC236}">
                    <a16:creationId xmlns:a16="http://schemas.microsoft.com/office/drawing/2014/main" id="{CA5FD91D-05CA-6C7E-79FC-47F17F6396DC}"/>
                  </a:ext>
                </a:extLst>
              </p:cNvPr>
              <p:cNvSpPr/>
              <p:nvPr/>
            </p:nvSpPr>
            <p:spPr>
              <a:xfrm>
                <a:off x="2478160" y="321842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04" name="Freeform: Shape 2803">
                <a:extLst>
                  <a:ext uri="{FF2B5EF4-FFF2-40B4-BE49-F238E27FC236}">
                    <a16:creationId xmlns:a16="http://schemas.microsoft.com/office/drawing/2014/main" id="{7135FE0B-39BE-95ED-6633-E34C5EB4132D}"/>
                  </a:ext>
                </a:extLst>
              </p:cNvPr>
              <p:cNvSpPr/>
              <p:nvPr/>
            </p:nvSpPr>
            <p:spPr>
              <a:xfrm>
                <a:off x="2440156" y="325186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05" name="Graphic 617">
              <a:extLst>
                <a:ext uri="{FF2B5EF4-FFF2-40B4-BE49-F238E27FC236}">
                  <a16:creationId xmlns:a16="http://schemas.microsoft.com/office/drawing/2014/main" id="{27332746-5E07-0F4F-4E6D-63769847FCC9}"/>
                </a:ext>
              </a:extLst>
            </p:cNvPr>
            <p:cNvGrpSpPr/>
            <p:nvPr/>
          </p:nvGrpSpPr>
          <p:grpSpPr>
            <a:xfrm>
              <a:off x="2477780" y="3287699"/>
              <a:ext cx="75628" cy="69674"/>
              <a:chOff x="2477780" y="3218424"/>
              <a:chExt cx="75628" cy="69674"/>
            </a:xfrm>
          </p:grpSpPr>
          <p:sp>
            <p:nvSpPr>
              <p:cNvPr id="2806" name="Freeform: Shape 2805">
                <a:extLst>
                  <a:ext uri="{FF2B5EF4-FFF2-40B4-BE49-F238E27FC236}">
                    <a16:creationId xmlns:a16="http://schemas.microsoft.com/office/drawing/2014/main" id="{0C67D998-1DA1-4627-CB89-B528824B718C}"/>
                  </a:ext>
                </a:extLst>
              </p:cNvPr>
              <p:cNvSpPr/>
              <p:nvPr/>
            </p:nvSpPr>
            <p:spPr>
              <a:xfrm>
                <a:off x="2515784" y="321842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07" name="Freeform: Shape 2806">
                <a:extLst>
                  <a:ext uri="{FF2B5EF4-FFF2-40B4-BE49-F238E27FC236}">
                    <a16:creationId xmlns:a16="http://schemas.microsoft.com/office/drawing/2014/main" id="{BD7FF316-EF42-9C07-EF90-C656AAD0E885}"/>
                  </a:ext>
                </a:extLst>
              </p:cNvPr>
              <p:cNvSpPr/>
              <p:nvPr/>
            </p:nvSpPr>
            <p:spPr>
              <a:xfrm>
                <a:off x="2477780" y="325186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08" name="Graphic 617">
              <a:extLst>
                <a:ext uri="{FF2B5EF4-FFF2-40B4-BE49-F238E27FC236}">
                  <a16:creationId xmlns:a16="http://schemas.microsoft.com/office/drawing/2014/main" id="{9489E1F7-F964-0621-7C25-49A4F28FC771}"/>
                </a:ext>
              </a:extLst>
            </p:cNvPr>
            <p:cNvGrpSpPr/>
            <p:nvPr/>
          </p:nvGrpSpPr>
          <p:grpSpPr>
            <a:xfrm>
              <a:off x="2514391" y="3275538"/>
              <a:ext cx="75755" cy="69674"/>
              <a:chOff x="2514391" y="3206263"/>
              <a:chExt cx="75755" cy="69674"/>
            </a:xfrm>
          </p:grpSpPr>
          <p:sp>
            <p:nvSpPr>
              <p:cNvPr id="2809" name="Freeform: Shape 2808">
                <a:extLst>
                  <a:ext uri="{FF2B5EF4-FFF2-40B4-BE49-F238E27FC236}">
                    <a16:creationId xmlns:a16="http://schemas.microsoft.com/office/drawing/2014/main" id="{049563EF-C358-887D-D4C4-B90B90060B88}"/>
                  </a:ext>
                </a:extLst>
              </p:cNvPr>
              <p:cNvSpPr/>
              <p:nvPr/>
            </p:nvSpPr>
            <p:spPr>
              <a:xfrm>
                <a:off x="2552395" y="320626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10" name="Freeform: Shape 2809">
                <a:extLst>
                  <a:ext uri="{FF2B5EF4-FFF2-40B4-BE49-F238E27FC236}">
                    <a16:creationId xmlns:a16="http://schemas.microsoft.com/office/drawing/2014/main" id="{F86165F6-5109-6AD3-700E-9BC3AC56832E}"/>
                  </a:ext>
                </a:extLst>
              </p:cNvPr>
              <p:cNvSpPr/>
              <p:nvPr/>
            </p:nvSpPr>
            <p:spPr>
              <a:xfrm>
                <a:off x="2514391" y="3239706"/>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11" name="Graphic 617">
              <a:extLst>
                <a:ext uri="{FF2B5EF4-FFF2-40B4-BE49-F238E27FC236}">
                  <a16:creationId xmlns:a16="http://schemas.microsoft.com/office/drawing/2014/main" id="{9E808814-023E-EA5A-D662-B4620704A6B0}"/>
                </a:ext>
              </a:extLst>
            </p:cNvPr>
            <p:cNvGrpSpPr/>
            <p:nvPr/>
          </p:nvGrpSpPr>
          <p:grpSpPr>
            <a:xfrm>
              <a:off x="2606361" y="3253749"/>
              <a:ext cx="75755" cy="69674"/>
              <a:chOff x="2606361" y="3184474"/>
              <a:chExt cx="75755" cy="69674"/>
            </a:xfrm>
          </p:grpSpPr>
          <p:sp>
            <p:nvSpPr>
              <p:cNvPr id="2812" name="Freeform: Shape 2811">
                <a:extLst>
                  <a:ext uri="{FF2B5EF4-FFF2-40B4-BE49-F238E27FC236}">
                    <a16:creationId xmlns:a16="http://schemas.microsoft.com/office/drawing/2014/main" id="{93D77226-3764-0869-3188-3D48869688E4}"/>
                  </a:ext>
                </a:extLst>
              </p:cNvPr>
              <p:cNvSpPr/>
              <p:nvPr/>
            </p:nvSpPr>
            <p:spPr>
              <a:xfrm>
                <a:off x="2644365"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13" name="Freeform: Shape 2812">
                <a:extLst>
                  <a:ext uri="{FF2B5EF4-FFF2-40B4-BE49-F238E27FC236}">
                    <a16:creationId xmlns:a16="http://schemas.microsoft.com/office/drawing/2014/main" id="{95717453-7CBE-16CA-2854-8188EDD9A4A4}"/>
                  </a:ext>
                </a:extLst>
              </p:cNvPr>
              <p:cNvSpPr/>
              <p:nvPr/>
            </p:nvSpPr>
            <p:spPr>
              <a:xfrm>
                <a:off x="2606361" y="321791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14" name="Graphic 617">
              <a:extLst>
                <a:ext uri="{FF2B5EF4-FFF2-40B4-BE49-F238E27FC236}">
                  <a16:creationId xmlns:a16="http://schemas.microsoft.com/office/drawing/2014/main" id="{90668701-6DA9-FECF-46E2-DF3C64EFC4DC}"/>
                </a:ext>
              </a:extLst>
            </p:cNvPr>
            <p:cNvGrpSpPr/>
            <p:nvPr/>
          </p:nvGrpSpPr>
          <p:grpSpPr>
            <a:xfrm>
              <a:off x="2622449" y="3253749"/>
              <a:ext cx="75755" cy="69674"/>
              <a:chOff x="2622449" y="3184474"/>
              <a:chExt cx="75755" cy="69674"/>
            </a:xfrm>
          </p:grpSpPr>
          <p:sp>
            <p:nvSpPr>
              <p:cNvPr id="2815" name="Freeform: Shape 2814">
                <a:extLst>
                  <a:ext uri="{FF2B5EF4-FFF2-40B4-BE49-F238E27FC236}">
                    <a16:creationId xmlns:a16="http://schemas.microsoft.com/office/drawing/2014/main" id="{99E7DCE9-B878-92CD-2E46-61E3812DB48A}"/>
                  </a:ext>
                </a:extLst>
              </p:cNvPr>
              <p:cNvSpPr/>
              <p:nvPr/>
            </p:nvSpPr>
            <p:spPr>
              <a:xfrm>
                <a:off x="2660453"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16" name="Freeform: Shape 2815">
                <a:extLst>
                  <a:ext uri="{FF2B5EF4-FFF2-40B4-BE49-F238E27FC236}">
                    <a16:creationId xmlns:a16="http://schemas.microsoft.com/office/drawing/2014/main" id="{9E453E05-8077-B36C-FFF8-D1275B0C7BEE}"/>
                  </a:ext>
                </a:extLst>
              </p:cNvPr>
              <p:cNvSpPr/>
              <p:nvPr/>
            </p:nvSpPr>
            <p:spPr>
              <a:xfrm>
                <a:off x="2622449" y="321791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17" name="Graphic 617">
              <a:extLst>
                <a:ext uri="{FF2B5EF4-FFF2-40B4-BE49-F238E27FC236}">
                  <a16:creationId xmlns:a16="http://schemas.microsoft.com/office/drawing/2014/main" id="{B1958D75-6C98-504D-84AE-477797D61D7E}"/>
                </a:ext>
              </a:extLst>
            </p:cNvPr>
            <p:cNvGrpSpPr/>
            <p:nvPr/>
          </p:nvGrpSpPr>
          <p:grpSpPr>
            <a:xfrm>
              <a:off x="2715433" y="3253749"/>
              <a:ext cx="75628" cy="69674"/>
              <a:chOff x="2715433" y="3184474"/>
              <a:chExt cx="75628" cy="69674"/>
            </a:xfrm>
          </p:grpSpPr>
          <p:sp>
            <p:nvSpPr>
              <p:cNvPr id="2818" name="Freeform: Shape 2817">
                <a:extLst>
                  <a:ext uri="{FF2B5EF4-FFF2-40B4-BE49-F238E27FC236}">
                    <a16:creationId xmlns:a16="http://schemas.microsoft.com/office/drawing/2014/main" id="{6B5621B4-5F28-938F-64C0-2BDEDC6FE1F5}"/>
                  </a:ext>
                </a:extLst>
              </p:cNvPr>
              <p:cNvSpPr/>
              <p:nvPr/>
            </p:nvSpPr>
            <p:spPr>
              <a:xfrm>
                <a:off x="2753437"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19" name="Freeform: Shape 2818">
                <a:extLst>
                  <a:ext uri="{FF2B5EF4-FFF2-40B4-BE49-F238E27FC236}">
                    <a16:creationId xmlns:a16="http://schemas.microsoft.com/office/drawing/2014/main" id="{22ED21BD-225A-0E03-3550-A1335A05E738}"/>
                  </a:ext>
                </a:extLst>
              </p:cNvPr>
              <p:cNvSpPr/>
              <p:nvPr/>
            </p:nvSpPr>
            <p:spPr>
              <a:xfrm>
                <a:off x="2715433" y="32179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20" name="Graphic 617">
              <a:extLst>
                <a:ext uri="{FF2B5EF4-FFF2-40B4-BE49-F238E27FC236}">
                  <a16:creationId xmlns:a16="http://schemas.microsoft.com/office/drawing/2014/main" id="{D42D5D12-D038-2059-6EF8-652B04E391E2}"/>
                </a:ext>
              </a:extLst>
            </p:cNvPr>
            <p:cNvGrpSpPr/>
            <p:nvPr/>
          </p:nvGrpSpPr>
          <p:grpSpPr>
            <a:xfrm>
              <a:off x="2758378" y="3253749"/>
              <a:ext cx="75755" cy="69674"/>
              <a:chOff x="2758378" y="3184474"/>
              <a:chExt cx="75755" cy="69674"/>
            </a:xfrm>
          </p:grpSpPr>
          <p:sp>
            <p:nvSpPr>
              <p:cNvPr id="2821" name="Freeform: Shape 2820">
                <a:extLst>
                  <a:ext uri="{FF2B5EF4-FFF2-40B4-BE49-F238E27FC236}">
                    <a16:creationId xmlns:a16="http://schemas.microsoft.com/office/drawing/2014/main" id="{43D95536-DEAE-6116-6BC2-933DB87F213B}"/>
                  </a:ext>
                </a:extLst>
              </p:cNvPr>
              <p:cNvSpPr/>
              <p:nvPr/>
            </p:nvSpPr>
            <p:spPr>
              <a:xfrm>
                <a:off x="2796382"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22" name="Freeform: Shape 2821">
                <a:extLst>
                  <a:ext uri="{FF2B5EF4-FFF2-40B4-BE49-F238E27FC236}">
                    <a16:creationId xmlns:a16="http://schemas.microsoft.com/office/drawing/2014/main" id="{C51CED7C-2A22-7CCD-A70C-11BF7A76468D}"/>
                  </a:ext>
                </a:extLst>
              </p:cNvPr>
              <p:cNvSpPr/>
              <p:nvPr/>
            </p:nvSpPr>
            <p:spPr>
              <a:xfrm>
                <a:off x="2758378" y="321791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23" name="Graphic 617">
              <a:extLst>
                <a:ext uri="{FF2B5EF4-FFF2-40B4-BE49-F238E27FC236}">
                  <a16:creationId xmlns:a16="http://schemas.microsoft.com/office/drawing/2014/main" id="{E12F9952-0360-2815-BA11-34E571DB7895}"/>
                </a:ext>
              </a:extLst>
            </p:cNvPr>
            <p:cNvGrpSpPr/>
            <p:nvPr/>
          </p:nvGrpSpPr>
          <p:grpSpPr>
            <a:xfrm>
              <a:off x="2806263" y="3253749"/>
              <a:ext cx="75755" cy="69674"/>
              <a:chOff x="2806263" y="3184474"/>
              <a:chExt cx="75755" cy="69674"/>
            </a:xfrm>
          </p:grpSpPr>
          <p:sp>
            <p:nvSpPr>
              <p:cNvPr id="2824" name="Freeform: Shape 2823">
                <a:extLst>
                  <a:ext uri="{FF2B5EF4-FFF2-40B4-BE49-F238E27FC236}">
                    <a16:creationId xmlns:a16="http://schemas.microsoft.com/office/drawing/2014/main" id="{70199325-06AC-0D17-7CF4-9D73AE3D44FB}"/>
                  </a:ext>
                </a:extLst>
              </p:cNvPr>
              <p:cNvSpPr/>
              <p:nvPr/>
            </p:nvSpPr>
            <p:spPr>
              <a:xfrm>
                <a:off x="2844267"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25" name="Freeform: Shape 2824">
                <a:extLst>
                  <a:ext uri="{FF2B5EF4-FFF2-40B4-BE49-F238E27FC236}">
                    <a16:creationId xmlns:a16="http://schemas.microsoft.com/office/drawing/2014/main" id="{B6DAD56C-3D44-898D-56D0-52419469B607}"/>
                  </a:ext>
                </a:extLst>
              </p:cNvPr>
              <p:cNvSpPr/>
              <p:nvPr/>
            </p:nvSpPr>
            <p:spPr>
              <a:xfrm>
                <a:off x="2806263" y="321791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26" name="Graphic 617">
              <a:extLst>
                <a:ext uri="{FF2B5EF4-FFF2-40B4-BE49-F238E27FC236}">
                  <a16:creationId xmlns:a16="http://schemas.microsoft.com/office/drawing/2014/main" id="{8CD39F38-4A1F-243A-CDF4-534DAE7FE6CB}"/>
                </a:ext>
              </a:extLst>
            </p:cNvPr>
            <p:cNvGrpSpPr/>
            <p:nvPr/>
          </p:nvGrpSpPr>
          <p:grpSpPr>
            <a:xfrm>
              <a:off x="2849081" y="3253749"/>
              <a:ext cx="75628" cy="69674"/>
              <a:chOff x="2849081" y="3184474"/>
              <a:chExt cx="75628" cy="69674"/>
            </a:xfrm>
          </p:grpSpPr>
          <p:sp>
            <p:nvSpPr>
              <p:cNvPr id="2827" name="Freeform: Shape 2826">
                <a:extLst>
                  <a:ext uri="{FF2B5EF4-FFF2-40B4-BE49-F238E27FC236}">
                    <a16:creationId xmlns:a16="http://schemas.microsoft.com/office/drawing/2014/main" id="{CC021326-092C-6F70-BC84-63E5D1ED0C4A}"/>
                  </a:ext>
                </a:extLst>
              </p:cNvPr>
              <p:cNvSpPr/>
              <p:nvPr/>
            </p:nvSpPr>
            <p:spPr>
              <a:xfrm>
                <a:off x="2887085"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28" name="Freeform: Shape 2827">
                <a:extLst>
                  <a:ext uri="{FF2B5EF4-FFF2-40B4-BE49-F238E27FC236}">
                    <a16:creationId xmlns:a16="http://schemas.microsoft.com/office/drawing/2014/main" id="{CE392797-90FC-EC55-00CF-050BA724692D}"/>
                  </a:ext>
                </a:extLst>
              </p:cNvPr>
              <p:cNvSpPr/>
              <p:nvPr/>
            </p:nvSpPr>
            <p:spPr>
              <a:xfrm>
                <a:off x="2849081" y="32179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29" name="Graphic 617">
              <a:extLst>
                <a:ext uri="{FF2B5EF4-FFF2-40B4-BE49-F238E27FC236}">
                  <a16:creationId xmlns:a16="http://schemas.microsoft.com/office/drawing/2014/main" id="{BC057150-C8E5-D382-3FA2-198793BF29DF}"/>
                </a:ext>
              </a:extLst>
            </p:cNvPr>
            <p:cNvGrpSpPr/>
            <p:nvPr/>
          </p:nvGrpSpPr>
          <p:grpSpPr>
            <a:xfrm>
              <a:off x="2872263" y="3253749"/>
              <a:ext cx="75628" cy="69674"/>
              <a:chOff x="2872263" y="3184474"/>
              <a:chExt cx="75628" cy="69674"/>
            </a:xfrm>
          </p:grpSpPr>
          <p:sp>
            <p:nvSpPr>
              <p:cNvPr id="2830" name="Freeform: Shape 2829">
                <a:extLst>
                  <a:ext uri="{FF2B5EF4-FFF2-40B4-BE49-F238E27FC236}">
                    <a16:creationId xmlns:a16="http://schemas.microsoft.com/office/drawing/2014/main" id="{AC9797FA-1D30-4F30-8BED-C439114D02B1}"/>
                  </a:ext>
                </a:extLst>
              </p:cNvPr>
              <p:cNvSpPr/>
              <p:nvPr/>
            </p:nvSpPr>
            <p:spPr>
              <a:xfrm>
                <a:off x="2910268"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31" name="Freeform: Shape 2830">
                <a:extLst>
                  <a:ext uri="{FF2B5EF4-FFF2-40B4-BE49-F238E27FC236}">
                    <a16:creationId xmlns:a16="http://schemas.microsoft.com/office/drawing/2014/main" id="{B88D33BC-DED4-25C2-2F58-782265C3C562}"/>
                  </a:ext>
                </a:extLst>
              </p:cNvPr>
              <p:cNvSpPr/>
              <p:nvPr/>
            </p:nvSpPr>
            <p:spPr>
              <a:xfrm>
                <a:off x="2872263" y="32179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32" name="Graphic 617">
              <a:extLst>
                <a:ext uri="{FF2B5EF4-FFF2-40B4-BE49-F238E27FC236}">
                  <a16:creationId xmlns:a16="http://schemas.microsoft.com/office/drawing/2014/main" id="{53197D16-0346-C47A-C699-1477F41D55B9}"/>
                </a:ext>
              </a:extLst>
            </p:cNvPr>
            <p:cNvGrpSpPr/>
            <p:nvPr/>
          </p:nvGrpSpPr>
          <p:grpSpPr>
            <a:xfrm>
              <a:off x="2926863" y="3253749"/>
              <a:ext cx="75628" cy="69674"/>
              <a:chOff x="2926863" y="3184474"/>
              <a:chExt cx="75628" cy="69674"/>
            </a:xfrm>
          </p:grpSpPr>
          <p:sp>
            <p:nvSpPr>
              <p:cNvPr id="2833" name="Freeform: Shape 2832">
                <a:extLst>
                  <a:ext uri="{FF2B5EF4-FFF2-40B4-BE49-F238E27FC236}">
                    <a16:creationId xmlns:a16="http://schemas.microsoft.com/office/drawing/2014/main" id="{1E16B347-0873-5655-A785-DAF6A2150996}"/>
                  </a:ext>
                </a:extLst>
              </p:cNvPr>
              <p:cNvSpPr/>
              <p:nvPr/>
            </p:nvSpPr>
            <p:spPr>
              <a:xfrm>
                <a:off x="2964867"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34" name="Freeform: Shape 2833">
                <a:extLst>
                  <a:ext uri="{FF2B5EF4-FFF2-40B4-BE49-F238E27FC236}">
                    <a16:creationId xmlns:a16="http://schemas.microsoft.com/office/drawing/2014/main" id="{1C460D59-EA1D-0715-3F28-C723B6D63028}"/>
                  </a:ext>
                </a:extLst>
              </p:cNvPr>
              <p:cNvSpPr/>
              <p:nvPr/>
            </p:nvSpPr>
            <p:spPr>
              <a:xfrm>
                <a:off x="2926863" y="32179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35" name="Graphic 617">
              <a:extLst>
                <a:ext uri="{FF2B5EF4-FFF2-40B4-BE49-F238E27FC236}">
                  <a16:creationId xmlns:a16="http://schemas.microsoft.com/office/drawing/2014/main" id="{8EBCE71E-5CB9-88E3-EC46-8157736EB21D}"/>
                </a:ext>
              </a:extLst>
            </p:cNvPr>
            <p:cNvGrpSpPr/>
            <p:nvPr/>
          </p:nvGrpSpPr>
          <p:grpSpPr>
            <a:xfrm>
              <a:off x="2974748" y="3228159"/>
              <a:ext cx="75628" cy="69801"/>
              <a:chOff x="2974748" y="3158884"/>
              <a:chExt cx="75628" cy="69801"/>
            </a:xfrm>
          </p:grpSpPr>
          <p:sp>
            <p:nvSpPr>
              <p:cNvPr id="2836" name="Freeform: Shape 2835">
                <a:extLst>
                  <a:ext uri="{FF2B5EF4-FFF2-40B4-BE49-F238E27FC236}">
                    <a16:creationId xmlns:a16="http://schemas.microsoft.com/office/drawing/2014/main" id="{338659AB-BB93-F05A-2709-EF9B462DBF4A}"/>
                  </a:ext>
                </a:extLst>
              </p:cNvPr>
              <p:cNvSpPr/>
              <p:nvPr/>
            </p:nvSpPr>
            <p:spPr>
              <a:xfrm>
                <a:off x="3012752" y="315888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837" name="Freeform: Shape 2836">
                <a:extLst>
                  <a:ext uri="{FF2B5EF4-FFF2-40B4-BE49-F238E27FC236}">
                    <a16:creationId xmlns:a16="http://schemas.microsoft.com/office/drawing/2014/main" id="{FA00D354-2FEE-AB2C-7852-DA739D7F9691}"/>
                  </a:ext>
                </a:extLst>
              </p:cNvPr>
              <p:cNvSpPr/>
              <p:nvPr/>
            </p:nvSpPr>
            <p:spPr>
              <a:xfrm>
                <a:off x="2974748" y="319232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38" name="Graphic 617">
              <a:extLst>
                <a:ext uri="{FF2B5EF4-FFF2-40B4-BE49-F238E27FC236}">
                  <a16:creationId xmlns:a16="http://schemas.microsoft.com/office/drawing/2014/main" id="{6391A47A-127C-57F6-9195-CC44B16ACB08}"/>
                </a:ext>
              </a:extLst>
            </p:cNvPr>
            <p:cNvGrpSpPr/>
            <p:nvPr/>
          </p:nvGrpSpPr>
          <p:grpSpPr>
            <a:xfrm>
              <a:off x="3004645" y="3228159"/>
              <a:ext cx="75755" cy="69801"/>
              <a:chOff x="3004645" y="3158884"/>
              <a:chExt cx="75755" cy="69801"/>
            </a:xfrm>
          </p:grpSpPr>
          <p:sp>
            <p:nvSpPr>
              <p:cNvPr id="2839" name="Freeform: Shape 2838">
                <a:extLst>
                  <a:ext uri="{FF2B5EF4-FFF2-40B4-BE49-F238E27FC236}">
                    <a16:creationId xmlns:a16="http://schemas.microsoft.com/office/drawing/2014/main" id="{BAD3C116-5153-6D61-99E3-F1E2B393CED2}"/>
                  </a:ext>
                </a:extLst>
              </p:cNvPr>
              <p:cNvSpPr/>
              <p:nvPr/>
            </p:nvSpPr>
            <p:spPr>
              <a:xfrm>
                <a:off x="3042649" y="315888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840" name="Freeform: Shape 2839">
                <a:extLst>
                  <a:ext uri="{FF2B5EF4-FFF2-40B4-BE49-F238E27FC236}">
                    <a16:creationId xmlns:a16="http://schemas.microsoft.com/office/drawing/2014/main" id="{E92D812D-CEFC-EE8D-913C-EC5574896F66}"/>
                  </a:ext>
                </a:extLst>
              </p:cNvPr>
              <p:cNvSpPr/>
              <p:nvPr/>
            </p:nvSpPr>
            <p:spPr>
              <a:xfrm>
                <a:off x="3004645" y="319232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41" name="Graphic 617">
              <a:extLst>
                <a:ext uri="{FF2B5EF4-FFF2-40B4-BE49-F238E27FC236}">
                  <a16:creationId xmlns:a16="http://schemas.microsoft.com/office/drawing/2014/main" id="{CEE2B9AD-E1CC-719F-092F-F02F0F2D0B87}"/>
                </a:ext>
              </a:extLst>
            </p:cNvPr>
            <p:cNvGrpSpPr/>
            <p:nvPr/>
          </p:nvGrpSpPr>
          <p:grpSpPr>
            <a:xfrm>
              <a:off x="3041889" y="3228159"/>
              <a:ext cx="75628" cy="69801"/>
              <a:chOff x="3041889" y="3158884"/>
              <a:chExt cx="75628" cy="69801"/>
            </a:xfrm>
          </p:grpSpPr>
          <p:sp>
            <p:nvSpPr>
              <p:cNvPr id="2842" name="Freeform: Shape 2841">
                <a:extLst>
                  <a:ext uri="{FF2B5EF4-FFF2-40B4-BE49-F238E27FC236}">
                    <a16:creationId xmlns:a16="http://schemas.microsoft.com/office/drawing/2014/main" id="{36A6A7C0-3E89-116D-29D0-9D7FB8D96767}"/>
                  </a:ext>
                </a:extLst>
              </p:cNvPr>
              <p:cNvSpPr/>
              <p:nvPr/>
            </p:nvSpPr>
            <p:spPr>
              <a:xfrm>
                <a:off x="3079893" y="315888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843" name="Freeform: Shape 2842">
                <a:extLst>
                  <a:ext uri="{FF2B5EF4-FFF2-40B4-BE49-F238E27FC236}">
                    <a16:creationId xmlns:a16="http://schemas.microsoft.com/office/drawing/2014/main" id="{7BA19A14-AE39-1B44-107A-A8DCA61AABD2}"/>
                  </a:ext>
                </a:extLst>
              </p:cNvPr>
              <p:cNvSpPr/>
              <p:nvPr/>
            </p:nvSpPr>
            <p:spPr>
              <a:xfrm>
                <a:off x="3041889" y="319232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44" name="Graphic 617">
              <a:extLst>
                <a:ext uri="{FF2B5EF4-FFF2-40B4-BE49-F238E27FC236}">
                  <a16:creationId xmlns:a16="http://schemas.microsoft.com/office/drawing/2014/main" id="{809DF010-5B25-1D0F-AD02-4B4BA91B1A99}"/>
                </a:ext>
              </a:extLst>
            </p:cNvPr>
            <p:cNvGrpSpPr/>
            <p:nvPr/>
          </p:nvGrpSpPr>
          <p:grpSpPr>
            <a:xfrm>
              <a:off x="3230010" y="3192182"/>
              <a:ext cx="75755" cy="69674"/>
              <a:chOff x="3230010" y="3122907"/>
              <a:chExt cx="75755" cy="69674"/>
            </a:xfrm>
          </p:grpSpPr>
          <p:sp>
            <p:nvSpPr>
              <p:cNvPr id="2845" name="Freeform: Shape 2844">
                <a:extLst>
                  <a:ext uri="{FF2B5EF4-FFF2-40B4-BE49-F238E27FC236}">
                    <a16:creationId xmlns:a16="http://schemas.microsoft.com/office/drawing/2014/main" id="{D792B792-4261-F356-65A5-CC0E6397933F}"/>
                  </a:ext>
                </a:extLst>
              </p:cNvPr>
              <p:cNvSpPr/>
              <p:nvPr/>
            </p:nvSpPr>
            <p:spPr>
              <a:xfrm>
                <a:off x="3268014" y="31229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46" name="Freeform: Shape 2845">
                <a:extLst>
                  <a:ext uri="{FF2B5EF4-FFF2-40B4-BE49-F238E27FC236}">
                    <a16:creationId xmlns:a16="http://schemas.microsoft.com/office/drawing/2014/main" id="{93678260-B523-C0A4-9721-B2321124C394}"/>
                  </a:ext>
                </a:extLst>
              </p:cNvPr>
              <p:cNvSpPr/>
              <p:nvPr/>
            </p:nvSpPr>
            <p:spPr>
              <a:xfrm>
                <a:off x="3230010" y="315635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47" name="Graphic 617">
              <a:extLst>
                <a:ext uri="{FF2B5EF4-FFF2-40B4-BE49-F238E27FC236}">
                  <a16:creationId xmlns:a16="http://schemas.microsoft.com/office/drawing/2014/main" id="{20522A37-5B1E-AA3F-A3D3-0765B673B20C}"/>
                </a:ext>
              </a:extLst>
            </p:cNvPr>
            <p:cNvGrpSpPr/>
            <p:nvPr/>
          </p:nvGrpSpPr>
          <p:grpSpPr>
            <a:xfrm>
              <a:off x="3327681" y="3192182"/>
              <a:ext cx="75628" cy="69674"/>
              <a:chOff x="3327681" y="3122907"/>
              <a:chExt cx="75628" cy="69674"/>
            </a:xfrm>
          </p:grpSpPr>
          <p:sp>
            <p:nvSpPr>
              <p:cNvPr id="2848" name="Freeform: Shape 2847">
                <a:extLst>
                  <a:ext uri="{FF2B5EF4-FFF2-40B4-BE49-F238E27FC236}">
                    <a16:creationId xmlns:a16="http://schemas.microsoft.com/office/drawing/2014/main" id="{D276A5E1-E2E2-2C12-A20B-9231699EB02C}"/>
                  </a:ext>
                </a:extLst>
              </p:cNvPr>
              <p:cNvSpPr/>
              <p:nvPr/>
            </p:nvSpPr>
            <p:spPr>
              <a:xfrm>
                <a:off x="3365685" y="31229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49" name="Freeform: Shape 2848">
                <a:extLst>
                  <a:ext uri="{FF2B5EF4-FFF2-40B4-BE49-F238E27FC236}">
                    <a16:creationId xmlns:a16="http://schemas.microsoft.com/office/drawing/2014/main" id="{77108B42-3B61-50B8-71A9-ECE65F6D0770}"/>
                  </a:ext>
                </a:extLst>
              </p:cNvPr>
              <p:cNvSpPr/>
              <p:nvPr/>
            </p:nvSpPr>
            <p:spPr>
              <a:xfrm>
                <a:off x="3327681" y="31563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50" name="Graphic 617">
              <a:extLst>
                <a:ext uri="{FF2B5EF4-FFF2-40B4-BE49-F238E27FC236}">
                  <a16:creationId xmlns:a16="http://schemas.microsoft.com/office/drawing/2014/main" id="{4BF12A69-2EB8-7A9B-AE83-67473FE49AFD}"/>
                </a:ext>
              </a:extLst>
            </p:cNvPr>
            <p:cNvGrpSpPr/>
            <p:nvPr/>
          </p:nvGrpSpPr>
          <p:grpSpPr>
            <a:xfrm>
              <a:off x="3375566" y="3175080"/>
              <a:ext cx="75628" cy="69674"/>
              <a:chOff x="3375566" y="3105805"/>
              <a:chExt cx="75628" cy="69674"/>
            </a:xfrm>
          </p:grpSpPr>
          <p:sp>
            <p:nvSpPr>
              <p:cNvPr id="2851" name="Freeform: Shape 2850">
                <a:extLst>
                  <a:ext uri="{FF2B5EF4-FFF2-40B4-BE49-F238E27FC236}">
                    <a16:creationId xmlns:a16="http://schemas.microsoft.com/office/drawing/2014/main" id="{1A72A3FF-0C9C-75F7-3D20-E21660ED678D}"/>
                  </a:ext>
                </a:extLst>
              </p:cNvPr>
              <p:cNvSpPr/>
              <p:nvPr/>
            </p:nvSpPr>
            <p:spPr>
              <a:xfrm>
                <a:off x="3413570"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52" name="Freeform: Shape 2851">
                <a:extLst>
                  <a:ext uri="{FF2B5EF4-FFF2-40B4-BE49-F238E27FC236}">
                    <a16:creationId xmlns:a16="http://schemas.microsoft.com/office/drawing/2014/main" id="{94B5A26B-E4D8-71D1-5C6C-CF94500505D4}"/>
                  </a:ext>
                </a:extLst>
              </p:cNvPr>
              <p:cNvSpPr/>
              <p:nvPr/>
            </p:nvSpPr>
            <p:spPr>
              <a:xfrm>
                <a:off x="3375566" y="313924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53" name="Graphic 617">
              <a:extLst>
                <a:ext uri="{FF2B5EF4-FFF2-40B4-BE49-F238E27FC236}">
                  <a16:creationId xmlns:a16="http://schemas.microsoft.com/office/drawing/2014/main" id="{74E38F94-41D5-A071-F055-D64DA18EAA43}"/>
                </a:ext>
              </a:extLst>
            </p:cNvPr>
            <p:cNvGrpSpPr/>
            <p:nvPr/>
          </p:nvGrpSpPr>
          <p:grpSpPr>
            <a:xfrm>
              <a:off x="3431305" y="3175080"/>
              <a:ext cx="75628" cy="69674"/>
              <a:chOff x="3431305" y="3105805"/>
              <a:chExt cx="75628" cy="69674"/>
            </a:xfrm>
          </p:grpSpPr>
          <p:sp>
            <p:nvSpPr>
              <p:cNvPr id="2854" name="Freeform: Shape 2853">
                <a:extLst>
                  <a:ext uri="{FF2B5EF4-FFF2-40B4-BE49-F238E27FC236}">
                    <a16:creationId xmlns:a16="http://schemas.microsoft.com/office/drawing/2014/main" id="{D3D951ED-2FE6-9133-1B0A-C5C6329A8AC8}"/>
                  </a:ext>
                </a:extLst>
              </p:cNvPr>
              <p:cNvSpPr/>
              <p:nvPr/>
            </p:nvSpPr>
            <p:spPr>
              <a:xfrm>
                <a:off x="3469310"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55" name="Freeform: Shape 2854">
                <a:extLst>
                  <a:ext uri="{FF2B5EF4-FFF2-40B4-BE49-F238E27FC236}">
                    <a16:creationId xmlns:a16="http://schemas.microsoft.com/office/drawing/2014/main" id="{F26DC637-A67E-8244-D8EA-2C24D9151466}"/>
                  </a:ext>
                </a:extLst>
              </p:cNvPr>
              <p:cNvSpPr/>
              <p:nvPr/>
            </p:nvSpPr>
            <p:spPr>
              <a:xfrm>
                <a:off x="3431305" y="313924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56" name="Graphic 617">
              <a:extLst>
                <a:ext uri="{FF2B5EF4-FFF2-40B4-BE49-F238E27FC236}">
                  <a16:creationId xmlns:a16="http://schemas.microsoft.com/office/drawing/2014/main" id="{CAB02F95-FBA9-5E8E-2E2B-1F578B5B1C11}"/>
                </a:ext>
              </a:extLst>
            </p:cNvPr>
            <p:cNvGrpSpPr/>
            <p:nvPr/>
          </p:nvGrpSpPr>
          <p:grpSpPr>
            <a:xfrm>
              <a:off x="3453348" y="3175080"/>
              <a:ext cx="75755" cy="69674"/>
              <a:chOff x="3453348" y="3105805"/>
              <a:chExt cx="75755" cy="69674"/>
            </a:xfrm>
          </p:grpSpPr>
          <p:sp>
            <p:nvSpPr>
              <p:cNvPr id="2857" name="Freeform: Shape 2856">
                <a:extLst>
                  <a:ext uri="{FF2B5EF4-FFF2-40B4-BE49-F238E27FC236}">
                    <a16:creationId xmlns:a16="http://schemas.microsoft.com/office/drawing/2014/main" id="{E525CFB4-3064-4501-D17A-2415C2BBE708}"/>
                  </a:ext>
                </a:extLst>
              </p:cNvPr>
              <p:cNvSpPr/>
              <p:nvPr/>
            </p:nvSpPr>
            <p:spPr>
              <a:xfrm>
                <a:off x="3491352"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58" name="Freeform: Shape 2857">
                <a:extLst>
                  <a:ext uri="{FF2B5EF4-FFF2-40B4-BE49-F238E27FC236}">
                    <a16:creationId xmlns:a16="http://schemas.microsoft.com/office/drawing/2014/main" id="{6069F6D6-487F-5E2A-7211-F0D192013BE8}"/>
                  </a:ext>
                </a:extLst>
              </p:cNvPr>
              <p:cNvSpPr/>
              <p:nvPr/>
            </p:nvSpPr>
            <p:spPr>
              <a:xfrm>
                <a:off x="3453348" y="313924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59" name="Graphic 617">
              <a:extLst>
                <a:ext uri="{FF2B5EF4-FFF2-40B4-BE49-F238E27FC236}">
                  <a16:creationId xmlns:a16="http://schemas.microsoft.com/office/drawing/2014/main" id="{6403AFA0-5D4B-06AE-577D-8CFAB78E4DDE}"/>
                </a:ext>
              </a:extLst>
            </p:cNvPr>
            <p:cNvGrpSpPr/>
            <p:nvPr/>
          </p:nvGrpSpPr>
          <p:grpSpPr>
            <a:xfrm>
              <a:off x="3479191" y="3175080"/>
              <a:ext cx="75628" cy="69674"/>
              <a:chOff x="3479191" y="3105805"/>
              <a:chExt cx="75628" cy="69674"/>
            </a:xfrm>
          </p:grpSpPr>
          <p:sp>
            <p:nvSpPr>
              <p:cNvPr id="2860" name="Freeform: Shape 2859">
                <a:extLst>
                  <a:ext uri="{FF2B5EF4-FFF2-40B4-BE49-F238E27FC236}">
                    <a16:creationId xmlns:a16="http://schemas.microsoft.com/office/drawing/2014/main" id="{758CCBC7-90CB-2E5E-4193-CC4375B1EE87}"/>
                  </a:ext>
                </a:extLst>
              </p:cNvPr>
              <p:cNvSpPr/>
              <p:nvPr/>
            </p:nvSpPr>
            <p:spPr>
              <a:xfrm>
                <a:off x="3517195"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61" name="Freeform: Shape 2860">
                <a:extLst>
                  <a:ext uri="{FF2B5EF4-FFF2-40B4-BE49-F238E27FC236}">
                    <a16:creationId xmlns:a16="http://schemas.microsoft.com/office/drawing/2014/main" id="{45CEA509-0C96-C023-DCE8-BAFF3E727E50}"/>
                  </a:ext>
                </a:extLst>
              </p:cNvPr>
              <p:cNvSpPr/>
              <p:nvPr/>
            </p:nvSpPr>
            <p:spPr>
              <a:xfrm>
                <a:off x="3479191" y="313924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62" name="Graphic 617">
              <a:extLst>
                <a:ext uri="{FF2B5EF4-FFF2-40B4-BE49-F238E27FC236}">
                  <a16:creationId xmlns:a16="http://schemas.microsoft.com/office/drawing/2014/main" id="{793B64AC-EEA4-7C06-531B-86E663DA5F38}"/>
                </a:ext>
              </a:extLst>
            </p:cNvPr>
            <p:cNvGrpSpPr/>
            <p:nvPr/>
          </p:nvGrpSpPr>
          <p:grpSpPr>
            <a:xfrm>
              <a:off x="3501233" y="3175080"/>
              <a:ext cx="75755" cy="69674"/>
              <a:chOff x="3501233" y="3105805"/>
              <a:chExt cx="75755" cy="69674"/>
            </a:xfrm>
          </p:grpSpPr>
          <p:sp>
            <p:nvSpPr>
              <p:cNvPr id="2863" name="Freeform: Shape 2862">
                <a:extLst>
                  <a:ext uri="{FF2B5EF4-FFF2-40B4-BE49-F238E27FC236}">
                    <a16:creationId xmlns:a16="http://schemas.microsoft.com/office/drawing/2014/main" id="{612314E2-0111-6254-740A-8C523DE36188}"/>
                  </a:ext>
                </a:extLst>
              </p:cNvPr>
              <p:cNvSpPr/>
              <p:nvPr/>
            </p:nvSpPr>
            <p:spPr>
              <a:xfrm>
                <a:off x="3539237"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64" name="Freeform: Shape 2863">
                <a:extLst>
                  <a:ext uri="{FF2B5EF4-FFF2-40B4-BE49-F238E27FC236}">
                    <a16:creationId xmlns:a16="http://schemas.microsoft.com/office/drawing/2014/main" id="{33768C3F-CCAC-EEFB-05F7-695AE3E8A391}"/>
                  </a:ext>
                </a:extLst>
              </p:cNvPr>
              <p:cNvSpPr/>
              <p:nvPr/>
            </p:nvSpPr>
            <p:spPr>
              <a:xfrm>
                <a:off x="3501233" y="313924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65" name="Graphic 617">
              <a:extLst>
                <a:ext uri="{FF2B5EF4-FFF2-40B4-BE49-F238E27FC236}">
                  <a16:creationId xmlns:a16="http://schemas.microsoft.com/office/drawing/2014/main" id="{4889312E-2488-678E-24BB-506EBE51A77C}"/>
                </a:ext>
              </a:extLst>
            </p:cNvPr>
            <p:cNvGrpSpPr/>
            <p:nvPr/>
          </p:nvGrpSpPr>
          <p:grpSpPr>
            <a:xfrm>
              <a:off x="3636655" y="3163425"/>
              <a:ext cx="75628" cy="69674"/>
              <a:chOff x="3636655" y="3094150"/>
              <a:chExt cx="75628" cy="69674"/>
            </a:xfrm>
          </p:grpSpPr>
          <p:sp>
            <p:nvSpPr>
              <p:cNvPr id="2866" name="Freeform: Shape 2865">
                <a:extLst>
                  <a:ext uri="{FF2B5EF4-FFF2-40B4-BE49-F238E27FC236}">
                    <a16:creationId xmlns:a16="http://schemas.microsoft.com/office/drawing/2014/main" id="{C5C47D21-C151-FBD6-600A-A1199B96767A}"/>
                  </a:ext>
                </a:extLst>
              </p:cNvPr>
              <p:cNvSpPr/>
              <p:nvPr/>
            </p:nvSpPr>
            <p:spPr>
              <a:xfrm>
                <a:off x="3674659"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67" name="Freeform: Shape 2866">
                <a:extLst>
                  <a:ext uri="{FF2B5EF4-FFF2-40B4-BE49-F238E27FC236}">
                    <a16:creationId xmlns:a16="http://schemas.microsoft.com/office/drawing/2014/main" id="{8AF429BB-7F8E-8C8A-5BF6-48227D87F793}"/>
                  </a:ext>
                </a:extLst>
              </p:cNvPr>
              <p:cNvSpPr/>
              <p:nvPr/>
            </p:nvSpPr>
            <p:spPr>
              <a:xfrm>
                <a:off x="3636655"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68" name="Graphic 617">
              <a:extLst>
                <a:ext uri="{FF2B5EF4-FFF2-40B4-BE49-F238E27FC236}">
                  <a16:creationId xmlns:a16="http://schemas.microsoft.com/office/drawing/2014/main" id="{C7AB5029-AC06-91BE-874A-B206B508E1A9}"/>
                </a:ext>
              </a:extLst>
            </p:cNvPr>
            <p:cNvGrpSpPr/>
            <p:nvPr/>
          </p:nvGrpSpPr>
          <p:grpSpPr>
            <a:xfrm>
              <a:off x="3670352" y="3163425"/>
              <a:ext cx="75628" cy="69674"/>
              <a:chOff x="3670352" y="3094150"/>
              <a:chExt cx="75628" cy="69674"/>
            </a:xfrm>
          </p:grpSpPr>
          <p:sp>
            <p:nvSpPr>
              <p:cNvPr id="2869" name="Freeform: Shape 2868">
                <a:extLst>
                  <a:ext uri="{FF2B5EF4-FFF2-40B4-BE49-F238E27FC236}">
                    <a16:creationId xmlns:a16="http://schemas.microsoft.com/office/drawing/2014/main" id="{B235A4F8-6305-25FE-38CA-90AA1F06BD9D}"/>
                  </a:ext>
                </a:extLst>
              </p:cNvPr>
              <p:cNvSpPr/>
              <p:nvPr/>
            </p:nvSpPr>
            <p:spPr>
              <a:xfrm>
                <a:off x="3708356"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70" name="Freeform: Shape 2869">
                <a:extLst>
                  <a:ext uri="{FF2B5EF4-FFF2-40B4-BE49-F238E27FC236}">
                    <a16:creationId xmlns:a16="http://schemas.microsoft.com/office/drawing/2014/main" id="{847ECB58-4352-7392-92D7-D838FDCBC9DD}"/>
                  </a:ext>
                </a:extLst>
              </p:cNvPr>
              <p:cNvSpPr/>
              <p:nvPr/>
            </p:nvSpPr>
            <p:spPr>
              <a:xfrm>
                <a:off x="3670352"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71" name="Graphic 617">
              <a:extLst>
                <a:ext uri="{FF2B5EF4-FFF2-40B4-BE49-F238E27FC236}">
                  <a16:creationId xmlns:a16="http://schemas.microsoft.com/office/drawing/2014/main" id="{8B73FD60-07C2-2FB0-55BD-827621DDA905}"/>
                </a:ext>
              </a:extLst>
            </p:cNvPr>
            <p:cNvGrpSpPr/>
            <p:nvPr/>
          </p:nvGrpSpPr>
          <p:grpSpPr>
            <a:xfrm>
              <a:off x="3736606" y="3163425"/>
              <a:ext cx="75628" cy="69674"/>
              <a:chOff x="3736606" y="3094150"/>
              <a:chExt cx="75628" cy="69674"/>
            </a:xfrm>
          </p:grpSpPr>
          <p:sp>
            <p:nvSpPr>
              <p:cNvPr id="2872" name="Freeform: Shape 2871">
                <a:extLst>
                  <a:ext uri="{FF2B5EF4-FFF2-40B4-BE49-F238E27FC236}">
                    <a16:creationId xmlns:a16="http://schemas.microsoft.com/office/drawing/2014/main" id="{3231DB40-7AD5-2C96-C934-0B2A89F516F4}"/>
                  </a:ext>
                </a:extLst>
              </p:cNvPr>
              <p:cNvSpPr/>
              <p:nvPr/>
            </p:nvSpPr>
            <p:spPr>
              <a:xfrm>
                <a:off x="3774610"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73" name="Freeform: Shape 2872">
                <a:extLst>
                  <a:ext uri="{FF2B5EF4-FFF2-40B4-BE49-F238E27FC236}">
                    <a16:creationId xmlns:a16="http://schemas.microsoft.com/office/drawing/2014/main" id="{5D762063-C405-8BBC-97EA-22BB68FFBB2A}"/>
                  </a:ext>
                </a:extLst>
              </p:cNvPr>
              <p:cNvSpPr/>
              <p:nvPr/>
            </p:nvSpPr>
            <p:spPr>
              <a:xfrm>
                <a:off x="3736606"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74" name="Graphic 617">
              <a:extLst>
                <a:ext uri="{FF2B5EF4-FFF2-40B4-BE49-F238E27FC236}">
                  <a16:creationId xmlns:a16="http://schemas.microsoft.com/office/drawing/2014/main" id="{81A5A5D9-7D16-7070-CF50-BB7146A634A6}"/>
                </a:ext>
              </a:extLst>
            </p:cNvPr>
            <p:cNvGrpSpPr/>
            <p:nvPr/>
          </p:nvGrpSpPr>
          <p:grpSpPr>
            <a:xfrm>
              <a:off x="3787911" y="3163425"/>
              <a:ext cx="75755" cy="69674"/>
              <a:chOff x="3787911" y="3094150"/>
              <a:chExt cx="75755" cy="69674"/>
            </a:xfrm>
          </p:grpSpPr>
          <p:sp>
            <p:nvSpPr>
              <p:cNvPr id="2875" name="Freeform: Shape 2874">
                <a:extLst>
                  <a:ext uri="{FF2B5EF4-FFF2-40B4-BE49-F238E27FC236}">
                    <a16:creationId xmlns:a16="http://schemas.microsoft.com/office/drawing/2014/main" id="{3B2A9AC8-57A8-A0E2-1DBD-05FF941D2E5A}"/>
                  </a:ext>
                </a:extLst>
              </p:cNvPr>
              <p:cNvSpPr/>
              <p:nvPr/>
            </p:nvSpPr>
            <p:spPr>
              <a:xfrm>
                <a:off x="3825916"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76" name="Freeform: Shape 2875">
                <a:extLst>
                  <a:ext uri="{FF2B5EF4-FFF2-40B4-BE49-F238E27FC236}">
                    <a16:creationId xmlns:a16="http://schemas.microsoft.com/office/drawing/2014/main" id="{9CF2DC23-0685-B67A-E2CF-82D21170DA6F}"/>
                  </a:ext>
                </a:extLst>
              </p:cNvPr>
              <p:cNvSpPr/>
              <p:nvPr/>
            </p:nvSpPr>
            <p:spPr>
              <a:xfrm>
                <a:off x="3787911" y="31275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77" name="Graphic 617">
              <a:extLst>
                <a:ext uri="{FF2B5EF4-FFF2-40B4-BE49-F238E27FC236}">
                  <a16:creationId xmlns:a16="http://schemas.microsoft.com/office/drawing/2014/main" id="{40CE610A-EA2F-CFD5-808F-E87C09FA1CAA}"/>
                </a:ext>
              </a:extLst>
            </p:cNvPr>
            <p:cNvGrpSpPr/>
            <p:nvPr/>
          </p:nvGrpSpPr>
          <p:grpSpPr>
            <a:xfrm>
              <a:off x="3804000" y="3163425"/>
              <a:ext cx="75628" cy="69674"/>
              <a:chOff x="3804000" y="3094150"/>
              <a:chExt cx="75628" cy="69674"/>
            </a:xfrm>
          </p:grpSpPr>
          <p:sp>
            <p:nvSpPr>
              <p:cNvPr id="2878" name="Freeform: Shape 2877">
                <a:extLst>
                  <a:ext uri="{FF2B5EF4-FFF2-40B4-BE49-F238E27FC236}">
                    <a16:creationId xmlns:a16="http://schemas.microsoft.com/office/drawing/2014/main" id="{7097B6C3-9A23-D284-3ED3-FB2824B1CB5A}"/>
                  </a:ext>
                </a:extLst>
              </p:cNvPr>
              <p:cNvSpPr/>
              <p:nvPr/>
            </p:nvSpPr>
            <p:spPr>
              <a:xfrm>
                <a:off x="3842004"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79" name="Freeform: Shape 2878">
                <a:extLst>
                  <a:ext uri="{FF2B5EF4-FFF2-40B4-BE49-F238E27FC236}">
                    <a16:creationId xmlns:a16="http://schemas.microsoft.com/office/drawing/2014/main" id="{500E8472-9DAB-DF7E-E2C8-F970D9C14707}"/>
                  </a:ext>
                </a:extLst>
              </p:cNvPr>
              <p:cNvSpPr/>
              <p:nvPr/>
            </p:nvSpPr>
            <p:spPr>
              <a:xfrm>
                <a:off x="3804000"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80" name="Graphic 617">
              <a:extLst>
                <a:ext uri="{FF2B5EF4-FFF2-40B4-BE49-F238E27FC236}">
                  <a16:creationId xmlns:a16="http://schemas.microsoft.com/office/drawing/2014/main" id="{BA29713C-2094-C225-9077-C46CE1CB3757}"/>
                </a:ext>
              </a:extLst>
            </p:cNvPr>
            <p:cNvGrpSpPr/>
            <p:nvPr/>
          </p:nvGrpSpPr>
          <p:grpSpPr>
            <a:xfrm>
              <a:off x="3863160" y="3151771"/>
              <a:ext cx="75755" cy="69801"/>
              <a:chOff x="3863160" y="3082496"/>
              <a:chExt cx="75755" cy="69801"/>
            </a:xfrm>
          </p:grpSpPr>
          <p:sp>
            <p:nvSpPr>
              <p:cNvPr id="2881" name="Freeform: Shape 2880">
                <a:extLst>
                  <a:ext uri="{FF2B5EF4-FFF2-40B4-BE49-F238E27FC236}">
                    <a16:creationId xmlns:a16="http://schemas.microsoft.com/office/drawing/2014/main" id="{AA5BA67B-FAA0-264C-5FF1-55F9AC87EBF2}"/>
                  </a:ext>
                </a:extLst>
              </p:cNvPr>
              <p:cNvSpPr/>
              <p:nvPr/>
            </p:nvSpPr>
            <p:spPr>
              <a:xfrm>
                <a:off x="3901164" y="308249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882" name="Freeform: Shape 2881">
                <a:extLst>
                  <a:ext uri="{FF2B5EF4-FFF2-40B4-BE49-F238E27FC236}">
                    <a16:creationId xmlns:a16="http://schemas.microsoft.com/office/drawing/2014/main" id="{CA703CE1-7140-EDC3-3B47-3A639CCBBCB5}"/>
                  </a:ext>
                </a:extLst>
              </p:cNvPr>
              <p:cNvSpPr/>
              <p:nvPr/>
            </p:nvSpPr>
            <p:spPr>
              <a:xfrm>
                <a:off x="3863160" y="311593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83" name="Graphic 617">
              <a:extLst>
                <a:ext uri="{FF2B5EF4-FFF2-40B4-BE49-F238E27FC236}">
                  <a16:creationId xmlns:a16="http://schemas.microsoft.com/office/drawing/2014/main" id="{A01D7467-3DD3-01FD-7C06-944D324318A8}"/>
                </a:ext>
              </a:extLst>
            </p:cNvPr>
            <p:cNvGrpSpPr/>
            <p:nvPr/>
          </p:nvGrpSpPr>
          <p:grpSpPr>
            <a:xfrm>
              <a:off x="3887609" y="3151771"/>
              <a:ext cx="75628" cy="69801"/>
              <a:chOff x="3887609" y="3082496"/>
              <a:chExt cx="75628" cy="69801"/>
            </a:xfrm>
          </p:grpSpPr>
          <p:sp>
            <p:nvSpPr>
              <p:cNvPr id="2884" name="Freeform: Shape 2883">
                <a:extLst>
                  <a:ext uri="{FF2B5EF4-FFF2-40B4-BE49-F238E27FC236}">
                    <a16:creationId xmlns:a16="http://schemas.microsoft.com/office/drawing/2014/main" id="{41343508-E456-1E3A-02E9-D1D08EA63B74}"/>
                  </a:ext>
                </a:extLst>
              </p:cNvPr>
              <p:cNvSpPr/>
              <p:nvPr/>
            </p:nvSpPr>
            <p:spPr>
              <a:xfrm>
                <a:off x="3925613" y="308249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885" name="Freeform: Shape 2884">
                <a:extLst>
                  <a:ext uri="{FF2B5EF4-FFF2-40B4-BE49-F238E27FC236}">
                    <a16:creationId xmlns:a16="http://schemas.microsoft.com/office/drawing/2014/main" id="{E4365751-B0C6-CD78-0C21-3AD81DF50295}"/>
                  </a:ext>
                </a:extLst>
              </p:cNvPr>
              <p:cNvSpPr/>
              <p:nvPr/>
            </p:nvSpPr>
            <p:spPr>
              <a:xfrm>
                <a:off x="3887609" y="311593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86" name="Graphic 617">
              <a:extLst>
                <a:ext uri="{FF2B5EF4-FFF2-40B4-BE49-F238E27FC236}">
                  <a16:creationId xmlns:a16="http://schemas.microsoft.com/office/drawing/2014/main" id="{49CD6CBD-7E0E-8FD1-4113-3EFBB1531439}"/>
                </a:ext>
              </a:extLst>
            </p:cNvPr>
            <p:cNvGrpSpPr/>
            <p:nvPr/>
          </p:nvGrpSpPr>
          <p:grpSpPr>
            <a:xfrm>
              <a:off x="3918012" y="3151771"/>
              <a:ext cx="75755" cy="69801"/>
              <a:chOff x="3918012" y="3082496"/>
              <a:chExt cx="75755" cy="69801"/>
            </a:xfrm>
          </p:grpSpPr>
          <p:sp>
            <p:nvSpPr>
              <p:cNvPr id="2887" name="Freeform: Shape 2886">
                <a:extLst>
                  <a:ext uri="{FF2B5EF4-FFF2-40B4-BE49-F238E27FC236}">
                    <a16:creationId xmlns:a16="http://schemas.microsoft.com/office/drawing/2014/main" id="{96BB6D1F-98F3-E446-E127-3F90B7F084DA}"/>
                  </a:ext>
                </a:extLst>
              </p:cNvPr>
              <p:cNvSpPr/>
              <p:nvPr/>
            </p:nvSpPr>
            <p:spPr>
              <a:xfrm>
                <a:off x="3956017" y="308249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888" name="Freeform: Shape 2887">
                <a:extLst>
                  <a:ext uri="{FF2B5EF4-FFF2-40B4-BE49-F238E27FC236}">
                    <a16:creationId xmlns:a16="http://schemas.microsoft.com/office/drawing/2014/main" id="{C683F2DD-EFFC-999B-FB50-4ABEB59431C1}"/>
                  </a:ext>
                </a:extLst>
              </p:cNvPr>
              <p:cNvSpPr/>
              <p:nvPr/>
            </p:nvSpPr>
            <p:spPr>
              <a:xfrm>
                <a:off x="3918012" y="311593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89" name="Graphic 617">
              <a:extLst>
                <a:ext uri="{FF2B5EF4-FFF2-40B4-BE49-F238E27FC236}">
                  <a16:creationId xmlns:a16="http://schemas.microsoft.com/office/drawing/2014/main" id="{A0B2E9B1-2D88-07B4-E801-71E786F97C89}"/>
                </a:ext>
              </a:extLst>
            </p:cNvPr>
            <p:cNvGrpSpPr/>
            <p:nvPr/>
          </p:nvGrpSpPr>
          <p:grpSpPr>
            <a:xfrm>
              <a:off x="3963871" y="3128841"/>
              <a:ext cx="75628" cy="69674"/>
              <a:chOff x="3963871" y="3059566"/>
              <a:chExt cx="75628" cy="69674"/>
            </a:xfrm>
          </p:grpSpPr>
          <p:sp>
            <p:nvSpPr>
              <p:cNvPr id="2890" name="Freeform: Shape 2889">
                <a:extLst>
                  <a:ext uri="{FF2B5EF4-FFF2-40B4-BE49-F238E27FC236}">
                    <a16:creationId xmlns:a16="http://schemas.microsoft.com/office/drawing/2014/main" id="{1D315DA9-0163-3F99-B0AF-8269E930C1E4}"/>
                  </a:ext>
                </a:extLst>
              </p:cNvPr>
              <p:cNvSpPr/>
              <p:nvPr/>
            </p:nvSpPr>
            <p:spPr>
              <a:xfrm>
                <a:off x="4001875" y="305956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91" name="Freeform: Shape 2890">
                <a:extLst>
                  <a:ext uri="{FF2B5EF4-FFF2-40B4-BE49-F238E27FC236}">
                    <a16:creationId xmlns:a16="http://schemas.microsoft.com/office/drawing/2014/main" id="{F91608C6-3795-00EC-3DAB-DB7E2E183321}"/>
                  </a:ext>
                </a:extLst>
              </p:cNvPr>
              <p:cNvSpPr/>
              <p:nvPr/>
            </p:nvSpPr>
            <p:spPr>
              <a:xfrm>
                <a:off x="3963871" y="309301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92" name="Graphic 617">
              <a:extLst>
                <a:ext uri="{FF2B5EF4-FFF2-40B4-BE49-F238E27FC236}">
                  <a16:creationId xmlns:a16="http://schemas.microsoft.com/office/drawing/2014/main" id="{879E69BA-CC77-3929-6F80-F1BBF09D59B7}"/>
                </a:ext>
              </a:extLst>
            </p:cNvPr>
            <p:cNvGrpSpPr/>
            <p:nvPr/>
          </p:nvGrpSpPr>
          <p:grpSpPr>
            <a:xfrm>
              <a:off x="4011756" y="3117187"/>
              <a:ext cx="75628" cy="69674"/>
              <a:chOff x="4011756" y="3047912"/>
              <a:chExt cx="75628" cy="69674"/>
            </a:xfrm>
          </p:grpSpPr>
          <p:sp>
            <p:nvSpPr>
              <p:cNvPr id="2893" name="Freeform: Shape 2892">
                <a:extLst>
                  <a:ext uri="{FF2B5EF4-FFF2-40B4-BE49-F238E27FC236}">
                    <a16:creationId xmlns:a16="http://schemas.microsoft.com/office/drawing/2014/main" id="{3BFC42B8-05C2-BB44-9752-BA6551D5EE0C}"/>
                  </a:ext>
                </a:extLst>
              </p:cNvPr>
              <p:cNvSpPr/>
              <p:nvPr/>
            </p:nvSpPr>
            <p:spPr>
              <a:xfrm>
                <a:off x="4049760"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94" name="Freeform: Shape 2893">
                <a:extLst>
                  <a:ext uri="{FF2B5EF4-FFF2-40B4-BE49-F238E27FC236}">
                    <a16:creationId xmlns:a16="http://schemas.microsoft.com/office/drawing/2014/main" id="{E622CC78-EFBD-188A-633B-8D2212E0A706}"/>
                  </a:ext>
                </a:extLst>
              </p:cNvPr>
              <p:cNvSpPr/>
              <p:nvPr/>
            </p:nvSpPr>
            <p:spPr>
              <a:xfrm>
                <a:off x="4011756" y="308135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895" name="Graphic 617">
              <a:extLst>
                <a:ext uri="{FF2B5EF4-FFF2-40B4-BE49-F238E27FC236}">
                  <a16:creationId xmlns:a16="http://schemas.microsoft.com/office/drawing/2014/main" id="{1E98B732-D4D5-2D37-83B2-E44BB00EFBE2}"/>
                </a:ext>
              </a:extLst>
            </p:cNvPr>
            <p:cNvGrpSpPr/>
            <p:nvPr/>
          </p:nvGrpSpPr>
          <p:grpSpPr>
            <a:xfrm>
              <a:off x="4026958" y="3117187"/>
              <a:ext cx="75755" cy="69674"/>
              <a:chOff x="4026958" y="3047912"/>
              <a:chExt cx="75755" cy="69674"/>
            </a:xfrm>
          </p:grpSpPr>
          <p:sp>
            <p:nvSpPr>
              <p:cNvPr id="2896" name="Freeform: Shape 2895">
                <a:extLst>
                  <a:ext uri="{FF2B5EF4-FFF2-40B4-BE49-F238E27FC236}">
                    <a16:creationId xmlns:a16="http://schemas.microsoft.com/office/drawing/2014/main" id="{2056BB7F-CD1E-7539-6B58-B06B2A20ED2D}"/>
                  </a:ext>
                </a:extLst>
              </p:cNvPr>
              <p:cNvSpPr/>
              <p:nvPr/>
            </p:nvSpPr>
            <p:spPr>
              <a:xfrm>
                <a:off x="4064962"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897" name="Freeform: Shape 2896">
                <a:extLst>
                  <a:ext uri="{FF2B5EF4-FFF2-40B4-BE49-F238E27FC236}">
                    <a16:creationId xmlns:a16="http://schemas.microsoft.com/office/drawing/2014/main" id="{3F1289EE-7152-B828-A09D-DF8890BF5502}"/>
                  </a:ext>
                </a:extLst>
              </p:cNvPr>
              <p:cNvSpPr/>
              <p:nvPr/>
            </p:nvSpPr>
            <p:spPr>
              <a:xfrm>
                <a:off x="4026958"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898" name="Graphic 617">
              <a:extLst>
                <a:ext uri="{FF2B5EF4-FFF2-40B4-BE49-F238E27FC236}">
                  <a16:creationId xmlns:a16="http://schemas.microsoft.com/office/drawing/2014/main" id="{D061D73E-EA78-C1FD-86A9-00FEC80929E0}"/>
                </a:ext>
              </a:extLst>
            </p:cNvPr>
            <p:cNvGrpSpPr/>
            <p:nvPr/>
          </p:nvGrpSpPr>
          <p:grpSpPr>
            <a:xfrm>
              <a:off x="4049380" y="3117187"/>
              <a:ext cx="75755" cy="69674"/>
              <a:chOff x="4049380" y="3047912"/>
              <a:chExt cx="75755" cy="69674"/>
            </a:xfrm>
          </p:grpSpPr>
          <p:sp>
            <p:nvSpPr>
              <p:cNvPr id="2899" name="Freeform: Shape 2898">
                <a:extLst>
                  <a:ext uri="{FF2B5EF4-FFF2-40B4-BE49-F238E27FC236}">
                    <a16:creationId xmlns:a16="http://schemas.microsoft.com/office/drawing/2014/main" id="{5C0BBC6E-5755-8AE8-D346-DBC97BFE2F08}"/>
                  </a:ext>
                </a:extLst>
              </p:cNvPr>
              <p:cNvSpPr/>
              <p:nvPr/>
            </p:nvSpPr>
            <p:spPr>
              <a:xfrm>
                <a:off x="4087385"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00" name="Freeform: Shape 2899">
                <a:extLst>
                  <a:ext uri="{FF2B5EF4-FFF2-40B4-BE49-F238E27FC236}">
                    <a16:creationId xmlns:a16="http://schemas.microsoft.com/office/drawing/2014/main" id="{AF1C7089-EA4F-58EA-B2F8-593BBA31CC7B}"/>
                  </a:ext>
                </a:extLst>
              </p:cNvPr>
              <p:cNvSpPr/>
              <p:nvPr/>
            </p:nvSpPr>
            <p:spPr>
              <a:xfrm>
                <a:off x="4049380"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01" name="Graphic 617">
              <a:extLst>
                <a:ext uri="{FF2B5EF4-FFF2-40B4-BE49-F238E27FC236}">
                  <a16:creationId xmlns:a16="http://schemas.microsoft.com/office/drawing/2014/main" id="{1E9D5F68-AECC-9D02-CCBE-2DA9170255ED}"/>
                </a:ext>
              </a:extLst>
            </p:cNvPr>
            <p:cNvGrpSpPr/>
            <p:nvPr/>
          </p:nvGrpSpPr>
          <p:grpSpPr>
            <a:xfrm>
              <a:off x="4074843" y="3117187"/>
              <a:ext cx="75755" cy="69674"/>
              <a:chOff x="4074843" y="3047912"/>
              <a:chExt cx="75755" cy="69674"/>
            </a:xfrm>
          </p:grpSpPr>
          <p:sp>
            <p:nvSpPr>
              <p:cNvPr id="2902" name="Freeform: Shape 2901">
                <a:extLst>
                  <a:ext uri="{FF2B5EF4-FFF2-40B4-BE49-F238E27FC236}">
                    <a16:creationId xmlns:a16="http://schemas.microsoft.com/office/drawing/2014/main" id="{0D0AA4F3-6A71-3114-F7F9-FC69EDBD6CAA}"/>
                  </a:ext>
                </a:extLst>
              </p:cNvPr>
              <p:cNvSpPr/>
              <p:nvPr/>
            </p:nvSpPr>
            <p:spPr>
              <a:xfrm>
                <a:off x="4112847"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03" name="Freeform: Shape 2902">
                <a:extLst>
                  <a:ext uri="{FF2B5EF4-FFF2-40B4-BE49-F238E27FC236}">
                    <a16:creationId xmlns:a16="http://schemas.microsoft.com/office/drawing/2014/main" id="{A4346E65-BDC2-2D9B-657D-8EF9FD6689F3}"/>
                  </a:ext>
                </a:extLst>
              </p:cNvPr>
              <p:cNvSpPr/>
              <p:nvPr/>
            </p:nvSpPr>
            <p:spPr>
              <a:xfrm>
                <a:off x="4074843"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04" name="Graphic 617">
              <a:extLst>
                <a:ext uri="{FF2B5EF4-FFF2-40B4-BE49-F238E27FC236}">
                  <a16:creationId xmlns:a16="http://schemas.microsoft.com/office/drawing/2014/main" id="{D0921B20-24E5-9E93-7A39-0CF2CA5AEED3}"/>
                </a:ext>
              </a:extLst>
            </p:cNvPr>
            <p:cNvGrpSpPr/>
            <p:nvPr/>
          </p:nvGrpSpPr>
          <p:grpSpPr>
            <a:xfrm>
              <a:off x="4102460" y="3117187"/>
              <a:ext cx="75755" cy="69674"/>
              <a:chOff x="4102460" y="3047912"/>
              <a:chExt cx="75755" cy="69674"/>
            </a:xfrm>
          </p:grpSpPr>
          <p:sp>
            <p:nvSpPr>
              <p:cNvPr id="2905" name="Freeform: Shape 2904">
                <a:extLst>
                  <a:ext uri="{FF2B5EF4-FFF2-40B4-BE49-F238E27FC236}">
                    <a16:creationId xmlns:a16="http://schemas.microsoft.com/office/drawing/2014/main" id="{AAF44C7A-10C4-872A-82FB-01F856BC37A4}"/>
                  </a:ext>
                </a:extLst>
              </p:cNvPr>
              <p:cNvSpPr/>
              <p:nvPr/>
            </p:nvSpPr>
            <p:spPr>
              <a:xfrm>
                <a:off x="4140464"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06" name="Freeform: Shape 2905">
                <a:extLst>
                  <a:ext uri="{FF2B5EF4-FFF2-40B4-BE49-F238E27FC236}">
                    <a16:creationId xmlns:a16="http://schemas.microsoft.com/office/drawing/2014/main" id="{AEB97F3D-FD36-C3F3-7365-B9CB3EC1048A}"/>
                  </a:ext>
                </a:extLst>
              </p:cNvPr>
              <p:cNvSpPr/>
              <p:nvPr/>
            </p:nvSpPr>
            <p:spPr>
              <a:xfrm>
                <a:off x="4102460"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907" name="Graphic 617">
              <a:extLst>
                <a:ext uri="{FF2B5EF4-FFF2-40B4-BE49-F238E27FC236}">
                  <a16:creationId xmlns:a16="http://schemas.microsoft.com/office/drawing/2014/main" id="{81633DDC-DB4D-3AEA-751E-ED908294E7E9}"/>
                </a:ext>
              </a:extLst>
            </p:cNvPr>
            <p:cNvGrpSpPr/>
            <p:nvPr/>
          </p:nvGrpSpPr>
          <p:grpSpPr>
            <a:xfrm>
              <a:off x="4127289" y="3117187"/>
              <a:ext cx="75628" cy="69674"/>
              <a:chOff x="4127289" y="3047912"/>
              <a:chExt cx="75628" cy="69674"/>
            </a:xfrm>
          </p:grpSpPr>
          <p:sp>
            <p:nvSpPr>
              <p:cNvPr id="2908" name="Freeform: Shape 2907">
                <a:extLst>
                  <a:ext uri="{FF2B5EF4-FFF2-40B4-BE49-F238E27FC236}">
                    <a16:creationId xmlns:a16="http://schemas.microsoft.com/office/drawing/2014/main" id="{C65B582D-FACD-CDF7-6A5F-DD8180DB6123}"/>
                  </a:ext>
                </a:extLst>
              </p:cNvPr>
              <p:cNvSpPr/>
              <p:nvPr/>
            </p:nvSpPr>
            <p:spPr>
              <a:xfrm>
                <a:off x="4165293"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09" name="Freeform: Shape 2908">
                <a:extLst>
                  <a:ext uri="{FF2B5EF4-FFF2-40B4-BE49-F238E27FC236}">
                    <a16:creationId xmlns:a16="http://schemas.microsoft.com/office/drawing/2014/main" id="{A6B834C9-B7A7-E923-43E4-580CD7AB8BE5}"/>
                  </a:ext>
                </a:extLst>
              </p:cNvPr>
              <p:cNvSpPr/>
              <p:nvPr/>
            </p:nvSpPr>
            <p:spPr>
              <a:xfrm>
                <a:off x="4127289" y="308135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10" name="Graphic 617">
              <a:extLst>
                <a:ext uri="{FF2B5EF4-FFF2-40B4-BE49-F238E27FC236}">
                  <a16:creationId xmlns:a16="http://schemas.microsoft.com/office/drawing/2014/main" id="{113FB0A6-4CE2-ECD0-9F81-F6A89E1CCE5B}"/>
                </a:ext>
              </a:extLst>
            </p:cNvPr>
            <p:cNvGrpSpPr/>
            <p:nvPr/>
          </p:nvGrpSpPr>
          <p:grpSpPr>
            <a:xfrm>
              <a:off x="4175174" y="3117187"/>
              <a:ext cx="75628" cy="69674"/>
              <a:chOff x="4175174" y="3047912"/>
              <a:chExt cx="75628" cy="69674"/>
            </a:xfrm>
          </p:grpSpPr>
          <p:sp>
            <p:nvSpPr>
              <p:cNvPr id="2911" name="Freeform: Shape 2910">
                <a:extLst>
                  <a:ext uri="{FF2B5EF4-FFF2-40B4-BE49-F238E27FC236}">
                    <a16:creationId xmlns:a16="http://schemas.microsoft.com/office/drawing/2014/main" id="{72F3927C-55D7-C387-F557-3EFA79D15F1F}"/>
                  </a:ext>
                </a:extLst>
              </p:cNvPr>
              <p:cNvSpPr/>
              <p:nvPr/>
            </p:nvSpPr>
            <p:spPr>
              <a:xfrm>
                <a:off x="4213178"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12" name="Freeform: Shape 2911">
                <a:extLst>
                  <a:ext uri="{FF2B5EF4-FFF2-40B4-BE49-F238E27FC236}">
                    <a16:creationId xmlns:a16="http://schemas.microsoft.com/office/drawing/2014/main" id="{BA878F34-09C0-FB3A-1156-DC83D84689AC}"/>
                  </a:ext>
                </a:extLst>
              </p:cNvPr>
              <p:cNvSpPr/>
              <p:nvPr/>
            </p:nvSpPr>
            <p:spPr>
              <a:xfrm>
                <a:off x="4175174" y="308135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2913" name="Graphic 617">
              <a:extLst>
                <a:ext uri="{FF2B5EF4-FFF2-40B4-BE49-F238E27FC236}">
                  <a16:creationId xmlns:a16="http://schemas.microsoft.com/office/drawing/2014/main" id="{D878FD19-688F-3FD3-77C5-958CB045F46F}"/>
                </a:ext>
              </a:extLst>
            </p:cNvPr>
            <p:cNvGrpSpPr/>
            <p:nvPr/>
          </p:nvGrpSpPr>
          <p:grpSpPr>
            <a:xfrm>
              <a:off x="4203551" y="3117187"/>
              <a:ext cx="75755" cy="69674"/>
              <a:chOff x="4203551" y="3047912"/>
              <a:chExt cx="75755" cy="69674"/>
            </a:xfrm>
          </p:grpSpPr>
          <p:sp>
            <p:nvSpPr>
              <p:cNvPr id="2914" name="Freeform: Shape 2913">
                <a:extLst>
                  <a:ext uri="{FF2B5EF4-FFF2-40B4-BE49-F238E27FC236}">
                    <a16:creationId xmlns:a16="http://schemas.microsoft.com/office/drawing/2014/main" id="{58AAC130-C0B1-98AC-FA94-6645CBC6F576}"/>
                  </a:ext>
                </a:extLst>
              </p:cNvPr>
              <p:cNvSpPr/>
              <p:nvPr/>
            </p:nvSpPr>
            <p:spPr>
              <a:xfrm>
                <a:off x="4241555"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2915" name="Freeform: Shape 2914">
                <a:extLst>
                  <a:ext uri="{FF2B5EF4-FFF2-40B4-BE49-F238E27FC236}">
                    <a16:creationId xmlns:a16="http://schemas.microsoft.com/office/drawing/2014/main" id="{D8ECC5BC-453B-01EF-8E31-0B5D3B380E73}"/>
                  </a:ext>
                </a:extLst>
              </p:cNvPr>
              <p:cNvSpPr/>
              <p:nvPr/>
            </p:nvSpPr>
            <p:spPr>
              <a:xfrm>
                <a:off x="4203551"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38" name="Graphic 617">
              <a:extLst>
                <a:ext uri="{FF2B5EF4-FFF2-40B4-BE49-F238E27FC236}">
                  <a16:creationId xmlns:a16="http://schemas.microsoft.com/office/drawing/2014/main" id="{A11E7E58-C1D8-541C-39FA-F390E64B94B4}"/>
                </a:ext>
              </a:extLst>
            </p:cNvPr>
            <p:cNvGrpSpPr/>
            <p:nvPr/>
          </p:nvGrpSpPr>
          <p:grpSpPr>
            <a:xfrm>
              <a:off x="3695435" y="3163425"/>
              <a:ext cx="75628" cy="69674"/>
              <a:chOff x="3695435" y="3094150"/>
              <a:chExt cx="75628" cy="69674"/>
            </a:xfrm>
          </p:grpSpPr>
          <p:sp>
            <p:nvSpPr>
              <p:cNvPr id="3039" name="Freeform: Shape 3038">
                <a:extLst>
                  <a:ext uri="{FF2B5EF4-FFF2-40B4-BE49-F238E27FC236}">
                    <a16:creationId xmlns:a16="http://schemas.microsoft.com/office/drawing/2014/main" id="{E9B16587-96A8-E9C2-8D00-19EBB8D3C535}"/>
                  </a:ext>
                </a:extLst>
              </p:cNvPr>
              <p:cNvSpPr/>
              <p:nvPr/>
            </p:nvSpPr>
            <p:spPr>
              <a:xfrm>
                <a:off x="3733439"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3040" name="Freeform: Shape 3039">
                <a:extLst>
                  <a:ext uri="{FF2B5EF4-FFF2-40B4-BE49-F238E27FC236}">
                    <a16:creationId xmlns:a16="http://schemas.microsoft.com/office/drawing/2014/main" id="{D886A1F1-AA0E-9F67-ADBF-CB92971EC25D}"/>
                  </a:ext>
                </a:extLst>
              </p:cNvPr>
              <p:cNvSpPr/>
              <p:nvPr/>
            </p:nvSpPr>
            <p:spPr>
              <a:xfrm>
                <a:off x="3695435"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grpSp>
        <p:nvGrpSpPr>
          <p:cNvPr id="26" name="Group 25">
            <a:extLst>
              <a:ext uri="{FF2B5EF4-FFF2-40B4-BE49-F238E27FC236}">
                <a16:creationId xmlns:a16="http://schemas.microsoft.com/office/drawing/2014/main" id="{33A0F598-44B8-B9B7-4E4C-10B5BD7D788B}"/>
              </a:ext>
            </a:extLst>
          </p:cNvPr>
          <p:cNvGrpSpPr/>
          <p:nvPr/>
        </p:nvGrpSpPr>
        <p:grpSpPr>
          <a:xfrm>
            <a:off x="1598109" y="2596909"/>
            <a:ext cx="3665632" cy="458837"/>
            <a:chOff x="1598109" y="2596909"/>
            <a:chExt cx="3665632" cy="458837"/>
          </a:xfrm>
        </p:grpSpPr>
        <p:grpSp>
          <p:nvGrpSpPr>
            <p:cNvPr id="820" name="Graphic 617">
              <a:extLst>
                <a:ext uri="{FF2B5EF4-FFF2-40B4-BE49-F238E27FC236}">
                  <a16:creationId xmlns:a16="http://schemas.microsoft.com/office/drawing/2014/main" id="{4D95B9CA-D572-79BE-07E0-54A89118CCF8}"/>
                </a:ext>
              </a:extLst>
            </p:cNvPr>
            <p:cNvGrpSpPr/>
            <p:nvPr/>
          </p:nvGrpSpPr>
          <p:grpSpPr>
            <a:xfrm>
              <a:off x="1598109" y="2986072"/>
              <a:ext cx="75755" cy="69674"/>
              <a:chOff x="1598109" y="2916797"/>
              <a:chExt cx="75755" cy="69674"/>
            </a:xfrm>
          </p:grpSpPr>
          <p:sp>
            <p:nvSpPr>
              <p:cNvPr id="821" name="Freeform: Shape 820">
                <a:extLst>
                  <a:ext uri="{FF2B5EF4-FFF2-40B4-BE49-F238E27FC236}">
                    <a16:creationId xmlns:a16="http://schemas.microsoft.com/office/drawing/2014/main" id="{003BCD93-441E-8006-9836-3D837F17C714}"/>
                  </a:ext>
                </a:extLst>
              </p:cNvPr>
              <p:cNvSpPr/>
              <p:nvPr/>
            </p:nvSpPr>
            <p:spPr>
              <a:xfrm>
                <a:off x="1636113" y="291679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822" name="Freeform: Shape 821">
                <a:extLst>
                  <a:ext uri="{FF2B5EF4-FFF2-40B4-BE49-F238E27FC236}">
                    <a16:creationId xmlns:a16="http://schemas.microsoft.com/office/drawing/2014/main" id="{148643BD-468C-26C1-FA5D-3289D6BD09DA}"/>
                  </a:ext>
                </a:extLst>
              </p:cNvPr>
              <p:cNvSpPr/>
              <p:nvPr/>
            </p:nvSpPr>
            <p:spPr>
              <a:xfrm>
                <a:off x="1598109" y="2950241"/>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952" name="Graphic 617">
              <a:extLst>
                <a:ext uri="{FF2B5EF4-FFF2-40B4-BE49-F238E27FC236}">
                  <a16:creationId xmlns:a16="http://schemas.microsoft.com/office/drawing/2014/main" id="{4C865A3A-77AF-F035-EFC9-741A7FCAA4E5}"/>
                </a:ext>
              </a:extLst>
            </p:cNvPr>
            <p:cNvGrpSpPr/>
            <p:nvPr/>
          </p:nvGrpSpPr>
          <p:grpSpPr>
            <a:xfrm>
              <a:off x="1891248" y="2986072"/>
              <a:ext cx="75628" cy="69674"/>
              <a:chOff x="1891248" y="2916797"/>
              <a:chExt cx="75628" cy="69674"/>
            </a:xfrm>
          </p:grpSpPr>
          <p:sp>
            <p:nvSpPr>
              <p:cNvPr id="953" name="Freeform: Shape 952">
                <a:extLst>
                  <a:ext uri="{FF2B5EF4-FFF2-40B4-BE49-F238E27FC236}">
                    <a16:creationId xmlns:a16="http://schemas.microsoft.com/office/drawing/2014/main" id="{3D477DB5-DC07-5653-2F97-5A5735F8BA3F}"/>
                  </a:ext>
                </a:extLst>
              </p:cNvPr>
              <p:cNvSpPr/>
              <p:nvPr/>
            </p:nvSpPr>
            <p:spPr>
              <a:xfrm>
                <a:off x="1929253" y="291679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endParaRPr lang="en-US" dirty="0"/>
              </a:p>
            </p:txBody>
          </p:sp>
          <p:sp>
            <p:nvSpPr>
              <p:cNvPr id="954" name="Freeform: Shape 953">
                <a:extLst>
                  <a:ext uri="{FF2B5EF4-FFF2-40B4-BE49-F238E27FC236}">
                    <a16:creationId xmlns:a16="http://schemas.microsoft.com/office/drawing/2014/main" id="{38FB938B-C563-D977-A256-849C6FD301B4}"/>
                  </a:ext>
                </a:extLst>
              </p:cNvPr>
              <p:cNvSpPr/>
              <p:nvPr/>
            </p:nvSpPr>
            <p:spPr>
              <a:xfrm>
                <a:off x="1891248" y="2950241"/>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955" name="Graphic 617">
              <a:extLst>
                <a:ext uri="{FF2B5EF4-FFF2-40B4-BE49-F238E27FC236}">
                  <a16:creationId xmlns:a16="http://schemas.microsoft.com/office/drawing/2014/main" id="{DB2C7121-FCEF-4557-CAD2-D1CE3197047B}"/>
                </a:ext>
              </a:extLst>
            </p:cNvPr>
            <p:cNvGrpSpPr/>
            <p:nvPr/>
          </p:nvGrpSpPr>
          <p:grpSpPr>
            <a:xfrm>
              <a:off x="2773073" y="2596909"/>
              <a:ext cx="75755" cy="69801"/>
              <a:chOff x="2773073" y="2527634"/>
              <a:chExt cx="75755" cy="69801"/>
            </a:xfrm>
          </p:grpSpPr>
          <p:sp>
            <p:nvSpPr>
              <p:cNvPr id="956" name="Freeform: Shape 955">
                <a:extLst>
                  <a:ext uri="{FF2B5EF4-FFF2-40B4-BE49-F238E27FC236}">
                    <a16:creationId xmlns:a16="http://schemas.microsoft.com/office/drawing/2014/main" id="{42794A78-1869-4F35-B843-717C92BC0F69}"/>
                  </a:ext>
                </a:extLst>
              </p:cNvPr>
              <p:cNvSpPr/>
              <p:nvPr/>
            </p:nvSpPr>
            <p:spPr>
              <a:xfrm>
                <a:off x="2811077"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957" name="Freeform: Shape 956">
                <a:extLst>
                  <a:ext uri="{FF2B5EF4-FFF2-40B4-BE49-F238E27FC236}">
                    <a16:creationId xmlns:a16="http://schemas.microsoft.com/office/drawing/2014/main" id="{CBF73FC0-8AE5-4A36-BC2E-63F4E6D90529}"/>
                  </a:ext>
                </a:extLst>
              </p:cNvPr>
              <p:cNvSpPr/>
              <p:nvPr/>
            </p:nvSpPr>
            <p:spPr>
              <a:xfrm>
                <a:off x="2773073" y="256107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2706" name="Graphic 617">
              <a:extLst>
                <a:ext uri="{FF2B5EF4-FFF2-40B4-BE49-F238E27FC236}">
                  <a16:creationId xmlns:a16="http://schemas.microsoft.com/office/drawing/2014/main" id="{29E0D447-CE2C-829A-6FA9-C7DAD8A9011D}"/>
                </a:ext>
              </a:extLst>
            </p:cNvPr>
            <p:cNvGrpSpPr/>
            <p:nvPr/>
          </p:nvGrpSpPr>
          <p:grpSpPr>
            <a:xfrm>
              <a:off x="3387854" y="2596909"/>
              <a:ext cx="75755" cy="69801"/>
              <a:chOff x="3387854" y="2527634"/>
              <a:chExt cx="75755" cy="69801"/>
            </a:xfrm>
          </p:grpSpPr>
          <p:sp>
            <p:nvSpPr>
              <p:cNvPr id="2707" name="Freeform: Shape 2706">
                <a:extLst>
                  <a:ext uri="{FF2B5EF4-FFF2-40B4-BE49-F238E27FC236}">
                    <a16:creationId xmlns:a16="http://schemas.microsoft.com/office/drawing/2014/main" id="{D20F7765-AB6C-CC36-A806-F4DCDC8FDCD4}"/>
                  </a:ext>
                </a:extLst>
              </p:cNvPr>
              <p:cNvSpPr/>
              <p:nvPr/>
            </p:nvSpPr>
            <p:spPr>
              <a:xfrm>
                <a:off x="3425858"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2708" name="Freeform: Shape 2707">
                <a:extLst>
                  <a:ext uri="{FF2B5EF4-FFF2-40B4-BE49-F238E27FC236}">
                    <a16:creationId xmlns:a16="http://schemas.microsoft.com/office/drawing/2014/main" id="{80B02D51-66DB-75A6-39FB-37DDD8EA362F}"/>
                  </a:ext>
                </a:extLst>
              </p:cNvPr>
              <p:cNvSpPr/>
              <p:nvPr/>
            </p:nvSpPr>
            <p:spPr>
              <a:xfrm>
                <a:off x="3387854" y="256107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41" name="Graphic 617">
              <a:extLst>
                <a:ext uri="{FF2B5EF4-FFF2-40B4-BE49-F238E27FC236}">
                  <a16:creationId xmlns:a16="http://schemas.microsoft.com/office/drawing/2014/main" id="{F8172D1A-A3DB-D086-281B-9D4C73DE453C}"/>
                </a:ext>
              </a:extLst>
            </p:cNvPr>
            <p:cNvGrpSpPr/>
            <p:nvPr/>
          </p:nvGrpSpPr>
          <p:grpSpPr>
            <a:xfrm>
              <a:off x="4166053" y="2596909"/>
              <a:ext cx="75628" cy="69801"/>
              <a:chOff x="4166053" y="2527634"/>
              <a:chExt cx="75628" cy="69801"/>
            </a:xfrm>
          </p:grpSpPr>
          <p:sp>
            <p:nvSpPr>
              <p:cNvPr id="3042" name="Freeform: Shape 3041">
                <a:extLst>
                  <a:ext uri="{FF2B5EF4-FFF2-40B4-BE49-F238E27FC236}">
                    <a16:creationId xmlns:a16="http://schemas.microsoft.com/office/drawing/2014/main" id="{DF2ED2D8-8BD9-13C4-E5FA-9B26ED79037C}"/>
                  </a:ext>
                </a:extLst>
              </p:cNvPr>
              <p:cNvSpPr/>
              <p:nvPr/>
            </p:nvSpPr>
            <p:spPr>
              <a:xfrm>
                <a:off x="4204057"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3043" name="Freeform: Shape 3042">
                <a:extLst>
                  <a:ext uri="{FF2B5EF4-FFF2-40B4-BE49-F238E27FC236}">
                    <a16:creationId xmlns:a16="http://schemas.microsoft.com/office/drawing/2014/main" id="{5F1A8283-8C67-2334-4CCB-85A30D2F86B3}"/>
                  </a:ext>
                </a:extLst>
              </p:cNvPr>
              <p:cNvSpPr/>
              <p:nvPr/>
            </p:nvSpPr>
            <p:spPr>
              <a:xfrm>
                <a:off x="4166053" y="256107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3044" name="Graphic 617">
              <a:extLst>
                <a:ext uri="{FF2B5EF4-FFF2-40B4-BE49-F238E27FC236}">
                  <a16:creationId xmlns:a16="http://schemas.microsoft.com/office/drawing/2014/main" id="{80CA4FDE-602D-03EC-2198-4AB403C81954}"/>
                </a:ext>
              </a:extLst>
            </p:cNvPr>
            <p:cNvGrpSpPr/>
            <p:nvPr/>
          </p:nvGrpSpPr>
          <p:grpSpPr>
            <a:xfrm>
              <a:off x="4588787" y="2596909"/>
              <a:ext cx="75755" cy="69801"/>
              <a:chOff x="4588787" y="2527634"/>
              <a:chExt cx="75755" cy="69801"/>
            </a:xfrm>
          </p:grpSpPr>
          <p:sp>
            <p:nvSpPr>
              <p:cNvPr id="3045" name="Freeform: Shape 3044">
                <a:extLst>
                  <a:ext uri="{FF2B5EF4-FFF2-40B4-BE49-F238E27FC236}">
                    <a16:creationId xmlns:a16="http://schemas.microsoft.com/office/drawing/2014/main" id="{872B2110-F4CA-2DFE-48CF-51A8CBA7F25E}"/>
                  </a:ext>
                </a:extLst>
              </p:cNvPr>
              <p:cNvSpPr/>
              <p:nvPr/>
            </p:nvSpPr>
            <p:spPr>
              <a:xfrm>
                <a:off x="4626791"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3046" name="Freeform: Shape 3045">
                <a:extLst>
                  <a:ext uri="{FF2B5EF4-FFF2-40B4-BE49-F238E27FC236}">
                    <a16:creationId xmlns:a16="http://schemas.microsoft.com/office/drawing/2014/main" id="{31DDC4B1-ECF0-65B3-9524-029185AFEE33}"/>
                  </a:ext>
                </a:extLst>
              </p:cNvPr>
              <p:cNvSpPr/>
              <p:nvPr/>
            </p:nvSpPr>
            <p:spPr>
              <a:xfrm>
                <a:off x="4588787" y="256107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nvGrpSpPr>
            <p:cNvPr id="3047" name="Graphic 617">
              <a:extLst>
                <a:ext uri="{FF2B5EF4-FFF2-40B4-BE49-F238E27FC236}">
                  <a16:creationId xmlns:a16="http://schemas.microsoft.com/office/drawing/2014/main" id="{F06D5A81-6790-302A-751B-EC13C16CA383}"/>
                </a:ext>
              </a:extLst>
            </p:cNvPr>
            <p:cNvGrpSpPr/>
            <p:nvPr/>
          </p:nvGrpSpPr>
          <p:grpSpPr>
            <a:xfrm>
              <a:off x="5081701" y="2596909"/>
              <a:ext cx="75628" cy="69801"/>
              <a:chOff x="5081701" y="2527634"/>
              <a:chExt cx="75628" cy="69801"/>
            </a:xfrm>
          </p:grpSpPr>
          <p:sp>
            <p:nvSpPr>
              <p:cNvPr id="3048" name="Freeform: Shape 3047">
                <a:extLst>
                  <a:ext uri="{FF2B5EF4-FFF2-40B4-BE49-F238E27FC236}">
                    <a16:creationId xmlns:a16="http://schemas.microsoft.com/office/drawing/2014/main" id="{A1D75D9E-FF50-F306-9286-01AD8140DBE9}"/>
                  </a:ext>
                </a:extLst>
              </p:cNvPr>
              <p:cNvSpPr/>
              <p:nvPr/>
            </p:nvSpPr>
            <p:spPr>
              <a:xfrm>
                <a:off x="5119705"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3049" name="Freeform: Shape 3048">
                <a:extLst>
                  <a:ext uri="{FF2B5EF4-FFF2-40B4-BE49-F238E27FC236}">
                    <a16:creationId xmlns:a16="http://schemas.microsoft.com/office/drawing/2014/main" id="{18164B76-D46E-815D-AB58-F24E4EF59F90}"/>
                  </a:ext>
                </a:extLst>
              </p:cNvPr>
              <p:cNvSpPr/>
              <p:nvPr/>
            </p:nvSpPr>
            <p:spPr>
              <a:xfrm>
                <a:off x="5081701" y="256107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endParaRPr lang="en-US" dirty="0"/>
              </a:p>
            </p:txBody>
          </p:sp>
        </p:grpSp>
        <p:grpSp>
          <p:nvGrpSpPr>
            <p:cNvPr id="3050" name="Graphic 617">
              <a:extLst>
                <a:ext uri="{FF2B5EF4-FFF2-40B4-BE49-F238E27FC236}">
                  <a16:creationId xmlns:a16="http://schemas.microsoft.com/office/drawing/2014/main" id="{6CFFEBFF-3C87-6622-73A7-E882CCEBE3D6}"/>
                </a:ext>
              </a:extLst>
            </p:cNvPr>
            <p:cNvGrpSpPr/>
            <p:nvPr/>
          </p:nvGrpSpPr>
          <p:grpSpPr>
            <a:xfrm>
              <a:off x="5187986" y="2596909"/>
              <a:ext cx="75755" cy="69801"/>
              <a:chOff x="5187986" y="2527634"/>
              <a:chExt cx="75755" cy="69801"/>
            </a:xfrm>
          </p:grpSpPr>
          <p:sp>
            <p:nvSpPr>
              <p:cNvPr id="3051" name="Freeform: Shape 3050">
                <a:extLst>
                  <a:ext uri="{FF2B5EF4-FFF2-40B4-BE49-F238E27FC236}">
                    <a16:creationId xmlns:a16="http://schemas.microsoft.com/office/drawing/2014/main" id="{0E745763-726D-4034-2849-E8D28B61F093}"/>
                  </a:ext>
                </a:extLst>
              </p:cNvPr>
              <p:cNvSpPr/>
              <p:nvPr/>
            </p:nvSpPr>
            <p:spPr>
              <a:xfrm>
                <a:off x="5225990"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endParaRPr lang="en-US" dirty="0"/>
              </a:p>
            </p:txBody>
          </p:sp>
          <p:sp>
            <p:nvSpPr>
              <p:cNvPr id="3052" name="Freeform: Shape 3051">
                <a:extLst>
                  <a:ext uri="{FF2B5EF4-FFF2-40B4-BE49-F238E27FC236}">
                    <a16:creationId xmlns:a16="http://schemas.microsoft.com/office/drawing/2014/main" id="{61E0788D-9325-2896-9F34-92C2FD635CA7}"/>
                  </a:ext>
                </a:extLst>
              </p:cNvPr>
              <p:cNvSpPr/>
              <p:nvPr/>
            </p:nvSpPr>
            <p:spPr>
              <a:xfrm>
                <a:off x="5187986" y="256107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endParaRPr lang="en-US" dirty="0"/>
              </a:p>
            </p:txBody>
          </p:sp>
        </p:grpSp>
      </p:grpSp>
      <p:sp>
        <p:nvSpPr>
          <p:cNvPr id="3053" name="Freeform: Shape 3052">
            <a:extLst>
              <a:ext uri="{FF2B5EF4-FFF2-40B4-BE49-F238E27FC236}">
                <a16:creationId xmlns:a16="http://schemas.microsoft.com/office/drawing/2014/main" id="{1FDC2D39-8555-5536-9118-6F436181750F}"/>
              </a:ext>
            </a:extLst>
          </p:cNvPr>
          <p:cNvSpPr/>
          <p:nvPr/>
        </p:nvSpPr>
        <p:spPr>
          <a:xfrm>
            <a:off x="1169295" y="2631746"/>
            <a:ext cx="4056695" cy="872830"/>
          </a:xfrm>
          <a:custGeom>
            <a:avLst/>
            <a:gdLst>
              <a:gd name="connsiteX0" fmla="*/ 0 w 4056695"/>
              <a:gd name="connsiteY0" fmla="*/ 872830 h 872830"/>
              <a:gd name="connsiteX1" fmla="*/ 0 w 4056695"/>
              <a:gd name="connsiteY1" fmla="*/ 701558 h 872830"/>
              <a:gd name="connsiteX2" fmla="*/ 59540 w 4056695"/>
              <a:gd name="connsiteY2" fmla="*/ 701558 h 872830"/>
              <a:gd name="connsiteX3" fmla="*/ 59540 w 4056695"/>
              <a:gd name="connsiteY3" fmla="*/ 548528 h 872830"/>
              <a:gd name="connsiteX4" fmla="*/ 329370 w 4056695"/>
              <a:gd name="connsiteY4" fmla="*/ 548528 h 872830"/>
              <a:gd name="connsiteX5" fmla="*/ 329370 w 4056695"/>
              <a:gd name="connsiteY5" fmla="*/ 389163 h 872830"/>
              <a:gd name="connsiteX6" fmla="*/ 1195739 w 4056695"/>
              <a:gd name="connsiteY6" fmla="*/ 389163 h 872830"/>
              <a:gd name="connsiteX7" fmla="*/ 1195739 w 4056695"/>
              <a:gd name="connsiteY7" fmla="*/ 193188 h 872830"/>
              <a:gd name="connsiteX8" fmla="*/ 1501800 w 4056695"/>
              <a:gd name="connsiteY8" fmla="*/ 193188 h 872830"/>
              <a:gd name="connsiteX9" fmla="*/ 1501800 w 4056695"/>
              <a:gd name="connsiteY9" fmla="*/ 0 h 872830"/>
              <a:gd name="connsiteX10" fmla="*/ 4056696 w 4056695"/>
              <a:gd name="connsiteY10" fmla="*/ 0 h 87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6695" h="872830">
                <a:moveTo>
                  <a:pt x="0" y="872830"/>
                </a:moveTo>
                <a:lnTo>
                  <a:pt x="0" y="701558"/>
                </a:lnTo>
                <a:lnTo>
                  <a:pt x="59540" y="701558"/>
                </a:lnTo>
                <a:lnTo>
                  <a:pt x="59540" y="548528"/>
                </a:lnTo>
                <a:lnTo>
                  <a:pt x="329370" y="548528"/>
                </a:lnTo>
                <a:lnTo>
                  <a:pt x="329370" y="389163"/>
                </a:lnTo>
                <a:lnTo>
                  <a:pt x="1195739" y="389163"/>
                </a:lnTo>
                <a:lnTo>
                  <a:pt x="1195739" y="193188"/>
                </a:lnTo>
                <a:lnTo>
                  <a:pt x="1501800" y="193188"/>
                </a:lnTo>
                <a:lnTo>
                  <a:pt x="1501800" y="0"/>
                </a:lnTo>
                <a:lnTo>
                  <a:pt x="4056696" y="0"/>
                </a:lnTo>
              </a:path>
            </a:pathLst>
          </a:custGeom>
          <a:noFill/>
          <a:ln w="28575" cap="flat">
            <a:solidFill>
              <a:schemeClr val="accent3"/>
            </a:solidFill>
            <a:prstDash val="sysDot"/>
            <a:round/>
          </a:ln>
        </p:spPr>
        <p:txBody>
          <a:bodyPr rtlCol="0" anchor="ctr"/>
          <a:lstStyle/>
          <a:p>
            <a:endParaRPr lang="en-US" dirty="0"/>
          </a:p>
        </p:txBody>
      </p:sp>
      <p:sp>
        <p:nvSpPr>
          <p:cNvPr id="3054" name="Freeform: Shape 3053">
            <a:extLst>
              <a:ext uri="{FF2B5EF4-FFF2-40B4-BE49-F238E27FC236}">
                <a16:creationId xmlns:a16="http://schemas.microsoft.com/office/drawing/2014/main" id="{AEE47D33-1530-4807-AA6D-5F3331C4BFE8}"/>
              </a:ext>
            </a:extLst>
          </p:cNvPr>
          <p:cNvSpPr/>
          <p:nvPr/>
        </p:nvSpPr>
        <p:spPr>
          <a:xfrm>
            <a:off x="1018419" y="2331640"/>
            <a:ext cx="12668" cy="12668"/>
          </a:xfrm>
          <a:custGeom>
            <a:avLst/>
            <a:gdLst/>
            <a:ahLst/>
            <a:cxnLst/>
            <a:rect l="l" t="t" r="r" b="b"/>
            <a:pathLst>
              <a:path w="12668" h="12668"/>
            </a:pathLst>
          </a:custGeom>
          <a:noFill/>
          <a:ln w="18983" cap="flat">
            <a:solidFill>
              <a:srgbClr val="015873"/>
            </a:solidFill>
            <a:prstDash val="solid"/>
            <a:round/>
          </a:ln>
        </p:spPr>
        <p:txBody>
          <a:bodyPr rtlCol="0" anchor="ctr"/>
          <a:lstStyle/>
          <a:p>
            <a:endParaRPr lang="en-US" dirty="0"/>
          </a:p>
        </p:txBody>
      </p:sp>
      <p:sp>
        <p:nvSpPr>
          <p:cNvPr id="3055" name="Freeform: Shape 3054">
            <a:extLst>
              <a:ext uri="{FF2B5EF4-FFF2-40B4-BE49-F238E27FC236}">
                <a16:creationId xmlns:a16="http://schemas.microsoft.com/office/drawing/2014/main" id="{1687706C-6450-6F5F-35D5-1C6A5A7F55EF}"/>
              </a:ext>
            </a:extLst>
          </p:cNvPr>
          <p:cNvSpPr/>
          <p:nvPr/>
        </p:nvSpPr>
        <p:spPr>
          <a:xfrm>
            <a:off x="1066304" y="2990379"/>
            <a:ext cx="4442817" cy="520277"/>
          </a:xfrm>
          <a:custGeom>
            <a:avLst/>
            <a:gdLst>
              <a:gd name="connsiteX0" fmla="*/ 0 w 4442817"/>
              <a:gd name="connsiteY0" fmla="*/ 520278 h 520277"/>
              <a:gd name="connsiteX1" fmla="*/ 0 w 4442817"/>
              <a:gd name="connsiteY1" fmla="*/ 499502 h 520277"/>
              <a:gd name="connsiteX2" fmla="*/ 45098 w 4442817"/>
              <a:gd name="connsiteY2" fmla="*/ 499502 h 520277"/>
              <a:gd name="connsiteX3" fmla="*/ 45098 w 4442817"/>
              <a:gd name="connsiteY3" fmla="*/ 466185 h 520277"/>
              <a:gd name="connsiteX4" fmla="*/ 74995 w 4442817"/>
              <a:gd name="connsiteY4" fmla="*/ 466185 h 520277"/>
              <a:gd name="connsiteX5" fmla="*/ 74995 w 4442817"/>
              <a:gd name="connsiteY5" fmla="*/ 455797 h 520277"/>
              <a:gd name="connsiteX6" fmla="*/ 163165 w 4442817"/>
              <a:gd name="connsiteY6" fmla="*/ 455797 h 520277"/>
              <a:gd name="connsiteX7" fmla="*/ 163165 w 4442817"/>
              <a:gd name="connsiteY7" fmla="*/ 438695 h 520277"/>
              <a:gd name="connsiteX8" fmla="*/ 301247 w 4442817"/>
              <a:gd name="connsiteY8" fmla="*/ 438695 h 520277"/>
              <a:gd name="connsiteX9" fmla="*/ 301247 w 4442817"/>
              <a:gd name="connsiteY9" fmla="*/ 425014 h 520277"/>
              <a:gd name="connsiteX10" fmla="*/ 366234 w 4442817"/>
              <a:gd name="connsiteY10" fmla="*/ 425014 h 520277"/>
              <a:gd name="connsiteX11" fmla="*/ 366234 w 4442817"/>
              <a:gd name="connsiteY11" fmla="*/ 405505 h 520277"/>
              <a:gd name="connsiteX12" fmla="*/ 493421 w 4442817"/>
              <a:gd name="connsiteY12" fmla="*/ 405505 h 520277"/>
              <a:gd name="connsiteX13" fmla="*/ 493421 w 4442817"/>
              <a:gd name="connsiteY13" fmla="*/ 382956 h 520277"/>
              <a:gd name="connsiteX14" fmla="*/ 635177 w 4442817"/>
              <a:gd name="connsiteY14" fmla="*/ 382956 h 520277"/>
              <a:gd name="connsiteX15" fmla="*/ 635177 w 4442817"/>
              <a:gd name="connsiteY15" fmla="*/ 371301 h 520277"/>
              <a:gd name="connsiteX16" fmla="*/ 880811 w 4442817"/>
              <a:gd name="connsiteY16" fmla="*/ 371301 h 520277"/>
              <a:gd name="connsiteX17" fmla="*/ 880811 w 4442817"/>
              <a:gd name="connsiteY17" fmla="*/ 364967 h 520277"/>
              <a:gd name="connsiteX18" fmla="*/ 1038528 w 4442817"/>
              <a:gd name="connsiteY18" fmla="*/ 364967 h 520277"/>
              <a:gd name="connsiteX19" fmla="*/ 1038528 w 4442817"/>
              <a:gd name="connsiteY19" fmla="*/ 352553 h 520277"/>
              <a:gd name="connsiteX20" fmla="*/ 1161282 w 4442817"/>
              <a:gd name="connsiteY20" fmla="*/ 352553 h 520277"/>
              <a:gd name="connsiteX21" fmla="*/ 1161282 w 4442817"/>
              <a:gd name="connsiteY21" fmla="*/ 343305 h 520277"/>
              <a:gd name="connsiteX22" fmla="*/ 1324827 w 4442817"/>
              <a:gd name="connsiteY22" fmla="*/ 343305 h 520277"/>
              <a:gd name="connsiteX23" fmla="*/ 1324827 w 4442817"/>
              <a:gd name="connsiteY23" fmla="*/ 330763 h 520277"/>
              <a:gd name="connsiteX24" fmla="*/ 1485331 w 4442817"/>
              <a:gd name="connsiteY24" fmla="*/ 330763 h 520277"/>
              <a:gd name="connsiteX25" fmla="*/ 1485331 w 4442817"/>
              <a:gd name="connsiteY25" fmla="*/ 317842 h 520277"/>
              <a:gd name="connsiteX26" fmla="*/ 1513201 w 4442817"/>
              <a:gd name="connsiteY26" fmla="*/ 317842 h 520277"/>
              <a:gd name="connsiteX27" fmla="*/ 1513201 w 4442817"/>
              <a:gd name="connsiteY27" fmla="*/ 311128 h 520277"/>
              <a:gd name="connsiteX28" fmla="*/ 1579455 w 4442817"/>
              <a:gd name="connsiteY28" fmla="*/ 311128 h 520277"/>
              <a:gd name="connsiteX29" fmla="*/ 1579455 w 4442817"/>
              <a:gd name="connsiteY29" fmla="*/ 297320 h 520277"/>
              <a:gd name="connsiteX30" fmla="*/ 1920352 w 4442817"/>
              <a:gd name="connsiteY30" fmla="*/ 297320 h 520277"/>
              <a:gd name="connsiteX31" fmla="*/ 1920352 w 4442817"/>
              <a:gd name="connsiteY31" fmla="*/ 284398 h 520277"/>
              <a:gd name="connsiteX32" fmla="*/ 1937581 w 4442817"/>
              <a:gd name="connsiteY32" fmla="*/ 284398 h 520277"/>
              <a:gd name="connsiteX33" fmla="*/ 1937581 w 4442817"/>
              <a:gd name="connsiteY33" fmla="*/ 270210 h 520277"/>
              <a:gd name="connsiteX34" fmla="*/ 2064008 w 4442817"/>
              <a:gd name="connsiteY34" fmla="*/ 270210 h 520277"/>
              <a:gd name="connsiteX35" fmla="*/ 2064008 w 4442817"/>
              <a:gd name="connsiteY35" fmla="*/ 257162 h 520277"/>
              <a:gd name="connsiteX36" fmla="*/ 2194236 w 4442817"/>
              <a:gd name="connsiteY36" fmla="*/ 257162 h 520277"/>
              <a:gd name="connsiteX37" fmla="*/ 2194236 w 4442817"/>
              <a:gd name="connsiteY37" fmla="*/ 247281 h 520277"/>
              <a:gd name="connsiteX38" fmla="*/ 2209691 w 4442817"/>
              <a:gd name="connsiteY38" fmla="*/ 247281 h 520277"/>
              <a:gd name="connsiteX39" fmla="*/ 2209691 w 4442817"/>
              <a:gd name="connsiteY39" fmla="*/ 237020 h 520277"/>
              <a:gd name="connsiteX40" fmla="*/ 2327377 w 4442817"/>
              <a:gd name="connsiteY40" fmla="*/ 237020 h 520277"/>
              <a:gd name="connsiteX41" fmla="*/ 2327377 w 4442817"/>
              <a:gd name="connsiteY41" fmla="*/ 218271 h 520277"/>
              <a:gd name="connsiteX42" fmla="*/ 2494723 w 4442817"/>
              <a:gd name="connsiteY42" fmla="*/ 218271 h 520277"/>
              <a:gd name="connsiteX43" fmla="*/ 2494723 w 4442817"/>
              <a:gd name="connsiteY43" fmla="*/ 206616 h 520277"/>
              <a:gd name="connsiteX44" fmla="*/ 2807497 w 4442817"/>
              <a:gd name="connsiteY44" fmla="*/ 206616 h 520277"/>
              <a:gd name="connsiteX45" fmla="*/ 2807497 w 4442817"/>
              <a:gd name="connsiteY45" fmla="*/ 192681 h 520277"/>
              <a:gd name="connsiteX46" fmla="*/ 2937598 w 4442817"/>
              <a:gd name="connsiteY46" fmla="*/ 192681 h 520277"/>
              <a:gd name="connsiteX47" fmla="*/ 2937598 w 4442817"/>
              <a:gd name="connsiteY47" fmla="*/ 172286 h 520277"/>
              <a:gd name="connsiteX48" fmla="*/ 2963821 w 4442817"/>
              <a:gd name="connsiteY48" fmla="*/ 172286 h 520277"/>
              <a:gd name="connsiteX49" fmla="*/ 2963821 w 4442817"/>
              <a:gd name="connsiteY49" fmla="*/ 158604 h 520277"/>
              <a:gd name="connsiteX50" fmla="*/ 3210342 w 4442817"/>
              <a:gd name="connsiteY50" fmla="*/ 158604 h 520277"/>
              <a:gd name="connsiteX51" fmla="*/ 3210342 w 4442817"/>
              <a:gd name="connsiteY51" fmla="*/ 137702 h 520277"/>
              <a:gd name="connsiteX52" fmla="*/ 3333729 w 4442817"/>
              <a:gd name="connsiteY52" fmla="*/ 137702 h 520277"/>
              <a:gd name="connsiteX53" fmla="*/ 3333729 w 4442817"/>
              <a:gd name="connsiteY53" fmla="*/ 109706 h 520277"/>
              <a:gd name="connsiteX54" fmla="*/ 3430766 w 4442817"/>
              <a:gd name="connsiteY54" fmla="*/ 109706 h 520277"/>
              <a:gd name="connsiteX55" fmla="*/ 3430766 w 4442817"/>
              <a:gd name="connsiteY55" fmla="*/ 82469 h 520277"/>
              <a:gd name="connsiteX56" fmla="*/ 3546172 w 4442817"/>
              <a:gd name="connsiteY56" fmla="*/ 82469 h 520277"/>
              <a:gd name="connsiteX57" fmla="*/ 3546172 w 4442817"/>
              <a:gd name="connsiteY57" fmla="*/ 51052 h 520277"/>
              <a:gd name="connsiteX58" fmla="*/ 3766216 w 4442817"/>
              <a:gd name="connsiteY58" fmla="*/ 51052 h 520277"/>
              <a:gd name="connsiteX59" fmla="*/ 3766216 w 4442817"/>
              <a:gd name="connsiteY59" fmla="*/ 0 h 520277"/>
              <a:gd name="connsiteX60" fmla="*/ 4442818 w 4442817"/>
              <a:gd name="connsiteY60" fmla="*/ 0 h 520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442817" h="520277">
                <a:moveTo>
                  <a:pt x="0" y="520278"/>
                </a:moveTo>
                <a:lnTo>
                  <a:pt x="0" y="499502"/>
                </a:lnTo>
                <a:lnTo>
                  <a:pt x="45098" y="499502"/>
                </a:lnTo>
                <a:lnTo>
                  <a:pt x="45098" y="466185"/>
                </a:lnTo>
                <a:lnTo>
                  <a:pt x="74995" y="466185"/>
                </a:lnTo>
                <a:lnTo>
                  <a:pt x="74995" y="455797"/>
                </a:lnTo>
                <a:lnTo>
                  <a:pt x="163165" y="455797"/>
                </a:lnTo>
                <a:lnTo>
                  <a:pt x="163165" y="438695"/>
                </a:lnTo>
                <a:lnTo>
                  <a:pt x="301247" y="438695"/>
                </a:lnTo>
                <a:lnTo>
                  <a:pt x="301247" y="425014"/>
                </a:lnTo>
                <a:lnTo>
                  <a:pt x="366234" y="425014"/>
                </a:lnTo>
                <a:lnTo>
                  <a:pt x="366234" y="405505"/>
                </a:lnTo>
                <a:lnTo>
                  <a:pt x="493421" y="405505"/>
                </a:lnTo>
                <a:lnTo>
                  <a:pt x="493421" y="382956"/>
                </a:lnTo>
                <a:lnTo>
                  <a:pt x="635177" y="382956"/>
                </a:lnTo>
                <a:lnTo>
                  <a:pt x="635177" y="371301"/>
                </a:lnTo>
                <a:lnTo>
                  <a:pt x="880811" y="371301"/>
                </a:lnTo>
                <a:lnTo>
                  <a:pt x="880811" y="364967"/>
                </a:lnTo>
                <a:lnTo>
                  <a:pt x="1038528" y="364967"/>
                </a:lnTo>
                <a:lnTo>
                  <a:pt x="1038528" y="352553"/>
                </a:lnTo>
                <a:lnTo>
                  <a:pt x="1161282" y="352553"/>
                </a:lnTo>
                <a:lnTo>
                  <a:pt x="1161282" y="343305"/>
                </a:lnTo>
                <a:lnTo>
                  <a:pt x="1324827" y="343305"/>
                </a:lnTo>
                <a:lnTo>
                  <a:pt x="1324827" y="330763"/>
                </a:lnTo>
                <a:lnTo>
                  <a:pt x="1485331" y="330763"/>
                </a:lnTo>
                <a:lnTo>
                  <a:pt x="1485331" y="317842"/>
                </a:lnTo>
                <a:lnTo>
                  <a:pt x="1513201" y="317842"/>
                </a:lnTo>
                <a:lnTo>
                  <a:pt x="1513201" y="311128"/>
                </a:lnTo>
                <a:lnTo>
                  <a:pt x="1579455" y="311128"/>
                </a:lnTo>
                <a:lnTo>
                  <a:pt x="1579455" y="297320"/>
                </a:lnTo>
                <a:lnTo>
                  <a:pt x="1920352" y="297320"/>
                </a:lnTo>
                <a:lnTo>
                  <a:pt x="1920352" y="284398"/>
                </a:lnTo>
                <a:lnTo>
                  <a:pt x="1937581" y="284398"/>
                </a:lnTo>
                <a:lnTo>
                  <a:pt x="1937581" y="270210"/>
                </a:lnTo>
                <a:lnTo>
                  <a:pt x="2064008" y="270210"/>
                </a:lnTo>
                <a:lnTo>
                  <a:pt x="2064008" y="257162"/>
                </a:lnTo>
                <a:lnTo>
                  <a:pt x="2194236" y="257162"/>
                </a:lnTo>
                <a:lnTo>
                  <a:pt x="2194236" y="247281"/>
                </a:lnTo>
                <a:lnTo>
                  <a:pt x="2209691" y="247281"/>
                </a:lnTo>
                <a:lnTo>
                  <a:pt x="2209691" y="237020"/>
                </a:lnTo>
                <a:lnTo>
                  <a:pt x="2327377" y="237020"/>
                </a:lnTo>
                <a:lnTo>
                  <a:pt x="2327377" y="218271"/>
                </a:lnTo>
                <a:lnTo>
                  <a:pt x="2494723" y="218271"/>
                </a:lnTo>
                <a:lnTo>
                  <a:pt x="2494723" y="206616"/>
                </a:lnTo>
                <a:lnTo>
                  <a:pt x="2807497" y="206616"/>
                </a:lnTo>
                <a:lnTo>
                  <a:pt x="2807497" y="192681"/>
                </a:lnTo>
                <a:lnTo>
                  <a:pt x="2937598" y="192681"/>
                </a:lnTo>
                <a:lnTo>
                  <a:pt x="2937598" y="172286"/>
                </a:lnTo>
                <a:lnTo>
                  <a:pt x="2963821" y="172286"/>
                </a:lnTo>
                <a:lnTo>
                  <a:pt x="2963821" y="158604"/>
                </a:lnTo>
                <a:lnTo>
                  <a:pt x="3210342" y="158604"/>
                </a:lnTo>
                <a:lnTo>
                  <a:pt x="3210342" y="137702"/>
                </a:lnTo>
                <a:lnTo>
                  <a:pt x="3333729" y="137702"/>
                </a:lnTo>
                <a:lnTo>
                  <a:pt x="3333729" y="109706"/>
                </a:lnTo>
                <a:lnTo>
                  <a:pt x="3430766" y="109706"/>
                </a:lnTo>
                <a:lnTo>
                  <a:pt x="3430766" y="82469"/>
                </a:lnTo>
                <a:lnTo>
                  <a:pt x="3546172" y="82469"/>
                </a:lnTo>
                <a:lnTo>
                  <a:pt x="3546172" y="51052"/>
                </a:lnTo>
                <a:lnTo>
                  <a:pt x="3766216" y="51052"/>
                </a:lnTo>
                <a:lnTo>
                  <a:pt x="3766216" y="0"/>
                </a:lnTo>
                <a:lnTo>
                  <a:pt x="4442818" y="0"/>
                </a:lnTo>
              </a:path>
            </a:pathLst>
          </a:custGeom>
          <a:noFill/>
          <a:ln w="28575" cap="flat">
            <a:solidFill>
              <a:schemeClr val="accent3"/>
            </a:solidFill>
            <a:prstDash val="solid"/>
            <a:miter/>
          </a:ln>
        </p:spPr>
        <p:txBody>
          <a:bodyPr rtlCol="0" anchor="ctr"/>
          <a:lstStyle/>
          <a:p>
            <a:endParaRPr lang="en-US" dirty="0"/>
          </a:p>
        </p:txBody>
      </p:sp>
      <p:grpSp>
        <p:nvGrpSpPr>
          <p:cNvPr id="3056" name="Graphic 617">
            <a:extLst>
              <a:ext uri="{FF2B5EF4-FFF2-40B4-BE49-F238E27FC236}">
                <a16:creationId xmlns:a16="http://schemas.microsoft.com/office/drawing/2014/main" id="{6FF431FB-942F-AB65-4C6D-FBA488F1EFE4}"/>
              </a:ext>
            </a:extLst>
          </p:cNvPr>
          <p:cNvGrpSpPr/>
          <p:nvPr/>
        </p:nvGrpSpPr>
        <p:grpSpPr>
          <a:xfrm>
            <a:off x="1027920" y="2331640"/>
            <a:ext cx="4075317" cy="1171543"/>
            <a:chOff x="1027920" y="2262365"/>
            <a:chExt cx="4075317" cy="1171543"/>
          </a:xfrm>
          <a:noFill/>
        </p:grpSpPr>
        <p:grpSp>
          <p:nvGrpSpPr>
            <p:cNvPr id="3057" name="Graphic 617">
              <a:extLst>
                <a:ext uri="{FF2B5EF4-FFF2-40B4-BE49-F238E27FC236}">
                  <a16:creationId xmlns:a16="http://schemas.microsoft.com/office/drawing/2014/main" id="{80D89950-C891-CB85-FC8F-08473AA50E66}"/>
                </a:ext>
              </a:extLst>
            </p:cNvPr>
            <p:cNvGrpSpPr/>
            <p:nvPr/>
          </p:nvGrpSpPr>
          <p:grpSpPr>
            <a:xfrm>
              <a:off x="1135218" y="3301527"/>
              <a:ext cx="75628" cy="69674"/>
              <a:chOff x="1135218" y="3301527"/>
              <a:chExt cx="75628" cy="69674"/>
            </a:xfrm>
          </p:grpSpPr>
          <p:sp>
            <p:nvSpPr>
              <p:cNvPr id="3058" name="Freeform: Shape 3057">
                <a:extLst>
                  <a:ext uri="{FF2B5EF4-FFF2-40B4-BE49-F238E27FC236}">
                    <a16:creationId xmlns:a16="http://schemas.microsoft.com/office/drawing/2014/main" id="{B85EB8FA-9FC5-AF8A-5BBA-8711DB9591E5}"/>
                  </a:ext>
                </a:extLst>
              </p:cNvPr>
              <p:cNvSpPr/>
              <p:nvPr/>
            </p:nvSpPr>
            <p:spPr>
              <a:xfrm>
                <a:off x="1173222" y="330152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59" name="Freeform: Shape 3058">
                <a:extLst>
                  <a:ext uri="{FF2B5EF4-FFF2-40B4-BE49-F238E27FC236}">
                    <a16:creationId xmlns:a16="http://schemas.microsoft.com/office/drawing/2014/main" id="{2D354758-FE05-99D9-7E51-A9CEE7053110}"/>
                  </a:ext>
                </a:extLst>
              </p:cNvPr>
              <p:cNvSpPr/>
              <p:nvPr/>
            </p:nvSpPr>
            <p:spPr>
              <a:xfrm>
                <a:off x="1135218" y="333497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endParaRPr lang="en-US" dirty="0"/>
              </a:p>
            </p:txBody>
          </p:sp>
        </p:grpSp>
        <p:grpSp>
          <p:nvGrpSpPr>
            <p:cNvPr id="3060" name="Graphic 617">
              <a:extLst>
                <a:ext uri="{FF2B5EF4-FFF2-40B4-BE49-F238E27FC236}">
                  <a16:creationId xmlns:a16="http://schemas.microsoft.com/office/drawing/2014/main" id="{6F863C48-4F06-EC12-94FA-F6E54530D26E}"/>
                </a:ext>
              </a:extLst>
            </p:cNvPr>
            <p:cNvGrpSpPr/>
            <p:nvPr/>
          </p:nvGrpSpPr>
          <p:grpSpPr>
            <a:xfrm>
              <a:off x="2303467" y="3012948"/>
              <a:ext cx="75755" cy="69801"/>
              <a:chOff x="2303467" y="3012948"/>
              <a:chExt cx="75755" cy="69801"/>
            </a:xfrm>
          </p:grpSpPr>
          <p:sp>
            <p:nvSpPr>
              <p:cNvPr id="3061" name="Freeform: Shape 3060">
                <a:extLst>
                  <a:ext uri="{FF2B5EF4-FFF2-40B4-BE49-F238E27FC236}">
                    <a16:creationId xmlns:a16="http://schemas.microsoft.com/office/drawing/2014/main" id="{D6ABEEB2-7EC0-0C2A-4633-7DF0BA9526BE}"/>
                  </a:ext>
                </a:extLst>
              </p:cNvPr>
              <p:cNvSpPr/>
              <p:nvPr/>
            </p:nvSpPr>
            <p:spPr>
              <a:xfrm>
                <a:off x="2341471" y="3012948"/>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28575" cap="flat">
                <a:solidFill>
                  <a:schemeClr val="accent1"/>
                </a:solidFill>
                <a:prstDash val="sysDot"/>
                <a:round/>
              </a:ln>
            </p:spPr>
            <p:txBody>
              <a:bodyPr rtlCol="0" anchor="ctr"/>
              <a:lstStyle/>
              <a:p>
                <a:endParaRPr lang="en-US" dirty="0"/>
              </a:p>
            </p:txBody>
          </p:sp>
          <p:sp>
            <p:nvSpPr>
              <p:cNvPr id="3062" name="Freeform: Shape 3061">
                <a:extLst>
                  <a:ext uri="{FF2B5EF4-FFF2-40B4-BE49-F238E27FC236}">
                    <a16:creationId xmlns:a16="http://schemas.microsoft.com/office/drawing/2014/main" id="{05B7FDA4-20D6-EA33-6FE7-E076EDE848B9}"/>
                  </a:ext>
                </a:extLst>
              </p:cNvPr>
              <p:cNvSpPr/>
              <p:nvPr/>
            </p:nvSpPr>
            <p:spPr>
              <a:xfrm>
                <a:off x="2303467" y="304639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endParaRPr lang="en-US" dirty="0"/>
              </a:p>
            </p:txBody>
          </p:sp>
        </p:grpSp>
        <p:grpSp>
          <p:nvGrpSpPr>
            <p:cNvPr id="3063" name="Graphic 617">
              <a:extLst>
                <a:ext uri="{FF2B5EF4-FFF2-40B4-BE49-F238E27FC236}">
                  <a16:creationId xmlns:a16="http://schemas.microsoft.com/office/drawing/2014/main" id="{3B5C94CD-3362-E4DD-6A05-459675EBDC6C}"/>
                </a:ext>
              </a:extLst>
            </p:cNvPr>
            <p:cNvGrpSpPr/>
            <p:nvPr/>
          </p:nvGrpSpPr>
          <p:grpSpPr>
            <a:xfrm>
              <a:off x="2945105" y="2908056"/>
              <a:ext cx="75755" cy="69674"/>
              <a:chOff x="2945105" y="2908056"/>
              <a:chExt cx="75755" cy="69674"/>
            </a:xfrm>
          </p:grpSpPr>
          <p:sp>
            <p:nvSpPr>
              <p:cNvPr id="3064" name="Freeform: Shape 3063">
                <a:extLst>
                  <a:ext uri="{FF2B5EF4-FFF2-40B4-BE49-F238E27FC236}">
                    <a16:creationId xmlns:a16="http://schemas.microsoft.com/office/drawing/2014/main" id="{30CF81D0-B864-F07F-1A73-0249B18DE1DA}"/>
                  </a:ext>
                </a:extLst>
              </p:cNvPr>
              <p:cNvSpPr/>
              <p:nvPr/>
            </p:nvSpPr>
            <p:spPr>
              <a:xfrm>
                <a:off x="2983109" y="290805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65" name="Freeform: Shape 3064">
                <a:extLst>
                  <a:ext uri="{FF2B5EF4-FFF2-40B4-BE49-F238E27FC236}">
                    <a16:creationId xmlns:a16="http://schemas.microsoft.com/office/drawing/2014/main" id="{8D4D2F6B-6467-98DD-DDAA-1336E887128C}"/>
                  </a:ext>
                </a:extLst>
              </p:cNvPr>
              <p:cNvSpPr/>
              <p:nvPr/>
            </p:nvSpPr>
            <p:spPr>
              <a:xfrm>
                <a:off x="2945105" y="294150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endParaRPr lang="en-US" dirty="0"/>
              </a:p>
            </p:txBody>
          </p:sp>
        </p:grpSp>
        <p:grpSp>
          <p:nvGrpSpPr>
            <p:cNvPr id="3066" name="Graphic 617">
              <a:extLst>
                <a:ext uri="{FF2B5EF4-FFF2-40B4-BE49-F238E27FC236}">
                  <a16:creationId xmlns:a16="http://schemas.microsoft.com/office/drawing/2014/main" id="{1B111A9E-252F-5AD5-C57F-DC439786FACF}"/>
                </a:ext>
              </a:extLst>
            </p:cNvPr>
            <p:cNvGrpSpPr/>
            <p:nvPr/>
          </p:nvGrpSpPr>
          <p:grpSpPr>
            <a:xfrm>
              <a:off x="3161982" y="2908056"/>
              <a:ext cx="75755" cy="69674"/>
              <a:chOff x="3161982" y="2908056"/>
              <a:chExt cx="75755" cy="69674"/>
            </a:xfrm>
          </p:grpSpPr>
          <p:sp>
            <p:nvSpPr>
              <p:cNvPr id="3067" name="Freeform: Shape 3066">
                <a:extLst>
                  <a:ext uri="{FF2B5EF4-FFF2-40B4-BE49-F238E27FC236}">
                    <a16:creationId xmlns:a16="http://schemas.microsoft.com/office/drawing/2014/main" id="{6FC7C3D8-2FF1-6F7A-5BAB-AEDE75444A11}"/>
                  </a:ext>
                </a:extLst>
              </p:cNvPr>
              <p:cNvSpPr/>
              <p:nvPr/>
            </p:nvSpPr>
            <p:spPr>
              <a:xfrm>
                <a:off x="3199986" y="2908056"/>
                <a:ext cx="126" cy="69674"/>
              </a:xfrm>
              <a:custGeom>
                <a:avLst/>
                <a:gdLst>
                  <a:gd name="connsiteX0" fmla="*/ 0 w 126"/>
                  <a:gd name="connsiteY0" fmla="*/ 0 h 69674"/>
                  <a:gd name="connsiteX1" fmla="*/ 127 w 126"/>
                  <a:gd name="connsiteY1" fmla="*/ 69674 h 69674"/>
                </a:gdLst>
                <a:ahLst/>
                <a:cxnLst>
                  <a:cxn ang="0">
                    <a:pos x="connsiteX0" y="connsiteY0"/>
                  </a:cxn>
                  <a:cxn ang="0">
                    <a:pos x="connsiteX1" y="connsiteY1"/>
                  </a:cxn>
                </a:cxnLst>
                <a:rect l="l" t="t" r="r" b="b"/>
                <a:pathLst>
                  <a:path w="126" h="69674">
                    <a:moveTo>
                      <a:pt x="0" y="0"/>
                    </a:moveTo>
                    <a:lnTo>
                      <a:pt x="127" y="69674"/>
                    </a:lnTo>
                  </a:path>
                </a:pathLst>
              </a:custGeom>
              <a:ln w="28575" cap="flat">
                <a:solidFill>
                  <a:schemeClr val="accent1"/>
                </a:solidFill>
                <a:prstDash val="sysDot"/>
                <a:round/>
              </a:ln>
            </p:spPr>
            <p:txBody>
              <a:bodyPr rtlCol="0" anchor="ctr"/>
              <a:lstStyle/>
              <a:p>
                <a:endParaRPr lang="en-US" dirty="0"/>
              </a:p>
            </p:txBody>
          </p:sp>
          <p:sp>
            <p:nvSpPr>
              <p:cNvPr id="3068" name="Freeform: Shape 3067">
                <a:extLst>
                  <a:ext uri="{FF2B5EF4-FFF2-40B4-BE49-F238E27FC236}">
                    <a16:creationId xmlns:a16="http://schemas.microsoft.com/office/drawing/2014/main" id="{40E81BC3-167E-BD57-E43A-E3064660D2BF}"/>
                  </a:ext>
                </a:extLst>
              </p:cNvPr>
              <p:cNvSpPr/>
              <p:nvPr/>
            </p:nvSpPr>
            <p:spPr>
              <a:xfrm>
                <a:off x="3161982" y="294150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endParaRPr lang="en-US" dirty="0"/>
              </a:p>
            </p:txBody>
          </p:sp>
        </p:grpSp>
        <p:grpSp>
          <p:nvGrpSpPr>
            <p:cNvPr id="3069" name="Graphic 617">
              <a:extLst>
                <a:ext uri="{FF2B5EF4-FFF2-40B4-BE49-F238E27FC236}">
                  <a16:creationId xmlns:a16="http://schemas.microsoft.com/office/drawing/2014/main" id="{84D4899F-062C-0FAE-43A6-2A9315703155}"/>
                </a:ext>
              </a:extLst>
            </p:cNvPr>
            <p:cNvGrpSpPr/>
            <p:nvPr/>
          </p:nvGrpSpPr>
          <p:grpSpPr>
            <a:xfrm>
              <a:off x="3407236" y="2786949"/>
              <a:ext cx="75628" cy="69801"/>
              <a:chOff x="3407236" y="2786949"/>
              <a:chExt cx="75628" cy="69801"/>
            </a:xfrm>
          </p:grpSpPr>
          <p:sp>
            <p:nvSpPr>
              <p:cNvPr id="3070" name="Freeform: Shape 3069">
                <a:extLst>
                  <a:ext uri="{FF2B5EF4-FFF2-40B4-BE49-F238E27FC236}">
                    <a16:creationId xmlns:a16="http://schemas.microsoft.com/office/drawing/2014/main" id="{1E8EDB8E-C44D-FA7F-2501-007E0A5177F0}"/>
                  </a:ext>
                </a:extLst>
              </p:cNvPr>
              <p:cNvSpPr/>
              <p:nvPr/>
            </p:nvSpPr>
            <p:spPr>
              <a:xfrm>
                <a:off x="3445240" y="2786949"/>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28575" cap="flat">
                <a:solidFill>
                  <a:schemeClr val="accent1"/>
                </a:solidFill>
                <a:prstDash val="sysDot"/>
                <a:round/>
              </a:ln>
            </p:spPr>
            <p:txBody>
              <a:bodyPr rtlCol="0" anchor="ctr"/>
              <a:lstStyle/>
              <a:p>
                <a:endParaRPr lang="en-US" dirty="0"/>
              </a:p>
            </p:txBody>
          </p:sp>
          <p:sp>
            <p:nvSpPr>
              <p:cNvPr id="3071" name="Freeform: Shape 3070">
                <a:extLst>
                  <a:ext uri="{FF2B5EF4-FFF2-40B4-BE49-F238E27FC236}">
                    <a16:creationId xmlns:a16="http://schemas.microsoft.com/office/drawing/2014/main" id="{1916E6CC-6D84-6D6F-A5E2-39BE4547BC47}"/>
                  </a:ext>
                </a:extLst>
              </p:cNvPr>
              <p:cNvSpPr/>
              <p:nvPr/>
            </p:nvSpPr>
            <p:spPr>
              <a:xfrm>
                <a:off x="3407236" y="2820393"/>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endParaRPr lang="en-US" dirty="0"/>
              </a:p>
            </p:txBody>
          </p:sp>
        </p:grpSp>
        <p:grpSp>
          <p:nvGrpSpPr>
            <p:cNvPr id="3072" name="Graphic 617">
              <a:extLst>
                <a:ext uri="{FF2B5EF4-FFF2-40B4-BE49-F238E27FC236}">
                  <a16:creationId xmlns:a16="http://schemas.microsoft.com/office/drawing/2014/main" id="{C4657EF7-61C9-F826-1456-8CDC48F02761}"/>
                </a:ext>
              </a:extLst>
            </p:cNvPr>
            <p:cNvGrpSpPr/>
            <p:nvPr/>
          </p:nvGrpSpPr>
          <p:grpSpPr>
            <a:xfrm>
              <a:off x="4077123" y="2262365"/>
              <a:ext cx="75755" cy="69674"/>
              <a:chOff x="4077123" y="2262365"/>
              <a:chExt cx="75755" cy="69674"/>
            </a:xfrm>
          </p:grpSpPr>
          <p:sp>
            <p:nvSpPr>
              <p:cNvPr id="3073" name="Freeform: Shape 3072">
                <a:extLst>
                  <a:ext uri="{FF2B5EF4-FFF2-40B4-BE49-F238E27FC236}">
                    <a16:creationId xmlns:a16="http://schemas.microsoft.com/office/drawing/2014/main" id="{6FAF4804-6BB9-CC21-E36B-3BE65025D1EE}"/>
                  </a:ext>
                </a:extLst>
              </p:cNvPr>
              <p:cNvSpPr/>
              <p:nvPr/>
            </p:nvSpPr>
            <p:spPr>
              <a:xfrm>
                <a:off x="4115128"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74" name="Freeform: Shape 3073">
                <a:extLst>
                  <a:ext uri="{FF2B5EF4-FFF2-40B4-BE49-F238E27FC236}">
                    <a16:creationId xmlns:a16="http://schemas.microsoft.com/office/drawing/2014/main" id="{C88AF606-3354-CEBA-EED3-EA21DB0B2F5C}"/>
                  </a:ext>
                </a:extLst>
              </p:cNvPr>
              <p:cNvSpPr/>
              <p:nvPr/>
            </p:nvSpPr>
            <p:spPr>
              <a:xfrm>
                <a:off x="4077123" y="229580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endParaRPr lang="en-US" dirty="0"/>
              </a:p>
            </p:txBody>
          </p:sp>
        </p:grpSp>
        <p:grpSp>
          <p:nvGrpSpPr>
            <p:cNvPr id="3075" name="Graphic 617">
              <a:extLst>
                <a:ext uri="{FF2B5EF4-FFF2-40B4-BE49-F238E27FC236}">
                  <a16:creationId xmlns:a16="http://schemas.microsoft.com/office/drawing/2014/main" id="{0311AED5-E372-EA6A-F611-93B5C6A7BE47}"/>
                </a:ext>
              </a:extLst>
            </p:cNvPr>
            <p:cNvGrpSpPr/>
            <p:nvPr/>
          </p:nvGrpSpPr>
          <p:grpSpPr>
            <a:xfrm>
              <a:off x="4504924" y="2262365"/>
              <a:ext cx="75628" cy="69674"/>
              <a:chOff x="4504924" y="2262365"/>
              <a:chExt cx="75628" cy="69674"/>
            </a:xfrm>
          </p:grpSpPr>
          <p:sp>
            <p:nvSpPr>
              <p:cNvPr id="3076" name="Freeform: Shape 3075">
                <a:extLst>
                  <a:ext uri="{FF2B5EF4-FFF2-40B4-BE49-F238E27FC236}">
                    <a16:creationId xmlns:a16="http://schemas.microsoft.com/office/drawing/2014/main" id="{3B756A5C-D3C9-DA3D-7323-AFA5352CA329}"/>
                  </a:ext>
                </a:extLst>
              </p:cNvPr>
              <p:cNvSpPr/>
              <p:nvPr/>
            </p:nvSpPr>
            <p:spPr>
              <a:xfrm>
                <a:off x="4542928"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77" name="Freeform: Shape 3076">
                <a:extLst>
                  <a:ext uri="{FF2B5EF4-FFF2-40B4-BE49-F238E27FC236}">
                    <a16:creationId xmlns:a16="http://schemas.microsoft.com/office/drawing/2014/main" id="{89935BDD-F023-0007-17B1-F68E146780B6}"/>
                  </a:ext>
                </a:extLst>
              </p:cNvPr>
              <p:cNvSpPr/>
              <p:nvPr/>
            </p:nvSpPr>
            <p:spPr>
              <a:xfrm>
                <a:off x="4504924" y="229580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endParaRPr lang="en-US" dirty="0"/>
              </a:p>
            </p:txBody>
          </p:sp>
        </p:grpSp>
        <p:grpSp>
          <p:nvGrpSpPr>
            <p:cNvPr id="3078" name="Graphic 617">
              <a:extLst>
                <a:ext uri="{FF2B5EF4-FFF2-40B4-BE49-F238E27FC236}">
                  <a16:creationId xmlns:a16="http://schemas.microsoft.com/office/drawing/2014/main" id="{2C813F66-9B98-69DB-E613-3CFDF0EACB1E}"/>
                </a:ext>
              </a:extLst>
            </p:cNvPr>
            <p:cNvGrpSpPr/>
            <p:nvPr/>
          </p:nvGrpSpPr>
          <p:grpSpPr>
            <a:xfrm>
              <a:off x="4591700" y="2262365"/>
              <a:ext cx="75628" cy="69674"/>
              <a:chOff x="4591700" y="2262365"/>
              <a:chExt cx="75628" cy="69674"/>
            </a:xfrm>
          </p:grpSpPr>
          <p:sp>
            <p:nvSpPr>
              <p:cNvPr id="3079" name="Freeform: Shape 3078">
                <a:extLst>
                  <a:ext uri="{FF2B5EF4-FFF2-40B4-BE49-F238E27FC236}">
                    <a16:creationId xmlns:a16="http://schemas.microsoft.com/office/drawing/2014/main" id="{A5B4DF84-A050-8A6D-8E42-88143B17DA85}"/>
                  </a:ext>
                </a:extLst>
              </p:cNvPr>
              <p:cNvSpPr/>
              <p:nvPr/>
            </p:nvSpPr>
            <p:spPr>
              <a:xfrm>
                <a:off x="4629704"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80" name="Freeform: Shape 3079">
                <a:extLst>
                  <a:ext uri="{FF2B5EF4-FFF2-40B4-BE49-F238E27FC236}">
                    <a16:creationId xmlns:a16="http://schemas.microsoft.com/office/drawing/2014/main" id="{E1DBBBB2-86F1-FD82-F7B2-F430CA330EE6}"/>
                  </a:ext>
                </a:extLst>
              </p:cNvPr>
              <p:cNvSpPr/>
              <p:nvPr/>
            </p:nvSpPr>
            <p:spPr>
              <a:xfrm>
                <a:off x="4591700" y="229580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endParaRPr lang="en-US" dirty="0"/>
              </a:p>
            </p:txBody>
          </p:sp>
        </p:grpSp>
        <p:grpSp>
          <p:nvGrpSpPr>
            <p:cNvPr id="3081" name="Graphic 617">
              <a:extLst>
                <a:ext uri="{FF2B5EF4-FFF2-40B4-BE49-F238E27FC236}">
                  <a16:creationId xmlns:a16="http://schemas.microsoft.com/office/drawing/2014/main" id="{A8AE9AC1-F1AE-670B-8B2B-8D00095CF73A}"/>
                </a:ext>
              </a:extLst>
            </p:cNvPr>
            <p:cNvGrpSpPr/>
            <p:nvPr/>
          </p:nvGrpSpPr>
          <p:grpSpPr>
            <a:xfrm>
              <a:off x="4642119" y="2262365"/>
              <a:ext cx="75755" cy="69674"/>
              <a:chOff x="4642119" y="2262365"/>
              <a:chExt cx="75755" cy="69674"/>
            </a:xfrm>
          </p:grpSpPr>
          <p:sp>
            <p:nvSpPr>
              <p:cNvPr id="3082" name="Freeform: Shape 3081">
                <a:extLst>
                  <a:ext uri="{FF2B5EF4-FFF2-40B4-BE49-F238E27FC236}">
                    <a16:creationId xmlns:a16="http://schemas.microsoft.com/office/drawing/2014/main" id="{E0A32F2D-6D72-0E00-73D4-623712047F50}"/>
                  </a:ext>
                </a:extLst>
              </p:cNvPr>
              <p:cNvSpPr/>
              <p:nvPr/>
            </p:nvSpPr>
            <p:spPr>
              <a:xfrm>
                <a:off x="4680123"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83" name="Freeform: Shape 3082">
                <a:extLst>
                  <a:ext uri="{FF2B5EF4-FFF2-40B4-BE49-F238E27FC236}">
                    <a16:creationId xmlns:a16="http://schemas.microsoft.com/office/drawing/2014/main" id="{C339779F-8B31-D0A2-2932-9AE1B8A334F6}"/>
                  </a:ext>
                </a:extLst>
              </p:cNvPr>
              <p:cNvSpPr/>
              <p:nvPr/>
            </p:nvSpPr>
            <p:spPr>
              <a:xfrm>
                <a:off x="4642119" y="229580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endParaRPr lang="en-US" dirty="0"/>
              </a:p>
            </p:txBody>
          </p:sp>
        </p:grpSp>
        <p:grpSp>
          <p:nvGrpSpPr>
            <p:cNvPr id="3084" name="Graphic 617">
              <a:extLst>
                <a:ext uri="{FF2B5EF4-FFF2-40B4-BE49-F238E27FC236}">
                  <a16:creationId xmlns:a16="http://schemas.microsoft.com/office/drawing/2014/main" id="{3F2359B3-7D1E-5025-83A5-DF0A6B018580}"/>
                </a:ext>
              </a:extLst>
            </p:cNvPr>
            <p:cNvGrpSpPr/>
            <p:nvPr/>
          </p:nvGrpSpPr>
          <p:grpSpPr>
            <a:xfrm>
              <a:off x="4882306" y="2262365"/>
              <a:ext cx="75628" cy="69674"/>
              <a:chOff x="4882306" y="2262365"/>
              <a:chExt cx="75628" cy="69674"/>
            </a:xfrm>
          </p:grpSpPr>
          <p:sp>
            <p:nvSpPr>
              <p:cNvPr id="3085" name="Freeform: Shape 3084">
                <a:extLst>
                  <a:ext uri="{FF2B5EF4-FFF2-40B4-BE49-F238E27FC236}">
                    <a16:creationId xmlns:a16="http://schemas.microsoft.com/office/drawing/2014/main" id="{5E624A6A-08F9-81F4-570C-9C8842B05D79}"/>
                  </a:ext>
                </a:extLst>
              </p:cNvPr>
              <p:cNvSpPr/>
              <p:nvPr/>
            </p:nvSpPr>
            <p:spPr>
              <a:xfrm>
                <a:off x="4920310"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86" name="Freeform: Shape 3085">
                <a:extLst>
                  <a:ext uri="{FF2B5EF4-FFF2-40B4-BE49-F238E27FC236}">
                    <a16:creationId xmlns:a16="http://schemas.microsoft.com/office/drawing/2014/main" id="{3E3C481E-71AE-0A61-39A7-E82E29B282F7}"/>
                  </a:ext>
                </a:extLst>
              </p:cNvPr>
              <p:cNvSpPr/>
              <p:nvPr/>
            </p:nvSpPr>
            <p:spPr>
              <a:xfrm>
                <a:off x="4882306" y="2295808"/>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28575" cap="flat">
                <a:solidFill>
                  <a:schemeClr val="accent1"/>
                </a:solidFill>
                <a:prstDash val="sysDot"/>
                <a:round/>
              </a:ln>
            </p:spPr>
            <p:txBody>
              <a:bodyPr rtlCol="0" anchor="ctr"/>
              <a:lstStyle/>
              <a:p>
                <a:endParaRPr lang="en-US" dirty="0"/>
              </a:p>
            </p:txBody>
          </p:sp>
        </p:grpSp>
        <p:grpSp>
          <p:nvGrpSpPr>
            <p:cNvPr id="3087" name="Graphic 617">
              <a:extLst>
                <a:ext uri="{FF2B5EF4-FFF2-40B4-BE49-F238E27FC236}">
                  <a16:creationId xmlns:a16="http://schemas.microsoft.com/office/drawing/2014/main" id="{7F601E58-1FD1-040B-2B1E-31AF18B9C9E4}"/>
                </a:ext>
              </a:extLst>
            </p:cNvPr>
            <p:cNvGrpSpPr/>
            <p:nvPr/>
          </p:nvGrpSpPr>
          <p:grpSpPr>
            <a:xfrm>
              <a:off x="4919930" y="2262365"/>
              <a:ext cx="75628" cy="69674"/>
              <a:chOff x="4919930" y="2262365"/>
              <a:chExt cx="75628" cy="69674"/>
            </a:xfrm>
          </p:grpSpPr>
          <p:sp>
            <p:nvSpPr>
              <p:cNvPr id="3088" name="Freeform: Shape 3087">
                <a:extLst>
                  <a:ext uri="{FF2B5EF4-FFF2-40B4-BE49-F238E27FC236}">
                    <a16:creationId xmlns:a16="http://schemas.microsoft.com/office/drawing/2014/main" id="{0FB6901B-7BB4-8A15-5464-4A964D30CED5}"/>
                  </a:ext>
                </a:extLst>
              </p:cNvPr>
              <p:cNvSpPr/>
              <p:nvPr/>
            </p:nvSpPr>
            <p:spPr>
              <a:xfrm>
                <a:off x="4957934"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89" name="Freeform: Shape 3088">
                <a:extLst>
                  <a:ext uri="{FF2B5EF4-FFF2-40B4-BE49-F238E27FC236}">
                    <a16:creationId xmlns:a16="http://schemas.microsoft.com/office/drawing/2014/main" id="{8B922E33-B6F9-A459-9C70-E5C2E3CAFF5C}"/>
                  </a:ext>
                </a:extLst>
              </p:cNvPr>
              <p:cNvSpPr/>
              <p:nvPr/>
            </p:nvSpPr>
            <p:spPr>
              <a:xfrm>
                <a:off x="4919930" y="2295808"/>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28575" cap="flat">
                <a:solidFill>
                  <a:schemeClr val="accent1"/>
                </a:solidFill>
                <a:prstDash val="sysDot"/>
                <a:round/>
              </a:ln>
            </p:spPr>
            <p:txBody>
              <a:bodyPr rtlCol="0" anchor="ctr"/>
              <a:lstStyle/>
              <a:p>
                <a:endParaRPr lang="en-US" dirty="0"/>
              </a:p>
            </p:txBody>
          </p:sp>
        </p:grpSp>
        <p:grpSp>
          <p:nvGrpSpPr>
            <p:cNvPr id="3090" name="Graphic 617">
              <a:extLst>
                <a:ext uri="{FF2B5EF4-FFF2-40B4-BE49-F238E27FC236}">
                  <a16:creationId xmlns:a16="http://schemas.microsoft.com/office/drawing/2014/main" id="{EF3F1872-D2CB-5957-EC3A-D7B2608E6DE9}"/>
                </a:ext>
              </a:extLst>
            </p:cNvPr>
            <p:cNvGrpSpPr/>
            <p:nvPr/>
          </p:nvGrpSpPr>
          <p:grpSpPr>
            <a:xfrm>
              <a:off x="4936778" y="2262365"/>
              <a:ext cx="75628" cy="69674"/>
              <a:chOff x="4936778" y="2262365"/>
              <a:chExt cx="75628" cy="69674"/>
            </a:xfrm>
          </p:grpSpPr>
          <p:sp>
            <p:nvSpPr>
              <p:cNvPr id="3091" name="Freeform: Shape 3090">
                <a:extLst>
                  <a:ext uri="{FF2B5EF4-FFF2-40B4-BE49-F238E27FC236}">
                    <a16:creationId xmlns:a16="http://schemas.microsoft.com/office/drawing/2014/main" id="{641E214D-48C5-4924-2907-CAC09A586B6D}"/>
                  </a:ext>
                </a:extLst>
              </p:cNvPr>
              <p:cNvSpPr/>
              <p:nvPr/>
            </p:nvSpPr>
            <p:spPr>
              <a:xfrm>
                <a:off x="4974783"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92" name="Freeform: Shape 3091">
                <a:extLst>
                  <a:ext uri="{FF2B5EF4-FFF2-40B4-BE49-F238E27FC236}">
                    <a16:creationId xmlns:a16="http://schemas.microsoft.com/office/drawing/2014/main" id="{785F5662-7F84-C72C-044E-4C3C0966E860}"/>
                  </a:ext>
                </a:extLst>
              </p:cNvPr>
              <p:cNvSpPr/>
              <p:nvPr/>
            </p:nvSpPr>
            <p:spPr>
              <a:xfrm>
                <a:off x="4936778" y="229580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endParaRPr lang="en-US" dirty="0"/>
              </a:p>
            </p:txBody>
          </p:sp>
        </p:grpSp>
        <p:grpSp>
          <p:nvGrpSpPr>
            <p:cNvPr id="3093" name="Graphic 617">
              <a:extLst>
                <a:ext uri="{FF2B5EF4-FFF2-40B4-BE49-F238E27FC236}">
                  <a16:creationId xmlns:a16="http://schemas.microsoft.com/office/drawing/2014/main" id="{0C4F94FC-F685-1DD8-AC17-A364A8E1195E}"/>
                </a:ext>
              </a:extLst>
            </p:cNvPr>
            <p:cNvGrpSpPr/>
            <p:nvPr/>
          </p:nvGrpSpPr>
          <p:grpSpPr>
            <a:xfrm>
              <a:off x="5027482" y="2262365"/>
              <a:ext cx="75755" cy="69674"/>
              <a:chOff x="5027482" y="2262365"/>
              <a:chExt cx="75755" cy="69674"/>
            </a:xfrm>
          </p:grpSpPr>
          <p:sp>
            <p:nvSpPr>
              <p:cNvPr id="3094" name="Freeform: Shape 3093">
                <a:extLst>
                  <a:ext uri="{FF2B5EF4-FFF2-40B4-BE49-F238E27FC236}">
                    <a16:creationId xmlns:a16="http://schemas.microsoft.com/office/drawing/2014/main" id="{5CBC6A08-C749-D1A2-AB8D-F4BBD809BED1}"/>
                  </a:ext>
                </a:extLst>
              </p:cNvPr>
              <p:cNvSpPr/>
              <p:nvPr/>
            </p:nvSpPr>
            <p:spPr>
              <a:xfrm>
                <a:off x="5065486"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endParaRPr lang="en-US" dirty="0"/>
              </a:p>
            </p:txBody>
          </p:sp>
          <p:sp>
            <p:nvSpPr>
              <p:cNvPr id="3095" name="Freeform: Shape 3094">
                <a:extLst>
                  <a:ext uri="{FF2B5EF4-FFF2-40B4-BE49-F238E27FC236}">
                    <a16:creationId xmlns:a16="http://schemas.microsoft.com/office/drawing/2014/main" id="{659BA0FA-B02B-A029-45CB-472E03EFFFEB}"/>
                  </a:ext>
                </a:extLst>
              </p:cNvPr>
              <p:cNvSpPr/>
              <p:nvPr/>
            </p:nvSpPr>
            <p:spPr>
              <a:xfrm>
                <a:off x="5027482" y="229580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endParaRPr lang="en-US" dirty="0"/>
              </a:p>
            </p:txBody>
          </p:sp>
        </p:grpSp>
        <p:sp>
          <p:nvSpPr>
            <p:cNvPr id="3096" name="Freeform: Shape 3095">
              <a:extLst>
                <a:ext uri="{FF2B5EF4-FFF2-40B4-BE49-F238E27FC236}">
                  <a16:creationId xmlns:a16="http://schemas.microsoft.com/office/drawing/2014/main" id="{D01F4A45-87EA-EC66-CA68-8BBE8AB82483}"/>
                </a:ext>
              </a:extLst>
            </p:cNvPr>
            <p:cNvSpPr/>
            <p:nvPr/>
          </p:nvSpPr>
          <p:spPr>
            <a:xfrm>
              <a:off x="1027920" y="2297202"/>
              <a:ext cx="4037693" cy="1136706"/>
            </a:xfrm>
            <a:custGeom>
              <a:avLst/>
              <a:gdLst>
                <a:gd name="connsiteX0" fmla="*/ 0 w 4037693"/>
                <a:gd name="connsiteY0" fmla="*/ 1136706 h 1136706"/>
                <a:gd name="connsiteX1" fmla="*/ 0 w 4037693"/>
                <a:gd name="connsiteY1" fmla="*/ 1039289 h 1136706"/>
                <a:gd name="connsiteX2" fmla="*/ 159364 w 4037693"/>
                <a:gd name="connsiteY2" fmla="*/ 1039289 h 1136706"/>
                <a:gd name="connsiteX3" fmla="*/ 159364 w 4037693"/>
                <a:gd name="connsiteY3" fmla="*/ 943011 h 1136706"/>
                <a:gd name="connsiteX4" fmla="*/ 280471 w 4037693"/>
                <a:gd name="connsiteY4" fmla="*/ 943011 h 1136706"/>
                <a:gd name="connsiteX5" fmla="*/ 280471 w 4037693"/>
                <a:gd name="connsiteY5" fmla="*/ 848128 h 1136706"/>
                <a:gd name="connsiteX6" fmla="*/ 532692 w 4037693"/>
                <a:gd name="connsiteY6" fmla="*/ 848128 h 1136706"/>
                <a:gd name="connsiteX7" fmla="*/ 532692 w 4037693"/>
                <a:gd name="connsiteY7" fmla="*/ 750583 h 1136706"/>
                <a:gd name="connsiteX8" fmla="*/ 1690934 w 4037693"/>
                <a:gd name="connsiteY8" fmla="*/ 750583 h 1136706"/>
                <a:gd name="connsiteX9" fmla="*/ 1690934 w 4037693"/>
                <a:gd name="connsiteY9" fmla="*/ 645692 h 1136706"/>
                <a:gd name="connsiteX10" fmla="*/ 2237814 w 4037693"/>
                <a:gd name="connsiteY10" fmla="*/ 645692 h 1136706"/>
                <a:gd name="connsiteX11" fmla="*/ 2237814 w 4037693"/>
                <a:gd name="connsiteY11" fmla="*/ 517237 h 1136706"/>
                <a:gd name="connsiteX12" fmla="*/ 2586946 w 4037693"/>
                <a:gd name="connsiteY12" fmla="*/ 517237 h 1136706"/>
                <a:gd name="connsiteX13" fmla="*/ 2586946 w 4037693"/>
                <a:gd name="connsiteY13" fmla="*/ 379916 h 1136706"/>
                <a:gd name="connsiteX14" fmla="*/ 2621277 w 4037693"/>
                <a:gd name="connsiteY14" fmla="*/ 379916 h 1136706"/>
                <a:gd name="connsiteX15" fmla="*/ 2621277 w 4037693"/>
                <a:gd name="connsiteY15" fmla="*/ 256782 h 1136706"/>
                <a:gd name="connsiteX16" fmla="*/ 2905801 w 4037693"/>
                <a:gd name="connsiteY16" fmla="*/ 256782 h 1136706"/>
                <a:gd name="connsiteX17" fmla="*/ 2905801 w 4037693"/>
                <a:gd name="connsiteY17" fmla="*/ 135675 h 1136706"/>
                <a:gd name="connsiteX18" fmla="*/ 2919863 w 4037693"/>
                <a:gd name="connsiteY18" fmla="*/ 135675 h 1136706"/>
                <a:gd name="connsiteX19" fmla="*/ 2919863 w 4037693"/>
                <a:gd name="connsiteY19" fmla="*/ 0 h 1136706"/>
                <a:gd name="connsiteX20" fmla="*/ 4037693 w 4037693"/>
                <a:gd name="connsiteY20" fmla="*/ 0 h 113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37693" h="1136706">
                  <a:moveTo>
                    <a:pt x="0" y="1136706"/>
                  </a:moveTo>
                  <a:lnTo>
                    <a:pt x="0" y="1039289"/>
                  </a:lnTo>
                  <a:lnTo>
                    <a:pt x="159364" y="1039289"/>
                  </a:lnTo>
                  <a:lnTo>
                    <a:pt x="159364" y="943011"/>
                  </a:lnTo>
                  <a:lnTo>
                    <a:pt x="280471" y="943011"/>
                  </a:lnTo>
                  <a:lnTo>
                    <a:pt x="280471" y="848128"/>
                  </a:lnTo>
                  <a:lnTo>
                    <a:pt x="532692" y="848128"/>
                  </a:lnTo>
                  <a:lnTo>
                    <a:pt x="532692" y="750583"/>
                  </a:lnTo>
                  <a:lnTo>
                    <a:pt x="1690934" y="750583"/>
                  </a:lnTo>
                  <a:lnTo>
                    <a:pt x="1690934" y="645692"/>
                  </a:lnTo>
                  <a:lnTo>
                    <a:pt x="2237814" y="645692"/>
                  </a:lnTo>
                  <a:lnTo>
                    <a:pt x="2237814" y="517237"/>
                  </a:lnTo>
                  <a:lnTo>
                    <a:pt x="2586946" y="517237"/>
                  </a:lnTo>
                  <a:lnTo>
                    <a:pt x="2586946" y="379916"/>
                  </a:lnTo>
                  <a:lnTo>
                    <a:pt x="2621277" y="379916"/>
                  </a:lnTo>
                  <a:lnTo>
                    <a:pt x="2621277" y="256782"/>
                  </a:lnTo>
                  <a:cubicBezTo>
                    <a:pt x="2621277" y="256782"/>
                    <a:pt x="2905801" y="270843"/>
                    <a:pt x="2905801" y="256782"/>
                  </a:cubicBezTo>
                  <a:cubicBezTo>
                    <a:pt x="2905801" y="242720"/>
                    <a:pt x="2905801" y="135675"/>
                    <a:pt x="2905801" y="135675"/>
                  </a:cubicBezTo>
                  <a:lnTo>
                    <a:pt x="2919863" y="135675"/>
                  </a:lnTo>
                  <a:lnTo>
                    <a:pt x="2919863" y="0"/>
                  </a:lnTo>
                  <a:lnTo>
                    <a:pt x="4037693" y="0"/>
                  </a:lnTo>
                </a:path>
              </a:pathLst>
            </a:custGeom>
            <a:noFill/>
            <a:ln w="28575" cap="flat">
              <a:solidFill>
                <a:schemeClr val="accent1"/>
              </a:solidFill>
              <a:prstDash val="sysDot"/>
              <a:miter/>
            </a:ln>
          </p:spPr>
          <p:txBody>
            <a:bodyPr rtlCol="0" anchor="ctr"/>
            <a:lstStyle/>
            <a:p>
              <a:endParaRPr lang="en-US" dirty="0"/>
            </a:p>
          </p:txBody>
        </p:sp>
      </p:grpSp>
      <p:sp>
        <p:nvSpPr>
          <p:cNvPr id="3097" name="Freeform: Shape 3096">
            <a:extLst>
              <a:ext uri="{FF2B5EF4-FFF2-40B4-BE49-F238E27FC236}">
                <a16:creationId xmlns:a16="http://schemas.microsoft.com/office/drawing/2014/main" id="{23A2B9E1-395E-D812-6B9A-D4273DE055AC}"/>
              </a:ext>
            </a:extLst>
          </p:cNvPr>
          <p:cNvSpPr/>
          <p:nvPr/>
        </p:nvSpPr>
        <p:spPr>
          <a:xfrm>
            <a:off x="1133191" y="3144930"/>
            <a:ext cx="4309043" cy="362433"/>
          </a:xfrm>
          <a:custGeom>
            <a:avLst/>
            <a:gdLst>
              <a:gd name="connsiteX0" fmla="*/ 0 w 4309043"/>
              <a:gd name="connsiteY0" fmla="*/ 362434 h 362433"/>
              <a:gd name="connsiteX1" fmla="*/ 0 w 4309043"/>
              <a:gd name="connsiteY1" fmla="*/ 347485 h 362433"/>
              <a:gd name="connsiteX2" fmla="*/ 202182 w 4309043"/>
              <a:gd name="connsiteY2" fmla="*/ 347485 h 362433"/>
              <a:gd name="connsiteX3" fmla="*/ 293392 w 4309043"/>
              <a:gd name="connsiteY3" fmla="*/ 347485 h 362433"/>
              <a:gd name="connsiteX4" fmla="*/ 293392 w 4309043"/>
              <a:gd name="connsiteY4" fmla="*/ 329497 h 362433"/>
              <a:gd name="connsiteX5" fmla="*/ 431981 w 4309043"/>
              <a:gd name="connsiteY5" fmla="*/ 329497 h 362433"/>
              <a:gd name="connsiteX6" fmla="*/ 431981 w 4309043"/>
              <a:gd name="connsiteY6" fmla="*/ 320122 h 362433"/>
              <a:gd name="connsiteX7" fmla="*/ 802269 w 4309043"/>
              <a:gd name="connsiteY7" fmla="*/ 320122 h 362433"/>
              <a:gd name="connsiteX8" fmla="*/ 802269 w 4309043"/>
              <a:gd name="connsiteY8" fmla="*/ 307328 h 362433"/>
              <a:gd name="connsiteX9" fmla="*/ 995457 w 4309043"/>
              <a:gd name="connsiteY9" fmla="*/ 307328 h 362433"/>
              <a:gd name="connsiteX10" fmla="*/ 995457 w 4309043"/>
              <a:gd name="connsiteY10" fmla="*/ 291112 h 362433"/>
              <a:gd name="connsiteX11" fmla="*/ 1645202 w 4309043"/>
              <a:gd name="connsiteY11" fmla="*/ 291112 h 362433"/>
              <a:gd name="connsiteX12" fmla="*/ 1645202 w 4309043"/>
              <a:gd name="connsiteY12" fmla="*/ 277051 h 362433"/>
              <a:gd name="connsiteX13" fmla="*/ 2257576 w 4309043"/>
              <a:gd name="connsiteY13" fmla="*/ 277051 h 362433"/>
              <a:gd name="connsiteX14" fmla="*/ 2257576 w 4309043"/>
              <a:gd name="connsiteY14" fmla="*/ 263116 h 362433"/>
              <a:gd name="connsiteX15" fmla="*/ 2453171 w 4309043"/>
              <a:gd name="connsiteY15" fmla="*/ 263116 h 362433"/>
              <a:gd name="connsiteX16" fmla="*/ 2453171 w 4309043"/>
              <a:gd name="connsiteY16" fmla="*/ 252601 h 362433"/>
              <a:gd name="connsiteX17" fmla="*/ 2667388 w 4309043"/>
              <a:gd name="connsiteY17" fmla="*/ 252601 h 362433"/>
              <a:gd name="connsiteX18" fmla="*/ 2667388 w 4309043"/>
              <a:gd name="connsiteY18" fmla="*/ 240947 h 362433"/>
              <a:gd name="connsiteX19" fmla="*/ 2967875 w 4309043"/>
              <a:gd name="connsiteY19" fmla="*/ 240947 h 362433"/>
              <a:gd name="connsiteX20" fmla="*/ 2967875 w 4309043"/>
              <a:gd name="connsiteY20" fmla="*/ 224732 h 362433"/>
              <a:gd name="connsiteX21" fmla="*/ 3297371 w 4309043"/>
              <a:gd name="connsiteY21" fmla="*/ 224732 h 362433"/>
              <a:gd name="connsiteX22" fmla="*/ 3297371 w 4309043"/>
              <a:gd name="connsiteY22" fmla="*/ 197875 h 362433"/>
              <a:gd name="connsiteX23" fmla="*/ 3374140 w 4309043"/>
              <a:gd name="connsiteY23" fmla="*/ 197875 h 362433"/>
              <a:gd name="connsiteX24" fmla="*/ 3374140 w 4309043"/>
              <a:gd name="connsiteY24" fmla="*/ 161771 h 362433"/>
              <a:gd name="connsiteX25" fmla="*/ 3432413 w 4309043"/>
              <a:gd name="connsiteY25" fmla="*/ 161771 h 362433"/>
              <a:gd name="connsiteX26" fmla="*/ 3432413 w 4309043"/>
              <a:gd name="connsiteY26" fmla="*/ 123387 h 362433"/>
              <a:gd name="connsiteX27" fmla="*/ 3973719 w 4309043"/>
              <a:gd name="connsiteY27" fmla="*/ 123387 h 362433"/>
              <a:gd name="connsiteX28" fmla="*/ 3973719 w 4309043"/>
              <a:gd name="connsiteY28" fmla="*/ 0 h 362433"/>
              <a:gd name="connsiteX29" fmla="*/ 4309043 w 4309043"/>
              <a:gd name="connsiteY29" fmla="*/ 0 h 36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09043" h="362433">
                <a:moveTo>
                  <a:pt x="0" y="362434"/>
                </a:moveTo>
                <a:lnTo>
                  <a:pt x="0" y="347485"/>
                </a:lnTo>
                <a:lnTo>
                  <a:pt x="202182" y="347485"/>
                </a:lnTo>
                <a:lnTo>
                  <a:pt x="293392" y="347485"/>
                </a:lnTo>
                <a:lnTo>
                  <a:pt x="293392" y="329497"/>
                </a:lnTo>
                <a:lnTo>
                  <a:pt x="431981" y="329497"/>
                </a:lnTo>
                <a:lnTo>
                  <a:pt x="431981" y="320122"/>
                </a:lnTo>
                <a:lnTo>
                  <a:pt x="802269" y="320122"/>
                </a:lnTo>
                <a:lnTo>
                  <a:pt x="802269" y="307328"/>
                </a:lnTo>
                <a:lnTo>
                  <a:pt x="995457" y="307328"/>
                </a:lnTo>
                <a:lnTo>
                  <a:pt x="995457" y="291112"/>
                </a:lnTo>
                <a:lnTo>
                  <a:pt x="1645202" y="291112"/>
                </a:lnTo>
                <a:lnTo>
                  <a:pt x="1645202" y="277051"/>
                </a:lnTo>
                <a:lnTo>
                  <a:pt x="2257576" y="277051"/>
                </a:lnTo>
                <a:lnTo>
                  <a:pt x="2257576" y="263116"/>
                </a:lnTo>
                <a:lnTo>
                  <a:pt x="2453171" y="263116"/>
                </a:lnTo>
                <a:lnTo>
                  <a:pt x="2453171" y="252601"/>
                </a:lnTo>
                <a:lnTo>
                  <a:pt x="2667388" y="252601"/>
                </a:lnTo>
                <a:lnTo>
                  <a:pt x="2667388" y="240947"/>
                </a:lnTo>
                <a:lnTo>
                  <a:pt x="2967875" y="240947"/>
                </a:lnTo>
                <a:lnTo>
                  <a:pt x="2967875" y="224732"/>
                </a:lnTo>
                <a:lnTo>
                  <a:pt x="3297371" y="224732"/>
                </a:lnTo>
                <a:lnTo>
                  <a:pt x="3297371" y="197875"/>
                </a:lnTo>
                <a:lnTo>
                  <a:pt x="3374140" y="197875"/>
                </a:lnTo>
                <a:lnTo>
                  <a:pt x="3374140" y="161771"/>
                </a:lnTo>
                <a:lnTo>
                  <a:pt x="3432413" y="161771"/>
                </a:lnTo>
                <a:lnTo>
                  <a:pt x="3432413" y="123387"/>
                </a:lnTo>
                <a:lnTo>
                  <a:pt x="3973719" y="123387"/>
                </a:lnTo>
                <a:lnTo>
                  <a:pt x="3973719" y="0"/>
                </a:lnTo>
                <a:lnTo>
                  <a:pt x="4309043" y="0"/>
                </a:lnTo>
              </a:path>
            </a:pathLst>
          </a:custGeom>
          <a:noFill/>
          <a:ln w="28575" cap="flat">
            <a:solidFill>
              <a:schemeClr val="accent1"/>
            </a:solidFill>
            <a:prstDash val="solid"/>
            <a:miter/>
          </a:ln>
        </p:spPr>
        <p:txBody>
          <a:bodyPr rtlCol="0" anchor="ctr"/>
          <a:lstStyle/>
          <a:p>
            <a:endParaRPr lang="en-US" dirty="0"/>
          </a:p>
        </p:txBody>
      </p:sp>
      <p:sp>
        <p:nvSpPr>
          <p:cNvPr id="3098" name="TextBox 3097">
            <a:extLst>
              <a:ext uri="{FF2B5EF4-FFF2-40B4-BE49-F238E27FC236}">
                <a16:creationId xmlns:a16="http://schemas.microsoft.com/office/drawing/2014/main" id="{8B2B91D0-FD77-1B05-63C0-FF0B86B27D29}"/>
              </a:ext>
            </a:extLst>
          </p:cNvPr>
          <p:cNvSpPr txBox="1"/>
          <p:nvPr/>
        </p:nvSpPr>
        <p:spPr>
          <a:xfrm>
            <a:off x="1055409" y="1668705"/>
            <a:ext cx="1840247" cy="738664"/>
          </a:xfrm>
          <a:prstGeom prst="rect">
            <a:avLst/>
          </a:prstGeom>
          <a:noFill/>
          <a:ln>
            <a:solidFill>
              <a:sysClr val="window" lastClr="FFFFFF"/>
            </a:solidFill>
          </a:ln>
        </p:spPr>
        <p:txBody>
          <a:bodyPr wrap="none" lIns="0" tIns="0" rIns="0" bIns="0" rtlCol="0" anchor="ctr" anchorCtr="0">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0.37 (95% CI: 0.20-0.67)</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Patients with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1.00 (95% CI: 0.34-2.95) </a:t>
            </a:r>
          </a:p>
        </p:txBody>
      </p:sp>
      <p:sp>
        <p:nvSpPr>
          <p:cNvPr id="3099" name="TextBox 3098">
            <a:extLst>
              <a:ext uri="{FF2B5EF4-FFF2-40B4-BE49-F238E27FC236}">
                <a16:creationId xmlns:a16="http://schemas.microsoft.com/office/drawing/2014/main" id="{BD166E90-1689-E35E-3226-796681E70D6D}"/>
              </a:ext>
            </a:extLst>
          </p:cNvPr>
          <p:cNvSpPr txBox="1"/>
          <p:nvPr/>
        </p:nvSpPr>
        <p:spPr>
          <a:xfrm>
            <a:off x="3566787" y="1768816"/>
            <a:ext cx="2742331" cy="521553"/>
          </a:xfrm>
          <a:prstGeom prst="rect">
            <a:avLst/>
          </a:prstGeom>
          <a:noFill/>
          <a:ln>
            <a:solidFill>
              <a:sysClr val="window" lastClr="FFFFFF"/>
            </a:solidFill>
          </a:ln>
        </p:spPr>
        <p:txBody>
          <a:bodyPr wrap="square" lIns="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 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 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 patients with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 patients with prior history</a:t>
            </a:r>
          </a:p>
        </p:txBody>
      </p:sp>
      <p:cxnSp>
        <p:nvCxnSpPr>
          <p:cNvPr id="3101" name="Straight Connector 3100">
            <a:extLst>
              <a:ext uri="{FF2B5EF4-FFF2-40B4-BE49-F238E27FC236}">
                <a16:creationId xmlns:a16="http://schemas.microsoft.com/office/drawing/2014/main" id="{4456F779-AE7E-4BBC-77BB-102253409388}"/>
              </a:ext>
            </a:extLst>
          </p:cNvPr>
          <p:cNvCxnSpPr/>
          <p:nvPr/>
        </p:nvCxnSpPr>
        <p:spPr bwMode="auto">
          <a:xfrm>
            <a:off x="3297116" y="1835709"/>
            <a:ext cx="215721" cy="0"/>
          </a:xfrm>
          <a:prstGeom prst="line">
            <a:avLst/>
          </a:prstGeom>
          <a:noFill/>
          <a:ln w="28575" cap="flat" cmpd="sng" algn="ctr">
            <a:solidFill>
              <a:schemeClr val="accent1"/>
            </a:solidFill>
            <a:prstDash val="solid"/>
            <a:round/>
            <a:headEnd type="none" w="med" len="med"/>
            <a:tailEnd type="none" w="med" len="med"/>
          </a:ln>
          <a:effectLst/>
        </p:spPr>
      </p:cxnSp>
      <p:cxnSp>
        <p:nvCxnSpPr>
          <p:cNvPr id="3102" name="Straight Connector 3101">
            <a:extLst>
              <a:ext uri="{FF2B5EF4-FFF2-40B4-BE49-F238E27FC236}">
                <a16:creationId xmlns:a16="http://schemas.microsoft.com/office/drawing/2014/main" id="{ABD4DAEA-AE98-E2A8-3BF3-3785F31DB4C6}"/>
              </a:ext>
            </a:extLst>
          </p:cNvPr>
          <p:cNvCxnSpPr/>
          <p:nvPr/>
        </p:nvCxnSpPr>
        <p:spPr bwMode="auto">
          <a:xfrm>
            <a:off x="3297116" y="1960036"/>
            <a:ext cx="215721" cy="0"/>
          </a:xfrm>
          <a:prstGeom prst="line">
            <a:avLst/>
          </a:prstGeom>
          <a:noFill/>
          <a:ln w="28575" cap="flat" cmpd="sng" algn="ctr">
            <a:solidFill>
              <a:schemeClr val="accent3"/>
            </a:solidFill>
            <a:prstDash val="solid"/>
            <a:round/>
            <a:headEnd type="none" w="med" len="med"/>
            <a:tailEnd type="none" w="med" len="med"/>
          </a:ln>
          <a:effectLst/>
        </p:spPr>
      </p:cxnSp>
      <p:cxnSp>
        <p:nvCxnSpPr>
          <p:cNvPr id="3103" name="Straight Connector 3102">
            <a:extLst>
              <a:ext uri="{FF2B5EF4-FFF2-40B4-BE49-F238E27FC236}">
                <a16:creationId xmlns:a16="http://schemas.microsoft.com/office/drawing/2014/main" id="{E9CB8756-AA9F-189E-5A00-FCCE118FAC9A}"/>
              </a:ext>
            </a:extLst>
          </p:cNvPr>
          <p:cNvCxnSpPr/>
          <p:nvPr/>
        </p:nvCxnSpPr>
        <p:spPr bwMode="auto">
          <a:xfrm>
            <a:off x="3297116" y="2084362"/>
            <a:ext cx="215721" cy="0"/>
          </a:xfrm>
          <a:prstGeom prst="line">
            <a:avLst/>
          </a:prstGeom>
          <a:noFill/>
          <a:ln w="28575" cap="flat" cmpd="sng" algn="ctr">
            <a:solidFill>
              <a:schemeClr val="accent1"/>
            </a:solidFill>
            <a:prstDash val="sysDot"/>
            <a:round/>
            <a:headEnd type="none" w="med" len="med"/>
            <a:tailEnd type="none" w="med" len="med"/>
          </a:ln>
          <a:effectLst/>
        </p:spPr>
      </p:cxnSp>
      <p:cxnSp>
        <p:nvCxnSpPr>
          <p:cNvPr id="3104" name="Straight Connector 3103">
            <a:extLst>
              <a:ext uri="{FF2B5EF4-FFF2-40B4-BE49-F238E27FC236}">
                <a16:creationId xmlns:a16="http://schemas.microsoft.com/office/drawing/2014/main" id="{F5FF5460-CBBA-EC28-AECE-47973EA4EDCA}"/>
              </a:ext>
            </a:extLst>
          </p:cNvPr>
          <p:cNvCxnSpPr/>
          <p:nvPr/>
        </p:nvCxnSpPr>
        <p:spPr bwMode="auto">
          <a:xfrm>
            <a:off x="3297116" y="2208689"/>
            <a:ext cx="215721" cy="0"/>
          </a:xfrm>
          <a:prstGeom prst="line">
            <a:avLst/>
          </a:prstGeom>
          <a:noFill/>
          <a:ln w="28575" cap="flat" cmpd="sng" algn="ctr">
            <a:solidFill>
              <a:schemeClr val="accent3"/>
            </a:solidFill>
            <a:prstDash val="sysDot"/>
            <a:round/>
            <a:headEnd type="none" w="med" len="med"/>
            <a:tailEnd type="none" w="med" len="med"/>
          </a:ln>
          <a:effectLst/>
        </p:spPr>
      </p:cxnSp>
      <p:grpSp>
        <p:nvGrpSpPr>
          <p:cNvPr id="3839" name="Group 3838">
            <a:extLst>
              <a:ext uri="{FF2B5EF4-FFF2-40B4-BE49-F238E27FC236}">
                <a16:creationId xmlns:a16="http://schemas.microsoft.com/office/drawing/2014/main" id="{FAD7032E-8D94-D3F1-1CE1-8A2701941E4C}"/>
              </a:ext>
            </a:extLst>
          </p:cNvPr>
          <p:cNvGrpSpPr/>
          <p:nvPr/>
        </p:nvGrpSpPr>
        <p:grpSpPr>
          <a:xfrm>
            <a:off x="6351923" y="1788071"/>
            <a:ext cx="5316318" cy="2152843"/>
            <a:chOff x="508282" y="1604240"/>
            <a:chExt cx="5316318" cy="2511525"/>
          </a:xfrm>
        </p:grpSpPr>
        <p:sp>
          <p:nvSpPr>
            <p:cNvPr id="3840" name="TextBox 3839">
              <a:extLst>
                <a:ext uri="{FF2B5EF4-FFF2-40B4-BE49-F238E27FC236}">
                  <a16:creationId xmlns:a16="http://schemas.microsoft.com/office/drawing/2014/main" id="{4E4EA92A-341E-9A7B-6632-6CB36F32E465}"/>
                </a:ext>
              </a:extLst>
            </p:cNvPr>
            <p:cNvSpPr txBox="1"/>
            <p:nvPr/>
          </p:nvSpPr>
          <p:spPr>
            <a:xfrm rot="16200000">
              <a:off x="-246573" y="2609551"/>
              <a:ext cx="1694375"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Cumulative Event Rate (%)</a:t>
              </a:r>
            </a:p>
          </p:txBody>
        </p:sp>
        <p:sp>
          <p:nvSpPr>
            <p:cNvPr id="3841" name="TextBox 3840">
              <a:extLst>
                <a:ext uri="{FF2B5EF4-FFF2-40B4-BE49-F238E27FC236}">
                  <a16:creationId xmlns:a16="http://schemas.microsoft.com/office/drawing/2014/main" id="{3A2F32A6-27AC-BF20-78CE-748E26227895}"/>
                </a:ext>
              </a:extLst>
            </p:cNvPr>
            <p:cNvSpPr txBox="1"/>
            <p:nvPr/>
          </p:nvSpPr>
          <p:spPr>
            <a:xfrm>
              <a:off x="966372" y="3642972"/>
              <a:ext cx="80759" cy="138499"/>
            </a:xfrm>
            <a:prstGeom prst="rect">
              <a:avLst/>
            </a:prstGeom>
            <a:solidFill>
              <a:sysClr val="window" lastClr="FFFFFF"/>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grpSp>
          <p:nvGrpSpPr>
            <p:cNvPr id="3842" name="Group 3841">
              <a:extLst>
                <a:ext uri="{FF2B5EF4-FFF2-40B4-BE49-F238E27FC236}">
                  <a16:creationId xmlns:a16="http://schemas.microsoft.com/office/drawing/2014/main" id="{C6A31144-211E-7B7C-0ABF-AFD07891D1FD}"/>
                </a:ext>
              </a:extLst>
            </p:cNvPr>
            <p:cNvGrpSpPr/>
            <p:nvPr/>
          </p:nvGrpSpPr>
          <p:grpSpPr>
            <a:xfrm>
              <a:off x="678881" y="1604240"/>
              <a:ext cx="5145719" cy="2511525"/>
              <a:chOff x="459740" y="2312527"/>
              <a:chExt cx="5145719" cy="3855093"/>
            </a:xfrm>
          </p:grpSpPr>
          <p:sp>
            <p:nvSpPr>
              <p:cNvPr id="3875" name="TextBox 3874">
                <a:extLst>
                  <a:ext uri="{FF2B5EF4-FFF2-40B4-BE49-F238E27FC236}">
                    <a16:creationId xmlns:a16="http://schemas.microsoft.com/office/drawing/2014/main" id="{4874CDAB-36AB-3ED5-5648-E8AB9F7E87A8}"/>
                  </a:ext>
                </a:extLst>
              </p:cNvPr>
              <p:cNvSpPr txBox="1"/>
              <p:nvPr/>
            </p:nvSpPr>
            <p:spPr>
              <a:xfrm>
                <a:off x="566996" y="5305160"/>
                <a:ext cx="80759"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876" name="TextBox 3875">
                <a:extLst>
                  <a:ext uri="{FF2B5EF4-FFF2-40B4-BE49-F238E27FC236}">
                    <a16:creationId xmlns:a16="http://schemas.microsoft.com/office/drawing/2014/main" id="{BF1ADF5D-0AC7-AD7A-2A5F-7EFACC3ED2D0}"/>
                  </a:ext>
                </a:extLst>
              </p:cNvPr>
              <p:cNvSpPr txBox="1"/>
              <p:nvPr/>
            </p:nvSpPr>
            <p:spPr>
              <a:xfrm>
                <a:off x="459740" y="4550437"/>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3877" name="TextBox 3876">
                <a:extLst>
                  <a:ext uri="{FF2B5EF4-FFF2-40B4-BE49-F238E27FC236}">
                    <a16:creationId xmlns:a16="http://schemas.microsoft.com/office/drawing/2014/main" id="{6E8F80F1-32D0-4F59-18A9-5B52F2976E34}"/>
                  </a:ext>
                </a:extLst>
              </p:cNvPr>
              <p:cNvSpPr txBox="1"/>
              <p:nvPr/>
            </p:nvSpPr>
            <p:spPr>
              <a:xfrm>
                <a:off x="459740" y="3796922"/>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3878" name="TextBox 3877">
                <a:extLst>
                  <a:ext uri="{FF2B5EF4-FFF2-40B4-BE49-F238E27FC236}">
                    <a16:creationId xmlns:a16="http://schemas.microsoft.com/office/drawing/2014/main" id="{B7BD6A40-A81F-1049-8FE2-FCC58F178307}"/>
                  </a:ext>
                </a:extLst>
              </p:cNvPr>
              <p:cNvSpPr txBox="1"/>
              <p:nvPr/>
            </p:nvSpPr>
            <p:spPr>
              <a:xfrm>
                <a:off x="459740" y="3051594"/>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3879" name="TextBox 3878">
                <a:extLst>
                  <a:ext uri="{FF2B5EF4-FFF2-40B4-BE49-F238E27FC236}">
                    <a16:creationId xmlns:a16="http://schemas.microsoft.com/office/drawing/2014/main" id="{4C71026E-5A43-8948-981D-C8FFE6E7CBDC}"/>
                  </a:ext>
                </a:extLst>
              </p:cNvPr>
              <p:cNvSpPr txBox="1"/>
              <p:nvPr/>
            </p:nvSpPr>
            <p:spPr>
              <a:xfrm>
                <a:off x="459740" y="2312527"/>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sp>
            <p:nvSpPr>
              <p:cNvPr id="3880" name="TextBox 3879">
                <a:extLst>
                  <a:ext uri="{FF2B5EF4-FFF2-40B4-BE49-F238E27FC236}">
                    <a16:creationId xmlns:a16="http://schemas.microsoft.com/office/drawing/2014/main" id="{6284201F-C6EA-523E-9776-E667D4B053BD}"/>
                  </a:ext>
                </a:extLst>
              </p:cNvPr>
              <p:cNvSpPr txBox="1"/>
              <p:nvPr/>
            </p:nvSpPr>
            <p:spPr>
              <a:xfrm>
                <a:off x="459740" y="2672608"/>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70</a:t>
                </a:r>
              </a:p>
            </p:txBody>
          </p:sp>
          <p:sp>
            <p:nvSpPr>
              <p:cNvPr id="3881" name="TextBox 3880">
                <a:extLst>
                  <a:ext uri="{FF2B5EF4-FFF2-40B4-BE49-F238E27FC236}">
                    <a16:creationId xmlns:a16="http://schemas.microsoft.com/office/drawing/2014/main" id="{1E0419BD-0E2E-51DB-A159-2B5DFCB26D3E}"/>
                  </a:ext>
                </a:extLst>
              </p:cNvPr>
              <p:cNvSpPr txBox="1"/>
              <p:nvPr/>
            </p:nvSpPr>
            <p:spPr>
              <a:xfrm>
                <a:off x="459740" y="3417935"/>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kern="0" dirty="0">
                    <a:solidFill>
                      <a:prstClr val="black"/>
                    </a:solidFill>
                    <a:latin typeface="Calibri (body)"/>
                    <a:ea typeface="MS PGothic"/>
                  </a:rPr>
                  <a:t>5</a:t>
                </a: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882" name="TextBox 3881">
                <a:extLst>
                  <a:ext uri="{FF2B5EF4-FFF2-40B4-BE49-F238E27FC236}">
                    <a16:creationId xmlns:a16="http://schemas.microsoft.com/office/drawing/2014/main" id="{5D409947-E2A4-AE15-EA28-CE378CDA6F48}"/>
                  </a:ext>
                </a:extLst>
              </p:cNvPr>
              <p:cNvSpPr txBox="1"/>
              <p:nvPr/>
            </p:nvSpPr>
            <p:spPr>
              <a:xfrm>
                <a:off x="459740" y="4161331"/>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3883" name="TextBox 3882">
                <a:extLst>
                  <a:ext uri="{FF2B5EF4-FFF2-40B4-BE49-F238E27FC236}">
                    <a16:creationId xmlns:a16="http://schemas.microsoft.com/office/drawing/2014/main" id="{8B761FBC-E08C-D7F7-181D-1D07E0C46534}"/>
                  </a:ext>
                </a:extLst>
              </p:cNvPr>
              <p:cNvSpPr txBox="1"/>
              <p:nvPr/>
            </p:nvSpPr>
            <p:spPr>
              <a:xfrm>
                <a:off x="499212" y="4916457"/>
                <a:ext cx="1650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10</a:t>
                </a:r>
              </a:p>
            </p:txBody>
          </p:sp>
          <p:sp>
            <p:nvSpPr>
              <p:cNvPr id="3884" name="TextBox 3883">
                <a:extLst>
                  <a:ext uri="{FF2B5EF4-FFF2-40B4-BE49-F238E27FC236}">
                    <a16:creationId xmlns:a16="http://schemas.microsoft.com/office/drawing/2014/main" id="{2DED06BA-E881-AB91-7396-502B52D919D3}"/>
                  </a:ext>
                </a:extLst>
              </p:cNvPr>
              <p:cNvSpPr txBox="1"/>
              <p:nvPr/>
            </p:nvSpPr>
            <p:spPr>
              <a:xfrm>
                <a:off x="724420"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885" name="TextBox 3884">
                <a:extLst>
                  <a:ext uri="{FF2B5EF4-FFF2-40B4-BE49-F238E27FC236}">
                    <a16:creationId xmlns:a16="http://schemas.microsoft.com/office/drawing/2014/main" id="{8D6EE1DE-0FC9-90A0-E62C-943B796D7D13}"/>
                  </a:ext>
                </a:extLst>
              </p:cNvPr>
              <p:cNvSpPr txBox="1"/>
              <p:nvPr/>
            </p:nvSpPr>
            <p:spPr>
              <a:xfrm>
                <a:off x="96862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3886" name="TextBox 3885">
                <a:extLst>
                  <a:ext uri="{FF2B5EF4-FFF2-40B4-BE49-F238E27FC236}">
                    <a16:creationId xmlns:a16="http://schemas.microsoft.com/office/drawing/2014/main" id="{0DD29E29-FD7F-6AED-72D0-09C46105CABC}"/>
                  </a:ext>
                </a:extLst>
              </p:cNvPr>
              <p:cNvSpPr txBox="1"/>
              <p:nvPr/>
            </p:nvSpPr>
            <p:spPr>
              <a:xfrm>
                <a:off x="120739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3887" name="TextBox 3886">
                <a:extLst>
                  <a:ext uri="{FF2B5EF4-FFF2-40B4-BE49-F238E27FC236}">
                    <a16:creationId xmlns:a16="http://schemas.microsoft.com/office/drawing/2014/main" id="{E0E93B9D-8823-B378-1380-575EC5A47962}"/>
                  </a:ext>
                </a:extLst>
              </p:cNvPr>
              <p:cNvSpPr txBox="1"/>
              <p:nvPr/>
            </p:nvSpPr>
            <p:spPr>
              <a:xfrm>
                <a:off x="1443457"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3888" name="TextBox 3887">
                <a:extLst>
                  <a:ext uri="{FF2B5EF4-FFF2-40B4-BE49-F238E27FC236}">
                    <a16:creationId xmlns:a16="http://schemas.microsoft.com/office/drawing/2014/main" id="{98B81F26-AAE5-D322-8E27-C8C2F5F6EB3F}"/>
                  </a:ext>
                </a:extLst>
              </p:cNvPr>
              <p:cNvSpPr txBox="1"/>
              <p:nvPr/>
            </p:nvSpPr>
            <p:spPr>
              <a:xfrm>
                <a:off x="1682232"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3889" name="TextBox 3888">
                <a:extLst>
                  <a:ext uri="{FF2B5EF4-FFF2-40B4-BE49-F238E27FC236}">
                    <a16:creationId xmlns:a16="http://schemas.microsoft.com/office/drawing/2014/main" id="{05F23B7C-2DFE-D640-3DF4-759BB098451D}"/>
                  </a:ext>
                </a:extLst>
              </p:cNvPr>
              <p:cNvSpPr txBox="1"/>
              <p:nvPr/>
            </p:nvSpPr>
            <p:spPr>
              <a:xfrm>
                <a:off x="191015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3890" name="TextBox 3889">
                <a:extLst>
                  <a:ext uri="{FF2B5EF4-FFF2-40B4-BE49-F238E27FC236}">
                    <a16:creationId xmlns:a16="http://schemas.microsoft.com/office/drawing/2014/main" id="{362AC0DC-E82B-3AAE-5D84-2628DA0ED829}"/>
                  </a:ext>
                </a:extLst>
              </p:cNvPr>
              <p:cNvSpPr txBox="1"/>
              <p:nvPr/>
            </p:nvSpPr>
            <p:spPr>
              <a:xfrm>
                <a:off x="214078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3891" name="TextBox 3890">
                <a:extLst>
                  <a:ext uri="{FF2B5EF4-FFF2-40B4-BE49-F238E27FC236}">
                    <a16:creationId xmlns:a16="http://schemas.microsoft.com/office/drawing/2014/main" id="{9E0E857A-89AD-3591-9E4F-11AB05D43D29}"/>
                  </a:ext>
                </a:extLst>
              </p:cNvPr>
              <p:cNvSpPr txBox="1"/>
              <p:nvPr/>
            </p:nvSpPr>
            <p:spPr>
              <a:xfrm>
                <a:off x="237142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3892" name="TextBox 3891">
                <a:extLst>
                  <a:ext uri="{FF2B5EF4-FFF2-40B4-BE49-F238E27FC236}">
                    <a16:creationId xmlns:a16="http://schemas.microsoft.com/office/drawing/2014/main" id="{B72684F9-3D6E-9792-8BFC-9474CA4DB019}"/>
                  </a:ext>
                </a:extLst>
              </p:cNvPr>
              <p:cNvSpPr txBox="1"/>
              <p:nvPr/>
            </p:nvSpPr>
            <p:spPr>
              <a:xfrm>
                <a:off x="261019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3893" name="TextBox 3892">
                <a:extLst>
                  <a:ext uri="{FF2B5EF4-FFF2-40B4-BE49-F238E27FC236}">
                    <a16:creationId xmlns:a16="http://schemas.microsoft.com/office/drawing/2014/main" id="{AF2C8A9C-D369-FAEA-79D6-FE81DF285371}"/>
                  </a:ext>
                </a:extLst>
              </p:cNvPr>
              <p:cNvSpPr txBox="1"/>
              <p:nvPr/>
            </p:nvSpPr>
            <p:spPr>
              <a:xfrm>
                <a:off x="284354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3894" name="TextBox 3893">
                <a:extLst>
                  <a:ext uri="{FF2B5EF4-FFF2-40B4-BE49-F238E27FC236}">
                    <a16:creationId xmlns:a16="http://schemas.microsoft.com/office/drawing/2014/main" id="{90A4A28F-C93C-C858-3C61-8C14BAFBB23F}"/>
                  </a:ext>
                </a:extLst>
              </p:cNvPr>
              <p:cNvSpPr txBox="1"/>
              <p:nvPr/>
            </p:nvSpPr>
            <p:spPr>
              <a:xfrm>
                <a:off x="3085034"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3895" name="TextBox 3894">
                <a:extLst>
                  <a:ext uri="{FF2B5EF4-FFF2-40B4-BE49-F238E27FC236}">
                    <a16:creationId xmlns:a16="http://schemas.microsoft.com/office/drawing/2014/main" id="{15BA0A3D-F326-3E77-CD6D-F74E5AE5F5A9}"/>
                  </a:ext>
                </a:extLst>
              </p:cNvPr>
              <p:cNvSpPr txBox="1"/>
              <p:nvPr/>
            </p:nvSpPr>
            <p:spPr>
              <a:xfrm>
                <a:off x="3323809"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3896" name="TextBox 3895">
                <a:extLst>
                  <a:ext uri="{FF2B5EF4-FFF2-40B4-BE49-F238E27FC236}">
                    <a16:creationId xmlns:a16="http://schemas.microsoft.com/office/drawing/2014/main" id="{22E6AC28-5F46-BD91-B506-F8AB83F38EA9}"/>
                  </a:ext>
                </a:extLst>
              </p:cNvPr>
              <p:cNvSpPr txBox="1"/>
              <p:nvPr/>
            </p:nvSpPr>
            <p:spPr>
              <a:xfrm>
                <a:off x="3565297"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3897" name="TextBox 3896">
                <a:extLst>
                  <a:ext uri="{FF2B5EF4-FFF2-40B4-BE49-F238E27FC236}">
                    <a16:creationId xmlns:a16="http://schemas.microsoft.com/office/drawing/2014/main" id="{10FCE2BB-B9F4-3352-B7DE-E349873A7586}"/>
                  </a:ext>
                </a:extLst>
              </p:cNvPr>
              <p:cNvSpPr txBox="1"/>
              <p:nvPr/>
            </p:nvSpPr>
            <p:spPr>
              <a:xfrm>
                <a:off x="379050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3898" name="TextBox 3897">
                <a:extLst>
                  <a:ext uri="{FF2B5EF4-FFF2-40B4-BE49-F238E27FC236}">
                    <a16:creationId xmlns:a16="http://schemas.microsoft.com/office/drawing/2014/main" id="{AB128FEB-9426-3739-CB1A-63C253FAB8EE}"/>
                  </a:ext>
                </a:extLst>
              </p:cNvPr>
              <p:cNvSpPr txBox="1"/>
              <p:nvPr/>
            </p:nvSpPr>
            <p:spPr>
              <a:xfrm>
                <a:off x="402656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3899" name="TextBox 3898">
                <a:extLst>
                  <a:ext uri="{FF2B5EF4-FFF2-40B4-BE49-F238E27FC236}">
                    <a16:creationId xmlns:a16="http://schemas.microsoft.com/office/drawing/2014/main" id="{641E2D87-3731-1CA5-FF48-F70F2DF1AEAA}"/>
                  </a:ext>
                </a:extLst>
              </p:cNvPr>
              <p:cNvSpPr txBox="1"/>
              <p:nvPr/>
            </p:nvSpPr>
            <p:spPr>
              <a:xfrm>
                <a:off x="4262629"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3900" name="TextBox 3899">
                <a:extLst>
                  <a:ext uri="{FF2B5EF4-FFF2-40B4-BE49-F238E27FC236}">
                    <a16:creationId xmlns:a16="http://schemas.microsoft.com/office/drawing/2014/main" id="{29842388-2D7C-04C8-858A-FF273DDF43C5}"/>
                  </a:ext>
                </a:extLst>
              </p:cNvPr>
              <p:cNvSpPr txBox="1"/>
              <p:nvPr/>
            </p:nvSpPr>
            <p:spPr>
              <a:xfrm>
                <a:off x="450434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3901" name="TextBox 3900">
                <a:extLst>
                  <a:ext uri="{FF2B5EF4-FFF2-40B4-BE49-F238E27FC236}">
                    <a16:creationId xmlns:a16="http://schemas.microsoft.com/office/drawing/2014/main" id="{2DFDA604-8C6E-259F-58B5-17F7795DFCD1}"/>
                  </a:ext>
                </a:extLst>
              </p:cNvPr>
              <p:cNvSpPr txBox="1"/>
              <p:nvPr/>
            </p:nvSpPr>
            <p:spPr>
              <a:xfrm>
                <a:off x="473497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3902" name="TextBox 3901">
                <a:extLst>
                  <a:ext uri="{FF2B5EF4-FFF2-40B4-BE49-F238E27FC236}">
                    <a16:creationId xmlns:a16="http://schemas.microsoft.com/office/drawing/2014/main" id="{52B42CA7-8B1E-B541-B8EF-6E58754C855D}"/>
                  </a:ext>
                </a:extLst>
              </p:cNvPr>
              <p:cNvSpPr txBox="1"/>
              <p:nvPr/>
            </p:nvSpPr>
            <p:spPr>
              <a:xfrm>
                <a:off x="496561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3903" name="TextBox 3902">
                <a:extLst>
                  <a:ext uri="{FF2B5EF4-FFF2-40B4-BE49-F238E27FC236}">
                    <a16:creationId xmlns:a16="http://schemas.microsoft.com/office/drawing/2014/main" id="{D8276370-7C2C-7814-A240-46F3306BC9A3}"/>
                  </a:ext>
                </a:extLst>
              </p:cNvPr>
              <p:cNvSpPr txBox="1"/>
              <p:nvPr/>
            </p:nvSpPr>
            <p:spPr>
              <a:xfrm>
                <a:off x="520167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57</a:t>
                </a:r>
              </a:p>
            </p:txBody>
          </p:sp>
          <p:sp>
            <p:nvSpPr>
              <p:cNvPr id="3904" name="TextBox 3903">
                <a:extLst>
                  <a:ext uri="{FF2B5EF4-FFF2-40B4-BE49-F238E27FC236}">
                    <a16:creationId xmlns:a16="http://schemas.microsoft.com/office/drawing/2014/main" id="{F55CCA94-6428-D326-86C9-A2401A3E0CED}"/>
                  </a:ext>
                </a:extLst>
              </p:cNvPr>
              <p:cNvSpPr txBox="1"/>
              <p:nvPr/>
            </p:nvSpPr>
            <p:spPr>
              <a:xfrm>
                <a:off x="544044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3905" name="TextBox 3904">
                <a:extLst>
                  <a:ext uri="{FF2B5EF4-FFF2-40B4-BE49-F238E27FC236}">
                    <a16:creationId xmlns:a16="http://schemas.microsoft.com/office/drawing/2014/main" id="{0A6E0E9F-0877-9A7A-D79B-17D6DDC06702}"/>
                  </a:ext>
                </a:extLst>
              </p:cNvPr>
              <p:cNvSpPr txBox="1"/>
              <p:nvPr/>
            </p:nvSpPr>
            <p:spPr>
              <a:xfrm>
                <a:off x="773116" y="5734167"/>
                <a:ext cx="4750504" cy="433453"/>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grpSp>
        <p:grpSp>
          <p:nvGrpSpPr>
            <p:cNvPr id="3843" name="Group 3842">
              <a:extLst>
                <a:ext uri="{FF2B5EF4-FFF2-40B4-BE49-F238E27FC236}">
                  <a16:creationId xmlns:a16="http://schemas.microsoft.com/office/drawing/2014/main" id="{27628D5F-B7C6-F859-D5B5-6E5CAA636BAF}"/>
                </a:ext>
              </a:extLst>
            </p:cNvPr>
            <p:cNvGrpSpPr/>
            <p:nvPr/>
          </p:nvGrpSpPr>
          <p:grpSpPr>
            <a:xfrm>
              <a:off x="892271" y="1675255"/>
              <a:ext cx="4870891" cy="2039046"/>
              <a:chOff x="229863" y="2406328"/>
              <a:chExt cx="25560537" cy="3129855"/>
            </a:xfrm>
          </p:grpSpPr>
          <p:cxnSp>
            <p:nvCxnSpPr>
              <p:cNvPr id="3844" name="Straight Connector 3843">
                <a:extLst>
                  <a:ext uri="{FF2B5EF4-FFF2-40B4-BE49-F238E27FC236}">
                    <a16:creationId xmlns:a16="http://schemas.microsoft.com/office/drawing/2014/main" id="{A4A4B2EC-F07B-7603-9DED-A65F798D38A2}"/>
                  </a:ext>
                </a:extLst>
              </p:cNvPr>
              <p:cNvCxnSpPr>
                <a:cxnSpLocks/>
              </p:cNvCxnSpPr>
              <p:nvPr/>
            </p:nvCxnSpPr>
            <p:spPr bwMode="auto">
              <a:xfrm>
                <a:off x="236743" y="5389263"/>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45" name="Straight Connector 3844">
                <a:extLst>
                  <a:ext uri="{FF2B5EF4-FFF2-40B4-BE49-F238E27FC236}">
                    <a16:creationId xmlns:a16="http://schemas.microsoft.com/office/drawing/2014/main" id="{93FAF863-692B-99AE-ED48-4606B11E1954}"/>
                  </a:ext>
                </a:extLst>
              </p:cNvPr>
              <p:cNvCxnSpPr>
                <a:cxnSpLocks/>
              </p:cNvCxnSpPr>
              <p:nvPr/>
            </p:nvCxnSpPr>
            <p:spPr bwMode="auto">
              <a:xfrm>
                <a:off x="236743" y="464750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46" name="Straight Connector 3845">
                <a:extLst>
                  <a:ext uri="{FF2B5EF4-FFF2-40B4-BE49-F238E27FC236}">
                    <a16:creationId xmlns:a16="http://schemas.microsoft.com/office/drawing/2014/main" id="{CEFC02EB-5742-7A8E-B074-B2FADF65DFCD}"/>
                  </a:ext>
                </a:extLst>
              </p:cNvPr>
              <p:cNvCxnSpPr>
                <a:cxnSpLocks/>
              </p:cNvCxnSpPr>
              <p:nvPr/>
            </p:nvCxnSpPr>
            <p:spPr bwMode="auto">
              <a:xfrm>
                <a:off x="236743" y="3900881"/>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47" name="Straight Connector 3846">
                <a:extLst>
                  <a:ext uri="{FF2B5EF4-FFF2-40B4-BE49-F238E27FC236}">
                    <a16:creationId xmlns:a16="http://schemas.microsoft.com/office/drawing/2014/main" id="{27C80D62-F54F-E734-BFD1-43D14404E566}"/>
                  </a:ext>
                </a:extLst>
              </p:cNvPr>
              <p:cNvCxnSpPr>
                <a:cxnSpLocks/>
              </p:cNvCxnSpPr>
              <p:nvPr/>
            </p:nvCxnSpPr>
            <p:spPr bwMode="auto">
              <a:xfrm>
                <a:off x="236748" y="315426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48" name="Straight Connector 3847">
                <a:extLst>
                  <a:ext uri="{FF2B5EF4-FFF2-40B4-BE49-F238E27FC236}">
                    <a16:creationId xmlns:a16="http://schemas.microsoft.com/office/drawing/2014/main" id="{59E47D4F-0DFE-223A-4463-C44FABAFF26B}"/>
                  </a:ext>
                </a:extLst>
              </p:cNvPr>
              <p:cNvCxnSpPr>
                <a:cxnSpLocks/>
              </p:cNvCxnSpPr>
              <p:nvPr/>
            </p:nvCxnSpPr>
            <p:spPr bwMode="auto">
              <a:xfrm>
                <a:off x="229863" y="2406328"/>
                <a:ext cx="377539" cy="0"/>
              </a:xfrm>
              <a:prstGeom prst="line">
                <a:avLst/>
              </a:prstGeom>
              <a:noFill/>
              <a:ln w="28575" cap="flat" cmpd="sng" algn="ctr">
                <a:solidFill>
                  <a:schemeClr val="bg1"/>
                </a:solidFill>
                <a:prstDash val="solid"/>
                <a:round/>
                <a:headEnd type="none" w="med" len="med"/>
                <a:tailEnd type="none" w="med" len="med"/>
              </a:ln>
              <a:effectLst/>
            </p:spPr>
          </p:cxnSp>
          <p:cxnSp>
            <p:nvCxnSpPr>
              <p:cNvPr id="3849" name="Straight Connector 3848">
                <a:extLst>
                  <a:ext uri="{FF2B5EF4-FFF2-40B4-BE49-F238E27FC236}">
                    <a16:creationId xmlns:a16="http://schemas.microsoft.com/office/drawing/2014/main" id="{E9AA521C-52A9-570B-A015-BFFD769D941A}"/>
                  </a:ext>
                </a:extLst>
              </p:cNvPr>
              <p:cNvCxnSpPr>
                <a:cxnSpLocks/>
              </p:cNvCxnSpPr>
              <p:nvPr/>
            </p:nvCxnSpPr>
            <p:spPr bwMode="auto">
              <a:xfrm>
                <a:off x="236748" y="2775273"/>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50" name="Straight Connector 3849">
                <a:extLst>
                  <a:ext uri="{FF2B5EF4-FFF2-40B4-BE49-F238E27FC236}">
                    <a16:creationId xmlns:a16="http://schemas.microsoft.com/office/drawing/2014/main" id="{E0930F0F-2CCE-E480-D980-7E395651B5D3}"/>
                  </a:ext>
                </a:extLst>
              </p:cNvPr>
              <p:cNvCxnSpPr>
                <a:cxnSpLocks/>
              </p:cNvCxnSpPr>
              <p:nvPr/>
            </p:nvCxnSpPr>
            <p:spPr bwMode="auto">
              <a:xfrm>
                <a:off x="236743" y="3521894"/>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51" name="Straight Connector 3850">
                <a:extLst>
                  <a:ext uri="{FF2B5EF4-FFF2-40B4-BE49-F238E27FC236}">
                    <a16:creationId xmlns:a16="http://schemas.microsoft.com/office/drawing/2014/main" id="{91EBC7A2-536D-E8B3-2E35-A914E00752C9}"/>
                  </a:ext>
                </a:extLst>
              </p:cNvPr>
              <p:cNvCxnSpPr>
                <a:cxnSpLocks/>
              </p:cNvCxnSpPr>
              <p:nvPr/>
            </p:nvCxnSpPr>
            <p:spPr bwMode="auto">
              <a:xfrm>
                <a:off x="236743" y="426529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52" name="Straight Connector 3851">
                <a:extLst>
                  <a:ext uri="{FF2B5EF4-FFF2-40B4-BE49-F238E27FC236}">
                    <a16:creationId xmlns:a16="http://schemas.microsoft.com/office/drawing/2014/main" id="{DE8AF333-3EC2-07CA-3745-1595ABF13849}"/>
                  </a:ext>
                </a:extLst>
              </p:cNvPr>
              <p:cNvCxnSpPr>
                <a:cxnSpLocks/>
              </p:cNvCxnSpPr>
              <p:nvPr/>
            </p:nvCxnSpPr>
            <p:spPr bwMode="auto">
              <a:xfrm>
                <a:off x="236743" y="5005418"/>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53" name="Straight Connector 3852">
                <a:extLst>
                  <a:ext uri="{FF2B5EF4-FFF2-40B4-BE49-F238E27FC236}">
                    <a16:creationId xmlns:a16="http://schemas.microsoft.com/office/drawing/2014/main" id="{59FF2624-199B-5686-BDED-3DD07C731E5A}"/>
                  </a:ext>
                </a:extLst>
              </p:cNvPr>
              <p:cNvCxnSpPr>
                <a:cxnSpLocks/>
              </p:cNvCxnSpPr>
              <p:nvPr/>
            </p:nvCxnSpPr>
            <p:spPr bwMode="auto">
              <a:xfrm rot="16200000">
                <a:off x="8853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4" name="Straight Connector 3853">
                <a:extLst>
                  <a:ext uri="{FF2B5EF4-FFF2-40B4-BE49-F238E27FC236}">
                    <a16:creationId xmlns:a16="http://schemas.microsoft.com/office/drawing/2014/main" id="{0BB27116-C05D-D74B-A448-0B36E5B65B79}"/>
                  </a:ext>
                </a:extLst>
              </p:cNvPr>
              <p:cNvCxnSpPr>
                <a:cxnSpLocks/>
              </p:cNvCxnSpPr>
              <p:nvPr/>
            </p:nvCxnSpPr>
            <p:spPr bwMode="auto">
              <a:xfrm rot="16200000">
                <a:off x="2166858"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5" name="Straight Connector 3854">
                <a:extLst>
                  <a:ext uri="{FF2B5EF4-FFF2-40B4-BE49-F238E27FC236}">
                    <a16:creationId xmlns:a16="http://schemas.microsoft.com/office/drawing/2014/main" id="{F4AE1E0A-A20E-655F-2A4E-A49BA8B7B002}"/>
                  </a:ext>
                </a:extLst>
              </p:cNvPr>
              <p:cNvCxnSpPr>
                <a:cxnSpLocks/>
              </p:cNvCxnSpPr>
              <p:nvPr/>
            </p:nvCxnSpPr>
            <p:spPr bwMode="auto">
              <a:xfrm rot="16200000">
                <a:off x="3419856"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6" name="Straight Connector 3855">
                <a:extLst>
                  <a:ext uri="{FF2B5EF4-FFF2-40B4-BE49-F238E27FC236}">
                    <a16:creationId xmlns:a16="http://schemas.microsoft.com/office/drawing/2014/main" id="{1B5CFF02-28CE-0AEE-0F94-806B171B181D}"/>
                  </a:ext>
                </a:extLst>
              </p:cNvPr>
              <p:cNvCxnSpPr>
                <a:cxnSpLocks/>
              </p:cNvCxnSpPr>
              <p:nvPr/>
            </p:nvCxnSpPr>
            <p:spPr bwMode="auto">
              <a:xfrm rot="16200000">
                <a:off x="46443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7" name="Straight Connector 3856">
                <a:extLst>
                  <a:ext uri="{FF2B5EF4-FFF2-40B4-BE49-F238E27FC236}">
                    <a16:creationId xmlns:a16="http://schemas.microsoft.com/office/drawing/2014/main" id="{763537F2-30DC-67CF-6E9A-3AB8B1FD7A7D}"/>
                  </a:ext>
                </a:extLst>
              </p:cNvPr>
              <p:cNvCxnSpPr>
                <a:cxnSpLocks/>
              </p:cNvCxnSpPr>
              <p:nvPr/>
            </p:nvCxnSpPr>
            <p:spPr bwMode="auto">
              <a:xfrm rot="16200000">
                <a:off x="586890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8" name="Straight Connector 3857">
                <a:extLst>
                  <a:ext uri="{FF2B5EF4-FFF2-40B4-BE49-F238E27FC236}">
                    <a16:creationId xmlns:a16="http://schemas.microsoft.com/office/drawing/2014/main" id="{83451145-DF40-1027-9C33-B243A483CB02}"/>
                  </a:ext>
                </a:extLst>
              </p:cNvPr>
              <p:cNvCxnSpPr>
                <a:cxnSpLocks/>
              </p:cNvCxnSpPr>
              <p:nvPr/>
            </p:nvCxnSpPr>
            <p:spPr bwMode="auto">
              <a:xfrm rot="16200000">
                <a:off x="713613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9" name="Straight Connector 3858">
                <a:extLst>
                  <a:ext uri="{FF2B5EF4-FFF2-40B4-BE49-F238E27FC236}">
                    <a16:creationId xmlns:a16="http://schemas.microsoft.com/office/drawing/2014/main" id="{F6585B4B-582C-0722-0BCD-CE5D81B4D2FB}"/>
                  </a:ext>
                </a:extLst>
              </p:cNvPr>
              <p:cNvCxnSpPr>
                <a:cxnSpLocks/>
              </p:cNvCxnSpPr>
              <p:nvPr/>
            </p:nvCxnSpPr>
            <p:spPr bwMode="auto">
              <a:xfrm rot="16200000">
                <a:off x="83321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0" name="Straight Connector 3859">
                <a:extLst>
                  <a:ext uri="{FF2B5EF4-FFF2-40B4-BE49-F238E27FC236}">
                    <a16:creationId xmlns:a16="http://schemas.microsoft.com/office/drawing/2014/main" id="{21931E16-A049-2744-D1DA-E8A49618BC5B}"/>
                  </a:ext>
                </a:extLst>
              </p:cNvPr>
              <p:cNvCxnSpPr>
                <a:cxnSpLocks/>
              </p:cNvCxnSpPr>
              <p:nvPr/>
            </p:nvCxnSpPr>
            <p:spPr bwMode="auto">
              <a:xfrm rot="16200000">
                <a:off x="955670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1" name="Straight Connector 3860">
                <a:extLst>
                  <a:ext uri="{FF2B5EF4-FFF2-40B4-BE49-F238E27FC236}">
                    <a16:creationId xmlns:a16="http://schemas.microsoft.com/office/drawing/2014/main" id="{314484DE-947F-A8D9-7A37-82C4166CE7C7}"/>
                  </a:ext>
                </a:extLst>
              </p:cNvPr>
              <p:cNvCxnSpPr>
                <a:cxnSpLocks/>
              </p:cNvCxnSpPr>
              <p:nvPr/>
            </p:nvCxnSpPr>
            <p:spPr bwMode="auto">
              <a:xfrm rot="16200000">
                <a:off x="1082393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2" name="Straight Connector 3861">
                <a:extLst>
                  <a:ext uri="{FF2B5EF4-FFF2-40B4-BE49-F238E27FC236}">
                    <a16:creationId xmlns:a16="http://schemas.microsoft.com/office/drawing/2014/main" id="{5C1CE5C0-0FB0-CEE1-81CB-8C74CCA33FEC}"/>
                  </a:ext>
                </a:extLst>
              </p:cNvPr>
              <p:cNvCxnSpPr>
                <a:cxnSpLocks/>
              </p:cNvCxnSpPr>
              <p:nvPr/>
            </p:nvCxnSpPr>
            <p:spPr bwMode="auto">
              <a:xfrm rot="16200000">
                <a:off x="12048454"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3" name="Straight Connector 3862">
                <a:extLst>
                  <a:ext uri="{FF2B5EF4-FFF2-40B4-BE49-F238E27FC236}">
                    <a16:creationId xmlns:a16="http://schemas.microsoft.com/office/drawing/2014/main" id="{174C7E30-3609-1F02-13D8-AFDE08475A9F}"/>
                  </a:ext>
                </a:extLst>
              </p:cNvPr>
              <p:cNvCxnSpPr>
                <a:cxnSpLocks/>
              </p:cNvCxnSpPr>
              <p:nvPr/>
            </p:nvCxnSpPr>
            <p:spPr bwMode="auto">
              <a:xfrm rot="16200000">
                <a:off x="13258737"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4" name="Straight Connector 3863">
                <a:extLst>
                  <a:ext uri="{FF2B5EF4-FFF2-40B4-BE49-F238E27FC236}">
                    <a16:creationId xmlns:a16="http://schemas.microsoft.com/office/drawing/2014/main" id="{6B67834D-4C26-DCF1-2994-F1962B44DD3C}"/>
                  </a:ext>
                </a:extLst>
              </p:cNvPr>
              <p:cNvCxnSpPr>
                <a:cxnSpLocks/>
              </p:cNvCxnSpPr>
              <p:nvPr/>
            </p:nvCxnSpPr>
            <p:spPr bwMode="auto">
              <a:xfrm rot="16200000">
                <a:off x="14540214"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5" name="Straight Connector 3864">
                <a:extLst>
                  <a:ext uri="{FF2B5EF4-FFF2-40B4-BE49-F238E27FC236}">
                    <a16:creationId xmlns:a16="http://schemas.microsoft.com/office/drawing/2014/main" id="{FDC2865F-A2D8-2D4D-32A7-29D79685BF29}"/>
                  </a:ext>
                </a:extLst>
              </p:cNvPr>
              <p:cNvCxnSpPr>
                <a:cxnSpLocks/>
              </p:cNvCxnSpPr>
              <p:nvPr/>
            </p:nvCxnSpPr>
            <p:spPr bwMode="auto">
              <a:xfrm rot="16200000">
                <a:off x="15764739"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6" name="Straight Connector 3865">
                <a:extLst>
                  <a:ext uri="{FF2B5EF4-FFF2-40B4-BE49-F238E27FC236}">
                    <a16:creationId xmlns:a16="http://schemas.microsoft.com/office/drawing/2014/main" id="{93F656DC-98FE-382B-47F8-31F7511C05E8}"/>
                  </a:ext>
                </a:extLst>
              </p:cNvPr>
              <p:cNvCxnSpPr>
                <a:cxnSpLocks/>
              </p:cNvCxnSpPr>
              <p:nvPr/>
            </p:nvCxnSpPr>
            <p:spPr bwMode="auto">
              <a:xfrm rot="16200000">
                <a:off x="16975022"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7" name="Straight Connector 3866">
                <a:extLst>
                  <a:ext uri="{FF2B5EF4-FFF2-40B4-BE49-F238E27FC236}">
                    <a16:creationId xmlns:a16="http://schemas.microsoft.com/office/drawing/2014/main" id="{E8F06ED1-1394-D1EE-6AA9-EABF23E98E14}"/>
                  </a:ext>
                </a:extLst>
              </p:cNvPr>
              <p:cNvCxnSpPr>
                <a:cxnSpLocks/>
              </p:cNvCxnSpPr>
              <p:nvPr/>
            </p:nvCxnSpPr>
            <p:spPr bwMode="auto">
              <a:xfrm rot="16200000">
                <a:off x="18242257"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8" name="Straight Connector 3867">
                <a:extLst>
                  <a:ext uri="{FF2B5EF4-FFF2-40B4-BE49-F238E27FC236}">
                    <a16:creationId xmlns:a16="http://schemas.microsoft.com/office/drawing/2014/main" id="{23244D6B-C8F4-D4AC-524C-D38DAB200A95}"/>
                  </a:ext>
                </a:extLst>
              </p:cNvPr>
              <p:cNvCxnSpPr>
                <a:cxnSpLocks/>
              </p:cNvCxnSpPr>
              <p:nvPr/>
            </p:nvCxnSpPr>
            <p:spPr bwMode="auto">
              <a:xfrm rot="16200000">
                <a:off x="19466776"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9" name="Straight Connector 3868">
                <a:extLst>
                  <a:ext uri="{FF2B5EF4-FFF2-40B4-BE49-F238E27FC236}">
                    <a16:creationId xmlns:a16="http://schemas.microsoft.com/office/drawing/2014/main" id="{32EE6019-E418-0DF7-3A3B-545E415A6D6D}"/>
                  </a:ext>
                </a:extLst>
              </p:cNvPr>
              <p:cNvCxnSpPr>
                <a:cxnSpLocks/>
              </p:cNvCxnSpPr>
              <p:nvPr/>
            </p:nvCxnSpPr>
            <p:spPr bwMode="auto">
              <a:xfrm rot="16200000">
                <a:off x="2069129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0" name="Straight Connector 3869">
                <a:extLst>
                  <a:ext uri="{FF2B5EF4-FFF2-40B4-BE49-F238E27FC236}">
                    <a16:creationId xmlns:a16="http://schemas.microsoft.com/office/drawing/2014/main" id="{3A977008-B67B-FF52-1D5E-8DB618DC8FEC}"/>
                  </a:ext>
                </a:extLst>
              </p:cNvPr>
              <p:cNvCxnSpPr>
                <a:cxnSpLocks/>
              </p:cNvCxnSpPr>
              <p:nvPr/>
            </p:nvCxnSpPr>
            <p:spPr bwMode="auto">
              <a:xfrm rot="16200000">
                <a:off x="2195853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1" name="Straight Connector 3870">
                <a:extLst>
                  <a:ext uri="{FF2B5EF4-FFF2-40B4-BE49-F238E27FC236}">
                    <a16:creationId xmlns:a16="http://schemas.microsoft.com/office/drawing/2014/main" id="{77E7CD6D-DEB8-3B13-D5B2-25A2F2AA667C}"/>
                  </a:ext>
                </a:extLst>
              </p:cNvPr>
              <p:cNvCxnSpPr>
                <a:cxnSpLocks/>
              </p:cNvCxnSpPr>
              <p:nvPr/>
            </p:nvCxnSpPr>
            <p:spPr bwMode="auto">
              <a:xfrm rot="16200000">
                <a:off x="23168813"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2" name="Straight Connector 3871">
                <a:extLst>
                  <a:ext uri="{FF2B5EF4-FFF2-40B4-BE49-F238E27FC236}">
                    <a16:creationId xmlns:a16="http://schemas.microsoft.com/office/drawing/2014/main" id="{7F7E0629-6D7B-B958-B53E-E44F6038AF28}"/>
                  </a:ext>
                </a:extLst>
              </p:cNvPr>
              <p:cNvCxnSpPr>
                <a:cxnSpLocks/>
              </p:cNvCxnSpPr>
              <p:nvPr/>
            </p:nvCxnSpPr>
            <p:spPr bwMode="auto">
              <a:xfrm rot="16200000">
                <a:off x="24393332"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3" name="Straight Connector 3872">
                <a:extLst>
                  <a:ext uri="{FF2B5EF4-FFF2-40B4-BE49-F238E27FC236}">
                    <a16:creationId xmlns:a16="http://schemas.microsoft.com/office/drawing/2014/main" id="{79E7C6B2-1FD4-1FD8-70C5-75D34BE1573D}"/>
                  </a:ext>
                </a:extLst>
              </p:cNvPr>
              <p:cNvCxnSpPr>
                <a:cxnSpLocks/>
              </p:cNvCxnSpPr>
              <p:nvPr/>
            </p:nvCxnSpPr>
            <p:spPr bwMode="auto">
              <a:xfrm rot="16200000">
                <a:off x="2561785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4" name="Straight Connector 3873">
                <a:extLst>
                  <a:ext uri="{FF2B5EF4-FFF2-40B4-BE49-F238E27FC236}">
                    <a16:creationId xmlns:a16="http://schemas.microsoft.com/office/drawing/2014/main" id="{3F9777A5-880B-53BC-D66B-060ED495BF0C}"/>
                  </a:ext>
                </a:extLst>
              </p:cNvPr>
              <p:cNvCxnSpPr>
                <a:cxnSpLocks/>
              </p:cNvCxnSpPr>
              <p:nvPr/>
            </p:nvCxnSpPr>
            <p:spPr bwMode="auto">
              <a:xfrm>
                <a:off x="478799" y="5406320"/>
                <a:ext cx="25311601"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3906" name="Straight Connector 3905">
            <a:extLst>
              <a:ext uri="{FF2B5EF4-FFF2-40B4-BE49-F238E27FC236}">
                <a16:creationId xmlns:a16="http://schemas.microsoft.com/office/drawing/2014/main" id="{5D71D756-B230-8E42-21A8-8D97952FF3E7}"/>
              </a:ext>
            </a:extLst>
          </p:cNvPr>
          <p:cNvCxnSpPr/>
          <p:nvPr/>
        </p:nvCxnSpPr>
        <p:spPr bwMode="auto">
          <a:xfrm>
            <a:off x="6801522" y="1839585"/>
            <a:ext cx="0" cy="1682727"/>
          </a:xfrm>
          <a:prstGeom prst="line">
            <a:avLst/>
          </a:prstGeom>
          <a:noFill/>
          <a:ln w="28575" cap="flat" cmpd="sng" algn="ctr">
            <a:solidFill>
              <a:schemeClr val="bg1"/>
            </a:solidFill>
            <a:prstDash val="solid"/>
            <a:round/>
            <a:headEnd type="none" w="med" len="med"/>
            <a:tailEnd type="none" w="med" len="med"/>
          </a:ln>
          <a:effectLst/>
        </p:spPr>
      </p:cxnSp>
      <p:sp>
        <p:nvSpPr>
          <p:cNvPr id="4588" name="Freeform: Shape 4587">
            <a:extLst>
              <a:ext uri="{FF2B5EF4-FFF2-40B4-BE49-F238E27FC236}">
                <a16:creationId xmlns:a16="http://schemas.microsoft.com/office/drawing/2014/main" id="{5B74F915-9CF4-14D1-DDD8-7CC6CB48F8AA}"/>
              </a:ext>
            </a:extLst>
          </p:cNvPr>
          <p:cNvSpPr/>
          <p:nvPr/>
        </p:nvSpPr>
        <p:spPr>
          <a:xfrm>
            <a:off x="6862060" y="2331640"/>
            <a:ext cx="12668" cy="12668"/>
          </a:xfrm>
          <a:custGeom>
            <a:avLst/>
            <a:gdLst/>
            <a:ahLst/>
            <a:cxnLst/>
            <a:rect l="l" t="t" r="r" b="b"/>
            <a:pathLst>
              <a:path w="12668" h="12668"/>
            </a:pathLst>
          </a:custGeom>
          <a:noFill/>
          <a:ln w="18983" cap="flat">
            <a:solidFill>
              <a:srgbClr val="015873"/>
            </a:solidFill>
            <a:prstDash val="solid"/>
            <a:round/>
          </a:ln>
        </p:spPr>
        <p:txBody>
          <a:bodyPr rtlCol="0" anchor="ctr"/>
          <a:lstStyle/>
          <a:p>
            <a:endParaRPr lang="en-US" dirty="0"/>
          </a:p>
        </p:txBody>
      </p:sp>
      <p:sp>
        <p:nvSpPr>
          <p:cNvPr id="4632" name="TextBox 4631">
            <a:extLst>
              <a:ext uri="{FF2B5EF4-FFF2-40B4-BE49-F238E27FC236}">
                <a16:creationId xmlns:a16="http://schemas.microsoft.com/office/drawing/2014/main" id="{0AA5CD39-B6EC-FE63-2D82-0AACEB33B9C8}"/>
              </a:ext>
            </a:extLst>
          </p:cNvPr>
          <p:cNvSpPr txBox="1"/>
          <p:nvPr/>
        </p:nvSpPr>
        <p:spPr>
          <a:xfrm>
            <a:off x="6899050" y="1668705"/>
            <a:ext cx="1840247" cy="738664"/>
          </a:xfrm>
          <a:prstGeom prst="rect">
            <a:avLst/>
          </a:prstGeom>
          <a:noFill/>
          <a:ln>
            <a:solidFill>
              <a:sysClr val="window" lastClr="FFFFFF"/>
            </a:solidFill>
          </a:ln>
        </p:spPr>
        <p:txBody>
          <a:bodyPr wrap="none" lIns="0" tIns="0" rIns="0" bIns="0" rtlCol="0" anchor="ctr" anchorCtr="0">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0.23 (95% CI: 0.11-0.48)</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Patients with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0.46 (95% CI: 0.25-0.85) </a:t>
            </a:r>
          </a:p>
        </p:txBody>
      </p:sp>
      <p:sp>
        <p:nvSpPr>
          <p:cNvPr id="4633" name="TextBox 4632">
            <a:extLst>
              <a:ext uri="{FF2B5EF4-FFF2-40B4-BE49-F238E27FC236}">
                <a16:creationId xmlns:a16="http://schemas.microsoft.com/office/drawing/2014/main" id="{CDF50971-FE22-B171-B30B-DD5EBE5563E2}"/>
              </a:ext>
            </a:extLst>
          </p:cNvPr>
          <p:cNvSpPr txBox="1"/>
          <p:nvPr/>
        </p:nvSpPr>
        <p:spPr>
          <a:xfrm>
            <a:off x="9410428" y="1768816"/>
            <a:ext cx="2742331" cy="521553"/>
          </a:xfrm>
          <a:prstGeom prst="rect">
            <a:avLst/>
          </a:prstGeom>
          <a:noFill/>
          <a:ln>
            <a:solidFill>
              <a:sysClr val="window" lastClr="FFFFFF"/>
            </a:solidFill>
          </a:ln>
        </p:spPr>
        <p:txBody>
          <a:bodyPr wrap="square" lIns="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 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 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 patients with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 patients with prior history</a:t>
            </a:r>
          </a:p>
        </p:txBody>
      </p:sp>
      <p:cxnSp>
        <p:nvCxnSpPr>
          <p:cNvPr id="4634" name="Straight Connector 4633">
            <a:extLst>
              <a:ext uri="{FF2B5EF4-FFF2-40B4-BE49-F238E27FC236}">
                <a16:creationId xmlns:a16="http://schemas.microsoft.com/office/drawing/2014/main" id="{569D0D5F-5E41-E80F-6647-1E0D268FF6A9}"/>
              </a:ext>
            </a:extLst>
          </p:cNvPr>
          <p:cNvCxnSpPr/>
          <p:nvPr/>
        </p:nvCxnSpPr>
        <p:spPr bwMode="auto">
          <a:xfrm>
            <a:off x="9140757" y="1835709"/>
            <a:ext cx="215721" cy="0"/>
          </a:xfrm>
          <a:prstGeom prst="line">
            <a:avLst/>
          </a:prstGeom>
          <a:noFill/>
          <a:ln w="28575" cap="flat" cmpd="sng" algn="ctr">
            <a:solidFill>
              <a:schemeClr val="accent1"/>
            </a:solidFill>
            <a:prstDash val="solid"/>
            <a:round/>
            <a:headEnd type="none" w="med" len="med"/>
            <a:tailEnd type="none" w="med" len="med"/>
          </a:ln>
          <a:effectLst/>
        </p:spPr>
      </p:cxnSp>
      <p:cxnSp>
        <p:nvCxnSpPr>
          <p:cNvPr id="4635" name="Straight Connector 4634">
            <a:extLst>
              <a:ext uri="{FF2B5EF4-FFF2-40B4-BE49-F238E27FC236}">
                <a16:creationId xmlns:a16="http://schemas.microsoft.com/office/drawing/2014/main" id="{5ED6783C-8350-8247-36FE-27E2DDBFBB42}"/>
              </a:ext>
            </a:extLst>
          </p:cNvPr>
          <p:cNvCxnSpPr/>
          <p:nvPr/>
        </p:nvCxnSpPr>
        <p:spPr bwMode="auto">
          <a:xfrm>
            <a:off x="9140757" y="1960036"/>
            <a:ext cx="215721" cy="0"/>
          </a:xfrm>
          <a:prstGeom prst="line">
            <a:avLst/>
          </a:prstGeom>
          <a:noFill/>
          <a:ln w="28575" cap="flat" cmpd="sng" algn="ctr">
            <a:solidFill>
              <a:schemeClr val="accent3"/>
            </a:solidFill>
            <a:prstDash val="solid"/>
            <a:round/>
            <a:headEnd type="none" w="med" len="med"/>
            <a:tailEnd type="none" w="med" len="med"/>
          </a:ln>
          <a:effectLst/>
        </p:spPr>
      </p:cxnSp>
      <p:cxnSp>
        <p:nvCxnSpPr>
          <p:cNvPr id="4636" name="Straight Connector 4635">
            <a:extLst>
              <a:ext uri="{FF2B5EF4-FFF2-40B4-BE49-F238E27FC236}">
                <a16:creationId xmlns:a16="http://schemas.microsoft.com/office/drawing/2014/main" id="{541508F0-ADB1-2116-E1CA-17779B8AB02B}"/>
              </a:ext>
            </a:extLst>
          </p:cNvPr>
          <p:cNvCxnSpPr/>
          <p:nvPr/>
        </p:nvCxnSpPr>
        <p:spPr bwMode="auto">
          <a:xfrm>
            <a:off x="9140757" y="2084362"/>
            <a:ext cx="215721" cy="0"/>
          </a:xfrm>
          <a:prstGeom prst="line">
            <a:avLst/>
          </a:prstGeom>
          <a:noFill/>
          <a:ln w="28575" cap="flat" cmpd="sng" algn="ctr">
            <a:solidFill>
              <a:schemeClr val="accent1"/>
            </a:solidFill>
            <a:prstDash val="sysDot"/>
            <a:round/>
            <a:headEnd type="none" w="med" len="med"/>
            <a:tailEnd type="none" w="med" len="med"/>
          </a:ln>
          <a:effectLst/>
        </p:spPr>
      </p:cxnSp>
      <p:grpSp>
        <p:nvGrpSpPr>
          <p:cNvPr id="4647" name="Graphic 4638">
            <a:extLst>
              <a:ext uri="{FF2B5EF4-FFF2-40B4-BE49-F238E27FC236}">
                <a16:creationId xmlns:a16="http://schemas.microsoft.com/office/drawing/2014/main" id="{DB9AB036-44DC-4B34-BD96-7DAB77F9D556}"/>
              </a:ext>
            </a:extLst>
          </p:cNvPr>
          <p:cNvGrpSpPr/>
          <p:nvPr/>
        </p:nvGrpSpPr>
        <p:grpSpPr>
          <a:xfrm>
            <a:off x="6893268" y="3466249"/>
            <a:ext cx="75444" cy="69505"/>
            <a:chOff x="6893268" y="3466249"/>
            <a:chExt cx="75444" cy="69505"/>
          </a:xfrm>
        </p:grpSpPr>
        <p:sp>
          <p:nvSpPr>
            <p:cNvPr id="4648" name="Freeform: Shape 4647">
              <a:extLst>
                <a:ext uri="{FF2B5EF4-FFF2-40B4-BE49-F238E27FC236}">
                  <a16:creationId xmlns:a16="http://schemas.microsoft.com/office/drawing/2014/main" id="{5E5DD723-BDE7-EA0B-8AD1-697837680681}"/>
                </a:ext>
              </a:extLst>
            </p:cNvPr>
            <p:cNvSpPr/>
            <p:nvPr/>
          </p:nvSpPr>
          <p:spPr>
            <a:xfrm>
              <a:off x="6931180" y="346624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015873"/>
              </a:solidFill>
              <a:prstDash val="solid"/>
              <a:round/>
            </a:ln>
          </p:spPr>
          <p:txBody>
            <a:bodyPr rtlCol="0" anchor="ctr"/>
            <a:lstStyle/>
            <a:p>
              <a:endParaRPr lang="en-US" dirty="0"/>
            </a:p>
          </p:txBody>
        </p:sp>
        <p:sp>
          <p:nvSpPr>
            <p:cNvPr id="4649" name="Freeform: Shape 4648">
              <a:extLst>
                <a:ext uri="{FF2B5EF4-FFF2-40B4-BE49-F238E27FC236}">
                  <a16:creationId xmlns:a16="http://schemas.microsoft.com/office/drawing/2014/main" id="{9B8BA3C9-A87C-43F1-0194-AA6651FA3BD2}"/>
                </a:ext>
              </a:extLst>
            </p:cNvPr>
            <p:cNvSpPr/>
            <p:nvPr/>
          </p:nvSpPr>
          <p:spPr>
            <a:xfrm>
              <a:off x="6893268" y="349961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rgbClr val="015873"/>
              </a:solidFill>
              <a:prstDash val="solid"/>
              <a:round/>
            </a:ln>
          </p:spPr>
          <p:txBody>
            <a:bodyPr rtlCol="0" anchor="ctr"/>
            <a:lstStyle/>
            <a:p>
              <a:endParaRPr lang="en-US" dirty="0"/>
            </a:p>
          </p:txBody>
        </p:sp>
      </p:grpSp>
      <p:grpSp>
        <p:nvGrpSpPr>
          <p:cNvPr id="4650" name="Graphic 4638">
            <a:extLst>
              <a:ext uri="{FF2B5EF4-FFF2-40B4-BE49-F238E27FC236}">
                <a16:creationId xmlns:a16="http://schemas.microsoft.com/office/drawing/2014/main" id="{A2D6FF83-21C7-0942-7A0D-BD8331C209D5}"/>
              </a:ext>
            </a:extLst>
          </p:cNvPr>
          <p:cNvGrpSpPr/>
          <p:nvPr/>
        </p:nvGrpSpPr>
        <p:grpSpPr>
          <a:xfrm>
            <a:off x="6909823" y="3466249"/>
            <a:ext cx="75444" cy="69505"/>
            <a:chOff x="6909823" y="3466249"/>
            <a:chExt cx="75444" cy="69505"/>
          </a:xfrm>
        </p:grpSpPr>
        <p:sp>
          <p:nvSpPr>
            <p:cNvPr id="4651" name="Freeform: Shape 4650">
              <a:extLst>
                <a:ext uri="{FF2B5EF4-FFF2-40B4-BE49-F238E27FC236}">
                  <a16:creationId xmlns:a16="http://schemas.microsoft.com/office/drawing/2014/main" id="{9E5BE2A3-F851-9874-E18C-51B79EC0F561}"/>
                </a:ext>
              </a:extLst>
            </p:cNvPr>
            <p:cNvSpPr/>
            <p:nvPr/>
          </p:nvSpPr>
          <p:spPr>
            <a:xfrm>
              <a:off x="6947735" y="346624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015873"/>
              </a:solidFill>
              <a:prstDash val="solid"/>
              <a:round/>
            </a:ln>
          </p:spPr>
          <p:txBody>
            <a:bodyPr rtlCol="0" anchor="ctr"/>
            <a:lstStyle/>
            <a:p>
              <a:endParaRPr lang="en-US" dirty="0"/>
            </a:p>
          </p:txBody>
        </p:sp>
        <p:sp>
          <p:nvSpPr>
            <p:cNvPr id="4652" name="Freeform: Shape 4651">
              <a:extLst>
                <a:ext uri="{FF2B5EF4-FFF2-40B4-BE49-F238E27FC236}">
                  <a16:creationId xmlns:a16="http://schemas.microsoft.com/office/drawing/2014/main" id="{17B4372B-F6A7-84AA-F27A-BEEC28914D47}"/>
                </a:ext>
              </a:extLst>
            </p:cNvPr>
            <p:cNvSpPr/>
            <p:nvPr/>
          </p:nvSpPr>
          <p:spPr>
            <a:xfrm>
              <a:off x="6909823" y="349961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rgbClr val="015873"/>
              </a:solidFill>
              <a:prstDash val="solid"/>
              <a:round/>
            </a:ln>
          </p:spPr>
          <p:txBody>
            <a:bodyPr rtlCol="0" anchor="ctr"/>
            <a:lstStyle/>
            <a:p>
              <a:endParaRPr lang="en-US" dirty="0"/>
            </a:p>
          </p:txBody>
        </p:sp>
      </p:grpSp>
      <p:grpSp>
        <p:nvGrpSpPr>
          <p:cNvPr id="4653" name="Graphic 4638">
            <a:extLst>
              <a:ext uri="{FF2B5EF4-FFF2-40B4-BE49-F238E27FC236}">
                <a16:creationId xmlns:a16="http://schemas.microsoft.com/office/drawing/2014/main" id="{5F7BD702-9851-A9A7-402E-1C0D7DD1FF3D}"/>
              </a:ext>
            </a:extLst>
          </p:cNvPr>
          <p:cNvGrpSpPr/>
          <p:nvPr/>
        </p:nvGrpSpPr>
        <p:grpSpPr>
          <a:xfrm>
            <a:off x="6953675" y="3450199"/>
            <a:ext cx="75444" cy="69631"/>
            <a:chOff x="6953675" y="3450199"/>
            <a:chExt cx="75444" cy="69631"/>
          </a:xfrm>
        </p:grpSpPr>
        <p:sp>
          <p:nvSpPr>
            <p:cNvPr id="4654" name="Freeform: Shape 4653">
              <a:extLst>
                <a:ext uri="{FF2B5EF4-FFF2-40B4-BE49-F238E27FC236}">
                  <a16:creationId xmlns:a16="http://schemas.microsoft.com/office/drawing/2014/main" id="{D2E920BE-317B-9FBC-5F9C-EB77AAFF23CB}"/>
                </a:ext>
              </a:extLst>
            </p:cNvPr>
            <p:cNvSpPr/>
            <p:nvPr/>
          </p:nvSpPr>
          <p:spPr>
            <a:xfrm>
              <a:off x="6991587" y="34501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rgbClr val="015873"/>
              </a:solidFill>
              <a:prstDash val="solid"/>
              <a:round/>
            </a:ln>
          </p:spPr>
          <p:txBody>
            <a:bodyPr rtlCol="0" anchor="ctr"/>
            <a:lstStyle/>
            <a:p>
              <a:endParaRPr lang="en-US" dirty="0"/>
            </a:p>
          </p:txBody>
        </p:sp>
        <p:sp>
          <p:nvSpPr>
            <p:cNvPr id="4655" name="Freeform: Shape 4654">
              <a:extLst>
                <a:ext uri="{FF2B5EF4-FFF2-40B4-BE49-F238E27FC236}">
                  <a16:creationId xmlns:a16="http://schemas.microsoft.com/office/drawing/2014/main" id="{5234FEA3-8B67-9690-4673-D82AAAD93D5D}"/>
                </a:ext>
              </a:extLst>
            </p:cNvPr>
            <p:cNvSpPr/>
            <p:nvPr/>
          </p:nvSpPr>
          <p:spPr>
            <a:xfrm>
              <a:off x="6953675" y="34835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rgbClr val="015873"/>
              </a:solidFill>
              <a:prstDash val="solid"/>
              <a:round/>
            </a:ln>
          </p:spPr>
          <p:txBody>
            <a:bodyPr rtlCol="0" anchor="ctr"/>
            <a:lstStyle/>
            <a:p>
              <a:endParaRPr lang="en-US" dirty="0"/>
            </a:p>
          </p:txBody>
        </p:sp>
      </p:grpSp>
      <p:grpSp>
        <p:nvGrpSpPr>
          <p:cNvPr id="4549" name="Group 4548">
            <a:extLst>
              <a:ext uri="{FF2B5EF4-FFF2-40B4-BE49-F238E27FC236}">
                <a16:creationId xmlns:a16="http://schemas.microsoft.com/office/drawing/2014/main" id="{0B676E2C-1059-9AD8-42FB-62E160A1EB91}"/>
              </a:ext>
            </a:extLst>
          </p:cNvPr>
          <p:cNvGrpSpPr/>
          <p:nvPr/>
        </p:nvGrpSpPr>
        <p:grpSpPr>
          <a:xfrm>
            <a:off x="7159031" y="3193788"/>
            <a:ext cx="165675" cy="143307"/>
            <a:chOff x="7159031" y="3193788"/>
            <a:chExt cx="165675" cy="143307"/>
          </a:xfrm>
        </p:grpSpPr>
        <p:grpSp>
          <p:nvGrpSpPr>
            <p:cNvPr id="4677" name="Graphic 4638">
              <a:extLst>
                <a:ext uri="{FF2B5EF4-FFF2-40B4-BE49-F238E27FC236}">
                  <a16:creationId xmlns:a16="http://schemas.microsoft.com/office/drawing/2014/main" id="{FFDC7DCF-6CD8-F512-DF34-A8172B9861C9}"/>
                </a:ext>
              </a:extLst>
            </p:cNvPr>
            <p:cNvGrpSpPr/>
            <p:nvPr/>
          </p:nvGrpSpPr>
          <p:grpSpPr>
            <a:xfrm>
              <a:off x="7160042" y="3267464"/>
              <a:ext cx="75444" cy="69631"/>
              <a:chOff x="7160042" y="3267464"/>
              <a:chExt cx="75444" cy="69631"/>
            </a:xfrm>
          </p:grpSpPr>
          <p:sp>
            <p:nvSpPr>
              <p:cNvPr id="4678" name="Freeform: Shape 4677">
                <a:extLst>
                  <a:ext uri="{FF2B5EF4-FFF2-40B4-BE49-F238E27FC236}">
                    <a16:creationId xmlns:a16="http://schemas.microsoft.com/office/drawing/2014/main" id="{5D164662-089B-9009-0342-760379ADDD33}"/>
                  </a:ext>
                </a:extLst>
              </p:cNvPr>
              <p:cNvSpPr/>
              <p:nvPr/>
            </p:nvSpPr>
            <p:spPr>
              <a:xfrm>
                <a:off x="7197954" y="3267464"/>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4679" name="Freeform: Shape 4678">
                <a:extLst>
                  <a:ext uri="{FF2B5EF4-FFF2-40B4-BE49-F238E27FC236}">
                    <a16:creationId xmlns:a16="http://schemas.microsoft.com/office/drawing/2014/main" id="{6EC84CBF-CFD9-9EDA-D799-00B0F54DD467}"/>
                  </a:ext>
                </a:extLst>
              </p:cNvPr>
              <p:cNvSpPr/>
              <p:nvPr/>
            </p:nvSpPr>
            <p:spPr>
              <a:xfrm>
                <a:off x="7160042" y="330082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680" name="Graphic 4638">
              <a:extLst>
                <a:ext uri="{FF2B5EF4-FFF2-40B4-BE49-F238E27FC236}">
                  <a16:creationId xmlns:a16="http://schemas.microsoft.com/office/drawing/2014/main" id="{0BFD9CFA-1EFF-C394-3DCD-D08DB53A27F9}"/>
                </a:ext>
              </a:extLst>
            </p:cNvPr>
            <p:cNvGrpSpPr/>
            <p:nvPr/>
          </p:nvGrpSpPr>
          <p:grpSpPr>
            <a:xfrm>
              <a:off x="7159031" y="3244337"/>
              <a:ext cx="75444" cy="69505"/>
              <a:chOff x="7159031" y="3244337"/>
              <a:chExt cx="75444" cy="69505"/>
            </a:xfrm>
          </p:grpSpPr>
          <p:sp>
            <p:nvSpPr>
              <p:cNvPr id="4681" name="Freeform: Shape 4680">
                <a:extLst>
                  <a:ext uri="{FF2B5EF4-FFF2-40B4-BE49-F238E27FC236}">
                    <a16:creationId xmlns:a16="http://schemas.microsoft.com/office/drawing/2014/main" id="{BA7E53E3-6454-DD95-ED17-7A7D2B7E795F}"/>
                  </a:ext>
                </a:extLst>
              </p:cNvPr>
              <p:cNvSpPr/>
              <p:nvPr/>
            </p:nvSpPr>
            <p:spPr>
              <a:xfrm>
                <a:off x="7196943" y="324433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82" name="Freeform: Shape 4681">
                <a:extLst>
                  <a:ext uri="{FF2B5EF4-FFF2-40B4-BE49-F238E27FC236}">
                    <a16:creationId xmlns:a16="http://schemas.microsoft.com/office/drawing/2014/main" id="{22BCA840-4692-6E28-124E-C69250F0CABB}"/>
                  </a:ext>
                </a:extLst>
              </p:cNvPr>
              <p:cNvSpPr/>
              <p:nvPr/>
            </p:nvSpPr>
            <p:spPr>
              <a:xfrm>
                <a:off x="7159031" y="3277700"/>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683" name="Graphic 4638">
              <a:extLst>
                <a:ext uri="{FF2B5EF4-FFF2-40B4-BE49-F238E27FC236}">
                  <a16:creationId xmlns:a16="http://schemas.microsoft.com/office/drawing/2014/main" id="{1C0EEF2C-3FD5-BD20-311F-5D431F532875}"/>
                </a:ext>
              </a:extLst>
            </p:cNvPr>
            <p:cNvGrpSpPr/>
            <p:nvPr/>
          </p:nvGrpSpPr>
          <p:grpSpPr>
            <a:xfrm>
              <a:off x="7198965" y="3244337"/>
              <a:ext cx="75571" cy="69505"/>
              <a:chOff x="7198965" y="3244337"/>
              <a:chExt cx="75571" cy="69505"/>
            </a:xfrm>
          </p:grpSpPr>
          <p:sp>
            <p:nvSpPr>
              <p:cNvPr id="4684" name="Freeform: Shape 4683">
                <a:extLst>
                  <a:ext uri="{FF2B5EF4-FFF2-40B4-BE49-F238E27FC236}">
                    <a16:creationId xmlns:a16="http://schemas.microsoft.com/office/drawing/2014/main" id="{5D7DADCA-4E98-7159-C7D0-9D631E6A0CF0}"/>
                  </a:ext>
                </a:extLst>
              </p:cNvPr>
              <p:cNvSpPr/>
              <p:nvPr/>
            </p:nvSpPr>
            <p:spPr>
              <a:xfrm>
                <a:off x="7236877" y="324433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85" name="Freeform: Shape 4684">
                <a:extLst>
                  <a:ext uri="{FF2B5EF4-FFF2-40B4-BE49-F238E27FC236}">
                    <a16:creationId xmlns:a16="http://schemas.microsoft.com/office/drawing/2014/main" id="{D5E6111D-0590-1F85-1227-EF65E5635EDD}"/>
                  </a:ext>
                </a:extLst>
              </p:cNvPr>
              <p:cNvSpPr/>
              <p:nvPr/>
            </p:nvSpPr>
            <p:spPr>
              <a:xfrm>
                <a:off x="7198965" y="327770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686" name="Graphic 4638">
              <a:extLst>
                <a:ext uri="{FF2B5EF4-FFF2-40B4-BE49-F238E27FC236}">
                  <a16:creationId xmlns:a16="http://schemas.microsoft.com/office/drawing/2014/main" id="{9E15F658-A201-FB66-3AB6-4E664BF35F8D}"/>
                </a:ext>
              </a:extLst>
            </p:cNvPr>
            <p:cNvGrpSpPr/>
            <p:nvPr/>
          </p:nvGrpSpPr>
          <p:grpSpPr>
            <a:xfrm>
              <a:off x="7249135" y="3193788"/>
              <a:ext cx="75571" cy="69505"/>
              <a:chOff x="7249135" y="3193788"/>
              <a:chExt cx="75571" cy="69505"/>
            </a:xfrm>
          </p:grpSpPr>
          <p:sp>
            <p:nvSpPr>
              <p:cNvPr id="4687" name="Freeform: Shape 4686">
                <a:extLst>
                  <a:ext uri="{FF2B5EF4-FFF2-40B4-BE49-F238E27FC236}">
                    <a16:creationId xmlns:a16="http://schemas.microsoft.com/office/drawing/2014/main" id="{923667FB-64F0-15FA-86FE-9B725FA05BC9}"/>
                  </a:ext>
                </a:extLst>
              </p:cNvPr>
              <p:cNvSpPr/>
              <p:nvPr/>
            </p:nvSpPr>
            <p:spPr>
              <a:xfrm>
                <a:off x="7287047" y="319378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88" name="Freeform: Shape 4687">
                <a:extLst>
                  <a:ext uri="{FF2B5EF4-FFF2-40B4-BE49-F238E27FC236}">
                    <a16:creationId xmlns:a16="http://schemas.microsoft.com/office/drawing/2014/main" id="{DE599CF6-4CD8-19AC-7D76-412F566A8CED}"/>
                  </a:ext>
                </a:extLst>
              </p:cNvPr>
              <p:cNvSpPr/>
              <p:nvPr/>
            </p:nvSpPr>
            <p:spPr>
              <a:xfrm>
                <a:off x="7249135" y="322715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grpSp>
        <p:nvGrpSpPr>
          <p:cNvPr id="4791" name="Graphic 4638">
            <a:extLst>
              <a:ext uri="{FF2B5EF4-FFF2-40B4-BE49-F238E27FC236}">
                <a16:creationId xmlns:a16="http://schemas.microsoft.com/office/drawing/2014/main" id="{F52C8BE7-B808-5282-05C2-2E88C6572220}"/>
              </a:ext>
            </a:extLst>
          </p:cNvPr>
          <p:cNvGrpSpPr/>
          <p:nvPr/>
        </p:nvGrpSpPr>
        <p:grpSpPr>
          <a:xfrm>
            <a:off x="6877977" y="3428463"/>
            <a:ext cx="75571" cy="69505"/>
            <a:chOff x="6877977" y="3428463"/>
            <a:chExt cx="75571" cy="69505"/>
          </a:xfrm>
        </p:grpSpPr>
        <p:sp>
          <p:nvSpPr>
            <p:cNvPr id="4792" name="Freeform: Shape 4791">
              <a:extLst>
                <a:ext uri="{FF2B5EF4-FFF2-40B4-BE49-F238E27FC236}">
                  <a16:creationId xmlns:a16="http://schemas.microsoft.com/office/drawing/2014/main" id="{D002F1FA-A01C-B50D-E5E7-F7A3F2809C08}"/>
                </a:ext>
              </a:extLst>
            </p:cNvPr>
            <p:cNvSpPr/>
            <p:nvPr/>
          </p:nvSpPr>
          <p:spPr>
            <a:xfrm>
              <a:off x="6915889" y="34284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E1471D"/>
              </a:solidFill>
              <a:prstDash val="solid"/>
              <a:round/>
            </a:ln>
          </p:spPr>
          <p:txBody>
            <a:bodyPr rtlCol="0" anchor="ctr"/>
            <a:lstStyle/>
            <a:p>
              <a:endParaRPr lang="en-US" dirty="0"/>
            </a:p>
          </p:txBody>
        </p:sp>
        <p:sp>
          <p:nvSpPr>
            <p:cNvPr id="4793" name="Freeform: Shape 4792">
              <a:extLst>
                <a:ext uri="{FF2B5EF4-FFF2-40B4-BE49-F238E27FC236}">
                  <a16:creationId xmlns:a16="http://schemas.microsoft.com/office/drawing/2014/main" id="{EF45E8A9-4B53-BF3C-9305-0D0FF94141AD}"/>
                </a:ext>
              </a:extLst>
            </p:cNvPr>
            <p:cNvSpPr/>
            <p:nvPr/>
          </p:nvSpPr>
          <p:spPr>
            <a:xfrm>
              <a:off x="6877977" y="346182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rgbClr val="E1471D"/>
              </a:solidFill>
              <a:prstDash val="solid"/>
              <a:round/>
            </a:ln>
          </p:spPr>
          <p:txBody>
            <a:bodyPr rtlCol="0" anchor="ctr"/>
            <a:lstStyle/>
            <a:p>
              <a:endParaRPr lang="en-US" dirty="0"/>
            </a:p>
          </p:txBody>
        </p:sp>
      </p:grpSp>
      <p:grpSp>
        <p:nvGrpSpPr>
          <p:cNvPr id="4794" name="Graphic 4638">
            <a:extLst>
              <a:ext uri="{FF2B5EF4-FFF2-40B4-BE49-F238E27FC236}">
                <a16:creationId xmlns:a16="http://schemas.microsoft.com/office/drawing/2014/main" id="{C7C50299-2C6F-293E-324B-EF7BAA365FF4}"/>
              </a:ext>
            </a:extLst>
          </p:cNvPr>
          <p:cNvGrpSpPr/>
          <p:nvPr/>
        </p:nvGrpSpPr>
        <p:grpSpPr>
          <a:xfrm>
            <a:off x="6915636" y="3428463"/>
            <a:ext cx="75444" cy="69505"/>
            <a:chOff x="6915636" y="3428463"/>
            <a:chExt cx="75444" cy="69505"/>
          </a:xfrm>
        </p:grpSpPr>
        <p:sp>
          <p:nvSpPr>
            <p:cNvPr id="4795" name="Freeform: Shape 4794">
              <a:extLst>
                <a:ext uri="{FF2B5EF4-FFF2-40B4-BE49-F238E27FC236}">
                  <a16:creationId xmlns:a16="http://schemas.microsoft.com/office/drawing/2014/main" id="{4905FE6B-D598-F2A2-C585-14F22E488C3B}"/>
                </a:ext>
              </a:extLst>
            </p:cNvPr>
            <p:cNvSpPr/>
            <p:nvPr/>
          </p:nvSpPr>
          <p:spPr>
            <a:xfrm>
              <a:off x="6953548" y="34284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E1471D"/>
              </a:solidFill>
              <a:prstDash val="solid"/>
              <a:round/>
            </a:ln>
          </p:spPr>
          <p:txBody>
            <a:bodyPr rtlCol="0" anchor="ctr"/>
            <a:lstStyle/>
            <a:p>
              <a:endParaRPr lang="en-US" dirty="0"/>
            </a:p>
          </p:txBody>
        </p:sp>
        <p:sp>
          <p:nvSpPr>
            <p:cNvPr id="4796" name="Freeform: Shape 4795">
              <a:extLst>
                <a:ext uri="{FF2B5EF4-FFF2-40B4-BE49-F238E27FC236}">
                  <a16:creationId xmlns:a16="http://schemas.microsoft.com/office/drawing/2014/main" id="{09D713B8-8CC5-6013-6150-98B5375331AF}"/>
                </a:ext>
              </a:extLst>
            </p:cNvPr>
            <p:cNvSpPr/>
            <p:nvPr/>
          </p:nvSpPr>
          <p:spPr>
            <a:xfrm>
              <a:off x="6915636" y="346182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rgbClr val="E1471D"/>
              </a:solidFill>
              <a:prstDash val="solid"/>
              <a:round/>
            </a:ln>
          </p:spPr>
          <p:txBody>
            <a:bodyPr rtlCol="0" anchor="ctr"/>
            <a:lstStyle/>
            <a:p>
              <a:endParaRPr lang="en-US" dirty="0"/>
            </a:p>
          </p:txBody>
        </p:sp>
      </p:grpSp>
      <p:grpSp>
        <p:nvGrpSpPr>
          <p:cNvPr id="4797" name="Graphic 4638">
            <a:extLst>
              <a:ext uri="{FF2B5EF4-FFF2-40B4-BE49-F238E27FC236}">
                <a16:creationId xmlns:a16="http://schemas.microsoft.com/office/drawing/2014/main" id="{0ABDD102-4E3C-A93A-8561-01521A308DE4}"/>
              </a:ext>
            </a:extLst>
          </p:cNvPr>
          <p:cNvGrpSpPr/>
          <p:nvPr/>
        </p:nvGrpSpPr>
        <p:grpSpPr>
          <a:xfrm>
            <a:off x="6953169" y="3428463"/>
            <a:ext cx="75571" cy="69505"/>
            <a:chOff x="6953169" y="3428463"/>
            <a:chExt cx="75571" cy="69505"/>
          </a:xfrm>
        </p:grpSpPr>
        <p:sp>
          <p:nvSpPr>
            <p:cNvPr id="4798" name="Freeform: Shape 4797">
              <a:extLst>
                <a:ext uri="{FF2B5EF4-FFF2-40B4-BE49-F238E27FC236}">
                  <a16:creationId xmlns:a16="http://schemas.microsoft.com/office/drawing/2014/main" id="{13EE7E64-9243-0473-EF40-9B521633BB2A}"/>
                </a:ext>
              </a:extLst>
            </p:cNvPr>
            <p:cNvSpPr/>
            <p:nvPr/>
          </p:nvSpPr>
          <p:spPr>
            <a:xfrm>
              <a:off x="6991081" y="34284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E1471D"/>
              </a:solidFill>
              <a:prstDash val="solid"/>
              <a:round/>
            </a:ln>
          </p:spPr>
          <p:txBody>
            <a:bodyPr rtlCol="0" anchor="ctr"/>
            <a:lstStyle/>
            <a:p>
              <a:endParaRPr lang="en-US" dirty="0"/>
            </a:p>
          </p:txBody>
        </p:sp>
        <p:sp>
          <p:nvSpPr>
            <p:cNvPr id="4799" name="Freeform: Shape 4798">
              <a:extLst>
                <a:ext uri="{FF2B5EF4-FFF2-40B4-BE49-F238E27FC236}">
                  <a16:creationId xmlns:a16="http://schemas.microsoft.com/office/drawing/2014/main" id="{4B29317B-C14C-157A-E3F0-E2BE84C1D8A0}"/>
                </a:ext>
              </a:extLst>
            </p:cNvPr>
            <p:cNvSpPr/>
            <p:nvPr/>
          </p:nvSpPr>
          <p:spPr>
            <a:xfrm>
              <a:off x="6953169" y="346182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rgbClr val="E1471D"/>
              </a:solidFill>
              <a:prstDash val="solid"/>
              <a:round/>
            </a:ln>
          </p:spPr>
          <p:txBody>
            <a:bodyPr rtlCol="0" anchor="ctr"/>
            <a:lstStyle/>
            <a:p>
              <a:endParaRPr lang="en-US" dirty="0"/>
            </a:p>
          </p:txBody>
        </p:sp>
      </p:grpSp>
      <p:grpSp>
        <p:nvGrpSpPr>
          <p:cNvPr id="4553" name="Group 4552">
            <a:extLst>
              <a:ext uri="{FF2B5EF4-FFF2-40B4-BE49-F238E27FC236}">
                <a16:creationId xmlns:a16="http://schemas.microsoft.com/office/drawing/2014/main" id="{5F397178-B656-2E8A-862B-C35D12B9DA63}"/>
              </a:ext>
            </a:extLst>
          </p:cNvPr>
          <p:cNvGrpSpPr/>
          <p:nvPr/>
        </p:nvGrpSpPr>
        <p:grpSpPr>
          <a:xfrm>
            <a:off x="7467761" y="3266200"/>
            <a:ext cx="515097" cy="179829"/>
            <a:chOff x="7467761" y="3266200"/>
            <a:chExt cx="515097" cy="179829"/>
          </a:xfrm>
        </p:grpSpPr>
        <p:grpSp>
          <p:nvGrpSpPr>
            <p:cNvPr id="4833" name="Graphic 4638">
              <a:extLst>
                <a:ext uri="{FF2B5EF4-FFF2-40B4-BE49-F238E27FC236}">
                  <a16:creationId xmlns:a16="http://schemas.microsoft.com/office/drawing/2014/main" id="{43D482DE-E212-C4D0-7E06-E7A9ACAC86AA}"/>
                </a:ext>
              </a:extLst>
            </p:cNvPr>
            <p:cNvGrpSpPr/>
            <p:nvPr/>
          </p:nvGrpSpPr>
          <p:grpSpPr>
            <a:xfrm>
              <a:off x="7467761" y="3355799"/>
              <a:ext cx="75444" cy="69631"/>
              <a:chOff x="7467761" y="3355799"/>
              <a:chExt cx="75444" cy="69631"/>
            </a:xfrm>
          </p:grpSpPr>
          <p:sp>
            <p:nvSpPr>
              <p:cNvPr id="4834" name="Freeform: Shape 4833">
                <a:extLst>
                  <a:ext uri="{FF2B5EF4-FFF2-40B4-BE49-F238E27FC236}">
                    <a16:creationId xmlns:a16="http://schemas.microsoft.com/office/drawing/2014/main" id="{C4CB6489-A89C-E4AE-A4D9-67E46B52560F}"/>
                  </a:ext>
                </a:extLst>
              </p:cNvPr>
              <p:cNvSpPr/>
              <p:nvPr/>
            </p:nvSpPr>
            <p:spPr>
              <a:xfrm>
                <a:off x="7505673" y="33557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35" name="Freeform: Shape 4834">
                <a:extLst>
                  <a:ext uri="{FF2B5EF4-FFF2-40B4-BE49-F238E27FC236}">
                    <a16:creationId xmlns:a16="http://schemas.microsoft.com/office/drawing/2014/main" id="{5288A3FB-B99E-DC1F-4A31-D892F0DC53CC}"/>
                  </a:ext>
                </a:extLst>
              </p:cNvPr>
              <p:cNvSpPr/>
              <p:nvPr/>
            </p:nvSpPr>
            <p:spPr>
              <a:xfrm>
                <a:off x="7467761" y="338916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36" name="Graphic 4638">
              <a:extLst>
                <a:ext uri="{FF2B5EF4-FFF2-40B4-BE49-F238E27FC236}">
                  <a16:creationId xmlns:a16="http://schemas.microsoft.com/office/drawing/2014/main" id="{788D787A-7980-ABFB-44E7-77025FB24E65}"/>
                </a:ext>
              </a:extLst>
            </p:cNvPr>
            <p:cNvGrpSpPr/>
            <p:nvPr/>
          </p:nvGrpSpPr>
          <p:grpSpPr>
            <a:xfrm>
              <a:off x="7545102" y="3322436"/>
              <a:ext cx="75444" cy="69631"/>
              <a:chOff x="7545102" y="3322436"/>
              <a:chExt cx="75444" cy="69631"/>
            </a:xfrm>
          </p:grpSpPr>
          <p:sp>
            <p:nvSpPr>
              <p:cNvPr id="4837" name="Freeform: Shape 4836">
                <a:extLst>
                  <a:ext uri="{FF2B5EF4-FFF2-40B4-BE49-F238E27FC236}">
                    <a16:creationId xmlns:a16="http://schemas.microsoft.com/office/drawing/2014/main" id="{E2F417E5-442C-A68B-203A-9739E5D8EB4D}"/>
                  </a:ext>
                </a:extLst>
              </p:cNvPr>
              <p:cNvSpPr/>
              <p:nvPr/>
            </p:nvSpPr>
            <p:spPr>
              <a:xfrm>
                <a:off x="7583014" y="3322436"/>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38" name="Freeform: Shape 4837">
                <a:extLst>
                  <a:ext uri="{FF2B5EF4-FFF2-40B4-BE49-F238E27FC236}">
                    <a16:creationId xmlns:a16="http://schemas.microsoft.com/office/drawing/2014/main" id="{3D27AD76-D514-2911-4D17-ABFF6E3D594E}"/>
                  </a:ext>
                </a:extLst>
              </p:cNvPr>
              <p:cNvSpPr/>
              <p:nvPr/>
            </p:nvSpPr>
            <p:spPr>
              <a:xfrm>
                <a:off x="7545102" y="335579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39" name="Graphic 4638">
              <a:extLst>
                <a:ext uri="{FF2B5EF4-FFF2-40B4-BE49-F238E27FC236}">
                  <a16:creationId xmlns:a16="http://schemas.microsoft.com/office/drawing/2014/main" id="{8A050CBA-905F-836D-4268-0F27A21A9393}"/>
                </a:ext>
              </a:extLst>
            </p:cNvPr>
            <p:cNvGrpSpPr/>
            <p:nvPr/>
          </p:nvGrpSpPr>
          <p:grpSpPr>
            <a:xfrm>
              <a:off x="7612585" y="3322436"/>
              <a:ext cx="75571" cy="69631"/>
              <a:chOff x="7612585" y="3322436"/>
              <a:chExt cx="75571" cy="69631"/>
            </a:xfrm>
          </p:grpSpPr>
          <p:sp>
            <p:nvSpPr>
              <p:cNvPr id="4840" name="Freeform: Shape 4839">
                <a:extLst>
                  <a:ext uri="{FF2B5EF4-FFF2-40B4-BE49-F238E27FC236}">
                    <a16:creationId xmlns:a16="http://schemas.microsoft.com/office/drawing/2014/main" id="{0356E6BC-6A6F-3542-0EF8-80171A829F19}"/>
                  </a:ext>
                </a:extLst>
              </p:cNvPr>
              <p:cNvSpPr/>
              <p:nvPr/>
            </p:nvSpPr>
            <p:spPr>
              <a:xfrm>
                <a:off x="7650497" y="3322436"/>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41" name="Freeform: Shape 4840">
                <a:extLst>
                  <a:ext uri="{FF2B5EF4-FFF2-40B4-BE49-F238E27FC236}">
                    <a16:creationId xmlns:a16="http://schemas.microsoft.com/office/drawing/2014/main" id="{073A25DB-6F99-C82C-92BF-A08BED62A589}"/>
                  </a:ext>
                </a:extLst>
              </p:cNvPr>
              <p:cNvSpPr/>
              <p:nvPr/>
            </p:nvSpPr>
            <p:spPr>
              <a:xfrm>
                <a:off x="7612585" y="335579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42" name="Graphic 4638">
              <a:extLst>
                <a:ext uri="{FF2B5EF4-FFF2-40B4-BE49-F238E27FC236}">
                  <a16:creationId xmlns:a16="http://schemas.microsoft.com/office/drawing/2014/main" id="{9B2A49CF-B3A5-3281-EE7F-2E6C1A72F975}"/>
                </a:ext>
              </a:extLst>
            </p:cNvPr>
            <p:cNvGrpSpPr/>
            <p:nvPr/>
          </p:nvGrpSpPr>
          <p:grpSpPr>
            <a:xfrm>
              <a:off x="7669074" y="3322436"/>
              <a:ext cx="75571" cy="69631"/>
              <a:chOff x="7669074" y="3322436"/>
              <a:chExt cx="75571" cy="69631"/>
            </a:xfrm>
          </p:grpSpPr>
          <p:sp>
            <p:nvSpPr>
              <p:cNvPr id="4843" name="Freeform: Shape 4842">
                <a:extLst>
                  <a:ext uri="{FF2B5EF4-FFF2-40B4-BE49-F238E27FC236}">
                    <a16:creationId xmlns:a16="http://schemas.microsoft.com/office/drawing/2014/main" id="{48B7FDC1-D69A-6BDE-A400-1555E6E9B17E}"/>
                  </a:ext>
                </a:extLst>
              </p:cNvPr>
              <p:cNvSpPr/>
              <p:nvPr/>
            </p:nvSpPr>
            <p:spPr>
              <a:xfrm>
                <a:off x="7706986" y="3322436"/>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44" name="Freeform: Shape 4843">
                <a:extLst>
                  <a:ext uri="{FF2B5EF4-FFF2-40B4-BE49-F238E27FC236}">
                    <a16:creationId xmlns:a16="http://schemas.microsoft.com/office/drawing/2014/main" id="{52081DB8-4243-7179-6252-9132E8B202B8}"/>
                  </a:ext>
                </a:extLst>
              </p:cNvPr>
              <p:cNvSpPr/>
              <p:nvPr/>
            </p:nvSpPr>
            <p:spPr>
              <a:xfrm>
                <a:off x="7669074" y="335579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45" name="Graphic 4638">
              <a:extLst>
                <a:ext uri="{FF2B5EF4-FFF2-40B4-BE49-F238E27FC236}">
                  <a16:creationId xmlns:a16="http://schemas.microsoft.com/office/drawing/2014/main" id="{70E55B33-696F-1D34-1E99-2970B83FDCA3}"/>
                </a:ext>
              </a:extLst>
            </p:cNvPr>
            <p:cNvGrpSpPr/>
            <p:nvPr/>
          </p:nvGrpSpPr>
          <p:grpSpPr>
            <a:xfrm>
              <a:off x="7860656" y="3283387"/>
              <a:ext cx="75571" cy="69505"/>
              <a:chOff x="7860656" y="3283387"/>
              <a:chExt cx="75571" cy="69505"/>
            </a:xfrm>
          </p:grpSpPr>
          <p:sp>
            <p:nvSpPr>
              <p:cNvPr id="4846" name="Freeform: Shape 4845">
                <a:extLst>
                  <a:ext uri="{FF2B5EF4-FFF2-40B4-BE49-F238E27FC236}">
                    <a16:creationId xmlns:a16="http://schemas.microsoft.com/office/drawing/2014/main" id="{07C36F49-3CA0-EE7E-6B33-30E107D03A89}"/>
                  </a:ext>
                </a:extLst>
              </p:cNvPr>
              <p:cNvSpPr/>
              <p:nvPr/>
            </p:nvSpPr>
            <p:spPr>
              <a:xfrm>
                <a:off x="7898568" y="32833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47" name="Freeform: Shape 4846">
                <a:extLst>
                  <a:ext uri="{FF2B5EF4-FFF2-40B4-BE49-F238E27FC236}">
                    <a16:creationId xmlns:a16="http://schemas.microsoft.com/office/drawing/2014/main" id="{488C5859-D6BF-6025-7564-2BF8D59399D0}"/>
                  </a:ext>
                </a:extLst>
              </p:cNvPr>
              <p:cNvSpPr/>
              <p:nvPr/>
            </p:nvSpPr>
            <p:spPr>
              <a:xfrm>
                <a:off x="7860656" y="331674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48" name="Graphic 4638">
              <a:extLst>
                <a:ext uri="{FF2B5EF4-FFF2-40B4-BE49-F238E27FC236}">
                  <a16:creationId xmlns:a16="http://schemas.microsoft.com/office/drawing/2014/main" id="{CDA8F735-64EE-F477-BF1B-745763236778}"/>
                </a:ext>
              </a:extLst>
            </p:cNvPr>
            <p:cNvGrpSpPr/>
            <p:nvPr/>
          </p:nvGrpSpPr>
          <p:grpSpPr>
            <a:xfrm>
              <a:off x="7907414" y="3266200"/>
              <a:ext cx="75444" cy="69505"/>
              <a:chOff x="7907414" y="3266200"/>
              <a:chExt cx="75444" cy="69505"/>
            </a:xfrm>
          </p:grpSpPr>
          <p:sp>
            <p:nvSpPr>
              <p:cNvPr id="4849" name="Freeform: Shape 4848">
                <a:extLst>
                  <a:ext uri="{FF2B5EF4-FFF2-40B4-BE49-F238E27FC236}">
                    <a16:creationId xmlns:a16="http://schemas.microsoft.com/office/drawing/2014/main" id="{266ACB24-9642-2C17-9A5F-5E0580689808}"/>
                  </a:ext>
                </a:extLst>
              </p:cNvPr>
              <p:cNvSpPr/>
              <p:nvPr/>
            </p:nvSpPr>
            <p:spPr>
              <a:xfrm>
                <a:off x="7945326" y="326620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50" name="Freeform: Shape 4849">
                <a:extLst>
                  <a:ext uri="{FF2B5EF4-FFF2-40B4-BE49-F238E27FC236}">
                    <a16:creationId xmlns:a16="http://schemas.microsoft.com/office/drawing/2014/main" id="{83F0BA54-9384-FEEC-743B-E1EFD5E476CD}"/>
                  </a:ext>
                </a:extLst>
              </p:cNvPr>
              <p:cNvSpPr/>
              <p:nvPr/>
            </p:nvSpPr>
            <p:spPr>
              <a:xfrm>
                <a:off x="7907414" y="32995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25" name="Graphic 4638">
              <a:extLst>
                <a:ext uri="{FF2B5EF4-FFF2-40B4-BE49-F238E27FC236}">
                  <a16:creationId xmlns:a16="http://schemas.microsoft.com/office/drawing/2014/main" id="{930A23AC-7610-26A5-FFEE-AF814AC36DCB}"/>
                </a:ext>
              </a:extLst>
            </p:cNvPr>
            <p:cNvGrpSpPr/>
            <p:nvPr/>
          </p:nvGrpSpPr>
          <p:grpSpPr>
            <a:xfrm>
              <a:off x="7784705" y="3376524"/>
              <a:ext cx="75571" cy="69505"/>
              <a:chOff x="7784705" y="3376524"/>
              <a:chExt cx="75571" cy="69505"/>
            </a:xfrm>
          </p:grpSpPr>
          <p:sp>
            <p:nvSpPr>
              <p:cNvPr id="5026" name="Freeform: Shape 5025">
                <a:extLst>
                  <a:ext uri="{FF2B5EF4-FFF2-40B4-BE49-F238E27FC236}">
                    <a16:creationId xmlns:a16="http://schemas.microsoft.com/office/drawing/2014/main" id="{0022C80F-8954-6F09-8B7D-9C8A6FB4F3CC}"/>
                  </a:ext>
                </a:extLst>
              </p:cNvPr>
              <p:cNvSpPr/>
              <p:nvPr/>
            </p:nvSpPr>
            <p:spPr>
              <a:xfrm>
                <a:off x="7822617"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27" name="Freeform: Shape 5026">
                <a:extLst>
                  <a:ext uri="{FF2B5EF4-FFF2-40B4-BE49-F238E27FC236}">
                    <a16:creationId xmlns:a16="http://schemas.microsoft.com/office/drawing/2014/main" id="{E8AF0183-5599-F436-8DE2-CD4BE8BBECE1}"/>
                  </a:ext>
                </a:extLst>
              </p:cNvPr>
              <p:cNvSpPr/>
              <p:nvPr/>
            </p:nvSpPr>
            <p:spPr>
              <a:xfrm>
                <a:off x="7784705"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28" name="Graphic 4638">
              <a:extLst>
                <a:ext uri="{FF2B5EF4-FFF2-40B4-BE49-F238E27FC236}">
                  <a16:creationId xmlns:a16="http://schemas.microsoft.com/office/drawing/2014/main" id="{4BD5A637-D66E-46AE-0B0B-00515E27341C}"/>
                </a:ext>
              </a:extLst>
            </p:cNvPr>
            <p:cNvGrpSpPr/>
            <p:nvPr/>
          </p:nvGrpSpPr>
          <p:grpSpPr>
            <a:xfrm>
              <a:off x="7793046" y="3376524"/>
              <a:ext cx="75444" cy="69505"/>
              <a:chOff x="7793046" y="3376524"/>
              <a:chExt cx="75444" cy="69505"/>
            </a:xfrm>
          </p:grpSpPr>
          <p:sp>
            <p:nvSpPr>
              <p:cNvPr id="5029" name="Freeform: Shape 5028">
                <a:extLst>
                  <a:ext uri="{FF2B5EF4-FFF2-40B4-BE49-F238E27FC236}">
                    <a16:creationId xmlns:a16="http://schemas.microsoft.com/office/drawing/2014/main" id="{A4947001-D279-EB69-E694-7DAE76F3033C}"/>
                  </a:ext>
                </a:extLst>
              </p:cNvPr>
              <p:cNvSpPr/>
              <p:nvPr/>
            </p:nvSpPr>
            <p:spPr>
              <a:xfrm>
                <a:off x="7830958"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30" name="Freeform: Shape 5029">
                <a:extLst>
                  <a:ext uri="{FF2B5EF4-FFF2-40B4-BE49-F238E27FC236}">
                    <a16:creationId xmlns:a16="http://schemas.microsoft.com/office/drawing/2014/main" id="{E8710442-7943-B853-D8F4-0C9AE0151C82}"/>
                  </a:ext>
                </a:extLst>
              </p:cNvPr>
              <p:cNvSpPr/>
              <p:nvPr/>
            </p:nvSpPr>
            <p:spPr>
              <a:xfrm>
                <a:off x="7793046"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31" name="Graphic 4638">
              <a:extLst>
                <a:ext uri="{FF2B5EF4-FFF2-40B4-BE49-F238E27FC236}">
                  <a16:creationId xmlns:a16="http://schemas.microsoft.com/office/drawing/2014/main" id="{75A94378-76BC-9C34-2FC7-E3BA8D5D67A3}"/>
                </a:ext>
              </a:extLst>
            </p:cNvPr>
            <p:cNvGrpSpPr/>
            <p:nvPr/>
          </p:nvGrpSpPr>
          <p:grpSpPr>
            <a:xfrm>
              <a:off x="7830579" y="3376524"/>
              <a:ext cx="75571" cy="69505"/>
              <a:chOff x="7830579" y="3376524"/>
              <a:chExt cx="75571" cy="69505"/>
            </a:xfrm>
          </p:grpSpPr>
          <p:sp>
            <p:nvSpPr>
              <p:cNvPr id="5032" name="Freeform: Shape 5031">
                <a:extLst>
                  <a:ext uri="{FF2B5EF4-FFF2-40B4-BE49-F238E27FC236}">
                    <a16:creationId xmlns:a16="http://schemas.microsoft.com/office/drawing/2014/main" id="{4551422F-D4D6-4D29-1C4B-DCD112B18A13}"/>
                  </a:ext>
                </a:extLst>
              </p:cNvPr>
              <p:cNvSpPr/>
              <p:nvPr/>
            </p:nvSpPr>
            <p:spPr>
              <a:xfrm>
                <a:off x="7868491"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33" name="Freeform: Shape 5032">
                <a:extLst>
                  <a:ext uri="{FF2B5EF4-FFF2-40B4-BE49-F238E27FC236}">
                    <a16:creationId xmlns:a16="http://schemas.microsoft.com/office/drawing/2014/main" id="{D2BF8EED-0EE5-8A89-CC3A-966ED4B3CCB8}"/>
                  </a:ext>
                </a:extLst>
              </p:cNvPr>
              <p:cNvSpPr/>
              <p:nvPr/>
            </p:nvSpPr>
            <p:spPr>
              <a:xfrm>
                <a:off x="7830579"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34" name="Graphic 4638">
              <a:extLst>
                <a:ext uri="{FF2B5EF4-FFF2-40B4-BE49-F238E27FC236}">
                  <a16:creationId xmlns:a16="http://schemas.microsoft.com/office/drawing/2014/main" id="{52C44EE0-9E2E-8F96-2F38-E1AF5B7A7E4F}"/>
                </a:ext>
              </a:extLst>
            </p:cNvPr>
            <p:cNvGrpSpPr/>
            <p:nvPr/>
          </p:nvGrpSpPr>
          <p:grpSpPr>
            <a:xfrm>
              <a:off x="7868238" y="3376524"/>
              <a:ext cx="75444" cy="69505"/>
              <a:chOff x="7868238" y="3376524"/>
              <a:chExt cx="75444" cy="69505"/>
            </a:xfrm>
          </p:grpSpPr>
          <p:sp>
            <p:nvSpPr>
              <p:cNvPr id="5035" name="Freeform: Shape 5034">
                <a:extLst>
                  <a:ext uri="{FF2B5EF4-FFF2-40B4-BE49-F238E27FC236}">
                    <a16:creationId xmlns:a16="http://schemas.microsoft.com/office/drawing/2014/main" id="{FE240A91-8FDE-CC7B-658C-965E85EBA063}"/>
                  </a:ext>
                </a:extLst>
              </p:cNvPr>
              <p:cNvSpPr/>
              <p:nvPr/>
            </p:nvSpPr>
            <p:spPr>
              <a:xfrm>
                <a:off x="7906150"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36" name="Freeform: Shape 5035">
                <a:extLst>
                  <a:ext uri="{FF2B5EF4-FFF2-40B4-BE49-F238E27FC236}">
                    <a16:creationId xmlns:a16="http://schemas.microsoft.com/office/drawing/2014/main" id="{542377A3-95B2-5A8F-977F-44498BF78558}"/>
                  </a:ext>
                </a:extLst>
              </p:cNvPr>
              <p:cNvSpPr/>
              <p:nvPr/>
            </p:nvSpPr>
            <p:spPr>
              <a:xfrm>
                <a:off x="7868238"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grpSp>
        <p:nvGrpSpPr>
          <p:cNvPr id="4552" name="Group 4551">
            <a:extLst>
              <a:ext uri="{FF2B5EF4-FFF2-40B4-BE49-F238E27FC236}">
                <a16:creationId xmlns:a16="http://schemas.microsoft.com/office/drawing/2014/main" id="{75903F65-E7FA-40FA-F3A2-36ECBD8B6906}"/>
              </a:ext>
            </a:extLst>
          </p:cNvPr>
          <p:cNvGrpSpPr/>
          <p:nvPr/>
        </p:nvGrpSpPr>
        <p:grpSpPr>
          <a:xfrm>
            <a:off x="7960364" y="3137299"/>
            <a:ext cx="3325513" cy="308730"/>
            <a:chOff x="7960364" y="3137299"/>
            <a:chExt cx="3325513" cy="308730"/>
          </a:xfrm>
        </p:grpSpPr>
        <p:grpSp>
          <p:nvGrpSpPr>
            <p:cNvPr id="4851" name="Graphic 4638">
              <a:extLst>
                <a:ext uri="{FF2B5EF4-FFF2-40B4-BE49-F238E27FC236}">
                  <a16:creationId xmlns:a16="http://schemas.microsoft.com/office/drawing/2014/main" id="{11DFD238-C0D3-7C25-3B73-009D052B104C}"/>
                </a:ext>
              </a:extLst>
            </p:cNvPr>
            <p:cNvGrpSpPr/>
            <p:nvPr/>
          </p:nvGrpSpPr>
          <p:grpSpPr>
            <a:xfrm>
              <a:off x="8038842" y="3266200"/>
              <a:ext cx="75571" cy="69505"/>
              <a:chOff x="8038842" y="3266200"/>
              <a:chExt cx="75571" cy="69505"/>
            </a:xfrm>
          </p:grpSpPr>
          <p:sp>
            <p:nvSpPr>
              <p:cNvPr id="4852" name="Freeform: Shape 4851">
                <a:extLst>
                  <a:ext uri="{FF2B5EF4-FFF2-40B4-BE49-F238E27FC236}">
                    <a16:creationId xmlns:a16="http://schemas.microsoft.com/office/drawing/2014/main" id="{61878A33-4D38-7F4A-0EF4-C68F13999466}"/>
                  </a:ext>
                </a:extLst>
              </p:cNvPr>
              <p:cNvSpPr/>
              <p:nvPr/>
            </p:nvSpPr>
            <p:spPr>
              <a:xfrm>
                <a:off x="8076754" y="326620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53" name="Freeform: Shape 4852">
                <a:extLst>
                  <a:ext uri="{FF2B5EF4-FFF2-40B4-BE49-F238E27FC236}">
                    <a16:creationId xmlns:a16="http://schemas.microsoft.com/office/drawing/2014/main" id="{F874740A-2164-D429-C00B-0B441A4895FA}"/>
                  </a:ext>
                </a:extLst>
              </p:cNvPr>
              <p:cNvSpPr/>
              <p:nvPr/>
            </p:nvSpPr>
            <p:spPr>
              <a:xfrm>
                <a:off x="8038842" y="329956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54" name="Graphic 4638">
              <a:extLst>
                <a:ext uri="{FF2B5EF4-FFF2-40B4-BE49-F238E27FC236}">
                  <a16:creationId xmlns:a16="http://schemas.microsoft.com/office/drawing/2014/main" id="{5DFE9E71-F25F-830D-2982-4B817F0DFD0D}"/>
                </a:ext>
              </a:extLst>
            </p:cNvPr>
            <p:cNvGrpSpPr/>
            <p:nvPr/>
          </p:nvGrpSpPr>
          <p:grpSpPr>
            <a:xfrm>
              <a:off x="8100259" y="3241683"/>
              <a:ext cx="75444" cy="69505"/>
              <a:chOff x="8100259" y="3241683"/>
              <a:chExt cx="75444" cy="69505"/>
            </a:xfrm>
          </p:grpSpPr>
          <p:sp>
            <p:nvSpPr>
              <p:cNvPr id="4855" name="Freeform: Shape 4854">
                <a:extLst>
                  <a:ext uri="{FF2B5EF4-FFF2-40B4-BE49-F238E27FC236}">
                    <a16:creationId xmlns:a16="http://schemas.microsoft.com/office/drawing/2014/main" id="{4D989487-1204-F525-24DA-E9B5F06E91F5}"/>
                  </a:ext>
                </a:extLst>
              </p:cNvPr>
              <p:cNvSpPr/>
              <p:nvPr/>
            </p:nvSpPr>
            <p:spPr>
              <a:xfrm>
                <a:off x="8138171"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56" name="Freeform: Shape 4855">
                <a:extLst>
                  <a:ext uri="{FF2B5EF4-FFF2-40B4-BE49-F238E27FC236}">
                    <a16:creationId xmlns:a16="http://schemas.microsoft.com/office/drawing/2014/main" id="{023B84B7-1220-239B-8135-90389FD45625}"/>
                  </a:ext>
                </a:extLst>
              </p:cNvPr>
              <p:cNvSpPr/>
              <p:nvPr/>
            </p:nvSpPr>
            <p:spPr>
              <a:xfrm>
                <a:off x="8100259"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57" name="Graphic 4638">
              <a:extLst>
                <a:ext uri="{FF2B5EF4-FFF2-40B4-BE49-F238E27FC236}">
                  <a16:creationId xmlns:a16="http://schemas.microsoft.com/office/drawing/2014/main" id="{DD833CFA-BB97-50C9-E622-B46694C4446F}"/>
                </a:ext>
              </a:extLst>
            </p:cNvPr>
            <p:cNvGrpSpPr/>
            <p:nvPr/>
          </p:nvGrpSpPr>
          <p:grpSpPr>
            <a:xfrm>
              <a:off x="8124776" y="3241683"/>
              <a:ext cx="75444" cy="69505"/>
              <a:chOff x="8124776" y="3241683"/>
              <a:chExt cx="75444" cy="69505"/>
            </a:xfrm>
          </p:grpSpPr>
          <p:sp>
            <p:nvSpPr>
              <p:cNvPr id="4858" name="Freeform: Shape 4857">
                <a:extLst>
                  <a:ext uri="{FF2B5EF4-FFF2-40B4-BE49-F238E27FC236}">
                    <a16:creationId xmlns:a16="http://schemas.microsoft.com/office/drawing/2014/main" id="{6D43090C-43F4-FEB2-B8DE-F5569DD76C6A}"/>
                  </a:ext>
                </a:extLst>
              </p:cNvPr>
              <p:cNvSpPr/>
              <p:nvPr/>
            </p:nvSpPr>
            <p:spPr>
              <a:xfrm>
                <a:off x="8162688"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59" name="Freeform: Shape 4858">
                <a:extLst>
                  <a:ext uri="{FF2B5EF4-FFF2-40B4-BE49-F238E27FC236}">
                    <a16:creationId xmlns:a16="http://schemas.microsoft.com/office/drawing/2014/main" id="{B7982F7D-1611-8704-32AF-3FBC1C863282}"/>
                  </a:ext>
                </a:extLst>
              </p:cNvPr>
              <p:cNvSpPr/>
              <p:nvPr/>
            </p:nvSpPr>
            <p:spPr>
              <a:xfrm>
                <a:off x="8124776"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60" name="Graphic 4638">
              <a:extLst>
                <a:ext uri="{FF2B5EF4-FFF2-40B4-BE49-F238E27FC236}">
                  <a16:creationId xmlns:a16="http://schemas.microsoft.com/office/drawing/2014/main" id="{3F4DC626-0218-8386-FEF9-21A494DD1D46}"/>
                </a:ext>
              </a:extLst>
            </p:cNvPr>
            <p:cNvGrpSpPr/>
            <p:nvPr/>
          </p:nvGrpSpPr>
          <p:grpSpPr>
            <a:xfrm>
              <a:off x="8170902" y="3241683"/>
              <a:ext cx="75571" cy="69505"/>
              <a:chOff x="8170902" y="3241683"/>
              <a:chExt cx="75571" cy="69505"/>
            </a:xfrm>
          </p:grpSpPr>
          <p:sp>
            <p:nvSpPr>
              <p:cNvPr id="4861" name="Freeform: Shape 4860">
                <a:extLst>
                  <a:ext uri="{FF2B5EF4-FFF2-40B4-BE49-F238E27FC236}">
                    <a16:creationId xmlns:a16="http://schemas.microsoft.com/office/drawing/2014/main" id="{58266A16-1537-5613-9755-074ADA5EDD7E}"/>
                  </a:ext>
                </a:extLst>
              </p:cNvPr>
              <p:cNvSpPr/>
              <p:nvPr/>
            </p:nvSpPr>
            <p:spPr>
              <a:xfrm>
                <a:off x="8208814"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62" name="Freeform: Shape 4861">
                <a:extLst>
                  <a:ext uri="{FF2B5EF4-FFF2-40B4-BE49-F238E27FC236}">
                    <a16:creationId xmlns:a16="http://schemas.microsoft.com/office/drawing/2014/main" id="{DF96F42D-F0AB-DDAD-4725-7ADBF61129CB}"/>
                  </a:ext>
                </a:extLst>
              </p:cNvPr>
              <p:cNvSpPr/>
              <p:nvPr/>
            </p:nvSpPr>
            <p:spPr>
              <a:xfrm>
                <a:off x="8170902"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63" name="Graphic 4638">
              <a:extLst>
                <a:ext uri="{FF2B5EF4-FFF2-40B4-BE49-F238E27FC236}">
                  <a16:creationId xmlns:a16="http://schemas.microsoft.com/office/drawing/2014/main" id="{866AFD74-827D-46B7-A442-4C948F97C1B4}"/>
                </a:ext>
              </a:extLst>
            </p:cNvPr>
            <p:cNvGrpSpPr/>
            <p:nvPr/>
          </p:nvGrpSpPr>
          <p:grpSpPr>
            <a:xfrm>
              <a:off x="8198451" y="3241683"/>
              <a:ext cx="75444" cy="69505"/>
              <a:chOff x="8198451" y="3241683"/>
              <a:chExt cx="75444" cy="69505"/>
            </a:xfrm>
          </p:grpSpPr>
          <p:sp>
            <p:nvSpPr>
              <p:cNvPr id="4864" name="Freeform: Shape 4863">
                <a:extLst>
                  <a:ext uri="{FF2B5EF4-FFF2-40B4-BE49-F238E27FC236}">
                    <a16:creationId xmlns:a16="http://schemas.microsoft.com/office/drawing/2014/main" id="{277755A7-6630-22DF-1EA6-BCE3E04BB358}"/>
                  </a:ext>
                </a:extLst>
              </p:cNvPr>
              <p:cNvSpPr/>
              <p:nvPr/>
            </p:nvSpPr>
            <p:spPr>
              <a:xfrm>
                <a:off x="8236363"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65" name="Freeform: Shape 4864">
                <a:extLst>
                  <a:ext uri="{FF2B5EF4-FFF2-40B4-BE49-F238E27FC236}">
                    <a16:creationId xmlns:a16="http://schemas.microsoft.com/office/drawing/2014/main" id="{62DF4F98-6E19-3079-FC03-4D1D05BC81A6}"/>
                  </a:ext>
                </a:extLst>
              </p:cNvPr>
              <p:cNvSpPr/>
              <p:nvPr/>
            </p:nvSpPr>
            <p:spPr>
              <a:xfrm>
                <a:off x="8198451"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66" name="Graphic 4638">
              <a:extLst>
                <a:ext uri="{FF2B5EF4-FFF2-40B4-BE49-F238E27FC236}">
                  <a16:creationId xmlns:a16="http://schemas.microsoft.com/office/drawing/2014/main" id="{783DDB5A-190F-A77A-0F09-33C91B200098}"/>
                </a:ext>
              </a:extLst>
            </p:cNvPr>
            <p:cNvGrpSpPr/>
            <p:nvPr/>
          </p:nvGrpSpPr>
          <p:grpSpPr>
            <a:xfrm>
              <a:off x="8234089" y="3241683"/>
              <a:ext cx="75444" cy="69505"/>
              <a:chOff x="8234089" y="3241683"/>
              <a:chExt cx="75444" cy="69505"/>
            </a:xfrm>
          </p:grpSpPr>
          <p:sp>
            <p:nvSpPr>
              <p:cNvPr id="4867" name="Freeform: Shape 4866">
                <a:extLst>
                  <a:ext uri="{FF2B5EF4-FFF2-40B4-BE49-F238E27FC236}">
                    <a16:creationId xmlns:a16="http://schemas.microsoft.com/office/drawing/2014/main" id="{DDC8A530-E788-8CD4-D3B8-BE6BD83BFA1F}"/>
                  </a:ext>
                </a:extLst>
              </p:cNvPr>
              <p:cNvSpPr/>
              <p:nvPr/>
            </p:nvSpPr>
            <p:spPr>
              <a:xfrm>
                <a:off x="8272001"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68" name="Freeform: Shape 4867">
                <a:extLst>
                  <a:ext uri="{FF2B5EF4-FFF2-40B4-BE49-F238E27FC236}">
                    <a16:creationId xmlns:a16="http://schemas.microsoft.com/office/drawing/2014/main" id="{A12436C9-CA46-B499-FB24-317206EDF738}"/>
                  </a:ext>
                </a:extLst>
              </p:cNvPr>
              <p:cNvSpPr/>
              <p:nvPr/>
            </p:nvSpPr>
            <p:spPr>
              <a:xfrm>
                <a:off x="8234089"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69" name="Graphic 4638">
              <a:extLst>
                <a:ext uri="{FF2B5EF4-FFF2-40B4-BE49-F238E27FC236}">
                  <a16:creationId xmlns:a16="http://schemas.microsoft.com/office/drawing/2014/main" id="{62A0E055-CF23-4B83-502C-B178F93544EF}"/>
                </a:ext>
              </a:extLst>
            </p:cNvPr>
            <p:cNvGrpSpPr/>
            <p:nvPr/>
          </p:nvGrpSpPr>
          <p:grpSpPr>
            <a:xfrm>
              <a:off x="8291841" y="3241683"/>
              <a:ext cx="75444" cy="69505"/>
              <a:chOff x="8291841" y="3241683"/>
              <a:chExt cx="75444" cy="69505"/>
            </a:xfrm>
          </p:grpSpPr>
          <p:sp>
            <p:nvSpPr>
              <p:cNvPr id="4870" name="Freeform: Shape 4869">
                <a:extLst>
                  <a:ext uri="{FF2B5EF4-FFF2-40B4-BE49-F238E27FC236}">
                    <a16:creationId xmlns:a16="http://schemas.microsoft.com/office/drawing/2014/main" id="{4120A0C2-EADE-FEDA-E224-B90C5B1D050C}"/>
                  </a:ext>
                </a:extLst>
              </p:cNvPr>
              <p:cNvSpPr/>
              <p:nvPr/>
            </p:nvSpPr>
            <p:spPr>
              <a:xfrm>
                <a:off x="8329753"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71" name="Freeform: Shape 4870">
                <a:extLst>
                  <a:ext uri="{FF2B5EF4-FFF2-40B4-BE49-F238E27FC236}">
                    <a16:creationId xmlns:a16="http://schemas.microsoft.com/office/drawing/2014/main" id="{88A299D8-85B3-FE4C-7971-0A8927614800}"/>
                  </a:ext>
                </a:extLst>
              </p:cNvPr>
              <p:cNvSpPr/>
              <p:nvPr/>
            </p:nvSpPr>
            <p:spPr>
              <a:xfrm>
                <a:off x="8291841"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72" name="Graphic 4638">
              <a:extLst>
                <a:ext uri="{FF2B5EF4-FFF2-40B4-BE49-F238E27FC236}">
                  <a16:creationId xmlns:a16="http://schemas.microsoft.com/office/drawing/2014/main" id="{EC526200-7E74-CFA7-762C-5A003F5F37F5}"/>
                </a:ext>
              </a:extLst>
            </p:cNvPr>
            <p:cNvGrpSpPr/>
            <p:nvPr/>
          </p:nvGrpSpPr>
          <p:grpSpPr>
            <a:xfrm>
              <a:off x="8312693" y="3241683"/>
              <a:ext cx="75444" cy="69505"/>
              <a:chOff x="8312693" y="3241683"/>
              <a:chExt cx="75444" cy="69505"/>
            </a:xfrm>
          </p:grpSpPr>
          <p:sp>
            <p:nvSpPr>
              <p:cNvPr id="4873" name="Freeform: Shape 4872">
                <a:extLst>
                  <a:ext uri="{FF2B5EF4-FFF2-40B4-BE49-F238E27FC236}">
                    <a16:creationId xmlns:a16="http://schemas.microsoft.com/office/drawing/2014/main" id="{1A4B3457-3816-B499-D8EF-615D9049694A}"/>
                  </a:ext>
                </a:extLst>
              </p:cNvPr>
              <p:cNvSpPr/>
              <p:nvPr/>
            </p:nvSpPr>
            <p:spPr>
              <a:xfrm>
                <a:off x="8350605"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74" name="Freeform: Shape 4873">
                <a:extLst>
                  <a:ext uri="{FF2B5EF4-FFF2-40B4-BE49-F238E27FC236}">
                    <a16:creationId xmlns:a16="http://schemas.microsoft.com/office/drawing/2014/main" id="{C7BA45D3-1BBE-EE44-FB43-077C7AFA6F4D}"/>
                  </a:ext>
                </a:extLst>
              </p:cNvPr>
              <p:cNvSpPr/>
              <p:nvPr/>
            </p:nvSpPr>
            <p:spPr>
              <a:xfrm>
                <a:off x="8312693"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75" name="Graphic 4638">
              <a:extLst>
                <a:ext uri="{FF2B5EF4-FFF2-40B4-BE49-F238E27FC236}">
                  <a16:creationId xmlns:a16="http://schemas.microsoft.com/office/drawing/2014/main" id="{C9F13F10-52A5-E395-920D-D1A3EF9789FF}"/>
                </a:ext>
              </a:extLst>
            </p:cNvPr>
            <p:cNvGrpSpPr/>
            <p:nvPr/>
          </p:nvGrpSpPr>
          <p:grpSpPr>
            <a:xfrm>
              <a:off x="8414550" y="3241683"/>
              <a:ext cx="75571" cy="69505"/>
              <a:chOff x="8414550" y="3241683"/>
              <a:chExt cx="75571" cy="69505"/>
            </a:xfrm>
          </p:grpSpPr>
          <p:sp>
            <p:nvSpPr>
              <p:cNvPr id="4876" name="Freeform: Shape 4875">
                <a:extLst>
                  <a:ext uri="{FF2B5EF4-FFF2-40B4-BE49-F238E27FC236}">
                    <a16:creationId xmlns:a16="http://schemas.microsoft.com/office/drawing/2014/main" id="{48DC78F5-DACB-37FD-EE73-C357238BECAB}"/>
                  </a:ext>
                </a:extLst>
              </p:cNvPr>
              <p:cNvSpPr/>
              <p:nvPr/>
            </p:nvSpPr>
            <p:spPr>
              <a:xfrm>
                <a:off x="8452462"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77" name="Freeform: Shape 4876">
                <a:extLst>
                  <a:ext uri="{FF2B5EF4-FFF2-40B4-BE49-F238E27FC236}">
                    <a16:creationId xmlns:a16="http://schemas.microsoft.com/office/drawing/2014/main" id="{04512F09-584A-7F90-C0E1-6CBE88BACDA6}"/>
                  </a:ext>
                </a:extLst>
              </p:cNvPr>
              <p:cNvSpPr/>
              <p:nvPr/>
            </p:nvSpPr>
            <p:spPr>
              <a:xfrm>
                <a:off x="8414550"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78" name="Graphic 4638">
              <a:extLst>
                <a:ext uri="{FF2B5EF4-FFF2-40B4-BE49-F238E27FC236}">
                  <a16:creationId xmlns:a16="http://schemas.microsoft.com/office/drawing/2014/main" id="{96311B5D-D4F5-1EAF-66B1-ACFB9F7B0481}"/>
                </a:ext>
              </a:extLst>
            </p:cNvPr>
            <p:cNvGrpSpPr/>
            <p:nvPr/>
          </p:nvGrpSpPr>
          <p:grpSpPr>
            <a:xfrm>
              <a:off x="8446522" y="3241683"/>
              <a:ext cx="75571" cy="69505"/>
              <a:chOff x="8446522" y="3241683"/>
              <a:chExt cx="75571" cy="69505"/>
            </a:xfrm>
          </p:grpSpPr>
          <p:sp>
            <p:nvSpPr>
              <p:cNvPr id="4879" name="Freeform: Shape 4878">
                <a:extLst>
                  <a:ext uri="{FF2B5EF4-FFF2-40B4-BE49-F238E27FC236}">
                    <a16:creationId xmlns:a16="http://schemas.microsoft.com/office/drawing/2014/main" id="{316286DF-28AD-997B-36CA-33B2742150CC}"/>
                  </a:ext>
                </a:extLst>
              </p:cNvPr>
              <p:cNvSpPr/>
              <p:nvPr/>
            </p:nvSpPr>
            <p:spPr>
              <a:xfrm>
                <a:off x="8484434"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80" name="Freeform: Shape 4879">
                <a:extLst>
                  <a:ext uri="{FF2B5EF4-FFF2-40B4-BE49-F238E27FC236}">
                    <a16:creationId xmlns:a16="http://schemas.microsoft.com/office/drawing/2014/main" id="{9FD168D8-5467-DED3-486D-0A9AFA38F48F}"/>
                  </a:ext>
                </a:extLst>
              </p:cNvPr>
              <p:cNvSpPr/>
              <p:nvPr/>
            </p:nvSpPr>
            <p:spPr>
              <a:xfrm>
                <a:off x="8446522"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81" name="Graphic 4638">
              <a:extLst>
                <a:ext uri="{FF2B5EF4-FFF2-40B4-BE49-F238E27FC236}">
                  <a16:creationId xmlns:a16="http://schemas.microsoft.com/office/drawing/2014/main" id="{B8A46D63-96E2-85E8-72A1-0BEC8A6F9D59}"/>
                </a:ext>
              </a:extLst>
            </p:cNvPr>
            <p:cNvGrpSpPr/>
            <p:nvPr/>
          </p:nvGrpSpPr>
          <p:grpSpPr>
            <a:xfrm>
              <a:off x="8488731" y="3241683"/>
              <a:ext cx="75571" cy="69505"/>
              <a:chOff x="8488731" y="3241683"/>
              <a:chExt cx="75571" cy="69505"/>
            </a:xfrm>
          </p:grpSpPr>
          <p:sp>
            <p:nvSpPr>
              <p:cNvPr id="4882" name="Freeform: Shape 4881">
                <a:extLst>
                  <a:ext uri="{FF2B5EF4-FFF2-40B4-BE49-F238E27FC236}">
                    <a16:creationId xmlns:a16="http://schemas.microsoft.com/office/drawing/2014/main" id="{C64279A5-257E-C430-6B54-56B4E48E985D}"/>
                  </a:ext>
                </a:extLst>
              </p:cNvPr>
              <p:cNvSpPr/>
              <p:nvPr/>
            </p:nvSpPr>
            <p:spPr>
              <a:xfrm>
                <a:off x="8526643"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83" name="Freeform: Shape 4882">
                <a:extLst>
                  <a:ext uri="{FF2B5EF4-FFF2-40B4-BE49-F238E27FC236}">
                    <a16:creationId xmlns:a16="http://schemas.microsoft.com/office/drawing/2014/main" id="{643545D9-604C-23D7-D012-DA7FA325A62B}"/>
                  </a:ext>
                </a:extLst>
              </p:cNvPr>
              <p:cNvSpPr/>
              <p:nvPr/>
            </p:nvSpPr>
            <p:spPr>
              <a:xfrm>
                <a:off x="8488731"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84" name="Graphic 4638">
              <a:extLst>
                <a:ext uri="{FF2B5EF4-FFF2-40B4-BE49-F238E27FC236}">
                  <a16:creationId xmlns:a16="http://schemas.microsoft.com/office/drawing/2014/main" id="{AB30AB27-67B0-53A5-AA69-1D96B7E775ED}"/>
                </a:ext>
              </a:extLst>
            </p:cNvPr>
            <p:cNvGrpSpPr/>
            <p:nvPr/>
          </p:nvGrpSpPr>
          <p:grpSpPr>
            <a:xfrm>
              <a:off x="8523610" y="3241683"/>
              <a:ext cx="75571" cy="69505"/>
              <a:chOff x="8523610" y="3241683"/>
              <a:chExt cx="75571" cy="69505"/>
            </a:xfrm>
          </p:grpSpPr>
          <p:sp>
            <p:nvSpPr>
              <p:cNvPr id="4885" name="Freeform: Shape 4884">
                <a:extLst>
                  <a:ext uri="{FF2B5EF4-FFF2-40B4-BE49-F238E27FC236}">
                    <a16:creationId xmlns:a16="http://schemas.microsoft.com/office/drawing/2014/main" id="{8533CF04-5E5B-59E1-B70D-CB652C05E407}"/>
                  </a:ext>
                </a:extLst>
              </p:cNvPr>
              <p:cNvSpPr/>
              <p:nvPr/>
            </p:nvSpPr>
            <p:spPr>
              <a:xfrm>
                <a:off x="8561522"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86" name="Freeform: Shape 4885">
                <a:extLst>
                  <a:ext uri="{FF2B5EF4-FFF2-40B4-BE49-F238E27FC236}">
                    <a16:creationId xmlns:a16="http://schemas.microsoft.com/office/drawing/2014/main" id="{A8B5BD85-6E14-7C20-FDAD-6D676B7EF1E6}"/>
                  </a:ext>
                </a:extLst>
              </p:cNvPr>
              <p:cNvSpPr/>
              <p:nvPr/>
            </p:nvSpPr>
            <p:spPr>
              <a:xfrm>
                <a:off x="8523610"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87" name="Graphic 4638">
              <a:extLst>
                <a:ext uri="{FF2B5EF4-FFF2-40B4-BE49-F238E27FC236}">
                  <a16:creationId xmlns:a16="http://schemas.microsoft.com/office/drawing/2014/main" id="{AF305F25-C493-38B9-DEC4-053B65514AD2}"/>
                </a:ext>
              </a:extLst>
            </p:cNvPr>
            <p:cNvGrpSpPr/>
            <p:nvPr/>
          </p:nvGrpSpPr>
          <p:grpSpPr>
            <a:xfrm>
              <a:off x="8582626" y="3241683"/>
              <a:ext cx="75444" cy="69505"/>
              <a:chOff x="8582626" y="3241683"/>
              <a:chExt cx="75444" cy="69505"/>
            </a:xfrm>
          </p:grpSpPr>
          <p:sp>
            <p:nvSpPr>
              <p:cNvPr id="4888" name="Freeform: Shape 4887">
                <a:extLst>
                  <a:ext uri="{FF2B5EF4-FFF2-40B4-BE49-F238E27FC236}">
                    <a16:creationId xmlns:a16="http://schemas.microsoft.com/office/drawing/2014/main" id="{6981A1DE-1576-CCC8-73BD-0F68EB7F0265}"/>
                  </a:ext>
                </a:extLst>
              </p:cNvPr>
              <p:cNvSpPr/>
              <p:nvPr/>
            </p:nvSpPr>
            <p:spPr>
              <a:xfrm>
                <a:off x="8620538"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89" name="Freeform: Shape 4888">
                <a:extLst>
                  <a:ext uri="{FF2B5EF4-FFF2-40B4-BE49-F238E27FC236}">
                    <a16:creationId xmlns:a16="http://schemas.microsoft.com/office/drawing/2014/main" id="{106D01C8-BFC5-B3F5-A35A-BE0BF29A74FE}"/>
                  </a:ext>
                </a:extLst>
              </p:cNvPr>
              <p:cNvSpPr/>
              <p:nvPr/>
            </p:nvSpPr>
            <p:spPr>
              <a:xfrm>
                <a:off x="8582626"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90" name="Graphic 4638">
              <a:extLst>
                <a:ext uri="{FF2B5EF4-FFF2-40B4-BE49-F238E27FC236}">
                  <a16:creationId xmlns:a16="http://schemas.microsoft.com/office/drawing/2014/main" id="{488772BE-85A0-8912-3AD8-2AF01F4F76BA}"/>
                </a:ext>
              </a:extLst>
            </p:cNvPr>
            <p:cNvGrpSpPr/>
            <p:nvPr/>
          </p:nvGrpSpPr>
          <p:grpSpPr>
            <a:xfrm>
              <a:off x="8715445" y="3220705"/>
              <a:ext cx="75571" cy="69631"/>
              <a:chOff x="8715445" y="3220705"/>
              <a:chExt cx="75571" cy="69631"/>
            </a:xfrm>
          </p:grpSpPr>
          <p:sp>
            <p:nvSpPr>
              <p:cNvPr id="4891" name="Freeform: Shape 4890">
                <a:extLst>
                  <a:ext uri="{FF2B5EF4-FFF2-40B4-BE49-F238E27FC236}">
                    <a16:creationId xmlns:a16="http://schemas.microsoft.com/office/drawing/2014/main" id="{91727C1D-78A7-73A7-41F9-868B3C9FB91B}"/>
                  </a:ext>
                </a:extLst>
              </p:cNvPr>
              <p:cNvSpPr/>
              <p:nvPr/>
            </p:nvSpPr>
            <p:spPr>
              <a:xfrm>
                <a:off x="8753357"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92" name="Freeform: Shape 4891">
                <a:extLst>
                  <a:ext uri="{FF2B5EF4-FFF2-40B4-BE49-F238E27FC236}">
                    <a16:creationId xmlns:a16="http://schemas.microsoft.com/office/drawing/2014/main" id="{F9BAE304-B116-5099-A28F-8DE9BA2E1E29}"/>
                  </a:ext>
                </a:extLst>
              </p:cNvPr>
              <p:cNvSpPr/>
              <p:nvPr/>
            </p:nvSpPr>
            <p:spPr>
              <a:xfrm>
                <a:off x="8715445"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93" name="Graphic 4638">
              <a:extLst>
                <a:ext uri="{FF2B5EF4-FFF2-40B4-BE49-F238E27FC236}">
                  <a16:creationId xmlns:a16="http://schemas.microsoft.com/office/drawing/2014/main" id="{BF4C8CF8-B412-072F-01F4-794CF6CC48FD}"/>
                </a:ext>
              </a:extLst>
            </p:cNvPr>
            <p:cNvGrpSpPr/>
            <p:nvPr/>
          </p:nvGrpSpPr>
          <p:grpSpPr>
            <a:xfrm>
              <a:off x="8745016" y="3220705"/>
              <a:ext cx="75444" cy="69631"/>
              <a:chOff x="8745016" y="3220705"/>
              <a:chExt cx="75444" cy="69631"/>
            </a:xfrm>
          </p:grpSpPr>
          <p:sp>
            <p:nvSpPr>
              <p:cNvPr id="4894" name="Freeform: Shape 4893">
                <a:extLst>
                  <a:ext uri="{FF2B5EF4-FFF2-40B4-BE49-F238E27FC236}">
                    <a16:creationId xmlns:a16="http://schemas.microsoft.com/office/drawing/2014/main" id="{DE563B0B-6148-DBF8-5CC0-20310CB48B7B}"/>
                  </a:ext>
                </a:extLst>
              </p:cNvPr>
              <p:cNvSpPr/>
              <p:nvPr/>
            </p:nvSpPr>
            <p:spPr>
              <a:xfrm>
                <a:off x="8782928"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95" name="Freeform: Shape 4894">
                <a:extLst>
                  <a:ext uri="{FF2B5EF4-FFF2-40B4-BE49-F238E27FC236}">
                    <a16:creationId xmlns:a16="http://schemas.microsoft.com/office/drawing/2014/main" id="{27D0FA4A-8044-9D24-2AFA-B15050259EE9}"/>
                  </a:ext>
                </a:extLst>
              </p:cNvPr>
              <p:cNvSpPr/>
              <p:nvPr/>
            </p:nvSpPr>
            <p:spPr>
              <a:xfrm>
                <a:off x="8745016"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96" name="Graphic 4638">
              <a:extLst>
                <a:ext uri="{FF2B5EF4-FFF2-40B4-BE49-F238E27FC236}">
                  <a16:creationId xmlns:a16="http://schemas.microsoft.com/office/drawing/2014/main" id="{E63543B5-9C73-9ED3-A058-1FABC76A8574}"/>
                </a:ext>
              </a:extLst>
            </p:cNvPr>
            <p:cNvGrpSpPr/>
            <p:nvPr/>
          </p:nvGrpSpPr>
          <p:grpSpPr>
            <a:xfrm>
              <a:off x="8769532" y="3220705"/>
              <a:ext cx="75444" cy="69631"/>
              <a:chOff x="8769532" y="3220705"/>
              <a:chExt cx="75444" cy="69631"/>
            </a:xfrm>
          </p:grpSpPr>
          <p:sp>
            <p:nvSpPr>
              <p:cNvPr id="4897" name="Freeform: Shape 4896">
                <a:extLst>
                  <a:ext uri="{FF2B5EF4-FFF2-40B4-BE49-F238E27FC236}">
                    <a16:creationId xmlns:a16="http://schemas.microsoft.com/office/drawing/2014/main" id="{908CDAD0-96F8-4ECA-564B-730ECA83EFD9}"/>
                  </a:ext>
                </a:extLst>
              </p:cNvPr>
              <p:cNvSpPr/>
              <p:nvPr/>
            </p:nvSpPr>
            <p:spPr>
              <a:xfrm>
                <a:off x="8807444"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98" name="Freeform: Shape 4897">
                <a:extLst>
                  <a:ext uri="{FF2B5EF4-FFF2-40B4-BE49-F238E27FC236}">
                    <a16:creationId xmlns:a16="http://schemas.microsoft.com/office/drawing/2014/main" id="{3B22A9FE-8464-A218-6ACE-177EAEA29D6F}"/>
                  </a:ext>
                </a:extLst>
              </p:cNvPr>
              <p:cNvSpPr/>
              <p:nvPr/>
            </p:nvSpPr>
            <p:spPr>
              <a:xfrm>
                <a:off x="8769532"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99" name="Graphic 4638">
              <a:extLst>
                <a:ext uri="{FF2B5EF4-FFF2-40B4-BE49-F238E27FC236}">
                  <a16:creationId xmlns:a16="http://schemas.microsoft.com/office/drawing/2014/main" id="{27B0E42B-2719-56EA-0BE6-1D67DD9ABE44}"/>
                </a:ext>
              </a:extLst>
            </p:cNvPr>
            <p:cNvGrpSpPr/>
            <p:nvPr/>
          </p:nvGrpSpPr>
          <p:grpSpPr>
            <a:xfrm>
              <a:off x="8828296" y="3220705"/>
              <a:ext cx="75444" cy="69631"/>
              <a:chOff x="8828296" y="3220705"/>
              <a:chExt cx="75444" cy="69631"/>
            </a:xfrm>
          </p:grpSpPr>
          <p:sp>
            <p:nvSpPr>
              <p:cNvPr id="4900" name="Freeform: Shape 4899">
                <a:extLst>
                  <a:ext uri="{FF2B5EF4-FFF2-40B4-BE49-F238E27FC236}">
                    <a16:creationId xmlns:a16="http://schemas.microsoft.com/office/drawing/2014/main" id="{C36B99C9-3CA2-9B50-550A-7B6FA6E9121A}"/>
                  </a:ext>
                </a:extLst>
              </p:cNvPr>
              <p:cNvSpPr/>
              <p:nvPr/>
            </p:nvSpPr>
            <p:spPr>
              <a:xfrm>
                <a:off x="8866208"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01" name="Freeform: Shape 4900">
                <a:extLst>
                  <a:ext uri="{FF2B5EF4-FFF2-40B4-BE49-F238E27FC236}">
                    <a16:creationId xmlns:a16="http://schemas.microsoft.com/office/drawing/2014/main" id="{F85E99ED-8428-547D-0431-E2F6961E004E}"/>
                  </a:ext>
                </a:extLst>
              </p:cNvPr>
              <p:cNvSpPr/>
              <p:nvPr/>
            </p:nvSpPr>
            <p:spPr>
              <a:xfrm>
                <a:off x="8828296"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02" name="Graphic 4638">
              <a:extLst>
                <a:ext uri="{FF2B5EF4-FFF2-40B4-BE49-F238E27FC236}">
                  <a16:creationId xmlns:a16="http://schemas.microsoft.com/office/drawing/2014/main" id="{1DAA2C68-ADCD-A39D-1BB5-E4ECA018FC20}"/>
                </a:ext>
              </a:extLst>
            </p:cNvPr>
            <p:cNvGrpSpPr/>
            <p:nvPr/>
          </p:nvGrpSpPr>
          <p:grpSpPr>
            <a:xfrm>
              <a:off x="8873917" y="3220705"/>
              <a:ext cx="75571" cy="69631"/>
              <a:chOff x="8873917" y="3220705"/>
              <a:chExt cx="75571" cy="69631"/>
            </a:xfrm>
          </p:grpSpPr>
          <p:sp>
            <p:nvSpPr>
              <p:cNvPr id="4903" name="Freeform: Shape 4902">
                <a:extLst>
                  <a:ext uri="{FF2B5EF4-FFF2-40B4-BE49-F238E27FC236}">
                    <a16:creationId xmlns:a16="http://schemas.microsoft.com/office/drawing/2014/main" id="{073ED264-06DB-53C6-E309-B5377A7ACCBC}"/>
                  </a:ext>
                </a:extLst>
              </p:cNvPr>
              <p:cNvSpPr/>
              <p:nvPr/>
            </p:nvSpPr>
            <p:spPr>
              <a:xfrm>
                <a:off x="8911829"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04" name="Freeform: Shape 4903">
                <a:extLst>
                  <a:ext uri="{FF2B5EF4-FFF2-40B4-BE49-F238E27FC236}">
                    <a16:creationId xmlns:a16="http://schemas.microsoft.com/office/drawing/2014/main" id="{9F0F130F-965D-ED89-A72F-3ABFA20D6094}"/>
                  </a:ext>
                </a:extLst>
              </p:cNvPr>
              <p:cNvSpPr/>
              <p:nvPr/>
            </p:nvSpPr>
            <p:spPr>
              <a:xfrm>
                <a:off x="8873917"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05" name="Graphic 4638">
              <a:extLst>
                <a:ext uri="{FF2B5EF4-FFF2-40B4-BE49-F238E27FC236}">
                  <a16:creationId xmlns:a16="http://schemas.microsoft.com/office/drawing/2014/main" id="{52ECC11F-D989-CC0D-F65E-D32C086220E7}"/>
                </a:ext>
              </a:extLst>
            </p:cNvPr>
            <p:cNvGrpSpPr/>
            <p:nvPr/>
          </p:nvGrpSpPr>
          <p:grpSpPr>
            <a:xfrm>
              <a:off x="9034790" y="3220705"/>
              <a:ext cx="75571" cy="69631"/>
              <a:chOff x="9034790" y="3220705"/>
              <a:chExt cx="75571" cy="69631"/>
            </a:xfrm>
          </p:grpSpPr>
          <p:sp>
            <p:nvSpPr>
              <p:cNvPr id="4906" name="Freeform: Shape 4905">
                <a:extLst>
                  <a:ext uri="{FF2B5EF4-FFF2-40B4-BE49-F238E27FC236}">
                    <a16:creationId xmlns:a16="http://schemas.microsoft.com/office/drawing/2014/main" id="{5F722E63-01B0-DBFF-94C8-8814A58FE133}"/>
                  </a:ext>
                </a:extLst>
              </p:cNvPr>
              <p:cNvSpPr/>
              <p:nvPr/>
            </p:nvSpPr>
            <p:spPr>
              <a:xfrm>
                <a:off x="9072702"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07" name="Freeform: Shape 4906">
                <a:extLst>
                  <a:ext uri="{FF2B5EF4-FFF2-40B4-BE49-F238E27FC236}">
                    <a16:creationId xmlns:a16="http://schemas.microsoft.com/office/drawing/2014/main" id="{2FD8AEC1-B164-00F0-ADF9-5FAFDBACCBB3}"/>
                  </a:ext>
                </a:extLst>
              </p:cNvPr>
              <p:cNvSpPr/>
              <p:nvPr/>
            </p:nvSpPr>
            <p:spPr>
              <a:xfrm>
                <a:off x="9034790"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08" name="Graphic 4638">
              <a:extLst>
                <a:ext uri="{FF2B5EF4-FFF2-40B4-BE49-F238E27FC236}">
                  <a16:creationId xmlns:a16="http://schemas.microsoft.com/office/drawing/2014/main" id="{84C68E2A-720B-3427-D242-B609E544A49F}"/>
                </a:ext>
              </a:extLst>
            </p:cNvPr>
            <p:cNvGrpSpPr/>
            <p:nvPr/>
          </p:nvGrpSpPr>
          <p:grpSpPr>
            <a:xfrm>
              <a:off x="9072449" y="3220705"/>
              <a:ext cx="75444" cy="69631"/>
              <a:chOff x="9072449" y="3220705"/>
              <a:chExt cx="75444" cy="69631"/>
            </a:xfrm>
          </p:grpSpPr>
          <p:sp>
            <p:nvSpPr>
              <p:cNvPr id="4909" name="Freeform: Shape 4908">
                <a:extLst>
                  <a:ext uri="{FF2B5EF4-FFF2-40B4-BE49-F238E27FC236}">
                    <a16:creationId xmlns:a16="http://schemas.microsoft.com/office/drawing/2014/main" id="{87AA371F-CD6A-1204-FC4C-5606839CF585}"/>
                  </a:ext>
                </a:extLst>
              </p:cNvPr>
              <p:cNvSpPr/>
              <p:nvPr/>
            </p:nvSpPr>
            <p:spPr>
              <a:xfrm>
                <a:off x="9110361"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10" name="Freeform: Shape 4909">
                <a:extLst>
                  <a:ext uri="{FF2B5EF4-FFF2-40B4-BE49-F238E27FC236}">
                    <a16:creationId xmlns:a16="http://schemas.microsoft.com/office/drawing/2014/main" id="{B6C8F1B0-BED2-7731-F9CF-694A74FA8B0F}"/>
                  </a:ext>
                </a:extLst>
              </p:cNvPr>
              <p:cNvSpPr/>
              <p:nvPr/>
            </p:nvSpPr>
            <p:spPr>
              <a:xfrm>
                <a:off x="9072449"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11" name="Graphic 4638">
              <a:extLst>
                <a:ext uri="{FF2B5EF4-FFF2-40B4-BE49-F238E27FC236}">
                  <a16:creationId xmlns:a16="http://schemas.microsoft.com/office/drawing/2014/main" id="{23E8E661-E5A3-2BF6-543D-A5938380F0C1}"/>
                </a:ext>
              </a:extLst>
            </p:cNvPr>
            <p:cNvGrpSpPr/>
            <p:nvPr/>
          </p:nvGrpSpPr>
          <p:grpSpPr>
            <a:xfrm>
              <a:off x="9098356" y="3220705"/>
              <a:ext cx="75571" cy="69631"/>
              <a:chOff x="9098356" y="3220705"/>
              <a:chExt cx="75571" cy="69631"/>
            </a:xfrm>
          </p:grpSpPr>
          <p:sp>
            <p:nvSpPr>
              <p:cNvPr id="4912" name="Freeform: Shape 4911">
                <a:extLst>
                  <a:ext uri="{FF2B5EF4-FFF2-40B4-BE49-F238E27FC236}">
                    <a16:creationId xmlns:a16="http://schemas.microsoft.com/office/drawing/2014/main" id="{0C4ED3B0-DEBB-DA62-5C52-FDFF2AD86C23}"/>
                  </a:ext>
                </a:extLst>
              </p:cNvPr>
              <p:cNvSpPr/>
              <p:nvPr/>
            </p:nvSpPr>
            <p:spPr>
              <a:xfrm>
                <a:off x="9136268" y="3220705"/>
                <a:ext cx="126" cy="69631"/>
              </a:xfrm>
              <a:custGeom>
                <a:avLst/>
                <a:gdLst>
                  <a:gd name="connsiteX0" fmla="*/ 0 w 126"/>
                  <a:gd name="connsiteY0" fmla="*/ 0 h 69631"/>
                  <a:gd name="connsiteX1" fmla="*/ 126 w 126"/>
                  <a:gd name="connsiteY1" fmla="*/ 69632 h 69631"/>
                </a:gdLst>
                <a:ahLst/>
                <a:cxnLst>
                  <a:cxn ang="0">
                    <a:pos x="connsiteX0" y="connsiteY0"/>
                  </a:cxn>
                  <a:cxn ang="0">
                    <a:pos x="connsiteX1" y="connsiteY1"/>
                  </a:cxn>
                </a:cxnLst>
                <a:rect l="l" t="t" r="r" b="b"/>
                <a:pathLst>
                  <a:path w="126" h="69631">
                    <a:moveTo>
                      <a:pt x="0" y="0"/>
                    </a:moveTo>
                    <a:lnTo>
                      <a:pt x="126" y="69632"/>
                    </a:lnTo>
                  </a:path>
                </a:pathLst>
              </a:custGeom>
              <a:ln w="18934" cap="flat">
                <a:solidFill>
                  <a:schemeClr val="accent1"/>
                </a:solidFill>
                <a:prstDash val="solid"/>
                <a:round/>
              </a:ln>
            </p:spPr>
            <p:txBody>
              <a:bodyPr rtlCol="0" anchor="ctr"/>
              <a:lstStyle/>
              <a:p>
                <a:endParaRPr lang="en-US" dirty="0"/>
              </a:p>
            </p:txBody>
          </p:sp>
          <p:sp>
            <p:nvSpPr>
              <p:cNvPr id="4913" name="Freeform: Shape 4912">
                <a:extLst>
                  <a:ext uri="{FF2B5EF4-FFF2-40B4-BE49-F238E27FC236}">
                    <a16:creationId xmlns:a16="http://schemas.microsoft.com/office/drawing/2014/main" id="{EE053E86-D13D-9E79-9190-818A6DCF1342}"/>
                  </a:ext>
                </a:extLst>
              </p:cNvPr>
              <p:cNvSpPr/>
              <p:nvPr/>
            </p:nvSpPr>
            <p:spPr>
              <a:xfrm>
                <a:off x="9098356"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14" name="Graphic 4638">
              <a:extLst>
                <a:ext uri="{FF2B5EF4-FFF2-40B4-BE49-F238E27FC236}">
                  <a16:creationId xmlns:a16="http://schemas.microsoft.com/office/drawing/2014/main" id="{34337489-C192-41F1-8788-FE3D63CFA17D}"/>
                </a:ext>
              </a:extLst>
            </p:cNvPr>
            <p:cNvGrpSpPr/>
            <p:nvPr/>
          </p:nvGrpSpPr>
          <p:grpSpPr>
            <a:xfrm>
              <a:off x="9136015" y="3220705"/>
              <a:ext cx="75444" cy="69631"/>
              <a:chOff x="9136015" y="3220705"/>
              <a:chExt cx="75444" cy="69631"/>
            </a:xfrm>
          </p:grpSpPr>
          <p:sp>
            <p:nvSpPr>
              <p:cNvPr id="4915" name="Freeform: Shape 4914">
                <a:extLst>
                  <a:ext uri="{FF2B5EF4-FFF2-40B4-BE49-F238E27FC236}">
                    <a16:creationId xmlns:a16="http://schemas.microsoft.com/office/drawing/2014/main" id="{83B4653C-5D9E-DD1F-DFF5-85DC687A1873}"/>
                  </a:ext>
                </a:extLst>
              </p:cNvPr>
              <p:cNvSpPr/>
              <p:nvPr/>
            </p:nvSpPr>
            <p:spPr>
              <a:xfrm>
                <a:off x="9173927"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16" name="Freeform: Shape 4915">
                <a:extLst>
                  <a:ext uri="{FF2B5EF4-FFF2-40B4-BE49-F238E27FC236}">
                    <a16:creationId xmlns:a16="http://schemas.microsoft.com/office/drawing/2014/main" id="{7402CC66-B9A4-499C-758B-B7EEA1D38C1B}"/>
                  </a:ext>
                </a:extLst>
              </p:cNvPr>
              <p:cNvSpPr/>
              <p:nvPr/>
            </p:nvSpPr>
            <p:spPr>
              <a:xfrm>
                <a:off x="9136015"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17" name="Graphic 4638">
              <a:extLst>
                <a:ext uri="{FF2B5EF4-FFF2-40B4-BE49-F238E27FC236}">
                  <a16:creationId xmlns:a16="http://schemas.microsoft.com/office/drawing/2014/main" id="{B39EB1AA-6C58-1EEF-AA2B-6FF52D55B7AA}"/>
                </a:ext>
              </a:extLst>
            </p:cNvPr>
            <p:cNvGrpSpPr/>
            <p:nvPr/>
          </p:nvGrpSpPr>
          <p:grpSpPr>
            <a:xfrm>
              <a:off x="9150295" y="3220705"/>
              <a:ext cx="75444" cy="69631"/>
              <a:chOff x="9150295" y="3220705"/>
              <a:chExt cx="75444" cy="69631"/>
            </a:xfrm>
          </p:grpSpPr>
          <p:sp>
            <p:nvSpPr>
              <p:cNvPr id="4918" name="Freeform: Shape 4917">
                <a:extLst>
                  <a:ext uri="{FF2B5EF4-FFF2-40B4-BE49-F238E27FC236}">
                    <a16:creationId xmlns:a16="http://schemas.microsoft.com/office/drawing/2014/main" id="{2DBA46E3-4386-EBEC-5930-C5176E4F8A91}"/>
                  </a:ext>
                </a:extLst>
              </p:cNvPr>
              <p:cNvSpPr/>
              <p:nvPr/>
            </p:nvSpPr>
            <p:spPr>
              <a:xfrm>
                <a:off x="9188207"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19" name="Freeform: Shape 4918">
                <a:extLst>
                  <a:ext uri="{FF2B5EF4-FFF2-40B4-BE49-F238E27FC236}">
                    <a16:creationId xmlns:a16="http://schemas.microsoft.com/office/drawing/2014/main" id="{725BD780-6B99-DB46-86C5-15F0B2FF7344}"/>
                  </a:ext>
                </a:extLst>
              </p:cNvPr>
              <p:cNvSpPr/>
              <p:nvPr/>
            </p:nvSpPr>
            <p:spPr>
              <a:xfrm>
                <a:off x="9150295"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20" name="Graphic 4638">
              <a:extLst>
                <a:ext uri="{FF2B5EF4-FFF2-40B4-BE49-F238E27FC236}">
                  <a16:creationId xmlns:a16="http://schemas.microsoft.com/office/drawing/2014/main" id="{9741E7B5-F73C-1666-9ECC-B2E2AAC8BD85}"/>
                </a:ext>
              </a:extLst>
            </p:cNvPr>
            <p:cNvGrpSpPr/>
            <p:nvPr/>
          </p:nvGrpSpPr>
          <p:grpSpPr>
            <a:xfrm>
              <a:off x="9200592" y="3220705"/>
              <a:ext cx="75571" cy="69631"/>
              <a:chOff x="9200592" y="3220705"/>
              <a:chExt cx="75571" cy="69631"/>
            </a:xfrm>
          </p:grpSpPr>
          <p:sp>
            <p:nvSpPr>
              <p:cNvPr id="4921" name="Freeform: Shape 4920">
                <a:extLst>
                  <a:ext uri="{FF2B5EF4-FFF2-40B4-BE49-F238E27FC236}">
                    <a16:creationId xmlns:a16="http://schemas.microsoft.com/office/drawing/2014/main" id="{B431D104-A261-0BA4-2278-120CE1A5C61B}"/>
                  </a:ext>
                </a:extLst>
              </p:cNvPr>
              <p:cNvSpPr/>
              <p:nvPr/>
            </p:nvSpPr>
            <p:spPr>
              <a:xfrm>
                <a:off x="9238504"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22" name="Freeform: Shape 4921">
                <a:extLst>
                  <a:ext uri="{FF2B5EF4-FFF2-40B4-BE49-F238E27FC236}">
                    <a16:creationId xmlns:a16="http://schemas.microsoft.com/office/drawing/2014/main" id="{C7AD40AD-E377-B2D5-447B-B82DAD53F772}"/>
                  </a:ext>
                </a:extLst>
              </p:cNvPr>
              <p:cNvSpPr/>
              <p:nvPr/>
            </p:nvSpPr>
            <p:spPr>
              <a:xfrm>
                <a:off x="9200592"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23" name="Graphic 4638">
              <a:extLst>
                <a:ext uri="{FF2B5EF4-FFF2-40B4-BE49-F238E27FC236}">
                  <a16:creationId xmlns:a16="http://schemas.microsoft.com/office/drawing/2014/main" id="{D4237939-A88E-6EBC-08D1-80795B0BD273}"/>
                </a:ext>
              </a:extLst>
            </p:cNvPr>
            <p:cNvGrpSpPr/>
            <p:nvPr/>
          </p:nvGrpSpPr>
          <p:grpSpPr>
            <a:xfrm>
              <a:off x="9244822" y="3220705"/>
              <a:ext cx="75571" cy="69631"/>
              <a:chOff x="9244822" y="3220705"/>
              <a:chExt cx="75571" cy="69631"/>
            </a:xfrm>
          </p:grpSpPr>
          <p:sp>
            <p:nvSpPr>
              <p:cNvPr id="4924" name="Freeform: Shape 4923">
                <a:extLst>
                  <a:ext uri="{FF2B5EF4-FFF2-40B4-BE49-F238E27FC236}">
                    <a16:creationId xmlns:a16="http://schemas.microsoft.com/office/drawing/2014/main" id="{F1A891F5-0E2F-DA31-0E62-4585108752F7}"/>
                  </a:ext>
                </a:extLst>
              </p:cNvPr>
              <p:cNvSpPr/>
              <p:nvPr/>
            </p:nvSpPr>
            <p:spPr>
              <a:xfrm>
                <a:off x="9282734"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25" name="Freeform: Shape 4924">
                <a:extLst>
                  <a:ext uri="{FF2B5EF4-FFF2-40B4-BE49-F238E27FC236}">
                    <a16:creationId xmlns:a16="http://schemas.microsoft.com/office/drawing/2014/main" id="{422CB206-AED0-3CC5-5B95-4EA7ECFB7DC2}"/>
                  </a:ext>
                </a:extLst>
              </p:cNvPr>
              <p:cNvSpPr/>
              <p:nvPr/>
            </p:nvSpPr>
            <p:spPr>
              <a:xfrm>
                <a:off x="9244822"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26" name="Graphic 4638">
              <a:extLst>
                <a:ext uri="{FF2B5EF4-FFF2-40B4-BE49-F238E27FC236}">
                  <a16:creationId xmlns:a16="http://schemas.microsoft.com/office/drawing/2014/main" id="{74976450-D712-07C4-209C-1EF4381E5F81}"/>
                </a:ext>
              </a:extLst>
            </p:cNvPr>
            <p:cNvGrpSpPr/>
            <p:nvPr/>
          </p:nvGrpSpPr>
          <p:grpSpPr>
            <a:xfrm>
              <a:off x="9349207" y="3220705"/>
              <a:ext cx="75571" cy="69631"/>
              <a:chOff x="9349207" y="3220705"/>
              <a:chExt cx="75571" cy="69631"/>
            </a:xfrm>
          </p:grpSpPr>
          <p:sp>
            <p:nvSpPr>
              <p:cNvPr id="4927" name="Freeform: Shape 4926">
                <a:extLst>
                  <a:ext uri="{FF2B5EF4-FFF2-40B4-BE49-F238E27FC236}">
                    <a16:creationId xmlns:a16="http://schemas.microsoft.com/office/drawing/2014/main" id="{030A002C-D3BD-AB3A-3657-E329FAC24F07}"/>
                  </a:ext>
                </a:extLst>
              </p:cNvPr>
              <p:cNvSpPr/>
              <p:nvPr/>
            </p:nvSpPr>
            <p:spPr>
              <a:xfrm>
                <a:off x="9387119"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28" name="Freeform: Shape 4927">
                <a:extLst>
                  <a:ext uri="{FF2B5EF4-FFF2-40B4-BE49-F238E27FC236}">
                    <a16:creationId xmlns:a16="http://schemas.microsoft.com/office/drawing/2014/main" id="{146CD951-1C42-CE0B-8623-85F6842C545D}"/>
                  </a:ext>
                </a:extLst>
              </p:cNvPr>
              <p:cNvSpPr/>
              <p:nvPr/>
            </p:nvSpPr>
            <p:spPr>
              <a:xfrm>
                <a:off x="9349207"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29" name="Graphic 4638">
              <a:extLst>
                <a:ext uri="{FF2B5EF4-FFF2-40B4-BE49-F238E27FC236}">
                  <a16:creationId xmlns:a16="http://schemas.microsoft.com/office/drawing/2014/main" id="{AD1C6A70-8833-CE3A-C06D-1C118FF65655}"/>
                </a:ext>
              </a:extLst>
            </p:cNvPr>
            <p:cNvGrpSpPr/>
            <p:nvPr/>
          </p:nvGrpSpPr>
          <p:grpSpPr>
            <a:xfrm>
              <a:off x="9500349" y="3194925"/>
              <a:ext cx="75444" cy="69631"/>
              <a:chOff x="9500349" y="3194925"/>
              <a:chExt cx="75444" cy="69631"/>
            </a:xfrm>
          </p:grpSpPr>
          <p:sp>
            <p:nvSpPr>
              <p:cNvPr id="4930" name="Freeform: Shape 4929">
                <a:extLst>
                  <a:ext uri="{FF2B5EF4-FFF2-40B4-BE49-F238E27FC236}">
                    <a16:creationId xmlns:a16="http://schemas.microsoft.com/office/drawing/2014/main" id="{D5F32FCF-CE24-8D82-A77C-3EA84568D818}"/>
                  </a:ext>
                </a:extLst>
              </p:cNvPr>
              <p:cNvSpPr/>
              <p:nvPr/>
            </p:nvSpPr>
            <p:spPr>
              <a:xfrm>
                <a:off x="9538261"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31" name="Freeform: Shape 4930">
                <a:extLst>
                  <a:ext uri="{FF2B5EF4-FFF2-40B4-BE49-F238E27FC236}">
                    <a16:creationId xmlns:a16="http://schemas.microsoft.com/office/drawing/2014/main" id="{564AEDAF-6087-B2ED-CBFC-BC3CF3D47738}"/>
                  </a:ext>
                </a:extLst>
              </p:cNvPr>
              <p:cNvSpPr/>
              <p:nvPr/>
            </p:nvSpPr>
            <p:spPr>
              <a:xfrm>
                <a:off x="9500349"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32" name="Graphic 4638">
              <a:extLst>
                <a:ext uri="{FF2B5EF4-FFF2-40B4-BE49-F238E27FC236}">
                  <a16:creationId xmlns:a16="http://schemas.microsoft.com/office/drawing/2014/main" id="{F6E6C0D2-4CEB-773F-F313-B5039B085650}"/>
                </a:ext>
              </a:extLst>
            </p:cNvPr>
            <p:cNvGrpSpPr/>
            <p:nvPr/>
          </p:nvGrpSpPr>
          <p:grpSpPr>
            <a:xfrm>
              <a:off x="9533459" y="3194925"/>
              <a:ext cx="75444" cy="69631"/>
              <a:chOff x="9533459" y="3194925"/>
              <a:chExt cx="75444" cy="69631"/>
            </a:xfrm>
          </p:grpSpPr>
          <p:sp>
            <p:nvSpPr>
              <p:cNvPr id="4933" name="Freeform: Shape 4932">
                <a:extLst>
                  <a:ext uri="{FF2B5EF4-FFF2-40B4-BE49-F238E27FC236}">
                    <a16:creationId xmlns:a16="http://schemas.microsoft.com/office/drawing/2014/main" id="{B56D710D-8154-A097-19B2-F548B845401B}"/>
                  </a:ext>
                </a:extLst>
              </p:cNvPr>
              <p:cNvSpPr/>
              <p:nvPr/>
            </p:nvSpPr>
            <p:spPr>
              <a:xfrm>
                <a:off x="9571371"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34" name="Freeform: Shape 4933">
                <a:extLst>
                  <a:ext uri="{FF2B5EF4-FFF2-40B4-BE49-F238E27FC236}">
                    <a16:creationId xmlns:a16="http://schemas.microsoft.com/office/drawing/2014/main" id="{D4BA81FC-836F-1EEC-DAE9-FCC59B80AD01}"/>
                  </a:ext>
                </a:extLst>
              </p:cNvPr>
              <p:cNvSpPr/>
              <p:nvPr/>
            </p:nvSpPr>
            <p:spPr>
              <a:xfrm>
                <a:off x="9533459"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35" name="Graphic 4638">
              <a:extLst>
                <a:ext uri="{FF2B5EF4-FFF2-40B4-BE49-F238E27FC236}">
                  <a16:creationId xmlns:a16="http://schemas.microsoft.com/office/drawing/2014/main" id="{6B002568-2E38-E185-97D3-477D925AA96A}"/>
                </a:ext>
              </a:extLst>
            </p:cNvPr>
            <p:cNvGrpSpPr/>
            <p:nvPr/>
          </p:nvGrpSpPr>
          <p:grpSpPr>
            <a:xfrm>
              <a:off x="9570233" y="3194925"/>
              <a:ext cx="75571" cy="69631"/>
              <a:chOff x="9570233" y="3194925"/>
              <a:chExt cx="75571" cy="69631"/>
            </a:xfrm>
          </p:grpSpPr>
          <p:sp>
            <p:nvSpPr>
              <p:cNvPr id="4936" name="Freeform: Shape 4935">
                <a:extLst>
                  <a:ext uri="{FF2B5EF4-FFF2-40B4-BE49-F238E27FC236}">
                    <a16:creationId xmlns:a16="http://schemas.microsoft.com/office/drawing/2014/main" id="{534F62E4-3284-F280-8AAE-6A185773FF3D}"/>
                  </a:ext>
                </a:extLst>
              </p:cNvPr>
              <p:cNvSpPr/>
              <p:nvPr/>
            </p:nvSpPr>
            <p:spPr>
              <a:xfrm>
                <a:off x="9608145"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37" name="Freeform: Shape 4936">
                <a:extLst>
                  <a:ext uri="{FF2B5EF4-FFF2-40B4-BE49-F238E27FC236}">
                    <a16:creationId xmlns:a16="http://schemas.microsoft.com/office/drawing/2014/main" id="{0E7AA3C8-A3FA-8810-382C-1584875288CA}"/>
                  </a:ext>
                </a:extLst>
              </p:cNvPr>
              <p:cNvSpPr/>
              <p:nvPr/>
            </p:nvSpPr>
            <p:spPr>
              <a:xfrm>
                <a:off x="9570233"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38" name="Graphic 4638">
              <a:extLst>
                <a:ext uri="{FF2B5EF4-FFF2-40B4-BE49-F238E27FC236}">
                  <a16:creationId xmlns:a16="http://schemas.microsoft.com/office/drawing/2014/main" id="{DC159A1D-D49F-17A0-7408-F48A5F52C7A5}"/>
                </a:ext>
              </a:extLst>
            </p:cNvPr>
            <p:cNvGrpSpPr/>
            <p:nvPr/>
          </p:nvGrpSpPr>
          <p:grpSpPr>
            <a:xfrm>
              <a:off x="9600310" y="3194925"/>
              <a:ext cx="75444" cy="69631"/>
              <a:chOff x="9600310" y="3194925"/>
              <a:chExt cx="75444" cy="69631"/>
            </a:xfrm>
          </p:grpSpPr>
          <p:sp>
            <p:nvSpPr>
              <p:cNvPr id="4939" name="Freeform: Shape 4938">
                <a:extLst>
                  <a:ext uri="{FF2B5EF4-FFF2-40B4-BE49-F238E27FC236}">
                    <a16:creationId xmlns:a16="http://schemas.microsoft.com/office/drawing/2014/main" id="{FB7D8819-F9FB-30D2-2617-4E86E93DB897}"/>
                  </a:ext>
                </a:extLst>
              </p:cNvPr>
              <p:cNvSpPr/>
              <p:nvPr/>
            </p:nvSpPr>
            <p:spPr>
              <a:xfrm>
                <a:off x="9638222"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40" name="Freeform: Shape 4939">
                <a:extLst>
                  <a:ext uri="{FF2B5EF4-FFF2-40B4-BE49-F238E27FC236}">
                    <a16:creationId xmlns:a16="http://schemas.microsoft.com/office/drawing/2014/main" id="{112EE484-49D4-5A08-97BB-B8C443E6859A}"/>
                  </a:ext>
                </a:extLst>
              </p:cNvPr>
              <p:cNvSpPr/>
              <p:nvPr/>
            </p:nvSpPr>
            <p:spPr>
              <a:xfrm>
                <a:off x="9600310"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41" name="Graphic 4638">
              <a:extLst>
                <a:ext uri="{FF2B5EF4-FFF2-40B4-BE49-F238E27FC236}">
                  <a16:creationId xmlns:a16="http://schemas.microsoft.com/office/drawing/2014/main" id="{F392E716-E7E9-8853-09EF-697F9E854CFA}"/>
                </a:ext>
              </a:extLst>
            </p:cNvPr>
            <p:cNvGrpSpPr/>
            <p:nvPr/>
          </p:nvGrpSpPr>
          <p:grpSpPr>
            <a:xfrm>
              <a:off x="9608651" y="3194925"/>
              <a:ext cx="75444" cy="69631"/>
              <a:chOff x="9608651" y="3194925"/>
              <a:chExt cx="75444" cy="69631"/>
            </a:xfrm>
          </p:grpSpPr>
          <p:sp>
            <p:nvSpPr>
              <p:cNvPr id="4942" name="Freeform: Shape 4941">
                <a:extLst>
                  <a:ext uri="{FF2B5EF4-FFF2-40B4-BE49-F238E27FC236}">
                    <a16:creationId xmlns:a16="http://schemas.microsoft.com/office/drawing/2014/main" id="{D8FF3612-4D8D-95F9-B113-C4D320215E25}"/>
                  </a:ext>
                </a:extLst>
              </p:cNvPr>
              <p:cNvSpPr/>
              <p:nvPr/>
            </p:nvSpPr>
            <p:spPr>
              <a:xfrm>
                <a:off x="9646563"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43" name="Freeform: Shape 4942">
                <a:extLst>
                  <a:ext uri="{FF2B5EF4-FFF2-40B4-BE49-F238E27FC236}">
                    <a16:creationId xmlns:a16="http://schemas.microsoft.com/office/drawing/2014/main" id="{BB7DE1DF-E028-04DD-8180-1A764FAA39F5}"/>
                  </a:ext>
                </a:extLst>
              </p:cNvPr>
              <p:cNvSpPr/>
              <p:nvPr/>
            </p:nvSpPr>
            <p:spPr>
              <a:xfrm>
                <a:off x="9608651"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44" name="Graphic 4638">
              <a:extLst>
                <a:ext uri="{FF2B5EF4-FFF2-40B4-BE49-F238E27FC236}">
                  <a16:creationId xmlns:a16="http://schemas.microsoft.com/office/drawing/2014/main" id="{DA205AF6-6838-12B2-079E-5E9F6BD0F4DB}"/>
                </a:ext>
              </a:extLst>
            </p:cNvPr>
            <p:cNvGrpSpPr/>
            <p:nvPr/>
          </p:nvGrpSpPr>
          <p:grpSpPr>
            <a:xfrm>
              <a:off x="9630387" y="3194925"/>
              <a:ext cx="75444" cy="69631"/>
              <a:chOff x="9630387" y="3194925"/>
              <a:chExt cx="75444" cy="69631"/>
            </a:xfrm>
          </p:grpSpPr>
          <p:sp>
            <p:nvSpPr>
              <p:cNvPr id="4945" name="Freeform: Shape 4944">
                <a:extLst>
                  <a:ext uri="{FF2B5EF4-FFF2-40B4-BE49-F238E27FC236}">
                    <a16:creationId xmlns:a16="http://schemas.microsoft.com/office/drawing/2014/main" id="{26191C2D-00CA-D9F8-1F6A-F827C9F22FA1}"/>
                  </a:ext>
                </a:extLst>
              </p:cNvPr>
              <p:cNvSpPr/>
              <p:nvPr/>
            </p:nvSpPr>
            <p:spPr>
              <a:xfrm>
                <a:off x="966829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46" name="Freeform: Shape 4945">
                <a:extLst>
                  <a:ext uri="{FF2B5EF4-FFF2-40B4-BE49-F238E27FC236}">
                    <a16:creationId xmlns:a16="http://schemas.microsoft.com/office/drawing/2014/main" id="{0B3950A9-8F3A-059F-D32D-D80D5A9E7CB4}"/>
                  </a:ext>
                </a:extLst>
              </p:cNvPr>
              <p:cNvSpPr/>
              <p:nvPr/>
            </p:nvSpPr>
            <p:spPr>
              <a:xfrm>
                <a:off x="9630387"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47" name="Graphic 4638">
              <a:extLst>
                <a:ext uri="{FF2B5EF4-FFF2-40B4-BE49-F238E27FC236}">
                  <a16:creationId xmlns:a16="http://schemas.microsoft.com/office/drawing/2014/main" id="{FF1A9D63-E291-AB45-B6E0-0CB38DCDAABE}"/>
                </a:ext>
              </a:extLst>
            </p:cNvPr>
            <p:cNvGrpSpPr/>
            <p:nvPr/>
          </p:nvGrpSpPr>
          <p:grpSpPr>
            <a:xfrm>
              <a:off x="9680810" y="3194925"/>
              <a:ext cx="75571" cy="69631"/>
              <a:chOff x="9680810" y="3194925"/>
              <a:chExt cx="75571" cy="69631"/>
            </a:xfrm>
          </p:grpSpPr>
          <p:sp>
            <p:nvSpPr>
              <p:cNvPr id="4948" name="Freeform: Shape 4947">
                <a:extLst>
                  <a:ext uri="{FF2B5EF4-FFF2-40B4-BE49-F238E27FC236}">
                    <a16:creationId xmlns:a16="http://schemas.microsoft.com/office/drawing/2014/main" id="{65BC1F86-77D0-37B7-9FC9-E006EAEE3636}"/>
                  </a:ext>
                </a:extLst>
              </p:cNvPr>
              <p:cNvSpPr/>
              <p:nvPr/>
            </p:nvSpPr>
            <p:spPr>
              <a:xfrm>
                <a:off x="9718722"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49" name="Freeform: Shape 4948">
                <a:extLst>
                  <a:ext uri="{FF2B5EF4-FFF2-40B4-BE49-F238E27FC236}">
                    <a16:creationId xmlns:a16="http://schemas.microsoft.com/office/drawing/2014/main" id="{D202F8CB-CE66-C0BD-9763-4958560BED4E}"/>
                  </a:ext>
                </a:extLst>
              </p:cNvPr>
              <p:cNvSpPr/>
              <p:nvPr/>
            </p:nvSpPr>
            <p:spPr>
              <a:xfrm>
                <a:off x="9680810"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50" name="Graphic 4638">
              <a:extLst>
                <a:ext uri="{FF2B5EF4-FFF2-40B4-BE49-F238E27FC236}">
                  <a16:creationId xmlns:a16="http://schemas.microsoft.com/office/drawing/2014/main" id="{31A52BFD-264D-E36F-AED1-0AD2E971811F}"/>
                </a:ext>
              </a:extLst>
            </p:cNvPr>
            <p:cNvGrpSpPr/>
            <p:nvPr/>
          </p:nvGrpSpPr>
          <p:grpSpPr>
            <a:xfrm>
              <a:off x="9743238" y="3194925"/>
              <a:ext cx="75571" cy="69631"/>
              <a:chOff x="9743238" y="3194925"/>
              <a:chExt cx="75571" cy="69631"/>
            </a:xfrm>
          </p:grpSpPr>
          <p:sp>
            <p:nvSpPr>
              <p:cNvPr id="4951" name="Freeform: Shape 4950">
                <a:extLst>
                  <a:ext uri="{FF2B5EF4-FFF2-40B4-BE49-F238E27FC236}">
                    <a16:creationId xmlns:a16="http://schemas.microsoft.com/office/drawing/2014/main" id="{A933C183-C4C8-B078-F635-A0F7F1611801}"/>
                  </a:ext>
                </a:extLst>
              </p:cNvPr>
              <p:cNvSpPr/>
              <p:nvPr/>
            </p:nvSpPr>
            <p:spPr>
              <a:xfrm>
                <a:off x="9781150"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52" name="Freeform: Shape 4951">
                <a:extLst>
                  <a:ext uri="{FF2B5EF4-FFF2-40B4-BE49-F238E27FC236}">
                    <a16:creationId xmlns:a16="http://schemas.microsoft.com/office/drawing/2014/main" id="{DC9C8477-B4A4-FCE4-8757-2C9362C40ADA}"/>
                  </a:ext>
                </a:extLst>
              </p:cNvPr>
              <p:cNvSpPr/>
              <p:nvPr/>
            </p:nvSpPr>
            <p:spPr>
              <a:xfrm>
                <a:off x="9743238"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53" name="Graphic 4638">
              <a:extLst>
                <a:ext uri="{FF2B5EF4-FFF2-40B4-BE49-F238E27FC236}">
                  <a16:creationId xmlns:a16="http://schemas.microsoft.com/office/drawing/2014/main" id="{A3441390-6729-1C6B-6ECE-0A53D43678DE}"/>
                </a:ext>
              </a:extLst>
            </p:cNvPr>
            <p:cNvGrpSpPr/>
            <p:nvPr/>
          </p:nvGrpSpPr>
          <p:grpSpPr>
            <a:xfrm>
              <a:off x="9781530" y="3194925"/>
              <a:ext cx="75444" cy="69631"/>
              <a:chOff x="9781530" y="3194925"/>
              <a:chExt cx="75444" cy="69631"/>
            </a:xfrm>
          </p:grpSpPr>
          <p:sp>
            <p:nvSpPr>
              <p:cNvPr id="4954" name="Freeform: Shape 4953">
                <a:extLst>
                  <a:ext uri="{FF2B5EF4-FFF2-40B4-BE49-F238E27FC236}">
                    <a16:creationId xmlns:a16="http://schemas.microsoft.com/office/drawing/2014/main" id="{C311EA85-C038-B96C-0442-99D3A28285EA}"/>
                  </a:ext>
                </a:extLst>
              </p:cNvPr>
              <p:cNvSpPr/>
              <p:nvPr/>
            </p:nvSpPr>
            <p:spPr>
              <a:xfrm>
                <a:off x="9819442"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55" name="Freeform: Shape 4954">
                <a:extLst>
                  <a:ext uri="{FF2B5EF4-FFF2-40B4-BE49-F238E27FC236}">
                    <a16:creationId xmlns:a16="http://schemas.microsoft.com/office/drawing/2014/main" id="{9F09D84C-E256-9752-721E-DF11CC125954}"/>
                  </a:ext>
                </a:extLst>
              </p:cNvPr>
              <p:cNvSpPr/>
              <p:nvPr/>
            </p:nvSpPr>
            <p:spPr>
              <a:xfrm>
                <a:off x="9781530"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56" name="Graphic 4638">
              <a:extLst>
                <a:ext uri="{FF2B5EF4-FFF2-40B4-BE49-F238E27FC236}">
                  <a16:creationId xmlns:a16="http://schemas.microsoft.com/office/drawing/2014/main" id="{C3E0A485-63D4-AFB6-FB48-84A8660025E3}"/>
                </a:ext>
              </a:extLst>
            </p:cNvPr>
            <p:cNvGrpSpPr/>
            <p:nvPr/>
          </p:nvGrpSpPr>
          <p:grpSpPr>
            <a:xfrm>
              <a:off x="9800612" y="3194925"/>
              <a:ext cx="75571" cy="69631"/>
              <a:chOff x="9800612" y="3194925"/>
              <a:chExt cx="75571" cy="69631"/>
            </a:xfrm>
          </p:grpSpPr>
          <p:sp>
            <p:nvSpPr>
              <p:cNvPr id="4957" name="Freeform: Shape 4956">
                <a:extLst>
                  <a:ext uri="{FF2B5EF4-FFF2-40B4-BE49-F238E27FC236}">
                    <a16:creationId xmlns:a16="http://schemas.microsoft.com/office/drawing/2014/main" id="{DBDEEF1F-4CA7-14BB-9F1D-CFABD3E999F2}"/>
                  </a:ext>
                </a:extLst>
              </p:cNvPr>
              <p:cNvSpPr/>
              <p:nvPr/>
            </p:nvSpPr>
            <p:spPr>
              <a:xfrm>
                <a:off x="9838524"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58" name="Freeform: Shape 4957">
                <a:extLst>
                  <a:ext uri="{FF2B5EF4-FFF2-40B4-BE49-F238E27FC236}">
                    <a16:creationId xmlns:a16="http://schemas.microsoft.com/office/drawing/2014/main" id="{AFB8A0EC-7E17-7440-58EF-F599E28D6D47}"/>
                  </a:ext>
                </a:extLst>
              </p:cNvPr>
              <p:cNvSpPr/>
              <p:nvPr/>
            </p:nvSpPr>
            <p:spPr>
              <a:xfrm>
                <a:off x="9800612"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59" name="Graphic 4638">
              <a:extLst>
                <a:ext uri="{FF2B5EF4-FFF2-40B4-BE49-F238E27FC236}">
                  <a16:creationId xmlns:a16="http://schemas.microsoft.com/office/drawing/2014/main" id="{0E64F946-72FF-6234-5D18-2947A055DA91}"/>
                </a:ext>
              </a:extLst>
            </p:cNvPr>
            <p:cNvGrpSpPr/>
            <p:nvPr/>
          </p:nvGrpSpPr>
          <p:grpSpPr>
            <a:xfrm>
              <a:off x="9875551" y="3194925"/>
              <a:ext cx="75571" cy="69631"/>
              <a:chOff x="9875551" y="3194925"/>
              <a:chExt cx="75571" cy="69631"/>
            </a:xfrm>
          </p:grpSpPr>
          <p:sp>
            <p:nvSpPr>
              <p:cNvPr id="4960" name="Freeform: Shape 4959">
                <a:extLst>
                  <a:ext uri="{FF2B5EF4-FFF2-40B4-BE49-F238E27FC236}">
                    <a16:creationId xmlns:a16="http://schemas.microsoft.com/office/drawing/2014/main" id="{48BAA69E-04E0-37F0-4ECA-3129BC940A60}"/>
                  </a:ext>
                </a:extLst>
              </p:cNvPr>
              <p:cNvSpPr/>
              <p:nvPr/>
            </p:nvSpPr>
            <p:spPr>
              <a:xfrm>
                <a:off x="9913463"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61" name="Freeform: Shape 4960">
                <a:extLst>
                  <a:ext uri="{FF2B5EF4-FFF2-40B4-BE49-F238E27FC236}">
                    <a16:creationId xmlns:a16="http://schemas.microsoft.com/office/drawing/2014/main" id="{08788AC3-94CB-D3BC-26D7-0DF52D2816BF}"/>
                  </a:ext>
                </a:extLst>
              </p:cNvPr>
              <p:cNvSpPr/>
              <p:nvPr/>
            </p:nvSpPr>
            <p:spPr>
              <a:xfrm>
                <a:off x="9875551"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62" name="Graphic 4638">
              <a:extLst>
                <a:ext uri="{FF2B5EF4-FFF2-40B4-BE49-F238E27FC236}">
                  <a16:creationId xmlns:a16="http://schemas.microsoft.com/office/drawing/2014/main" id="{B81805EC-84D4-6376-5675-338F0F00BE71}"/>
                </a:ext>
              </a:extLst>
            </p:cNvPr>
            <p:cNvGrpSpPr/>
            <p:nvPr/>
          </p:nvGrpSpPr>
          <p:grpSpPr>
            <a:xfrm>
              <a:off x="9967930" y="3194925"/>
              <a:ext cx="75571" cy="69631"/>
              <a:chOff x="9967930" y="3194925"/>
              <a:chExt cx="75571" cy="69631"/>
            </a:xfrm>
          </p:grpSpPr>
          <p:sp>
            <p:nvSpPr>
              <p:cNvPr id="4963" name="Freeform: Shape 4962">
                <a:extLst>
                  <a:ext uri="{FF2B5EF4-FFF2-40B4-BE49-F238E27FC236}">
                    <a16:creationId xmlns:a16="http://schemas.microsoft.com/office/drawing/2014/main" id="{143221CF-9F07-51C9-6076-D0AEB5EA463D}"/>
                  </a:ext>
                </a:extLst>
              </p:cNvPr>
              <p:cNvSpPr/>
              <p:nvPr/>
            </p:nvSpPr>
            <p:spPr>
              <a:xfrm>
                <a:off x="10005842"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64" name="Freeform: Shape 4963">
                <a:extLst>
                  <a:ext uri="{FF2B5EF4-FFF2-40B4-BE49-F238E27FC236}">
                    <a16:creationId xmlns:a16="http://schemas.microsoft.com/office/drawing/2014/main" id="{9945D8C9-1683-0DCF-79B8-A5AC5CB9C63F}"/>
                  </a:ext>
                </a:extLst>
              </p:cNvPr>
              <p:cNvSpPr/>
              <p:nvPr/>
            </p:nvSpPr>
            <p:spPr>
              <a:xfrm>
                <a:off x="9967930"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65" name="Graphic 4638">
              <a:extLst>
                <a:ext uri="{FF2B5EF4-FFF2-40B4-BE49-F238E27FC236}">
                  <a16:creationId xmlns:a16="http://schemas.microsoft.com/office/drawing/2014/main" id="{43EB1FD0-8DC6-880E-49AE-F7ACBD4E205B}"/>
                </a:ext>
              </a:extLst>
            </p:cNvPr>
            <p:cNvGrpSpPr/>
            <p:nvPr/>
          </p:nvGrpSpPr>
          <p:grpSpPr>
            <a:xfrm>
              <a:off x="10039457" y="3194925"/>
              <a:ext cx="75444" cy="69631"/>
              <a:chOff x="10039457" y="3194925"/>
              <a:chExt cx="75444" cy="69631"/>
            </a:xfrm>
          </p:grpSpPr>
          <p:sp>
            <p:nvSpPr>
              <p:cNvPr id="4966" name="Freeform: Shape 4965">
                <a:extLst>
                  <a:ext uri="{FF2B5EF4-FFF2-40B4-BE49-F238E27FC236}">
                    <a16:creationId xmlns:a16="http://schemas.microsoft.com/office/drawing/2014/main" id="{1BF4BAD2-D810-84DC-C5D1-807AD0C656F2}"/>
                  </a:ext>
                </a:extLst>
              </p:cNvPr>
              <p:cNvSpPr/>
              <p:nvPr/>
            </p:nvSpPr>
            <p:spPr>
              <a:xfrm>
                <a:off x="1007736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67" name="Freeform: Shape 4966">
                <a:extLst>
                  <a:ext uri="{FF2B5EF4-FFF2-40B4-BE49-F238E27FC236}">
                    <a16:creationId xmlns:a16="http://schemas.microsoft.com/office/drawing/2014/main" id="{1FF9B7E5-909F-68EC-72CA-6C48DC00B56A}"/>
                  </a:ext>
                </a:extLst>
              </p:cNvPr>
              <p:cNvSpPr/>
              <p:nvPr/>
            </p:nvSpPr>
            <p:spPr>
              <a:xfrm>
                <a:off x="10039457"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68" name="Graphic 4638">
              <a:extLst>
                <a:ext uri="{FF2B5EF4-FFF2-40B4-BE49-F238E27FC236}">
                  <a16:creationId xmlns:a16="http://schemas.microsoft.com/office/drawing/2014/main" id="{04B8DB63-F3DA-FF6F-12FF-101EAC4F3FD2}"/>
                </a:ext>
              </a:extLst>
            </p:cNvPr>
            <p:cNvGrpSpPr/>
            <p:nvPr/>
          </p:nvGrpSpPr>
          <p:grpSpPr>
            <a:xfrm>
              <a:off x="10070166" y="3194925"/>
              <a:ext cx="75444" cy="69631"/>
              <a:chOff x="10070166" y="3194925"/>
              <a:chExt cx="75444" cy="69631"/>
            </a:xfrm>
          </p:grpSpPr>
          <p:sp>
            <p:nvSpPr>
              <p:cNvPr id="4969" name="Freeform: Shape 4968">
                <a:extLst>
                  <a:ext uri="{FF2B5EF4-FFF2-40B4-BE49-F238E27FC236}">
                    <a16:creationId xmlns:a16="http://schemas.microsoft.com/office/drawing/2014/main" id="{03FAE56C-86C9-766C-0D8F-03CDD7F85838}"/>
                  </a:ext>
                </a:extLst>
              </p:cNvPr>
              <p:cNvSpPr/>
              <p:nvPr/>
            </p:nvSpPr>
            <p:spPr>
              <a:xfrm>
                <a:off x="10108078"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70" name="Freeform: Shape 4969">
                <a:extLst>
                  <a:ext uri="{FF2B5EF4-FFF2-40B4-BE49-F238E27FC236}">
                    <a16:creationId xmlns:a16="http://schemas.microsoft.com/office/drawing/2014/main" id="{C212DBCC-BA9F-35D5-227C-A6A3B757A658}"/>
                  </a:ext>
                </a:extLst>
              </p:cNvPr>
              <p:cNvSpPr/>
              <p:nvPr/>
            </p:nvSpPr>
            <p:spPr>
              <a:xfrm>
                <a:off x="10070166"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71" name="Graphic 4638">
              <a:extLst>
                <a:ext uri="{FF2B5EF4-FFF2-40B4-BE49-F238E27FC236}">
                  <a16:creationId xmlns:a16="http://schemas.microsoft.com/office/drawing/2014/main" id="{DA350C54-188E-A4EE-3CF9-12BEBFCF3F82}"/>
                </a:ext>
              </a:extLst>
            </p:cNvPr>
            <p:cNvGrpSpPr/>
            <p:nvPr/>
          </p:nvGrpSpPr>
          <p:grpSpPr>
            <a:xfrm>
              <a:off x="10140177" y="3194925"/>
              <a:ext cx="75444" cy="69631"/>
              <a:chOff x="10140177" y="3194925"/>
              <a:chExt cx="75444" cy="69631"/>
            </a:xfrm>
          </p:grpSpPr>
          <p:sp>
            <p:nvSpPr>
              <p:cNvPr id="4972" name="Freeform: Shape 4971">
                <a:extLst>
                  <a:ext uri="{FF2B5EF4-FFF2-40B4-BE49-F238E27FC236}">
                    <a16:creationId xmlns:a16="http://schemas.microsoft.com/office/drawing/2014/main" id="{FB449A4B-899B-4797-77F7-2AFE805C2FA8}"/>
                  </a:ext>
                </a:extLst>
              </p:cNvPr>
              <p:cNvSpPr/>
              <p:nvPr/>
            </p:nvSpPr>
            <p:spPr>
              <a:xfrm>
                <a:off x="1017808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73" name="Freeform: Shape 4972">
                <a:extLst>
                  <a:ext uri="{FF2B5EF4-FFF2-40B4-BE49-F238E27FC236}">
                    <a16:creationId xmlns:a16="http://schemas.microsoft.com/office/drawing/2014/main" id="{DA6A3FD2-6440-A47D-3417-3520B5C881B7}"/>
                  </a:ext>
                </a:extLst>
              </p:cNvPr>
              <p:cNvSpPr/>
              <p:nvPr/>
            </p:nvSpPr>
            <p:spPr>
              <a:xfrm>
                <a:off x="10140177"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74" name="Graphic 4638">
              <a:extLst>
                <a:ext uri="{FF2B5EF4-FFF2-40B4-BE49-F238E27FC236}">
                  <a16:creationId xmlns:a16="http://schemas.microsoft.com/office/drawing/2014/main" id="{820F6186-97B4-9410-0B9B-341576EA7212}"/>
                </a:ext>
              </a:extLst>
            </p:cNvPr>
            <p:cNvGrpSpPr/>
            <p:nvPr/>
          </p:nvGrpSpPr>
          <p:grpSpPr>
            <a:xfrm>
              <a:off x="10165957" y="3194925"/>
              <a:ext cx="75444" cy="69631"/>
              <a:chOff x="10165957" y="3194925"/>
              <a:chExt cx="75444" cy="69631"/>
            </a:xfrm>
          </p:grpSpPr>
          <p:sp>
            <p:nvSpPr>
              <p:cNvPr id="4975" name="Freeform: Shape 4974">
                <a:extLst>
                  <a:ext uri="{FF2B5EF4-FFF2-40B4-BE49-F238E27FC236}">
                    <a16:creationId xmlns:a16="http://schemas.microsoft.com/office/drawing/2014/main" id="{10E74023-50EE-47B6-9F7C-0BC64EB37C56}"/>
                  </a:ext>
                </a:extLst>
              </p:cNvPr>
              <p:cNvSpPr/>
              <p:nvPr/>
            </p:nvSpPr>
            <p:spPr>
              <a:xfrm>
                <a:off x="1020386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76" name="Freeform: Shape 4975">
                <a:extLst>
                  <a:ext uri="{FF2B5EF4-FFF2-40B4-BE49-F238E27FC236}">
                    <a16:creationId xmlns:a16="http://schemas.microsoft.com/office/drawing/2014/main" id="{68D52D0F-06C9-A6E1-9FB3-56A36BA20FA7}"/>
                  </a:ext>
                </a:extLst>
              </p:cNvPr>
              <p:cNvSpPr/>
              <p:nvPr/>
            </p:nvSpPr>
            <p:spPr>
              <a:xfrm>
                <a:off x="10165957"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77" name="Graphic 4638">
              <a:extLst>
                <a:ext uri="{FF2B5EF4-FFF2-40B4-BE49-F238E27FC236}">
                  <a16:creationId xmlns:a16="http://schemas.microsoft.com/office/drawing/2014/main" id="{DA2FCEB3-44F3-01E4-43EB-D50ED7DC96D3}"/>
                </a:ext>
              </a:extLst>
            </p:cNvPr>
            <p:cNvGrpSpPr/>
            <p:nvPr/>
          </p:nvGrpSpPr>
          <p:grpSpPr>
            <a:xfrm>
              <a:off x="10218781" y="3194925"/>
              <a:ext cx="75444" cy="69631"/>
              <a:chOff x="10218781" y="3194925"/>
              <a:chExt cx="75444" cy="69631"/>
            </a:xfrm>
          </p:grpSpPr>
          <p:sp>
            <p:nvSpPr>
              <p:cNvPr id="4978" name="Freeform: Shape 4977">
                <a:extLst>
                  <a:ext uri="{FF2B5EF4-FFF2-40B4-BE49-F238E27FC236}">
                    <a16:creationId xmlns:a16="http://schemas.microsoft.com/office/drawing/2014/main" id="{037E838A-7AB2-53A3-B8DA-DC0E236A6691}"/>
                  </a:ext>
                </a:extLst>
              </p:cNvPr>
              <p:cNvSpPr/>
              <p:nvPr/>
            </p:nvSpPr>
            <p:spPr>
              <a:xfrm>
                <a:off x="10256693"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79" name="Freeform: Shape 4978">
                <a:extLst>
                  <a:ext uri="{FF2B5EF4-FFF2-40B4-BE49-F238E27FC236}">
                    <a16:creationId xmlns:a16="http://schemas.microsoft.com/office/drawing/2014/main" id="{D1BEC1CD-E9E4-636A-22F9-749E159AFA82}"/>
                  </a:ext>
                </a:extLst>
              </p:cNvPr>
              <p:cNvSpPr/>
              <p:nvPr/>
            </p:nvSpPr>
            <p:spPr>
              <a:xfrm>
                <a:off x="10218781"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80" name="Graphic 4638">
              <a:extLst>
                <a:ext uri="{FF2B5EF4-FFF2-40B4-BE49-F238E27FC236}">
                  <a16:creationId xmlns:a16="http://schemas.microsoft.com/office/drawing/2014/main" id="{EDF3D449-E7AB-7509-48E0-DACE0F9F2034}"/>
                </a:ext>
              </a:extLst>
            </p:cNvPr>
            <p:cNvGrpSpPr/>
            <p:nvPr/>
          </p:nvGrpSpPr>
          <p:grpSpPr>
            <a:xfrm>
              <a:off x="10236979" y="3194925"/>
              <a:ext cx="75444" cy="69631"/>
              <a:chOff x="10236979" y="3194925"/>
              <a:chExt cx="75444" cy="69631"/>
            </a:xfrm>
          </p:grpSpPr>
          <p:sp>
            <p:nvSpPr>
              <p:cNvPr id="4981" name="Freeform: Shape 4980">
                <a:extLst>
                  <a:ext uri="{FF2B5EF4-FFF2-40B4-BE49-F238E27FC236}">
                    <a16:creationId xmlns:a16="http://schemas.microsoft.com/office/drawing/2014/main" id="{6C77C6FB-F6CB-B490-6680-F3BE71D48E80}"/>
                  </a:ext>
                </a:extLst>
              </p:cNvPr>
              <p:cNvSpPr/>
              <p:nvPr/>
            </p:nvSpPr>
            <p:spPr>
              <a:xfrm>
                <a:off x="10274891"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982" name="Freeform: Shape 4981">
                <a:extLst>
                  <a:ext uri="{FF2B5EF4-FFF2-40B4-BE49-F238E27FC236}">
                    <a16:creationId xmlns:a16="http://schemas.microsoft.com/office/drawing/2014/main" id="{7A41CECB-242A-D55A-E15C-0BA3250C5373}"/>
                  </a:ext>
                </a:extLst>
              </p:cNvPr>
              <p:cNvSpPr/>
              <p:nvPr/>
            </p:nvSpPr>
            <p:spPr>
              <a:xfrm>
                <a:off x="10236979"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83" name="Graphic 4638">
              <a:extLst>
                <a:ext uri="{FF2B5EF4-FFF2-40B4-BE49-F238E27FC236}">
                  <a16:creationId xmlns:a16="http://schemas.microsoft.com/office/drawing/2014/main" id="{7F0A2A7B-DCAB-9444-8ECC-7DD8CC3005A8}"/>
                </a:ext>
              </a:extLst>
            </p:cNvPr>
            <p:cNvGrpSpPr/>
            <p:nvPr/>
          </p:nvGrpSpPr>
          <p:grpSpPr>
            <a:xfrm>
              <a:off x="10326830" y="3138689"/>
              <a:ext cx="75444" cy="69505"/>
              <a:chOff x="10326830" y="3138689"/>
              <a:chExt cx="75444" cy="69505"/>
            </a:xfrm>
          </p:grpSpPr>
          <p:sp>
            <p:nvSpPr>
              <p:cNvPr id="4984" name="Freeform: Shape 4983">
                <a:extLst>
                  <a:ext uri="{FF2B5EF4-FFF2-40B4-BE49-F238E27FC236}">
                    <a16:creationId xmlns:a16="http://schemas.microsoft.com/office/drawing/2014/main" id="{651C803F-B5F9-3B36-DC49-F8F3E6E2637A}"/>
                  </a:ext>
                </a:extLst>
              </p:cNvPr>
              <p:cNvSpPr/>
              <p:nvPr/>
            </p:nvSpPr>
            <p:spPr>
              <a:xfrm>
                <a:off x="10364742"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985" name="Freeform: Shape 4984">
                <a:extLst>
                  <a:ext uri="{FF2B5EF4-FFF2-40B4-BE49-F238E27FC236}">
                    <a16:creationId xmlns:a16="http://schemas.microsoft.com/office/drawing/2014/main" id="{4D088A0E-9168-AC3C-AD2E-19DA63197848}"/>
                  </a:ext>
                </a:extLst>
              </p:cNvPr>
              <p:cNvSpPr/>
              <p:nvPr/>
            </p:nvSpPr>
            <p:spPr>
              <a:xfrm>
                <a:off x="10326830"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86" name="Graphic 4638">
              <a:extLst>
                <a:ext uri="{FF2B5EF4-FFF2-40B4-BE49-F238E27FC236}">
                  <a16:creationId xmlns:a16="http://schemas.microsoft.com/office/drawing/2014/main" id="{E6915E3E-7772-8A00-8793-7AA48A0F38C9}"/>
                </a:ext>
              </a:extLst>
            </p:cNvPr>
            <p:cNvGrpSpPr/>
            <p:nvPr/>
          </p:nvGrpSpPr>
          <p:grpSpPr>
            <a:xfrm>
              <a:off x="10348946" y="3138689"/>
              <a:ext cx="75444" cy="69505"/>
              <a:chOff x="10348946" y="3138689"/>
              <a:chExt cx="75444" cy="69505"/>
            </a:xfrm>
          </p:grpSpPr>
          <p:sp>
            <p:nvSpPr>
              <p:cNvPr id="4987" name="Freeform: Shape 4986">
                <a:extLst>
                  <a:ext uri="{FF2B5EF4-FFF2-40B4-BE49-F238E27FC236}">
                    <a16:creationId xmlns:a16="http://schemas.microsoft.com/office/drawing/2014/main" id="{21F0A6CE-AF06-B851-1B38-BD010EB76474}"/>
                  </a:ext>
                </a:extLst>
              </p:cNvPr>
              <p:cNvSpPr/>
              <p:nvPr/>
            </p:nvSpPr>
            <p:spPr>
              <a:xfrm>
                <a:off x="10386858"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988" name="Freeform: Shape 4987">
                <a:extLst>
                  <a:ext uri="{FF2B5EF4-FFF2-40B4-BE49-F238E27FC236}">
                    <a16:creationId xmlns:a16="http://schemas.microsoft.com/office/drawing/2014/main" id="{6B287D15-5C45-90B9-9E46-B86500ACA106}"/>
                  </a:ext>
                </a:extLst>
              </p:cNvPr>
              <p:cNvSpPr/>
              <p:nvPr/>
            </p:nvSpPr>
            <p:spPr>
              <a:xfrm>
                <a:off x="10348946"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89" name="Graphic 4638">
              <a:extLst>
                <a:ext uri="{FF2B5EF4-FFF2-40B4-BE49-F238E27FC236}">
                  <a16:creationId xmlns:a16="http://schemas.microsoft.com/office/drawing/2014/main" id="{5F07CEE8-B698-D658-9D8E-11A0F5D5AECD}"/>
                </a:ext>
              </a:extLst>
            </p:cNvPr>
            <p:cNvGrpSpPr/>
            <p:nvPr/>
          </p:nvGrpSpPr>
          <p:grpSpPr>
            <a:xfrm>
              <a:off x="10386478" y="3138689"/>
              <a:ext cx="75571" cy="69505"/>
              <a:chOff x="10386478" y="3138689"/>
              <a:chExt cx="75571" cy="69505"/>
            </a:xfrm>
          </p:grpSpPr>
          <p:sp>
            <p:nvSpPr>
              <p:cNvPr id="4990" name="Freeform: Shape 4989">
                <a:extLst>
                  <a:ext uri="{FF2B5EF4-FFF2-40B4-BE49-F238E27FC236}">
                    <a16:creationId xmlns:a16="http://schemas.microsoft.com/office/drawing/2014/main" id="{EDF2F478-E0CF-123F-3979-FAEFB5748154}"/>
                  </a:ext>
                </a:extLst>
              </p:cNvPr>
              <p:cNvSpPr/>
              <p:nvPr/>
            </p:nvSpPr>
            <p:spPr>
              <a:xfrm>
                <a:off x="10424390"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991" name="Freeform: Shape 4990">
                <a:extLst>
                  <a:ext uri="{FF2B5EF4-FFF2-40B4-BE49-F238E27FC236}">
                    <a16:creationId xmlns:a16="http://schemas.microsoft.com/office/drawing/2014/main" id="{D0CA37B7-8C00-FB91-12BC-70840A0EB399}"/>
                  </a:ext>
                </a:extLst>
              </p:cNvPr>
              <p:cNvSpPr/>
              <p:nvPr/>
            </p:nvSpPr>
            <p:spPr>
              <a:xfrm>
                <a:off x="10386478"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992" name="Graphic 4638">
              <a:extLst>
                <a:ext uri="{FF2B5EF4-FFF2-40B4-BE49-F238E27FC236}">
                  <a16:creationId xmlns:a16="http://schemas.microsoft.com/office/drawing/2014/main" id="{81BE3A1C-76B1-739C-3E6D-1E246C84E5F1}"/>
                </a:ext>
              </a:extLst>
            </p:cNvPr>
            <p:cNvGrpSpPr/>
            <p:nvPr/>
          </p:nvGrpSpPr>
          <p:grpSpPr>
            <a:xfrm>
              <a:off x="10419715" y="3138689"/>
              <a:ext cx="75444" cy="69505"/>
              <a:chOff x="10419715" y="3138689"/>
              <a:chExt cx="75444" cy="69505"/>
            </a:xfrm>
          </p:grpSpPr>
          <p:sp>
            <p:nvSpPr>
              <p:cNvPr id="4993" name="Freeform: Shape 4992">
                <a:extLst>
                  <a:ext uri="{FF2B5EF4-FFF2-40B4-BE49-F238E27FC236}">
                    <a16:creationId xmlns:a16="http://schemas.microsoft.com/office/drawing/2014/main" id="{70B46879-56D8-3C7F-149F-1613C3040D1E}"/>
                  </a:ext>
                </a:extLst>
              </p:cNvPr>
              <p:cNvSpPr/>
              <p:nvPr/>
            </p:nvSpPr>
            <p:spPr>
              <a:xfrm>
                <a:off x="10457627"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994" name="Freeform: Shape 4993">
                <a:extLst>
                  <a:ext uri="{FF2B5EF4-FFF2-40B4-BE49-F238E27FC236}">
                    <a16:creationId xmlns:a16="http://schemas.microsoft.com/office/drawing/2014/main" id="{B21A988A-E744-6D82-3D6E-348285363FB7}"/>
                  </a:ext>
                </a:extLst>
              </p:cNvPr>
              <p:cNvSpPr/>
              <p:nvPr/>
            </p:nvSpPr>
            <p:spPr>
              <a:xfrm>
                <a:off x="10419715"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95" name="Graphic 4638">
              <a:extLst>
                <a:ext uri="{FF2B5EF4-FFF2-40B4-BE49-F238E27FC236}">
                  <a16:creationId xmlns:a16="http://schemas.microsoft.com/office/drawing/2014/main" id="{7F8D0A27-2BD7-2AC1-8EFF-8CE36D181512}"/>
                </a:ext>
              </a:extLst>
            </p:cNvPr>
            <p:cNvGrpSpPr/>
            <p:nvPr/>
          </p:nvGrpSpPr>
          <p:grpSpPr>
            <a:xfrm>
              <a:off x="10467357" y="3138689"/>
              <a:ext cx="75444" cy="69505"/>
              <a:chOff x="10467357" y="3138689"/>
              <a:chExt cx="75444" cy="69505"/>
            </a:xfrm>
          </p:grpSpPr>
          <p:sp>
            <p:nvSpPr>
              <p:cNvPr id="4996" name="Freeform: Shape 4995">
                <a:extLst>
                  <a:ext uri="{FF2B5EF4-FFF2-40B4-BE49-F238E27FC236}">
                    <a16:creationId xmlns:a16="http://schemas.microsoft.com/office/drawing/2014/main" id="{60EB025D-7A81-F846-FE51-80545E0007A3}"/>
                  </a:ext>
                </a:extLst>
              </p:cNvPr>
              <p:cNvSpPr/>
              <p:nvPr/>
            </p:nvSpPr>
            <p:spPr>
              <a:xfrm>
                <a:off x="10505269"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997" name="Freeform: Shape 4996">
                <a:extLst>
                  <a:ext uri="{FF2B5EF4-FFF2-40B4-BE49-F238E27FC236}">
                    <a16:creationId xmlns:a16="http://schemas.microsoft.com/office/drawing/2014/main" id="{BC6D5C3C-A29A-01C5-7322-7613F29325DD}"/>
                  </a:ext>
                </a:extLst>
              </p:cNvPr>
              <p:cNvSpPr/>
              <p:nvPr/>
            </p:nvSpPr>
            <p:spPr>
              <a:xfrm>
                <a:off x="10467357"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998" name="Graphic 4638">
              <a:extLst>
                <a:ext uri="{FF2B5EF4-FFF2-40B4-BE49-F238E27FC236}">
                  <a16:creationId xmlns:a16="http://schemas.microsoft.com/office/drawing/2014/main" id="{0AA7827C-7DB1-D4C2-F88C-9036F9DA2837}"/>
                </a:ext>
              </a:extLst>
            </p:cNvPr>
            <p:cNvGrpSpPr/>
            <p:nvPr/>
          </p:nvGrpSpPr>
          <p:grpSpPr>
            <a:xfrm>
              <a:off x="10491368" y="3138689"/>
              <a:ext cx="75571" cy="69505"/>
              <a:chOff x="10491368" y="3138689"/>
              <a:chExt cx="75571" cy="69505"/>
            </a:xfrm>
          </p:grpSpPr>
          <p:sp>
            <p:nvSpPr>
              <p:cNvPr id="4999" name="Freeform: Shape 4998">
                <a:extLst>
                  <a:ext uri="{FF2B5EF4-FFF2-40B4-BE49-F238E27FC236}">
                    <a16:creationId xmlns:a16="http://schemas.microsoft.com/office/drawing/2014/main" id="{6FB7B384-439D-FCFF-D79D-DB4B2257E1BC}"/>
                  </a:ext>
                </a:extLst>
              </p:cNvPr>
              <p:cNvSpPr/>
              <p:nvPr/>
            </p:nvSpPr>
            <p:spPr>
              <a:xfrm>
                <a:off x="10529280"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00" name="Freeform: Shape 4999">
                <a:extLst>
                  <a:ext uri="{FF2B5EF4-FFF2-40B4-BE49-F238E27FC236}">
                    <a16:creationId xmlns:a16="http://schemas.microsoft.com/office/drawing/2014/main" id="{70D4073D-41DB-48E8-8ED2-A4F161638A6A}"/>
                  </a:ext>
                </a:extLst>
              </p:cNvPr>
              <p:cNvSpPr/>
              <p:nvPr/>
            </p:nvSpPr>
            <p:spPr>
              <a:xfrm>
                <a:off x="10491368"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01" name="Graphic 4638">
              <a:extLst>
                <a:ext uri="{FF2B5EF4-FFF2-40B4-BE49-F238E27FC236}">
                  <a16:creationId xmlns:a16="http://schemas.microsoft.com/office/drawing/2014/main" id="{AFB1DA92-1622-F310-E1F8-D0F3A648D8C1}"/>
                </a:ext>
              </a:extLst>
            </p:cNvPr>
            <p:cNvGrpSpPr/>
            <p:nvPr/>
          </p:nvGrpSpPr>
          <p:grpSpPr>
            <a:xfrm>
              <a:off x="10516011" y="3138689"/>
              <a:ext cx="75444" cy="69505"/>
              <a:chOff x="10516011" y="3138689"/>
              <a:chExt cx="75444" cy="69505"/>
            </a:xfrm>
          </p:grpSpPr>
          <p:sp>
            <p:nvSpPr>
              <p:cNvPr id="5002" name="Freeform: Shape 5001">
                <a:extLst>
                  <a:ext uri="{FF2B5EF4-FFF2-40B4-BE49-F238E27FC236}">
                    <a16:creationId xmlns:a16="http://schemas.microsoft.com/office/drawing/2014/main" id="{99EC3408-D187-88E6-517A-1832A221866B}"/>
                  </a:ext>
                </a:extLst>
              </p:cNvPr>
              <p:cNvSpPr/>
              <p:nvPr/>
            </p:nvSpPr>
            <p:spPr>
              <a:xfrm>
                <a:off x="10553923"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03" name="Freeform: Shape 5002">
                <a:extLst>
                  <a:ext uri="{FF2B5EF4-FFF2-40B4-BE49-F238E27FC236}">
                    <a16:creationId xmlns:a16="http://schemas.microsoft.com/office/drawing/2014/main" id="{2B612A93-0D1B-207D-93EA-43EBF2B6C06B}"/>
                  </a:ext>
                </a:extLst>
              </p:cNvPr>
              <p:cNvSpPr/>
              <p:nvPr/>
            </p:nvSpPr>
            <p:spPr>
              <a:xfrm>
                <a:off x="10516011"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04" name="Graphic 4638">
              <a:extLst>
                <a:ext uri="{FF2B5EF4-FFF2-40B4-BE49-F238E27FC236}">
                  <a16:creationId xmlns:a16="http://schemas.microsoft.com/office/drawing/2014/main" id="{4EA340F8-88EC-EC8F-C610-5DB85685E4DD}"/>
                </a:ext>
              </a:extLst>
            </p:cNvPr>
            <p:cNvGrpSpPr/>
            <p:nvPr/>
          </p:nvGrpSpPr>
          <p:grpSpPr>
            <a:xfrm>
              <a:off x="10534335" y="3138689"/>
              <a:ext cx="75571" cy="69505"/>
              <a:chOff x="10534335" y="3138689"/>
              <a:chExt cx="75571" cy="69505"/>
            </a:xfrm>
          </p:grpSpPr>
          <p:sp>
            <p:nvSpPr>
              <p:cNvPr id="5005" name="Freeform: Shape 5004">
                <a:extLst>
                  <a:ext uri="{FF2B5EF4-FFF2-40B4-BE49-F238E27FC236}">
                    <a16:creationId xmlns:a16="http://schemas.microsoft.com/office/drawing/2014/main" id="{D46F91AB-CAE8-72BD-6C1F-70DA17705008}"/>
                  </a:ext>
                </a:extLst>
              </p:cNvPr>
              <p:cNvSpPr/>
              <p:nvPr/>
            </p:nvSpPr>
            <p:spPr>
              <a:xfrm>
                <a:off x="10572247"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06" name="Freeform: Shape 5005">
                <a:extLst>
                  <a:ext uri="{FF2B5EF4-FFF2-40B4-BE49-F238E27FC236}">
                    <a16:creationId xmlns:a16="http://schemas.microsoft.com/office/drawing/2014/main" id="{350D0E56-E832-DC13-E3FD-DF7DDF838328}"/>
                  </a:ext>
                </a:extLst>
              </p:cNvPr>
              <p:cNvSpPr/>
              <p:nvPr/>
            </p:nvSpPr>
            <p:spPr>
              <a:xfrm>
                <a:off x="10534335"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07" name="Graphic 4638">
              <a:extLst>
                <a:ext uri="{FF2B5EF4-FFF2-40B4-BE49-F238E27FC236}">
                  <a16:creationId xmlns:a16="http://schemas.microsoft.com/office/drawing/2014/main" id="{3D2F0BDC-0109-0715-B876-44486BDCB05C}"/>
                </a:ext>
              </a:extLst>
            </p:cNvPr>
            <p:cNvGrpSpPr/>
            <p:nvPr/>
          </p:nvGrpSpPr>
          <p:grpSpPr>
            <a:xfrm>
              <a:off x="10570478" y="3138689"/>
              <a:ext cx="75571" cy="69505"/>
              <a:chOff x="10570478" y="3138689"/>
              <a:chExt cx="75571" cy="69505"/>
            </a:xfrm>
          </p:grpSpPr>
          <p:sp>
            <p:nvSpPr>
              <p:cNvPr id="5008" name="Freeform: Shape 5007">
                <a:extLst>
                  <a:ext uri="{FF2B5EF4-FFF2-40B4-BE49-F238E27FC236}">
                    <a16:creationId xmlns:a16="http://schemas.microsoft.com/office/drawing/2014/main" id="{A50B189C-D572-F995-A2D0-94C2022AFDFB}"/>
                  </a:ext>
                </a:extLst>
              </p:cNvPr>
              <p:cNvSpPr/>
              <p:nvPr/>
            </p:nvSpPr>
            <p:spPr>
              <a:xfrm>
                <a:off x="10608390"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09" name="Freeform: Shape 5008">
                <a:extLst>
                  <a:ext uri="{FF2B5EF4-FFF2-40B4-BE49-F238E27FC236}">
                    <a16:creationId xmlns:a16="http://schemas.microsoft.com/office/drawing/2014/main" id="{EE3060ED-BD02-BCC5-DEAC-254402B9AED7}"/>
                  </a:ext>
                </a:extLst>
              </p:cNvPr>
              <p:cNvSpPr/>
              <p:nvPr/>
            </p:nvSpPr>
            <p:spPr>
              <a:xfrm>
                <a:off x="10570478"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10" name="Graphic 4638">
              <a:extLst>
                <a:ext uri="{FF2B5EF4-FFF2-40B4-BE49-F238E27FC236}">
                  <a16:creationId xmlns:a16="http://schemas.microsoft.com/office/drawing/2014/main" id="{C747CEBF-B7DD-8DC0-5DD6-6581F7DF3EC5}"/>
                </a:ext>
              </a:extLst>
            </p:cNvPr>
            <p:cNvGrpSpPr/>
            <p:nvPr/>
          </p:nvGrpSpPr>
          <p:grpSpPr>
            <a:xfrm>
              <a:off x="10594994" y="3138689"/>
              <a:ext cx="75571" cy="69505"/>
              <a:chOff x="10594994" y="3138689"/>
              <a:chExt cx="75571" cy="69505"/>
            </a:xfrm>
          </p:grpSpPr>
          <p:sp>
            <p:nvSpPr>
              <p:cNvPr id="5011" name="Freeform: Shape 5010">
                <a:extLst>
                  <a:ext uri="{FF2B5EF4-FFF2-40B4-BE49-F238E27FC236}">
                    <a16:creationId xmlns:a16="http://schemas.microsoft.com/office/drawing/2014/main" id="{A44CD00C-4C95-D2CA-C6EC-3B3750E5ABF2}"/>
                  </a:ext>
                </a:extLst>
              </p:cNvPr>
              <p:cNvSpPr/>
              <p:nvPr/>
            </p:nvSpPr>
            <p:spPr>
              <a:xfrm>
                <a:off x="10632906"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12" name="Freeform: Shape 5011">
                <a:extLst>
                  <a:ext uri="{FF2B5EF4-FFF2-40B4-BE49-F238E27FC236}">
                    <a16:creationId xmlns:a16="http://schemas.microsoft.com/office/drawing/2014/main" id="{08C2972E-3520-BE0C-C3E8-6337E2C5468B}"/>
                  </a:ext>
                </a:extLst>
              </p:cNvPr>
              <p:cNvSpPr/>
              <p:nvPr/>
            </p:nvSpPr>
            <p:spPr>
              <a:xfrm>
                <a:off x="10594994"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13" name="Graphic 4638">
              <a:extLst>
                <a:ext uri="{FF2B5EF4-FFF2-40B4-BE49-F238E27FC236}">
                  <a16:creationId xmlns:a16="http://schemas.microsoft.com/office/drawing/2014/main" id="{247D2236-D3D2-F0C9-B794-BACE7D62C68B}"/>
                </a:ext>
              </a:extLst>
            </p:cNvPr>
            <p:cNvGrpSpPr/>
            <p:nvPr/>
          </p:nvGrpSpPr>
          <p:grpSpPr>
            <a:xfrm>
              <a:off x="10632654" y="3138689"/>
              <a:ext cx="75444" cy="69505"/>
              <a:chOff x="10632654" y="3138689"/>
              <a:chExt cx="75444" cy="69505"/>
            </a:xfrm>
          </p:grpSpPr>
          <p:sp>
            <p:nvSpPr>
              <p:cNvPr id="5014" name="Freeform: Shape 5013">
                <a:extLst>
                  <a:ext uri="{FF2B5EF4-FFF2-40B4-BE49-F238E27FC236}">
                    <a16:creationId xmlns:a16="http://schemas.microsoft.com/office/drawing/2014/main" id="{06FE4DCD-E0DC-FB0D-45B6-97CB52FFA1CB}"/>
                  </a:ext>
                </a:extLst>
              </p:cNvPr>
              <p:cNvSpPr/>
              <p:nvPr/>
            </p:nvSpPr>
            <p:spPr>
              <a:xfrm>
                <a:off x="10670566"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15" name="Freeform: Shape 5014">
                <a:extLst>
                  <a:ext uri="{FF2B5EF4-FFF2-40B4-BE49-F238E27FC236}">
                    <a16:creationId xmlns:a16="http://schemas.microsoft.com/office/drawing/2014/main" id="{8E666FE7-BD98-FFB4-1915-A091B556148F}"/>
                  </a:ext>
                </a:extLst>
              </p:cNvPr>
              <p:cNvSpPr/>
              <p:nvPr/>
            </p:nvSpPr>
            <p:spPr>
              <a:xfrm>
                <a:off x="10632654"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16" name="Graphic 4638">
              <a:extLst>
                <a:ext uri="{FF2B5EF4-FFF2-40B4-BE49-F238E27FC236}">
                  <a16:creationId xmlns:a16="http://schemas.microsoft.com/office/drawing/2014/main" id="{A1E43ECB-3422-7A20-9D17-30BB08AC4D23}"/>
                </a:ext>
              </a:extLst>
            </p:cNvPr>
            <p:cNvGrpSpPr/>
            <p:nvPr/>
          </p:nvGrpSpPr>
          <p:grpSpPr>
            <a:xfrm>
              <a:off x="10660835" y="3138689"/>
              <a:ext cx="75571" cy="69505"/>
              <a:chOff x="10660835" y="3138689"/>
              <a:chExt cx="75571" cy="69505"/>
            </a:xfrm>
          </p:grpSpPr>
          <p:sp>
            <p:nvSpPr>
              <p:cNvPr id="5017" name="Freeform: Shape 5016">
                <a:extLst>
                  <a:ext uri="{FF2B5EF4-FFF2-40B4-BE49-F238E27FC236}">
                    <a16:creationId xmlns:a16="http://schemas.microsoft.com/office/drawing/2014/main" id="{725A5874-5F53-9EA3-2380-13EC80F9E14F}"/>
                  </a:ext>
                </a:extLst>
              </p:cNvPr>
              <p:cNvSpPr/>
              <p:nvPr/>
            </p:nvSpPr>
            <p:spPr>
              <a:xfrm>
                <a:off x="10698747"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18" name="Freeform: Shape 5017">
                <a:extLst>
                  <a:ext uri="{FF2B5EF4-FFF2-40B4-BE49-F238E27FC236}">
                    <a16:creationId xmlns:a16="http://schemas.microsoft.com/office/drawing/2014/main" id="{3F5693E2-EBBC-64BC-B027-F6BD2A0B6AA4}"/>
                  </a:ext>
                </a:extLst>
              </p:cNvPr>
              <p:cNvSpPr/>
              <p:nvPr/>
            </p:nvSpPr>
            <p:spPr>
              <a:xfrm>
                <a:off x="10660835"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19" name="Graphic 4638">
              <a:extLst>
                <a:ext uri="{FF2B5EF4-FFF2-40B4-BE49-F238E27FC236}">
                  <a16:creationId xmlns:a16="http://schemas.microsoft.com/office/drawing/2014/main" id="{CB6215E6-12CA-B990-A610-363E3EAB8C33}"/>
                </a:ext>
              </a:extLst>
            </p:cNvPr>
            <p:cNvGrpSpPr/>
            <p:nvPr/>
          </p:nvGrpSpPr>
          <p:grpSpPr>
            <a:xfrm>
              <a:off x="9921678" y="3194925"/>
              <a:ext cx="75571" cy="69631"/>
              <a:chOff x="9921678" y="3194925"/>
              <a:chExt cx="75571" cy="69631"/>
            </a:xfrm>
          </p:grpSpPr>
          <p:sp>
            <p:nvSpPr>
              <p:cNvPr id="5020" name="Freeform: Shape 5019">
                <a:extLst>
                  <a:ext uri="{FF2B5EF4-FFF2-40B4-BE49-F238E27FC236}">
                    <a16:creationId xmlns:a16="http://schemas.microsoft.com/office/drawing/2014/main" id="{52111347-B789-CDAF-1CF8-5F56506A05B9}"/>
                  </a:ext>
                </a:extLst>
              </p:cNvPr>
              <p:cNvSpPr/>
              <p:nvPr/>
            </p:nvSpPr>
            <p:spPr>
              <a:xfrm>
                <a:off x="995958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5021" name="Freeform: Shape 5020">
                <a:extLst>
                  <a:ext uri="{FF2B5EF4-FFF2-40B4-BE49-F238E27FC236}">
                    <a16:creationId xmlns:a16="http://schemas.microsoft.com/office/drawing/2014/main" id="{D26E855C-D296-B574-E49D-07666F650490}"/>
                  </a:ext>
                </a:extLst>
              </p:cNvPr>
              <p:cNvSpPr/>
              <p:nvPr/>
            </p:nvSpPr>
            <p:spPr>
              <a:xfrm>
                <a:off x="9921678"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22" name="Graphic 4638">
              <a:extLst>
                <a:ext uri="{FF2B5EF4-FFF2-40B4-BE49-F238E27FC236}">
                  <a16:creationId xmlns:a16="http://schemas.microsoft.com/office/drawing/2014/main" id="{55E43FB2-A7E6-B85E-E6CA-0A9F9A851306}"/>
                </a:ext>
              </a:extLst>
            </p:cNvPr>
            <p:cNvGrpSpPr/>
            <p:nvPr/>
          </p:nvGrpSpPr>
          <p:grpSpPr>
            <a:xfrm>
              <a:off x="9947331" y="3194925"/>
              <a:ext cx="75444" cy="69631"/>
              <a:chOff x="9947331" y="3194925"/>
              <a:chExt cx="75444" cy="69631"/>
            </a:xfrm>
          </p:grpSpPr>
          <p:sp>
            <p:nvSpPr>
              <p:cNvPr id="5023" name="Freeform: Shape 5022">
                <a:extLst>
                  <a:ext uri="{FF2B5EF4-FFF2-40B4-BE49-F238E27FC236}">
                    <a16:creationId xmlns:a16="http://schemas.microsoft.com/office/drawing/2014/main" id="{B03FC7BF-B25D-43F4-FECC-6A18E547C5C0}"/>
                  </a:ext>
                </a:extLst>
              </p:cNvPr>
              <p:cNvSpPr/>
              <p:nvPr/>
            </p:nvSpPr>
            <p:spPr>
              <a:xfrm>
                <a:off x="9985243"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5024" name="Freeform: Shape 5023">
                <a:extLst>
                  <a:ext uri="{FF2B5EF4-FFF2-40B4-BE49-F238E27FC236}">
                    <a16:creationId xmlns:a16="http://schemas.microsoft.com/office/drawing/2014/main" id="{E27411FA-3221-BC76-888A-25EFF62254D9}"/>
                  </a:ext>
                </a:extLst>
              </p:cNvPr>
              <p:cNvSpPr/>
              <p:nvPr/>
            </p:nvSpPr>
            <p:spPr>
              <a:xfrm>
                <a:off x="9947331"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37" name="Graphic 4638">
              <a:extLst>
                <a:ext uri="{FF2B5EF4-FFF2-40B4-BE49-F238E27FC236}">
                  <a16:creationId xmlns:a16="http://schemas.microsoft.com/office/drawing/2014/main" id="{3DD38C13-D9EB-0BA6-E74E-D39F27FA6354}"/>
                </a:ext>
              </a:extLst>
            </p:cNvPr>
            <p:cNvGrpSpPr/>
            <p:nvPr/>
          </p:nvGrpSpPr>
          <p:grpSpPr>
            <a:xfrm>
              <a:off x="7960364" y="3376524"/>
              <a:ext cx="75444" cy="69505"/>
              <a:chOff x="7960364" y="3376524"/>
              <a:chExt cx="75444" cy="69505"/>
            </a:xfrm>
          </p:grpSpPr>
          <p:sp>
            <p:nvSpPr>
              <p:cNvPr id="5038" name="Freeform: Shape 5037">
                <a:extLst>
                  <a:ext uri="{FF2B5EF4-FFF2-40B4-BE49-F238E27FC236}">
                    <a16:creationId xmlns:a16="http://schemas.microsoft.com/office/drawing/2014/main" id="{255DC83F-AE35-DCF7-AAAF-B9484D78E6FF}"/>
                  </a:ext>
                </a:extLst>
              </p:cNvPr>
              <p:cNvSpPr/>
              <p:nvPr/>
            </p:nvSpPr>
            <p:spPr>
              <a:xfrm>
                <a:off x="7998276"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39" name="Freeform: Shape 5038">
                <a:extLst>
                  <a:ext uri="{FF2B5EF4-FFF2-40B4-BE49-F238E27FC236}">
                    <a16:creationId xmlns:a16="http://schemas.microsoft.com/office/drawing/2014/main" id="{17197EDD-E86E-BB15-D34F-AC3B6D6FEDB5}"/>
                  </a:ext>
                </a:extLst>
              </p:cNvPr>
              <p:cNvSpPr/>
              <p:nvPr/>
            </p:nvSpPr>
            <p:spPr>
              <a:xfrm>
                <a:off x="7960364"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40" name="Graphic 4638">
              <a:extLst>
                <a:ext uri="{FF2B5EF4-FFF2-40B4-BE49-F238E27FC236}">
                  <a16:creationId xmlns:a16="http://schemas.microsoft.com/office/drawing/2014/main" id="{D1E6F032-4A64-755F-F03E-B41643F095C0}"/>
                </a:ext>
              </a:extLst>
            </p:cNvPr>
            <p:cNvGrpSpPr/>
            <p:nvPr/>
          </p:nvGrpSpPr>
          <p:grpSpPr>
            <a:xfrm>
              <a:off x="8045034" y="3376524"/>
              <a:ext cx="75444" cy="69505"/>
              <a:chOff x="8045034" y="3376524"/>
              <a:chExt cx="75444" cy="69505"/>
            </a:xfrm>
          </p:grpSpPr>
          <p:sp>
            <p:nvSpPr>
              <p:cNvPr id="5041" name="Freeform: Shape 5040">
                <a:extLst>
                  <a:ext uri="{FF2B5EF4-FFF2-40B4-BE49-F238E27FC236}">
                    <a16:creationId xmlns:a16="http://schemas.microsoft.com/office/drawing/2014/main" id="{DF0561A4-AC15-1E14-56BA-2E74440AD2A2}"/>
                  </a:ext>
                </a:extLst>
              </p:cNvPr>
              <p:cNvSpPr/>
              <p:nvPr/>
            </p:nvSpPr>
            <p:spPr>
              <a:xfrm>
                <a:off x="8082946"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42" name="Freeform: Shape 5041">
                <a:extLst>
                  <a:ext uri="{FF2B5EF4-FFF2-40B4-BE49-F238E27FC236}">
                    <a16:creationId xmlns:a16="http://schemas.microsoft.com/office/drawing/2014/main" id="{A97C009B-6351-373F-B858-6F0B7CECD45C}"/>
                  </a:ext>
                </a:extLst>
              </p:cNvPr>
              <p:cNvSpPr/>
              <p:nvPr/>
            </p:nvSpPr>
            <p:spPr>
              <a:xfrm>
                <a:off x="8045034"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43" name="Graphic 4638">
              <a:extLst>
                <a:ext uri="{FF2B5EF4-FFF2-40B4-BE49-F238E27FC236}">
                  <a16:creationId xmlns:a16="http://schemas.microsoft.com/office/drawing/2014/main" id="{5F797B65-1022-9807-606D-DF75E989536D}"/>
                </a:ext>
              </a:extLst>
            </p:cNvPr>
            <p:cNvGrpSpPr/>
            <p:nvPr/>
          </p:nvGrpSpPr>
          <p:grpSpPr>
            <a:xfrm>
              <a:off x="8071825" y="3376524"/>
              <a:ext cx="75571" cy="69505"/>
              <a:chOff x="8071825" y="3376524"/>
              <a:chExt cx="75571" cy="69505"/>
            </a:xfrm>
          </p:grpSpPr>
          <p:sp>
            <p:nvSpPr>
              <p:cNvPr id="5044" name="Freeform: Shape 5043">
                <a:extLst>
                  <a:ext uri="{FF2B5EF4-FFF2-40B4-BE49-F238E27FC236}">
                    <a16:creationId xmlns:a16="http://schemas.microsoft.com/office/drawing/2014/main" id="{F95F387F-CA44-B097-9CC2-EC4CDD07487A}"/>
                  </a:ext>
                </a:extLst>
              </p:cNvPr>
              <p:cNvSpPr/>
              <p:nvPr/>
            </p:nvSpPr>
            <p:spPr>
              <a:xfrm>
                <a:off x="8109737"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45" name="Freeform: Shape 5044">
                <a:extLst>
                  <a:ext uri="{FF2B5EF4-FFF2-40B4-BE49-F238E27FC236}">
                    <a16:creationId xmlns:a16="http://schemas.microsoft.com/office/drawing/2014/main" id="{4235D681-25CD-3A0A-A72C-9DA371BC2F88}"/>
                  </a:ext>
                </a:extLst>
              </p:cNvPr>
              <p:cNvSpPr/>
              <p:nvPr/>
            </p:nvSpPr>
            <p:spPr>
              <a:xfrm>
                <a:off x="8071825"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46" name="Graphic 4638">
              <a:extLst>
                <a:ext uri="{FF2B5EF4-FFF2-40B4-BE49-F238E27FC236}">
                  <a16:creationId xmlns:a16="http://schemas.microsoft.com/office/drawing/2014/main" id="{1A5787BD-50EC-759D-CF08-C7B4D461CCD5}"/>
                </a:ext>
              </a:extLst>
            </p:cNvPr>
            <p:cNvGrpSpPr/>
            <p:nvPr/>
          </p:nvGrpSpPr>
          <p:grpSpPr>
            <a:xfrm>
              <a:off x="8133875" y="3376524"/>
              <a:ext cx="75444" cy="69505"/>
              <a:chOff x="8133875" y="3376524"/>
              <a:chExt cx="75444" cy="69505"/>
            </a:xfrm>
          </p:grpSpPr>
          <p:sp>
            <p:nvSpPr>
              <p:cNvPr id="5047" name="Freeform: Shape 5046">
                <a:extLst>
                  <a:ext uri="{FF2B5EF4-FFF2-40B4-BE49-F238E27FC236}">
                    <a16:creationId xmlns:a16="http://schemas.microsoft.com/office/drawing/2014/main" id="{AE3C1F30-69EA-AB0D-844A-E45362E4A43D}"/>
                  </a:ext>
                </a:extLst>
              </p:cNvPr>
              <p:cNvSpPr/>
              <p:nvPr/>
            </p:nvSpPr>
            <p:spPr>
              <a:xfrm>
                <a:off x="8171787"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48" name="Freeform: Shape 5047">
                <a:extLst>
                  <a:ext uri="{FF2B5EF4-FFF2-40B4-BE49-F238E27FC236}">
                    <a16:creationId xmlns:a16="http://schemas.microsoft.com/office/drawing/2014/main" id="{53FEB434-AD2C-C812-77BE-86C9CC954211}"/>
                  </a:ext>
                </a:extLst>
              </p:cNvPr>
              <p:cNvSpPr/>
              <p:nvPr/>
            </p:nvSpPr>
            <p:spPr>
              <a:xfrm>
                <a:off x="8133875"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49" name="Graphic 4638">
              <a:extLst>
                <a:ext uri="{FF2B5EF4-FFF2-40B4-BE49-F238E27FC236}">
                  <a16:creationId xmlns:a16="http://schemas.microsoft.com/office/drawing/2014/main" id="{B9DB1DAD-87EB-9C73-95FB-19E1294B54AB}"/>
                </a:ext>
              </a:extLst>
            </p:cNvPr>
            <p:cNvGrpSpPr/>
            <p:nvPr/>
          </p:nvGrpSpPr>
          <p:grpSpPr>
            <a:xfrm>
              <a:off x="8162688" y="3376524"/>
              <a:ext cx="75571" cy="69505"/>
              <a:chOff x="8162688" y="3376524"/>
              <a:chExt cx="75571" cy="69505"/>
            </a:xfrm>
          </p:grpSpPr>
          <p:sp>
            <p:nvSpPr>
              <p:cNvPr id="5050" name="Freeform: Shape 5049">
                <a:extLst>
                  <a:ext uri="{FF2B5EF4-FFF2-40B4-BE49-F238E27FC236}">
                    <a16:creationId xmlns:a16="http://schemas.microsoft.com/office/drawing/2014/main" id="{738FE302-FC70-98A0-A33C-485E49A04DCA}"/>
                  </a:ext>
                </a:extLst>
              </p:cNvPr>
              <p:cNvSpPr/>
              <p:nvPr/>
            </p:nvSpPr>
            <p:spPr>
              <a:xfrm>
                <a:off x="8200600"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51" name="Freeform: Shape 5050">
                <a:extLst>
                  <a:ext uri="{FF2B5EF4-FFF2-40B4-BE49-F238E27FC236}">
                    <a16:creationId xmlns:a16="http://schemas.microsoft.com/office/drawing/2014/main" id="{30F56974-B212-6B8D-3A9D-31F4BDA46234}"/>
                  </a:ext>
                </a:extLst>
              </p:cNvPr>
              <p:cNvSpPr/>
              <p:nvPr/>
            </p:nvSpPr>
            <p:spPr>
              <a:xfrm>
                <a:off x="8162688"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52" name="Graphic 4638">
              <a:extLst>
                <a:ext uri="{FF2B5EF4-FFF2-40B4-BE49-F238E27FC236}">
                  <a16:creationId xmlns:a16="http://schemas.microsoft.com/office/drawing/2014/main" id="{41018FF6-2DE0-4077-CDCD-B9592D1256A4}"/>
                </a:ext>
              </a:extLst>
            </p:cNvPr>
            <p:cNvGrpSpPr/>
            <p:nvPr/>
          </p:nvGrpSpPr>
          <p:grpSpPr>
            <a:xfrm>
              <a:off x="8216396" y="3376524"/>
              <a:ext cx="75571" cy="69505"/>
              <a:chOff x="8216396" y="3376524"/>
              <a:chExt cx="75571" cy="69505"/>
            </a:xfrm>
          </p:grpSpPr>
          <p:sp>
            <p:nvSpPr>
              <p:cNvPr id="5053" name="Freeform: Shape 5052">
                <a:extLst>
                  <a:ext uri="{FF2B5EF4-FFF2-40B4-BE49-F238E27FC236}">
                    <a16:creationId xmlns:a16="http://schemas.microsoft.com/office/drawing/2014/main" id="{F8EF6762-EA07-F22E-85F1-EF52699BB04C}"/>
                  </a:ext>
                </a:extLst>
              </p:cNvPr>
              <p:cNvSpPr/>
              <p:nvPr/>
            </p:nvSpPr>
            <p:spPr>
              <a:xfrm>
                <a:off x="8254308"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54" name="Freeform: Shape 5053">
                <a:extLst>
                  <a:ext uri="{FF2B5EF4-FFF2-40B4-BE49-F238E27FC236}">
                    <a16:creationId xmlns:a16="http://schemas.microsoft.com/office/drawing/2014/main" id="{671F2F46-3A68-00BF-1E38-FF6B948C7F32}"/>
                  </a:ext>
                </a:extLst>
              </p:cNvPr>
              <p:cNvSpPr/>
              <p:nvPr/>
            </p:nvSpPr>
            <p:spPr>
              <a:xfrm>
                <a:off x="8216396"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55" name="Graphic 4638">
              <a:extLst>
                <a:ext uri="{FF2B5EF4-FFF2-40B4-BE49-F238E27FC236}">
                  <a16:creationId xmlns:a16="http://schemas.microsoft.com/office/drawing/2014/main" id="{80791765-08BD-CD5E-0434-683BE5EECED6}"/>
                </a:ext>
              </a:extLst>
            </p:cNvPr>
            <p:cNvGrpSpPr/>
            <p:nvPr/>
          </p:nvGrpSpPr>
          <p:grpSpPr>
            <a:xfrm>
              <a:off x="8313578" y="3376524"/>
              <a:ext cx="75444" cy="69505"/>
              <a:chOff x="8313578" y="3376524"/>
              <a:chExt cx="75444" cy="69505"/>
            </a:xfrm>
          </p:grpSpPr>
          <p:sp>
            <p:nvSpPr>
              <p:cNvPr id="5056" name="Freeform: Shape 5055">
                <a:extLst>
                  <a:ext uri="{FF2B5EF4-FFF2-40B4-BE49-F238E27FC236}">
                    <a16:creationId xmlns:a16="http://schemas.microsoft.com/office/drawing/2014/main" id="{E150C947-236B-E124-CE3B-814F773BF2F8}"/>
                  </a:ext>
                </a:extLst>
              </p:cNvPr>
              <p:cNvSpPr/>
              <p:nvPr/>
            </p:nvSpPr>
            <p:spPr>
              <a:xfrm>
                <a:off x="8351490"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57" name="Freeform: Shape 5056">
                <a:extLst>
                  <a:ext uri="{FF2B5EF4-FFF2-40B4-BE49-F238E27FC236}">
                    <a16:creationId xmlns:a16="http://schemas.microsoft.com/office/drawing/2014/main" id="{7A6FB4C0-967B-8A08-4903-FA37F7F56C27}"/>
                  </a:ext>
                </a:extLst>
              </p:cNvPr>
              <p:cNvSpPr/>
              <p:nvPr/>
            </p:nvSpPr>
            <p:spPr>
              <a:xfrm>
                <a:off x="8313578"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58" name="Graphic 4638">
              <a:extLst>
                <a:ext uri="{FF2B5EF4-FFF2-40B4-BE49-F238E27FC236}">
                  <a16:creationId xmlns:a16="http://schemas.microsoft.com/office/drawing/2014/main" id="{3B3A386B-B28C-9E14-6402-A14A83147774}"/>
                </a:ext>
              </a:extLst>
            </p:cNvPr>
            <p:cNvGrpSpPr/>
            <p:nvPr/>
          </p:nvGrpSpPr>
          <p:grpSpPr>
            <a:xfrm>
              <a:off x="8338726" y="3376524"/>
              <a:ext cx="75444" cy="69505"/>
              <a:chOff x="8338726" y="3376524"/>
              <a:chExt cx="75444" cy="69505"/>
            </a:xfrm>
          </p:grpSpPr>
          <p:sp>
            <p:nvSpPr>
              <p:cNvPr id="5059" name="Freeform: Shape 5058">
                <a:extLst>
                  <a:ext uri="{FF2B5EF4-FFF2-40B4-BE49-F238E27FC236}">
                    <a16:creationId xmlns:a16="http://schemas.microsoft.com/office/drawing/2014/main" id="{E1C5F40D-ED82-24C2-8344-EB848163249E}"/>
                  </a:ext>
                </a:extLst>
              </p:cNvPr>
              <p:cNvSpPr/>
              <p:nvPr/>
            </p:nvSpPr>
            <p:spPr>
              <a:xfrm>
                <a:off x="8376638"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60" name="Freeform: Shape 5059">
                <a:extLst>
                  <a:ext uri="{FF2B5EF4-FFF2-40B4-BE49-F238E27FC236}">
                    <a16:creationId xmlns:a16="http://schemas.microsoft.com/office/drawing/2014/main" id="{F2F3577E-6682-546D-8370-C40765B63FE4}"/>
                  </a:ext>
                </a:extLst>
              </p:cNvPr>
              <p:cNvSpPr/>
              <p:nvPr/>
            </p:nvSpPr>
            <p:spPr>
              <a:xfrm>
                <a:off x="8338726"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61" name="Graphic 4638">
              <a:extLst>
                <a:ext uri="{FF2B5EF4-FFF2-40B4-BE49-F238E27FC236}">
                  <a16:creationId xmlns:a16="http://schemas.microsoft.com/office/drawing/2014/main" id="{F02D9004-A76C-2B1E-BF1B-857E462C8769}"/>
                </a:ext>
              </a:extLst>
            </p:cNvPr>
            <p:cNvGrpSpPr/>
            <p:nvPr/>
          </p:nvGrpSpPr>
          <p:grpSpPr>
            <a:xfrm>
              <a:off x="8363874" y="3376524"/>
              <a:ext cx="75571" cy="69505"/>
              <a:chOff x="8363874" y="3376524"/>
              <a:chExt cx="75571" cy="69505"/>
            </a:xfrm>
          </p:grpSpPr>
          <p:sp>
            <p:nvSpPr>
              <p:cNvPr id="5062" name="Freeform: Shape 5061">
                <a:extLst>
                  <a:ext uri="{FF2B5EF4-FFF2-40B4-BE49-F238E27FC236}">
                    <a16:creationId xmlns:a16="http://schemas.microsoft.com/office/drawing/2014/main" id="{CDDEB037-B269-2F2D-21AC-6F655D53A976}"/>
                  </a:ext>
                </a:extLst>
              </p:cNvPr>
              <p:cNvSpPr/>
              <p:nvPr/>
            </p:nvSpPr>
            <p:spPr>
              <a:xfrm>
                <a:off x="8401786"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63" name="Freeform: Shape 5062">
                <a:extLst>
                  <a:ext uri="{FF2B5EF4-FFF2-40B4-BE49-F238E27FC236}">
                    <a16:creationId xmlns:a16="http://schemas.microsoft.com/office/drawing/2014/main" id="{C68EFC24-E33D-130C-F286-859EE571A281}"/>
                  </a:ext>
                </a:extLst>
              </p:cNvPr>
              <p:cNvSpPr/>
              <p:nvPr/>
            </p:nvSpPr>
            <p:spPr>
              <a:xfrm>
                <a:off x="8363874"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64" name="Graphic 4638">
              <a:extLst>
                <a:ext uri="{FF2B5EF4-FFF2-40B4-BE49-F238E27FC236}">
                  <a16:creationId xmlns:a16="http://schemas.microsoft.com/office/drawing/2014/main" id="{4AB1FF03-FBAC-089D-B5C3-0DDA93475DD0}"/>
                </a:ext>
              </a:extLst>
            </p:cNvPr>
            <p:cNvGrpSpPr/>
            <p:nvPr/>
          </p:nvGrpSpPr>
          <p:grpSpPr>
            <a:xfrm>
              <a:off x="8557225" y="3376524"/>
              <a:ext cx="75571" cy="69505"/>
              <a:chOff x="8557225" y="3376524"/>
              <a:chExt cx="75571" cy="69505"/>
            </a:xfrm>
          </p:grpSpPr>
          <p:sp>
            <p:nvSpPr>
              <p:cNvPr id="5065" name="Freeform: Shape 5064">
                <a:extLst>
                  <a:ext uri="{FF2B5EF4-FFF2-40B4-BE49-F238E27FC236}">
                    <a16:creationId xmlns:a16="http://schemas.microsoft.com/office/drawing/2014/main" id="{D4DC5843-94B2-A60D-B1F7-79B341CB37CD}"/>
                  </a:ext>
                </a:extLst>
              </p:cNvPr>
              <p:cNvSpPr/>
              <p:nvPr/>
            </p:nvSpPr>
            <p:spPr>
              <a:xfrm>
                <a:off x="8595137"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66" name="Freeform: Shape 5065">
                <a:extLst>
                  <a:ext uri="{FF2B5EF4-FFF2-40B4-BE49-F238E27FC236}">
                    <a16:creationId xmlns:a16="http://schemas.microsoft.com/office/drawing/2014/main" id="{E674D349-5A52-4098-B0A7-1F0DB32733D3}"/>
                  </a:ext>
                </a:extLst>
              </p:cNvPr>
              <p:cNvSpPr/>
              <p:nvPr/>
            </p:nvSpPr>
            <p:spPr>
              <a:xfrm>
                <a:off x="8557225"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67" name="Graphic 4638">
              <a:extLst>
                <a:ext uri="{FF2B5EF4-FFF2-40B4-BE49-F238E27FC236}">
                  <a16:creationId xmlns:a16="http://schemas.microsoft.com/office/drawing/2014/main" id="{EA9E508C-5914-FFAF-7778-467B34F0BA88}"/>
                </a:ext>
              </a:extLst>
            </p:cNvPr>
            <p:cNvGrpSpPr/>
            <p:nvPr/>
          </p:nvGrpSpPr>
          <p:grpSpPr>
            <a:xfrm>
              <a:off x="8621296" y="3376524"/>
              <a:ext cx="75444" cy="69505"/>
              <a:chOff x="8621296" y="3376524"/>
              <a:chExt cx="75444" cy="69505"/>
            </a:xfrm>
          </p:grpSpPr>
          <p:sp>
            <p:nvSpPr>
              <p:cNvPr id="5068" name="Freeform: Shape 5067">
                <a:extLst>
                  <a:ext uri="{FF2B5EF4-FFF2-40B4-BE49-F238E27FC236}">
                    <a16:creationId xmlns:a16="http://schemas.microsoft.com/office/drawing/2014/main" id="{C2F06729-BAAC-97D2-D084-0F9E9CFD1D2E}"/>
                  </a:ext>
                </a:extLst>
              </p:cNvPr>
              <p:cNvSpPr/>
              <p:nvPr/>
            </p:nvSpPr>
            <p:spPr>
              <a:xfrm>
                <a:off x="8659208"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69" name="Freeform: Shape 5068">
                <a:extLst>
                  <a:ext uri="{FF2B5EF4-FFF2-40B4-BE49-F238E27FC236}">
                    <a16:creationId xmlns:a16="http://schemas.microsoft.com/office/drawing/2014/main" id="{F12D9B6E-3A7B-CA64-C838-9C2F3CE1A93D}"/>
                  </a:ext>
                </a:extLst>
              </p:cNvPr>
              <p:cNvSpPr/>
              <p:nvPr/>
            </p:nvSpPr>
            <p:spPr>
              <a:xfrm>
                <a:off x="8621296"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70" name="Graphic 4638">
              <a:extLst>
                <a:ext uri="{FF2B5EF4-FFF2-40B4-BE49-F238E27FC236}">
                  <a16:creationId xmlns:a16="http://schemas.microsoft.com/office/drawing/2014/main" id="{087916B4-A589-D019-1AAD-823F3CA9347D}"/>
                </a:ext>
              </a:extLst>
            </p:cNvPr>
            <p:cNvGrpSpPr/>
            <p:nvPr/>
          </p:nvGrpSpPr>
          <p:grpSpPr>
            <a:xfrm>
              <a:off x="8790637" y="3361738"/>
              <a:ext cx="75571" cy="69505"/>
              <a:chOff x="8790637" y="3361738"/>
              <a:chExt cx="75571" cy="69505"/>
            </a:xfrm>
          </p:grpSpPr>
          <p:sp>
            <p:nvSpPr>
              <p:cNvPr id="5071" name="Freeform: Shape 5070">
                <a:extLst>
                  <a:ext uri="{FF2B5EF4-FFF2-40B4-BE49-F238E27FC236}">
                    <a16:creationId xmlns:a16="http://schemas.microsoft.com/office/drawing/2014/main" id="{57162F50-98E3-4316-D9F1-70CDB8563086}"/>
                  </a:ext>
                </a:extLst>
              </p:cNvPr>
              <p:cNvSpPr/>
              <p:nvPr/>
            </p:nvSpPr>
            <p:spPr>
              <a:xfrm>
                <a:off x="8828549" y="336173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72" name="Freeform: Shape 5071">
                <a:extLst>
                  <a:ext uri="{FF2B5EF4-FFF2-40B4-BE49-F238E27FC236}">
                    <a16:creationId xmlns:a16="http://schemas.microsoft.com/office/drawing/2014/main" id="{AD413B13-5C32-89B8-0B8A-7A80EB8B0774}"/>
                  </a:ext>
                </a:extLst>
              </p:cNvPr>
              <p:cNvSpPr/>
              <p:nvPr/>
            </p:nvSpPr>
            <p:spPr>
              <a:xfrm>
                <a:off x="8790637" y="3395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73" name="Graphic 4638">
              <a:extLst>
                <a:ext uri="{FF2B5EF4-FFF2-40B4-BE49-F238E27FC236}">
                  <a16:creationId xmlns:a16="http://schemas.microsoft.com/office/drawing/2014/main" id="{8EBDDF23-A971-656C-0C30-180A434341B4}"/>
                </a:ext>
              </a:extLst>
            </p:cNvPr>
            <p:cNvGrpSpPr/>
            <p:nvPr/>
          </p:nvGrpSpPr>
          <p:grpSpPr>
            <a:xfrm>
              <a:off x="8828296" y="3361738"/>
              <a:ext cx="75444" cy="69505"/>
              <a:chOff x="8828296" y="3361738"/>
              <a:chExt cx="75444" cy="69505"/>
            </a:xfrm>
          </p:grpSpPr>
          <p:sp>
            <p:nvSpPr>
              <p:cNvPr id="5074" name="Freeform: Shape 5073">
                <a:extLst>
                  <a:ext uri="{FF2B5EF4-FFF2-40B4-BE49-F238E27FC236}">
                    <a16:creationId xmlns:a16="http://schemas.microsoft.com/office/drawing/2014/main" id="{EDD1CCB0-C1BA-857A-4C73-57BC4A1E8C55}"/>
                  </a:ext>
                </a:extLst>
              </p:cNvPr>
              <p:cNvSpPr/>
              <p:nvPr/>
            </p:nvSpPr>
            <p:spPr>
              <a:xfrm>
                <a:off x="8866208" y="336173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75" name="Freeform: Shape 5074">
                <a:extLst>
                  <a:ext uri="{FF2B5EF4-FFF2-40B4-BE49-F238E27FC236}">
                    <a16:creationId xmlns:a16="http://schemas.microsoft.com/office/drawing/2014/main" id="{F6762E0D-4134-0F83-00C7-CC1987C7D343}"/>
                  </a:ext>
                </a:extLst>
              </p:cNvPr>
              <p:cNvSpPr/>
              <p:nvPr/>
            </p:nvSpPr>
            <p:spPr>
              <a:xfrm>
                <a:off x="8828296" y="339510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76" name="Graphic 4638">
              <a:extLst>
                <a:ext uri="{FF2B5EF4-FFF2-40B4-BE49-F238E27FC236}">
                  <a16:creationId xmlns:a16="http://schemas.microsoft.com/office/drawing/2014/main" id="{1116D6B7-693B-DA80-9324-B1A3E12F6203}"/>
                </a:ext>
              </a:extLst>
            </p:cNvPr>
            <p:cNvGrpSpPr/>
            <p:nvPr/>
          </p:nvGrpSpPr>
          <p:grpSpPr>
            <a:xfrm>
              <a:off x="8953785" y="3361738"/>
              <a:ext cx="75571" cy="69505"/>
              <a:chOff x="8953785" y="3361738"/>
              <a:chExt cx="75571" cy="69505"/>
            </a:xfrm>
          </p:grpSpPr>
          <p:sp>
            <p:nvSpPr>
              <p:cNvPr id="5077" name="Freeform: Shape 5076">
                <a:extLst>
                  <a:ext uri="{FF2B5EF4-FFF2-40B4-BE49-F238E27FC236}">
                    <a16:creationId xmlns:a16="http://schemas.microsoft.com/office/drawing/2014/main" id="{AAA20E0B-2020-134F-047B-155A2F0AE9A5}"/>
                  </a:ext>
                </a:extLst>
              </p:cNvPr>
              <p:cNvSpPr/>
              <p:nvPr/>
            </p:nvSpPr>
            <p:spPr>
              <a:xfrm>
                <a:off x="8991697" y="336173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78" name="Freeform: Shape 5077">
                <a:extLst>
                  <a:ext uri="{FF2B5EF4-FFF2-40B4-BE49-F238E27FC236}">
                    <a16:creationId xmlns:a16="http://schemas.microsoft.com/office/drawing/2014/main" id="{4FDE1389-2D37-34AE-D60E-79C73D51793F}"/>
                  </a:ext>
                </a:extLst>
              </p:cNvPr>
              <p:cNvSpPr/>
              <p:nvPr/>
            </p:nvSpPr>
            <p:spPr>
              <a:xfrm>
                <a:off x="8953785" y="3395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79" name="Graphic 4638">
              <a:extLst>
                <a:ext uri="{FF2B5EF4-FFF2-40B4-BE49-F238E27FC236}">
                  <a16:creationId xmlns:a16="http://schemas.microsoft.com/office/drawing/2014/main" id="{AF96BD5A-5BFE-EA38-412D-D269E28366E5}"/>
                </a:ext>
              </a:extLst>
            </p:cNvPr>
            <p:cNvGrpSpPr/>
            <p:nvPr/>
          </p:nvGrpSpPr>
          <p:grpSpPr>
            <a:xfrm>
              <a:off x="9098356" y="3361738"/>
              <a:ext cx="75571" cy="69505"/>
              <a:chOff x="9098356" y="3361738"/>
              <a:chExt cx="75571" cy="69505"/>
            </a:xfrm>
          </p:grpSpPr>
          <p:sp>
            <p:nvSpPr>
              <p:cNvPr id="5080" name="Freeform: Shape 5079">
                <a:extLst>
                  <a:ext uri="{FF2B5EF4-FFF2-40B4-BE49-F238E27FC236}">
                    <a16:creationId xmlns:a16="http://schemas.microsoft.com/office/drawing/2014/main" id="{7EDD4256-FA23-DB2C-161E-35FDCC118DFE}"/>
                  </a:ext>
                </a:extLst>
              </p:cNvPr>
              <p:cNvSpPr/>
              <p:nvPr/>
            </p:nvSpPr>
            <p:spPr>
              <a:xfrm>
                <a:off x="9136268" y="336173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81" name="Freeform: Shape 5080">
                <a:extLst>
                  <a:ext uri="{FF2B5EF4-FFF2-40B4-BE49-F238E27FC236}">
                    <a16:creationId xmlns:a16="http://schemas.microsoft.com/office/drawing/2014/main" id="{CB5C8874-D84A-14DA-66B8-3A044161ED43}"/>
                  </a:ext>
                </a:extLst>
              </p:cNvPr>
              <p:cNvSpPr/>
              <p:nvPr/>
            </p:nvSpPr>
            <p:spPr>
              <a:xfrm>
                <a:off x="9098356" y="3395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82" name="Graphic 4638">
              <a:extLst>
                <a:ext uri="{FF2B5EF4-FFF2-40B4-BE49-F238E27FC236}">
                  <a16:creationId xmlns:a16="http://schemas.microsoft.com/office/drawing/2014/main" id="{0CBF519B-B731-BFB5-3FD7-C46C28ABC2F1}"/>
                </a:ext>
              </a:extLst>
            </p:cNvPr>
            <p:cNvGrpSpPr/>
            <p:nvPr/>
          </p:nvGrpSpPr>
          <p:grpSpPr>
            <a:xfrm>
              <a:off x="9143850" y="3328376"/>
              <a:ext cx="75444" cy="69505"/>
              <a:chOff x="9143850" y="3328376"/>
              <a:chExt cx="75444" cy="69505"/>
            </a:xfrm>
          </p:grpSpPr>
          <p:sp>
            <p:nvSpPr>
              <p:cNvPr id="5083" name="Freeform: Shape 5082">
                <a:extLst>
                  <a:ext uri="{FF2B5EF4-FFF2-40B4-BE49-F238E27FC236}">
                    <a16:creationId xmlns:a16="http://schemas.microsoft.com/office/drawing/2014/main" id="{43851E71-E066-A86D-9D70-76271FB1A48A}"/>
                  </a:ext>
                </a:extLst>
              </p:cNvPr>
              <p:cNvSpPr/>
              <p:nvPr/>
            </p:nvSpPr>
            <p:spPr>
              <a:xfrm>
                <a:off x="9181762"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84" name="Freeform: Shape 5083">
                <a:extLst>
                  <a:ext uri="{FF2B5EF4-FFF2-40B4-BE49-F238E27FC236}">
                    <a16:creationId xmlns:a16="http://schemas.microsoft.com/office/drawing/2014/main" id="{4BC8C8E4-A42C-BF4B-1E15-DBE3A4E58B38}"/>
                  </a:ext>
                </a:extLst>
              </p:cNvPr>
              <p:cNvSpPr/>
              <p:nvPr/>
            </p:nvSpPr>
            <p:spPr>
              <a:xfrm>
                <a:off x="9143850"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85" name="Graphic 4638">
              <a:extLst>
                <a:ext uri="{FF2B5EF4-FFF2-40B4-BE49-F238E27FC236}">
                  <a16:creationId xmlns:a16="http://schemas.microsoft.com/office/drawing/2014/main" id="{FE091DEA-7258-A708-A616-518B36E21742}"/>
                </a:ext>
              </a:extLst>
            </p:cNvPr>
            <p:cNvGrpSpPr/>
            <p:nvPr/>
          </p:nvGrpSpPr>
          <p:grpSpPr>
            <a:xfrm>
              <a:off x="9251267" y="3328376"/>
              <a:ext cx="75444" cy="69505"/>
              <a:chOff x="9251267" y="3328376"/>
              <a:chExt cx="75444" cy="69505"/>
            </a:xfrm>
          </p:grpSpPr>
          <p:sp>
            <p:nvSpPr>
              <p:cNvPr id="5086" name="Freeform: Shape 5085">
                <a:extLst>
                  <a:ext uri="{FF2B5EF4-FFF2-40B4-BE49-F238E27FC236}">
                    <a16:creationId xmlns:a16="http://schemas.microsoft.com/office/drawing/2014/main" id="{AB28ABE7-4A2C-9B37-5CF9-CE55E62637F1}"/>
                  </a:ext>
                </a:extLst>
              </p:cNvPr>
              <p:cNvSpPr/>
              <p:nvPr/>
            </p:nvSpPr>
            <p:spPr>
              <a:xfrm>
                <a:off x="9289179"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87" name="Freeform: Shape 5086">
                <a:extLst>
                  <a:ext uri="{FF2B5EF4-FFF2-40B4-BE49-F238E27FC236}">
                    <a16:creationId xmlns:a16="http://schemas.microsoft.com/office/drawing/2014/main" id="{6B12174C-346D-A86A-4D3C-4998C35798AA}"/>
                  </a:ext>
                </a:extLst>
              </p:cNvPr>
              <p:cNvSpPr/>
              <p:nvPr/>
            </p:nvSpPr>
            <p:spPr>
              <a:xfrm>
                <a:off x="9251267"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88" name="Graphic 4638">
              <a:extLst>
                <a:ext uri="{FF2B5EF4-FFF2-40B4-BE49-F238E27FC236}">
                  <a16:creationId xmlns:a16="http://schemas.microsoft.com/office/drawing/2014/main" id="{9D70CCC0-0F86-9EC1-C940-0D9A0A22A69D}"/>
                </a:ext>
              </a:extLst>
            </p:cNvPr>
            <p:cNvGrpSpPr/>
            <p:nvPr/>
          </p:nvGrpSpPr>
          <p:grpSpPr>
            <a:xfrm>
              <a:off x="9486701" y="3328376"/>
              <a:ext cx="75571" cy="69505"/>
              <a:chOff x="9486701" y="3328376"/>
              <a:chExt cx="75571" cy="69505"/>
            </a:xfrm>
          </p:grpSpPr>
          <p:sp>
            <p:nvSpPr>
              <p:cNvPr id="5089" name="Freeform: Shape 5088">
                <a:extLst>
                  <a:ext uri="{FF2B5EF4-FFF2-40B4-BE49-F238E27FC236}">
                    <a16:creationId xmlns:a16="http://schemas.microsoft.com/office/drawing/2014/main" id="{0B147C98-2D9E-B6DE-CC3B-9C1A6A8B8AC9}"/>
                  </a:ext>
                </a:extLst>
              </p:cNvPr>
              <p:cNvSpPr/>
              <p:nvPr/>
            </p:nvSpPr>
            <p:spPr>
              <a:xfrm>
                <a:off x="9524613"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90" name="Freeform: Shape 5089">
                <a:extLst>
                  <a:ext uri="{FF2B5EF4-FFF2-40B4-BE49-F238E27FC236}">
                    <a16:creationId xmlns:a16="http://schemas.microsoft.com/office/drawing/2014/main" id="{D66E15F7-C531-4882-D205-21189E26646E}"/>
                  </a:ext>
                </a:extLst>
              </p:cNvPr>
              <p:cNvSpPr/>
              <p:nvPr/>
            </p:nvSpPr>
            <p:spPr>
              <a:xfrm>
                <a:off x="9486701"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91" name="Graphic 4638">
              <a:extLst>
                <a:ext uri="{FF2B5EF4-FFF2-40B4-BE49-F238E27FC236}">
                  <a16:creationId xmlns:a16="http://schemas.microsoft.com/office/drawing/2014/main" id="{CAD492B8-C81B-627A-61F3-C5348802D947}"/>
                </a:ext>
              </a:extLst>
            </p:cNvPr>
            <p:cNvGrpSpPr/>
            <p:nvPr/>
          </p:nvGrpSpPr>
          <p:grpSpPr>
            <a:xfrm>
              <a:off x="9592096" y="3328376"/>
              <a:ext cx="75444" cy="69505"/>
              <a:chOff x="9592096" y="3328376"/>
              <a:chExt cx="75444" cy="69505"/>
            </a:xfrm>
          </p:grpSpPr>
          <p:sp>
            <p:nvSpPr>
              <p:cNvPr id="5092" name="Freeform: Shape 5091">
                <a:extLst>
                  <a:ext uri="{FF2B5EF4-FFF2-40B4-BE49-F238E27FC236}">
                    <a16:creationId xmlns:a16="http://schemas.microsoft.com/office/drawing/2014/main" id="{5AAB7D0F-9F7A-0F6C-5583-02567F281671}"/>
                  </a:ext>
                </a:extLst>
              </p:cNvPr>
              <p:cNvSpPr/>
              <p:nvPr/>
            </p:nvSpPr>
            <p:spPr>
              <a:xfrm>
                <a:off x="9630008"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93" name="Freeform: Shape 5092">
                <a:extLst>
                  <a:ext uri="{FF2B5EF4-FFF2-40B4-BE49-F238E27FC236}">
                    <a16:creationId xmlns:a16="http://schemas.microsoft.com/office/drawing/2014/main" id="{02D37923-B5DD-B3F6-0306-C73A7F42641B}"/>
                  </a:ext>
                </a:extLst>
              </p:cNvPr>
              <p:cNvSpPr/>
              <p:nvPr/>
            </p:nvSpPr>
            <p:spPr>
              <a:xfrm>
                <a:off x="9592096"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094" name="Graphic 4638">
              <a:extLst>
                <a:ext uri="{FF2B5EF4-FFF2-40B4-BE49-F238E27FC236}">
                  <a16:creationId xmlns:a16="http://schemas.microsoft.com/office/drawing/2014/main" id="{0EAB61A2-EFC6-CEFD-776F-DFB13C2F4A99}"/>
                </a:ext>
              </a:extLst>
            </p:cNvPr>
            <p:cNvGrpSpPr/>
            <p:nvPr/>
          </p:nvGrpSpPr>
          <p:grpSpPr>
            <a:xfrm>
              <a:off x="9629629" y="3328376"/>
              <a:ext cx="75571" cy="69505"/>
              <a:chOff x="9629629" y="3328376"/>
              <a:chExt cx="75571" cy="69505"/>
            </a:xfrm>
          </p:grpSpPr>
          <p:sp>
            <p:nvSpPr>
              <p:cNvPr id="5095" name="Freeform: Shape 5094">
                <a:extLst>
                  <a:ext uri="{FF2B5EF4-FFF2-40B4-BE49-F238E27FC236}">
                    <a16:creationId xmlns:a16="http://schemas.microsoft.com/office/drawing/2014/main" id="{844A2F68-6378-9171-F9EB-70FBF524A258}"/>
                  </a:ext>
                </a:extLst>
              </p:cNvPr>
              <p:cNvSpPr/>
              <p:nvPr/>
            </p:nvSpPr>
            <p:spPr>
              <a:xfrm>
                <a:off x="9667541"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96" name="Freeform: Shape 5095">
                <a:extLst>
                  <a:ext uri="{FF2B5EF4-FFF2-40B4-BE49-F238E27FC236}">
                    <a16:creationId xmlns:a16="http://schemas.microsoft.com/office/drawing/2014/main" id="{693EC2D0-8200-4BAD-038C-10F51B8A2077}"/>
                  </a:ext>
                </a:extLst>
              </p:cNvPr>
              <p:cNvSpPr/>
              <p:nvPr/>
            </p:nvSpPr>
            <p:spPr>
              <a:xfrm>
                <a:off x="9629629"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097" name="Graphic 4638">
              <a:extLst>
                <a:ext uri="{FF2B5EF4-FFF2-40B4-BE49-F238E27FC236}">
                  <a16:creationId xmlns:a16="http://schemas.microsoft.com/office/drawing/2014/main" id="{4F193E9D-4F70-0A16-6040-E364F6FB72DB}"/>
                </a:ext>
              </a:extLst>
            </p:cNvPr>
            <p:cNvGrpSpPr/>
            <p:nvPr/>
          </p:nvGrpSpPr>
          <p:grpSpPr>
            <a:xfrm>
              <a:off x="9608651" y="3328376"/>
              <a:ext cx="75444" cy="69505"/>
              <a:chOff x="9608651" y="3328376"/>
              <a:chExt cx="75444" cy="69505"/>
            </a:xfrm>
          </p:grpSpPr>
          <p:sp>
            <p:nvSpPr>
              <p:cNvPr id="5098" name="Freeform: Shape 5097">
                <a:extLst>
                  <a:ext uri="{FF2B5EF4-FFF2-40B4-BE49-F238E27FC236}">
                    <a16:creationId xmlns:a16="http://schemas.microsoft.com/office/drawing/2014/main" id="{C2E934E9-CF94-8E32-B008-4798E2E61EBC}"/>
                  </a:ext>
                </a:extLst>
              </p:cNvPr>
              <p:cNvSpPr/>
              <p:nvPr/>
            </p:nvSpPr>
            <p:spPr>
              <a:xfrm>
                <a:off x="9646563"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099" name="Freeform: Shape 5098">
                <a:extLst>
                  <a:ext uri="{FF2B5EF4-FFF2-40B4-BE49-F238E27FC236}">
                    <a16:creationId xmlns:a16="http://schemas.microsoft.com/office/drawing/2014/main" id="{24DDCF95-D50B-1806-21DD-12AC0866D5E6}"/>
                  </a:ext>
                </a:extLst>
              </p:cNvPr>
              <p:cNvSpPr/>
              <p:nvPr/>
            </p:nvSpPr>
            <p:spPr>
              <a:xfrm>
                <a:off x="9608651"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00" name="Graphic 4638">
              <a:extLst>
                <a:ext uri="{FF2B5EF4-FFF2-40B4-BE49-F238E27FC236}">
                  <a16:creationId xmlns:a16="http://schemas.microsoft.com/office/drawing/2014/main" id="{4C1A3A02-AC24-2125-B8E2-9C94A52EB9FB}"/>
                </a:ext>
              </a:extLst>
            </p:cNvPr>
            <p:cNvGrpSpPr/>
            <p:nvPr/>
          </p:nvGrpSpPr>
          <p:grpSpPr>
            <a:xfrm>
              <a:off x="9705706" y="3328376"/>
              <a:ext cx="75444" cy="69505"/>
              <a:chOff x="9705706" y="3328376"/>
              <a:chExt cx="75444" cy="69505"/>
            </a:xfrm>
          </p:grpSpPr>
          <p:sp>
            <p:nvSpPr>
              <p:cNvPr id="5101" name="Freeform: Shape 5100">
                <a:extLst>
                  <a:ext uri="{FF2B5EF4-FFF2-40B4-BE49-F238E27FC236}">
                    <a16:creationId xmlns:a16="http://schemas.microsoft.com/office/drawing/2014/main" id="{25734647-76FD-8EFF-1B6E-E47BA0560C7F}"/>
                  </a:ext>
                </a:extLst>
              </p:cNvPr>
              <p:cNvSpPr/>
              <p:nvPr/>
            </p:nvSpPr>
            <p:spPr>
              <a:xfrm>
                <a:off x="9743618"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02" name="Freeform: Shape 5101">
                <a:extLst>
                  <a:ext uri="{FF2B5EF4-FFF2-40B4-BE49-F238E27FC236}">
                    <a16:creationId xmlns:a16="http://schemas.microsoft.com/office/drawing/2014/main" id="{6F49D612-55C6-FA2E-3327-270111464865}"/>
                  </a:ext>
                </a:extLst>
              </p:cNvPr>
              <p:cNvSpPr/>
              <p:nvPr/>
            </p:nvSpPr>
            <p:spPr>
              <a:xfrm>
                <a:off x="9705706"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03" name="Graphic 4638">
              <a:extLst>
                <a:ext uri="{FF2B5EF4-FFF2-40B4-BE49-F238E27FC236}">
                  <a16:creationId xmlns:a16="http://schemas.microsoft.com/office/drawing/2014/main" id="{76281369-1D98-BF4D-126C-935D88BB2700}"/>
                </a:ext>
              </a:extLst>
            </p:cNvPr>
            <p:cNvGrpSpPr/>
            <p:nvPr/>
          </p:nvGrpSpPr>
          <p:grpSpPr>
            <a:xfrm>
              <a:off x="9743238" y="3328376"/>
              <a:ext cx="75571" cy="69505"/>
              <a:chOff x="9743238" y="3328376"/>
              <a:chExt cx="75571" cy="69505"/>
            </a:xfrm>
          </p:grpSpPr>
          <p:sp>
            <p:nvSpPr>
              <p:cNvPr id="5104" name="Freeform: Shape 5103">
                <a:extLst>
                  <a:ext uri="{FF2B5EF4-FFF2-40B4-BE49-F238E27FC236}">
                    <a16:creationId xmlns:a16="http://schemas.microsoft.com/office/drawing/2014/main" id="{56EB78E8-28A1-9E51-201A-4644A3DE2911}"/>
                  </a:ext>
                </a:extLst>
              </p:cNvPr>
              <p:cNvSpPr/>
              <p:nvPr/>
            </p:nvSpPr>
            <p:spPr>
              <a:xfrm>
                <a:off x="9781150"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05" name="Freeform: Shape 5104">
                <a:extLst>
                  <a:ext uri="{FF2B5EF4-FFF2-40B4-BE49-F238E27FC236}">
                    <a16:creationId xmlns:a16="http://schemas.microsoft.com/office/drawing/2014/main" id="{BB4F7847-61D2-19B9-02F6-CFC4D30D0CD9}"/>
                  </a:ext>
                </a:extLst>
              </p:cNvPr>
              <p:cNvSpPr/>
              <p:nvPr/>
            </p:nvSpPr>
            <p:spPr>
              <a:xfrm>
                <a:off x="9743238"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06" name="Graphic 4638">
              <a:extLst>
                <a:ext uri="{FF2B5EF4-FFF2-40B4-BE49-F238E27FC236}">
                  <a16:creationId xmlns:a16="http://schemas.microsoft.com/office/drawing/2014/main" id="{BAA9735D-E99A-577A-F7C0-BFD422FAE358}"/>
                </a:ext>
              </a:extLst>
            </p:cNvPr>
            <p:cNvGrpSpPr/>
            <p:nvPr/>
          </p:nvGrpSpPr>
          <p:grpSpPr>
            <a:xfrm>
              <a:off x="9808953" y="3328376"/>
              <a:ext cx="75444" cy="69505"/>
              <a:chOff x="9808953" y="3328376"/>
              <a:chExt cx="75444" cy="69505"/>
            </a:xfrm>
          </p:grpSpPr>
          <p:sp>
            <p:nvSpPr>
              <p:cNvPr id="5107" name="Freeform: Shape 5106">
                <a:extLst>
                  <a:ext uri="{FF2B5EF4-FFF2-40B4-BE49-F238E27FC236}">
                    <a16:creationId xmlns:a16="http://schemas.microsoft.com/office/drawing/2014/main" id="{8A929C3C-AAEA-52A9-E7C5-2FEB0676F213}"/>
                  </a:ext>
                </a:extLst>
              </p:cNvPr>
              <p:cNvSpPr/>
              <p:nvPr/>
            </p:nvSpPr>
            <p:spPr>
              <a:xfrm>
                <a:off x="9846865"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08" name="Freeform: Shape 5107">
                <a:extLst>
                  <a:ext uri="{FF2B5EF4-FFF2-40B4-BE49-F238E27FC236}">
                    <a16:creationId xmlns:a16="http://schemas.microsoft.com/office/drawing/2014/main" id="{2A84726E-C614-4402-DECC-993F18692D5C}"/>
                  </a:ext>
                </a:extLst>
              </p:cNvPr>
              <p:cNvSpPr/>
              <p:nvPr/>
            </p:nvSpPr>
            <p:spPr>
              <a:xfrm>
                <a:off x="9808953"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09" name="Graphic 4638">
              <a:extLst>
                <a:ext uri="{FF2B5EF4-FFF2-40B4-BE49-F238E27FC236}">
                  <a16:creationId xmlns:a16="http://schemas.microsoft.com/office/drawing/2014/main" id="{38FB01FE-0664-004C-E869-FBAF21D48FF0}"/>
                </a:ext>
              </a:extLst>
            </p:cNvPr>
            <p:cNvGrpSpPr/>
            <p:nvPr/>
          </p:nvGrpSpPr>
          <p:grpSpPr>
            <a:xfrm>
              <a:off x="9846485" y="3328376"/>
              <a:ext cx="75571" cy="69505"/>
              <a:chOff x="9846485" y="3328376"/>
              <a:chExt cx="75571" cy="69505"/>
            </a:xfrm>
          </p:grpSpPr>
          <p:sp>
            <p:nvSpPr>
              <p:cNvPr id="5110" name="Freeform: Shape 5109">
                <a:extLst>
                  <a:ext uri="{FF2B5EF4-FFF2-40B4-BE49-F238E27FC236}">
                    <a16:creationId xmlns:a16="http://schemas.microsoft.com/office/drawing/2014/main" id="{75784F86-68FF-40CB-C01F-FBE52A539CD1}"/>
                  </a:ext>
                </a:extLst>
              </p:cNvPr>
              <p:cNvSpPr/>
              <p:nvPr/>
            </p:nvSpPr>
            <p:spPr>
              <a:xfrm>
                <a:off x="9884397"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11" name="Freeform: Shape 5110">
                <a:extLst>
                  <a:ext uri="{FF2B5EF4-FFF2-40B4-BE49-F238E27FC236}">
                    <a16:creationId xmlns:a16="http://schemas.microsoft.com/office/drawing/2014/main" id="{09F0A8F0-E220-15C8-CF0C-FC50FFEF7057}"/>
                  </a:ext>
                </a:extLst>
              </p:cNvPr>
              <p:cNvSpPr/>
              <p:nvPr/>
            </p:nvSpPr>
            <p:spPr>
              <a:xfrm>
                <a:off x="9846485"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12" name="Graphic 4638">
              <a:extLst>
                <a:ext uri="{FF2B5EF4-FFF2-40B4-BE49-F238E27FC236}">
                  <a16:creationId xmlns:a16="http://schemas.microsoft.com/office/drawing/2014/main" id="{9E60D640-60FE-9F89-EDBE-4C8DF771D06F}"/>
                </a:ext>
              </a:extLst>
            </p:cNvPr>
            <p:cNvGrpSpPr/>
            <p:nvPr/>
          </p:nvGrpSpPr>
          <p:grpSpPr>
            <a:xfrm>
              <a:off x="9884145" y="3328376"/>
              <a:ext cx="75444" cy="69505"/>
              <a:chOff x="9884145" y="3328376"/>
              <a:chExt cx="75444" cy="69505"/>
            </a:xfrm>
          </p:grpSpPr>
          <p:sp>
            <p:nvSpPr>
              <p:cNvPr id="5113" name="Freeform: Shape 5112">
                <a:extLst>
                  <a:ext uri="{FF2B5EF4-FFF2-40B4-BE49-F238E27FC236}">
                    <a16:creationId xmlns:a16="http://schemas.microsoft.com/office/drawing/2014/main" id="{62F0B4AE-1FCE-16C1-139D-A4C1469DC8B1}"/>
                  </a:ext>
                </a:extLst>
              </p:cNvPr>
              <p:cNvSpPr/>
              <p:nvPr/>
            </p:nvSpPr>
            <p:spPr>
              <a:xfrm>
                <a:off x="9922057"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14" name="Freeform: Shape 5113">
                <a:extLst>
                  <a:ext uri="{FF2B5EF4-FFF2-40B4-BE49-F238E27FC236}">
                    <a16:creationId xmlns:a16="http://schemas.microsoft.com/office/drawing/2014/main" id="{B7EFE314-D751-A9B9-CF73-FF3490149AC0}"/>
                  </a:ext>
                </a:extLst>
              </p:cNvPr>
              <p:cNvSpPr/>
              <p:nvPr/>
            </p:nvSpPr>
            <p:spPr>
              <a:xfrm>
                <a:off x="9884145"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15" name="Graphic 4638">
              <a:extLst>
                <a:ext uri="{FF2B5EF4-FFF2-40B4-BE49-F238E27FC236}">
                  <a16:creationId xmlns:a16="http://schemas.microsoft.com/office/drawing/2014/main" id="{F084DE00-FA7C-156F-618D-CDA69CAD51CC}"/>
                </a:ext>
              </a:extLst>
            </p:cNvPr>
            <p:cNvGrpSpPr/>
            <p:nvPr/>
          </p:nvGrpSpPr>
          <p:grpSpPr>
            <a:xfrm>
              <a:off x="9921678" y="3328376"/>
              <a:ext cx="75571" cy="69505"/>
              <a:chOff x="9921678" y="3328376"/>
              <a:chExt cx="75571" cy="69505"/>
            </a:xfrm>
          </p:grpSpPr>
          <p:sp>
            <p:nvSpPr>
              <p:cNvPr id="5116" name="Freeform: Shape 5115">
                <a:extLst>
                  <a:ext uri="{FF2B5EF4-FFF2-40B4-BE49-F238E27FC236}">
                    <a16:creationId xmlns:a16="http://schemas.microsoft.com/office/drawing/2014/main" id="{95D2650E-2091-83CE-33E7-6800A45949F6}"/>
                  </a:ext>
                </a:extLst>
              </p:cNvPr>
              <p:cNvSpPr/>
              <p:nvPr/>
            </p:nvSpPr>
            <p:spPr>
              <a:xfrm>
                <a:off x="9959589"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17" name="Freeform: Shape 5116">
                <a:extLst>
                  <a:ext uri="{FF2B5EF4-FFF2-40B4-BE49-F238E27FC236}">
                    <a16:creationId xmlns:a16="http://schemas.microsoft.com/office/drawing/2014/main" id="{FFB47D53-D8DB-2955-72D1-E7FDE32E2027}"/>
                  </a:ext>
                </a:extLst>
              </p:cNvPr>
              <p:cNvSpPr/>
              <p:nvPr/>
            </p:nvSpPr>
            <p:spPr>
              <a:xfrm>
                <a:off x="9921678"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18" name="Graphic 4638">
              <a:extLst>
                <a:ext uri="{FF2B5EF4-FFF2-40B4-BE49-F238E27FC236}">
                  <a16:creationId xmlns:a16="http://schemas.microsoft.com/office/drawing/2014/main" id="{40F92C42-E1F8-B3BB-F34F-4EC1459433A5}"/>
                </a:ext>
              </a:extLst>
            </p:cNvPr>
            <p:cNvGrpSpPr/>
            <p:nvPr/>
          </p:nvGrpSpPr>
          <p:grpSpPr>
            <a:xfrm>
              <a:off x="9941139" y="3328376"/>
              <a:ext cx="75444" cy="69505"/>
              <a:chOff x="9941139" y="3328376"/>
              <a:chExt cx="75444" cy="69505"/>
            </a:xfrm>
          </p:grpSpPr>
          <p:sp>
            <p:nvSpPr>
              <p:cNvPr id="5119" name="Freeform: Shape 5118">
                <a:extLst>
                  <a:ext uri="{FF2B5EF4-FFF2-40B4-BE49-F238E27FC236}">
                    <a16:creationId xmlns:a16="http://schemas.microsoft.com/office/drawing/2014/main" id="{A30A6870-7934-E310-8969-D155A3A0651E}"/>
                  </a:ext>
                </a:extLst>
              </p:cNvPr>
              <p:cNvSpPr/>
              <p:nvPr/>
            </p:nvSpPr>
            <p:spPr>
              <a:xfrm>
                <a:off x="9979051"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20" name="Freeform: Shape 5119">
                <a:extLst>
                  <a:ext uri="{FF2B5EF4-FFF2-40B4-BE49-F238E27FC236}">
                    <a16:creationId xmlns:a16="http://schemas.microsoft.com/office/drawing/2014/main" id="{A45468A3-7F46-3E76-D473-BD802BA215F6}"/>
                  </a:ext>
                </a:extLst>
              </p:cNvPr>
              <p:cNvSpPr/>
              <p:nvPr/>
            </p:nvSpPr>
            <p:spPr>
              <a:xfrm>
                <a:off x="9941139"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21" name="Graphic 4638">
              <a:extLst>
                <a:ext uri="{FF2B5EF4-FFF2-40B4-BE49-F238E27FC236}">
                  <a16:creationId xmlns:a16="http://schemas.microsoft.com/office/drawing/2014/main" id="{6A1410CB-8C81-63C8-5054-53C5E7A96DFC}"/>
                </a:ext>
              </a:extLst>
            </p:cNvPr>
            <p:cNvGrpSpPr/>
            <p:nvPr/>
          </p:nvGrpSpPr>
          <p:grpSpPr>
            <a:xfrm>
              <a:off x="9967930" y="3328376"/>
              <a:ext cx="75571" cy="69505"/>
              <a:chOff x="9967930" y="3328376"/>
              <a:chExt cx="75571" cy="69505"/>
            </a:xfrm>
          </p:grpSpPr>
          <p:sp>
            <p:nvSpPr>
              <p:cNvPr id="5122" name="Freeform: Shape 5121">
                <a:extLst>
                  <a:ext uri="{FF2B5EF4-FFF2-40B4-BE49-F238E27FC236}">
                    <a16:creationId xmlns:a16="http://schemas.microsoft.com/office/drawing/2014/main" id="{2114B3A8-974F-8D02-A115-83D25219DA8A}"/>
                  </a:ext>
                </a:extLst>
              </p:cNvPr>
              <p:cNvSpPr/>
              <p:nvPr/>
            </p:nvSpPr>
            <p:spPr>
              <a:xfrm>
                <a:off x="10005842"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23" name="Freeform: Shape 5122">
                <a:extLst>
                  <a:ext uri="{FF2B5EF4-FFF2-40B4-BE49-F238E27FC236}">
                    <a16:creationId xmlns:a16="http://schemas.microsoft.com/office/drawing/2014/main" id="{ABC4BFCF-9D29-26B0-D268-25BD6242D7E8}"/>
                  </a:ext>
                </a:extLst>
              </p:cNvPr>
              <p:cNvSpPr/>
              <p:nvPr/>
            </p:nvSpPr>
            <p:spPr>
              <a:xfrm>
                <a:off x="9967930"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24" name="Graphic 4638">
              <a:extLst>
                <a:ext uri="{FF2B5EF4-FFF2-40B4-BE49-F238E27FC236}">
                  <a16:creationId xmlns:a16="http://schemas.microsoft.com/office/drawing/2014/main" id="{64BF39F5-EA6D-37F8-9F51-064AD155A8C1}"/>
                </a:ext>
              </a:extLst>
            </p:cNvPr>
            <p:cNvGrpSpPr/>
            <p:nvPr/>
          </p:nvGrpSpPr>
          <p:grpSpPr>
            <a:xfrm>
              <a:off x="9996490" y="3328376"/>
              <a:ext cx="75444" cy="69505"/>
              <a:chOff x="9996490" y="3328376"/>
              <a:chExt cx="75444" cy="69505"/>
            </a:xfrm>
          </p:grpSpPr>
          <p:sp>
            <p:nvSpPr>
              <p:cNvPr id="5125" name="Freeform: Shape 5124">
                <a:extLst>
                  <a:ext uri="{FF2B5EF4-FFF2-40B4-BE49-F238E27FC236}">
                    <a16:creationId xmlns:a16="http://schemas.microsoft.com/office/drawing/2014/main" id="{0A11A231-FB2C-7ABF-2425-0EEFAE6B7CD4}"/>
                  </a:ext>
                </a:extLst>
              </p:cNvPr>
              <p:cNvSpPr/>
              <p:nvPr/>
            </p:nvSpPr>
            <p:spPr>
              <a:xfrm>
                <a:off x="10034402"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26" name="Freeform: Shape 5125">
                <a:extLst>
                  <a:ext uri="{FF2B5EF4-FFF2-40B4-BE49-F238E27FC236}">
                    <a16:creationId xmlns:a16="http://schemas.microsoft.com/office/drawing/2014/main" id="{A4082223-61A0-A995-A9EC-DA8550DEA67A}"/>
                  </a:ext>
                </a:extLst>
              </p:cNvPr>
              <p:cNvSpPr/>
              <p:nvPr/>
            </p:nvSpPr>
            <p:spPr>
              <a:xfrm>
                <a:off x="9996490"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27" name="Graphic 4638">
              <a:extLst>
                <a:ext uri="{FF2B5EF4-FFF2-40B4-BE49-F238E27FC236}">
                  <a16:creationId xmlns:a16="http://schemas.microsoft.com/office/drawing/2014/main" id="{BF722F2C-5757-EEFB-39C3-68C8076CFC73}"/>
                </a:ext>
              </a:extLst>
            </p:cNvPr>
            <p:cNvGrpSpPr/>
            <p:nvPr/>
          </p:nvGrpSpPr>
          <p:grpSpPr>
            <a:xfrm>
              <a:off x="10034023" y="3328376"/>
              <a:ext cx="75571" cy="69505"/>
              <a:chOff x="10034023" y="3328376"/>
              <a:chExt cx="75571" cy="69505"/>
            </a:xfrm>
          </p:grpSpPr>
          <p:sp>
            <p:nvSpPr>
              <p:cNvPr id="5128" name="Freeform: Shape 5127">
                <a:extLst>
                  <a:ext uri="{FF2B5EF4-FFF2-40B4-BE49-F238E27FC236}">
                    <a16:creationId xmlns:a16="http://schemas.microsoft.com/office/drawing/2014/main" id="{CDF9637D-5A87-2D27-4425-6C0B59A1D21E}"/>
                  </a:ext>
                </a:extLst>
              </p:cNvPr>
              <p:cNvSpPr/>
              <p:nvPr/>
            </p:nvSpPr>
            <p:spPr>
              <a:xfrm>
                <a:off x="10071935"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29" name="Freeform: Shape 5128">
                <a:extLst>
                  <a:ext uri="{FF2B5EF4-FFF2-40B4-BE49-F238E27FC236}">
                    <a16:creationId xmlns:a16="http://schemas.microsoft.com/office/drawing/2014/main" id="{8B11AB94-5E63-A4BA-6FC4-8464E4B93F30}"/>
                  </a:ext>
                </a:extLst>
              </p:cNvPr>
              <p:cNvSpPr/>
              <p:nvPr/>
            </p:nvSpPr>
            <p:spPr>
              <a:xfrm>
                <a:off x="10034023"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30" name="Graphic 4638">
              <a:extLst>
                <a:ext uri="{FF2B5EF4-FFF2-40B4-BE49-F238E27FC236}">
                  <a16:creationId xmlns:a16="http://schemas.microsoft.com/office/drawing/2014/main" id="{79E2F076-036B-1C54-4E8B-31C8AE028DA6}"/>
                </a:ext>
              </a:extLst>
            </p:cNvPr>
            <p:cNvGrpSpPr/>
            <p:nvPr/>
          </p:nvGrpSpPr>
          <p:grpSpPr>
            <a:xfrm>
              <a:off x="10115534" y="3328376"/>
              <a:ext cx="75571" cy="69505"/>
              <a:chOff x="10115534" y="3328376"/>
              <a:chExt cx="75571" cy="69505"/>
            </a:xfrm>
          </p:grpSpPr>
          <p:sp>
            <p:nvSpPr>
              <p:cNvPr id="5131" name="Freeform: Shape 5130">
                <a:extLst>
                  <a:ext uri="{FF2B5EF4-FFF2-40B4-BE49-F238E27FC236}">
                    <a16:creationId xmlns:a16="http://schemas.microsoft.com/office/drawing/2014/main" id="{7253C315-F52D-2707-E253-8AD6233F0286}"/>
                  </a:ext>
                </a:extLst>
              </p:cNvPr>
              <p:cNvSpPr/>
              <p:nvPr/>
            </p:nvSpPr>
            <p:spPr>
              <a:xfrm>
                <a:off x="10153446"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32" name="Freeform: Shape 5131">
                <a:extLst>
                  <a:ext uri="{FF2B5EF4-FFF2-40B4-BE49-F238E27FC236}">
                    <a16:creationId xmlns:a16="http://schemas.microsoft.com/office/drawing/2014/main" id="{109A59E8-3277-2542-4107-648935C2A304}"/>
                  </a:ext>
                </a:extLst>
              </p:cNvPr>
              <p:cNvSpPr/>
              <p:nvPr/>
            </p:nvSpPr>
            <p:spPr>
              <a:xfrm>
                <a:off x="10115534"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33" name="Graphic 4638">
              <a:extLst>
                <a:ext uri="{FF2B5EF4-FFF2-40B4-BE49-F238E27FC236}">
                  <a16:creationId xmlns:a16="http://schemas.microsoft.com/office/drawing/2014/main" id="{14985D89-5906-0F2A-4FFD-6A83595831A4}"/>
                </a:ext>
              </a:extLst>
            </p:cNvPr>
            <p:cNvGrpSpPr/>
            <p:nvPr/>
          </p:nvGrpSpPr>
          <p:grpSpPr>
            <a:xfrm>
              <a:off x="10125391" y="3328376"/>
              <a:ext cx="75571" cy="69505"/>
              <a:chOff x="10125391" y="3328376"/>
              <a:chExt cx="75571" cy="69505"/>
            </a:xfrm>
          </p:grpSpPr>
          <p:sp>
            <p:nvSpPr>
              <p:cNvPr id="5134" name="Freeform: Shape 5133">
                <a:extLst>
                  <a:ext uri="{FF2B5EF4-FFF2-40B4-BE49-F238E27FC236}">
                    <a16:creationId xmlns:a16="http://schemas.microsoft.com/office/drawing/2014/main" id="{30670DE1-99F8-13CD-0C88-F422A3052FAC}"/>
                  </a:ext>
                </a:extLst>
              </p:cNvPr>
              <p:cNvSpPr/>
              <p:nvPr/>
            </p:nvSpPr>
            <p:spPr>
              <a:xfrm>
                <a:off x="10163303"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35" name="Freeform: Shape 5134">
                <a:extLst>
                  <a:ext uri="{FF2B5EF4-FFF2-40B4-BE49-F238E27FC236}">
                    <a16:creationId xmlns:a16="http://schemas.microsoft.com/office/drawing/2014/main" id="{C846F155-0237-E581-E810-465A6120D6C0}"/>
                  </a:ext>
                </a:extLst>
              </p:cNvPr>
              <p:cNvSpPr/>
              <p:nvPr/>
            </p:nvSpPr>
            <p:spPr>
              <a:xfrm>
                <a:off x="10125391"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36" name="Graphic 4638">
              <a:extLst>
                <a:ext uri="{FF2B5EF4-FFF2-40B4-BE49-F238E27FC236}">
                  <a16:creationId xmlns:a16="http://schemas.microsoft.com/office/drawing/2014/main" id="{7AB5EF91-F36F-3D91-9F65-A30DF0474A6C}"/>
                </a:ext>
              </a:extLst>
            </p:cNvPr>
            <p:cNvGrpSpPr/>
            <p:nvPr/>
          </p:nvGrpSpPr>
          <p:grpSpPr>
            <a:xfrm>
              <a:off x="10155594" y="3328376"/>
              <a:ext cx="75571" cy="69505"/>
              <a:chOff x="10155594" y="3328376"/>
              <a:chExt cx="75571" cy="69505"/>
            </a:xfrm>
          </p:grpSpPr>
          <p:sp>
            <p:nvSpPr>
              <p:cNvPr id="5137" name="Freeform: Shape 5136">
                <a:extLst>
                  <a:ext uri="{FF2B5EF4-FFF2-40B4-BE49-F238E27FC236}">
                    <a16:creationId xmlns:a16="http://schemas.microsoft.com/office/drawing/2014/main" id="{7ADD283C-2306-8D9F-16D2-F6B2823DE15C}"/>
                  </a:ext>
                </a:extLst>
              </p:cNvPr>
              <p:cNvSpPr/>
              <p:nvPr/>
            </p:nvSpPr>
            <p:spPr>
              <a:xfrm>
                <a:off x="10193506"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38" name="Freeform: Shape 5137">
                <a:extLst>
                  <a:ext uri="{FF2B5EF4-FFF2-40B4-BE49-F238E27FC236}">
                    <a16:creationId xmlns:a16="http://schemas.microsoft.com/office/drawing/2014/main" id="{3F904181-10A0-66FA-08B7-387BC73B8F29}"/>
                  </a:ext>
                </a:extLst>
              </p:cNvPr>
              <p:cNvSpPr/>
              <p:nvPr/>
            </p:nvSpPr>
            <p:spPr>
              <a:xfrm>
                <a:off x="10155594"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39" name="Graphic 4638">
              <a:extLst>
                <a:ext uri="{FF2B5EF4-FFF2-40B4-BE49-F238E27FC236}">
                  <a16:creationId xmlns:a16="http://schemas.microsoft.com/office/drawing/2014/main" id="{9170EF79-0D5D-E54D-78D5-1D1A40552EB3}"/>
                </a:ext>
              </a:extLst>
            </p:cNvPr>
            <p:cNvGrpSpPr/>
            <p:nvPr/>
          </p:nvGrpSpPr>
          <p:grpSpPr>
            <a:xfrm>
              <a:off x="10195655" y="3328376"/>
              <a:ext cx="75571" cy="69505"/>
              <a:chOff x="10195655" y="3328376"/>
              <a:chExt cx="75571" cy="69505"/>
            </a:xfrm>
          </p:grpSpPr>
          <p:sp>
            <p:nvSpPr>
              <p:cNvPr id="5140" name="Freeform: Shape 5139">
                <a:extLst>
                  <a:ext uri="{FF2B5EF4-FFF2-40B4-BE49-F238E27FC236}">
                    <a16:creationId xmlns:a16="http://schemas.microsoft.com/office/drawing/2014/main" id="{8F509EEE-1659-A3F6-CB1E-871D31A788EF}"/>
                  </a:ext>
                </a:extLst>
              </p:cNvPr>
              <p:cNvSpPr/>
              <p:nvPr/>
            </p:nvSpPr>
            <p:spPr>
              <a:xfrm>
                <a:off x="10233567"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41" name="Freeform: Shape 5140">
                <a:extLst>
                  <a:ext uri="{FF2B5EF4-FFF2-40B4-BE49-F238E27FC236}">
                    <a16:creationId xmlns:a16="http://schemas.microsoft.com/office/drawing/2014/main" id="{3053621A-7BCE-3E8A-102A-75B7F5828D7C}"/>
                  </a:ext>
                </a:extLst>
              </p:cNvPr>
              <p:cNvSpPr/>
              <p:nvPr/>
            </p:nvSpPr>
            <p:spPr>
              <a:xfrm>
                <a:off x="10195655"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42" name="Graphic 4638">
              <a:extLst>
                <a:ext uri="{FF2B5EF4-FFF2-40B4-BE49-F238E27FC236}">
                  <a16:creationId xmlns:a16="http://schemas.microsoft.com/office/drawing/2014/main" id="{7DAC1629-8A3C-D8C6-ADA4-A52EF7FC5548}"/>
                </a:ext>
              </a:extLst>
            </p:cNvPr>
            <p:cNvGrpSpPr/>
            <p:nvPr/>
          </p:nvGrpSpPr>
          <p:grpSpPr>
            <a:xfrm>
              <a:off x="10218781" y="3328376"/>
              <a:ext cx="75444" cy="69505"/>
              <a:chOff x="10218781" y="3328376"/>
              <a:chExt cx="75444" cy="69505"/>
            </a:xfrm>
          </p:grpSpPr>
          <p:sp>
            <p:nvSpPr>
              <p:cNvPr id="5143" name="Freeform: Shape 5142">
                <a:extLst>
                  <a:ext uri="{FF2B5EF4-FFF2-40B4-BE49-F238E27FC236}">
                    <a16:creationId xmlns:a16="http://schemas.microsoft.com/office/drawing/2014/main" id="{157D87D7-6EAC-CA68-EDD4-A39F3E2A64EB}"/>
                  </a:ext>
                </a:extLst>
              </p:cNvPr>
              <p:cNvSpPr/>
              <p:nvPr/>
            </p:nvSpPr>
            <p:spPr>
              <a:xfrm>
                <a:off x="10256693"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44" name="Freeform: Shape 5143">
                <a:extLst>
                  <a:ext uri="{FF2B5EF4-FFF2-40B4-BE49-F238E27FC236}">
                    <a16:creationId xmlns:a16="http://schemas.microsoft.com/office/drawing/2014/main" id="{A641D4F0-CEFC-1B8A-3468-E77A6B7AF923}"/>
                  </a:ext>
                </a:extLst>
              </p:cNvPr>
              <p:cNvSpPr/>
              <p:nvPr/>
            </p:nvSpPr>
            <p:spPr>
              <a:xfrm>
                <a:off x="10218781"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45" name="Graphic 4638">
              <a:extLst>
                <a:ext uri="{FF2B5EF4-FFF2-40B4-BE49-F238E27FC236}">
                  <a16:creationId xmlns:a16="http://schemas.microsoft.com/office/drawing/2014/main" id="{34169028-BF07-0DFC-C744-5583E680D348}"/>
                </a:ext>
              </a:extLst>
            </p:cNvPr>
            <p:cNvGrpSpPr/>
            <p:nvPr/>
          </p:nvGrpSpPr>
          <p:grpSpPr>
            <a:xfrm>
              <a:off x="10236979" y="3328376"/>
              <a:ext cx="75444" cy="69505"/>
              <a:chOff x="10236979" y="3328376"/>
              <a:chExt cx="75444" cy="69505"/>
            </a:xfrm>
          </p:grpSpPr>
          <p:sp>
            <p:nvSpPr>
              <p:cNvPr id="5146" name="Freeform: Shape 5145">
                <a:extLst>
                  <a:ext uri="{FF2B5EF4-FFF2-40B4-BE49-F238E27FC236}">
                    <a16:creationId xmlns:a16="http://schemas.microsoft.com/office/drawing/2014/main" id="{8453C9A4-1E53-D595-BC26-38E4D13C8D24}"/>
                  </a:ext>
                </a:extLst>
              </p:cNvPr>
              <p:cNvSpPr/>
              <p:nvPr/>
            </p:nvSpPr>
            <p:spPr>
              <a:xfrm>
                <a:off x="10274891"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47" name="Freeform: Shape 5146">
                <a:extLst>
                  <a:ext uri="{FF2B5EF4-FFF2-40B4-BE49-F238E27FC236}">
                    <a16:creationId xmlns:a16="http://schemas.microsoft.com/office/drawing/2014/main" id="{7221F97C-B62F-9C5B-3FC2-AAF4B7ABB591}"/>
                  </a:ext>
                </a:extLst>
              </p:cNvPr>
              <p:cNvSpPr/>
              <p:nvPr/>
            </p:nvSpPr>
            <p:spPr>
              <a:xfrm>
                <a:off x="10236979"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48" name="Graphic 4638">
              <a:extLst>
                <a:ext uri="{FF2B5EF4-FFF2-40B4-BE49-F238E27FC236}">
                  <a16:creationId xmlns:a16="http://schemas.microsoft.com/office/drawing/2014/main" id="{144F6B2B-622E-1D00-16EB-DA51908E5317}"/>
                </a:ext>
              </a:extLst>
            </p:cNvPr>
            <p:cNvGrpSpPr/>
            <p:nvPr/>
          </p:nvGrpSpPr>
          <p:grpSpPr>
            <a:xfrm>
              <a:off x="10259979" y="3328376"/>
              <a:ext cx="75571" cy="69505"/>
              <a:chOff x="10259979" y="3328376"/>
              <a:chExt cx="75571" cy="69505"/>
            </a:xfrm>
          </p:grpSpPr>
          <p:sp>
            <p:nvSpPr>
              <p:cNvPr id="5149" name="Freeform: Shape 5148">
                <a:extLst>
                  <a:ext uri="{FF2B5EF4-FFF2-40B4-BE49-F238E27FC236}">
                    <a16:creationId xmlns:a16="http://schemas.microsoft.com/office/drawing/2014/main" id="{0CBB55DF-26C5-93D2-25AA-60669DC1C12C}"/>
                  </a:ext>
                </a:extLst>
              </p:cNvPr>
              <p:cNvSpPr/>
              <p:nvPr/>
            </p:nvSpPr>
            <p:spPr>
              <a:xfrm>
                <a:off x="10297891"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50" name="Freeform: Shape 5149">
                <a:extLst>
                  <a:ext uri="{FF2B5EF4-FFF2-40B4-BE49-F238E27FC236}">
                    <a16:creationId xmlns:a16="http://schemas.microsoft.com/office/drawing/2014/main" id="{1CE12E84-1886-08E1-E40B-F343D15C83FF}"/>
                  </a:ext>
                </a:extLst>
              </p:cNvPr>
              <p:cNvSpPr/>
              <p:nvPr/>
            </p:nvSpPr>
            <p:spPr>
              <a:xfrm>
                <a:off x="10259979"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51" name="Graphic 4638">
              <a:extLst>
                <a:ext uri="{FF2B5EF4-FFF2-40B4-BE49-F238E27FC236}">
                  <a16:creationId xmlns:a16="http://schemas.microsoft.com/office/drawing/2014/main" id="{E793CA22-9603-2CC5-8159-7EB30633DE53}"/>
                </a:ext>
              </a:extLst>
            </p:cNvPr>
            <p:cNvGrpSpPr/>
            <p:nvPr/>
          </p:nvGrpSpPr>
          <p:grpSpPr>
            <a:xfrm>
              <a:off x="10277671" y="3287051"/>
              <a:ext cx="75571" cy="69505"/>
              <a:chOff x="10277671" y="3287051"/>
              <a:chExt cx="75571" cy="69505"/>
            </a:xfrm>
          </p:grpSpPr>
          <p:sp>
            <p:nvSpPr>
              <p:cNvPr id="5152" name="Freeform: Shape 5151">
                <a:extLst>
                  <a:ext uri="{FF2B5EF4-FFF2-40B4-BE49-F238E27FC236}">
                    <a16:creationId xmlns:a16="http://schemas.microsoft.com/office/drawing/2014/main" id="{3A3401E5-36B8-14FD-7BDE-8EAAC90F9345}"/>
                  </a:ext>
                </a:extLst>
              </p:cNvPr>
              <p:cNvSpPr/>
              <p:nvPr/>
            </p:nvSpPr>
            <p:spPr>
              <a:xfrm>
                <a:off x="10315583"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53" name="Freeform: Shape 5152">
                <a:extLst>
                  <a:ext uri="{FF2B5EF4-FFF2-40B4-BE49-F238E27FC236}">
                    <a16:creationId xmlns:a16="http://schemas.microsoft.com/office/drawing/2014/main" id="{51E11792-8E85-BB87-6E19-581DA9059DA9}"/>
                  </a:ext>
                </a:extLst>
              </p:cNvPr>
              <p:cNvSpPr/>
              <p:nvPr/>
            </p:nvSpPr>
            <p:spPr>
              <a:xfrm>
                <a:off x="10277671"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54" name="Graphic 4638">
              <a:extLst>
                <a:ext uri="{FF2B5EF4-FFF2-40B4-BE49-F238E27FC236}">
                  <a16:creationId xmlns:a16="http://schemas.microsoft.com/office/drawing/2014/main" id="{312924BD-5F83-2DAA-CFB3-2D9C506EDEBF}"/>
                </a:ext>
              </a:extLst>
            </p:cNvPr>
            <p:cNvGrpSpPr/>
            <p:nvPr/>
          </p:nvGrpSpPr>
          <p:grpSpPr>
            <a:xfrm>
              <a:off x="10344017" y="3287051"/>
              <a:ext cx="75444" cy="69505"/>
              <a:chOff x="10344017" y="3287051"/>
              <a:chExt cx="75444" cy="69505"/>
            </a:xfrm>
          </p:grpSpPr>
          <p:sp>
            <p:nvSpPr>
              <p:cNvPr id="5155" name="Freeform: Shape 5154">
                <a:extLst>
                  <a:ext uri="{FF2B5EF4-FFF2-40B4-BE49-F238E27FC236}">
                    <a16:creationId xmlns:a16="http://schemas.microsoft.com/office/drawing/2014/main" id="{03F0F75A-C46A-2BAC-BF9F-B61DE2D8FEBC}"/>
                  </a:ext>
                </a:extLst>
              </p:cNvPr>
              <p:cNvSpPr/>
              <p:nvPr/>
            </p:nvSpPr>
            <p:spPr>
              <a:xfrm>
                <a:off x="10381929"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56" name="Freeform: Shape 5155">
                <a:extLst>
                  <a:ext uri="{FF2B5EF4-FFF2-40B4-BE49-F238E27FC236}">
                    <a16:creationId xmlns:a16="http://schemas.microsoft.com/office/drawing/2014/main" id="{AA300F1C-CA2A-9CDC-8498-20A56EBD74D4}"/>
                  </a:ext>
                </a:extLst>
              </p:cNvPr>
              <p:cNvSpPr/>
              <p:nvPr/>
            </p:nvSpPr>
            <p:spPr>
              <a:xfrm>
                <a:off x="10344017"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57" name="Graphic 4638">
              <a:extLst>
                <a:ext uri="{FF2B5EF4-FFF2-40B4-BE49-F238E27FC236}">
                  <a16:creationId xmlns:a16="http://schemas.microsoft.com/office/drawing/2014/main" id="{18B5B0EE-3D8B-501D-0CD9-EF93070ABC04}"/>
                </a:ext>
              </a:extLst>
            </p:cNvPr>
            <p:cNvGrpSpPr/>
            <p:nvPr/>
          </p:nvGrpSpPr>
          <p:grpSpPr>
            <a:xfrm>
              <a:off x="10369797" y="3287051"/>
              <a:ext cx="75571" cy="69505"/>
              <a:chOff x="10369797" y="3287051"/>
              <a:chExt cx="75571" cy="69505"/>
            </a:xfrm>
          </p:grpSpPr>
          <p:sp>
            <p:nvSpPr>
              <p:cNvPr id="5158" name="Freeform: Shape 5157">
                <a:extLst>
                  <a:ext uri="{FF2B5EF4-FFF2-40B4-BE49-F238E27FC236}">
                    <a16:creationId xmlns:a16="http://schemas.microsoft.com/office/drawing/2014/main" id="{715A786A-4B56-0D2D-7558-EFD1BFD29F63}"/>
                  </a:ext>
                </a:extLst>
              </p:cNvPr>
              <p:cNvSpPr/>
              <p:nvPr/>
            </p:nvSpPr>
            <p:spPr>
              <a:xfrm>
                <a:off x="10407709"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59" name="Freeform: Shape 5158">
                <a:extLst>
                  <a:ext uri="{FF2B5EF4-FFF2-40B4-BE49-F238E27FC236}">
                    <a16:creationId xmlns:a16="http://schemas.microsoft.com/office/drawing/2014/main" id="{307A454A-1354-91E5-E23F-9AE85A0FB0BE}"/>
                  </a:ext>
                </a:extLst>
              </p:cNvPr>
              <p:cNvSpPr/>
              <p:nvPr/>
            </p:nvSpPr>
            <p:spPr>
              <a:xfrm>
                <a:off x="10369797"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60" name="Graphic 4638">
              <a:extLst>
                <a:ext uri="{FF2B5EF4-FFF2-40B4-BE49-F238E27FC236}">
                  <a16:creationId xmlns:a16="http://schemas.microsoft.com/office/drawing/2014/main" id="{28956F24-154A-79F3-267F-9424E09138D7}"/>
                </a:ext>
              </a:extLst>
            </p:cNvPr>
            <p:cNvGrpSpPr/>
            <p:nvPr/>
          </p:nvGrpSpPr>
          <p:grpSpPr>
            <a:xfrm>
              <a:off x="10401770" y="3287051"/>
              <a:ext cx="75444" cy="69505"/>
              <a:chOff x="10401770" y="3287051"/>
              <a:chExt cx="75444" cy="69505"/>
            </a:xfrm>
          </p:grpSpPr>
          <p:sp>
            <p:nvSpPr>
              <p:cNvPr id="5161" name="Freeform: Shape 5160">
                <a:extLst>
                  <a:ext uri="{FF2B5EF4-FFF2-40B4-BE49-F238E27FC236}">
                    <a16:creationId xmlns:a16="http://schemas.microsoft.com/office/drawing/2014/main" id="{5F8FE9A7-0700-721F-4E53-0DB36E552B0C}"/>
                  </a:ext>
                </a:extLst>
              </p:cNvPr>
              <p:cNvSpPr/>
              <p:nvPr/>
            </p:nvSpPr>
            <p:spPr>
              <a:xfrm>
                <a:off x="10439682"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62" name="Freeform: Shape 5161">
                <a:extLst>
                  <a:ext uri="{FF2B5EF4-FFF2-40B4-BE49-F238E27FC236}">
                    <a16:creationId xmlns:a16="http://schemas.microsoft.com/office/drawing/2014/main" id="{C5838D76-4220-1D91-AFAD-83EB22C2F4A1}"/>
                  </a:ext>
                </a:extLst>
              </p:cNvPr>
              <p:cNvSpPr/>
              <p:nvPr/>
            </p:nvSpPr>
            <p:spPr>
              <a:xfrm>
                <a:off x="10401770"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63" name="Graphic 4638">
              <a:extLst>
                <a:ext uri="{FF2B5EF4-FFF2-40B4-BE49-F238E27FC236}">
                  <a16:creationId xmlns:a16="http://schemas.microsoft.com/office/drawing/2014/main" id="{741D90E8-49D6-3238-79CA-E452A45A98F6}"/>
                </a:ext>
              </a:extLst>
            </p:cNvPr>
            <p:cNvGrpSpPr/>
            <p:nvPr/>
          </p:nvGrpSpPr>
          <p:grpSpPr>
            <a:xfrm>
              <a:off x="10446000" y="3287051"/>
              <a:ext cx="75444" cy="69505"/>
              <a:chOff x="10446000" y="3287051"/>
              <a:chExt cx="75444" cy="69505"/>
            </a:xfrm>
          </p:grpSpPr>
          <p:sp>
            <p:nvSpPr>
              <p:cNvPr id="5164" name="Freeform: Shape 5163">
                <a:extLst>
                  <a:ext uri="{FF2B5EF4-FFF2-40B4-BE49-F238E27FC236}">
                    <a16:creationId xmlns:a16="http://schemas.microsoft.com/office/drawing/2014/main" id="{6F209A72-7F62-9357-902B-48C1F5F878F2}"/>
                  </a:ext>
                </a:extLst>
              </p:cNvPr>
              <p:cNvSpPr/>
              <p:nvPr/>
            </p:nvSpPr>
            <p:spPr>
              <a:xfrm>
                <a:off x="10483912"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65" name="Freeform: Shape 5164">
                <a:extLst>
                  <a:ext uri="{FF2B5EF4-FFF2-40B4-BE49-F238E27FC236}">
                    <a16:creationId xmlns:a16="http://schemas.microsoft.com/office/drawing/2014/main" id="{2ED0591B-53E3-7507-DF86-F856B6CF888D}"/>
                  </a:ext>
                </a:extLst>
              </p:cNvPr>
              <p:cNvSpPr/>
              <p:nvPr/>
            </p:nvSpPr>
            <p:spPr>
              <a:xfrm>
                <a:off x="10446000"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66" name="Graphic 4638">
              <a:extLst>
                <a:ext uri="{FF2B5EF4-FFF2-40B4-BE49-F238E27FC236}">
                  <a16:creationId xmlns:a16="http://schemas.microsoft.com/office/drawing/2014/main" id="{267C6E80-995F-5481-F583-DF1DCF66A39D}"/>
                </a:ext>
              </a:extLst>
            </p:cNvPr>
            <p:cNvGrpSpPr/>
            <p:nvPr/>
          </p:nvGrpSpPr>
          <p:grpSpPr>
            <a:xfrm>
              <a:off x="10458258" y="3287051"/>
              <a:ext cx="75444" cy="69505"/>
              <a:chOff x="10458258" y="3287051"/>
              <a:chExt cx="75444" cy="69505"/>
            </a:xfrm>
          </p:grpSpPr>
          <p:sp>
            <p:nvSpPr>
              <p:cNvPr id="5167" name="Freeform: Shape 5166">
                <a:extLst>
                  <a:ext uri="{FF2B5EF4-FFF2-40B4-BE49-F238E27FC236}">
                    <a16:creationId xmlns:a16="http://schemas.microsoft.com/office/drawing/2014/main" id="{2AAAE0C6-E103-ED95-6515-A4F35309CE41}"/>
                  </a:ext>
                </a:extLst>
              </p:cNvPr>
              <p:cNvSpPr/>
              <p:nvPr/>
            </p:nvSpPr>
            <p:spPr>
              <a:xfrm>
                <a:off x="10496170"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68" name="Freeform: Shape 5167">
                <a:extLst>
                  <a:ext uri="{FF2B5EF4-FFF2-40B4-BE49-F238E27FC236}">
                    <a16:creationId xmlns:a16="http://schemas.microsoft.com/office/drawing/2014/main" id="{7DB62BCF-2CE7-8924-C5AB-E4481098332D}"/>
                  </a:ext>
                </a:extLst>
              </p:cNvPr>
              <p:cNvSpPr/>
              <p:nvPr/>
            </p:nvSpPr>
            <p:spPr>
              <a:xfrm>
                <a:off x="10458258"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69" name="Graphic 4638">
              <a:extLst>
                <a:ext uri="{FF2B5EF4-FFF2-40B4-BE49-F238E27FC236}">
                  <a16:creationId xmlns:a16="http://schemas.microsoft.com/office/drawing/2014/main" id="{0B40403B-00F8-0B46-839D-CD72018EAB54}"/>
                </a:ext>
              </a:extLst>
            </p:cNvPr>
            <p:cNvGrpSpPr/>
            <p:nvPr/>
          </p:nvGrpSpPr>
          <p:grpSpPr>
            <a:xfrm>
              <a:off x="10471780" y="3287051"/>
              <a:ext cx="75444" cy="69505"/>
              <a:chOff x="10471780" y="3287051"/>
              <a:chExt cx="75444" cy="69505"/>
            </a:xfrm>
          </p:grpSpPr>
          <p:sp>
            <p:nvSpPr>
              <p:cNvPr id="5170" name="Freeform: Shape 5169">
                <a:extLst>
                  <a:ext uri="{FF2B5EF4-FFF2-40B4-BE49-F238E27FC236}">
                    <a16:creationId xmlns:a16="http://schemas.microsoft.com/office/drawing/2014/main" id="{01CD57A8-08EB-AEBB-D910-CFCFCDF09D57}"/>
                  </a:ext>
                </a:extLst>
              </p:cNvPr>
              <p:cNvSpPr/>
              <p:nvPr/>
            </p:nvSpPr>
            <p:spPr>
              <a:xfrm>
                <a:off x="10509692"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71" name="Freeform: Shape 5170">
                <a:extLst>
                  <a:ext uri="{FF2B5EF4-FFF2-40B4-BE49-F238E27FC236}">
                    <a16:creationId xmlns:a16="http://schemas.microsoft.com/office/drawing/2014/main" id="{60A25CAD-5495-60CB-AD5F-6148B2BB6AF0}"/>
                  </a:ext>
                </a:extLst>
              </p:cNvPr>
              <p:cNvSpPr/>
              <p:nvPr/>
            </p:nvSpPr>
            <p:spPr>
              <a:xfrm>
                <a:off x="10471780"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72" name="Graphic 4638">
              <a:extLst>
                <a:ext uri="{FF2B5EF4-FFF2-40B4-BE49-F238E27FC236}">
                  <a16:creationId xmlns:a16="http://schemas.microsoft.com/office/drawing/2014/main" id="{8F1FBF36-941E-123C-F81B-63E8CD4B60B1}"/>
                </a:ext>
              </a:extLst>
            </p:cNvPr>
            <p:cNvGrpSpPr/>
            <p:nvPr/>
          </p:nvGrpSpPr>
          <p:grpSpPr>
            <a:xfrm>
              <a:off x="10519676" y="3287051"/>
              <a:ext cx="75444" cy="69505"/>
              <a:chOff x="10519676" y="3287051"/>
              <a:chExt cx="75444" cy="69505"/>
            </a:xfrm>
          </p:grpSpPr>
          <p:sp>
            <p:nvSpPr>
              <p:cNvPr id="5173" name="Freeform: Shape 5172">
                <a:extLst>
                  <a:ext uri="{FF2B5EF4-FFF2-40B4-BE49-F238E27FC236}">
                    <a16:creationId xmlns:a16="http://schemas.microsoft.com/office/drawing/2014/main" id="{C3007755-DC76-C443-84DE-5FF7E0B46213}"/>
                  </a:ext>
                </a:extLst>
              </p:cNvPr>
              <p:cNvSpPr/>
              <p:nvPr/>
            </p:nvSpPr>
            <p:spPr>
              <a:xfrm>
                <a:off x="1055758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74" name="Freeform: Shape 5173">
                <a:extLst>
                  <a:ext uri="{FF2B5EF4-FFF2-40B4-BE49-F238E27FC236}">
                    <a16:creationId xmlns:a16="http://schemas.microsoft.com/office/drawing/2014/main" id="{DCA91E3E-6613-137A-E2D9-C1E9742E5656}"/>
                  </a:ext>
                </a:extLst>
              </p:cNvPr>
              <p:cNvSpPr/>
              <p:nvPr/>
            </p:nvSpPr>
            <p:spPr>
              <a:xfrm>
                <a:off x="10519676"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75" name="Graphic 4638">
              <a:extLst>
                <a:ext uri="{FF2B5EF4-FFF2-40B4-BE49-F238E27FC236}">
                  <a16:creationId xmlns:a16="http://schemas.microsoft.com/office/drawing/2014/main" id="{92448481-C887-B64F-7A25-6A781446E072}"/>
                </a:ext>
              </a:extLst>
            </p:cNvPr>
            <p:cNvGrpSpPr/>
            <p:nvPr/>
          </p:nvGrpSpPr>
          <p:grpSpPr>
            <a:xfrm>
              <a:off x="10541791" y="3287051"/>
              <a:ext cx="75444" cy="69505"/>
              <a:chOff x="10541791" y="3287051"/>
              <a:chExt cx="75444" cy="69505"/>
            </a:xfrm>
          </p:grpSpPr>
          <p:sp>
            <p:nvSpPr>
              <p:cNvPr id="5176" name="Freeform: Shape 5175">
                <a:extLst>
                  <a:ext uri="{FF2B5EF4-FFF2-40B4-BE49-F238E27FC236}">
                    <a16:creationId xmlns:a16="http://schemas.microsoft.com/office/drawing/2014/main" id="{20B103A4-9F56-6348-026C-723A7715327A}"/>
                  </a:ext>
                </a:extLst>
              </p:cNvPr>
              <p:cNvSpPr/>
              <p:nvPr/>
            </p:nvSpPr>
            <p:spPr>
              <a:xfrm>
                <a:off x="10579703"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77" name="Freeform: Shape 5176">
                <a:extLst>
                  <a:ext uri="{FF2B5EF4-FFF2-40B4-BE49-F238E27FC236}">
                    <a16:creationId xmlns:a16="http://schemas.microsoft.com/office/drawing/2014/main" id="{50806DCD-5BC4-F7E8-38FC-DE330E6DF8A5}"/>
                  </a:ext>
                </a:extLst>
              </p:cNvPr>
              <p:cNvSpPr/>
              <p:nvPr/>
            </p:nvSpPr>
            <p:spPr>
              <a:xfrm>
                <a:off x="10541791"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78" name="Graphic 4638">
              <a:extLst>
                <a:ext uri="{FF2B5EF4-FFF2-40B4-BE49-F238E27FC236}">
                  <a16:creationId xmlns:a16="http://schemas.microsoft.com/office/drawing/2014/main" id="{B7776DE2-898F-F925-A7D2-635BE6819F3D}"/>
                </a:ext>
              </a:extLst>
            </p:cNvPr>
            <p:cNvGrpSpPr/>
            <p:nvPr/>
          </p:nvGrpSpPr>
          <p:grpSpPr>
            <a:xfrm>
              <a:off x="10579324" y="3287051"/>
              <a:ext cx="75571" cy="69505"/>
              <a:chOff x="10579324" y="3287051"/>
              <a:chExt cx="75571" cy="69505"/>
            </a:xfrm>
          </p:grpSpPr>
          <p:sp>
            <p:nvSpPr>
              <p:cNvPr id="5179" name="Freeform: Shape 5178">
                <a:extLst>
                  <a:ext uri="{FF2B5EF4-FFF2-40B4-BE49-F238E27FC236}">
                    <a16:creationId xmlns:a16="http://schemas.microsoft.com/office/drawing/2014/main" id="{F771D9A5-4B74-0D06-8D75-671014168542}"/>
                  </a:ext>
                </a:extLst>
              </p:cNvPr>
              <p:cNvSpPr/>
              <p:nvPr/>
            </p:nvSpPr>
            <p:spPr>
              <a:xfrm>
                <a:off x="10617236"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80" name="Freeform: Shape 5179">
                <a:extLst>
                  <a:ext uri="{FF2B5EF4-FFF2-40B4-BE49-F238E27FC236}">
                    <a16:creationId xmlns:a16="http://schemas.microsoft.com/office/drawing/2014/main" id="{FDFCF69D-3B9F-9015-B394-BF5B1E189594}"/>
                  </a:ext>
                </a:extLst>
              </p:cNvPr>
              <p:cNvSpPr/>
              <p:nvPr/>
            </p:nvSpPr>
            <p:spPr>
              <a:xfrm>
                <a:off x="10579324"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81" name="Graphic 4638">
              <a:extLst>
                <a:ext uri="{FF2B5EF4-FFF2-40B4-BE49-F238E27FC236}">
                  <a16:creationId xmlns:a16="http://schemas.microsoft.com/office/drawing/2014/main" id="{DD89978E-EF24-0B7B-31F6-720322513C64}"/>
                </a:ext>
              </a:extLst>
            </p:cNvPr>
            <p:cNvGrpSpPr/>
            <p:nvPr/>
          </p:nvGrpSpPr>
          <p:grpSpPr>
            <a:xfrm>
              <a:off x="10608137" y="3287051"/>
              <a:ext cx="75444" cy="69505"/>
              <a:chOff x="10608137" y="3287051"/>
              <a:chExt cx="75444" cy="69505"/>
            </a:xfrm>
          </p:grpSpPr>
          <p:sp>
            <p:nvSpPr>
              <p:cNvPr id="5182" name="Freeform: Shape 5181">
                <a:extLst>
                  <a:ext uri="{FF2B5EF4-FFF2-40B4-BE49-F238E27FC236}">
                    <a16:creationId xmlns:a16="http://schemas.microsoft.com/office/drawing/2014/main" id="{55FA154A-39E1-B3CB-334F-34161C9B291C}"/>
                  </a:ext>
                </a:extLst>
              </p:cNvPr>
              <p:cNvSpPr/>
              <p:nvPr/>
            </p:nvSpPr>
            <p:spPr>
              <a:xfrm>
                <a:off x="10646049"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83" name="Freeform: Shape 5182">
                <a:extLst>
                  <a:ext uri="{FF2B5EF4-FFF2-40B4-BE49-F238E27FC236}">
                    <a16:creationId xmlns:a16="http://schemas.microsoft.com/office/drawing/2014/main" id="{C6425B35-E87B-A454-DE5E-E76551FA2EE7}"/>
                  </a:ext>
                </a:extLst>
              </p:cNvPr>
              <p:cNvSpPr/>
              <p:nvPr/>
            </p:nvSpPr>
            <p:spPr>
              <a:xfrm>
                <a:off x="10608137"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84" name="Graphic 4638">
              <a:extLst>
                <a:ext uri="{FF2B5EF4-FFF2-40B4-BE49-F238E27FC236}">
                  <a16:creationId xmlns:a16="http://schemas.microsoft.com/office/drawing/2014/main" id="{3400FFB1-B739-6EA1-F885-AC8F9340B9D1}"/>
                </a:ext>
              </a:extLst>
            </p:cNvPr>
            <p:cNvGrpSpPr/>
            <p:nvPr/>
          </p:nvGrpSpPr>
          <p:grpSpPr>
            <a:xfrm>
              <a:off x="10680549" y="3287051"/>
              <a:ext cx="75444" cy="69505"/>
              <a:chOff x="10680549" y="3287051"/>
              <a:chExt cx="75444" cy="69505"/>
            </a:xfrm>
          </p:grpSpPr>
          <p:sp>
            <p:nvSpPr>
              <p:cNvPr id="5185" name="Freeform: Shape 5184">
                <a:extLst>
                  <a:ext uri="{FF2B5EF4-FFF2-40B4-BE49-F238E27FC236}">
                    <a16:creationId xmlns:a16="http://schemas.microsoft.com/office/drawing/2014/main" id="{3AE51E09-6330-6CEE-BA18-F3D45905E88D}"/>
                  </a:ext>
                </a:extLst>
              </p:cNvPr>
              <p:cNvSpPr/>
              <p:nvPr/>
            </p:nvSpPr>
            <p:spPr>
              <a:xfrm>
                <a:off x="10718461"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86" name="Freeform: Shape 5185">
                <a:extLst>
                  <a:ext uri="{FF2B5EF4-FFF2-40B4-BE49-F238E27FC236}">
                    <a16:creationId xmlns:a16="http://schemas.microsoft.com/office/drawing/2014/main" id="{EB11C103-293F-9A70-36DF-7BE83891B022}"/>
                  </a:ext>
                </a:extLst>
              </p:cNvPr>
              <p:cNvSpPr/>
              <p:nvPr/>
            </p:nvSpPr>
            <p:spPr>
              <a:xfrm>
                <a:off x="10680549"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87" name="Graphic 4638">
              <a:extLst>
                <a:ext uri="{FF2B5EF4-FFF2-40B4-BE49-F238E27FC236}">
                  <a16:creationId xmlns:a16="http://schemas.microsoft.com/office/drawing/2014/main" id="{D789E384-423F-B0BC-7B98-ADCA6304A5B1}"/>
                </a:ext>
              </a:extLst>
            </p:cNvPr>
            <p:cNvGrpSpPr/>
            <p:nvPr/>
          </p:nvGrpSpPr>
          <p:grpSpPr>
            <a:xfrm>
              <a:off x="10718082" y="3287051"/>
              <a:ext cx="75571" cy="69505"/>
              <a:chOff x="10718082" y="3287051"/>
              <a:chExt cx="75571" cy="69505"/>
            </a:xfrm>
          </p:grpSpPr>
          <p:sp>
            <p:nvSpPr>
              <p:cNvPr id="5188" name="Freeform: Shape 5187">
                <a:extLst>
                  <a:ext uri="{FF2B5EF4-FFF2-40B4-BE49-F238E27FC236}">
                    <a16:creationId xmlns:a16="http://schemas.microsoft.com/office/drawing/2014/main" id="{C014D0D2-551D-95BF-F482-B854FAF250AE}"/>
                  </a:ext>
                </a:extLst>
              </p:cNvPr>
              <p:cNvSpPr/>
              <p:nvPr/>
            </p:nvSpPr>
            <p:spPr>
              <a:xfrm>
                <a:off x="10755994"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89" name="Freeform: Shape 5188">
                <a:extLst>
                  <a:ext uri="{FF2B5EF4-FFF2-40B4-BE49-F238E27FC236}">
                    <a16:creationId xmlns:a16="http://schemas.microsoft.com/office/drawing/2014/main" id="{B2256B66-EEDB-C7AB-5E99-E62B44D45D38}"/>
                  </a:ext>
                </a:extLst>
              </p:cNvPr>
              <p:cNvSpPr/>
              <p:nvPr/>
            </p:nvSpPr>
            <p:spPr>
              <a:xfrm>
                <a:off x="10718082"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90" name="Graphic 4638">
              <a:extLst>
                <a:ext uri="{FF2B5EF4-FFF2-40B4-BE49-F238E27FC236}">
                  <a16:creationId xmlns:a16="http://schemas.microsoft.com/office/drawing/2014/main" id="{85515449-3787-D2CD-52FF-B99664FA8C7C}"/>
                </a:ext>
              </a:extLst>
            </p:cNvPr>
            <p:cNvGrpSpPr/>
            <p:nvPr/>
          </p:nvGrpSpPr>
          <p:grpSpPr>
            <a:xfrm>
              <a:off x="10730846" y="3287051"/>
              <a:ext cx="75571" cy="69505"/>
              <a:chOff x="10730846" y="3287051"/>
              <a:chExt cx="75571" cy="69505"/>
            </a:xfrm>
          </p:grpSpPr>
          <p:sp>
            <p:nvSpPr>
              <p:cNvPr id="5191" name="Freeform: Shape 5190">
                <a:extLst>
                  <a:ext uri="{FF2B5EF4-FFF2-40B4-BE49-F238E27FC236}">
                    <a16:creationId xmlns:a16="http://schemas.microsoft.com/office/drawing/2014/main" id="{A6B7F547-30F5-DCAD-4998-E35C02564DF3}"/>
                  </a:ext>
                </a:extLst>
              </p:cNvPr>
              <p:cNvSpPr/>
              <p:nvPr/>
            </p:nvSpPr>
            <p:spPr>
              <a:xfrm>
                <a:off x="1076875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92" name="Freeform: Shape 5191">
                <a:extLst>
                  <a:ext uri="{FF2B5EF4-FFF2-40B4-BE49-F238E27FC236}">
                    <a16:creationId xmlns:a16="http://schemas.microsoft.com/office/drawing/2014/main" id="{508A94D4-25B9-5AA5-A0E3-7A8CF242B48D}"/>
                  </a:ext>
                </a:extLst>
              </p:cNvPr>
              <p:cNvSpPr/>
              <p:nvPr/>
            </p:nvSpPr>
            <p:spPr>
              <a:xfrm>
                <a:off x="10730846"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193" name="Graphic 4638">
              <a:extLst>
                <a:ext uri="{FF2B5EF4-FFF2-40B4-BE49-F238E27FC236}">
                  <a16:creationId xmlns:a16="http://schemas.microsoft.com/office/drawing/2014/main" id="{3DCD5DBB-B065-5DD3-1220-134A7DE18613}"/>
                </a:ext>
              </a:extLst>
            </p:cNvPr>
            <p:cNvGrpSpPr/>
            <p:nvPr/>
          </p:nvGrpSpPr>
          <p:grpSpPr>
            <a:xfrm>
              <a:off x="10746895" y="3287051"/>
              <a:ext cx="75444" cy="69505"/>
              <a:chOff x="10746895" y="3287051"/>
              <a:chExt cx="75444" cy="69505"/>
            </a:xfrm>
          </p:grpSpPr>
          <p:sp>
            <p:nvSpPr>
              <p:cNvPr id="5194" name="Freeform: Shape 5193">
                <a:extLst>
                  <a:ext uri="{FF2B5EF4-FFF2-40B4-BE49-F238E27FC236}">
                    <a16:creationId xmlns:a16="http://schemas.microsoft.com/office/drawing/2014/main" id="{81E7BC34-5E57-5DB3-4BCC-9133AC16A746}"/>
                  </a:ext>
                </a:extLst>
              </p:cNvPr>
              <p:cNvSpPr/>
              <p:nvPr/>
            </p:nvSpPr>
            <p:spPr>
              <a:xfrm>
                <a:off x="10784807"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95" name="Freeform: Shape 5194">
                <a:extLst>
                  <a:ext uri="{FF2B5EF4-FFF2-40B4-BE49-F238E27FC236}">
                    <a16:creationId xmlns:a16="http://schemas.microsoft.com/office/drawing/2014/main" id="{F69434EE-89E0-39BD-9F61-807F65791436}"/>
                  </a:ext>
                </a:extLst>
              </p:cNvPr>
              <p:cNvSpPr/>
              <p:nvPr/>
            </p:nvSpPr>
            <p:spPr>
              <a:xfrm>
                <a:off x="10746895"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96" name="Graphic 4638">
              <a:extLst>
                <a:ext uri="{FF2B5EF4-FFF2-40B4-BE49-F238E27FC236}">
                  <a16:creationId xmlns:a16="http://schemas.microsoft.com/office/drawing/2014/main" id="{9A2B983D-D0A7-E230-F868-5F66F85921B1}"/>
                </a:ext>
              </a:extLst>
            </p:cNvPr>
            <p:cNvGrpSpPr/>
            <p:nvPr/>
          </p:nvGrpSpPr>
          <p:grpSpPr>
            <a:xfrm>
              <a:off x="10789862" y="3287051"/>
              <a:ext cx="75444" cy="69505"/>
              <a:chOff x="10789862" y="3287051"/>
              <a:chExt cx="75444" cy="69505"/>
            </a:xfrm>
          </p:grpSpPr>
          <p:sp>
            <p:nvSpPr>
              <p:cNvPr id="5197" name="Freeform: Shape 5196">
                <a:extLst>
                  <a:ext uri="{FF2B5EF4-FFF2-40B4-BE49-F238E27FC236}">
                    <a16:creationId xmlns:a16="http://schemas.microsoft.com/office/drawing/2014/main" id="{BA5C152D-1F61-039A-4B53-1F58C899112E}"/>
                  </a:ext>
                </a:extLst>
              </p:cNvPr>
              <p:cNvSpPr/>
              <p:nvPr/>
            </p:nvSpPr>
            <p:spPr>
              <a:xfrm>
                <a:off x="10827774"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198" name="Freeform: Shape 5197">
                <a:extLst>
                  <a:ext uri="{FF2B5EF4-FFF2-40B4-BE49-F238E27FC236}">
                    <a16:creationId xmlns:a16="http://schemas.microsoft.com/office/drawing/2014/main" id="{1881122C-DAC2-DEB6-07A8-4FECDDF8411F}"/>
                  </a:ext>
                </a:extLst>
              </p:cNvPr>
              <p:cNvSpPr/>
              <p:nvPr/>
            </p:nvSpPr>
            <p:spPr>
              <a:xfrm>
                <a:off x="10789862"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199" name="Graphic 4638">
              <a:extLst>
                <a:ext uri="{FF2B5EF4-FFF2-40B4-BE49-F238E27FC236}">
                  <a16:creationId xmlns:a16="http://schemas.microsoft.com/office/drawing/2014/main" id="{BF012DCA-33AF-1C19-8699-131113DF6DBB}"/>
                </a:ext>
              </a:extLst>
            </p:cNvPr>
            <p:cNvGrpSpPr/>
            <p:nvPr/>
          </p:nvGrpSpPr>
          <p:grpSpPr>
            <a:xfrm>
              <a:off x="10819307" y="3287051"/>
              <a:ext cx="75571" cy="69505"/>
              <a:chOff x="10819307" y="3287051"/>
              <a:chExt cx="75571" cy="69505"/>
            </a:xfrm>
          </p:grpSpPr>
          <p:sp>
            <p:nvSpPr>
              <p:cNvPr id="5200" name="Freeform: Shape 5199">
                <a:extLst>
                  <a:ext uri="{FF2B5EF4-FFF2-40B4-BE49-F238E27FC236}">
                    <a16:creationId xmlns:a16="http://schemas.microsoft.com/office/drawing/2014/main" id="{411F7780-49EC-8159-C460-D7A60D9084CD}"/>
                  </a:ext>
                </a:extLst>
              </p:cNvPr>
              <p:cNvSpPr/>
              <p:nvPr/>
            </p:nvSpPr>
            <p:spPr>
              <a:xfrm>
                <a:off x="10857219"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01" name="Freeform: Shape 5200">
                <a:extLst>
                  <a:ext uri="{FF2B5EF4-FFF2-40B4-BE49-F238E27FC236}">
                    <a16:creationId xmlns:a16="http://schemas.microsoft.com/office/drawing/2014/main" id="{6CFC259C-9894-50C1-B88D-13B68810626F}"/>
                  </a:ext>
                </a:extLst>
              </p:cNvPr>
              <p:cNvSpPr/>
              <p:nvPr/>
            </p:nvSpPr>
            <p:spPr>
              <a:xfrm>
                <a:off x="10819307"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202" name="Graphic 4638">
              <a:extLst>
                <a:ext uri="{FF2B5EF4-FFF2-40B4-BE49-F238E27FC236}">
                  <a16:creationId xmlns:a16="http://schemas.microsoft.com/office/drawing/2014/main" id="{16F11207-326C-FD2C-2310-FE5AE1171F1E}"/>
                </a:ext>
              </a:extLst>
            </p:cNvPr>
            <p:cNvGrpSpPr/>
            <p:nvPr/>
          </p:nvGrpSpPr>
          <p:grpSpPr>
            <a:xfrm>
              <a:off x="10858104" y="3287051"/>
              <a:ext cx="75571" cy="69505"/>
              <a:chOff x="10858104" y="3287051"/>
              <a:chExt cx="75571" cy="69505"/>
            </a:xfrm>
          </p:grpSpPr>
          <p:sp>
            <p:nvSpPr>
              <p:cNvPr id="5203" name="Freeform: Shape 5202">
                <a:extLst>
                  <a:ext uri="{FF2B5EF4-FFF2-40B4-BE49-F238E27FC236}">
                    <a16:creationId xmlns:a16="http://schemas.microsoft.com/office/drawing/2014/main" id="{55DD4F35-5FF1-B4DC-4154-7C359BAE9077}"/>
                  </a:ext>
                </a:extLst>
              </p:cNvPr>
              <p:cNvSpPr/>
              <p:nvPr/>
            </p:nvSpPr>
            <p:spPr>
              <a:xfrm>
                <a:off x="10896015"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04" name="Freeform: Shape 5203">
                <a:extLst>
                  <a:ext uri="{FF2B5EF4-FFF2-40B4-BE49-F238E27FC236}">
                    <a16:creationId xmlns:a16="http://schemas.microsoft.com/office/drawing/2014/main" id="{A8605219-2255-B592-7F5E-41BB44B99016}"/>
                  </a:ext>
                </a:extLst>
              </p:cNvPr>
              <p:cNvSpPr/>
              <p:nvPr/>
            </p:nvSpPr>
            <p:spPr>
              <a:xfrm>
                <a:off x="10858104"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205" name="Graphic 4638">
              <a:extLst>
                <a:ext uri="{FF2B5EF4-FFF2-40B4-BE49-F238E27FC236}">
                  <a16:creationId xmlns:a16="http://schemas.microsoft.com/office/drawing/2014/main" id="{6D8C1103-3698-83DB-6429-0DA9B77F6151}"/>
                </a:ext>
              </a:extLst>
            </p:cNvPr>
            <p:cNvGrpSpPr/>
            <p:nvPr/>
          </p:nvGrpSpPr>
          <p:grpSpPr>
            <a:xfrm>
              <a:off x="10917625" y="3287051"/>
              <a:ext cx="75444" cy="69505"/>
              <a:chOff x="10917625" y="3287051"/>
              <a:chExt cx="75444" cy="69505"/>
            </a:xfrm>
          </p:grpSpPr>
          <p:sp>
            <p:nvSpPr>
              <p:cNvPr id="5206" name="Freeform: Shape 5205">
                <a:extLst>
                  <a:ext uri="{FF2B5EF4-FFF2-40B4-BE49-F238E27FC236}">
                    <a16:creationId xmlns:a16="http://schemas.microsoft.com/office/drawing/2014/main" id="{34671C29-7C90-043F-0B2D-55D67790A193}"/>
                  </a:ext>
                </a:extLst>
              </p:cNvPr>
              <p:cNvSpPr/>
              <p:nvPr/>
            </p:nvSpPr>
            <p:spPr>
              <a:xfrm>
                <a:off x="10955537"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07" name="Freeform: Shape 5206">
                <a:extLst>
                  <a:ext uri="{FF2B5EF4-FFF2-40B4-BE49-F238E27FC236}">
                    <a16:creationId xmlns:a16="http://schemas.microsoft.com/office/drawing/2014/main" id="{48491280-BDD8-FEDD-36CF-20D607B65F93}"/>
                  </a:ext>
                </a:extLst>
              </p:cNvPr>
              <p:cNvSpPr/>
              <p:nvPr/>
            </p:nvSpPr>
            <p:spPr>
              <a:xfrm>
                <a:off x="10917625"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08" name="Graphic 4638">
              <a:extLst>
                <a:ext uri="{FF2B5EF4-FFF2-40B4-BE49-F238E27FC236}">
                  <a16:creationId xmlns:a16="http://schemas.microsoft.com/office/drawing/2014/main" id="{77513D8F-5C2F-FC0E-8D15-77A0C83576F9}"/>
                </a:ext>
              </a:extLst>
            </p:cNvPr>
            <p:cNvGrpSpPr/>
            <p:nvPr/>
          </p:nvGrpSpPr>
          <p:grpSpPr>
            <a:xfrm>
              <a:off x="10981444" y="3287051"/>
              <a:ext cx="75444" cy="69505"/>
              <a:chOff x="10981444" y="3287051"/>
              <a:chExt cx="75444" cy="69505"/>
            </a:xfrm>
          </p:grpSpPr>
          <p:sp>
            <p:nvSpPr>
              <p:cNvPr id="5209" name="Freeform: Shape 5208">
                <a:extLst>
                  <a:ext uri="{FF2B5EF4-FFF2-40B4-BE49-F238E27FC236}">
                    <a16:creationId xmlns:a16="http://schemas.microsoft.com/office/drawing/2014/main" id="{1E3D5902-2BBD-4CD1-95CE-B86517E1EC27}"/>
                  </a:ext>
                </a:extLst>
              </p:cNvPr>
              <p:cNvSpPr/>
              <p:nvPr/>
            </p:nvSpPr>
            <p:spPr>
              <a:xfrm>
                <a:off x="11019356"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10" name="Freeform: Shape 5209">
                <a:extLst>
                  <a:ext uri="{FF2B5EF4-FFF2-40B4-BE49-F238E27FC236}">
                    <a16:creationId xmlns:a16="http://schemas.microsoft.com/office/drawing/2014/main" id="{DDEDE80A-08F3-DA8A-DD38-DE10C543BBCE}"/>
                  </a:ext>
                </a:extLst>
              </p:cNvPr>
              <p:cNvSpPr/>
              <p:nvPr/>
            </p:nvSpPr>
            <p:spPr>
              <a:xfrm>
                <a:off x="10981444"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11" name="Graphic 4638">
              <a:extLst>
                <a:ext uri="{FF2B5EF4-FFF2-40B4-BE49-F238E27FC236}">
                  <a16:creationId xmlns:a16="http://schemas.microsoft.com/office/drawing/2014/main" id="{2703A2C0-DB70-C8C0-0BF0-D92AB60177B7}"/>
                </a:ext>
              </a:extLst>
            </p:cNvPr>
            <p:cNvGrpSpPr/>
            <p:nvPr/>
          </p:nvGrpSpPr>
          <p:grpSpPr>
            <a:xfrm>
              <a:off x="11013416" y="3287051"/>
              <a:ext cx="75444" cy="69505"/>
              <a:chOff x="11013416" y="3287051"/>
              <a:chExt cx="75444" cy="69505"/>
            </a:xfrm>
          </p:grpSpPr>
          <p:sp>
            <p:nvSpPr>
              <p:cNvPr id="5212" name="Freeform: Shape 5211">
                <a:extLst>
                  <a:ext uri="{FF2B5EF4-FFF2-40B4-BE49-F238E27FC236}">
                    <a16:creationId xmlns:a16="http://schemas.microsoft.com/office/drawing/2014/main" id="{FB6D6D8E-1E50-6F4C-A285-2884AD04D32A}"/>
                  </a:ext>
                </a:extLst>
              </p:cNvPr>
              <p:cNvSpPr/>
              <p:nvPr/>
            </p:nvSpPr>
            <p:spPr>
              <a:xfrm>
                <a:off x="1105132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13" name="Freeform: Shape 5212">
                <a:extLst>
                  <a:ext uri="{FF2B5EF4-FFF2-40B4-BE49-F238E27FC236}">
                    <a16:creationId xmlns:a16="http://schemas.microsoft.com/office/drawing/2014/main" id="{442E31F2-C59A-88EE-E66B-E78AF1F575AE}"/>
                  </a:ext>
                </a:extLst>
              </p:cNvPr>
              <p:cNvSpPr/>
              <p:nvPr/>
            </p:nvSpPr>
            <p:spPr>
              <a:xfrm>
                <a:off x="11013416"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14" name="Graphic 4638">
              <a:extLst>
                <a:ext uri="{FF2B5EF4-FFF2-40B4-BE49-F238E27FC236}">
                  <a16:creationId xmlns:a16="http://schemas.microsoft.com/office/drawing/2014/main" id="{652F9CA9-7D9B-7CED-5D1E-4595678B9E6A}"/>
                </a:ext>
              </a:extLst>
            </p:cNvPr>
            <p:cNvGrpSpPr/>
            <p:nvPr/>
          </p:nvGrpSpPr>
          <p:grpSpPr>
            <a:xfrm>
              <a:off x="11104279" y="3287051"/>
              <a:ext cx="75444" cy="69505"/>
              <a:chOff x="11104279" y="3287051"/>
              <a:chExt cx="75444" cy="69505"/>
            </a:xfrm>
          </p:grpSpPr>
          <p:sp>
            <p:nvSpPr>
              <p:cNvPr id="5215" name="Freeform: Shape 5214">
                <a:extLst>
                  <a:ext uri="{FF2B5EF4-FFF2-40B4-BE49-F238E27FC236}">
                    <a16:creationId xmlns:a16="http://schemas.microsoft.com/office/drawing/2014/main" id="{579C3A2C-8741-077A-FE0D-6FE99A56A0DE}"/>
                  </a:ext>
                </a:extLst>
              </p:cNvPr>
              <p:cNvSpPr/>
              <p:nvPr/>
            </p:nvSpPr>
            <p:spPr>
              <a:xfrm>
                <a:off x="11142191"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16" name="Freeform: Shape 5215">
                <a:extLst>
                  <a:ext uri="{FF2B5EF4-FFF2-40B4-BE49-F238E27FC236}">
                    <a16:creationId xmlns:a16="http://schemas.microsoft.com/office/drawing/2014/main" id="{546E93A3-B0C1-F106-7117-00C68AF541F5}"/>
                  </a:ext>
                </a:extLst>
              </p:cNvPr>
              <p:cNvSpPr/>
              <p:nvPr/>
            </p:nvSpPr>
            <p:spPr>
              <a:xfrm>
                <a:off x="11104279"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17" name="Graphic 4638">
              <a:extLst>
                <a:ext uri="{FF2B5EF4-FFF2-40B4-BE49-F238E27FC236}">
                  <a16:creationId xmlns:a16="http://schemas.microsoft.com/office/drawing/2014/main" id="{F45C5478-53DD-6404-F9B4-174564E03679}"/>
                </a:ext>
              </a:extLst>
            </p:cNvPr>
            <p:cNvGrpSpPr/>
            <p:nvPr/>
          </p:nvGrpSpPr>
          <p:grpSpPr>
            <a:xfrm>
              <a:off x="11139916" y="3287051"/>
              <a:ext cx="75444" cy="69505"/>
              <a:chOff x="11139916" y="3287051"/>
              <a:chExt cx="75444" cy="69505"/>
            </a:xfrm>
          </p:grpSpPr>
          <p:sp>
            <p:nvSpPr>
              <p:cNvPr id="5218" name="Freeform: Shape 5217">
                <a:extLst>
                  <a:ext uri="{FF2B5EF4-FFF2-40B4-BE49-F238E27FC236}">
                    <a16:creationId xmlns:a16="http://schemas.microsoft.com/office/drawing/2014/main" id="{B5A3A423-912E-BE49-7D7F-7C026DFD8D0F}"/>
                  </a:ext>
                </a:extLst>
              </p:cNvPr>
              <p:cNvSpPr/>
              <p:nvPr/>
            </p:nvSpPr>
            <p:spPr>
              <a:xfrm>
                <a:off x="1117782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19" name="Freeform: Shape 5218">
                <a:extLst>
                  <a:ext uri="{FF2B5EF4-FFF2-40B4-BE49-F238E27FC236}">
                    <a16:creationId xmlns:a16="http://schemas.microsoft.com/office/drawing/2014/main" id="{ED2F27CD-0050-946A-6E80-E53F49B218AE}"/>
                  </a:ext>
                </a:extLst>
              </p:cNvPr>
              <p:cNvSpPr/>
              <p:nvPr/>
            </p:nvSpPr>
            <p:spPr>
              <a:xfrm>
                <a:off x="11139916"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20" name="Graphic 4638">
              <a:extLst>
                <a:ext uri="{FF2B5EF4-FFF2-40B4-BE49-F238E27FC236}">
                  <a16:creationId xmlns:a16="http://schemas.microsoft.com/office/drawing/2014/main" id="{D1792A4D-D27E-0B17-6270-172A45A5ABDF}"/>
                </a:ext>
              </a:extLst>
            </p:cNvPr>
            <p:cNvGrpSpPr/>
            <p:nvPr/>
          </p:nvGrpSpPr>
          <p:grpSpPr>
            <a:xfrm>
              <a:off x="11210306" y="3287051"/>
              <a:ext cx="75571" cy="69505"/>
              <a:chOff x="11210306" y="3287051"/>
              <a:chExt cx="75571" cy="69505"/>
            </a:xfrm>
          </p:grpSpPr>
          <p:sp>
            <p:nvSpPr>
              <p:cNvPr id="5221" name="Freeform: Shape 5220">
                <a:extLst>
                  <a:ext uri="{FF2B5EF4-FFF2-40B4-BE49-F238E27FC236}">
                    <a16:creationId xmlns:a16="http://schemas.microsoft.com/office/drawing/2014/main" id="{C996997A-8EE2-DDB4-3656-183BECC9587B}"/>
                  </a:ext>
                </a:extLst>
              </p:cNvPr>
              <p:cNvSpPr/>
              <p:nvPr/>
            </p:nvSpPr>
            <p:spPr>
              <a:xfrm>
                <a:off x="1124821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22" name="Freeform: Shape 5221">
                <a:extLst>
                  <a:ext uri="{FF2B5EF4-FFF2-40B4-BE49-F238E27FC236}">
                    <a16:creationId xmlns:a16="http://schemas.microsoft.com/office/drawing/2014/main" id="{26822291-9A25-AB5F-2919-8D3BBE7D3AEB}"/>
                  </a:ext>
                </a:extLst>
              </p:cNvPr>
              <p:cNvSpPr/>
              <p:nvPr/>
            </p:nvSpPr>
            <p:spPr>
              <a:xfrm>
                <a:off x="11210306"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223" name="Graphic 4638">
              <a:extLst>
                <a:ext uri="{FF2B5EF4-FFF2-40B4-BE49-F238E27FC236}">
                  <a16:creationId xmlns:a16="http://schemas.microsoft.com/office/drawing/2014/main" id="{F01EB66C-1051-19F8-9C57-26C9A1B50163}"/>
                </a:ext>
              </a:extLst>
            </p:cNvPr>
            <p:cNvGrpSpPr/>
            <p:nvPr/>
          </p:nvGrpSpPr>
          <p:grpSpPr>
            <a:xfrm>
              <a:off x="11130059" y="3137299"/>
              <a:ext cx="75444" cy="69505"/>
              <a:chOff x="11130059" y="3137299"/>
              <a:chExt cx="75444" cy="69505"/>
            </a:xfrm>
          </p:grpSpPr>
          <p:sp>
            <p:nvSpPr>
              <p:cNvPr id="5224" name="Freeform: Shape 5223">
                <a:extLst>
                  <a:ext uri="{FF2B5EF4-FFF2-40B4-BE49-F238E27FC236}">
                    <a16:creationId xmlns:a16="http://schemas.microsoft.com/office/drawing/2014/main" id="{A19ACED5-6443-7AF9-89AF-5D464A8ED0DD}"/>
                  </a:ext>
                </a:extLst>
              </p:cNvPr>
              <p:cNvSpPr/>
              <p:nvPr/>
            </p:nvSpPr>
            <p:spPr>
              <a:xfrm>
                <a:off x="11167971"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25" name="Freeform: Shape 5224">
                <a:extLst>
                  <a:ext uri="{FF2B5EF4-FFF2-40B4-BE49-F238E27FC236}">
                    <a16:creationId xmlns:a16="http://schemas.microsoft.com/office/drawing/2014/main" id="{47D78163-706A-45AE-E7E7-F33466DD8D45}"/>
                  </a:ext>
                </a:extLst>
              </p:cNvPr>
              <p:cNvSpPr/>
              <p:nvPr/>
            </p:nvSpPr>
            <p:spPr>
              <a:xfrm>
                <a:off x="11130059"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26" name="Graphic 4638">
              <a:extLst>
                <a:ext uri="{FF2B5EF4-FFF2-40B4-BE49-F238E27FC236}">
                  <a16:creationId xmlns:a16="http://schemas.microsoft.com/office/drawing/2014/main" id="{E5AF2001-724F-D61B-19F4-698097408A70}"/>
                </a:ext>
              </a:extLst>
            </p:cNvPr>
            <p:cNvGrpSpPr/>
            <p:nvPr/>
          </p:nvGrpSpPr>
          <p:grpSpPr>
            <a:xfrm>
              <a:off x="11077235" y="3137299"/>
              <a:ext cx="75444" cy="69505"/>
              <a:chOff x="11077235" y="3137299"/>
              <a:chExt cx="75444" cy="69505"/>
            </a:xfrm>
          </p:grpSpPr>
          <p:sp>
            <p:nvSpPr>
              <p:cNvPr id="5227" name="Freeform: Shape 5226">
                <a:extLst>
                  <a:ext uri="{FF2B5EF4-FFF2-40B4-BE49-F238E27FC236}">
                    <a16:creationId xmlns:a16="http://schemas.microsoft.com/office/drawing/2014/main" id="{08500099-9BB9-4A0F-8A14-41E287409087}"/>
                  </a:ext>
                </a:extLst>
              </p:cNvPr>
              <p:cNvSpPr/>
              <p:nvPr/>
            </p:nvSpPr>
            <p:spPr>
              <a:xfrm>
                <a:off x="11115147"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28" name="Freeform: Shape 5227">
                <a:extLst>
                  <a:ext uri="{FF2B5EF4-FFF2-40B4-BE49-F238E27FC236}">
                    <a16:creationId xmlns:a16="http://schemas.microsoft.com/office/drawing/2014/main" id="{1C00DE52-C622-EC0E-9BC8-EA11CC782A5D}"/>
                  </a:ext>
                </a:extLst>
              </p:cNvPr>
              <p:cNvSpPr/>
              <p:nvPr/>
            </p:nvSpPr>
            <p:spPr>
              <a:xfrm>
                <a:off x="11077235"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29" name="Graphic 4638">
              <a:extLst>
                <a:ext uri="{FF2B5EF4-FFF2-40B4-BE49-F238E27FC236}">
                  <a16:creationId xmlns:a16="http://schemas.microsoft.com/office/drawing/2014/main" id="{FA512515-893D-02BF-D298-D8BF82CF545D}"/>
                </a:ext>
              </a:extLst>
            </p:cNvPr>
            <p:cNvGrpSpPr/>
            <p:nvPr/>
          </p:nvGrpSpPr>
          <p:grpSpPr>
            <a:xfrm>
              <a:off x="10924955" y="3137299"/>
              <a:ext cx="75444" cy="69505"/>
              <a:chOff x="10924955" y="3137299"/>
              <a:chExt cx="75444" cy="69505"/>
            </a:xfrm>
          </p:grpSpPr>
          <p:sp>
            <p:nvSpPr>
              <p:cNvPr id="5230" name="Freeform: Shape 5229">
                <a:extLst>
                  <a:ext uri="{FF2B5EF4-FFF2-40B4-BE49-F238E27FC236}">
                    <a16:creationId xmlns:a16="http://schemas.microsoft.com/office/drawing/2014/main" id="{38D392FF-57FB-00FE-59B0-D9D212A7B10B}"/>
                  </a:ext>
                </a:extLst>
              </p:cNvPr>
              <p:cNvSpPr/>
              <p:nvPr/>
            </p:nvSpPr>
            <p:spPr>
              <a:xfrm>
                <a:off x="10962867"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31" name="Freeform: Shape 5230">
                <a:extLst>
                  <a:ext uri="{FF2B5EF4-FFF2-40B4-BE49-F238E27FC236}">
                    <a16:creationId xmlns:a16="http://schemas.microsoft.com/office/drawing/2014/main" id="{8F9ECA5D-5DA0-0E3C-5A6F-87215CCE00AA}"/>
                  </a:ext>
                </a:extLst>
              </p:cNvPr>
              <p:cNvSpPr/>
              <p:nvPr/>
            </p:nvSpPr>
            <p:spPr>
              <a:xfrm>
                <a:off x="10924955"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32" name="Graphic 4638">
              <a:extLst>
                <a:ext uri="{FF2B5EF4-FFF2-40B4-BE49-F238E27FC236}">
                  <a16:creationId xmlns:a16="http://schemas.microsoft.com/office/drawing/2014/main" id="{5E9683D5-3223-8DEA-4176-27DBDCA8009B}"/>
                </a:ext>
              </a:extLst>
            </p:cNvPr>
            <p:cNvGrpSpPr/>
            <p:nvPr/>
          </p:nvGrpSpPr>
          <p:grpSpPr>
            <a:xfrm>
              <a:off x="10909032" y="3137299"/>
              <a:ext cx="75444" cy="69505"/>
              <a:chOff x="10909032" y="3137299"/>
              <a:chExt cx="75444" cy="69505"/>
            </a:xfrm>
          </p:grpSpPr>
          <p:sp>
            <p:nvSpPr>
              <p:cNvPr id="5233" name="Freeform: Shape 5232">
                <a:extLst>
                  <a:ext uri="{FF2B5EF4-FFF2-40B4-BE49-F238E27FC236}">
                    <a16:creationId xmlns:a16="http://schemas.microsoft.com/office/drawing/2014/main" id="{5B0196DF-B434-EC0D-281F-A4A8AB54B764}"/>
                  </a:ext>
                </a:extLst>
              </p:cNvPr>
              <p:cNvSpPr/>
              <p:nvPr/>
            </p:nvSpPr>
            <p:spPr>
              <a:xfrm>
                <a:off x="10946944"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34" name="Freeform: Shape 5233">
                <a:extLst>
                  <a:ext uri="{FF2B5EF4-FFF2-40B4-BE49-F238E27FC236}">
                    <a16:creationId xmlns:a16="http://schemas.microsoft.com/office/drawing/2014/main" id="{D577FB82-0C21-8D28-9EB0-9C0069D97ED0}"/>
                  </a:ext>
                </a:extLst>
              </p:cNvPr>
              <p:cNvSpPr/>
              <p:nvPr/>
            </p:nvSpPr>
            <p:spPr>
              <a:xfrm>
                <a:off x="10909032"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35" name="Graphic 4638">
              <a:extLst>
                <a:ext uri="{FF2B5EF4-FFF2-40B4-BE49-F238E27FC236}">
                  <a16:creationId xmlns:a16="http://schemas.microsoft.com/office/drawing/2014/main" id="{33C8144E-8E09-93E9-E71B-28C281965D0A}"/>
                </a:ext>
              </a:extLst>
            </p:cNvPr>
            <p:cNvGrpSpPr/>
            <p:nvPr/>
          </p:nvGrpSpPr>
          <p:grpSpPr>
            <a:xfrm>
              <a:off x="10879461" y="3137299"/>
              <a:ext cx="75571" cy="69505"/>
              <a:chOff x="10879461" y="3137299"/>
              <a:chExt cx="75571" cy="69505"/>
            </a:xfrm>
          </p:grpSpPr>
          <p:sp>
            <p:nvSpPr>
              <p:cNvPr id="5236" name="Freeform: Shape 5235">
                <a:extLst>
                  <a:ext uri="{FF2B5EF4-FFF2-40B4-BE49-F238E27FC236}">
                    <a16:creationId xmlns:a16="http://schemas.microsoft.com/office/drawing/2014/main" id="{7EDF4BC5-5BF4-D097-9FCA-BFB14D4CD962}"/>
                  </a:ext>
                </a:extLst>
              </p:cNvPr>
              <p:cNvSpPr/>
              <p:nvPr/>
            </p:nvSpPr>
            <p:spPr>
              <a:xfrm>
                <a:off x="10917373"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37" name="Freeform: Shape 5236">
                <a:extLst>
                  <a:ext uri="{FF2B5EF4-FFF2-40B4-BE49-F238E27FC236}">
                    <a16:creationId xmlns:a16="http://schemas.microsoft.com/office/drawing/2014/main" id="{26AB18E8-ABD6-BB47-8867-B856D9635EFC}"/>
                  </a:ext>
                </a:extLst>
              </p:cNvPr>
              <p:cNvSpPr/>
              <p:nvPr/>
            </p:nvSpPr>
            <p:spPr>
              <a:xfrm>
                <a:off x="10879461" y="317066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238" name="Graphic 4638">
              <a:extLst>
                <a:ext uri="{FF2B5EF4-FFF2-40B4-BE49-F238E27FC236}">
                  <a16:creationId xmlns:a16="http://schemas.microsoft.com/office/drawing/2014/main" id="{40B765BA-882A-0EBE-96C1-ABA7C76881B0}"/>
                </a:ext>
              </a:extLst>
            </p:cNvPr>
            <p:cNvGrpSpPr/>
            <p:nvPr/>
          </p:nvGrpSpPr>
          <p:grpSpPr>
            <a:xfrm>
              <a:off x="10789862" y="3137299"/>
              <a:ext cx="75444" cy="69505"/>
              <a:chOff x="10789862" y="3137299"/>
              <a:chExt cx="75444" cy="69505"/>
            </a:xfrm>
          </p:grpSpPr>
          <p:sp>
            <p:nvSpPr>
              <p:cNvPr id="5239" name="Freeform: Shape 5238">
                <a:extLst>
                  <a:ext uri="{FF2B5EF4-FFF2-40B4-BE49-F238E27FC236}">
                    <a16:creationId xmlns:a16="http://schemas.microsoft.com/office/drawing/2014/main" id="{7BD312B5-BAED-4624-6220-07E7C7A27039}"/>
                  </a:ext>
                </a:extLst>
              </p:cNvPr>
              <p:cNvSpPr/>
              <p:nvPr/>
            </p:nvSpPr>
            <p:spPr>
              <a:xfrm>
                <a:off x="10827774"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40" name="Freeform: Shape 5239">
                <a:extLst>
                  <a:ext uri="{FF2B5EF4-FFF2-40B4-BE49-F238E27FC236}">
                    <a16:creationId xmlns:a16="http://schemas.microsoft.com/office/drawing/2014/main" id="{1DE235BD-DA36-3C10-0B3B-5C3B95029AF4}"/>
                  </a:ext>
                </a:extLst>
              </p:cNvPr>
              <p:cNvSpPr/>
              <p:nvPr/>
            </p:nvSpPr>
            <p:spPr>
              <a:xfrm>
                <a:off x="10789862"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241" name="Graphic 4638">
              <a:extLst>
                <a:ext uri="{FF2B5EF4-FFF2-40B4-BE49-F238E27FC236}">
                  <a16:creationId xmlns:a16="http://schemas.microsoft.com/office/drawing/2014/main" id="{BEDD7B68-8848-0413-35A2-94A5593B2D70}"/>
                </a:ext>
              </a:extLst>
            </p:cNvPr>
            <p:cNvGrpSpPr/>
            <p:nvPr/>
          </p:nvGrpSpPr>
          <p:grpSpPr>
            <a:xfrm>
              <a:off x="10730846" y="3137299"/>
              <a:ext cx="75571" cy="69505"/>
              <a:chOff x="10730846" y="3137299"/>
              <a:chExt cx="75571" cy="69505"/>
            </a:xfrm>
          </p:grpSpPr>
          <p:sp>
            <p:nvSpPr>
              <p:cNvPr id="5242" name="Freeform: Shape 5241">
                <a:extLst>
                  <a:ext uri="{FF2B5EF4-FFF2-40B4-BE49-F238E27FC236}">
                    <a16:creationId xmlns:a16="http://schemas.microsoft.com/office/drawing/2014/main" id="{17ECB777-1031-EAE6-7692-21B188F140DB}"/>
                  </a:ext>
                </a:extLst>
              </p:cNvPr>
              <p:cNvSpPr/>
              <p:nvPr/>
            </p:nvSpPr>
            <p:spPr>
              <a:xfrm>
                <a:off x="10768758"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43" name="Freeform: Shape 5242">
                <a:extLst>
                  <a:ext uri="{FF2B5EF4-FFF2-40B4-BE49-F238E27FC236}">
                    <a16:creationId xmlns:a16="http://schemas.microsoft.com/office/drawing/2014/main" id="{B44C0DC1-832A-5E68-4EDE-F75EE1AB79DF}"/>
                  </a:ext>
                </a:extLst>
              </p:cNvPr>
              <p:cNvSpPr/>
              <p:nvPr/>
            </p:nvSpPr>
            <p:spPr>
              <a:xfrm>
                <a:off x="10730846" y="317066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244" name="Graphic 4638">
              <a:extLst>
                <a:ext uri="{FF2B5EF4-FFF2-40B4-BE49-F238E27FC236}">
                  <a16:creationId xmlns:a16="http://schemas.microsoft.com/office/drawing/2014/main" id="{8149B239-8E78-8D24-0434-05EDCE404121}"/>
                </a:ext>
              </a:extLst>
            </p:cNvPr>
            <p:cNvGrpSpPr/>
            <p:nvPr/>
          </p:nvGrpSpPr>
          <p:grpSpPr>
            <a:xfrm>
              <a:off x="10703928" y="3137299"/>
              <a:ext cx="75444" cy="69505"/>
              <a:chOff x="10703928" y="3137299"/>
              <a:chExt cx="75444" cy="69505"/>
            </a:xfrm>
          </p:grpSpPr>
          <p:sp>
            <p:nvSpPr>
              <p:cNvPr id="5245" name="Freeform: Shape 5244">
                <a:extLst>
                  <a:ext uri="{FF2B5EF4-FFF2-40B4-BE49-F238E27FC236}">
                    <a16:creationId xmlns:a16="http://schemas.microsoft.com/office/drawing/2014/main" id="{EA3DBB14-90A2-E9A6-61C7-4C5279310AEF}"/>
                  </a:ext>
                </a:extLst>
              </p:cNvPr>
              <p:cNvSpPr/>
              <p:nvPr/>
            </p:nvSpPr>
            <p:spPr>
              <a:xfrm>
                <a:off x="10741840"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246" name="Freeform: Shape 5245">
                <a:extLst>
                  <a:ext uri="{FF2B5EF4-FFF2-40B4-BE49-F238E27FC236}">
                    <a16:creationId xmlns:a16="http://schemas.microsoft.com/office/drawing/2014/main" id="{BB11D8E4-B950-54AD-7E44-70297153BE25}"/>
                  </a:ext>
                </a:extLst>
              </p:cNvPr>
              <p:cNvSpPr/>
              <p:nvPr/>
            </p:nvSpPr>
            <p:spPr>
              <a:xfrm>
                <a:off x="10703928"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grpSp>
        <p:nvGrpSpPr>
          <p:cNvPr id="4547" name="Group 4546">
            <a:extLst>
              <a:ext uri="{FF2B5EF4-FFF2-40B4-BE49-F238E27FC236}">
                <a16:creationId xmlns:a16="http://schemas.microsoft.com/office/drawing/2014/main" id="{3D92BAF2-0D48-EB0D-6972-1A332F39155A}"/>
              </a:ext>
            </a:extLst>
          </p:cNvPr>
          <p:cNvGrpSpPr/>
          <p:nvPr/>
        </p:nvGrpSpPr>
        <p:grpSpPr>
          <a:xfrm>
            <a:off x="7429849" y="2965179"/>
            <a:ext cx="1381891" cy="270817"/>
            <a:chOff x="7429849" y="2965179"/>
            <a:chExt cx="1381891" cy="270817"/>
          </a:xfrm>
        </p:grpSpPr>
        <p:grpSp>
          <p:nvGrpSpPr>
            <p:cNvPr id="4698" name="Graphic 4638">
              <a:extLst>
                <a:ext uri="{FF2B5EF4-FFF2-40B4-BE49-F238E27FC236}">
                  <a16:creationId xmlns:a16="http://schemas.microsoft.com/office/drawing/2014/main" id="{AC6CF8E8-A5C4-205F-D45A-C4E546D292DF}"/>
                </a:ext>
              </a:extLst>
            </p:cNvPr>
            <p:cNvGrpSpPr/>
            <p:nvPr/>
          </p:nvGrpSpPr>
          <p:grpSpPr>
            <a:xfrm>
              <a:off x="7429849" y="3166491"/>
              <a:ext cx="75444" cy="69505"/>
              <a:chOff x="7429849" y="3166491"/>
              <a:chExt cx="75444" cy="69505"/>
            </a:xfrm>
          </p:grpSpPr>
          <p:sp>
            <p:nvSpPr>
              <p:cNvPr id="4699" name="Freeform: Shape 4698">
                <a:extLst>
                  <a:ext uri="{FF2B5EF4-FFF2-40B4-BE49-F238E27FC236}">
                    <a16:creationId xmlns:a16="http://schemas.microsoft.com/office/drawing/2014/main" id="{6161C9B5-A2D3-9265-4E91-C3AD66CCA0B0}"/>
                  </a:ext>
                </a:extLst>
              </p:cNvPr>
              <p:cNvSpPr/>
              <p:nvPr/>
            </p:nvSpPr>
            <p:spPr>
              <a:xfrm>
                <a:off x="7467761"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00" name="Freeform: Shape 4699">
                <a:extLst>
                  <a:ext uri="{FF2B5EF4-FFF2-40B4-BE49-F238E27FC236}">
                    <a16:creationId xmlns:a16="http://schemas.microsoft.com/office/drawing/2014/main" id="{720FFFCB-3471-982B-F653-60321C3642C2}"/>
                  </a:ext>
                </a:extLst>
              </p:cNvPr>
              <p:cNvSpPr/>
              <p:nvPr/>
            </p:nvSpPr>
            <p:spPr>
              <a:xfrm>
                <a:off x="7429849"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01" name="Graphic 4638">
              <a:extLst>
                <a:ext uri="{FF2B5EF4-FFF2-40B4-BE49-F238E27FC236}">
                  <a16:creationId xmlns:a16="http://schemas.microsoft.com/office/drawing/2014/main" id="{9564AD87-5B31-2840-6E14-79C2D8248CBC}"/>
                </a:ext>
              </a:extLst>
            </p:cNvPr>
            <p:cNvGrpSpPr/>
            <p:nvPr/>
          </p:nvGrpSpPr>
          <p:grpSpPr>
            <a:xfrm>
              <a:off x="7504409" y="3166491"/>
              <a:ext cx="75444" cy="69505"/>
              <a:chOff x="7504409" y="3166491"/>
              <a:chExt cx="75444" cy="69505"/>
            </a:xfrm>
          </p:grpSpPr>
          <p:sp>
            <p:nvSpPr>
              <p:cNvPr id="4702" name="Freeform: Shape 4701">
                <a:extLst>
                  <a:ext uri="{FF2B5EF4-FFF2-40B4-BE49-F238E27FC236}">
                    <a16:creationId xmlns:a16="http://schemas.microsoft.com/office/drawing/2014/main" id="{DAEB9D7D-4862-333E-7773-51A2AC339F51}"/>
                  </a:ext>
                </a:extLst>
              </p:cNvPr>
              <p:cNvSpPr/>
              <p:nvPr/>
            </p:nvSpPr>
            <p:spPr>
              <a:xfrm>
                <a:off x="7542321"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03" name="Freeform: Shape 4702">
                <a:extLst>
                  <a:ext uri="{FF2B5EF4-FFF2-40B4-BE49-F238E27FC236}">
                    <a16:creationId xmlns:a16="http://schemas.microsoft.com/office/drawing/2014/main" id="{83D8C263-7E77-C8E2-BDE6-C9D92DAA1E2B}"/>
                  </a:ext>
                </a:extLst>
              </p:cNvPr>
              <p:cNvSpPr/>
              <p:nvPr/>
            </p:nvSpPr>
            <p:spPr>
              <a:xfrm>
                <a:off x="7504409"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04" name="Graphic 4638">
              <a:extLst>
                <a:ext uri="{FF2B5EF4-FFF2-40B4-BE49-F238E27FC236}">
                  <a16:creationId xmlns:a16="http://schemas.microsoft.com/office/drawing/2014/main" id="{F253260D-B138-3A06-7F02-9FFC881CDD2E}"/>
                </a:ext>
              </a:extLst>
            </p:cNvPr>
            <p:cNvGrpSpPr/>
            <p:nvPr/>
          </p:nvGrpSpPr>
          <p:grpSpPr>
            <a:xfrm>
              <a:off x="7538783" y="3166491"/>
              <a:ext cx="75444" cy="69505"/>
              <a:chOff x="7538783" y="3166491"/>
              <a:chExt cx="75444" cy="69505"/>
            </a:xfrm>
          </p:grpSpPr>
          <p:sp>
            <p:nvSpPr>
              <p:cNvPr id="4705" name="Freeform: Shape 4704">
                <a:extLst>
                  <a:ext uri="{FF2B5EF4-FFF2-40B4-BE49-F238E27FC236}">
                    <a16:creationId xmlns:a16="http://schemas.microsoft.com/office/drawing/2014/main" id="{A887EB11-83FF-8F83-9AA5-9394667C95ED}"/>
                  </a:ext>
                </a:extLst>
              </p:cNvPr>
              <p:cNvSpPr/>
              <p:nvPr/>
            </p:nvSpPr>
            <p:spPr>
              <a:xfrm>
                <a:off x="7576695"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06" name="Freeform: Shape 4705">
                <a:extLst>
                  <a:ext uri="{FF2B5EF4-FFF2-40B4-BE49-F238E27FC236}">
                    <a16:creationId xmlns:a16="http://schemas.microsoft.com/office/drawing/2014/main" id="{3586B882-2E25-BEF7-352B-30E0E804EEC8}"/>
                  </a:ext>
                </a:extLst>
              </p:cNvPr>
              <p:cNvSpPr/>
              <p:nvPr/>
            </p:nvSpPr>
            <p:spPr>
              <a:xfrm>
                <a:off x="7538783"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07" name="Graphic 4638">
              <a:extLst>
                <a:ext uri="{FF2B5EF4-FFF2-40B4-BE49-F238E27FC236}">
                  <a16:creationId xmlns:a16="http://schemas.microsoft.com/office/drawing/2014/main" id="{416B02EC-E700-CADD-1A80-37D7F9FC33F8}"/>
                </a:ext>
              </a:extLst>
            </p:cNvPr>
            <p:cNvGrpSpPr/>
            <p:nvPr/>
          </p:nvGrpSpPr>
          <p:grpSpPr>
            <a:xfrm>
              <a:off x="7563931" y="3166491"/>
              <a:ext cx="75571" cy="69505"/>
              <a:chOff x="7563931" y="3166491"/>
              <a:chExt cx="75571" cy="69505"/>
            </a:xfrm>
          </p:grpSpPr>
          <p:sp>
            <p:nvSpPr>
              <p:cNvPr id="4708" name="Freeform: Shape 4707">
                <a:extLst>
                  <a:ext uri="{FF2B5EF4-FFF2-40B4-BE49-F238E27FC236}">
                    <a16:creationId xmlns:a16="http://schemas.microsoft.com/office/drawing/2014/main" id="{058A6B82-6139-FA6A-720A-D82AAF69E1F9}"/>
                  </a:ext>
                </a:extLst>
              </p:cNvPr>
              <p:cNvSpPr/>
              <p:nvPr/>
            </p:nvSpPr>
            <p:spPr>
              <a:xfrm>
                <a:off x="7601843"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09" name="Freeform: Shape 4708">
                <a:extLst>
                  <a:ext uri="{FF2B5EF4-FFF2-40B4-BE49-F238E27FC236}">
                    <a16:creationId xmlns:a16="http://schemas.microsoft.com/office/drawing/2014/main" id="{F6432268-8FE1-B4C9-7A64-8F3CD2840953}"/>
                  </a:ext>
                </a:extLst>
              </p:cNvPr>
              <p:cNvSpPr/>
              <p:nvPr/>
            </p:nvSpPr>
            <p:spPr>
              <a:xfrm>
                <a:off x="7563931" y="319985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10" name="Graphic 4638">
              <a:extLst>
                <a:ext uri="{FF2B5EF4-FFF2-40B4-BE49-F238E27FC236}">
                  <a16:creationId xmlns:a16="http://schemas.microsoft.com/office/drawing/2014/main" id="{65D2999E-066B-A826-FEDC-08A8293EFE2F}"/>
                </a:ext>
              </a:extLst>
            </p:cNvPr>
            <p:cNvGrpSpPr/>
            <p:nvPr/>
          </p:nvGrpSpPr>
          <p:grpSpPr>
            <a:xfrm>
              <a:off x="7621684" y="3166491"/>
              <a:ext cx="75444" cy="69505"/>
              <a:chOff x="7621684" y="3166491"/>
              <a:chExt cx="75444" cy="69505"/>
            </a:xfrm>
          </p:grpSpPr>
          <p:sp>
            <p:nvSpPr>
              <p:cNvPr id="4711" name="Freeform: Shape 4710">
                <a:extLst>
                  <a:ext uri="{FF2B5EF4-FFF2-40B4-BE49-F238E27FC236}">
                    <a16:creationId xmlns:a16="http://schemas.microsoft.com/office/drawing/2014/main" id="{4B13300E-E2AB-E69F-4706-A86CC040F03B}"/>
                  </a:ext>
                </a:extLst>
              </p:cNvPr>
              <p:cNvSpPr/>
              <p:nvPr/>
            </p:nvSpPr>
            <p:spPr>
              <a:xfrm>
                <a:off x="7659596"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12" name="Freeform: Shape 4711">
                <a:extLst>
                  <a:ext uri="{FF2B5EF4-FFF2-40B4-BE49-F238E27FC236}">
                    <a16:creationId xmlns:a16="http://schemas.microsoft.com/office/drawing/2014/main" id="{A4396F03-E9F3-7306-F213-4AFF5B92E1F0}"/>
                  </a:ext>
                </a:extLst>
              </p:cNvPr>
              <p:cNvSpPr/>
              <p:nvPr/>
            </p:nvSpPr>
            <p:spPr>
              <a:xfrm>
                <a:off x="7621684"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13" name="Graphic 4638">
              <a:extLst>
                <a:ext uri="{FF2B5EF4-FFF2-40B4-BE49-F238E27FC236}">
                  <a16:creationId xmlns:a16="http://schemas.microsoft.com/office/drawing/2014/main" id="{193311BC-5A19-B5F7-2D7B-D04A325CBB1B}"/>
                </a:ext>
              </a:extLst>
            </p:cNvPr>
            <p:cNvGrpSpPr/>
            <p:nvPr/>
          </p:nvGrpSpPr>
          <p:grpSpPr>
            <a:xfrm>
              <a:off x="7733019" y="3166491"/>
              <a:ext cx="75444" cy="69505"/>
              <a:chOff x="7733019" y="3166491"/>
              <a:chExt cx="75444" cy="69505"/>
            </a:xfrm>
          </p:grpSpPr>
          <p:sp>
            <p:nvSpPr>
              <p:cNvPr id="4714" name="Freeform: Shape 4713">
                <a:extLst>
                  <a:ext uri="{FF2B5EF4-FFF2-40B4-BE49-F238E27FC236}">
                    <a16:creationId xmlns:a16="http://schemas.microsoft.com/office/drawing/2014/main" id="{8D8842B3-0F3D-2DB5-A904-93FC2F93F10A}"/>
                  </a:ext>
                </a:extLst>
              </p:cNvPr>
              <p:cNvSpPr/>
              <p:nvPr/>
            </p:nvSpPr>
            <p:spPr>
              <a:xfrm>
                <a:off x="7770931"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15" name="Freeform: Shape 4714">
                <a:extLst>
                  <a:ext uri="{FF2B5EF4-FFF2-40B4-BE49-F238E27FC236}">
                    <a16:creationId xmlns:a16="http://schemas.microsoft.com/office/drawing/2014/main" id="{5ABFA4A6-A1F6-35F3-8F95-F84E100E4A7F}"/>
                  </a:ext>
                </a:extLst>
              </p:cNvPr>
              <p:cNvSpPr/>
              <p:nvPr/>
            </p:nvSpPr>
            <p:spPr>
              <a:xfrm>
                <a:off x="7733019"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16" name="Graphic 4638">
              <a:extLst>
                <a:ext uri="{FF2B5EF4-FFF2-40B4-BE49-F238E27FC236}">
                  <a16:creationId xmlns:a16="http://schemas.microsoft.com/office/drawing/2014/main" id="{6A1ACB15-072F-C6AA-05FE-DEBCC6C57456}"/>
                </a:ext>
              </a:extLst>
            </p:cNvPr>
            <p:cNvGrpSpPr/>
            <p:nvPr/>
          </p:nvGrpSpPr>
          <p:grpSpPr>
            <a:xfrm>
              <a:off x="7732892" y="3148799"/>
              <a:ext cx="75444" cy="69505"/>
              <a:chOff x="7732892" y="3148799"/>
              <a:chExt cx="75444" cy="69505"/>
            </a:xfrm>
          </p:grpSpPr>
          <p:sp>
            <p:nvSpPr>
              <p:cNvPr id="4717" name="Freeform: Shape 4716">
                <a:extLst>
                  <a:ext uri="{FF2B5EF4-FFF2-40B4-BE49-F238E27FC236}">
                    <a16:creationId xmlns:a16="http://schemas.microsoft.com/office/drawing/2014/main" id="{DB3201B0-2D4C-4983-4969-60A8576DE43D}"/>
                  </a:ext>
                </a:extLst>
              </p:cNvPr>
              <p:cNvSpPr/>
              <p:nvPr/>
            </p:nvSpPr>
            <p:spPr>
              <a:xfrm>
                <a:off x="7770804" y="31487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18" name="Freeform: Shape 4717">
                <a:extLst>
                  <a:ext uri="{FF2B5EF4-FFF2-40B4-BE49-F238E27FC236}">
                    <a16:creationId xmlns:a16="http://schemas.microsoft.com/office/drawing/2014/main" id="{F684D80E-18F5-1414-D79D-6790067092A8}"/>
                  </a:ext>
                </a:extLst>
              </p:cNvPr>
              <p:cNvSpPr/>
              <p:nvPr/>
            </p:nvSpPr>
            <p:spPr>
              <a:xfrm>
                <a:off x="7732892" y="31821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19" name="Graphic 4638">
              <a:extLst>
                <a:ext uri="{FF2B5EF4-FFF2-40B4-BE49-F238E27FC236}">
                  <a16:creationId xmlns:a16="http://schemas.microsoft.com/office/drawing/2014/main" id="{D2ED7885-1AFD-C2D7-334D-70A1EA7744D4}"/>
                </a:ext>
              </a:extLst>
            </p:cNvPr>
            <p:cNvGrpSpPr/>
            <p:nvPr/>
          </p:nvGrpSpPr>
          <p:grpSpPr>
            <a:xfrm>
              <a:off x="7788497" y="3150189"/>
              <a:ext cx="75571" cy="69505"/>
              <a:chOff x="7788497" y="3150189"/>
              <a:chExt cx="75571" cy="69505"/>
            </a:xfrm>
          </p:grpSpPr>
          <p:sp>
            <p:nvSpPr>
              <p:cNvPr id="4720" name="Freeform: Shape 4719">
                <a:extLst>
                  <a:ext uri="{FF2B5EF4-FFF2-40B4-BE49-F238E27FC236}">
                    <a16:creationId xmlns:a16="http://schemas.microsoft.com/office/drawing/2014/main" id="{1FFE031B-2F84-9CE0-D375-ECA26B2C5BA3}"/>
                  </a:ext>
                </a:extLst>
              </p:cNvPr>
              <p:cNvSpPr/>
              <p:nvPr/>
            </p:nvSpPr>
            <p:spPr>
              <a:xfrm>
                <a:off x="7826409" y="31501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21" name="Freeform: Shape 4720">
                <a:extLst>
                  <a:ext uri="{FF2B5EF4-FFF2-40B4-BE49-F238E27FC236}">
                    <a16:creationId xmlns:a16="http://schemas.microsoft.com/office/drawing/2014/main" id="{42D8E3BB-133B-B4C2-F99B-2E0F71A614F2}"/>
                  </a:ext>
                </a:extLst>
              </p:cNvPr>
              <p:cNvSpPr/>
              <p:nvPr/>
            </p:nvSpPr>
            <p:spPr>
              <a:xfrm>
                <a:off x="7788497" y="31835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22" name="Graphic 4638">
              <a:extLst>
                <a:ext uri="{FF2B5EF4-FFF2-40B4-BE49-F238E27FC236}">
                  <a16:creationId xmlns:a16="http://schemas.microsoft.com/office/drawing/2014/main" id="{02E1B978-9727-26A4-D0E6-61053914857A}"/>
                </a:ext>
              </a:extLst>
            </p:cNvPr>
            <p:cNvGrpSpPr/>
            <p:nvPr/>
          </p:nvGrpSpPr>
          <p:grpSpPr>
            <a:xfrm>
              <a:off x="7836266" y="3108486"/>
              <a:ext cx="75571" cy="69505"/>
              <a:chOff x="7836266" y="3108486"/>
              <a:chExt cx="75571" cy="69505"/>
            </a:xfrm>
          </p:grpSpPr>
          <p:sp>
            <p:nvSpPr>
              <p:cNvPr id="4723" name="Freeform: Shape 4722">
                <a:extLst>
                  <a:ext uri="{FF2B5EF4-FFF2-40B4-BE49-F238E27FC236}">
                    <a16:creationId xmlns:a16="http://schemas.microsoft.com/office/drawing/2014/main" id="{AFBBF581-BD82-8577-C1F1-B1EFC8E75EA3}"/>
                  </a:ext>
                </a:extLst>
              </p:cNvPr>
              <p:cNvSpPr/>
              <p:nvPr/>
            </p:nvSpPr>
            <p:spPr>
              <a:xfrm>
                <a:off x="7874178" y="31084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24" name="Freeform: Shape 4723">
                <a:extLst>
                  <a:ext uri="{FF2B5EF4-FFF2-40B4-BE49-F238E27FC236}">
                    <a16:creationId xmlns:a16="http://schemas.microsoft.com/office/drawing/2014/main" id="{4544CFF5-8981-5CBD-2761-B4802681CB7A}"/>
                  </a:ext>
                </a:extLst>
              </p:cNvPr>
              <p:cNvSpPr/>
              <p:nvPr/>
            </p:nvSpPr>
            <p:spPr>
              <a:xfrm>
                <a:off x="7836266" y="314184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25" name="Graphic 4638">
              <a:extLst>
                <a:ext uri="{FF2B5EF4-FFF2-40B4-BE49-F238E27FC236}">
                  <a16:creationId xmlns:a16="http://schemas.microsoft.com/office/drawing/2014/main" id="{D3248F49-CFE3-CD2D-D997-1E30ACA56F2A}"/>
                </a:ext>
              </a:extLst>
            </p:cNvPr>
            <p:cNvGrpSpPr/>
            <p:nvPr/>
          </p:nvGrpSpPr>
          <p:grpSpPr>
            <a:xfrm>
              <a:off x="7859771" y="3108486"/>
              <a:ext cx="75444" cy="69505"/>
              <a:chOff x="7859771" y="3108486"/>
              <a:chExt cx="75444" cy="69505"/>
            </a:xfrm>
          </p:grpSpPr>
          <p:sp>
            <p:nvSpPr>
              <p:cNvPr id="4726" name="Freeform: Shape 4725">
                <a:extLst>
                  <a:ext uri="{FF2B5EF4-FFF2-40B4-BE49-F238E27FC236}">
                    <a16:creationId xmlns:a16="http://schemas.microsoft.com/office/drawing/2014/main" id="{846381FE-575A-D25D-A796-12F35CD99699}"/>
                  </a:ext>
                </a:extLst>
              </p:cNvPr>
              <p:cNvSpPr/>
              <p:nvPr/>
            </p:nvSpPr>
            <p:spPr>
              <a:xfrm>
                <a:off x="7897683" y="31084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27" name="Freeform: Shape 4726">
                <a:extLst>
                  <a:ext uri="{FF2B5EF4-FFF2-40B4-BE49-F238E27FC236}">
                    <a16:creationId xmlns:a16="http://schemas.microsoft.com/office/drawing/2014/main" id="{12F90397-B313-E9C2-E00A-8635E179FCB4}"/>
                  </a:ext>
                </a:extLst>
              </p:cNvPr>
              <p:cNvSpPr/>
              <p:nvPr/>
            </p:nvSpPr>
            <p:spPr>
              <a:xfrm>
                <a:off x="7859771" y="314184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28" name="Graphic 4638">
              <a:extLst>
                <a:ext uri="{FF2B5EF4-FFF2-40B4-BE49-F238E27FC236}">
                  <a16:creationId xmlns:a16="http://schemas.microsoft.com/office/drawing/2014/main" id="{9BB64B7C-F4CA-67B2-8C0E-8BB485CDDE0A}"/>
                </a:ext>
              </a:extLst>
            </p:cNvPr>
            <p:cNvGrpSpPr/>
            <p:nvPr/>
          </p:nvGrpSpPr>
          <p:grpSpPr>
            <a:xfrm>
              <a:off x="7936732" y="3108486"/>
              <a:ext cx="75571" cy="69505"/>
              <a:chOff x="7936732" y="3108486"/>
              <a:chExt cx="75571" cy="69505"/>
            </a:xfrm>
          </p:grpSpPr>
          <p:sp>
            <p:nvSpPr>
              <p:cNvPr id="4729" name="Freeform: Shape 4728">
                <a:extLst>
                  <a:ext uri="{FF2B5EF4-FFF2-40B4-BE49-F238E27FC236}">
                    <a16:creationId xmlns:a16="http://schemas.microsoft.com/office/drawing/2014/main" id="{F1B2E503-53FC-715B-948B-C81189883D24}"/>
                  </a:ext>
                </a:extLst>
              </p:cNvPr>
              <p:cNvSpPr/>
              <p:nvPr/>
            </p:nvSpPr>
            <p:spPr>
              <a:xfrm>
                <a:off x="7974644" y="31084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30" name="Freeform: Shape 4729">
                <a:extLst>
                  <a:ext uri="{FF2B5EF4-FFF2-40B4-BE49-F238E27FC236}">
                    <a16:creationId xmlns:a16="http://schemas.microsoft.com/office/drawing/2014/main" id="{94BE3242-C5EC-E26E-D9A7-0EC9C6E0BE44}"/>
                  </a:ext>
                </a:extLst>
              </p:cNvPr>
              <p:cNvSpPr/>
              <p:nvPr/>
            </p:nvSpPr>
            <p:spPr>
              <a:xfrm>
                <a:off x="7936732" y="314184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31" name="Graphic 4638">
              <a:extLst>
                <a:ext uri="{FF2B5EF4-FFF2-40B4-BE49-F238E27FC236}">
                  <a16:creationId xmlns:a16="http://schemas.microsoft.com/office/drawing/2014/main" id="{D71018AE-F037-38E7-7EF5-923A8E1EBB8B}"/>
                </a:ext>
              </a:extLst>
            </p:cNvPr>
            <p:cNvGrpSpPr/>
            <p:nvPr/>
          </p:nvGrpSpPr>
          <p:grpSpPr>
            <a:xfrm>
              <a:off x="8017359" y="3084728"/>
              <a:ext cx="75444" cy="69631"/>
              <a:chOff x="8017359" y="3084728"/>
              <a:chExt cx="75444" cy="69631"/>
            </a:xfrm>
          </p:grpSpPr>
          <p:sp>
            <p:nvSpPr>
              <p:cNvPr id="4732" name="Freeform: Shape 4731">
                <a:extLst>
                  <a:ext uri="{FF2B5EF4-FFF2-40B4-BE49-F238E27FC236}">
                    <a16:creationId xmlns:a16="http://schemas.microsoft.com/office/drawing/2014/main" id="{46799675-0727-28DB-3EB2-AF231DB67A1A}"/>
                  </a:ext>
                </a:extLst>
              </p:cNvPr>
              <p:cNvSpPr/>
              <p:nvPr/>
            </p:nvSpPr>
            <p:spPr>
              <a:xfrm>
                <a:off x="8055271" y="3084728"/>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4733" name="Freeform: Shape 4732">
                <a:extLst>
                  <a:ext uri="{FF2B5EF4-FFF2-40B4-BE49-F238E27FC236}">
                    <a16:creationId xmlns:a16="http://schemas.microsoft.com/office/drawing/2014/main" id="{85C76586-F4A6-925C-3717-05E246800ECE}"/>
                  </a:ext>
                </a:extLst>
              </p:cNvPr>
              <p:cNvSpPr/>
              <p:nvPr/>
            </p:nvSpPr>
            <p:spPr>
              <a:xfrm>
                <a:off x="8017359" y="3118090"/>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34" name="Graphic 4638">
              <a:extLst>
                <a:ext uri="{FF2B5EF4-FFF2-40B4-BE49-F238E27FC236}">
                  <a16:creationId xmlns:a16="http://schemas.microsoft.com/office/drawing/2014/main" id="{136B6FA3-B3F7-3D9C-9413-674DCC5F5EDA}"/>
                </a:ext>
              </a:extLst>
            </p:cNvPr>
            <p:cNvGrpSpPr/>
            <p:nvPr/>
          </p:nvGrpSpPr>
          <p:grpSpPr>
            <a:xfrm>
              <a:off x="8085979" y="3063497"/>
              <a:ext cx="75571" cy="69505"/>
              <a:chOff x="8085979" y="3063497"/>
              <a:chExt cx="75571" cy="69505"/>
            </a:xfrm>
          </p:grpSpPr>
          <p:sp>
            <p:nvSpPr>
              <p:cNvPr id="4735" name="Freeform: Shape 4734">
                <a:extLst>
                  <a:ext uri="{FF2B5EF4-FFF2-40B4-BE49-F238E27FC236}">
                    <a16:creationId xmlns:a16="http://schemas.microsoft.com/office/drawing/2014/main" id="{B3272AAA-DB3E-AFA8-55A4-8842AE464866}"/>
                  </a:ext>
                </a:extLst>
              </p:cNvPr>
              <p:cNvSpPr/>
              <p:nvPr/>
            </p:nvSpPr>
            <p:spPr>
              <a:xfrm>
                <a:off x="8123891" y="306349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36" name="Freeform: Shape 4735">
                <a:extLst>
                  <a:ext uri="{FF2B5EF4-FFF2-40B4-BE49-F238E27FC236}">
                    <a16:creationId xmlns:a16="http://schemas.microsoft.com/office/drawing/2014/main" id="{D2C6473F-ABB6-C559-330E-C5B7018879E4}"/>
                  </a:ext>
                </a:extLst>
              </p:cNvPr>
              <p:cNvSpPr/>
              <p:nvPr/>
            </p:nvSpPr>
            <p:spPr>
              <a:xfrm>
                <a:off x="8085979" y="309686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37" name="Graphic 4638">
              <a:extLst>
                <a:ext uri="{FF2B5EF4-FFF2-40B4-BE49-F238E27FC236}">
                  <a16:creationId xmlns:a16="http://schemas.microsoft.com/office/drawing/2014/main" id="{09639DFC-AD0F-844F-A384-8FD6A9E6E874}"/>
                </a:ext>
              </a:extLst>
            </p:cNvPr>
            <p:cNvGrpSpPr/>
            <p:nvPr/>
          </p:nvGrpSpPr>
          <p:grpSpPr>
            <a:xfrm>
              <a:off x="8142847" y="3063497"/>
              <a:ext cx="75571" cy="69505"/>
              <a:chOff x="8142847" y="3063497"/>
              <a:chExt cx="75571" cy="69505"/>
            </a:xfrm>
          </p:grpSpPr>
          <p:sp>
            <p:nvSpPr>
              <p:cNvPr id="4738" name="Freeform: Shape 4737">
                <a:extLst>
                  <a:ext uri="{FF2B5EF4-FFF2-40B4-BE49-F238E27FC236}">
                    <a16:creationId xmlns:a16="http://schemas.microsoft.com/office/drawing/2014/main" id="{0F45F663-BDF1-5FC1-9B76-01B3947173BE}"/>
                  </a:ext>
                </a:extLst>
              </p:cNvPr>
              <p:cNvSpPr/>
              <p:nvPr/>
            </p:nvSpPr>
            <p:spPr>
              <a:xfrm>
                <a:off x="8180759" y="306349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39" name="Freeform: Shape 4738">
                <a:extLst>
                  <a:ext uri="{FF2B5EF4-FFF2-40B4-BE49-F238E27FC236}">
                    <a16:creationId xmlns:a16="http://schemas.microsoft.com/office/drawing/2014/main" id="{00B684A4-E06C-94DE-E1C1-700BB25350D7}"/>
                  </a:ext>
                </a:extLst>
              </p:cNvPr>
              <p:cNvSpPr/>
              <p:nvPr/>
            </p:nvSpPr>
            <p:spPr>
              <a:xfrm>
                <a:off x="8142847" y="309686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40" name="Graphic 4638">
              <a:extLst>
                <a:ext uri="{FF2B5EF4-FFF2-40B4-BE49-F238E27FC236}">
                  <a16:creationId xmlns:a16="http://schemas.microsoft.com/office/drawing/2014/main" id="{0D5B765D-1897-F1E7-9E4F-6A3C63F4F134}"/>
                </a:ext>
              </a:extLst>
            </p:cNvPr>
            <p:cNvGrpSpPr/>
            <p:nvPr/>
          </p:nvGrpSpPr>
          <p:grpSpPr>
            <a:xfrm>
              <a:off x="8206792" y="3039739"/>
              <a:ext cx="75571" cy="69631"/>
              <a:chOff x="8206792" y="3039739"/>
              <a:chExt cx="75571" cy="69631"/>
            </a:xfrm>
          </p:grpSpPr>
          <p:sp>
            <p:nvSpPr>
              <p:cNvPr id="4741" name="Freeform: Shape 4740">
                <a:extLst>
                  <a:ext uri="{FF2B5EF4-FFF2-40B4-BE49-F238E27FC236}">
                    <a16:creationId xmlns:a16="http://schemas.microsoft.com/office/drawing/2014/main" id="{7B18AD03-2D48-F74C-CB85-04AC12D9235F}"/>
                  </a:ext>
                </a:extLst>
              </p:cNvPr>
              <p:cNvSpPr/>
              <p:nvPr/>
            </p:nvSpPr>
            <p:spPr>
              <a:xfrm>
                <a:off x="8244704" y="303973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4742" name="Freeform: Shape 4741">
                <a:extLst>
                  <a:ext uri="{FF2B5EF4-FFF2-40B4-BE49-F238E27FC236}">
                    <a16:creationId xmlns:a16="http://schemas.microsoft.com/office/drawing/2014/main" id="{25E184D3-B400-B9A5-E3EC-D54CE6919EA9}"/>
                  </a:ext>
                </a:extLst>
              </p:cNvPr>
              <p:cNvSpPr/>
              <p:nvPr/>
            </p:nvSpPr>
            <p:spPr>
              <a:xfrm>
                <a:off x="8206792" y="307310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43" name="Graphic 4638">
              <a:extLst>
                <a:ext uri="{FF2B5EF4-FFF2-40B4-BE49-F238E27FC236}">
                  <a16:creationId xmlns:a16="http://schemas.microsoft.com/office/drawing/2014/main" id="{8F9673A6-A399-A276-A10C-64646E3E01BE}"/>
                </a:ext>
              </a:extLst>
            </p:cNvPr>
            <p:cNvGrpSpPr/>
            <p:nvPr/>
          </p:nvGrpSpPr>
          <p:grpSpPr>
            <a:xfrm>
              <a:off x="8237627" y="3039739"/>
              <a:ext cx="75444" cy="69631"/>
              <a:chOff x="8237627" y="3039739"/>
              <a:chExt cx="75444" cy="69631"/>
            </a:xfrm>
          </p:grpSpPr>
          <p:sp>
            <p:nvSpPr>
              <p:cNvPr id="4744" name="Freeform: Shape 4743">
                <a:extLst>
                  <a:ext uri="{FF2B5EF4-FFF2-40B4-BE49-F238E27FC236}">
                    <a16:creationId xmlns:a16="http://schemas.microsoft.com/office/drawing/2014/main" id="{C7B98DB5-A3FA-8D64-7117-31CB3DA369C2}"/>
                  </a:ext>
                </a:extLst>
              </p:cNvPr>
              <p:cNvSpPr/>
              <p:nvPr/>
            </p:nvSpPr>
            <p:spPr>
              <a:xfrm>
                <a:off x="8275539" y="303973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4745" name="Freeform: Shape 4744">
                <a:extLst>
                  <a:ext uri="{FF2B5EF4-FFF2-40B4-BE49-F238E27FC236}">
                    <a16:creationId xmlns:a16="http://schemas.microsoft.com/office/drawing/2014/main" id="{D7D280ED-DD8A-EC9E-80AD-6D5075F9CF1B}"/>
                  </a:ext>
                </a:extLst>
              </p:cNvPr>
              <p:cNvSpPr/>
              <p:nvPr/>
            </p:nvSpPr>
            <p:spPr>
              <a:xfrm>
                <a:off x="8237627" y="307310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46" name="Graphic 4638">
              <a:extLst>
                <a:ext uri="{FF2B5EF4-FFF2-40B4-BE49-F238E27FC236}">
                  <a16:creationId xmlns:a16="http://schemas.microsoft.com/office/drawing/2014/main" id="{F3493E45-4BF0-78ED-FFE5-21D059F41632}"/>
                </a:ext>
              </a:extLst>
            </p:cNvPr>
            <p:cNvGrpSpPr/>
            <p:nvPr/>
          </p:nvGrpSpPr>
          <p:grpSpPr>
            <a:xfrm>
              <a:off x="8332407" y="3035063"/>
              <a:ext cx="75444" cy="69505"/>
              <a:chOff x="8332407" y="3035063"/>
              <a:chExt cx="75444" cy="69505"/>
            </a:xfrm>
          </p:grpSpPr>
          <p:sp>
            <p:nvSpPr>
              <p:cNvPr id="4747" name="Freeform: Shape 4746">
                <a:extLst>
                  <a:ext uri="{FF2B5EF4-FFF2-40B4-BE49-F238E27FC236}">
                    <a16:creationId xmlns:a16="http://schemas.microsoft.com/office/drawing/2014/main" id="{F87A1707-FEAE-61F1-E630-D6B15FD080BB}"/>
                  </a:ext>
                </a:extLst>
              </p:cNvPr>
              <p:cNvSpPr/>
              <p:nvPr/>
            </p:nvSpPr>
            <p:spPr>
              <a:xfrm>
                <a:off x="8370319" y="30350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48" name="Freeform: Shape 4747">
                <a:extLst>
                  <a:ext uri="{FF2B5EF4-FFF2-40B4-BE49-F238E27FC236}">
                    <a16:creationId xmlns:a16="http://schemas.microsoft.com/office/drawing/2014/main" id="{6303DBB5-195C-7E09-BE1B-2B8456234CD9}"/>
                  </a:ext>
                </a:extLst>
              </p:cNvPr>
              <p:cNvSpPr/>
              <p:nvPr/>
            </p:nvSpPr>
            <p:spPr>
              <a:xfrm>
                <a:off x="8332407" y="306842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49" name="Graphic 4638">
              <a:extLst>
                <a:ext uri="{FF2B5EF4-FFF2-40B4-BE49-F238E27FC236}">
                  <a16:creationId xmlns:a16="http://schemas.microsoft.com/office/drawing/2014/main" id="{A8E344CC-33D3-31C0-9291-E951EB4B5F7C}"/>
                </a:ext>
              </a:extLst>
            </p:cNvPr>
            <p:cNvGrpSpPr/>
            <p:nvPr/>
          </p:nvGrpSpPr>
          <p:grpSpPr>
            <a:xfrm>
              <a:off x="8457896" y="2987673"/>
              <a:ext cx="75571" cy="69505"/>
              <a:chOff x="8457896" y="2987673"/>
              <a:chExt cx="75571" cy="69505"/>
            </a:xfrm>
          </p:grpSpPr>
          <p:sp>
            <p:nvSpPr>
              <p:cNvPr id="4750" name="Freeform: Shape 4749">
                <a:extLst>
                  <a:ext uri="{FF2B5EF4-FFF2-40B4-BE49-F238E27FC236}">
                    <a16:creationId xmlns:a16="http://schemas.microsoft.com/office/drawing/2014/main" id="{7E0A3809-1838-9AAB-6BCC-A096B449BE89}"/>
                  </a:ext>
                </a:extLst>
              </p:cNvPr>
              <p:cNvSpPr/>
              <p:nvPr/>
            </p:nvSpPr>
            <p:spPr>
              <a:xfrm>
                <a:off x="8495808" y="298767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51" name="Freeform: Shape 4750">
                <a:extLst>
                  <a:ext uri="{FF2B5EF4-FFF2-40B4-BE49-F238E27FC236}">
                    <a16:creationId xmlns:a16="http://schemas.microsoft.com/office/drawing/2014/main" id="{71A3F267-262D-B800-6D2A-1890746A9B99}"/>
                  </a:ext>
                </a:extLst>
              </p:cNvPr>
              <p:cNvSpPr/>
              <p:nvPr/>
            </p:nvSpPr>
            <p:spPr>
              <a:xfrm>
                <a:off x="8457896" y="302103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52" name="Graphic 4638">
              <a:extLst>
                <a:ext uri="{FF2B5EF4-FFF2-40B4-BE49-F238E27FC236}">
                  <a16:creationId xmlns:a16="http://schemas.microsoft.com/office/drawing/2014/main" id="{9617D741-1BE5-D8BF-1BC9-246557D704D5}"/>
                </a:ext>
              </a:extLst>
            </p:cNvPr>
            <p:cNvGrpSpPr/>
            <p:nvPr/>
          </p:nvGrpSpPr>
          <p:grpSpPr>
            <a:xfrm>
              <a:off x="8620159" y="2965179"/>
              <a:ext cx="75571" cy="69505"/>
              <a:chOff x="8620159" y="2965179"/>
              <a:chExt cx="75571" cy="69505"/>
            </a:xfrm>
          </p:grpSpPr>
          <p:sp>
            <p:nvSpPr>
              <p:cNvPr id="4753" name="Freeform: Shape 4752">
                <a:extLst>
                  <a:ext uri="{FF2B5EF4-FFF2-40B4-BE49-F238E27FC236}">
                    <a16:creationId xmlns:a16="http://schemas.microsoft.com/office/drawing/2014/main" id="{0464740A-6717-355E-40AA-66DF6A5DE06D}"/>
                  </a:ext>
                </a:extLst>
              </p:cNvPr>
              <p:cNvSpPr/>
              <p:nvPr/>
            </p:nvSpPr>
            <p:spPr>
              <a:xfrm>
                <a:off x="8658071"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54" name="Freeform: Shape 4753">
                <a:extLst>
                  <a:ext uri="{FF2B5EF4-FFF2-40B4-BE49-F238E27FC236}">
                    <a16:creationId xmlns:a16="http://schemas.microsoft.com/office/drawing/2014/main" id="{8C315CD1-2A3C-25EC-2876-FFBC1E5D01D2}"/>
                  </a:ext>
                </a:extLst>
              </p:cNvPr>
              <p:cNvSpPr/>
              <p:nvPr/>
            </p:nvSpPr>
            <p:spPr>
              <a:xfrm>
                <a:off x="8620159" y="299854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55" name="Graphic 4638">
              <a:extLst>
                <a:ext uri="{FF2B5EF4-FFF2-40B4-BE49-F238E27FC236}">
                  <a16:creationId xmlns:a16="http://schemas.microsoft.com/office/drawing/2014/main" id="{E8824ECD-D72E-2BCD-FC6E-C261C6ED8A5D}"/>
                </a:ext>
              </a:extLst>
            </p:cNvPr>
            <p:cNvGrpSpPr/>
            <p:nvPr/>
          </p:nvGrpSpPr>
          <p:grpSpPr>
            <a:xfrm>
              <a:off x="8648593" y="2965179"/>
              <a:ext cx="75571" cy="69505"/>
              <a:chOff x="8648593" y="2965179"/>
              <a:chExt cx="75571" cy="69505"/>
            </a:xfrm>
          </p:grpSpPr>
          <p:sp>
            <p:nvSpPr>
              <p:cNvPr id="4756" name="Freeform: Shape 4755">
                <a:extLst>
                  <a:ext uri="{FF2B5EF4-FFF2-40B4-BE49-F238E27FC236}">
                    <a16:creationId xmlns:a16="http://schemas.microsoft.com/office/drawing/2014/main" id="{2621A9BF-8276-2C85-A97C-61C29BC76CF5}"/>
                  </a:ext>
                </a:extLst>
              </p:cNvPr>
              <p:cNvSpPr/>
              <p:nvPr/>
            </p:nvSpPr>
            <p:spPr>
              <a:xfrm>
                <a:off x="8686505"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57" name="Freeform: Shape 4756">
                <a:extLst>
                  <a:ext uri="{FF2B5EF4-FFF2-40B4-BE49-F238E27FC236}">
                    <a16:creationId xmlns:a16="http://schemas.microsoft.com/office/drawing/2014/main" id="{378764F3-A337-A4DD-EFC6-BE8CC3A8351F}"/>
                  </a:ext>
                </a:extLst>
              </p:cNvPr>
              <p:cNvSpPr/>
              <p:nvPr/>
            </p:nvSpPr>
            <p:spPr>
              <a:xfrm>
                <a:off x="8648593" y="299854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58" name="Graphic 4638">
              <a:extLst>
                <a:ext uri="{FF2B5EF4-FFF2-40B4-BE49-F238E27FC236}">
                  <a16:creationId xmlns:a16="http://schemas.microsoft.com/office/drawing/2014/main" id="{F1E9A52E-45B2-A670-CB1A-ED753C93C900}"/>
                </a:ext>
              </a:extLst>
            </p:cNvPr>
            <p:cNvGrpSpPr/>
            <p:nvPr/>
          </p:nvGrpSpPr>
          <p:grpSpPr>
            <a:xfrm>
              <a:off x="8673489" y="2965179"/>
              <a:ext cx="75571" cy="69505"/>
              <a:chOff x="8673489" y="2965179"/>
              <a:chExt cx="75571" cy="69505"/>
            </a:xfrm>
          </p:grpSpPr>
          <p:sp>
            <p:nvSpPr>
              <p:cNvPr id="4759" name="Freeform: Shape 4758">
                <a:extLst>
                  <a:ext uri="{FF2B5EF4-FFF2-40B4-BE49-F238E27FC236}">
                    <a16:creationId xmlns:a16="http://schemas.microsoft.com/office/drawing/2014/main" id="{DC61A844-A40E-54F3-CF4E-4991AB9E106D}"/>
                  </a:ext>
                </a:extLst>
              </p:cNvPr>
              <p:cNvSpPr/>
              <p:nvPr/>
            </p:nvSpPr>
            <p:spPr>
              <a:xfrm>
                <a:off x="8711401"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60" name="Freeform: Shape 4759">
                <a:extLst>
                  <a:ext uri="{FF2B5EF4-FFF2-40B4-BE49-F238E27FC236}">
                    <a16:creationId xmlns:a16="http://schemas.microsoft.com/office/drawing/2014/main" id="{C56EBE5F-EB80-4BBD-995C-8DD82F095471}"/>
                  </a:ext>
                </a:extLst>
              </p:cNvPr>
              <p:cNvSpPr/>
              <p:nvPr/>
            </p:nvSpPr>
            <p:spPr>
              <a:xfrm>
                <a:off x="8673489" y="299854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61" name="Graphic 4638">
              <a:extLst>
                <a:ext uri="{FF2B5EF4-FFF2-40B4-BE49-F238E27FC236}">
                  <a16:creationId xmlns:a16="http://schemas.microsoft.com/office/drawing/2014/main" id="{D1026DCB-CDDD-C04D-094C-2949880747E9}"/>
                </a:ext>
              </a:extLst>
            </p:cNvPr>
            <p:cNvGrpSpPr/>
            <p:nvPr/>
          </p:nvGrpSpPr>
          <p:grpSpPr>
            <a:xfrm>
              <a:off x="8708747" y="2965179"/>
              <a:ext cx="75444" cy="69505"/>
              <a:chOff x="8708747" y="2965179"/>
              <a:chExt cx="75444" cy="69505"/>
            </a:xfrm>
          </p:grpSpPr>
          <p:sp>
            <p:nvSpPr>
              <p:cNvPr id="4762" name="Freeform: Shape 4761">
                <a:extLst>
                  <a:ext uri="{FF2B5EF4-FFF2-40B4-BE49-F238E27FC236}">
                    <a16:creationId xmlns:a16="http://schemas.microsoft.com/office/drawing/2014/main" id="{2EA70C0A-6C33-DE43-42CE-4836AE770A5F}"/>
                  </a:ext>
                </a:extLst>
              </p:cNvPr>
              <p:cNvSpPr/>
              <p:nvPr/>
            </p:nvSpPr>
            <p:spPr>
              <a:xfrm>
                <a:off x="8746659"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63" name="Freeform: Shape 4762">
                <a:extLst>
                  <a:ext uri="{FF2B5EF4-FFF2-40B4-BE49-F238E27FC236}">
                    <a16:creationId xmlns:a16="http://schemas.microsoft.com/office/drawing/2014/main" id="{C54AF2B1-606F-3AE8-2959-7A6E8EC68B56}"/>
                  </a:ext>
                </a:extLst>
              </p:cNvPr>
              <p:cNvSpPr/>
              <p:nvPr/>
            </p:nvSpPr>
            <p:spPr>
              <a:xfrm>
                <a:off x="8708747" y="299854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64" name="Graphic 4638">
              <a:extLst>
                <a:ext uri="{FF2B5EF4-FFF2-40B4-BE49-F238E27FC236}">
                  <a16:creationId xmlns:a16="http://schemas.microsoft.com/office/drawing/2014/main" id="{638C6D9B-D41A-FD61-0C3D-701428F95597}"/>
                </a:ext>
              </a:extLst>
            </p:cNvPr>
            <p:cNvGrpSpPr/>
            <p:nvPr/>
          </p:nvGrpSpPr>
          <p:grpSpPr>
            <a:xfrm>
              <a:off x="8736296" y="2965179"/>
              <a:ext cx="75444" cy="69505"/>
              <a:chOff x="8736296" y="2965179"/>
              <a:chExt cx="75444" cy="69505"/>
            </a:xfrm>
          </p:grpSpPr>
          <p:sp>
            <p:nvSpPr>
              <p:cNvPr id="4765" name="Freeform: Shape 4764">
                <a:extLst>
                  <a:ext uri="{FF2B5EF4-FFF2-40B4-BE49-F238E27FC236}">
                    <a16:creationId xmlns:a16="http://schemas.microsoft.com/office/drawing/2014/main" id="{4364273A-4477-0298-9D83-FDBA4E15754E}"/>
                  </a:ext>
                </a:extLst>
              </p:cNvPr>
              <p:cNvSpPr/>
              <p:nvPr/>
            </p:nvSpPr>
            <p:spPr>
              <a:xfrm>
                <a:off x="8774208"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66" name="Freeform: Shape 4765">
                <a:extLst>
                  <a:ext uri="{FF2B5EF4-FFF2-40B4-BE49-F238E27FC236}">
                    <a16:creationId xmlns:a16="http://schemas.microsoft.com/office/drawing/2014/main" id="{9B71A135-F398-33CD-6850-3225D569E827}"/>
                  </a:ext>
                </a:extLst>
              </p:cNvPr>
              <p:cNvSpPr/>
              <p:nvPr/>
            </p:nvSpPr>
            <p:spPr>
              <a:xfrm>
                <a:off x="8736296" y="299854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247" name="Graphic 4638">
              <a:extLst>
                <a:ext uri="{FF2B5EF4-FFF2-40B4-BE49-F238E27FC236}">
                  <a16:creationId xmlns:a16="http://schemas.microsoft.com/office/drawing/2014/main" id="{CA8D9ADD-2677-D8E2-5918-A427AF250612}"/>
                </a:ext>
              </a:extLst>
            </p:cNvPr>
            <p:cNvGrpSpPr/>
            <p:nvPr/>
          </p:nvGrpSpPr>
          <p:grpSpPr>
            <a:xfrm>
              <a:off x="8573022" y="3039613"/>
              <a:ext cx="75571" cy="69505"/>
              <a:chOff x="8573022" y="3039613"/>
              <a:chExt cx="75571" cy="69505"/>
            </a:xfrm>
          </p:grpSpPr>
          <p:sp>
            <p:nvSpPr>
              <p:cNvPr id="5248" name="Freeform: Shape 5247">
                <a:extLst>
                  <a:ext uri="{FF2B5EF4-FFF2-40B4-BE49-F238E27FC236}">
                    <a16:creationId xmlns:a16="http://schemas.microsoft.com/office/drawing/2014/main" id="{0C35044A-0D16-121B-2CE1-2D6930C61E3D}"/>
                  </a:ext>
                </a:extLst>
              </p:cNvPr>
              <p:cNvSpPr/>
              <p:nvPr/>
            </p:nvSpPr>
            <p:spPr>
              <a:xfrm>
                <a:off x="8610934" y="303961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49" name="Freeform: Shape 5248">
                <a:extLst>
                  <a:ext uri="{FF2B5EF4-FFF2-40B4-BE49-F238E27FC236}">
                    <a16:creationId xmlns:a16="http://schemas.microsoft.com/office/drawing/2014/main" id="{0C464862-B842-ED87-7B25-A5DF9A6B59E5}"/>
                  </a:ext>
                </a:extLst>
              </p:cNvPr>
              <p:cNvSpPr/>
              <p:nvPr/>
            </p:nvSpPr>
            <p:spPr>
              <a:xfrm>
                <a:off x="8573022" y="3072975"/>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50" name="Graphic 4638">
              <a:extLst>
                <a:ext uri="{FF2B5EF4-FFF2-40B4-BE49-F238E27FC236}">
                  <a16:creationId xmlns:a16="http://schemas.microsoft.com/office/drawing/2014/main" id="{8E9B496B-88E2-D954-1117-38D822D2C6DB}"/>
                </a:ext>
              </a:extLst>
            </p:cNvPr>
            <p:cNvGrpSpPr/>
            <p:nvPr/>
          </p:nvGrpSpPr>
          <p:grpSpPr>
            <a:xfrm>
              <a:off x="8469396" y="3064887"/>
              <a:ext cx="75444" cy="69505"/>
              <a:chOff x="8469396" y="3064887"/>
              <a:chExt cx="75444" cy="69505"/>
            </a:xfrm>
          </p:grpSpPr>
          <p:sp>
            <p:nvSpPr>
              <p:cNvPr id="5251" name="Freeform: Shape 5250">
                <a:extLst>
                  <a:ext uri="{FF2B5EF4-FFF2-40B4-BE49-F238E27FC236}">
                    <a16:creationId xmlns:a16="http://schemas.microsoft.com/office/drawing/2014/main" id="{2550A0BC-0674-4AB5-B384-10022E69D533}"/>
                  </a:ext>
                </a:extLst>
              </p:cNvPr>
              <p:cNvSpPr/>
              <p:nvPr/>
            </p:nvSpPr>
            <p:spPr>
              <a:xfrm>
                <a:off x="8507308" y="30648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52" name="Freeform: Shape 5251">
                <a:extLst>
                  <a:ext uri="{FF2B5EF4-FFF2-40B4-BE49-F238E27FC236}">
                    <a16:creationId xmlns:a16="http://schemas.microsoft.com/office/drawing/2014/main" id="{E4B972B4-B72A-145D-EED2-B14AD8278BF8}"/>
                  </a:ext>
                </a:extLst>
              </p:cNvPr>
              <p:cNvSpPr/>
              <p:nvPr/>
            </p:nvSpPr>
            <p:spPr>
              <a:xfrm>
                <a:off x="8469396" y="3098250"/>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253" name="Graphic 4638">
              <a:extLst>
                <a:ext uri="{FF2B5EF4-FFF2-40B4-BE49-F238E27FC236}">
                  <a16:creationId xmlns:a16="http://schemas.microsoft.com/office/drawing/2014/main" id="{D83750E0-D85E-BA80-A181-D5B401DE7573}"/>
                </a:ext>
              </a:extLst>
            </p:cNvPr>
            <p:cNvGrpSpPr/>
            <p:nvPr/>
          </p:nvGrpSpPr>
          <p:grpSpPr>
            <a:xfrm>
              <a:off x="8431484" y="3064887"/>
              <a:ext cx="75444" cy="69505"/>
              <a:chOff x="8431484" y="3064887"/>
              <a:chExt cx="75444" cy="69505"/>
            </a:xfrm>
          </p:grpSpPr>
          <p:sp>
            <p:nvSpPr>
              <p:cNvPr id="5254" name="Freeform: Shape 5253">
                <a:extLst>
                  <a:ext uri="{FF2B5EF4-FFF2-40B4-BE49-F238E27FC236}">
                    <a16:creationId xmlns:a16="http://schemas.microsoft.com/office/drawing/2014/main" id="{C27758CF-BAB3-D727-5418-97D05120038D}"/>
                  </a:ext>
                </a:extLst>
              </p:cNvPr>
              <p:cNvSpPr/>
              <p:nvPr/>
            </p:nvSpPr>
            <p:spPr>
              <a:xfrm>
                <a:off x="8469396" y="30648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55" name="Freeform: Shape 5254">
                <a:extLst>
                  <a:ext uri="{FF2B5EF4-FFF2-40B4-BE49-F238E27FC236}">
                    <a16:creationId xmlns:a16="http://schemas.microsoft.com/office/drawing/2014/main" id="{967A5994-4A9F-826E-361E-469FDC9D9CCD}"/>
                  </a:ext>
                </a:extLst>
              </p:cNvPr>
              <p:cNvSpPr/>
              <p:nvPr/>
            </p:nvSpPr>
            <p:spPr>
              <a:xfrm>
                <a:off x="8431484" y="3098250"/>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256" name="Graphic 4638">
              <a:extLst>
                <a:ext uri="{FF2B5EF4-FFF2-40B4-BE49-F238E27FC236}">
                  <a16:creationId xmlns:a16="http://schemas.microsoft.com/office/drawing/2014/main" id="{745C4AA2-2C18-B555-468B-28CBF95529C1}"/>
                </a:ext>
              </a:extLst>
            </p:cNvPr>
            <p:cNvGrpSpPr/>
            <p:nvPr/>
          </p:nvGrpSpPr>
          <p:grpSpPr>
            <a:xfrm>
              <a:off x="8362989" y="3064887"/>
              <a:ext cx="75571" cy="69505"/>
              <a:chOff x="8362989" y="3064887"/>
              <a:chExt cx="75571" cy="69505"/>
            </a:xfrm>
          </p:grpSpPr>
          <p:sp>
            <p:nvSpPr>
              <p:cNvPr id="5257" name="Freeform: Shape 5256">
                <a:extLst>
                  <a:ext uri="{FF2B5EF4-FFF2-40B4-BE49-F238E27FC236}">
                    <a16:creationId xmlns:a16="http://schemas.microsoft.com/office/drawing/2014/main" id="{AA61A572-6936-7775-C1E0-B0D220BAE89E}"/>
                  </a:ext>
                </a:extLst>
              </p:cNvPr>
              <p:cNvSpPr/>
              <p:nvPr/>
            </p:nvSpPr>
            <p:spPr>
              <a:xfrm>
                <a:off x="8400901" y="30648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58" name="Freeform: Shape 5257">
                <a:extLst>
                  <a:ext uri="{FF2B5EF4-FFF2-40B4-BE49-F238E27FC236}">
                    <a16:creationId xmlns:a16="http://schemas.microsoft.com/office/drawing/2014/main" id="{45BED25B-3946-F75C-296D-BD79EA4C1313}"/>
                  </a:ext>
                </a:extLst>
              </p:cNvPr>
              <p:cNvSpPr/>
              <p:nvPr/>
            </p:nvSpPr>
            <p:spPr>
              <a:xfrm>
                <a:off x="8362989" y="309825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59" name="Graphic 4638">
              <a:extLst>
                <a:ext uri="{FF2B5EF4-FFF2-40B4-BE49-F238E27FC236}">
                  <a16:creationId xmlns:a16="http://schemas.microsoft.com/office/drawing/2014/main" id="{E8520783-5003-5123-3587-BF6F1406F437}"/>
                </a:ext>
              </a:extLst>
            </p:cNvPr>
            <p:cNvGrpSpPr/>
            <p:nvPr/>
          </p:nvGrpSpPr>
          <p:grpSpPr>
            <a:xfrm>
              <a:off x="8342770" y="3066277"/>
              <a:ext cx="75571" cy="69505"/>
              <a:chOff x="8342770" y="3066277"/>
              <a:chExt cx="75571" cy="69505"/>
            </a:xfrm>
          </p:grpSpPr>
          <p:sp>
            <p:nvSpPr>
              <p:cNvPr id="5260" name="Freeform: Shape 5259">
                <a:extLst>
                  <a:ext uri="{FF2B5EF4-FFF2-40B4-BE49-F238E27FC236}">
                    <a16:creationId xmlns:a16="http://schemas.microsoft.com/office/drawing/2014/main" id="{ABAE3346-61B8-5747-422E-7044A62C95C6}"/>
                  </a:ext>
                </a:extLst>
              </p:cNvPr>
              <p:cNvSpPr/>
              <p:nvPr/>
            </p:nvSpPr>
            <p:spPr>
              <a:xfrm>
                <a:off x="8380682" y="306627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61" name="Freeform: Shape 5260">
                <a:extLst>
                  <a:ext uri="{FF2B5EF4-FFF2-40B4-BE49-F238E27FC236}">
                    <a16:creationId xmlns:a16="http://schemas.microsoft.com/office/drawing/2014/main" id="{3DD92FC6-DF03-9BBC-CE1F-47155FA15C42}"/>
                  </a:ext>
                </a:extLst>
              </p:cNvPr>
              <p:cNvSpPr/>
              <p:nvPr/>
            </p:nvSpPr>
            <p:spPr>
              <a:xfrm>
                <a:off x="8342770" y="309964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62" name="Graphic 4638">
              <a:extLst>
                <a:ext uri="{FF2B5EF4-FFF2-40B4-BE49-F238E27FC236}">
                  <a16:creationId xmlns:a16="http://schemas.microsoft.com/office/drawing/2014/main" id="{3F41DD68-3B53-04EB-6674-A8E929E5A736}"/>
                </a:ext>
              </a:extLst>
            </p:cNvPr>
            <p:cNvGrpSpPr/>
            <p:nvPr/>
          </p:nvGrpSpPr>
          <p:grpSpPr>
            <a:xfrm>
              <a:off x="8293737" y="3085739"/>
              <a:ext cx="75444" cy="69505"/>
              <a:chOff x="8293737" y="3085739"/>
              <a:chExt cx="75444" cy="69505"/>
            </a:xfrm>
          </p:grpSpPr>
          <p:sp>
            <p:nvSpPr>
              <p:cNvPr id="5263" name="Freeform: Shape 5262">
                <a:extLst>
                  <a:ext uri="{FF2B5EF4-FFF2-40B4-BE49-F238E27FC236}">
                    <a16:creationId xmlns:a16="http://schemas.microsoft.com/office/drawing/2014/main" id="{199FCFDC-B31B-8D83-304A-AC756153CCD2}"/>
                  </a:ext>
                </a:extLst>
              </p:cNvPr>
              <p:cNvSpPr/>
              <p:nvPr/>
            </p:nvSpPr>
            <p:spPr>
              <a:xfrm>
                <a:off x="8331649" y="3085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64" name="Freeform: Shape 5263">
                <a:extLst>
                  <a:ext uri="{FF2B5EF4-FFF2-40B4-BE49-F238E27FC236}">
                    <a16:creationId xmlns:a16="http://schemas.microsoft.com/office/drawing/2014/main" id="{D097F14E-4793-0710-D752-6C41CED9F21D}"/>
                  </a:ext>
                </a:extLst>
              </p:cNvPr>
              <p:cNvSpPr/>
              <p:nvPr/>
            </p:nvSpPr>
            <p:spPr>
              <a:xfrm>
                <a:off x="8293737" y="311910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265" name="Graphic 4638">
              <a:extLst>
                <a:ext uri="{FF2B5EF4-FFF2-40B4-BE49-F238E27FC236}">
                  <a16:creationId xmlns:a16="http://schemas.microsoft.com/office/drawing/2014/main" id="{97B66C08-0FD3-34A0-732A-C96763182F58}"/>
                </a:ext>
              </a:extLst>
            </p:cNvPr>
            <p:cNvGrpSpPr/>
            <p:nvPr/>
          </p:nvGrpSpPr>
          <p:grpSpPr>
            <a:xfrm>
              <a:off x="8225622" y="3085739"/>
              <a:ext cx="75571" cy="69505"/>
              <a:chOff x="8225622" y="3085739"/>
              <a:chExt cx="75571" cy="69505"/>
            </a:xfrm>
          </p:grpSpPr>
          <p:sp>
            <p:nvSpPr>
              <p:cNvPr id="5266" name="Freeform: Shape 5265">
                <a:extLst>
                  <a:ext uri="{FF2B5EF4-FFF2-40B4-BE49-F238E27FC236}">
                    <a16:creationId xmlns:a16="http://schemas.microsoft.com/office/drawing/2014/main" id="{7CC5FB7F-9A9A-ADC4-32E0-FE3CF8635069}"/>
                  </a:ext>
                </a:extLst>
              </p:cNvPr>
              <p:cNvSpPr/>
              <p:nvPr/>
            </p:nvSpPr>
            <p:spPr>
              <a:xfrm>
                <a:off x="8263534" y="3085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67" name="Freeform: Shape 5266">
                <a:extLst>
                  <a:ext uri="{FF2B5EF4-FFF2-40B4-BE49-F238E27FC236}">
                    <a16:creationId xmlns:a16="http://schemas.microsoft.com/office/drawing/2014/main" id="{A3C3EA27-B4C0-A207-F5C6-20F5783B8B2E}"/>
                  </a:ext>
                </a:extLst>
              </p:cNvPr>
              <p:cNvSpPr/>
              <p:nvPr/>
            </p:nvSpPr>
            <p:spPr>
              <a:xfrm>
                <a:off x="8225622" y="3119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68" name="Graphic 4638">
              <a:extLst>
                <a:ext uri="{FF2B5EF4-FFF2-40B4-BE49-F238E27FC236}">
                  <a16:creationId xmlns:a16="http://schemas.microsoft.com/office/drawing/2014/main" id="{34C77C45-C6F4-7E67-18E8-5CEBE973313D}"/>
                </a:ext>
              </a:extLst>
            </p:cNvPr>
            <p:cNvGrpSpPr/>
            <p:nvPr/>
          </p:nvGrpSpPr>
          <p:grpSpPr>
            <a:xfrm>
              <a:off x="8187710" y="3085739"/>
              <a:ext cx="75571" cy="69505"/>
              <a:chOff x="8187710" y="3085739"/>
              <a:chExt cx="75571" cy="69505"/>
            </a:xfrm>
          </p:grpSpPr>
          <p:sp>
            <p:nvSpPr>
              <p:cNvPr id="5269" name="Freeform: Shape 5268">
                <a:extLst>
                  <a:ext uri="{FF2B5EF4-FFF2-40B4-BE49-F238E27FC236}">
                    <a16:creationId xmlns:a16="http://schemas.microsoft.com/office/drawing/2014/main" id="{59E898C1-4E1C-787C-5C44-79F1291AABBB}"/>
                  </a:ext>
                </a:extLst>
              </p:cNvPr>
              <p:cNvSpPr/>
              <p:nvPr/>
            </p:nvSpPr>
            <p:spPr>
              <a:xfrm>
                <a:off x="8225622" y="3085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70" name="Freeform: Shape 5269">
                <a:extLst>
                  <a:ext uri="{FF2B5EF4-FFF2-40B4-BE49-F238E27FC236}">
                    <a16:creationId xmlns:a16="http://schemas.microsoft.com/office/drawing/2014/main" id="{E636F4A9-82D2-7ED3-7A2F-11E57B20F9F0}"/>
                  </a:ext>
                </a:extLst>
              </p:cNvPr>
              <p:cNvSpPr/>
              <p:nvPr/>
            </p:nvSpPr>
            <p:spPr>
              <a:xfrm>
                <a:off x="8187710" y="3119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71" name="Graphic 4638">
              <a:extLst>
                <a:ext uri="{FF2B5EF4-FFF2-40B4-BE49-F238E27FC236}">
                  <a16:creationId xmlns:a16="http://schemas.microsoft.com/office/drawing/2014/main" id="{98965F58-F4E1-FF7E-DF3E-88ABBA570F7C}"/>
                </a:ext>
              </a:extLst>
            </p:cNvPr>
            <p:cNvGrpSpPr/>
            <p:nvPr/>
          </p:nvGrpSpPr>
          <p:grpSpPr>
            <a:xfrm>
              <a:off x="8058683" y="3109750"/>
              <a:ext cx="75444" cy="69505"/>
              <a:chOff x="8058683" y="3109750"/>
              <a:chExt cx="75444" cy="69505"/>
            </a:xfrm>
          </p:grpSpPr>
          <p:sp>
            <p:nvSpPr>
              <p:cNvPr id="5272" name="Freeform: Shape 5271">
                <a:extLst>
                  <a:ext uri="{FF2B5EF4-FFF2-40B4-BE49-F238E27FC236}">
                    <a16:creationId xmlns:a16="http://schemas.microsoft.com/office/drawing/2014/main" id="{9B7FF878-38C6-5FA0-77E1-7B1F3E5EE249}"/>
                  </a:ext>
                </a:extLst>
              </p:cNvPr>
              <p:cNvSpPr/>
              <p:nvPr/>
            </p:nvSpPr>
            <p:spPr>
              <a:xfrm>
                <a:off x="8096595" y="3109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73" name="Freeform: Shape 5272">
                <a:extLst>
                  <a:ext uri="{FF2B5EF4-FFF2-40B4-BE49-F238E27FC236}">
                    <a16:creationId xmlns:a16="http://schemas.microsoft.com/office/drawing/2014/main" id="{65CDBF2C-55A1-FE1B-FCE4-AE7C49AF111A}"/>
                  </a:ext>
                </a:extLst>
              </p:cNvPr>
              <p:cNvSpPr/>
              <p:nvPr/>
            </p:nvSpPr>
            <p:spPr>
              <a:xfrm>
                <a:off x="8058683" y="314311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274" name="Graphic 4638">
              <a:extLst>
                <a:ext uri="{FF2B5EF4-FFF2-40B4-BE49-F238E27FC236}">
                  <a16:creationId xmlns:a16="http://schemas.microsoft.com/office/drawing/2014/main" id="{7D873C67-CA53-9F0B-26A0-C7C7A5B3DA61}"/>
                </a:ext>
              </a:extLst>
            </p:cNvPr>
            <p:cNvGrpSpPr/>
            <p:nvPr/>
          </p:nvGrpSpPr>
          <p:grpSpPr>
            <a:xfrm>
              <a:off x="7906150" y="3145387"/>
              <a:ext cx="75571" cy="69505"/>
              <a:chOff x="7906150" y="3145387"/>
              <a:chExt cx="75571" cy="69505"/>
            </a:xfrm>
          </p:grpSpPr>
          <p:sp>
            <p:nvSpPr>
              <p:cNvPr id="5275" name="Freeform: Shape 5274">
                <a:extLst>
                  <a:ext uri="{FF2B5EF4-FFF2-40B4-BE49-F238E27FC236}">
                    <a16:creationId xmlns:a16="http://schemas.microsoft.com/office/drawing/2014/main" id="{FC3DE17A-3A76-01BB-EA7E-60B481685DDD}"/>
                  </a:ext>
                </a:extLst>
              </p:cNvPr>
              <p:cNvSpPr/>
              <p:nvPr/>
            </p:nvSpPr>
            <p:spPr>
              <a:xfrm>
                <a:off x="7944062" y="31453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76" name="Freeform: Shape 5275">
                <a:extLst>
                  <a:ext uri="{FF2B5EF4-FFF2-40B4-BE49-F238E27FC236}">
                    <a16:creationId xmlns:a16="http://schemas.microsoft.com/office/drawing/2014/main" id="{2303FC73-2C1E-97F4-54EF-6C47DA927241}"/>
                  </a:ext>
                </a:extLst>
              </p:cNvPr>
              <p:cNvSpPr/>
              <p:nvPr/>
            </p:nvSpPr>
            <p:spPr>
              <a:xfrm>
                <a:off x="7906150" y="317875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77" name="Graphic 4638">
              <a:extLst>
                <a:ext uri="{FF2B5EF4-FFF2-40B4-BE49-F238E27FC236}">
                  <a16:creationId xmlns:a16="http://schemas.microsoft.com/office/drawing/2014/main" id="{E2B97753-3954-C18A-39C8-86841E309447}"/>
                </a:ext>
              </a:extLst>
            </p:cNvPr>
            <p:cNvGrpSpPr/>
            <p:nvPr/>
          </p:nvGrpSpPr>
          <p:grpSpPr>
            <a:xfrm>
              <a:off x="7859771" y="3144629"/>
              <a:ext cx="75444" cy="69505"/>
              <a:chOff x="7859771" y="3144629"/>
              <a:chExt cx="75444" cy="69505"/>
            </a:xfrm>
          </p:grpSpPr>
          <p:sp>
            <p:nvSpPr>
              <p:cNvPr id="5278" name="Freeform: Shape 5277">
                <a:extLst>
                  <a:ext uri="{FF2B5EF4-FFF2-40B4-BE49-F238E27FC236}">
                    <a16:creationId xmlns:a16="http://schemas.microsoft.com/office/drawing/2014/main" id="{AED41084-47C1-3223-D5C4-0FD5FDA8AB25}"/>
                  </a:ext>
                </a:extLst>
              </p:cNvPr>
              <p:cNvSpPr/>
              <p:nvPr/>
            </p:nvSpPr>
            <p:spPr>
              <a:xfrm>
                <a:off x="7897683" y="314462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79" name="Freeform: Shape 5278">
                <a:extLst>
                  <a:ext uri="{FF2B5EF4-FFF2-40B4-BE49-F238E27FC236}">
                    <a16:creationId xmlns:a16="http://schemas.microsoft.com/office/drawing/2014/main" id="{7C99CE10-EC0B-4EA1-C000-790C8CC9596D}"/>
                  </a:ext>
                </a:extLst>
              </p:cNvPr>
              <p:cNvSpPr/>
              <p:nvPr/>
            </p:nvSpPr>
            <p:spPr>
              <a:xfrm>
                <a:off x="7859771" y="317799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grpSp>
        <p:nvGrpSpPr>
          <p:cNvPr id="4548" name="Group 4547">
            <a:extLst>
              <a:ext uri="{FF2B5EF4-FFF2-40B4-BE49-F238E27FC236}">
                <a16:creationId xmlns:a16="http://schemas.microsoft.com/office/drawing/2014/main" id="{43B4D382-6A44-9646-2ABF-FB10CD58E459}"/>
              </a:ext>
            </a:extLst>
          </p:cNvPr>
          <p:cNvGrpSpPr/>
          <p:nvPr/>
        </p:nvGrpSpPr>
        <p:grpSpPr>
          <a:xfrm>
            <a:off x="7306003" y="3166491"/>
            <a:ext cx="421454" cy="193604"/>
            <a:chOff x="7306003" y="3166491"/>
            <a:chExt cx="421454" cy="193604"/>
          </a:xfrm>
        </p:grpSpPr>
        <p:grpSp>
          <p:nvGrpSpPr>
            <p:cNvPr id="4689" name="Graphic 4638">
              <a:extLst>
                <a:ext uri="{FF2B5EF4-FFF2-40B4-BE49-F238E27FC236}">
                  <a16:creationId xmlns:a16="http://schemas.microsoft.com/office/drawing/2014/main" id="{38393EDB-5C45-1715-85F3-A9EAAC6370F8}"/>
                </a:ext>
              </a:extLst>
            </p:cNvPr>
            <p:cNvGrpSpPr/>
            <p:nvPr/>
          </p:nvGrpSpPr>
          <p:grpSpPr>
            <a:xfrm>
              <a:off x="7318388" y="3166491"/>
              <a:ext cx="75571" cy="69505"/>
              <a:chOff x="7318388" y="3166491"/>
              <a:chExt cx="75571" cy="69505"/>
            </a:xfrm>
          </p:grpSpPr>
          <p:sp>
            <p:nvSpPr>
              <p:cNvPr id="4690" name="Freeform: Shape 4689">
                <a:extLst>
                  <a:ext uri="{FF2B5EF4-FFF2-40B4-BE49-F238E27FC236}">
                    <a16:creationId xmlns:a16="http://schemas.microsoft.com/office/drawing/2014/main" id="{F0C5B85A-06F7-1767-7AFC-C1606BC4AAFE}"/>
                  </a:ext>
                </a:extLst>
              </p:cNvPr>
              <p:cNvSpPr/>
              <p:nvPr/>
            </p:nvSpPr>
            <p:spPr>
              <a:xfrm>
                <a:off x="7356300"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91" name="Freeform: Shape 4690">
                <a:extLst>
                  <a:ext uri="{FF2B5EF4-FFF2-40B4-BE49-F238E27FC236}">
                    <a16:creationId xmlns:a16="http://schemas.microsoft.com/office/drawing/2014/main" id="{9FF2D52C-901A-A755-AFF1-E3FB6225F88E}"/>
                  </a:ext>
                </a:extLst>
              </p:cNvPr>
              <p:cNvSpPr/>
              <p:nvPr/>
            </p:nvSpPr>
            <p:spPr>
              <a:xfrm>
                <a:off x="7318388" y="319985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692" name="Graphic 4638">
              <a:extLst>
                <a:ext uri="{FF2B5EF4-FFF2-40B4-BE49-F238E27FC236}">
                  <a16:creationId xmlns:a16="http://schemas.microsoft.com/office/drawing/2014/main" id="{42E783BC-0766-BE7C-5E0D-F76CDB2D3426}"/>
                </a:ext>
              </a:extLst>
            </p:cNvPr>
            <p:cNvGrpSpPr/>
            <p:nvPr/>
          </p:nvGrpSpPr>
          <p:grpSpPr>
            <a:xfrm>
              <a:off x="7366157" y="3166491"/>
              <a:ext cx="75571" cy="69505"/>
              <a:chOff x="7366157" y="3166491"/>
              <a:chExt cx="75571" cy="69505"/>
            </a:xfrm>
          </p:grpSpPr>
          <p:sp>
            <p:nvSpPr>
              <p:cNvPr id="4693" name="Freeform: Shape 4692">
                <a:extLst>
                  <a:ext uri="{FF2B5EF4-FFF2-40B4-BE49-F238E27FC236}">
                    <a16:creationId xmlns:a16="http://schemas.microsoft.com/office/drawing/2014/main" id="{CD654768-082D-D461-F798-77D02140891E}"/>
                  </a:ext>
                </a:extLst>
              </p:cNvPr>
              <p:cNvSpPr/>
              <p:nvPr/>
            </p:nvSpPr>
            <p:spPr>
              <a:xfrm>
                <a:off x="7404069"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94" name="Freeform: Shape 4693">
                <a:extLst>
                  <a:ext uri="{FF2B5EF4-FFF2-40B4-BE49-F238E27FC236}">
                    <a16:creationId xmlns:a16="http://schemas.microsoft.com/office/drawing/2014/main" id="{B83C37E2-9EA4-2815-8A13-A9AE33A9FC9F}"/>
                  </a:ext>
                </a:extLst>
              </p:cNvPr>
              <p:cNvSpPr/>
              <p:nvPr/>
            </p:nvSpPr>
            <p:spPr>
              <a:xfrm>
                <a:off x="7366157" y="319985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695" name="Graphic 4638">
              <a:extLst>
                <a:ext uri="{FF2B5EF4-FFF2-40B4-BE49-F238E27FC236}">
                  <a16:creationId xmlns:a16="http://schemas.microsoft.com/office/drawing/2014/main" id="{0D12136A-E33E-22F6-FD6E-4C85D3B377B2}"/>
                </a:ext>
              </a:extLst>
            </p:cNvPr>
            <p:cNvGrpSpPr/>
            <p:nvPr/>
          </p:nvGrpSpPr>
          <p:grpSpPr>
            <a:xfrm>
              <a:off x="7406091" y="3166491"/>
              <a:ext cx="75571" cy="69505"/>
              <a:chOff x="7406091" y="3166491"/>
              <a:chExt cx="75571" cy="69505"/>
            </a:xfrm>
          </p:grpSpPr>
          <p:sp>
            <p:nvSpPr>
              <p:cNvPr id="4696" name="Freeform: Shape 4695">
                <a:extLst>
                  <a:ext uri="{FF2B5EF4-FFF2-40B4-BE49-F238E27FC236}">
                    <a16:creationId xmlns:a16="http://schemas.microsoft.com/office/drawing/2014/main" id="{26DF58E3-D8A7-C153-2E71-22508240ED12}"/>
                  </a:ext>
                </a:extLst>
              </p:cNvPr>
              <p:cNvSpPr/>
              <p:nvPr/>
            </p:nvSpPr>
            <p:spPr>
              <a:xfrm>
                <a:off x="7444003"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97" name="Freeform: Shape 4696">
                <a:extLst>
                  <a:ext uri="{FF2B5EF4-FFF2-40B4-BE49-F238E27FC236}">
                    <a16:creationId xmlns:a16="http://schemas.microsoft.com/office/drawing/2014/main" id="{9FE33E83-7749-28B7-7FBA-5F3D57078CD0}"/>
                  </a:ext>
                </a:extLst>
              </p:cNvPr>
              <p:cNvSpPr/>
              <p:nvPr/>
            </p:nvSpPr>
            <p:spPr>
              <a:xfrm>
                <a:off x="7406091" y="319985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80" name="Graphic 4638">
              <a:extLst>
                <a:ext uri="{FF2B5EF4-FFF2-40B4-BE49-F238E27FC236}">
                  <a16:creationId xmlns:a16="http://schemas.microsoft.com/office/drawing/2014/main" id="{24E84C86-FF7D-B03F-F0D8-C46E54509999}"/>
                </a:ext>
              </a:extLst>
            </p:cNvPr>
            <p:cNvGrpSpPr/>
            <p:nvPr/>
          </p:nvGrpSpPr>
          <p:grpSpPr>
            <a:xfrm>
              <a:off x="7652013" y="3186332"/>
              <a:ext cx="75444" cy="69505"/>
              <a:chOff x="7652013" y="3186332"/>
              <a:chExt cx="75444" cy="69505"/>
            </a:xfrm>
          </p:grpSpPr>
          <p:sp>
            <p:nvSpPr>
              <p:cNvPr id="5281" name="Freeform: Shape 5280">
                <a:extLst>
                  <a:ext uri="{FF2B5EF4-FFF2-40B4-BE49-F238E27FC236}">
                    <a16:creationId xmlns:a16="http://schemas.microsoft.com/office/drawing/2014/main" id="{34FCF808-98B8-A745-F7D1-5AD58C56754E}"/>
                  </a:ext>
                </a:extLst>
              </p:cNvPr>
              <p:cNvSpPr/>
              <p:nvPr/>
            </p:nvSpPr>
            <p:spPr>
              <a:xfrm>
                <a:off x="7689925" y="3186332"/>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82" name="Freeform: Shape 5281">
                <a:extLst>
                  <a:ext uri="{FF2B5EF4-FFF2-40B4-BE49-F238E27FC236}">
                    <a16:creationId xmlns:a16="http://schemas.microsoft.com/office/drawing/2014/main" id="{434B2535-B186-DABD-5624-27B41821A07C}"/>
                  </a:ext>
                </a:extLst>
              </p:cNvPr>
              <p:cNvSpPr/>
              <p:nvPr/>
            </p:nvSpPr>
            <p:spPr>
              <a:xfrm>
                <a:off x="7652013" y="3219695"/>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283" name="Graphic 4638">
              <a:extLst>
                <a:ext uri="{FF2B5EF4-FFF2-40B4-BE49-F238E27FC236}">
                  <a16:creationId xmlns:a16="http://schemas.microsoft.com/office/drawing/2014/main" id="{1C5798EF-AB15-726F-1C87-BA0B2BEB5AC9}"/>
                </a:ext>
              </a:extLst>
            </p:cNvPr>
            <p:cNvGrpSpPr/>
            <p:nvPr/>
          </p:nvGrpSpPr>
          <p:grpSpPr>
            <a:xfrm>
              <a:off x="7525387" y="3222475"/>
              <a:ext cx="75571" cy="69631"/>
              <a:chOff x="7525387" y="3222475"/>
              <a:chExt cx="75571" cy="69631"/>
            </a:xfrm>
          </p:grpSpPr>
          <p:sp>
            <p:nvSpPr>
              <p:cNvPr id="5284" name="Freeform: Shape 5283">
                <a:extLst>
                  <a:ext uri="{FF2B5EF4-FFF2-40B4-BE49-F238E27FC236}">
                    <a16:creationId xmlns:a16="http://schemas.microsoft.com/office/drawing/2014/main" id="{CC0FF78E-3EE5-7838-11B6-21F05E0770B7}"/>
                  </a:ext>
                </a:extLst>
              </p:cNvPr>
              <p:cNvSpPr/>
              <p:nvPr/>
            </p:nvSpPr>
            <p:spPr>
              <a:xfrm>
                <a:off x="7563299" y="322247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5285" name="Freeform: Shape 5284">
                <a:extLst>
                  <a:ext uri="{FF2B5EF4-FFF2-40B4-BE49-F238E27FC236}">
                    <a16:creationId xmlns:a16="http://schemas.microsoft.com/office/drawing/2014/main" id="{517136AD-3EB6-C92E-AED6-864167B6EEE2}"/>
                  </a:ext>
                </a:extLst>
              </p:cNvPr>
              <p:cNvSpPr/>
              <p:nvPr/>
            </p:nvSpPr>
            <p:spPr>
              <a:xfrm>
                <a:off x="7525387" y="32558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86" name="Graphic 4638">
              <a:extLst>
                <a:ext uri="{FF2B5EF4-FFF2-40B4-BE49-F238E27FC236}">
                  <a16:creationId xmlns:a16="http://schemas.microsoft.com/office/drawing/2014/main" id="{C2A694A8-EA6F-536B-6FA9-346D3C4DC54F}"/>
                </a:ext>
              </a:extLst>
            </p:cNvPr>
            <p:cNvGrpSpPr/>
            <p:nvPr/>
          </p:nvGrpSpPr>
          <p:grpSpPr>
            <a:xfrm>
              <a:off x="7447289" y="3250403"/>
              <a:ext cx="75571" cy="69505"/>
              <a:chOff x="7447289" y="3250403"/>
              <a:chExt cx="75571" cy="69505"/>
            </a:xfrm>
          </p:grpSpPr>
          <p:sp>
            <p:nvSpPr>
              <p:cNvPr id="5287" name="Freeform: Shape 5286">
                <a:extLst>
                  <a:ext uri="{FF2B5EF4-FFF2-40B4-BE49-F238E27FC236}">
                    <a16:creationId xmlns:a16="http://schemas.microsoft.com/office/drawing/2014/main" id="{66478300-3409-74BA-BD10-09AB726D062E}"/>
                  </a:ext>
                </a:extLst>
              </p:cNvPr>
              <p:cNvSpPr/>
              <p:nvPr/>
            </p:nvSpPr>
            <p:spPr>
              <a:xfrm>
                <a:off x="7485201" y="325040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88" name="Freeform: Shape 5287">
                <a:extLst>
                  <a:ext uri="{FF2B5EF4-FFF2-40B4-BE49-F238E27FC236}">
                    <a16:creationId xmlns:a16="http://schemas.microsoft.com/office/drawing/2014/main" id="{5BFA67E8-CBEB-6FF8-89D3-1CC3C0D4DC16}"/>
                  </a:ext>
                </a:extLst>
              </p:cNvPr>
              <p:cNvSpPr/>
              <p:nvPr/>
            </p:nvSpPr>
            <p:spPr>
              <a:xfrm>
                <a:off x="7447289" y="328376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89" name="Graphic 4638">
              <a:extLst>
                <a:ext uri="{FF2B5EF4-FFF2-40B4-BE49-F238E27FC236}">
                  <a16:creationId xmlns:a16="http://schemas.microsoft.com/office/drawing/2014/main" id="{1C4F6FAF-60B7-BF65-30F1-DA3B8996CC61}"/>
                </a:ext>
              </a:extLst>
            </p:cNvPr>
            <p:cNvGrpSpPr/>
            <p:nvPr/>
          </p:nvGrpSpPr>
          <p:grpSpPr>
            <a:xfrm>
              <a:off x="7413926" y="3273530"/>
              <a:ext cx="75571" cy="69631"/>
              <a:chOff x="7413926" y="3273530"/>
              <a:chExt cx="75571" cy="69631"/>
            </a:xfrm>
          </p:grpSpPr>
          <p:sp>
            <p:nvSpPr>
              <p:cNvPr id="5290" name="Freeform: Shape 5289">
                <a:extLst>
                  <a:ext uri="{FF2B5EF4-FFF2-40B4-BE49-F238E27FC236}">
                    <a16:creationId xmlns:a16="http://schemas.microsoft.com/office/drawing/2014/main" id="{FD5DA3FB-0471-B40F-A59F-46732361E30D}"/>
                  </a:ext>
                </a:extLst>
              </p:cNvPr>
              <p:cNvSpPr/>
              <p:nvPr/>
            </p:nvSpPr>
            <p:spPr>
              <a:xfrm>
                <a:off x="7451838" y="3273530"/>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5291" name="Freeform: Shape 5290">
                <a:extLst>
                  <a:ext uri="{FF2B5EF4-FFF2-40B4-BE49-F238E27FC236}">
                    <a16:creationId xmlns:a16="http://schemas.microsoft.com/office/drawing/2014/main" id="{8E876E02-1F7B-133A-6CD7-ECF43A0BC0D6}"/>
                  </a:ext>
                </a:extLst>
              </p:cNvPr>
              <p:cNvSpPr/>
              <p:nvPr/>
            </p:nvSpPr>
            <p:spPr>
              <a:xfrm>
                <a:off x="7413926" y="330689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92" name="Graphic 4638">
              <a:extLst>
                <a:ext uri="{FF2B5EF4-FFF2-40B4-BE49-F238E27FC236}">
                  <a16:creationId xmlns:a16="http://schemas.microsoft.com/office/drawing/2014/main" id="{A2252168-532A-8205-A8BC-36E50930AE2F}"/>
                </a:ext>
              </a:extLst>
            </p:cNvPr>
            <p:cNvGrpSpPr/>
            <p:nvPr/>
          </p:nvGrpSpPr>
          <p:grpSpPr>
            <a:xfrm>
              <a:off x="7366157" y="3290590"/>
              <a:ext cx="75571" cy="69505"/>
              <a:chOff x="7366157" y="3290590"/>
              <a:chExt cx="75571" cy="69505"/>
            </a:xfrm>
          </p:grpSpPr>
          <p:sp>
            <p:nvSpPr>
              <p:cNvPr id="5293" name="Freeform: Shape 5292">
                <a:extLst>
                  <a:ext uri="{FF2B5EF4-FFF2-40B4-BE49-F238E27FC236}">
                    <a16:creationId xmlns:a16="http://schemas.microsoft.com/office/drawing/2014/main" id="{9F33293C-17E5-E8AF-13F2-BBD1430B4B78}"/>
                  </a:ext>
                </a:extLst>
              </p:cNvPr>
              <p:cNvSpPr/>
              <p:nvPr/>
            </p:nvSpPr>
            <p:spPr>
              <a:xfrm>
                <a:off x="7404069" y="329059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94" name="Freeform: Shape 5293">
                <a:extLst>
                  <a:ext uri="{FF2B5EF4-FFF2-40B4-BE49-F238E27FC236}">
                    <a16:creationId xmlns:a16="http://schemas.microsoft.com/office/drawing/2014/main" id="{73ABFEA3-ABA4-3EEF-52E7-C3BD1E37E120}"/>
                  </a:ext>
                </a:extLst>
              </p:cNvPr>
              <p:cNvSpPr/>
              <p:nvPr/>
            </p:nvSpPr>
            <p:spPr>
              <a:xfrm>
                <a:off x="7366157" y="33239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95" name="Graphic 4638">
              <a:extLst>
                <a:ext uri="{FF2B5EF4-FFF2-40B4-BE49-F238E27FC236}">
                  <a16:creationId xmlns:a16="http://schemas.microsoft.com/office/drawing/2014/main" id="{CB257DA5-5504-194C-A555-D08162431D1E}"/>
                </a:ext>
              </a:extLst>
            </p:cNvPr>
            <p:cNvGrpSpPr/>
            <p:nvPr/>
          </p:nvGrpSpPr>
          <p:grpSpPr>
            <a:xfrm>
              <a:off x="7328245" y="3290590"/>
              <a:ext cx="75571" cy="69505"/>
              <a:chOff x="7328245" y="3290590"/>
              <a:chExt cx="75571" cy="69505"/>
            </a:xfrm>
          </p:grpSpPr>
          <p:sp>
            <p:nvSpPr>
              <p:cNvPr id="5296" name="Freeform: Shape 5295">
                <a:extLst>
                  <a:ext uri="{FF2B5EF4-FFF2-40B4-BE49-F238E27FC236}">
                    <a16:creationId xmlns:a16="http://schemas.microsoft.com/office/drawing/2014/main" id="{FBDCCB5D-3671-0A60-F4C8-2C4432BE1B86}"/>
                  </a:ext>
                </a:extLst>
              </p:cNvPr>
              <p:cNvSpPr/>
              <p:nvPr/>
            </p:nvSpPr>
            <p:spPr>
              <a:xfrm>
                <a:off x="7366157" y="329059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297" name="Freeform: Shape 5296">
                <a:extLst>
                  <a:ext uri="{FF2B5EF4-FFF2-40B4-BE49-F238E27FC236}">
                    <a16:creationId xmlns:a16="http://schemas.microsoft.com/office/drawing/2014/main" id="{4F437A0A-90FA-484B-2FB5-EA74D1B7D071}"/>
                  </a:ext>
                </a:extLst>
              </p:cNvPr>
              <p:cNvSpPr/>
              <p:nvPr/>
            </p:nvSpPr>
            <p:spPr>
              <a:xfrm>
                <a:off x="7328245" y="33239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298" name="Graphic 4638">
              <a:extLst>
                <a:ext uri="{FF2B5EF4-FFF2-40B4-BE49-F238E27FC236}">
                  <a16:creationId xmlns:a16="http://schemas.microsoft.com/office/drawing/2014/main" id="{5A41A1B5-003A-05BD-E535-E37F83B07480}"/>
                </a:ext>
              </a:extLst>
            </p:cNvPr>
            <p:cNvGrpSpPr/>
            <p:nvPr/>
          </p:nvGrpSpPr>
          <p:grpSpPr>
            <a:xfrm>
              <a:off x="7306003" y="3290590"/>
              <a:ext cx="75444" cy="69505"/>
              <a:chOff x="7306003" y="3290590"/>
              <a:chExt cx="75444" cy="69505"/>
            </a:xfrm>
          </p:grpSpPr>
          <p:sp>
            <p:nvSpPr>
              <p:cNvPr id="5299" name="Freeform: Shape 5298">
                <a:extLst>
                  <a:ext uri="{FF2B5EF4-FFF2-40B4-BE49-F238E27FC236}">
                    <a16:creationId xmlns:a16="http://schemas.microsoft.com/office/drawing/2014/main" id="{8AD29D97-411C-6841-F1D0-0849BA5C5DCA}"/>
                  </a:ext>
                </a:extLst>
              </p:cNvPr>
              <p:cNvSpPr/>
              <p:nvPr/>
            </p:nvSpPr>
            <p:spPr>
              <a:xfrm>
                <a:off x="7343915" y="329059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00" name="Freeform: Shape 5299">
                <a:extLst>
                  <a:ext uri="{FF2B5EF4-FFF2-40B4-BE49-F238E27FC236}">
                    <a16:creationId xmlns:a16="http://schemas.microsoft.com/office/drawing/2014/main" id="{18E4D710-4F71-77CB-C6D6-295EE3A9C3D8}"/>
                  </a:ext>
                </a:extLst>
              </p:cNvPr>
              <p:cNvSpPr/>
              <p:nvPr/>
            </p:nvSpPr>
            <p:spPr>
              <a:xfrm>
                <a:off x="7306003" y="33239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grpSp>
        <p:nvGrpSpPr>
          <p:cNvPr id="4550" name="Group 4549">
            <a:extLst>
              <a:ext uri="{FF2B5EF4-FFF2-40B4-BE49-F238E27FC236}">
                <a16:creationId xmlns:a16="http://schemas.microsoft.com/office/drawing/2014/main" id="{0D4CC7E1-CFC3-5CBE-490E-0A21E113646B}"/>
              </a:ext>
            </a:extLst>
          </p:cNvPr>
          <p:cNvGrpSpPr/>
          <p:nvPr/>
        </p:nvGrpSpPr>
        <p:grpSpPr>
          <a:xfrm>
            <a:off x="6941037" y="3279343"/>
            <a:ext cx="243269" cy="170098"/>
            <a:chOff x="6941037" y="3279343"/>
            <a:chExt cx="243269" cy="170098"/>
          </a:xfrm>
        </p:grpSpPr>
        <p:grpSp>
          <p:nvGrpSpPr>
            <p:cNvPr id="4656" name="Graphic 4638">
              <a:extLst>
                <a:ext uri="{FF2B5EF4-FFF2-40B4-BE49-F238E27FC236}">
                  <a16:creationId xmlns:a16="http://schemas.microsoft.com/office/drawing/2014/main" id="{31AE4871-4307-9E2E-4701-F9DD1246EBE7}"/>
                </a:ext>
              </a:extLst>
            </p:cNvPr>
            <p:cNvGrpSpPr/>
            <p:nvPr/>
          </p:nvGrpSpPr>
          <p:grpSpPr>
            <a:xfrm>
              <a:off x="6941037" y="3356683"/>
              <a:ext cx="75444" cy="69505"/>
              <a:chOff x="6941037" y="3356683"/>
              <a:chExt cx="75444" cy="69505"/>
            </a:xfrm>
          </p:grpSpPr>
          <p:sp>
            <p:nvSpPr>
              <p:cNvPr id="4657" name="Freeform: Shape 4656">
                <a:extLst>
                  <a:ext uri="{FF2B5EF4-FFF2-40B4-BE49-F238E27FC236}">
                    <a16:creationId xmlns:a16="http://schemas.microsoft.com/office/drawing/2014/main" id="{3C30DE10-9F65-A7D0-455A-41E5550EE06F}"/>
                  </a:ext>
                </a:extLst>
              </p:cNvPr>
              <p:cNvSpPr/>
              <p:nvPr/>
            </p:nvSpPr>
            <p:spPr>
              <a:xfrm>
                <a:off x="6978949" y="3356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58" name="Freeform: Shape 4657">
                <a:extLst>
                  <a:ext uri="{FF2B5EF4-FFF2-40B4-BE49-F238E27FC236}">
                    <a16:creationId xmlns:a16="http://schemas.microsoft.com/office/drawing/2014/main" id="{8F3E8A9E-E597-6CAA-62FF-B2E40C1D614C}"/>
                  </a:ext>
                </a:extLst>
              </p:cNvPr>
              <p:cNvSpPr/>
              <p:nvPr/>
            </p:nvSpPr>
            <p:spPr>
              <a:xfrm>
                <a:off x="6941037" y="3390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659" name="Graphic 4638">
              <a:extLst>
                <a:ext uri="{FF2B5EF4-FFF2-40B4-BE49-F238E27FC236}">
                  <a16:creationId xmlns:a16="http://schemas.microsoft.com/office/drawing/2014/main" id="{ABD1F735-F606-1E48-2121-2F1371D35032}"/>
                </a:ext>
              </a:extLst>
            </p:cNvPr>
            <p:cNvGrpSpPr/>
            <p:nvPr/>
          </p:nvGrpSpPr>
          <p:grpSpPr>
            <a:xfrm>
              <a:off x="6975285" y="3347711"/>
              <a:ext cx="75571" cy="69631"/>
              <a:chOff x="6975285" y="3347711"/>
              <a:chExt cx="75571" cy="69631"/>
            </a:xfrm>
          </p:grpSpPr>
          <p:sp>
            <p:nvSpPr>
              <p:cNvPr id="4660" name="Freeform: Shape 4659">
                <a:extLst>
                  <a:ext uri="{FF2B5EF4-FFF2-40B4-BE49-F238E27FC236}">
                    <a16:creationId xmlns:a16="http://schemas.microsoft.com/office/drawing/2014/main" id="{430205CF-1428-A082-1A71-87091826CEC8}"/>
                  </a:ext>
                </a:extLst>
              </p:cNvPr>
              <p:cNvSpPr/>
              <p:nvPr/>
            </p:nvSpPr>
            <p:spPr>
              <a:xfrm>
                <a:off x="7013196" y="3347711"/>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4661" name="Freeform: Shape 4660">
                <a:extLst>
                  <a:ext uri="{FF2B5EF4-FFF2-40B4-BE49-F238E27FC236}">
                    <a16:creationId xmlns:a16="http://schemas.microsoft.com/office/drawing/2014/main" id="{B23F5952-07AE-155C-F8A9-770FA1E3F83B}"/>
                  </a:ext>
                </a:extLst>
              </p:cNvPr>
              <p:cNvSpPr/>
              <p:nvPr/>
            </p:nvSpPr>
            <p:spPr>
              <a:xfrm>
                <a:off x="6975285" y="338107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662" name="Graphic 4638">
              <a:extLst>
                <a:ext uri="{FF2B5EF4-FFF2-40B4-BE49-F238E27FC236}">
                  <a16:creationId xmlns:a16="http://schemas.microsoft.com/office/drawing/2014/main" id="{8AA9B63F-87BC-17BA-3F5C-F163D4D0DC4B}"/>
                </a:ext>
              </a:extLst>
            </p:cNvPr>
            <p:cNvGrpSpPr/>
            <p:nvPr/>
          </p:nvGrpSpPr>
          <p:grpSpPr>
            <a:xfrm>
              <a:off x="6981603" y="3314348"/>
              <a:ext cx="75571" cy="69631"/>
              <a:chOff x="6981603" y="3314348"/>
              <a:chExt cx="75571" cy="69631"/>
            </a:xfrm>
          </p:grpSpPr>
          <p:sp>
            <p:nvSpPr>
              <p:cNvPr id="4663" name="Freeform: Shape 4662">
                <a:extLst>
                  <a:ext uri="{FF2B5EF4-FFF2-40B4-BE49-F238E27FC236}">
                    <a16:creationId xmlns:a16="http://schemas.microsoft.com/office/drawing/2014/main" id="{9313F188-9FDE-FB0B-44C0-C9D98C832755}"/>
                  </a:ext>
                </a:extLst>
              </p:cNvPr>
              <p:cNvSpPr/>
              <p:nvPr/>
            </p:nvSpPr>
            <p:spPr>
              <a:xfrm>
                <a:off x="7019515" y="3314348"/>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4664" name="Freeform: Shape 4663">
                <a:extLst>
                  <a:ext uri="{FF2B5EF4-FFF2-40B4-BE49-F238E27FC236}">
                    <a16:creationId xmlns:a16="http://schemas.microsoft.com/office/drawing/2014/main" id="{97BCA972-FF56-BD74-64C0-144A43344289}"/>
                  </a:ext>
                </a:extLst>
              </p:cNvPr>
              <p:cNvSpPr/>
              <p:nvPr/>
            </p:nvSpPr>
            <p:spPr>
              <a:xfrm>
                <a:off x="6981603" y="334771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665" name="Graphic 4638">
              <a:extLst>
                <a:ext uri="{FF2B5EF4-FFF2-40B4-BE49-F238E27FC236}">
                  <a16:creationId xmlns:a16="http://schemas.microsoft.com/office/drawing/2014/main" id="{7D5AE488-44C5-1B63-0EAD-0EA8D4640B4D}"/>
                </a:ext>
              </a:extLst>
            </p:cNvPr>
            <p:cNvGrpSpPr/>
            <p:nvPr/>
          </p:nvGrpSpPr>
          <p:grpSpPr>
            <a:xfrm>
              <a:off x="7042894" y="3314348"/>
              <a:ext cx="75444" cy="69631"/>
              <a:chOff x="7042894" y="3314348"/>
              <a:chExt cx="75444" cy="69631"/>
            </a:xfrm>
          </p:grpSpPr>
          <p:sp>
            <p:nvSpPr>
              <p:cNvPr id="4666" name="Freeform: Shape 4665">
                <a:extLst>
                  <a:ext uri="{FF2B5EF4-FFF2-40B4-BE49-F238E27FC236}">
                    <a16:creationId xmlns:a16="http://schemas.microsoft.com/office/drawing/2014/main" id="{0A1C725C-C991-93F6-0E07-0119D9CCB7DD}"/>
                  </a:ext>
                </a:extLst>
              </p:cNvPr>
              <p:cNvSpPr/>
              <p:nvPr/>
            </p:nvSpPr>
            <p:spPr>
              <a:xfrm>
                <a:off x="7080806" y="3314348"/>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4667" name="Freeform: Shape 4666">
                <a:extLst>
                  <a:ext uri="{FF2B5EF4-FFF2-40B4-BE49-F238E27FC236}">
                    <a16:creationId xmlns:a16="http://schemas.microsoft.com/office/drawing/2014/main" id="{71551BFF-4E46-0335-08E1-47D81CA599C8}"/>
                  </a:ext>
                </a:extLst>
              </p:cNvPr>
              <p:cNvSpPr/>
              <p:nvPr/>
            </p:nvSpPr>
            <p:spPr>
              <a:xfrm>
                <a:off x="7042894" y="334771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668" name="Graphic 4638">
              <a:extLst>
                <a:ext uri="{FF2B5EF4-FFF2-40B4-BE49-F238E27FC236}">
                  <a16:creationId xmlns:a16="http://schemas.microsoft.com/office/drawing/2014/main" id="{845DB27F-0585-BDB9-AA86-0E46A3583B0F}"/>
                </a:ext>
              </a:extLst>
            </p:cNvPr>
            <p:cNvGrpSpPr/>
            <p:nvPr/>
          </p:nvGrpSpPr>
          <p:grpSpPr>
            <a:xfrm>
              <a:off x="7077900" y="3279343"/>
              <a:ext cx="75444" cy="69505"/>
              <a:chOff x="7077900" y="3279343"/>
              <a:chExt cx="75444" cy="69505"/>
            </a:xfrm>
          </p:grpSpPr>
          <p:sp>
            <p:nvSpPr>
              <p:cNvPr id="4669" name="Freeform: Shape 4668">
                <a:extLst>
                  <a:ext uri="{FF2B5EF4-FFF2-40B4-BE49-F238E27FC236}">
                    <a16:creationId xmlns:a16="http://schemas.microsoft.com/office/drawing/2014/main" id="{963BE52A-F689-FFBD-A66F-2B4F43E23691}"/>
                  </a:ext>
                </a:extLst>
              </p:cNvPr>
              <p:cNvSpPr/>
              <p:nvPr/>
            </p:nvSpPr>
            <p:spPr>
              <a:xfrm>
                <a:off x="7115812" y="327934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70" name="Freeform: Shape 4669">
                <a:extLst>
                  <a:ext uri="{FF2B5EF4-FFF2-40B4-BE49-F238E27FC236}">
                    <a16:creationId xmlns:a16="http://schemas.microsoft.com/office/drawing/2014/main" id="{5A966F1E-4A3A-F06A-25C5-057DDCCCEE0F}"/>
                  </a:ext>
                </a:extLst>
              </p:cNvPr>
              <p:cNvSpPr/>
              <p:nvPr/>
            </p:nvSpPr>
            <p:spPr>
              <a:xfrm>
                <a:off x="7077900" y="3312705"/>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671" name="Graphic 4638">
              <a:extLst>
                <a:ext uri="{FF2B5EF4-FFF2-40B4-BE49-F238E27FC236}">
                  <a16:creationId xmlns:a16="http://schemas.microsoft.com/office/drawing/2014/main" id="{03E7AF1D-300E-FB3A-CC32-B4238F14FADE}"/>
                </a:ext>
              </a:extLst>
            </p:cNvPr>
            <p:cNvGrpSpPr/>
            <p:nvPr/>
          </p:nvGrpSpPr>
          <p:grpSpPr>
            <a:xfrm>
              <a:off x="7108735" y="3279343"/>
              <a:ext cx="75571" cy="69505"/>
              <a:chOff x="7108735" y="3279343"/>
              <a:chExt cx="75571" cy="69505"/>
            </a:xfrm>
          </p:grpSpPr>
          <p:sp>
            <p:nvSpPr>
              <p:cNvPr id="4672" name="Freeform: Shape 4671">
                <a:extLst>
                  <a:ext uri="{FF2B5EF4-FFF2-40B4-BE49-F238E27FC236}">
                    <a16:creationId xmlns:a16="http://schemas.microsoft.com/office/drawing/2014/main" id="{C32FF9CC-6B7C-E1F2-C443-5567851ECB8B}"/>
                  </a:ext>
                </a:extLst>
              </p:cNvPr>
              <p:cNvSpPr/>
              <p:nvPr/>
            </p:nvSpPr>
            <p:spPr>
              <a:xfrm>
                <a:off x="7146647" y="327934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73" name="Freeform: Shape 4672">
                <a:extLst>
                  <a:ext uri="{FF2B5EF4-FFF2-40B4-BE49-F238E27FC236}">
                    <a16:creationId xmlns:a16="http://schemas.microsoft.com/office/drawing/2014/main" id="{01BC4B4A-8CC5-71B9-8F48-D7353B0826E9}"/>
                  </a:ext>
                </a:extLst>
              </p:cNvPr>
              <p:cNvSpPr/>
              <p:nvPr/>
            </p:nvSpPr>
            <p:spPr>
              <a:xfrm>
                <a:off x="7108735" y="3312705"/>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307" name="Graphic 4638">
              <a:extLst>
                <a:ext uri="{FF2B5EF4-FFF2-40B4-BE49-F238E27FC236}">
                  <a16:creationId xmlns:a16="http://schemas.microsoft.com/office/drawing/2014/main" id="{43875B03-E503-017A-BDCA-7A0C8496F857}"/>
                </a:ext>
              </a:extLst>
            </p:cNvPr>
            <p:cNvGrpSpPr/>
            <p:nvPr/>
          </p:nvGrpSpPr>
          <p:grpSpPr>
            <a:xfrm>
              <a:off x="7070064" y="3379936"/>
              <a:ext cx="75571" cy="69505"/>
              <a:chOff x="7070064" y="3379936"/>
              <a:chExt cx="75571" cy="69505"/>
            </a:xfrm>
          </p:grpSpPr>
          <p:sp>
            <p:nvSpPr>
              <p:cNvPr id="5308" name="Freeform: Shape 5307">
                <a:extLst>
                  <a:ext uri="{FF2B5EF4-FFF2-40B4-BE49-F238E27FC236}">
                    <a16:creationId xmlns:a16="http://schemas.microsoft.com/office/drawing/2014/main" id="{480D7775-9F74-7FEE-008A-7CA60F7BD199}"/>
                  </a:ext>
                </a:extLst>
              </p:cNvPr>
              <p:cNvSpPr/>
              <p:nvPr/>
            </p:nvSpPr>
            <p:spPr>
              <a:xfrm>
                <a:off x="7107976" y="337993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09" name="Freeform: Shape 5308">
                <a:extLst>
                  <a:ext uri="{FF2B5EF4-FFF2-40B4-BE49-F238E27FC236}">
                    <a16:creationId xmlns:a16="http://schemas.microsoft.com/office/drawing/2014/main" id="{858A4F91-7BC3-2E50-64AF-9D41EE0D4682}"/>
                  </a:ext>
                </a:extLst>
              </p:cNvPr>
              <p:cNvSpPr/>
              <p:nvPr/>
            </p:nvSpPr>
            <p:spPr>
              <a:xfrm>
                <a:off x="7070064" y="341329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grpSp>
        <p:nvGrpSpPr>
          <p:cNvPr id="4554" name="Group 4553">
            <a:extLst>
              <a:ext uri="{FF2B5EF4-FFF2-40B4-BE49-F238E27FC236}">
                <a16:creationId xmlns:a16="http://schemas.microsoft.com/office/drawing/2014/main" id="{FFB1AE11-6E1F-52FA-C66C-E5B4F6EE1F9E}"/>
              </a:ext>
            </a:extLst>
          </p:cNvPr>
          <p:cNvGrpSpPr/>
          <p:nvPr/>
        </p:nvGrpSpPr>
        <p:grpSpPr>
          <a:xfrm>
            <a:off x="6899081" y="3337980"/>
            <a:ext cx="555663" cy="145582"/>
            <a:chOff x="6899081" y="3337980"/>
            <a:chExt cx="555663" cy="145582"/>
          </a:xfrm>
        </p:grpSpPr>
        <p:grpSp>
          <p:nvGrpSpPr>
            <p:cNvPr id="4644" name="Graphic 4638">
              <a:extLst>
                <a:ext uri="{FF2B5EF4-FFF2-40B4-BE49-F238E27FC236}">
                  <a16:creationId xmlns:a16="http://schemas.microsoft.com/office/drawing/2014/main" id="{93EF35E4-AE6A-99D9-3EBA-2B8F3D5F169E}"/>
                </a:ext>
              </a:extLst>
            </p:cNvPr>
            <p:cNvGrpSpPr/>
            <p:nvPr/>
          </p:nvGrpSpPr>
          <p:grpSpPr>
            <a:xfrm>
              <a:off x="6899081" y="3414057"/>
              <a:ext cx="75571" cy="69505"/>
              <a:chOff x="6899081" y="3414057"/>
              <a:chExt cx="75571" cy="69505"/>
            </a:xfrm>
          </p:grpSpPr>
          <p:sp>
            <p:nvSpPr>
              <p:cNvPr id="4645" name="Freeform: Shape 4644">
                <a:extLst>
                  <a:ext uri="{FF2B5EF4-FFF2-40B4-BE49-F238E27FC236}">
                    <a16:creationId xmlns:a16="http://schemas.microsoft.com/office/drawing/2014/main" id="{E4098FFF-77ED-C389-084A-4540E0E6646F}"/>
                  </a:ext>
                </a:extLst>
              </p:cNvPr>
              <p:cNvSpPr/>
              <p:nvPr/>
            </p:nvSpPr>
            <p:spPr>
              <a:xfrm>
                <a:off x="6936993" y="341405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646" name="Freeform: Shape 4645">
                <a:extLst>
                  <a:ext uri="{FF2B5EF4-FFF2-40B4-BE49-F238E27FC236}">
                    <a16:creationId xmlns:a16="http://schemas.microsoft.com/office/drawing/2014/main" id="{2610F253-47BB-1F53-F40C-9E6B6C4D0E7A}"/>
                  </a:ext>
                </a:extLst>
              </p:cNvPr>
              <p:cNvSpPr/>
              <p:nvPr/>
            </p:nvSpPr>
            <p:spPr>
              <a:xfrm>
                <a:off x="6899081" y="344741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00" name="Graphic 4638">
              <a:extLst>
                <a:ext uri="{FF2B5EF4-FFF2-40B4-BE49-F238E27FC236}">
                  <a16:creationId xmlns:a16="http://schemas.microsoft.com/office/drawing/2014/main" id="{1128B1AC-3651-4F93-7240-8FEE4CD64D22}"/>
                </a:ext>
              </a:extLst>
            </p:cNvPr>
            <p:cNvGrpSpPr/>
            <p:nvPr/>
          </p:nvGrpSpPr>
          <p:grpSpPr>
            <a:xfrm>
              <a:off x="7053636" y="3409886"/>
              <a:ext cx="75444" cy="69505"/>
              <a:chOff x="7053636" y="3409886"/>
              <a:chExt cx="75444" cy="69505"/>
            </a:xfrm>
          </p:grpSpPr>
          <p:sp>
            <p:nvSpPr>
              <p:cNvPr id="4801" name="Freeform: Shape 4800">
                <a:extLst>
                  <a:ext uri="{FF2B5EF4-FFF2-40B4-BE49-F238E27FC236}">
                    <a16:creationId xmlns:a16="http://schemas.microsoft.com/office/drawing/2014/main" id="{9893BF93-779E-79B0-40DC-54D916E8FAAE}"/>
                  </a:ext>
                </a:extLst>
              </p:cNvPr>
              <p:cNvSpPr/>
              <p:nvPr/>
            </p:nvSpPr>
            <p:spPr>
              <a:xfrm>
                <a:off x="7091548" y="34098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02" name="Freeform: Shape 4801">
                <a:extLst>
                  <a:ext uri="{FF2B5EF4-FFF2-40B4-BE49-F238E27FC236}">
                    <a16:creationId xmlns:a16="http://schemas.microsoft.com/office/drawing/2014/main" id="{AF4DE49E-0845-1803-39E9-4863125B92E5}"/>
                  </a:ext>
                </a:extLst>
              </p:cNvPr>
              <p:cNvSpPr/>
              <p:nvPr/>
            </p:nvSpPr>
            <p:spPr>
              <a:xfrm>
                <a:off x="7053636" y="344324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03" name="Graphic 4638">
              <a:extLst>
                <a:ext uri="{FF2B5EF4-FFF2-40B4-BE49-F238E27FC236}">
                  <a16:creationId xmlns:a16="http://schemas.microsoft.com/office/drawing/2014/main" id="{D2679A8B-4E57-B13C-4BF4-71AEEA2A43F7}"/>
                </a:ext>
              </a:extLst>
            </p:cNvPr>
            <p:cNvGrpSpPr/>
            <p:nvPr/>
          </p:nvGrpSpPr>
          <p:grpSpPr>
            <a:xfrm>
              <a:off x="7138306" y="3395101"/>
              <a:ext cx="75444" cy="69505"/>
              <a:chOff x="7138306" y="3395101"/>
              <a:chExt cx="75444" cy="69505"/>
            </a:xfrm>
          </p:grpSpPr>
          <p:sp>
            <p:nvSpPr>
              <p:cNvPr id="4804" name="Freeform: Shape 4803">
                <a:extLst>
                  <a:ext uri="{FF2B5EF4-FFF2-40B4-BE49-F238E27FC236}">
                    <a16:creationId xmlns:a16="http://schemas.microsoft.com/office/drawing/2014/main" id="{177482F9-18A0-1F49-4210-F7AE4542130B}"/>
                  </a:ext>
                </a:extLst>
              </p:cNvPr>
              <p:cNvSpPr/>
              <p:nvPr/>
            </p:nvSpPr>
            <p:spPr>
              <a:xfrm>
                <a:off x="7176218"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05" name="Freeform: Shape 4804">
                <a:extLst>
                  <a:ext uri="{FF2B5EF4-FFF2-40B4-BE49-F238E27FC236}">
                    <a16:creationId xmlns:a16="http://schemas.microsoft.com/office/drawing/2014/main" id="{D9570D50-0A3D-287B-F2E5-F51609F864C3}"/>
                  </a:ext>
                </a:extLst>
              </p:cNvPr>
              <p:cNvSpPr/>
              <p:nvPr/>
            </p:nvSpPr>
            <p:spPr>
              <a:xfrm>
                <a:off x="7138306" y="342846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06" name="Graphic 4638">
              <a:extLst>
                <a:ext uri="{FF2B5EF4-FFF2-40B4-BE49-F238E27FC236}">
                  <a16:creationId xmlns:a16="http://schemas.microsoft.com/office/drawing/2014/main" id="{1C546F29-09BE-D51D-915B-902CD4438BF7}"/>
                </a:ext>
              </a:extLst>
            </p:cNvPr>
            <p:cNvGrpSpPr/>
            <p:nvPr/>
          </p:nvGrpSpPr>
          <p:grpSpPr>
            <a:xfrm>
              <a:off x="7158905" y="3395101"/>
              <a:ext cx="75571" cy="69505"/>
              <a:chOff x="7158905" y="3395101"/>
              <a:chExt cx="75571" cy="69505"/>
            </a:xfrm>
          </p:grpSpPr>
          <p:sp>
            <p:nvSpPr>
              <p:cNvPr id="4807" name="Freeform: Shape 4806">
                <a:extLst>
                  <a:ext uri="{FF2B5EF4-FFF2-40B4-BE49-F238E27FC236}">
                    <a16:creationId xmlns:a16="http://schemas.microsoft.com/office/drawing/2014/main" id="{41A66611-A9B5-E378-C34E-54C4C4E00BA2}"/>
                  </a:ext>
                </a:extLst>
              </p:cNvPr>
              <p:cNvSpPr/>
              <p:nvPr/>
            </p:nvSpPr>
            <p:spPr>
              <a:xfrm>
                <a:off x="7196817"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08" name="Freeform: Shape 4807">
                <a:extLst>
                  <a:ext uri="{FF2B5EF4-FFF2-40B4-BE49-F238E27FC236}">
                    <a16:creationId xmlns:a16="http://schemas.microsoft.com/office/drawing/2014/main" id="{31A9EAB9-2FD3-0D2A-1187-1C8F87A01BEF}"/>
                  </a:ext>
                </a:extLst>
              </p:cNvPr>
              <p:cNvSpPr/>
              <p:nvPr/>
            </p:nvSpPr>
            <p:spPr>
              <a:xfrm>
                <a:off x="7158905" y="342846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09" name="Graphic 4638">
              <a:extLst>
                <a:ext uri="{FF2B5EF4-FFF2-40B4-BE49-F238E27FC236}">
                  <a16:creationId xmlns:a16="http://schemas.microsoft.com/office/drawing/2014/main" id="{BB72BCE6-B322-9ABB-7F8B-A72A899B7789}"/>
                </a:ext>
              </a:extLst>
            </p:cNvPr>
            <p:cNvGrpSpPr/>
            <p:nvPr/>
          </p:nvGrpSpPr>
          <p:grpSpPr>
            <a:xfrm>
              <a:off x="7175839" y="3395101"/>
              <a:ext cx="75571" cy="69505"/>
              <a:chOff x="7175839" y="3395101"/>
              <a:chExt cx="75571" cy="69505"/>
            </a:xfrm>
          </p:grpSpPr>
          <p:sp>
            <p:nvSpPr>
              <p:cNvPr id="4810" name="Freeform: Shape 4809">
                <a:extLst>
                  <a:ext uri="{FF2B5EF4-FFF2-40B4-BE49-F238E27FC236}">
                    <a16:creationId xmlns:a16="http://schemas.microsoft.com/office/drawing/2014/main" id="{9F89ACDC-543B-1F62-7B17-110A1679D47B}"/>
                  </a:ext>
                </a:extLst>
              </p:cNvPr>
              <p:cNvSpPr/>
              <p:nvPr/>
            </p:nvSpPr>
            <p:spPr>
              <a:xfrm>
                <a:off x="7213751"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11" name="Freeform: Shape 4810">
                <a:extLst>
                  <a:ext uri="{FF2B5EF4-FFF2-40B4-BE49-F238E27FC236}">
                    <a16:creationId xmlns:a16="http://schemas.microsoft.com/office/drawing/2014/main" id="{31F5D541-6D35-3C97-0C2C-39C6B0A640A3}"/>
                  </a:ext>
                </a:extLst>
              </p:cNvPr>
              <p:cNvSpPr/>
              <p:nvPr/>
            </p:nvSpPr>
            <p:spPr>
              <a:xfrm>
                <a:off x="7175839" y="342846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12" name="Graphic 4638">
              <a:extLst>
                <a:ext uri="{FF2B5EF4-FFF2-40B4-BE49-F238E27FC236}">
                  <a16:creationId xmlns:a16="http://schemas.microsoft.com/office/drawing/2014/main" id="{60FF15E6-9C6B-0B55-9811-2CB0F41DA077}"/>
                </a:ext>
              </a:extLst>
            </p:cNvPr>
            <p:cNvGrpSpPr/>
            <p:nvPr/>
          </p:nvGrpSpPr>
          <p:grpSpPr>
            <a:xfrm>
              <a:off x="7196564" y="3395101"/>
              <a:ext cx="75444" cy="69505"/>
              <a:chOff x="7196564" y="3395101"/>
              <a:chExt cx="75444" cy="69505"/>
            </a:xfrm>
          </p:grpSpPr>
          <p:sp>
            <p:nvSpPr>
              <p:cNvPr id="4813" name="Freeform: Shape 4812">
                <a:extLst>
                  <a:ext uri="{FF2B5EF4-FFF2-40B4-BE49-F238E27FC236}">
                    <a16:creationId xmlns:a16="http://schemas.microsoft.com/office/drawing/2014/main" id="{D9A32815-D81F-2B25-60D9-0914A5A65BE2}"/>
                  </a:ext>
                </a:extLst>
              </p:cNvPr>
              <p:cNvSpPr/>
              <p:nvPr/>
            </p:nvSpPr>
            <p:spPr>
              <a:xfrm>
                <a:off x="7234476"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14" name="Freeform: Shape 4813">
                <a:extLst>
                  <a:ext uri="{FF2B5EF4-FFF2-40B4-BE49-F238E27FC236}">
                    <a16:creationId xmlns:a16="http://schemas.microsoft.com/office/drawing/2014/main" id="{655ECAB6-40E5-41A8-CD66-F2B3E65E7FC9}"/>
                  </a:ext>
                </a:extLst>
              </p:cNvPr>
              <p:cNvSpPr/>
              <p:nvPr/>
            </p:nvSpPr>
            <p:spPr>
              <a:xfrm>
                <a:off x="7196564" y="342846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15" name="Graphic 4638">
              <a:extLst>
                <a:ext uri="{FF2B5EF4-FFF2-40B4-BE49-F238E27FC236}">
                  <a16:creationId xmlns:a16="http://schemas.microsoft.com/office/drawing/2014/main" id="{6D75BEEB-31BE-FF61-C885-ABE37FDC472A}"/>
                </a:ext>
              </a:extLst>
            </p:cNvPr>
            <p:cNvGrpSpPr/>
            <p:nvPr/>
          </p:nvGrpSpPr>
          <p:grpSpPr>
            <a:xfrm>
              <a:off x="7255960" y="3395101"/>
              <a:ext cx="75571" cy="69505"/>
              <a:chOff x="7255960" y="3395101"/>
              <a:chExt cx="75571" cy="69505"/>
            </a:xfrm>
          </p:grpSpPr>
          <p:sp>
            <p:nvSpPr>
              <p:cNvPr id="4816" name="Freeform: Shape 4815">
                <a:extLst>
                  <a:ext uri="{FF2B5EF4-FFF2-40B4-BE49-F238E27FC236}">
                    <a16:creationId xmlns:a16="http://schemas.microsoft.com/office/drawing/2014/main" id="{5389DC36-9D31-2B10-908E-DF39CB435541}"/>
                  </a:ext>
                </a:extLst>
              </p:cNvPr>
              <p:cNvSpPr/>
              <p:nvPr/>
            </p:nvSpPr>
            <p:spPr>
              <a:xfrm>
                <a:off x="7293872"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17" name="Freeform: Shape 4816">
                <a:extLst>
                  <a:ext uri="{FF2B5EF4-FFF2-40B4-BE49-F238E27FC236}">
                    <a16:creationId xmlns:a16="http://schemas.microsoft.com/office/drawing/2014/main" id="{D0A66D51-FE27-0459-4E3C-F5CFB40C5160}"/>
                  </a:ext>
                </a:extLst>
              </p:cNvPr>
              <p:cNvSpPr/>
              <p:nvPr/>
            </p:nvSpPr>
            <p:spPr>
              <a:xfrm>
                <a:off x="7255960" y="342846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18" name="Graphic 4638">
              <a:extLst>
                <a:ext uri="{FF2B5EF4-FFF2-40B4-BE49-F238E27FC236}">
                  <a16:creationId xmlns:a16="http://schemas.microsoft.com/office/drawing/2014/main" id="{CA5B8732-6C33-32A1-A605-2F6177686324}"/>
                </a:ext>
              </a:extLst>
            </p:cNvPr>
            <p:cNvGrpSpPr/>
            <p:nvPr/>
          </p:nvGrpSpPr>
          <p:grpSpPr>
            <a:xfrm>
              <a:off x="7293619" y="3395101"/>
              <a:ext cx="75444" cy="69505"/>
              <a:chOff x="7293619" y="3395101"/>
              <a:chExt cx="75444" cy="69505"/>
            </a:xfrm>
          </p:grpSpPr>
          <p:sp>
            <p:nvSpPr>
              <p:cNvPr id="4819" name="Freeform: Shape 4818">
                <a:extLst>
                  <a:ext uri="{FF2B5EF4-FFF2-40B4-BE49-F238E27FC236}">
                    <a16:creationId xmlns:a16="http://schemas.microsoft.com/office/drawing/2014/main" id="{FE6DA29C-1635-E653-2333-FDEBABD11A83}"/>
                  </a:ext>
                </a:extLst>
              </p:cNvPr>
              <p:cNvSpPr/>
              <p:nvPr/>
            </p:nvSpPr>
            <p:spPr>
              <a:xfrm>
                <a:off x="7331531"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20" name="Freeform: Shape 4819">
                <a:extLst>
                  <a:ext uri="{FF2B5EF4-FFF2-40B4-BE49-F238E27FC236}">
                    <a16:creationId xmlns:a16="http://schemas.microsoft.com/office/drawing/2014/main" id="{E6179EE9-7063-36A4-774F-B8A07335220B}"/>
                  </a:ext>
                </a:extLst>
              </p:cNvPr>
              <p:cNvSpPr/>
              <p:nvPr/>
            </p:nvSpPr>
            <p:spPr>
              <a:xfrm>
                <a:off x="7293619" y="342846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21" name="Graphic 4638">
              <a:extLst>
                <a:ext uri="{FF2B5EF4-FFF2-40B4-BE49-F238E27FC236}">
                  <a16:creationId xmlns:a16="http://schemas.microsoft.com/office/drawing/2014/main" id="{8EA37E69-C81C-93B5-8CDE-BD5ACE45475E}"/>
                </a:ext>
              </a:extLst>
            </p:cNvPr>
            <p:cNvGrpSpPr/>
            <p:nvPr/>
          </p:nvGrpSpPr>
          <p:grpSpPr>
            <a:xfrm>
              <a:off x="7331152" y="3395101"/>
              <a:ext cx="75571" cy="69505"/>
              <a:chOff x="7331152" y="3395101"/>
              <a:chExt cx="75571" cy="69505"/>
            </a:xfrm>
          </p:grpSpPr>
          <p:sp>
            <p:nvSpPr>
              <p:cNvPr id="4822" name="Freeform: Shape 4821">
                <a:extLst>
                  <a:ext uri="{FF2B5EF4-FFF2-40B4-BE49-F238E27FC236}">
                    <a16:creationId xmlns:a16="http://schemas.microsoft.com/office/drawing/2014/main" id="{52DF6442-1B0F-42B6-322B-498874C9836C}"/>
                  </a:ext>
                </a:extLst>
              </p:cNvPr>
              <p:cNvSpPr/>
              <p:nvPr/>
            </p:nvSpPr>
            <p:spPr>
              <a:xfrm>
                <a:off x="7369064"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4823" name="Freeform: Shape 4822">
                <a:extLst>
                  <a:ext uri="{FF2B5EF4-FFF2-40B4-BE49-F238E27FC236}">
                    <a16:creationId xmlns:a16="http://schemas.microsoft.com/office/drawing/2014/main" id="{9C89AB49-5982-EEB8-EABE-749606465CD8}"/>
                  </a:ext>
                </a:extLst>
              </p:cNvPr>
              <p:cNvSpPr/>
              <p:nvPr/>
            </p:nvSpPr>
            <p:spPr>
              <a:xfrm>
                <a:off x="7331152" y="342846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24" name="Graphic 4638">
              <a:extLst>
                <a:ext uri="{FF2B5EF4-FFF2-40B4-BE49-F238E27FC236}">
                  <a16:creationId xmlns:a16="http://schemas.microsoft.com/office/drawing/2014/main" id="{323AD219-22F6-7594-5542-F4540FDEA429}"/>
                </a:ext>
              </a:extLst>
            </p:cNvPr>
            <p:cNvGrpSpPr/>
            <p:nvPr/>
          </p:nvGrpSpPr>
          <p:grpSpPr>
            <a:xfrm>
              <a:off x="7283509" y="3355799"/>
              <a:ext cx="75444" cy="69631"/>
              <a:chOff x="7283509" y="3355799"/>
              <a:chExt cx="75444" cy="69631"/>
            </a:xfrm>
          </p:grpSpPr>
          <p:sp>
            <p:nvSpPr>
              <p:cNvPr id="4825" name="Freeform: Shape 4824">
                <a:extLst>
                  <a:ext uri="{FF2B5EF4-FFF2-40B4-BE49-F238E27FC236}">
                    <a16:creationId xmlns:a16="http://schemas.microsoft.com/office/drawing/2014/main" id="{BEA11789-F984-CAAA-751D-2618E3255674}"/>
                  </a:ext>
                </a:extLst>
              </p:cNvPr>
              <p:cNvSpPr/>
              <p:nvPr/>
            </p:nvSpPr>
            <p:spPr>
              <a:xfrm>
                <a:off x="7321421" y="33557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26" name="Freeform: Shape 4825">
                <a:extLst>
                  <a:ext uri="{FF2B5EF4-FFF2-40B4-BE49-F238E27FC236}">
                    <a16:creationId xmlns:a16="http://schemas.microsoft.com/office/drawing/2014/main" id="{817AEB16-94AB-5BA5-81EE-06C5541D5346}"/>
                  </a:ext>
                </a:extLst>
              </p:cNvPr>
              <p:cNvSpPr/>
              <p:nvPr/>
            </p:nvSpPr>
            <p:spPr>
              <a:xfrm>
                <a:off x="7283509" y="338916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4827" name="Graphic 4638">
              <a:extLst>
                <a:ext uri="{FF2B5EF4-FFF2-40B4-BE49-F238E27FC236}">
                  <a16:creationId xmlns:a16="http://schemas.microsoft.com/office/drawing/2014/main" id="{ABF3D1E5-E977-5DAB-D138-87444A80647E}"/>
                </a:ext>
              </a:extLst>
            </p:cNvPr>
            <p:cNvGrpSpPr/>
            <p:nvPr/>
          </p:nvGrpSpPr>
          <p:grpSpPr>
            <a:xfrm>
              <a:off x="7331152" y="3355799"/>
              <a:ext cx="75571" cy="69631"/>
              <a:chOff x="7331152" y="3355799"/>
              <a:chExt cx="75571" cy="69631"/>
            </a:xfrm>
          </p:grpSpPr>
          <p:sp>
            <p:nvSpPr>
              <p:cNvPr id="4828" name="Freeform: Shape 4827">
                <a:extLst>
                  <a:ext uri="{FF2B5EF4-FFF2-40B4-BE49-F238E27FC236}">
                    <a16:creationId xmlns:a16="http://schemas.microsoft.com/office/drawing/2014/main" id="{03F2EADA-4FF0-EFDF-1F5A-B2FF6D774473}"/>
                  </a:ext>
                </a:extLst>
              </p:cNvPr>
              <p:cNvSpPr/>
              <p:nvPr/>
            </p:nvSpPr>
            <p:spPr>
              <a:xfrm>
                <a:off x="7369064" y="33557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29" name="Freeform: Shape 4828">
                <a:extLst>
                  <a:ext uri="{FF2B5EF4-FFF2-40B4-BE49-F238E27FC236}">
                    <a16:creationId xmlns:a16="http://schemas.microsoft.com/office/drawing/2014/main" id="{3C040D42-40B9-0F5A-EE7F-6C0811ED95CF}"/>
                  </a:ext>
                </a:extLst>
              </p:cNvPr>
              <p:cNvSpPr/>
              <p:nvPr/>
            </p:nvSpPr>
            <p:spPr>
              <a:xfrm>
                <a:off x="7331152" y="338916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4830" name="Graphic 4638">
              <a:extLst>
                <a:ext uri="{FF2B5EF4-FFF2-40B4-BE49-F238E27FC236}">
                  <a16:creationId xmlns:a16="http://schemas.microsoft.com/office/drawing/2014/main" id="{04662E37-8111-08B8-7579-7D0FA8887AA1}"/>
                </a:ext>
              </a:extLst>
            </p:cNvPr>
            <p:cNvGrpSpPr/>
            <p:nvPr/>
          </p:nvGrpSpPr>
          <p:grpSpPr>
            <a:xfrm>
              <a:off x="7379300" y="3355799"/>
              <a:ext cx="75444" cy="69631"/>
              <a:chOff x="7379300" y="3355799"/>
              <a:chExt cx="75444" cy="69631"/>
            </a:xfrm>
          </p:grpSpPr>
          <p:sp>
            <p:nvSpPr>
              <p:cNvPr id="4831" name="Freeform: Shape 4830">
                <a:extLst>
                  <a:ext uri="{FF2B5EF4-FFF2-40B4-BE49-F238E27FC236}">
                    <a16:creationId xmlns:a16="http://schemas.microsoft.com/office/drawing/2014/main" id="{2273F025-45EF-54A9-3623-7698701B72DD}"/>
                  </a:ext>
                </a:extLst>
              </p:cNvPr>
              <p:cNvSpPr/>
              <p:nvPr/>
            </p:nvSpPr>
            <p:spPr>
              <a:xfrm>
                <a:off x="7417212" y="33557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4832" name="Freeform: Shape 4831">
                <a:extLst>
                  <a:ext uri="{FF2B5EF4-FFF2-40B4-BE49-F238E27FC236}">
                    <a16:creationId xmlns:a16="http://schemas.microsoft.com/office/drawing/2014/main" id="{0331C62C-C4BA-CE1A-2713-6B0F76BC29B8}"/>
                  </a:ext>
                </a:extLst>
              </p:cNvPr>
              <p:cNvSpPr/>
              <p:nvPr/>
            </p:nvSpPr>
            <p:spPr>
              <a:xfrm>
                <a:off x="7379300" y="338916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301" name="Graphic 4638">
              <a:extLst>
                <a:ext uri="{FF2B5EF4-FFF2-40B4-BE49-F238E27FC236}">
                  <a16:creationId xmlns:a16="http://schemas.microsoft.com/office/drawing/2014/main" id="{D8F868F2-FF2E-125D-9F2A-AE2348300F1A}"/>
                </a:ext>
              </a:extLst>
            </p:cNvPr>
            <p:cNvGrpSpPr/>
            <p:nvPr/>
          </p:nvGrpSpPr>
          <p:grpSpPr>
            <a:xfrm>
              <a:off x="7177987" y="3337980"/>
              <a:ext cx="75571" cy="69505"/>
              <a:chOff x="7177987" y="3337980"/>
              <a:chExt cx="75571" cy="69505"/>
            </a:xfrm>
          </p:grpSpPr>
          <p:sp>
            <p:nvSpPr>
              <p:cNvPr id="5302" name="Freeform: Shape 5301">
                <a:extLst>
                  <a:ext uri="{FF2B5EF4-FFF2-40B4-BE49-F238E27FC236}">
                    <a16:creationId xmlns:a16="http://schemas.microsoft.com/office/drawing/2014/main" id="{0A587CFA-123B-6938-0A2C-5BF054A5CE67}"/>
                  </a:ext>
                </a:extLst>
              </p:cNvPr>
              <p:cNvSpPr/>
              <p:nvPr/>
            </p:nvSpPr>
            <p:spPr>
              <a:xfrm>
                <a:off x="7215899" y="333798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endParaRPr lang="en-US" dirty="0"/>
              </a:p>
            </p:txBody>
          </p:sp>
          <p:sp>
            <p:nvSpPr>
              <p:cNvPr id="5303" name="Freeform: Shape 5302">
                <a:extLst>
                  <a:ext uri="{FF2B5EF4-FFF2-40B4-BE49-F238E27FC236}">
                    <a16:creationId xmlns:a16="http://schemas.microsoft.com/office/drawing/2014/main" id="{30A3941A-AB68-840A-9F71-C0F0124A30D1}"/>
                  </a:ext>
                </a:extLst>
              </p:cNvPr>
              <p:cNvSpPr/>
              <p:nvPr/>
            </p:nvSpPr>
            <p:spPr>
              <a:xfrm>
                <a:off x="7177987" y="337134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nvGrpSpPr>
            <p:cNvPr id="5304" name="Graphic 4638">
              <a:extLst>
                <a:ext uri="{FF2B5EF4-FFF2-40B4-BE49-F238E27FC236}">
                  <a16:creationId xmlns:a16="http://schemas.microsoft.com/office/drawing/2014/main" id="{DA22F570-5EE0-2EEC-F39E-F88E4A1E9E94}"/>
                </a:ext>
              </a:extLst>
            </p:cNvPr>
            <p:cNvGrpSpPr/>
            <p:nvPr/>
          </p:nvGrpSpPr>
          <p:grpSpPr>
            <a:xfrm>
              <a:off x="7120361" y="3374123"/>
              <a:ext cx="75444" cy="69631"/>
              <a:chOff x="7120361" y="3374123"/>
              <a:chExt cx="75444" cy="69631"/>
            </a:xfrm>
          </p:grpSpPr>
          <p:sp>
            <p:nvSpPr>
              <p:cNvPr id="5305" name="Freeform: Shape 5304">
                <a:extLst>
                  <a:ext uri="{FF2B5EF4-FFF2-40B4-BE49-F238E27FC236}">
                    <a16:creationId xmlns:a16="http://schemas.microsoft.com/office/drawing/2014/main" id="{A29B2DFB-B628-F3AB-98FC-79300B94EF50}"/>
                  </a:ext>
                </a:extLst>
              </p:cNvPr>
              <p:cNvSpPr/>
              <p:nvPr/>
            </p:nvSpPr>
            <p:spPr>
              <a:xfrm>
                <a:off x="7158273" y="3374123"/>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5306" name="Freeform: Shape 5305">
                <a:extLst>
                  <a:ext uri="{FF2B5EF4-FFF2-40B4-BE49-F238E27FC236}">
                    <a16:creationId xmlns:a16="http://schemas.microsoft.com/office/drawing/2014/main" id="{2D780809-4DC1-7787-DB6A-8C3DFBAB68A7}"/>
                  </a:ext>
                </a:extLst>
              </p:cNvPr>
              <p:cNvSpPr/>
              <p:nvPr/>
            </p:nvSpPr>
            <p:spPr>
              <a:xfrm>
                <a:off x="7120361" y="3407485"/>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endParaRPr lang="en-US" dirty="0"/>
              </a:p>
            </p:txBody>
          </p:sp>
        </p:grpSp>
        <p:grpSp>
          <p:nvGrpSpPr>
            <p:cNvPr id="5310" name="Graphic 4638">
              <a:extLst>
                <a:ext uri="{FF2B5EF4-FFF2-40B4-BE49-F238E27FC236}">
                  <a16:creationId xmlns:a16="http://schemas.microsoft.com/office/drawing/2014/main" id="{63317C17-7D96-CCA1-7216-1A4EB7F52FDC}"/>
                </a:ext>
              </a:extLst>
            </p:cNvPr>
            <p:cNvGrpSpPr/>
            <p:nvPr/>
          </p:nvGrpSpPr>
          <p:grpSpPr>
            <a:xfrm>
              <a:off x="7053889" y="3392826"/>
              <a:ext cx="75571" cy="69631"/>
              <a:chOff x="7053889" y="3392826"/>
              <a:chExt cx="75571" cy="69631"/>
            </a:xfrm>
          </p:grpSpPr>
          <p:sp>
            <p:nvSpPr>
              <p:cNvPr id="5311" name="Freeform: Shape 5310">
                <a:extLst>
                  <a:ext uri="{FF2B5EF4-FFF2-40B4-BE49-F238E27FC236}">
                    <a16:creationId xmlns:a16="http://schemas.microsoft.com/office/drawing/2014/main" id="{6D3BED8D-CEEB-AE87-0968-B12B68A07E77}"/>
                  </a:ext>
                </a:extLst>
              </p:cNvPr>
              <p:cNvSpPr/>
              <p:nvPr/>
            </p:nvSpPr>
            <p:spPr>
              <a:xfrm>
                <a:off x="7091801" y="3392826"/>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endParaRPr lang="en-US" dirty="0"/>
              </a:p>
            </p:txBody>
          </p:sp>
          <p:sp>
            <p:nvSpPr>
              <p:cNvPr id="5312" name="Freeform: Shape 5311">
                <a:extLst>
                  <a:ext uri="{FF2B5EF4-FFF2-40B4-BE49-F238E27FC236}">
                    <a16:creationId xmlns:a16="http://schemas.microsoft.com/office/drawing/2014/main" id="{4658CB26-5A81-C904-0C57-0DC26206BEDF}"/>
                  </a:ext>
                </a:extLst>
              </p:cNvPr>
              <p:cNvSpPr/>
              <p:nvPr/>
            </p:nvSpPr>
            <p:spPr>
              <a:xfrm>
                <a:off x="7053889" y="34261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endParaRPr lang="en-US" dirty="0"/>
              </a:p>
            </p:txBody>
          </p:sp>
        </p:grpSp>
      </p:grpSp>
      <p:grpSp>
        <p:nvGrpSpPr>
          <p:cNvPr id="4546" name="Group 4545">
            <a:extLst>
              <a:ext uri="{FF2B5EF4-FFF2-40B4-BE49-F238E27FC236}">
                <a16:creationId xmlns:a16="http://schemas.microsoft.com/office/drawing/2014/main" id="{513EB058-B5E1-16A1-B643-0E9377BCE13C}"/>
              </a:ext>
            </a:extLst>
          </p:cNvPr>
          <p:cNvGrpSpPr/>
          <p:nvPr/>
        </p:nvGrpSpPr>
        <p:grpSpPr>
          <a:xfrm>
            <a:off x="8802642" y="2817575"/>
            <a:ext cx="2726251" cy="268669"/>
            <a:chOff x="8802642" y="2817575"/>
            <a:chExt cx="2726251" cy="268669"/>
          </a:xfrm>
        </p:grpSpPr>
        <p:grpSp>
          <p:nvGrpSpPr>
            <p:cNvPr id="4767" name="Graphic 4638">
              <a:extLst>
                <a:ext uri="{FF2B5EF4-FFF2-40B4-BE49-F238E27FC236}">
                  <a16:creationId xmlns:a16="http://schemas.microsoft.com/office/drawing/2014/main" id="{56780DDE-09D5-33F8-40CF-E31F0BB80157}"/>
                </a:ext>
              </a:extLst>
            </p:cNvPr>
            <p:cNvGrpSpPr/>
            <p:nvPr/>
          </p:nvGrpSpPr>
          <p:grpSpPr>
            <a:xfrm>
              <a:off x="8802642" y="2965179"/>
              <a:ext cx="75444" cy="69505"/>
              <a:chOff x="8802642" y="2965179"/>
              <a:chExt cx="75444" cy="69505"/>
            </a:xfrm>
          </p:grpSpPr>
          <p:sp>
            <p:nvSpPr>
              <p:cNvPr id="4768" name="Freeform: Shape 4767">
                <a:extLst>
                  <a:ext uri="{FF2B5EF4-FFF2-40B4-BE49-F238E27FC236}">
                    <a16:creationId xmlns:a16="http://schemas.microsoft.com/office/drawing/2014/main" id="{F23691EC-52A0-84D6-2FB8-CD694ADCEB0E}"/>
                  </a:ext>
                </a:extLst>
              </p:cNvPr>
              <p:cNvSpPr/>
              <p:nvPr/>
            </p:nvSpPr>
            <p:spPr>
              <a:xfrm>
                <a:off x="8840554"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69" name="Freeform: Shape 4768">
                <a:extLst>
                  <a:ext uri="{FF2B5EF4-FFF2-40B4-BE49-F238E27FC236}">
                    <a16:creationId xmlns:a16="http://schemas.microsoft.com/office/drawing/2014/main" id="{F9327871-C0C7-2675-EAF2-C4D672F63801}"/>
                  </a:ext>
                </a:extLst>
              </p:cNvPr>
              <p:cNvSpPr/>
              <p:nvPr/>
            </p:nvSpPr>
            <p:spPr>
              <a:xfrm>
                <a:off x="8802642" y="299854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70" name="Graphic 4638">
              <a:extLst>
                <a:ext uri="{FF2B5EF4-FFF2-40B4-BE49-F238E27FC236}">
                  <a16:creationId xmlns:a16="http://schemas.microsoft.com/office/drawing/2014/main" id="{D711EF6D-9F8F-75EE-050B-9FFE68302A36}"/>
                </a:ext>
              </a:extLst>
            </p:cNvPr>
            <p:cNvGrpSpPr/>
            <p:nvPr/>
          </p:nvGrpSpPr>
          <p:grpSpPr>
            <a:xfrm>
              <a:off x="8895021" y="2965179"/>
              <a:ext cx="75444" cy="69505"/>
              <a:chOff x="8895021" y="2965179"/>
              <a:chExt cx="75444" cy="69505"/>
            </a:xfrm>
          </p:grpSpPr>
          <p:sp>
            <p:nvSpPr>
              <p:cNvPr id="4771" name="Freeform: Shape 4770">
                <a:extLst>
                  <a:ext uri="{FF2B5EF4-FFF2-40B4-BE49-F238E27FC236}">
                    <a16:creationId xmlns:a16="http://schemas.microsoft.com/office/drawing/2014/main" id="{C096E40F-8C4F-B47F-61FE-C13E28EE93E3}"/>
                  </a:ext>
                </a:extLst>
              </p:cNvPr>
              <p:cNvSpPr/>
              <p:nvPr/>
            </p:nvSpPr>
            <p:spPr>
              <a:xfrm>
                <a:off x="8932933"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72" name="Freeform: Shape 4771">
                <a:extLst>
                  <a:ext uri="{FF2B5EF4-FFF2-40B4-BE49-F238E27FC236}">
                    <a16:creationId xmlns:a16="http://schemas.microsoft.com/office/drawing/2014/main" id="{3663E1E7-0ADE-0544-A569-7210BBE50814}"/>
                  </a:ext>
                </a:extLst>
              </p:cNvPr>
              <p:cNvSpPr/>
              <p:nvPr/>
            </p:nvSpPr>
            <p:spPr>
              <a:xfrm>
                <a:off x="8895021" y="299854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73" name="Graphic 4638">
              <a:extLst>
                <a:ext uri="{FF2B5EF4-FFF2-40B4-BE49-F238E27FC236}">
                  <a16:creationId xmlns:a16="http://schemas.microsoft.com/office/drawing/2014/main" id="{CE8FE325-14BF-22D5-46C7-9B6C15961BEF}"/>
                </a:ext>
              </a:extLst>
            </p:cNvPr>
            <p:cNvGrpSpPr/>
            <p:nvPr/>
          </p:nvGrpSpPr>
          <p:grpSpPr>
            <a:xfrm>
              <a:off x="8924592" y="2965179"/>
              <a:ext cx="75571" cy="69505"/>
              <a:chOff x="8924592" y="2965179"/>
              <a:chExt cx="75571" cy="69505"/>
            </a:xfrm>
          </p:grpSpPr>
          <p:sp>
            <p:nvSpPr>
              <p:cNvPr id="4774" name="Freeform: Shape 4773">
                <a:extLst>
                  <a:ext uri="{FF2B5EF4-FFF2-40B4-BE49-F238E27FC236}">
                    <a16:creationId xmlns:a16="http://schemas.microsoft.com/office/drawing/2014/main" id="{7E04712A-7534-7C2B-FE75-201A9DB7AC81}"/>
                  </a:ext>
                </a:extLst>
              </p:cNvPr>
              <p:cNvSpPr/>
              <p:nvPr/>
            </p:nvSpPr>
            <p:spPr>
              <a:xfrm>
                <a:off x="8962504"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75" name="Freeform: Shape 4774">
                <a:extLst>
                  <a:ext uri="{FF2B5EF4-FFF2-40B4-BE49-F238E27FC236}">
                    <a16:creationId xmlns:a16="http://schemas.microsoft.com/office/drawing/2014/main" id="{1961657D-DFA3-F48B-44E3-C305D486E4C6}"/>
                  </a:ext>
                </a:extLst>
              </p:cNvPr>
              <p:cNvSpPr/>
              <p:nvPr/>
            </p:nvSpPr>
            <p:spPr>
              <a:xfrm>
                <a:off x="8924592" y="299854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76" name="Graphic 4638">
              <a:extLst>
                <a:ext uri="{FF2B5EF4-FFF2-40B4-BE49-F238E27FC236}">
                  <a16:creationId xmlns:a16="http://schemas.microsoft.com/office/drawing/2014/main" id="{8A62BD14-2F89-DD12-577E-66A35D63C099}"/>
                </a:ext>
              </a:extLst>
            </p:cNvPr>
            <p:cNvGrpSpPr/>
            <p:nvPr/>
          </p:nvGrpSpPr>
          <p:grpSpPr>
            <a:xfrm>
              <a:off x="9089257" y="2966569"/>
              <a:ext cx="75571" cy="69505"/>
              <a:chOff x="9089257" y="2966569"/>
              <a:chExt cx="75571" cy="69505"/>
            </a:xfrm>
          </p:grpSpPr>
          <p:sp>
            <p:nvSpPr>
              <p:cNvPr id="4777" name="Freeform: Shape 4776">
                <a:extLst>
                  <a:ext uri="{FF2B5EF4-FFF2-40B4-BE49-F238E27FC236}">
                    <a16:creationId xmlns:a16="http://schemas.microsoft.com/office/drawing/2014/main" id="{1A82B559-4D12-4999-1B20-4C0A72E616EE}"/>
                  </a:ext>
                </a:extLst>
              </p:cNvPr>
              <p:cNvSpPr/>
              <p:nvPr/>
            </p:nvSpPr>
            <p:spPr>
              <a:xfrm>
                <a:off x="9127169" y="296656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78" name="Freeform: Shape 4777">
                <a:extLst>
                  <a:ext uri="{FF2B5EF4-FFF2-40B4-BE49-F238E27FC236}">
                    <a16:creationId xmlns:a16="http://schemas.microsoft.com/office/drawing/2014/main" id="{D8D1A0B2-B5FD-007E-E448-4D03BDF83C6E}"/>
                  </a:ext>
                </a:extLst>
              </p:cNvPr>
              <p:cNvSpPr/>
              <p:nvPr/>
            </p:nvSpPr>
            <p:spPr>
              <a:xfrm>
                <a:off x="9089257" y="299993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79" name="Graphic 4638">
              <a:extLst>
                <a:ext uri="{FF2B5EF4-FFF2-40B4-BE49-F238E27FC236}">
                  <a16:creationId xmlns:a16="http://schemas.microsoft.com/office/drawing/2014/main" id="{FF709279-6DEE-0534-6BF1-53AAD513957D}"/>
                </a:ext>
              </a:extLst>
            </p:cNvPr>
            <p:cNvGrpSpPr/>
            <p:nvPr/>
          </p:nvGrpSpPr>
          <p:grpSpPr>
            <a:xfrm>
              <a:off x="9189850" y="2989063"/>
              <a:ext cx="75444" cy="69505"/>
              <a:chOff x="9189850" y="2989063"/>
              <a:chExt cx="75444" cy="69505"/>
            </a:xfrm>
          </p:grpSpPr>
          <p:sp>
            <p:nvSpPr>
              <p:cNvPr id="4780" name="Freeform: Shape 4779">
                <a:extLst>
                  <a:ext uri="{FF2B5EF4-FFF2-40B4-BE49-F238E27FC236}">
                    <a16:creationId xmlns:a16="http://schemas.microsoft.com/office/drawing/2014/main" id="{4128C938-FDA9-7268-ACC2-256CA4EBA149}"/>
                  </a:ext>
                </a:extLst>
              </p:cNvPr>
              <p:cNvSpPr/>
              <p:nvPr/>
            </p:nvSpPr>
            <p:spPr>
              <a:xfrm>
                <a:off x="9227762" y="29890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81" name="Freeform: Shape 4780">
                <a:extLst>
                  <a:ext uri="{FF2B5EF4-FFF2-40B4-BE49-F238E27FC236}">
                    <a16:creationId xmlns:a16="http://schemas.microsoft.com/office/drawing/2014/main" id="{FF2F32E6-37A9-8489-05F0-DE5C2787D6F6}"/>
                  </a:ext>
                </a:extLst>
              </p:cNvPr>
              <p:cNvSpPr/>
              <p:nvPr/>
            </p:nvSpPr>
            <p:spPr>
              <a:xfrm>
                <a:off x="9189850" y="302242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82" name="Graphic 4638">
              <a:extLst>
                <a:ext uri="{FF2B5EF4-FFF2-40B4-BE49-F238E27FC236}">
                  <a16:creationId xmlns:a16="http://schemas.microsoft.com/office/drawing/2014/main" id="{BCFE8A15-4715-7B23-2AAE-F1FB6964393F}"/>
                </a:ext>
              </a:extLst>
            </p:cNvPr>
            <p:cNvGrpSpPr/>
            <p:nvPr/>
          </p:nvGrpSpPr>
          <p:grpSpPr>
            <a:xfrm>
              <a:off x="9164196" y="2989063"/>
              <a:ext cx="75571" cy="69505"/>
              <a:chOff x="9164196" y="2989063"/>
              <a:chExt cx="75571" cy="69505"/>
            </a:xfrm>
          </p:grpSpPr>
          <p:sp>
            <p:nvSpPr>
              <p:cNvPr id="4783" name="Freeform: Shape 4782">
                <a:extLst>
                  <a:ext uri="{FF2B5EF4-FFF2-40B4-BE49-F238E27FC236}">
                    <a16:creationId xmlns:a16="http://schemas.microsoft.com/office/drawing/2014/main" id="{791C70BA-46AD-273B-896E-D88FFAAAD080}"/>
                  </a:ext>
                </a:extLst>
              </p:cNvPr>
              <p:cNvSpPr/>
              <p:nvPr/>
            </p:nvSpPr>
            <p:spPr>
              <a:xfrm>
                <a:off x="9202108" y="29890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84" name="Freeform: Shape 4783">
                <a:extLst>
                  <a:ext uri="{FF2B5EF4-FFF2-40B4-BE49-F238E27FC236}">
                    <a16:creationId xmlns:a16="http://schemas.microsoft.com/office/drawing/2014/main" id="{5616B080-8952-3A2C-0FF0-2F1702C5E29A}"/>
                  </a:ext>
                </a:extLst>
              </p:cNvPr>
              <p:cNvSpPr/>
              <p:nvPr/>
            </p:nvSpPr>
            <p:spPr>
              <a:xfrm>
                <a:off x="9164196" y="302242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4785" name="Graphic 4638">
              <a:extLst>
                <a:ext uri="{FF2B5EF4-FFF2-40B4-BE49-F238E27FC236}">
                  <a16:creationId xmlns:a16="http://schemas.microsoft.com/office/drawing/2014/main" id="{DD33E998-D07F-9C6B-4CD8-F9AEE2C45051}"/>
                </a:ext>
              </a:extLst>
            </p:cNvPr>
            <p:cNvGrpSpPr/>
            <p:nvPr/>
          </p:nvGrpSpPr>
          <p:grpSpPr>
            <a:xfrm>
              <a:off x="8895021" y="3016739"/>
              <a:ext cx="75444" cy="69505"/>
              <a:chOff x="8895021" y="3016739"/>
              <a:chExt cx="75444" cy="69505"/>
            </a:xfrm>
          </p:grpSpPr>
          <p:sp>
            <p:nvSpPr>
              <p:cNvPr id="4786" name="Freeform: Shape 4785">
                <a:extLst>
                  <a:ext uri="{FF2B5EF4-FFF2-40B4-BE49-F238E27FC236}">
                    <a16:creationId xmlns:a16="http://schemas.microsoft.com/office/drawing/2014/main" id="{31514B93-9C56-30B3-D7F1-5E698D28E9FC}"/>
                  </a:ext>
                </a:extLst>
              </p:cNvPr>
              <p:cNvSpPr/>
              <p:nvPr/>
            </p:nvSpPr>
            <p:spPr>
              <a:xfrm>
                <a:off x="8932933" y="3016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87" name="Freeform: Shape 4786">
                <a:extLst>
                  <a:ext uri="{FF2B5EF4-FFF2-40B4-BE49-F238E27FC236}">
                    <a16:creationId xmlns:a16="http://schemas.microsoft.com/office/drawing/2014/main" id="{34DFE557-DE65-3B0D-4A04-4CBCADB93C1E}"/>
                  </a:ext>
                </a:extLst>
              </p:cNvPr>
              <p:cNvSpPr/>
              <p:nvPr/>
            </p:nvSpPr>
            <p:spPr>
              <a:xfrm>
                <a:off x="8895021" y="305010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4788" name="Graphic 4638">
              <a:extLst>
                <a:ext uri="{FF2B5EF4-FFF2-40B4-BE49-F238E27FC236}">
                  <a16:creationId xmlns:a16="http://schemas.microsoft.com/office/drawing/2014/main" id="{63ED283F-24B9-6F98-61A0-EDC747FC8AD4}"/>
                </a:ext>
              </a:extLst>
            </p:cNvPr>
            <p:cNvGrpSpPr/>
            <p:nvPr/>
          </p:nvGrpSpPr>
          <p:grpSpPr>
            <a:xfrm>
              <a:off x="8856351" y="3016739"/>
              <a:ext cx="75444" cy="69505"/>
              <a:chOff x="8856351" y="3016739"/>
              <a:chExt cx="75444" cy="69505"/>
            </a:xfrm>
          </p:grpSpPr>
          <p:sp>
            <p:nvSpPr>
              <p:cNvPr id="4789" name="Freeform: Shape 4788">
                <a:extLst>
                  <a:ext uri="{FF2B5EF4-FFF2-40B4-BE49-F238E27FC236}">
                    <a16:creationId xmlns:a16="http://schemas.microsoft.com/office/drawing/2014/main" id="{7BE24F79-A680-8B19-C50F-F084C0E38B56}"/>
                  </a:ext>
                </a:extLst>
              </p:cNvPr>
              <p:cNvSpPr/>
              <p:nvPr/>
            </p:nvSpPr>
            <p:spPr>
              <a:xfrm>
                <a:off x="8894263" y="3016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790" name="Freeform: Shape 4789">
                <a:extLst>
                  <a:ext uri="{FF2B5EF4-FFF2-40B4-BE49-F238E27FC236}">
                    <a16:creationId xmlns:a16="http://schemas.microsoft.com/office/drawing/2014/main" id="{EC8A27A8-4DE1-9C91-2586-9E1342069559}"/>
                  </a:ext>
                </a:extLst>
              </p:cNvPr>
              <p:cNvSpPr/>
              <p:nvPr/>
            </p:nvSpPr>
            <p:spPr>
              <a:xfrm>
                <a:off x="8856351" y="305010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13" name="Graphic 4638">
              <a:extLst>
                <a:ext uri="{FF2B5EF4-FFF2-40B4-BE49-F238E27FC236}">
                  <a16:creationId xmlns:a16="http://schemas.microsoft.com/office/drawing/2014/main" id="{C8480B47-4B92-AA95-5737-AC581A82BD0A}"/>
                </a:ext>
              </a:extLst>
            </p:cNvPr>
            <p:cNvGrpSpPr/>
            <p:nvPr/>
          </p:nvGrpSpPr>
          <p:grpSpPr>
            <a:xfrm>
              <a:off x="9307251" y="2933206"/>
              <a:ext cx="75444" cy="69505"/>
              <a:chOff x="9307251" y="2933206"/>
              <a:chExt cx="75444" cy="69505"/>
            </a:xfrm>
          </p:grpSpPr>
          <p:sp>
            <p:nvSpPr>
              <p:cNvPr id="5314" name="Freeform: Shape 5313">
                <a:extLst>
                  <a:ext uri="{FF2B5EF4-FFF2-40B4-BE49-F238E27FC236}">
                    <a16:creationId xmlns:a16="http://schemas.microsoft.com/office/drawing/2014/main" id="{9064F4D1-C4C8-3FD7-F2C8-8E35FDA5B701}"/>
                  </a:ext>
                </a:extLst>
              </p:cNvPr>
              <p:cNvSpPr/>
              <p:nvPr/>
            </p:nvSpPr>
            <p:spPr>
              <a:xfrm>
                <a:off x="9345163" y="293320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15" name="Freeform: Shape 5314">
                <a:extLst>
                  <a:ext uri="{FF2B5EF4-FFF2-40B4-BE49-F238E27FC236}">
                    <a16:creationId xmlns:a16="http://schemas.microsoft.com/office/drawing/2014/main" id="{B8B1CCA4-82A0-06BF-D63C-1C0D78D6FCA1}"/>
                  </a:ext>
                </a:extLst>
              </p:cNvPr>
              <p:cNvSpPr/>
              <p:nvPr/>
            </p:nvSpPr>
            <p:spPr>
              <a:xfrm>
                <a:off x="9307251" y="296656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16" name="Graphic 4638">
              <a:extLst>
                <a:ext uri="{FF2B5EF4-FFF2-40B4-BE49-F238E27FC236}">
                  <a16:creationId xmlns:a16="http://schemas.microsoft.com/office/drawing/2014/main" id="{CF5EA7CE-E6BD-597A-A344-D7DD8685D1E1}"/>
                </a:ext>
              </a:extLst>
            </p:cNvPr>
            <p:cNvGrpSpPr/>
            <p:nvPr/>
          </p:nvGrpSpPr>
          <p:grpSpPr>
            <a:xfrm>
              <a:off x="9348701" y="2953552"/>
              <a:ext cx="75444" cy="69505"/>
              <a:chOff x="9348701" y="2953552"/>
              <a:chExt cx="75444" cy="69505"/>
            </a:xfrm>
          </p:grpSpPr>
          <p:sp>
            <p:nvSpPr>
              <p:cNvPr id="5317" name="Freeform: Shape 5316">
                <a:extLst>
                  <a:ext uri="{FF2B5EF4-FFF2-40B4-BE49-F238E27FC236}">
                    <a16:creationId xmlns:a16="http://schemas.microsoft.com/office/drawing/2014/main" id="{68D9770C-01AE-C507-AB1B-0575E32C93CC}"/>
                  </a:ext>
                </a:extLst>
              </p:cNvPr>
              <p:cNvSpPr/>
              <p:nvPr/>
            </p:nvSpPr>
            <p:spPr>
              <a:xfrm>
                <a:off x="9386613" y="2953552"/>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18" name="Freeform: Shape 5317">
                <a:extLst>
                  <a:ext uri="{FF2B5EF4-FFF2-40B4-BE49-F238E27FC236}">
                    <a16:creationId xmlns:a16="http://schemas.microsoft.com/office/drawing/2014/main" id="{B86722DA-F3E6-C3ED-3AE0-E0C27DB34BC1}"/>
                  </a:ext>
                </a:extLst>
              </p:cNvPr>
              <p:cNvSpPr/>
              <p:nvPr/>
            </p:nvSpPr>
            <p:spPr>
              <a:xfrm>
                <a:off x="9348701" y="2986915"/>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19" name="Graphic 4638">
              <a:extLst>
                <a:ext uri="{FF2B5EF4-FFF2-40B4-BE49-F238E27FC236}">
                  <a16:creationId xmlns:a16="http://schemas.microsoft.com/office/drawing/2014/main" id="{18C2082B-6DBC-76E3-2430-2E18A07AA0DF}"/>
                </a:ext>
              </a:extLst>
            </p:cNvPr>
            <p:cNvGrpSpPr/>
            <p:nvPr/>
          </p:nvGrpSpPr>
          <p:grpSpPr>
            <a:xfrm>
              <a:off x="9324437" y="2953552"/>
              <a:ext cx="75571" cy="69505"/>
              <a:chOff x="9324437" y="2953552"/>
              <a:chExt cx="75571" cy="69505"/>
            </a:xfrm>
          </p:grpSpPr>
          <p:sp>
            <p:nvSpPr>
              <p:cNvPr id="5320" name="Freeform: Shape 5319">
                <a:extLst>
                  <a:ext uri="{FF2B5EF4-FFF2-40B4-BE49-F238E27FC236}">
                    <a16:creationId xmlns:a16="http://schemas.microsoft.com/office/drawing/2014/main" id="{7A46B87B-C39F-7163-5246-AABFBB00BBB4}"/>
                  </a:ext>
                </a:extLst>
              </p:cNvPr>
              <p:cNvSpPr/>
              <p:nvPr/>
            </p:nvSpPr>
            <p:spPr>
              <a:xfrm>
                <a:off x="9362349" y="2953552"/>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21" name="Freeform: Shape 5320">
                <a:extLst>
                  <a:ext uri="{FF2B5EF4-FFF2-40B4-BE49-F238E27FC236}">
                    <a16:creationId xmlns:a16="http://schemas.microsoft.com/office/drawing/2014/main" id="{ED2EBA2D-A8F8-7048-D30F-26CC213A4911}"/>
                  </a:ext>
                </a:extLst>
              </p:cNvPr>
              <p:cNvSpPr/>
              <p:nvPr/>
            </p:nvSpPr>
            <p:spPr>
              <a:xfrm>
                <a:off x="9324437" y="2986915"/>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322" name="Graphic 4638">
              <a:extLst>
                <a:ext uri="{FF2B5EF4-FFF2-40B4-BE49-F238E27FC236}">
                  <a16:creationId xmlns:a16="http://schemas.microsoft.com/office/drawing/2014/main" id="{5C35226C-734D-BE04-A771-92A0E1EC0BE5}"/>
                </a:ext>
              </a:extLst>
            </p:cNvPr>
            <p:cNvGrpSpPr/>
            <p:nvPr/>
          </p:nvGrpSpPr>
          <p:grpSpPr>
            <a:xfrm>
              <a:off x="9545338" y="2933206"/>
              <a:ext cx="75444" cy="69505"/>
              <a:chOff x="9545338" y="2933206"/>
              <a:chExt cx="75444" cy="69505"/>
            </a:xfrm>
          </p:grpSpPr>
          <p:sp>
            <p:nvSpPr>
              <p:cNvPr id="5323" name="Freeform: Shape 5322">
                <a:extLst>
                  <a:ext uri="{FF2B5EF4-FFF2-40B4-BE49-F238E27FC236}">
                    <a16:creationId xmlns:a16="http://schemas.microsoft.com/office/drawing/2014/main" id="{FF803FB2-F5F1-0756-D308-37F32D11D898}"/>
                  </a:ext>
                </a:extLst>
              </p:cNvPr>
              <p:cNvSpPr/>
              <p:nvPr/>
            </p:nvSpPr>
            <p:spPr>
              <a:xfrm>
                <a:off x="9583250" y="293320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24" name="Freeform: Shape 5323">
                <a:extLst>
                  <a:ext uri="{FF2B5EF4-FFF2-40B4-BE49-F238E27FC236}">
                    <a16:creationId xmlns:a16="http://schemas.microsoft.com/office/drawing/2014/main" id="{C0086291-E6F7-59DB-BB2E-BB821B9B6619}"/>
                  </a:ext>
                </a:extLst>
              </p:cNvPr>
              <p:cNvSpPr/>
              <p:nvPr/>
            </p:nvSpPr>
            <p:spPr>
              <a:xfrm>
                <a:off x="9545338" y="296656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25" name="Graphic 4638">
              <a:extLst>
                <a:ext uri="{FF2B5EF4-FFF2-40B4-BE49-F238E27FC236}">
                  <a16:creationId xmlns:a16="http://schemas.microsoft.com/office/drawing/2014/main" id="{F53454A5-2F93-2A01-69E7-D07969D1E9D2}"/>
                </a:ext>
              </a:extLst>
            </p:cNvPr>
            <p:cNvGrpSpPr/>
            <p:nvPr/>
          </p:nvGrpSpPr>
          <p:grpSpPr>
            <a:xfrm>
              <a:off x="9634937" y="2933206"/>
              <a:ext cx="75444" cy="69505"/>
              <a:chOff x="9634937" y="2933206"/>
              <a:chExt cx="75444" cy="69505"/>
            </a:xfrm>
          </p:grpSpPr>
          <p:sp>
            <p:nvSpPr>
              <p:cNvPr id="5326" name="Freeform: Shape 5325">
                <a:extLst>
                  <a:ext uri="{FF2B5EF4-FFF2-40B4-BE49-F238E27FC236}">
                    <a16:creationId xmlns:a16="http://schemas.microsoft.com/office/drawing/2014/main" id="{A029ECA4-A045-983A-0722-A8DCC58983D9}"/>
                  </a:ext>
                </a:extLst>
              </p:cNvPr>
              <p:cNvSpPr/>
              <p:nvPr/>
            </p:nvSpPr>
            <p:spPr>
              <a:xfrm>
                <a:off x="9672849" y="293320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27" name="Freeform: Shape 5326">
                <a:extLst>
                  <a:ext uri="{FF2B5EF4-FFF2-40B4-BE49-F238E27FC236}">
                    <a16:creationId xmlns:a16="http://schemas.microsoft.com/office/drawing/2014/main" id="{953886E5-65B3-BDF5-7AA6-43EAFCECA7BF}"/>
                  </a:ext>
                </a:extLst>
              </p:cNvPr>
              <p:cNvSpPr/>
              <p:nvPr/>
            </p:nvSpPr>
            <p:spPr>
              <a:xfrm>
                <a:off x="9634937" y="296656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28" name="Graphic 4638">
              <a:extLst>
                <a:ext uri="{FF2B5EF4-FFF2-40B4-BE49-F238E27FC236}">
                  <a16:creationId xmlns:a16="http://schemas.microsoft.com/office/drawing/2014/main" id="{D5D73CD2-E263-435E-82C9-1859700962F4}"/>
                </a:ext>
              </a:extLst>
            </p:cNvPr>
            <p:cNvGrpSpPr/>
            <p:nvPr/>
          </p:nvGrpSpPr>
          <p:grpSpPr>
            <a:xfrm>
              <a:off x="9658695" y="2899086"/>
              <a:ext cx="75444" cy="69505"/>
              <a:chOff x="9658695" y="2899086"/>
              <a:chExt cx="75444" cy="69505"/>
            </a:xfrm>
          </p:grpSpPr>
          <p:sp>
            <p:nvSpPr>
              <p:cNvPr id="5329" name="Freeform: Shape 5328">
                <a:extLst>
                  <a:ext uri="{FF2B5EF4-FFF2-40B4-BE49-F238E27FC236}">
                    <a16:creationId xmlns:a16="http://schemas.microsoft.com/office/drawing/2014/main" id="{E8F8905C-A002-6191-9970-E72F4669246D}"/>
                  </a:ext>
                </a:extLst>
              </p:cNvPr>
              <p:cNvSpPr/>
              <p:nvPr/>
            </p:nvSpPr>
            <p:spPr>
              <a:xfrm>
                <a:off x="9696607" y="28990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30" name="Freeform: Shape 5329">
                <a:extLst>
                  <a:ext uri="{FF2B5EF4-FFF2-40B4-BE49-F238E27FC236}">
                    <a16:creationId xmlns:a16="http://schemas.microsoft.com/office/drawing/2014/main" id="{8D97700D-A4B6-0B81-2A66-AAB35AA69D48}"/>
                  </a:ext>
                </a:extLst>
              </p:cNvPr>
              <p:cNvSpPr/>
              <p:nvPr/>
            </p:nvSpPr>
            <p:spPr>
              <a:xfrm>
                <a:off x="9658695" y="293244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31" name="Graphic 4638">
              <a:extLst>
                <a:ext uri="{FF2B5EF4-FFF2-40B4-BE49-F238E27FC236}">
                  <a16:creationId xmlns:a16="http://schemas.microsoft.com/office/drawing/2014/main" id="{9860A795-4AEC-9CA2-C0CA-A8018743CD01}"/>
                </a:ext>
              </a:extLst>
            </p:cNvPr>
            <p:cNvGrpSpPr/>
            <p:nvPr/>
          </p:nvGrpSpPr>
          <p:grpSpPr>
            <a:xfrm>
              <a:off x="9682706" y="2899086"/>
              <a:ext cx="75444" cy="69505"/>
              <a:chOff x="9682706" y="2899086"/>
              <a:chExt cx="75444" cy="69505"/>
            </a:xfrm>
          </p:grpSpPr>
          <p:sp>
            <p:nvSpPr>
              <p:cNvPr id="5332" name="Freeform: Shape 5331">
                <a:extLst>
                  <a:ext uri="{FF2B5EF4-FFF2-40B4-BE49-F238E27FC236}">
                    <a16:creationId xmlns:a16="http://schemas.microsoft.com/office/drawing/2014/main" id="{1AE43475-E7C0-2017-4266-1B8FC856096D}"/>
                  </a:ext>
                </a:extLst>
              </p:cNvPr>
              <p:cNvSpPr/>
              <p:nvPr/>
            </p:nvSpPr>
            <p:spPr>
              <a:xfrm>
                <a:off x="9720618" y="28990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33" name="Freeform: Shape 5332">
                <a:extLst>
                  <a:ext uri="{FF2B5EF4-FFF2-40B4-BE49-F238E27FC236}">
                    <a16:creationId xmlns:a16="http://schemas.microsoft.com/office/drawing/2014/main" id="{A6A12B92-9BB9-BFA0-542F-6C2D1DC253BC}"/>
                  </a:ext>
                </a:extLst>
              </p:cNvPr>
              <p:cNvSpPr/>
              <p:nvPr/>
            </p:nvSpPr>
            <p:spPr>
              <a:xfrm>
                <a:off x="9682706" y="293244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34" name="Graphic 4638">
              <a:extLst>
                <a:ext uri="{FF2B5EF4-FFF2-40B4-BE49-F238E27FC236}">
                  <a16:creationId xmlns:a16="http://schemas.microsoft.com/office/drawing/2014/main" id="{03475654-755D-7E34-4184-6A305CE8D920}"/>
                </a:ext>
              </a:extLst>
            </p:cNvPr>
            <p:cNvGrpSpPr/>
            <p:nvPr/>
          </p:nvGrpSpPr>
          <p:grpSpPr>
            <a:xfrm>
              <a:off x="9779508" y="2897948"/>
              <a:ext cx="75444" cy="69505"/>
              <a:chOff x="9779508" y="2897948"/>
              <a:chExt cx="75444" cy="69505"/>
            </a:xfrm>
          </p:grpSpPr>
          <p:sp>
            <p:nvSpPr>
              <p:cNvPr id="5335" name="Freeform: Shape 5334">
                <a:extLst>
                  <a:ext uri="{FF2B5EF4-FFF2-40B4-BE49-F238E27FC236}">
                    <a16:creationId xmlns:a16="http://schemas.microsoft.com/office/drawing/2014/main" id="{FB4D9AF0-C522-759E-1566-6EE0032D3AA6}"/>
                  </a:ext>
                </a:extLst>
              </p:cNvPr>
              <p:cNvSpPr/>
              <p:nvPr/>
            </p:nvSpPr>
            <p:spPr>
              <a:xfrm>
                <a:off x="9817420" y="289794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36" name="Freeform: Shape 5335">
                <a:extLst>
                  <a:ext uri="{FF2B5EF4-FFF2-40B4-BE49-F238E27FC236}">
                    <a16:creationId xmlns:a16="http://schemas.microsoft.com/office/drawing/2014/main" id="{B88665E8-663E-9A0D-393B-2240F50CB216}"/>
                  </a:ext>
                </a:extLst>
              </p:cNvPr>
              <p:cNvSpPr/>
              <p:nvPr/>
            </p:nvSpPr>
            <p:spPr>
              <a:xfrm>
                <a:off x="9779508" y="293131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37" name="Graphic 4638">
              <a:extLst>
                <a:ext uri="{FF2B5EF4-FFF2-40B4-BE49-F238E27FC236}">
                  <a16:creationId xmlns:a16="http://schemas.microsoft.com/office/drawing/2014/main" id="{FCEBDC5A-97B1-34C6-73A6-6DAF922A7A1B}"/>
                </a:ext>
              </a:extLst>
            </p:cNvPr>
            <p:cNvGrpSpPr/>
            <p:nvPr/>
          </p:nvGrpSpPr>
          <p:grpSpPr>
            <a:xfrm>
              <a:off x="9807057" y="2897948"/>
              <a:ext cx="75571" cy="69505"/>
              <a:chOff x="9807057" y="2897948"/>
              <a:chExt cx="75571" cy="69505"/>
            </a:xfrm>
          </p:grpSpPr>
          <p:sp>
            <p:nvSpPr>
              <p:cNvPr id="5338" name="Freeform: Shape 5337">
                <a:extLst>
                  <a:ext uri="{FF2B5EF4-FFF2-40B4-BE49-F238E27FC236}">
                    <a16:creationId xmlns:a16="http://schemas.microsoft.com/office/drawing/2014/main" id="{D9940947-0015-4FB3-17EF-3B37B34FB73C}"/>
                  </a:ext>
                </a:extLst>
              </p:cNvPr>
              <p:cNvSpPr/>
              <p:nvPr/>
            </p:nvSpPr>
            <p:spPr>
              <a:xfrm>
                <a:off x="9844969" y="289794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39" name="Freeform: Shape 5338">
                <a:extLst>
                  <a:ext uri="{FF2B5EF4-FFF2-40B4-BE49-F238E27FC236}">
                    <a16:creationId xmlns:a16="http://schemas.microsoft.com/office/drawing/2014/main" id="{956EB292-DA83-E265-FD33-6457CC7D5DB1}"/>
                  </a:ext>
                </a:extLst>
              </p:cNvPr>
              <p:cNvSpPr/>
              <p:nvPr/>
            </p:nvSpPr>
            <p:spPr>
              <a:xfrm>
                <a:off x="9807057" y="293131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340" name="Graphic 4638">
              <a:extLst>
                <a:ext uri="{FF2B5EF4-FFF2-40B4-BE49-F238E27FC236}">
                  <a16:creationId xmlns:a16="http://schemas.microsoft.com/office/drawing/2014/main" id="{0FE2525A-42EF-0317-5929-FD5F40DE957D}"/>
                </a:ext>
              </a:extLst>
            </p:cNvPr>
            <p:cNvGrpSpPr/>
            <p:nvPr/>
          </p:nvGrpSpPr>
          <p:grpSpPr>
            <a:xfrm>
              <a:off x="9835491" y="2897948"/>
              <a:ext cx="75571" cy="69505"/>
              <a:chOff x="9835491" y="2897948"/>
              <a:chExt cx="75571" cy="69505"/>
            </a:xfrm>
          </p:grpSpPr>
          <p:sp>
            <p:nvSpPr>
              <p:cNvPr id="5341" name="Freeform: Shape 5340">
                <a:extLst>
                  <a:ext uri="{FF2B5EF4-FFF2-40B4-BE49-F238E27FC236}">
                    <a16:creationId xmlns:a16="http://schemas.microsoft.com/office/drawing/2014/main" id="{80EBE342-784D-A0F2-DD9B-464EEC513A2F}"/>
                  </a:ext>
                </a:extLst>
              </p:cNvPr>
              <p:cNvSpPr/>
              <p:nvPr/>
            </p:nvSpPr>
            <p:spPr>
              <a:xfrm>
                <a:off x="9873403" y="289794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42" name="Freeform: Shape 5341">
                <a:extLst>
                  <a:ext uri="{FF2B5EF4-FFF2-40B4-BE49-F238E27FC236}">
                    <a16:creationId xmlns:a16="http://schemas.microsoft.com/office/drawing/2014/main" id="{8F5D5249-42D1-B5DD-90D8-C81AF93493F7}"/>
                  </a:ext>
                </a:extLst>
              </p:cNvPr>
              <p:cNvSpPr/>
              <p:nvPr/>
            </p:nvSpPr>
            <p:spPr>
              <a:xfrm>
                <a:off x="9835491" y="293131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343" name="Graphic 4638">
              <a:extLst>
                <a:ext uri="{FF2B5EF4-FFF2-40B4-BE49-F238E27FC236}">
                  <a16:creationId xmlns:a16="http://schemas.microsoft.com/office/drawing/2014/main" id="{38C1A30F-E82B-9FD0-C501-347D58F36BF6}"/>
                </a:ext>
              </a:extLst>
            </p:cNvPr>
            <p:cNvGrpSpPr/>
            <p:nvPr/>
          </p:nvGrpSpPr>
          <p:grpSpPr>
            <a:xfrm>
              <a:off x="9847370" y="2855234"/>
              <a:ext cx="75444" cy="69505"/>
              <a:chOff x="9847370" y="2855234"/>
              <a:chExt cx="75444" cy="69505"/>
            </a:xfrm>
          </p:grpSpPr>
          <p:sp>
            <p:nvSpPr>
              <p:cNvPr id="5344" name="Freeform: Shape 5343">
                <a:extLst>
                  <a:ext uri="{FF2B5EF4-FFF2-40B4-BE49-F238E27FC236}">
                    <a16:creationId xmlns:a16="http://schemas.microsoft.com/office/drawing/2014/main" id="{588362AA-DC4D-1E9F-9593-D464439AA3E2}"/>
                  </a:ext>
                </a:extLst>
              </p:cNvPr>
              <p:cNvSpPr/>
              <p:nvPr/>
            </p:nvSpPr>
            <p:spPr>
              <a:xfrm>
                <a:off x="9885282" y="285523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45" name="Freeform: Shape 5344">
                <a:extLst>
                  <a:ext uri="{FF2B5EF4-FFF2-40B4-BE49-F238E27FC236}">
                    <a16:creationId xmlns:a16="http://schemas.microsoft.com/office/drawing/2014/main" id="{7F6001EE-71DB-212D-2ECA-5DD5A5FFA5CA}"/>
                  </a:ext>
                </a:extLst>
              </p:cNvPr>
              <p:cNvSpPr/>
              <p:nvPr/>
            </p:nvSpPr>
            <p:spPr>
              <a:xfrm>
                <a:off x="9847370" y="288859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46" name="Graphic 4638">
              <a:extLst>
                <a:ext uri="{FF2B5EF4-FFF2-40B4-BE49-F238E27FC236}">
                  <a16:creationId xmlns:a16="http://schemas.microsoft.com/office/drawing/2014/main" id="{E597684E-D035-3BE9-B54A-388996FB8FF3}"/>
                </a:ext>
              </a:extLst>
            </p:cNvPr>
            <p:cNvGrpSpPr/>
            <p:nvPr/>
          </p:nvGrpSpPr>
          <p:grpSpPr>
            <a:xfrm>
              <a:off x="9868727" y="2855234"/>
              <a:ext cx="75444" cy="69505"/>
              <a:chOff x="9868727" y="2855234"/>
              <a:chExt cx="75444" cy="69505"/>
            </a:xfrm>
          </p:grpSpPr>
          <p:sp>
            <p:nvSpPr>
              <p:cNvPr id="5347" name="Freeform: Shape 5346">
                <a:extLst>
                  <a:ext uri="{FF2B5EF4-FFF2-40B4-BE49-F238E27FC236}">
                    <a16:creationId xmlns:a16="http://schemas.microsoft.com/office/drawing/2014/main" id="{2A3B0DA4-D31F-4127-4849-87835AEA7439}"/>
                  </a:ext>
                </a:extLst>
              </p:cNvPr>
              <p:cNvSpPr/>
              <p:nvPr/>
            </p:nvSpPr>
            <p:spPr>
              <a:xfrm>
                <a:off x="9906639" y="285523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48" name="Freeform: Shape 5347">
                <a:extLst>
                  <a:ext uri="{FF2B5EF4-FFF2-40B4-BE49-F238E27FC236}">
                    <a16:creationId xmlns:a16="http://schemas.microsoft.com/office/drawing/2014/main" id="{5E48A23E-B39F-E9CC-3EC9-DC7824304C80}"/>
                  </a:ext>
                </a:extLst>
              </p:cNvPr>
              <p:cNvSpPr/>
              <p:nvPr/>
            </p:nvSpPr>
            <p:spPr>
              <a:xfrm>
                <a:off x="9868727" y="288859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49" name="Graphic 4638">
              <a:extLst>
                <a:ext uri="{FF2B5EF4-FFF2-40B4-BE49-F238E27FC236}">
                  <a16:creationId xmlns:a16="http://schemas.microsoft.com/office/drawing/2014/main" id="{719F0B64-0432-34AE-06D7-B5EC199FCA97}"/>
                </a:ext>
              </a:extLst>
            </p:cNvPr>
            <p:cNvGrpSpPr/>
            <p:nvPr/>
          </p:nvGrpSpPr>
          <p:grpSpPr>
            <a:xfrm>
              <a:off x="9895139" y="2855234"/>
              <a:ext cx="75444" cy="69505"/>
              <a:chOff x="9895139" y="2855234"/>
              <a:chExt cx="75444" cy="69505"/>
            </a:xfrm>
          </p:grpSpPr>
          <p:sp>
            <p:nvSpPr>
              <p:cNvPr id="5350" name="Freeform: Shape 5349">
                <a:extLst>
                  <a:ext uri="{FF2B5EF4-FFF2-40B4-BE49-F238E27FC236}">
                    <a16:creationId xmlns:a16="http://schemas.microsoft.com/office/drawing/2014/main" id="{7BF14792-AB4A-DCDC-D538-D6D44D6036BD}"/>
                  </a:ext>
                </a:extLst>
              </p:cNvPr>
              <p:cNvSpPr/>
              <p:nvPr/>
            </p:nvSpPr>
            <p:spPr>
              <a:xfrm>
                <a:off x="9933051" y="285523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51" name="Freeform: Shape 5350">
                <a:extLst>
                  <a:ext uri="{FF2B5EF4-FFF2-40B4-BE49-F238E27FC236}">
                    <a16:creationId xmlns:a16="http://schemas.microsoft.com/office/drawing/2014/main" id="{DDCEF63A-1484-EE6C-D491-489C4D373D9D}"/>
                  </a:ext>
                </a:extLst>
              </p:cNvPr>
              <p:cNvSpPr/>
              <p:nvPr/>
            </p:nvSpPr>
            <p:spPr>
              <a:xfrm>
                <a:off x="9895139" y="288859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52" name="Graphic 4638">
              <a:extLst>
                <a:ext uri="{FF2B5EF4-FFF2-40B4-BE49-F238E27FC236}">
                  <a16:creationId xmlns:a16="http://schemas.microsoft.com/office/drawing/2014/main" id="{6FFD1FD9-3873-848D-D64C-C44D515C7FA3}"/>
                </a:ext>
              </a:extLst>
            </p:cNvPr>
            <p:cNvGrpSpPr/>
            <p:nvPr/>
          </p:nvGrpSpPr>
          <p:grpSpPr>
            <a:xfrm>
              <a:off x="9926732" y="2851696"/>
              <a:ext cx="75444" cy="69505"/>
              <a:chOff x="9926732" y="2851696"/>
              <a:chExt cx="75444" cy="69505"/>
            </a:xfrm>
          </p:grpSpPr>
          <p:sp>
            <p:nvSpPr>
              <p:cNvPr id="5353" name="Freeform: Shape 5352">
                <a:extLst>
                  <a:ext uri="{FF2B5EF4-FFF2-40B4-BE49-F238E27FC236}">
                    <a16:creationId xmlns:a16="http://schemas.microsoft.com/office/drawing/2014/main" id="{458BDA39-91A6-EE3C-84DD-9455ACC9C0AD}"/>
                  </a:ext>
                </a:extLst>
              </p:cNvPr>
              <p:cNvSpPr/>
              <p:nvPr/>
            </p:nvSpPr>
            <p:spPr>
              <a:xfrm>
                <a:off x="9964644" y="285169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54" name="Freeform: Shape 5353">
                <a:extLst>
                  <a:ext uri="{FF2B5EF4-FFF2-40B4-BE49-F238E27FC236}">
                    <a16:creationId xmlns:a16="http://schemas.microsoft.com/office/drawing/2014/main" id="{787E0EE4-E905-6BC5-7CC1-46EF8C3804BC}"/>
                  </a:ext>
                </a:extLst>
              </p:cNvPr>
              <p:cNvSpPr/>
              <p:nvPr/>
            </p:nvSpPr>
            <p:spPr>
              <a:xfrm>
                <a:off x="9926732" y="288505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55" name="Graphic 4638">
              <a:extLst>
                <a:ext uri="{FF2B5EF4-FFF2-40B4-BE49-F238E27FC236}">
                  <a16:creationId xmlns:a16="http://schemas.microsoft.com/office/drawing/2014/main" id="{1D366C0E-07AF-8E0A-C00C-4099B07823EF}"/>
                </a:ext>
              </a:extLst>
            </p:cNvPr>
            <p:cNvGrpSpPr/>
            <p:nvPr/>
          </p:nvGrpSpPr>
          <p:grpSpPr>
            <a:xfrm>
              <a:off x="9964265" y="2856750"/>
              <a:ext cx="75571" cy="69505"/>
              <a:chOff x="9964265" y="2856750"/>
              <a:chExt cx="75571" cy="69505"/>
            </a:xfrm>
          </p:grpSpPr>
          <p:sp>
            <p:nvSpPr>
              <p:cNvPr id="5356" name="Freeform: Shape 5355">
                <a:extLst>
                  <a:ext uri="{FF2B5EF4-FFF2-40B4-BE49-F238E27FC236}">
                    <a16:creationId xmlns:a16="http://schemas.microsoft.com/office/drawing/2014/main" id="{0A1B1F2D-2746-B6DD-42DC-43605F2E17B4}"/>
                  </a:ext>
                </a:extLst>
              </p:cNvPr>
              <p:cNvSpPr/>
              <p:nvPr/>
            </p:nvSpPr>
            <p:spPr>
              <a:xfrm>
                <a:off x="10002177"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57" name="Freeform: Shape 5356">
                <a:extLst>
                  <a:ext uri="{FF2B5EF4-FFF2-40B4-BE49-F238E27FC236}">
                    <a16:creationId xmlns:a16="http://schemas.microsoft.com/office/drawing/2014/main" id="{0F4B1A25-FA27-461F-68A5-8A72EFFB9315}"/>
                  </a:ext>
                </a:extLst>
              </p:cNvPr>
              <p:cNvSpPr/>
              <p:nvPr/>
            </p:nvSpPr>
            <p:spPr>
              <a:xfrm>
                <a:off x="9964265" y="289011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358" name="Graphic 4638">
              <a:extLst>
                <a:ext uri="{FF2B5EF4-FFF2-40B4-BE49-F238E27FC236}">
                  <a16:creationId xmlns:a16="http://schemas.microsoft.com/office/drawing/2014/main" id="{D4AA27EE-7BC5-86CF-021B-9EF8A13FFF9A}"/>
                </a:ext>
              </a:extLst>
            </p:cNvPr>
            <p:cNvGrpSpPr/>
            <p:nvPr/>
          </p:nvGrpSpPr>
          <p:grpSpPr>
            <a:xfrm>
              <a:off x="10145864" y="2856750"/>
              <a:ext cx="75444" cy="69505"/>
              <a:chOff x="10145864" y="2856750"/>
              <a:chExt cx="75444" cy="69505"/>
            </a:xfrm>
          </p:grpSpPr>
          <p:sp>
            <p:nvSpPr>
              <p:cNvPr id="5359" name="Freeform: Shape 5358">
                <a:extLst>
                  <a:ext uri="{FF2B5EF4-FFF2-40B4-BE49-F238E27FC236}">
                    <a16:creationId xmlns:a16="http://schemas.microsoft.com/office/drawing/2014/main" id="{2C33FA19-FFC3-59D0-F7F4-325E45FA1751}"/>
                  </a:ext>
                </a:extLst>
              </p:cNvPr>
              <p:cNvSpPr/>
              <p:nvPr/>
            </p:nvSpPr>
            <p:spPr>
              <a:xfrm>
                <a:off x="10183776"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60" name="Freeform: Shape 5359">
                <a:extLst>
                  <a:ext uri="{FF2B5EF4-FFF2-40B4-BE49-F238E27FC236}">
                    <a16:creationId xmlns:a16="http://schemas.microsoft.com/office/drawing/2014/main" id="{9D4B80EC-9B82-4250-BD75-6C9708278116}"/>
                  </a:ext>
                </a:extLst>
              </p:cNvPr>
              <p:cNvSpPr/>
              <p:nvPr/>
            </p:nvSpPr>
            <p:spPr>
              <a:xfrm>
                <a:off x="10145864"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61" name="Graphic 4638">
              <a:extLst>
                <a:ext uri="{FF2B5EF4-FFF2-40B4-BE49-F238E27FC236}">
                  <a16:creationId xmlns:a16="http://schemas.microsoft.com/office/drawing/2014/main" id="{F8F65D91-32CF-92D7-063E-76C3144EB137}"/>
                </a:ext>
              </a:extLst>
            </p:cNvPr>
            <p:cNvGrpSpPr/>
            <p:nvPr/>
          </p:nvGrpSpPr>
          <p:grpSpPr>
            <a:xfrm>
              <a:off x="10236094" y="2856750"/>
              <a:ext cx="75444" cy="69505"/>
              <a:chOff x="10236094" y="2856750"/>
              <a:chExt cx="75444" cy="69505"/>
            </a:xfrm>
          </p:grpSpPr>
          <p:sp>
            <p:nvSpPr>
              <p:cNvPr id="5362" name="Freeform: Shape 5361">
                <a:extLst>
                  <a:ext uri="{FF2B5EF4-FFF2-40B4-BE49-F238E27FC236}">
                    <a16:creationId xmlns:a16="http://schemas.microsoft.com/office/drawing/2014/main" id="{D78F26CA-048B-337E-FDA8-D388165FDAB1}"/>
                  </a:ext>
                </a:extLst>
              </p:cNvPr>
              <p:cNvSpPr/>
              <p:nvPr/>
            </p:nvSpPr>
            <p:spPr>
              <a:xfrm>
                <a:off x="10274006"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63" name="Freeform: Shape 5362">
                <a:extLst>
                  <a:ext uri="{FF2B5EF4-FFF2-40B4-BE49-F238E27FC236}">
                    <a16:creationId xmlns:a16="http://schemas.microsoft.com/office/drawing/2014/main" id="{D0458A4A-33A8-E1A4-634A-5FF54AB24C61}"/>
                  </a:ext>
                </a:extLst>
              </p:cNvPr>
              <p:cNvSpPr/>
              <p:nvPr/>
            </p:nvSpPr>
            <p:spPr>
              <a:xfrm>
                <a:off x="10236094"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64" name="Graphic 4638">
              <a:extLst>
                <a:ext uri="{FF2B5EF4-FFF2-40B4-BE49-F238E27FC236}">
                  <a16:creationId xmlns:a16="http://schemas.microsoft.com/office/drawing/2014/main" id="{73A4F57D-6984-A665-26B9-2F66061F14FE}"/>
                </a:ext>
              </a:extLst>
            </p:cNvPr>
            <p:cNvGrpSpPr/>
            <p:nvPr/>
          </p:nvGrpSpPr>
          <p:grpSpPr>
            <a:xfrm>
              <a:off x="10283863" y="2856750"/>
              <a:ext cx="75444" cy="69505"/>
              <a:chOff x="10283863" y="2856750"/>
              <a:chExt cx="75444" cy="69505"/>
            </a:xfrm>
          </p:grpSpPr>
          <p:sp>
            <p:nvSpPr>
              <p:cNvPr id="5365" name="Freeform: Shape 5364">
                <a:extLst>
                  <a:ext uri="{FF2B5EF4-FFF2-40B4-BE49-F238E27FC236}">
                    <a16:creationId xmlns:a16="http://schemas.microsoft.com/office/drawing/2014/main" id="{DA013DE8-5886-3921-A3A0-54833CCD8AEB}"/>
                  </a:ext>
                </a:extLst>
              </p:cNvPr>
              <p:cNvSpPr/>
              <p:nvPr/>
            </p:nvSpPr>
            <p:spPr>
              <a:xfrm>
                <a:off x="10321775"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66" name="Freeform: Shape 5365">
                <a:extLst>
                  <a:ext uri="{FF2B5EF4-FFF2-40B4-BE49-F238E27FC236}">
                    <a16:creationId xmlns:a16="http://schemas.microsoft.com/office/drawing/2014/main" id="{FBADB13C-5AB9-6924-A60E-2C0684415ECA}"/>
                  </a:ext>
                </a:extLst>
              </p:cNvPr>
              <p:cNvSpPr/>
              <p:nvPr/>
            </p:nvSpPr>
            <p:spPr>
              <a:xfrm>
                <a:off x="10283863"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67" name="Graphic 4638">
              <a:extLst>
                <a:ext uri="{FF2B5EF4-FFF2-40B4-BE49-F238E27FC236}">
                  <a16:creationId xmlns:a16="http://schemas.microsoft.com/office/drawing/2014/main" id="{BFFD4149-095A-4130-FFA5-EB1212F621E9}"/>
                </a:ext>
              </a:extLst>
            </p:cNvPr>
            <p:cNvGrpSpPr/>
            <p:nvPr/>
          </p:nvGrpSpPr>
          <p:grpSpPr>
            <a:xfrm>
              <a:off x="10331632" y="2856750"/>
              <a:ext cx="75444" cy="69505"/>
              <a:chOff x="10331632" y="2856750"/>
              <a:chExt cx="75444" cy="69505"/>
            </a:xfrm>
          </p:grpSpPr>
          <p:sp>
            <p:nvSpPr>
              <p:cNvPr id="5368" name="Freeform: Shape 5367">
                <a:extLst>
                  <a:ext uri="{FF2B5EF4-FFF2-40B4-BE49-F238E27FC236}">
                    <a16:creationId xmlns:a16="http://schemas.microsoft.com/office/drawing/2014/main" id="{3786FBFC-AC39-9729-3EA1-B167BB2BCAF1}"/>
                  </a:ext>
                </a:extLst>
              </p:cNvPr>
              <p:cNvSpPr/>
              <p:nvPr/>
            </p:nvSpPr>
            <p:spPr>
              <a:xfrm>
                <a:off x="10369544"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69" name="Freeform: Shape 5368">
                <a:extLst>
                  <a:ext uri="{FF2B5EF4-FFF2-40B4-BE49-F238E27FC236}">
                    <a16:creationId xmlns:a16="http://schemas.microsoft.com/office/drawing/2014/main" id="{1D28ECDA-CAC3-7494-D5EC-F8869598F381}"/>
                  </a:ext>
                </a:extLst>
              </p:cNvPr>
              <p:cNvSpPr/>
              <p:nvPr/>
            </p:nvSpPr>
            <p:spPr>
              <a:xfrm>
                <a:off x="10331632"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70" name="Graphic 4638">
              <a:extLst>
                <a:ext uri="{FF2B5EF4-FFF2-40B4-BE49-F238E27FC236}">
                  <a16:creationId xmlns:a16="http://schemas.microsoft.com/office/drawing/2014/main" id="{AF9B4C38-98EB-CF8B-F098-B6DA31682C95}"/>
                </a:ext>
              </a:extLst>
            </p:cNvPr>
            <p:cNvGrpSpPr/>
            <p:nvPr/>
          </p:nvGrpSpPr>
          <p:grpSpPr>
            <a:xfrm>
              <a:off x="10641121" y="2856750"/>
              <a:ext cx="75444" cy="69505"/>
              <a:chOff x="10641121" y="2856750"/>
              <a:chExt cx="75444" cy="69505"/>
            </a:xfrm>
          </p:grpSpPr>
          <p:sp>
            <p:nvSpPr>
              <p:cNvPr id="5371" name="Freeform: Shape 5370">
                <a:extLst>
                  <a:ext uri="{FF2B5EF4-FFF2-40B4-BE49-F238E27FC236}">
                    <a16:creationId xmlns:a16="http://schemas.microsoft.com/office/drawing/2014/main" id="{D5CF3C47-1137-9F58-16D6-5116C917C82C}"/>
                  </a:ext>
                </a:extLst>
              </p:cNvPr>
              <p:cNvSpPr/>
              <p:nvPr/>
            </p:nvSpPr>
            <p:spPr>
              <a:xfrm>
                <a:off x="10679033"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72" name="Freeform: Shape 5371">
                <a:extLst>
                  <a:ext uri="{FF2B5EF4-FFF2-40B4-BE49-F238E27FC236}">
                    <a16:creationId xmlns:a16="http://schemas.microsoft.com/office/drawing/2014/main" id="{68D3E7C9-E270-4522-72D2-D5461AE6B9D1}"/>
                  </a:ext>
                </a:extLst>
              </p:cNvPr>
              <p:cNvSpPr/>
              <p:nvPr/>
            </p:nvSpPr>
            <p:spPr>
              <a:xfrm>
                <a:off x="10641121"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73" name="Graphic 4638">
              <a:extLst>
                <a:ext uri="{FF2B5EF4-FFF2-40B4-BE49-F238E27FC236}">
                  <a16:creationId xmlns:a16="http://schemas.microsoft.com/office/drawing/2014/main" id="{9C61E968-5690-57D7-16DB-139DE52807CE}"/>
                </a:ext>
              </a:extLst>
            </p:cNvPr>
            <p:cNvGrpSpPr/>
            <p:nvPr/>
          </p:nvGrpSpPr>
          <p:grpSpPr>
            <a:xfrm>
              <a:off x="10379402" y="2856750"/>
              <a:ext cx="75444" cy="69505"/>
              <a:chOff x="10379402" y="2856750"/>
              <a:chExt cx="75444" cy="69505"/>
            </a:xfrm>
          </p:grpSpPr>
          <p:sp>
            <p:nvSpPr>
              <p:cNvPr id="5374" name="Freeform: Shape 5373">
                <a:extLst>
                  <a:ext uri="{FF2B5EF4-FFF2-40B4-BE49-F238E27FC236}">
                    <a16:creationId xmlns:a16="http://schemas.microsoft.com/office/drawing/2014/main" id="{D53974DA-AF88-E9F7-9442-5A4EDBD32C38}"/>
                  </a:ext>
                </a:extLst>
              </p:cNvPr>
              <p:cNvSpPr/>
              <p:nvPr/>
            </p:nvSpPr>
            <p:spPr>
              <a:xfrm>
                <a:off x="10417314"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75" name="Freeform: Shape 5374">
                <a:extLst>
                  <a:ext uri="{FF2B5EF4-FFF2-40B4-BE49-F238E27FC236}">
                    <a16:creationId xmlns:a16="http://schemas.microsoft.com/office/drawing/2014/main" id="{C430CE97-C79B-71F2-5911-736F4A3C6F30}"/>
                  </a:ext>
                </a:extLst>
              </p:cNvPr>
              <p:cNvSpPr/>
              <p:nvPr/>
            </p:nvSpPr>
            <p:spPr>
              <a:xfrm>
                <a:off x="10379402"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76" name="Graphic 4638">
              <a:extLst>
                <a:ext uri="{FF2B5EF4-FFF2-40B4-BE49-F238E27FC236}">
                  <a16:creationId xmlns:a16="http://schemas.microsoft.com/office/drawing/2014/main" id="{CC8F3824-AD79-693A-9DCE-856DC7F9B52F}"/>
                </a:ext>
              </a:extLst>
            </p:cNvPr>
            <p:cNvGrpSpPr/>
            <p:nvPr/>
          </p:nvGrpSpPr>
          <p:grpSpPr>
            <a:xfrm>
              <a:off x="10422495" y="2856750"/>
              <a:ext cx="75444" cy="69505"/>
              <a:chOff x="10422495" y="2856750"/>
              <a:chExt cx="75444" cy="69505"/>
            </a:xfrm>
          </p:grpSpPr>
          <p:sp>
            <p:nvSpPr>
              <p:cNvPr id="5377" name="Freeform: Shape 5376">
                <a:extLst>
                  <a:ext uri="{FF2B5EF4-FFF2-40B4-BE49-F238E27FC236}">
                    <a16:creationId xmlns:a16="http://schemas.microsoft.com/office/drawing/2014/main" id="{7FC173CE-9D3C-B65F-494C-2E9DA7C0B3C7}"/>
                  </a:ext>
                </a:extLst>
              </p:cNvPr>
              <p:cNvSpPr/>
              <p:nvPr/>
            </p:nvSpPr>
            <p:spPr>
              <a:xfrm>
                <a:off x="10460407"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78" name="Freeform: Shape 5377">
                <a:extLst>
                  <a:ext uri="{FF2B5EF4-FFF2-40B4-BE49-F238E27FC236}">
                    <a16:creationId xmlns:a16="http://schemas.microsoft.com/office/drawing/2014/main" id="{4513C879-057B-8A9F-370C-9C906D3D497A}"/>
                  </a:ext>
                </a:extLst>
              </p:cNvPr>
              <p:cNvSpPr/>
              <p:nvPr/>
            </p:nvSpPr>
            <p:spPr>
              <a:xfrm>
                <a:off x="10422495"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79" name="Graphic 4638">
              <a:extLst>
                <a:ext uri="{FF2B5EF4-FFF2-40B4-BE49-F238E27FC236}">
                  <a16:creationId xmlns:a16="http://schemas.microsoft.com/office/drawing/2014/main" id="{7B583E0B-7306-1C6A-E50A-4E3B8A8114C0}"/>
                </a:ext>
              </a:extLst>
            </p:cNvPr>
            <p:cNvGrpSpPr/>
            <p:nvPr/>
          </p:nvGrpSpPr>
          <p:grpSpPr>
            <a:xfrm>
              <a:off x="10455731" y="2856750"/>
              <a:ext cx="75444" cy="69505"/>
              <a:chOff x="10455731" y="2856750"/>
              <a:chExt cx="75444" cy="69505"/>
            </a:xfrm>
          </p:grpSpPr>
          <p:sp>
            <p:nvSpPr>
              <p:cNvPr id="5380" name="Freeform: Shape 5379">
                <a:extLst>
                  <a:ext uri="{FF2B5EF4-FFF2-40B4-BE49-F238E27FC236}">
                    <a16:creationId xmlns:a16="http://schemas.microsoft.com/office/drawing/2014/main" id="{7B0C1486-F538-7E3D-F198-88C7221F50B1}"/>
                  </a:ext>
                </a:extLst>
              </p:cNvPr>
              <p:cNvSpPr/>
              <p:nvPr/>
            </p:nvSpPr>
            <p:spPr>
              <a:xfrm>
                <a:off x="10493643"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81" name="Freeform: Shape 5380">
                <a:extLst>
                  <a:ext uri="{FF2B5EF4-FFF2-40B4-BE49-F238E27FC236}">
                    <a16:creationId xmlns:a16="http://schemas.microsoft.com/office/drawing/2014/main" id="{EBA991A3-F393-C5E4-7768-D69C753AB5F0}"/>
                  </a:ext>
                </a:extLst>
              </p:cNvPr>
              <p:cNvSpPr/>
              <p:nvPr/>
            </p:nvSpPr>
            <p:spPr>
              <a:xfrm>
                <a:off x="10455731"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82" name="Graphic 4638">
              <a:extLst>
                <a:ext uri="{FF2B5EF4-FFF2-40B4-BE49-F238E27FC236}">
                  <a16:creationId xmlns:a16="http://schemas.microsoft.com/office/drawing/2014/main" id="{9C611A52-094B-CF1C-1E8D-F48B1526129A}"/>
                </a:ext>
              </a:extLst>
            </p:cNvPr>
            <p:cNvGrpSpPr/>
            <p:nvPr/>
          </p:nvGrpSpPr>
          <p:grpSpPr>
            <a:xfrm>
              <a:off x="10594362" y="2856750"/>
              <a:ext cx="75571" cy="69505"/>
              <a:chOff x="10594362" y="2856750"/>
              <a:chExt cx="75571" cy="69505"/>
            </a:xfrm>
          </p:grpSpPr>
          <p:sp>
            <p:nvSpPr>
              <p:cNvPr id="5383" name="Freeform: Shape 5382">
                <a:extLst>
                  <a:ext uri="{FF2B5EF4-FFF2-40B4-BE49-F238E27FC236}">
                    <a16:creationId xmlns:a16="http://schemas.microsoft.com/office/drawing/2014/main" id="{684392F3-CF24-60AD-97CD-0D38658EA3A4}"/>
                  </a:ext>
                </a:extLst>
              </p:cNvPr>
              <p:cNvSpPr/>
              <p:nvPr/>
            </p:nvSpPr>
            <p:spPr>
              <a:xfrm>
                <a:off x="10632274"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84" name="Freeform: Shape 5383">
                <a:extLst>
                  <a:ext uri="{FF2B5EF4-FFF2-40B4-BE49-F238E27FC236}">
                    <a16:creationId xmlns:a16="http://schemas.microsoft.com/office/drawing/2014/main" id="{99C184C2-B419-8576-BD33-77174278F78A}"/>
                  </a:ext>
                </a:extLst>
              </p:cNvPr>
              <p:cNvSpPr/>
              <p:nvPr/>
            </p:nvSpPr>
            <p:spPr>
              <a:xfrm>
                <a:off x="10594362" y="289011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385" name="Graphic 4638">
              <a:extLst>
                <a:ext uri="{FF2B5EF4-FFF2-40B4-BE49-F238E27FC236}">
                  <a16:creationId xmlns:a16="http://schemas.microsoft.com/office/drawing/2014/main" id="{E5A267FD-C619-C983-4B62-94DD4DD29876}"/>
                </a:ext>
              </a:extLst>
            </p:cNvPr>
            <p:cNvGrpSpPr/>
            <p:nvPr/>
          </p:nvGrpSpPr>
          <p:grpSpPr>
            <a:xfrm>
              <a:off x="10736406" y="2856750"/>
              <a:ext cx="75444" cy="69505"/>
              <a:chOff x="10736406" y="2856750"/>
              <a:chExt cx="75444" cy="69505"/>
            </a:xfrm>
          </p:grpSpPr>
          <p:sp>
            <p:nvSpPr>
              <p:cNvPr id="5386" name="Freeform: Shape 5385">
                <a:extLst>
                  <a:ext uri="{FF2B5EF4-FFF2-40B4-BE49-F238E27FC236}">
                    <a16:creationId xmlns:a16="http://schemas.microsoft.com/office/drawing/2014/main" id="{3F3970DC-2EA5-883F-B5FE-42D30CD1A59D}"/>
                  </a:ext>
                </a:extLst>
              </p:cNvPr>
              <p:cNvSpPr/>
              <p:nvPr/>
            </p:nvSpPr>
            <p:spPr>
              <a:xfrm>
                <a:off x="10774318"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87" name="Freeform: Shape 5386">
                <a:extLst>
                  <a:ext uri="{FF2B5EF4-FFF2-40B4-BE49-F238E27FC236}">
                    <a16:creationId xmlns:a16="http://schemas.microsoft.com/office/drawing/2014/main" id="{B5C57C26-F196-93FF-DD9A-074D5F818506}"/>
                  </a:ext>
                </a:extLst>
              </p:cNvPr>
              <p:cNvSpPr/>
              <p:nvPr/>
            </p:nvSpPr>
            <p:spPr>
              <a:xfrm>
                <a:off x="10736406"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88" name="Graphic 4638">
              <a:extLst>
                <a:ext uri="{FF2B5EF4-FFF2-40B4-BE49-F238E27FC236}">
                  <a16:creationId xmlns:a16="http://schemas.microsoft.com/office/drawing/2014/main" id="{34408002-44F1-3620-2266-35474D1740E5}"/>
                </a:ext>
              </a:extLst>
            </p:cNvPr>
            <p:cNvGrpSpPr/>
            <p:nvPr/>
          </p:nvGrpSpPr>
          <p:grpSpPr>
            <a:xfrm>
              <a:off x="10831312" y="2856750"/>
              <a:ext cx="75444" cy="69505"/>
              <a:chOff x="10831312" y="2856750"/>
              <a:chExt cx="75444" cy="69505"/>
            </a:xfrm>
          </p:grpSpPr>
          <p:sp>
            <p:nvSpPr>
              <p:cNvPr id="5389" name="Freeform: Shape 5388">
                <a:extLst>
                  <a:ext uri="{FF2B5EF4-FFF2-40B4-BE49-F238E27FC236}">
                    <a16:creationId xmlns:a16="http://schemas.microsoft.com/office/drawing/2014/main" id="{68608161-5730-ED3B-2588-234557390BC8}"/>
                  </a:ext>
                </a:extLst>
              </p:cNvPr>
              <p:cNvSpPr/>
              <p:nvPr/>
            </p:nvSpPr>
            <p:spPr>
              <a:xfrm>
                <a:off x="10869224"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90" name="Freeform: Shape 5389">
                <a:extLst>
                  <a:ext uri="{FF2B5EF4-FFF2-40B4-BE49-F238E27FC236}">
                    <a16:creationId xmlns:a16="http://schemas.microsoft.com/office/drawing/2014/main" id="{E142552A-98C5-C4F1-CD00-295674E35771}"/>
                  </a:ext>
                </a:extLst>
              </p:cNvPr>
              <p:cNvSpPr/>
              <p:nvPr/>
            </p:nvSpPr>
            <p:spPr>
              <a:xfrm>
                <a:off x="10831312"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91" name="Graphic 4638">
              <a:extLst>
                <a:ext uri="{FF2B5EF4-FFF2-40B4-BE49-F238E27FC236}">
                  <a16:creationId xmlns:a16="http://schemas.microsoft.com/office/drawing/2014/main" id="{886C1484-AE59-F55F-2803-BB23C9112F86}"/>
                </a:ext>
              </a:extLst>
            </p:cNvPr>
            <p:cNvGrpSpPr/>
            <p:nvPr/>
          </p:nvGrpSpPr>
          <p:grpSpPr>
            <a:xfrm>
              <a:off x="10879081" y="2856750"/>
              <a:ext cx="75444" cy="69505"/>
              <a:chOff x="10879081" y="2856750"/>
              <a:chExt cx="75444" cy="69505"/>
            </a:xfrm>
          </p:grpSpPr>
          <p:sp>
            <p:nvSpPr>
              <p:cNvPr id="5392" name="Freeform: Shape 5391">
                <a:extLst>
                  <a:ext uri="{FF2B5EF4-FFF2-40B4-BE49-F238E27FC236}">
                    <a16:creationId xmlns:a16="http://schemas.microsoft.com/office/drawing/2014/main" id="{1C9364EF-95E3-2769-50A4-7CBD33931E8C}"/>
                  </a:ext>
                </a:extLst>
              </p:cNvPr>
              <p:cNvSpPr/>
              <p:nvPr/>
            </p:nvSpPr>
            <p:spPr>
              <a:xfrm>
                <a:off x="10916993"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93" name="Freeform: Shape 5392">
                <a:extLst>
                  <a:ext uri="{FF2B5EF4-FFF2-40B4-BE49-F238E27FC236}">
                    <a16:creationId xmlns:a16="http://schemas.microsoft.com/office/drawing/2014/main" id="{72A9A3AF-17DF-757D-2958-EA754EE58839}"/>
                  </a:ext>
                </a:extLst>
              </p:cNvPr>
              <p:cNvSpPr/>
              <p:nvPr/>
            </p:nvSpPr>
            <p:spPr>
              <a:xfrm>
                <a:off x="10879081"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394" name="Graphic 4638">
              <a:extLst>
                <a:ext uri="{FF2B5EF4-FFF2-40B4-BE49-F238E27FC236}">
                  <a16:creationId xmlns:a16="http://schemas.microsoft.com/office/drawing/2014/main" id="{67C43004-E356-8F57-5CFE-DD016ED58B2B}"/>
                </a:ext>
              </a:extLst>
            </p:cNvPr>
            <p:cNvGrpSpPr/>
            <p:nvPr/>
          </p:nvGrpSpPr>
          <p:grpSpPr>
            <a:xfrm>
              <a:off x="10926724" y="2856750"/>
              <a:ext cx="75571" cy="69505"/>
              <a:chOff x="10926724" y="2856750"/>
              <a:chExt cx="75571" cy="69505"/>
            </a:xfrm>
          </p:grpSpPr>
          <p:sp>
            <p:nvSpPr>
              <p:cNvPr id="5395" name="Freeform: Shape 5394">
                <a:extLst>
                  <a:ext uri="{FF2B5EF4-FFF2-40B4-BE49-F238E27FC236}">
                    <a16:creationId xmlns:a16="http://schemas.microsoft.com/office/drawing/2014/main" id="{335DAA11-8C1F-4C18-0F9D-D379E8AD23A9}"/>
                  </a:ext>
                </a:extLst>
              </p:cNvPr>
              <p:cNvSpPr/>
              <p:nvPr/>
            </p:nvSpPr>
            <p:spPr>
              <a:xfrm>
                <a:off x="10964636" y="2856750"/>
                <a:ext cx="126" cy="69505"/>
              </a:xfrm>
              <a:custGeom>
                <a:avLst/>
                <a:gdLst>
                  <a:gd name="connsiteX0" fmla="*/ 0 w 126"/>
                  <a:gd name="connsiteY0" fmla="*/ 0 h 69505"/>
                  <a:gd name="connsiteX1" fmla="*/ 126 w 126"/>
                  <a:gd name="connsiteY1" fmla="*/ 69505 h 69505"/>
                </a:gdLst>
                <a:ahLst/>
                <a:cxnLst>
                  <a:cxn ang="0">
                    <a:pos x="connsiteX0" y="connsiteY0"/>
                  </a:cxn>
                  <a:cxn ang="0">
                    <a:pos x="connsiteX1" y="connsiteY1"/>
                  </a:cxn>
                </a:cxnLst>
                <a:rect l="l" t="t" r="r" b="b"/>
                <a:pathLst>
                  <a:path w="126" h="69505">
                    <a:moveTo>
                      <a:pt x="0" y="0"/>
                    </a:moveTo>
                    <a:lnTo>
                      <a:pt x="126" y="69505"/>
                    </a:lnTo>
                  </a:path>
                </a:pathLst>
              </a:custGeom>
              <a:ln w="18934" cap="flat">
                <a:solidFill>
                  <a:schemeClr val="accent3"/>
                </a:solidFill>
                <a:prstDash val="solid"/>
                <a:round/>
              </a:ln>
            </p:spPr>
            <p:txBody>
              <a:bodyPr rtlCol="0" anchor="ctr"/>
              <a:lstStyle/>
              <a:p>
                <a:endParaRPr lang="en-US" dirty="0"/>
              </a:p>
            </p:txBody>
          </p:sp>
          <p:sp>
            <p:nvSpPr>
              <p:cNvPr id="5396" name="Freeform: Shape 5395">
                <a:extLst>
                  <a:ext uri="{FF2B5EF4-FFF2-40B4-BE49-F238E27FC236}">
                    <a16:creationId xmlns:a16="http://schemas.microsoft.com/office/drawing/2014/main" id="{AE2BEBF7-B75E-4013-ABCA-18071F75A09A}"/>
                  </a:ext>
                </a:extLst>
              </p:cNvPr>
              <p:cNvSpPr/>
              <p:nvPr/>
            </p:nvSpPr>
            <p:spPr>
              <a:xfrm>
                <a:off x="10926724" y="289011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397" name="Graphic 4638">
              <a:extLst>
                <a:ext uri="{FF2B5EF4-FFF2-40B4-BE49-F238E27FC236}">
                  <a16:creationId xmlns:a16="http://schemas.microsoft.com/office/drawing/2014/main" id="{02593C66-CB1B-D234-CE6D-21B8A1215963}"/>
                </a:ext>
              </a:extLst>
            </p:cNvPr>
            <p:cNvGrpSpPr/>
            <p:nvPr/>
          </p:nvGrpSpPr>
          <p:grpSpPr>
            <a:xfrm>
              <a:off x="10984730" y="2856750"/>
              <a:ext cx="75444" cy="69505"/>
              <a:chOff x="10984730" y="2856750"/>
              <a:chExt cx="75444" cy="69505"/>
            </a:xfrm>
          </p:grpSpPr>
          <p:sp>
            <p:nvSpPr>
              <p:cNvPr id="5398" name="Freeform: Shape 5397">
                <a:extLst>
                  <a:ext uri="{FF2B5EF4-FFF2-40B4-BE49-F238E27FC236}">
                    <a16:creationId xmlns:a16="http://schemas.microsoft.com/office/drawing/2014/main" id="{68224729-5EB6-00F6-B92F-E6055CFAF77C}"/>
                  </a:ext>
                </a:extLst>
              </p:cNvPr>
              <p:cNvSpPr/>
              <p:nvPr/>
            </p:nvSpPr>
            <p:spPr>
              <a:xfrm>
                <a:off x="11022642"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399" name="Freeform: Shape 5398">
                <a:extLst>
                  <a:ext uri="{FF2B5EF4-FFF2-40B4-BE49-F238E27FC236}">
                    <a16:creationId xmlns:a16="http://schemas.microsoft.com/office/drawing/2014/main" id="{DC7E5E95-EEF2-737F-EE95-FEA12343C431}"/>
                  </a:ext>
                </a:extLst>
              </p:cNvPr>
              <p:cNvSpPr/>
              <p:nvPr/>
            </p:nvSpPr>
            <p:spPr>
              <a:xfrm>
                <a:off x="10984730"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00" name="Graphic 4638">
              <a:extLst>
                <a:ext uri="{FF2B5EF4-FFF2-40B4-BE49-F238E27FC236}">
                  <a16:creationId xmlns:a16="http://schemas.microsoft.com/office/drawing/2014/main" id="{554D6498-8A8A-C59F-4DEC-68AD9A46290E}"/>
                </a:ext>
              </a:extLst>
            </p:cNvPr>
            <p:cNvGrpSpPr/>
            <p:nvPr/>
          </p:nvGrpSpPr>
          <p:grpSpPr>
            <a:xfrm>
              <a:off x="11076350" y="2856750"/>
              <a:ext cx="75444" cy="69505"/>
              <a:chOff x="11076350" y="2856750"/>
              <a:chExt cx="75444" cy="69505"/>
            </a:xfrm>
          </p:grpSpPr>
          <p:sp>
            <p:nvSpPr>
              <p:cNvPr id="5401" name="Freeform: Shape 5400">
                <a:extLst>
                  <a:ext uri="{FF2B5EF4-FFF2-40B4-BE49-F238E27FC236}">
                    <a16:creationId xmlns:a16="http://schemas.microsoft.com/office/drawing/2014/main" id="{C7F5D19F-DC30-E01A-4CB6-EC61B709C202}"/>
                  </a:ext>
                </a:extLst>
              </p:cNvPr>
              <p:cNvSpPr/>
              <p:nvPr/>
            </p:nvSpPr>
            <p:spPr>
              <a:xfrm>
                <a:off x="11114262"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02" name="Freeform: Shape 5401">
                <a:extLst>
                  <a:ext uri="{FF2B5EF4-FFF2-40B4-BE49-F238E27FC236}">
                    <a16:creationId xmlns:a16="http://schemas.microsoft.com/office/drawing/2014/main" id="{D68EB420-0078-41F8-A41C-6F305B756FAA}"/>
                  </a:ext>
                </a:extLst>
              </p:cNvPr>
              <p:cNvSpPr/>
              <p:nvPr/>
            </p:nvSpPr>
            <p:spPr>
              <a:xfrm>
                <a:off x="11076350"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03" name="Graphic 4638">
              <a:extLst>
                <a:ext uri="{FF2B5EF4-FFF2-40B4-BE49-F238E27FC236}">
                  <a16:creationId xmlns:a16="http://schemas.microsoft.com/office/drawing/2014/main" id="{7F5C7D2C-216A-2C83-E783-830F7F55878F}"/>
                </a:ext>
              </a:extLst>
            </p:cNvPr>
            <p:cNvGrpSpPr/>
            <p:nvPr/>
          </p:nvGrpSpPr>
          <p:grpSpPr>
            <a:xfrm>
              <a:off x="11105922" y="2856750"/>
              <a:ext cx="75571" cy="69505"/>
              <a:chOff x="11105922" y="2856750"/>
              <a:chExt cx="75571" cy="69505"/>
            </a:xfrm>
          </p:grpSpPr>
          <p:sp>
            <p:nvSpPr>
              <p:cNvPr id="5404" name="Freeform: Shape 5403">
                <a:extLst>
                  <a:ext uri="{FF2B5EF4-FFF2-40B4-BE49-F238E27FC236}">
                    <a16:creationId xmlns:a16="http://schemas.microsoft.com/office/drawing/2014/main" id="{7C2EE104-4FDD-B3AD-94F1-7C2AC9D04CE1}"/>
                  </a:ext>
                </a:extLst>
              </p:cNvPr>
              <p:cNvSpPr/>
              <p:nvPr/>
            </p:nvSpPr>
            <p:spPr>
              <a:xfrm>
                <a:off x="11143833"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05" name="Freeform: Shape 5404">
                <a:extLst>
                  <a:ext uri="{FF2B5EF4-FFF2-40B4-BE49-F238E27FC236}">
                    <a16:creationId xmlns:a16="http://schemas.microsoft.com/office/drawing/2014/main" id="{1C06D835-9A9C-FE65-692C-5B19368E2845}"/>
                  </a:ext>
                </a:extLst>
              </p:cNvPr>
              <p:cNvSpPr/>
              <p:nvPr/>
            </p:nvSpPr>
            <p:spPr>
              <a:xfrm>
                <a:off x="11105922" y="289011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06" name="Graphic 4638">
              <a:extLst>
                <a:ext uri="{FF2B5EF4-FFF2-40B4-BE49-F238E27FC236}">
                  <a16:creationId xmlns:a16="http://schemas.microsoft.com/office/drawing/2014/main" id="{BC35EA43-ED7F-7151-11CB-6D0A65E8135D}"/>
                </a:ext>
              </a:extLst>
            </p:cNvPr>
            <p:cNvGrpSpPr/>
            <p:nvPr/>
          </p:nvGrpSpPr>
          <p:grpSpPr>
            <a:xfrm>
              <a:off x="11248723" y="2856750"/>
              <a:ext cx="75444" cy="69505"/>
              <a:chOff x="11248723" y="2856750"/>
              <a:chExt cx="75444" cy="69505"/>
            </a:xfrm>
          </p:grpSpPr>
          <p:sp>
            <p:nvSpPr>
              <p:cNvPr id="5407" name="Freeform: Shape 5406">
                <a:extLst>
                  <a:ext uri="{FF2B5EF4-FFF2-40B4-BE49-F238E27FC236}">
                    <a16:creationId xmlns:a16="http://schemas.microsoft.com/office/drawing/2014/main" id="{A8B69FAB-7440-571A-EBEA-6E460C674706}"/>
                  </a:ext>
                </a:extLst>
              </p:cNvPr>
              <p:cNvSpPr/>
              <p:nvPr/>
            </p:nvSpPr>
            <p:spPr>
              <a:xfrm>
                <a:off x="11286635"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08" name="Freeform: Shape 5407">
                <a:extLst>
                  <a:ext uri="{FF2B5EF4-FFF2-40B4-BE49-F238E27FC236}">
                    <a16:creationId xmlns:a16="http://schemas.microsoft.com/office/drawing/2014/main" id="{5FC0B143-C76C-B20A-1999-AC72D7A63BD4}"/>
                  </a:ext>
                </a:extLst>
              </p:cNvPr>
              <p:cNvSpPr/>
              <p:nvPr/>
            </p:nvSpPr>
            <p:spPr>
              <a:xfrm>
                <a:off x="11248723"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09" name="Graphic 4638">
              <a:extLst>
                <a:ext uri="{FF2B5EF4-FFF2-40B4-BE49-F238E27FC236}">
                  <a16:creationId xmlns:a16="http://schemas.microsoft.com/office/drawing/2014/main" id="{1A2529BE-C93A-82DE-295C-FDA61A08F945}"/>
                </a:ext>
              </a:extLst>
            </p:cNvPr>
            <p:cNvGrpSpPr/>
            <p:nvPr/>
          </p:nvGrpSpPr>
          <p:grpSpPr>
            <a:xfrm>
              <a:off x="10368028" y="2817575"/>
              <a:ext cx="75444" cy="69505"/>
              <a:chOff x="10368028" y="2817575"/>
              <a:chExt cx="75444" cy="69505"/>
            </a:xfrm>
          </p:grpSpPr>
          <p:sp>
            <p:nvSpPr>
              <p:cNvPr id="5410" name="Freeform: Shape 5409">
                <a:extLst>
                  <a:ext uri="{FF2B5EF4-FFF2-40B4-BE49-F238E27FC236}">
                    <a16:creationId xmlns:a16="http://schemas.microsoft.com/office/drawing/2014/main" id="{A27EC518-6FD0-A5CC-F314-0378142A8C52}"/>
                  </a:ext>
                </a:extLst>
              </p:cNvPr>
              <p:cNvSpPr/>
              <p:nvPr/>
            </p:nvSpPr>
            <p:spPr>
              <a:xfrm>
                <a:off x="10405940"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11" name="Freeform: Shape 5410">
                <a:extLst>
                  <a:ext uri="{FF2B5EF4-FFF2-40B4-BE49-F238E27FC236}">
                    <a16:creationId xmlns:a16="http://schemas.microsoft.com/office/drawing/2014/main" id="{397CDE45-5C2C-0670-3017-8F8E0E020984}"/>
                  </a:ext>
                </a:extLst>
              </p:cNvPr>
              <p:cNvSpPr/>
              <p:nvPr/>
            </p:nvSpPr>
            <p:spPr>
              <a:xfrm>
                <a:off x="10368028"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12" name="Graphic 4638">
              <a:extLst>
                <a:ext uri="{FF2B5EF4-FFF2-40B4-BE49-F238E27FC236}">
                  <a16:creationId xmlns:a16="http://schemas.microsoft.com/office/drawing/2014/main" id="{67AC46D4-3DAC-D700-B0AF-20A2C7D66D04}"/>
                </a:ext>
              </a:extLst>
            </p:cNvPr>
            <p:cNvGrpSpPr/>
            <p:nvPr/>
          </p:nvGrpSpPr>
          <p:grpSpPr>
            <a:xfrm>
              <a:off x="10417061" y="2817575"/>
              <a:ext cx="75444" cy="69505"/>
              <a:chOff x="10417061" y="2817575"/>
              <a:chExt cx="75444" cy="69505"/>
            </a:xfrm>
          </p:grpSpPr>
          <p:sp>
            <p:nvSpPr>
              <p:cNvPr id="5413" name="Freeform: Shape 5412">
                <a:extLst>
                  <a:ext uri="{FF2B5EF4-FFF2-40B4-BE49-F238E27FC236}">
                    <a16:creationId xmlns:a16="http://schemas.microsoft.com/office/drawing/2014/main" id="{08706F76-8613-4019-1FAB-D35FDD8A6D33}"/>
                  </a:ext>
                </a:extLst>
              </p:cNvPr>
              <p:cNvSpPr/>
              <p:nvPr/>
            </p:nvSpPr>
            <p:spPr>
              <a:xfrm>
                <a:off x="10454973"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14" name="Freeform: Shape 5413">
                <a:extLst>
                  <a:ext uri="{FF2B5EF4-FFF2-40B4-BE49-F238E27FC236}">
                    <a16:creationId xmlns:a16="http://schemas.microsoft.com/office/drawing/2014/main" id="{698C02A7-7170-F7A1-8E52-FDD19AFDEB2F}"/>
                  </a:ext>
                </a:extLst>
              </p:cNvPr>
              <p:cNvSpPr/>
              <p:nvPr/>
            </p:nvSpPr>
            <p:spPr>
              <a:xfrm>
                <a:off x="10417061"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15" name="Graphic 4638">
              <a:extLst>
                <a:ext uri="{FF2B5EF4-FFF2-40B4-BE49-F238E27FC236}">
                  <a16:creationId xmlns:a16="http://schemas.microsoft.com/office/drawing/2014/main" id="{5EFF87B0-6D89-A4D6-B279-4C65494F14A3}"/>
                </a:ext>
              </a:extLst>
            </p:cNvPr>
            <p:cNvGrpSpPr/>
            <p:nvPr/>
          </p:nvGrpSpPr>
          <p:grpSpPr>
            <a:xfrm>
              <a:off x="10470264" y="2817575"/>
              <a:ext cx="75444" cy="69505"/>
              <a:chOff x="10470264" y="2817575"/>
              <a:chExt cx="75444" cy="69505"/>
            </a:xfrm>
          </p:grpSpPr>
          <p:sp>
            <p:nvSpPr>
              <p:cNvPr id="5416" name="Freeform: Shape 5415">
                <a:extLst>
                  <a:ext uri="{FF2B5EF4-FFF2-40B4-BE49-F238E27FC236}">
                    <a16:creationId xmlns:a16="http://schemas.microsoft.com/office/drawing/2014/main" id="{75BB5B26-DB74-F8A7-22C5-35852AEA6F7F}"/>
                  </a:ext>
                </a:extLst>
              </p:cNvPr>
              <p:cNvSpPr/>
              <p:nvPr/>
            </p:nvSpPr>
            <p:spPr>
              <a:xfrm>
                <a:off x="10508176"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17" name="Freeform: Shape 5416">
                <a:extLst>
                  <a:ext uri="{FF2B5EF4-FFF2-40B4-BE49-F238E27FC236}">
                    <a16:creationId xmlns:a16="http://schemas.microsoft.com/office/drawing/2014/main" id="{B063C405-0B22-1290-0F67-FEE020A4CD6E}"/>
                  </a:ext>
                </a:extLst>
              </p:cNvPr>
              <p:cNvSpPr/>
              <p:nvPr/>
            </p:nvSpPr>
            <p:spPr>
              <a:xfrm>
                <a:off x="10470264"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18" name="Graphic 4638">
              <a:extLst>
                <a:ext uri="{FF2B5EF4-FFF2-40B4-BE49-F238E27FC236}">
                  <a16:creationId xmlns:a16="http://schemas.microsoft.com/office/drawing/2014/main" id="{1C25E9F6-897C-B798-3A22-95F3523D7E23}"/>
                </a:ext>
              </a:extLst>
            </p:cNvPr>
            <p:cNvGrpSpPr/>
            <p:nvPr/>
          </p:nvGrpSpPr>
          <p:grpSpPr>
            <a:xfrm>
              <a:off x="10497308" y="2817575"/>
              <a:ext cx="75444" cy="69505"/>
              <a:chOff x="10497308" y="2817575"/>
              <a:chExt cx="75444" cy="69505"/>
            </a:xfrm>
          </p:grpSpPr>
          <p:sp>
            <p:nvSpPr>
              <p:cNvPr id="5419" name="Freeform: Shape 5418">
                <a:extLst>
                  <a:ext uri="{FF2B5EF4-FFF2-40B4-BE49-F238E27FC236}">
                    <a16:creationId xmlns:a16="http://schemas.microsoft.com/office/drawing/2014/main" id="{265B6D55-59BF-17F9-9FB8-A7C0924917DE}"/>
                  </a:ext>
                </a:extLst>
              </p:cNvPr>
              <p:cNvSpPr/>
              <p:nvPr/>
            </p:nvSpPr>
            <p:spPr>
              <a:xfrm>
                <a:off x="10535220"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20" name="Freeform: Shape 5419">
                <a:extLst>
                  <a:ext uri="{FF2B5EF4-FFF2-40B4-BE49-F238E27FC236}">
                    <a16:creationId xmlns:a16="http://schemas.microsoft.com/office/drawing/2014/main" id="{90677BF9-5930-337B-1898-EDBA736C96D4}"/>
                  </a:ext>
                </a:extLst>
              </p:cNvPr>
              <p:cNvSpPr/>
              <p:nvPr/>
            </p:nvSpPr>
            <p:spPr>
              <a:xfrm>
                <a:off x="10497308"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21" name="Graphic 4638">
              <a:extLst>
                <a:ext uri="{FF2B5EF4-FFF2-40B4-BE49-F238E27FC236}">
                  <a16:creationId xmlns:a16="http://schemas.microsoft.com/office/drawing/2014/main" id="{AB19C74A-48EE-21E7-3E52-34B65E5F7461}"/>
                </a:ext>
              </a:extLst>
            </p:cNvPr>
            <p:cNvGrpSpPr/>
            <p:nvPr/>
          </p:nvGrpSpPr>
          <p:grpSpPr>
            <a:xfrm>
              <a:off x="10555692" y="2817575"/>
              <a:ext cx="75571" cy="69505"/>
              <a:chOff x="10555692" y="2817575"/>
              <a:chExt cx="75571" cy="69505"/>
            </a:xfrm>
          </p:grpSpPr>
          <p:sp>
            <p:nvSpPr>
              <p:cNvPr id="5422" name="Freeform: Shape 5421">
                <a:extLst>
                  <a:ext uri="{FF2B5EF4-FFF2-40B4-BE49-F238E27FC236}">
                    <a16:creationId xmlns:a16="http://schemas.microsoft.com/office/drawing/2014/main" id="{74BDF2A6-E95C-4E36-CE50-22933301B373}"/>
                  </a:ext>
                </a:extLst>
              </p:cNvPr>
              <p:cNvSpPr/>
              <p:nvPr/>
            </p:nvSpPr>
            <p:spPr>
              <a:xfrm>
                <a:off x="10593604"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23" name="Freeform: Shape 5422">
                <a:extLst>
                  <a:ext uri="{FF2B5EF4-FFF2-40B4-BE49-F238E27FC236}">
                    <a16:creationId xmlns:a16="http://schemas.microsoft.com/office/drawing/2014/main" id="{A8B1DD87-DEB2-919C-3076-B580CAF5A93A}"/>
                  </a:ext>
                </a:extLst>
              </p:cNvPr>
              <p:cNvSpPr/>
              <p:nvPr/>
            </p:nvSpPr>
            <p:spPr>
              <a:xfrm>
                <a:off x="10555692"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24" name="Graphic 4638">
              <a:extLst>
                <a:ext uri="{FF2B5EF4-FFF2-40B4-BE49-F238E27FC236}">
                  <a16:creationId xmlns:a16="http://schemas.microsoft.com/office/drawing/2014/main" id="{99168675-1CBB-76A0-A750-5530C98F7E19}"/>
                </a:ext>
              </a:extLst>
            </p:cNvPr>
            <p:cNvGrpSpPr/>
            <p:nvPr/>
          </p:nvGrpSpPr>
          <p:grpSpPr>
            <a:xfrm>
              <a:off x="10593225" y="2817575"/>
              <a:ext cx="75571" cy="69505"/>
              <a:chOff x="10593225" y="2817575"/>
              <a:chExt cx="75571" cy="69505"/>
            </a:xfrm>
          </p:grpSpPr>
          <p:sp>
            <p:nvSpPr>
              <p:cNvPr id="5425" name="Freeform: Shape 5424">
                <a:extLst>
                  <a:ext uri="{FF2B5EF4-FFF2-40B4-BE49-F238E27FC236}">
                    <a16:creationId xmlns:a16="http://schemas.microsoft.com/office/drawing/2014/main" id="{0270ED8D-B768-6681-B8ED-40D416E98B35}"/>
                  </a:ext>
                </a:extLst>
              </p:cNvPr>
              <p:cNvSpPr/>
              <p:nvPr/>
            </p:nvSpPr>
            <p:spPr>
              <a:xfrm>
                <a:off x="10631137" y="2817575"/>
                <a:ext cx="126" cy="69505"/>
              </a:xfrm>
              <a:custGeom>
                <a:avLst/>
                <a:gdLst>
                  <a:gd name="connsiteX0" fmla="*/ 0 w 126"/>
                  <a:gd name="connsiteY0" fmla="*/ 0 h 69505"/>
                  <a:gd name="connsiteX1" fmla="*/ 127 w 126"/>
                  <a:gd name="connsiteY1" fmla="*/ 69505 h 69505"/>
                </a:gdLst>
                <a:ahLst/>
                <a:cxnLst>
                  <a:cxn ang="0">
                    <a:pos x="connsiteX0" y="connsiteY0"/>
                  </a:cxn>
                  <a:cxn ang="0">
                    <a:pos x="connsiteX1" y="connsiteY1"/>
                  </a:cxn>
                </a:cxnLst>
                <a:rect l="l" t="t" r="r" b="b"/>
                <a:pathLst>
                  <a:path w="126" h="69505">
                    <a:moveTo>
                      <a:pt x="0" y="0"/>
                    </a:moveTo>
                    <a:lnTo>
                      <a:pt x="127" y="69505"/>
                    </a:lnTo>
                  </a:path>
                </a:pathLst>
              </a:custGeom>
              <a:ln w="18934" cap="flat">
                <a:solidFill>
                  <a:schemeClr val="accent3"/>
                </a:solidFill>
                <a:prstDash val="solid"/>
                <a:round/>
              </a:ln>
            </p:spPr>
            <p:txBody>
              <a:bodyPr rtlCol="0" anchor="ctr"/>
              <a:lstStyle/>
              <a:p>
                <a:endParaRPr lang="en-US" dirty="0"/>
              </a:p>
            </p:txBody>
          </p:sp>
          <p:sp>
            <p:nvSpPr>
              <p:cNvPr id="5426" name="Freeform: Shape 5425">
                <a:extLst>
                  <a:ext uri="{FF2B5EF4-FFF2-40B4-BE49-F238E27FC236}">
                    <a16:creationId xmlns:a16="http://schemas.microsoft.com/office/drawing/2014/main" id="{C9159AC7-68A9-614B-65ED-DA5782438165}"/>
                  </a:ext>
                </a:extLst>
              </p:cNvPr>
              <p:cNvSpPr/>
              <p:nvPr/>
            </p:nvSpPr>
            <p:spPr>
              <a:xfrm>
                <a:off x="10593225"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27" name="Graphic 4638">
              <a:extLst>
                <a:ext uri="{FF2B5EF4-FFF2-40B4-BE49-F238E27FC236}">
                  <a16:creationId xmlns:a16="http://schemas.microsoft.com/office/drawing/2014/main" id="{53D4C8A5-DCC6-7901-0FFE-5AC6969E9F5B}"/>
                </a:ext>
              </a:extLst>
            </p:cNvPr>
            <p:cNvGrpSpPr/>
            <p:nvPr/>
          </p:nvGrpSpPr>
          <p:grpSpPr>
            <a:xfrm>
              <a:off x="10640994" y="2817575"/>
              <a:ext cx="75571" cy="69505"/>
              <a:chOff x="10640994" y="2817575"/>
              <a:chExt cx="75571" cy="69505"/>
            </a:xfrm>
          </p:grpSpPr>
          <p:sp>
            <p:nvSpPr>
              <p:cNvPr id="5428" name="Freeform: Shape 5427">
                <a:extLst>
                  <a:ext uri="{FF2B5EF4-FFF2-40B4-BE49-F238E27FC236}">
                    <a16:creationId xmlns:a16="http://schemas.microsoft.com/office/drawing/2014/main" id="{7416E733-184C-91C8-C283-3E04EF674C78}"/>
                  </a:ext>
                </a:extLst>
              </p:cNvPr>
              <p:cNvSpPr/>
              <p:nvPr/>
            </p:nvSpPr>
            <p:spPr>
              <a:xfrm>
                <a:off x="10678906" y="2817575"/>
                <a:ext cx="126" cy="69505"/>
              </a:xfrm>
              <a:custGeom>
                <a:avLst/>
                <a:gdLst>
                  <a:gd name="connsiteX0" fmla="*/ 0 w 126"/>
                  <a:gd name="connsiteY0" fmla="*/ 0 h 69505"/>
                  <a:gd name="connsiteX1" fmla="*/ 126 w 126"/>
                  <a:gd name="connsiteY1" fmla="*/ 69505 h 69505"/>
                </a:gdLst>
                <a:ahLst/>
                <a:cxnLst>
                  <a:cxn ang="0">
                    <a:pos x="connsiteX0" y="connsiteY0"/>
                  </a:cxn>
                  <a:cxn ang="0">
                    <a:pos x="connsiteX1" y="connsiteY1"/>
                  </a:cxn>
                </a:cxnLst>
                <a:rect l="l" t="t" r="r" b="b"/>
                <a:pathLst>
                  <a:path w="126" h="69505">
                    <a:moveTo>
                      <a:pt x="0" y="0"/>
                    </a:moveTo>
                    <a:lnTo>
                      <a:pt x="126" y="69505"/>
                    </a:lnTo>
                  </a:path>
                </a:pathLst>
              </a:custGeom>
              <a:ln w="18934" cap="flat">
                <a:solidFill>
                  <a:schemeClr val="accent3"/>
                </a:solidFill>
                <a:prstDash val="solid"/>
                <a:round/>
              </a:ln>
            </p:spPr>
            <p:txBody>
              <a:bodyPr rtlCol="0" anchor="ctr"/>
              <a:lstStyle/>
              <a:p>
                <a:endParaRPr lang="en-US" dirty="0"/>
              </a:p>
            </p:txBody>
          </p:sp>
          <p:sp>
            <p:nvSpPr>
              <p:cNvPr id="5429" name="Freeform: Shape 5428">
                <a:extLst>
                  <a:ext uri="{FF2B5EF4-FFF2-40B4-BE49-F238E27FC236}">
                    <a16:creationId xmlns:a16="http://schemas.microsoft.com/office/drawing/2014/main" id="{1EE37D0B-F7F3-9CFF-E66C-C1893510EA57}"/>
                  </a:ext>
                </a:extLst>
              </p:cNvPr>
              <p:cNvSpPr/>
              <p:nvPr/>
            </p:nvSpPr>
            <p:spPr>
              <a:xfrm>
                <a:off x="10640994"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30" name="Graphic 4638">
              <a:extLst>
                <a:ext uri="{FF2B5EF4-FFF2-40B4-BE49-F238E27FC236}">
                  <a16:creationId xmlns:a16="http://schemas.microsoft.com/office/drawing/2014/main" id="{5583BF98-EE7A-779C-E939-132D4BDDB8BC}"/>
                </a:ext>
              </a:extLst>
            </p:cNvPr>
            <p:cNvGrpSpPr/>
            <p:nvPr/>
          </p:nvGrpSpPr>
          <p:grpSpPr>
            <a:xfrm>
              <a:off x="10697736" y="2817575"/>
              <a:ext cx="75444" cy="69505"/>
              <a:chOff x="10697736" y="2817575"/>
              <a:chExt cx="75444" cy="69505"/>
            </a:xfrm>
          </p:grpSpPr>
          <p:sp>
            <p:nvSpPr>
              <p:cNvPr id="5431" name="Freeform: Shape 5430">
                <a:extLst>
                  <a:ext uri="{FF2B5EF4-FFF2-40B4-BE49-F238E27FC236}">
                    <a16:creationId xmlns:a16="http://schemas.microsoft.com/office/drawing/2014/main" id="{B6E80DB4-4B7D-141C-B125-5394503A2412}"/>
                  </a:ext>
                </a:extLst>
              </p:cNvPr>
              <p:cNvSpPr/>
              <p:nvPr/>
            </p:nvSpPr>
            <p:spPr>
              <a:xfrm>
                <a:off x="10735648"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32" name="Freeform: Shape 5431">
                <a:extLst>
                  <a:ext uri="{FF2B5EF4-FFF2-40B4-BE49-F238E27FC236}">
                    <a16:creationId xmlns:a16="http://schemas.microsoft.com/office/drawing/2014/main" id="{EDDA9C6A-A080-8A0E-F39E-54CF4B2042FF}"/>
                  </a:ext>
                </a:extLst>
              </p:cNvPr>
              <p:cNvSpPr/>
              <p:nvPr/>
            </p:nvSpPr>
            <p:spPr>
              <a:xfrm>
                <a:off x="10697736"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33" name="Graphic 4638">
              <a:extLst>
                <a:ext uri="{FF2B5EF4-FFF2-40B4-BE49-F238E27FC236}">
                  <a16:creationId xmlns:a16="http://schemas.microsoft.com/office/drawing/2014/main" id="{8A488DE5-9AF8-E968-D0F7-F7EFAB2ECD7D}"/>
                </a:ext>
              </a:extLst>
            </p:cNvPr>
            <p:cNvGrpSpPr/>
            <p:nvPr/>
          </p:nvGrpSpPr>
          <p:grpSpPr>
            <a:xfrm>
              <a:off x="10735269" y="2817575"/>
              <a:ext cx="75571" cy="69505"/>
              <a:chOff x="10735269" y="2817575"/>
              <a:chExt cx="75571" cy="69505"/>
            </a:xfrm>
          </p:grpSpPr>
          <p:sp>
            <p:nvSpPr>
              <p:cNvPr id="5434" name="Freeform: Shape 5433">
                <a:extLst>
                  <a:ext uri="{FF2B5EF4-FFF2-40B4-BE49-F238E27FC236}">
                    <a16:creationId xmlns:a16="http://schemas.microsoft.com/office/drawing/2014/main" id="{35C6F5C3-DE61-503C-16B9-89D5D2A777B8}"/>
                  </a:ext>
                </a:extLst>
              </p:cNvPr>
              <p:cNvSpPr/>
              <p:nvPr/>
            </p:nvSpPr>
            <p:spPr>
              <a:xfrm>
                <a:off x="10773181"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35" name="Freeform: Shape 5434">
                <a:extLst>
                  <a:ext uri="{FF2B5EF4-FFF2-40B4-BE49-F238E27FC236}">
                    <a16:creationId xmlns:a16="http://schemas.microsoft.com/office/drawing/2014/main" id="{D4D25629-846E-0327-AB23-8367179683A4}"/>
                  </a:ext>
                </a:extLst>
              </p:cNvPr>
              <p:cNvSpPr/>
              <p:nvPr/>
            </p:nvSpPr>
            <p:spPr>
              <a:xfrm>
                <a:off x="10735269"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36" name="Graphic 4638">
              <a:extLst>
                <a:ext uri="{FF2B5EF4-FFF2-40B4-BE49-F238E27FC236}">
                  <a16:creationId xmlns:a16="http://schemas.microsoft.com/office/drawing/2014/main" id="{03BC4D5A-E15B-67E7-1291-15ACB6244F2B}"/>
                </a:ext>
              </a:extLst>
            </p:cNvPr>
            <p:cNvGrpSpPr/>
            <p:nvPr/>
          </p:nvGrpSpPr>
          <p:grpSpPr>
            <a:xfrm>
              <a:off x="10765472" y="2817575"/>
              <a:ext cx="75571" cy="69505"/>
              <a:chOff x="10765472" y="2817575"/>
              <a:chExt cx="75571" cy="69505"/>
            </a:xfrm>
          </p:grpSpPr>
          <p:sp>
            <p:nvSpPr>
              <p:cNvPr id="5437" name="Freeform: Shape 5436">
                <a:extLst>
                  <a:ext uri="{FF2B5EF4-FFF2-40B4-BE49-F238E27FC236}">
                    <a16:creationId xmlns:a16="http://schemas.microsoft.com/office/drawing/2014/main" id="{9A17354F-5479-7794-519E-A77CAC754A73}"/>
                  </a:ext>
                </a:extLst>
              </p:cNvPr>
              <p:cNvSpPr/>
              <p:nvPr/>
            </p:nvSpPr>
            <p:spPr>
              <a:xfrm>
                <a:off x="10803384"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38" name="Freeform: Shape 5437">
                <a:extLst>
                  <a:ext uri="{FF2B5EF4-FFF2-40B4-BE49-F238E27FC236}">
                    <a16:creationId xmlns:a16="http://schemas.microsoft.com/office/drawing/2014/main" id="{7836E919-DF4B-E779-1F4B-305A5E446701}"/>
                  </a:ext>
                </a:extLst>
              </p:cNvPr>
              <p:cNvSpPr/>
              <p:nvPr/>
            </p:nvSpPr>
            <p:spPr>
              <a:xfrm>
                <a:off x="10765472"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39" name="Graphic 4638">
              <a:extLst>
                <a:ext uri="{FF2B5EF4-FFF2-40B4-BE49-F238E27FC236}">
                  <a16:creationId xmlns:a16="http://schemas.microsoft.com/office/drawing/2014/main" id="{AD2A30F9-341C-CE3A-582D-AC8A633BF7DE}"/>
                </a:ext>
              </a:extLst>
            </p:cNvPr>
            <p:cNvGrpSpPr/>
            <p:nvPr/>
          </p:nvGrpSpPr>
          <p:grpSpPr>
            <a:xfrm>
              <a:off x="10813241" y="2817575"/>
              <a:ext cx="75571" cy="69505"/>
              <a:chOff x="10813241" y="2817575"/>
              <a:chExt cx="75571" cy="69505"/>
            </a:xfrm>
          </p:grpSpPr>
          <p:sp>
            <p:nvSpPr>
              <p:cNvPr id="5440" name="Freeform: Shape 5439">
                <a:extLst>
                  <a:ext uri="{FF2B5EF4-FFF2-40B4-BE49-F238E27FC236}">
                    <a16:creationId xmlns:a16="http://schemas.microsoft.com/office/drawing/2014/main" id="{363C9AC7-1EFC-3444-EF11-F0D547EFEEEC}"/>
                  </a:ext>
                </a:extLst>
              </p:cNvPr>
              <p:cNvSpPr/>
              <p:nvPr/>
            </p:nvSpPr>
            <p:spPr>
              <a:xfrm>
                <a:off x="10851153"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41" name="Freeform: Shape 5440">
                <a:extLst>
                  <a:ext uri="{FF2B5EF4-FFF2-40B4-BE49-F238E27FC236}">
                    <a16:creationId xmlns:a16="http://schemas.microsoft.com/office/drawing/2014/main" id="{C51E0D31-F668-679A-5E47-B776671CDC71}"/>
                  </a:ext>
                </a:extLst>
              </p:cNvPr>
              <p:cNvSpPr/>
              <p:nvPr/>
            </p:nvSpPr>
            <p:spPr>
              <a:xfrm>
                <a:off x="10813241"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42" name="Graphic 4638">
              <a:extLst>
                <a:ext uri="{FF2B5EF4-FFF2-40B4-BE49-F238E27FC236}">
                  <a16:creationId xmlns:a16="http://schemas.microsoft.com/office/drawing/2014/main" id="{629AB321-A7DA-78C4-491E-D3C247F516D1}"/>
                </a:ext>
              </a:extLst>
            </p:cNvPr>
            <p:cNvGrpSpPr/>
            <p:nvPr/>
          </p:nvGrpSpPr>
          <p:grpSpPr>
            <a:xfrm>
              <a:off x="10845087" y="2817575"/>
              <a:ext cx="75444" cy="69505"/>
              <a:chOff x="10845087" y="2817575"/>
              <a:chExt cx="75444" cy="69505"/>
            </a:xfrm>
          </p:grpSpPr>
          <p:sp>
            <p:nvSpPr>
              <p:cNvPr id="5443" name="Freeform: Shape 5442">
                <a:extLst>
                  <a:ext uri="{FF2B5EF4-FFF2-40B4-BE49-F238E27FC236}">
                    <a16:creationId xmlns:a16="http://schemas.microsoft.com/office/drawing/2014/main" id="{3AF7B9D0-4F66-7521-8FCA-8F1C39E4EA02}"/>
                  </a:ext>
                </a:extLst>
              </p:cNvPr>
              <p:cNvSpPr/>
              <p:nvPr/>
            </p:nvSpPr>
            <p:spPr>
              <a:xfrm>
                <a:off x="10882999"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44" name="Freeform: Shape 5443">
                <a:extLst>
                  <a:ext uri="{FF2B5EF4-FFF2-40B4-BE49-F238E27FC236}">
                    <a16:creationId xmlns:a16="http://schemas.microsoft.com/office/drawing/2014/main" id="{2F063C7D-6D59-83B7-B905-5B2A1E9A5ADE}"/>
                  </a:ext>
                </a:extLst>
              </p:cNvPr>
              <p:cNvSpPr/>
              <p:nvPr/>
            </p:nvSpPr>
            <p:spPr>
              <a:xfrm>
                <a:off x="10845087"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45" name="Graphic 4638">
              <a:extLst>
                <a:ext uri="{FF2B5EF4-FFF2-40B4-BE49-F238E27FC236}">
                  <a16:creationId xmlns:a16="http://schemas.microsoft.com/office/drawing/2014/main" id="{2570C98D-13CF-FD7D-3726-70F2CB1956CC}"/>
                </a:ext>
              </a:extLst>
            </p:cNvPr>
            <p:cNvGrpSpPr/>
            <p:nvPr/>
          </p:nvGrpSpPr>
          <p:grpSpPr>
            <a:xfrm>
              <a:off x="10904609" y="2817575"/>
              <a:ext cx="75571" cy="69505"/>
              <a:chOff x="10904609" y="2817575"/>
              <a:chExt cx="75571" cy="69505"/>
            </a:xfrm>
          </p:grpSpPr>
          <p:sp>
            <p:nvSpPr>
              <p:cNvPr id="5446" name="Freeform: Shape 5445">
                <a:extLst>
                  <a:ext uri="{FF2B5EF4-FFF2-40B4-BE49-F238E27FC236}">
                    <a16:creationId xmlns:a16="http://schemas.microsoft.com/office/drawing/2014/main" id="{5B2E07F3-E5FB-01E7-3D5F-0E6257D7AAE9}"/>
                  </a:ext>
                </a:extLst>
              </p:cNvPr>
              <p:cNvSpPr/>
              <p:nvPr/>
            </p:nvSpPr>
            <p:spPr>
              <a:xfrm>
                <a:off x="10942521"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47" name="Freeform: Shape 5446">
                <a:extLst>
                  <a:ext uri="{FF2B5EF4-FFF2-40B4-BE49-F238E27FC236}">
                    <a16:creationId xmlns:a16="http://schemas.microsoft.com/office/drawing/2014/main" id="{DAB9D0A1-E13A-E265-A8D5-20C370EA90B3}"/>
                  </a:ext>
                </a:extLst>
              </p:cNvPr>
              <p:cNvSpPr/>
              <p:nvPr/>
            </p:nvSpPr>
            <p:spPr>
              <a:xfrm>
                <a:off x="10904609"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48" name="Graphic 4638">
              <a:extLst>
                <a:ext uri="{FF2B5EF4-FFF2-40B4-BE49-F238E27FC236}">
                  <a16:creationId xmlns:a16="http://schemas.microsoft.com/office/drawing/2014/main" id="{C8731159-E926-3F99-D422-06B32F3F8612}"/>
                </a:ext>
              </a:extLst>
            </p:cNvPr>
            <p:cNvGrpSpPr/>
            <p:nvPr/>
          </p:nvGrpSpPr>
          <p:grpSpPr>
            <a:xfrm>
              <a:off x="11093790" y="2817575"/>
              <a:ext cx="75571" cy="69505"/>
              <a:chOff x="11093790" y="2817575"/>
              <a:chExt cx="75571" cy="69505"/>
            </a:xfrm>
          </p:grpSpPr>
          <p:sp>
            <p:nvSpPr>
              <p:cNvPr id="5449" name="Freeform: Shape 5448">
                <a:extLst>
                  <a:ext uri="{FF2B5EF4-FFF2-40B4-BE49-F238E27FC236}">
                    <a16:creationId xmlns:a16="http://schemas.microsoft.com/office/drawing/2014/main" id="{0ED44399-2692-8F8D-C985-B5B9D2BCFDC4}"/>
                  </a:ext>
                </a:extLst>
              </p:cNvPr>
              <p:cNvSpPr/>
              <p:nvPr/>
            </p:nvSpPr>
            <p:spPr>
              <a:xfrm>
                <a:off x="11131702"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50" name="Freeform: Shape 5449">
                <a:extLst>
                  <a:ext uri="{FF2B5EF4-FFF2-40B4-BE49-F238E27FC236}">
                    <a16:creationId xmlns:a16="http://schemas.microsoft.com/office/drawing/2014/main" id="{A545030E-552E-B276-178C-6A6E5E29584C}"/>
                  </a:ext>
                </a:extLst>
              </p:cNvPr>
              <p:cNvSpPr/>
              <p:nvPr/>
            </p:nvSpPr>
            <p:spPr>
              <a:xfrm>
                <a:off x="11093790"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51" name="Graphic 4638">
              <a:extLst>
                <a:ext uri="{FF2B5EF4-FFF2-40B4-BE49-F238E27FC236}">
                  <a16:creationId xmlns:a16="http://schemas.microsoft.com/office/drawing/2014/main" id="{67184EC7-5CB6-B466-BC8F-772CD1DC35BE}"/>
                </a:ext>
              </a:extLst>
            </p:cNvPr>
            <p:cNvGrpSpPr/>
            <p:nvPr/>
          </p:nvGrpSpPr>
          <p:grpSpPr>
            <a:xfrm>
              <a:off x="11141559" y="2817575"/>
              <a:ext cx="75571" cy="69505"/>
              <a:chOff x="11141559" y="2817575"/>
              <a:chExt cx="75571" cy="69505"/>
            </a:xfrm>
          </p:grpSpPr>
          <p:sp>
            <p:nvSpPr>
              <p:cNvPr id="5452" name="Freeform: Shape 5451">
                <a:extLst>
                  <a:ext uri="{FF2B5EF4-FFF2-40B4-BE49-F238E27FC236}">
                    <a16:creationId xmlns:a16="http://schemas.microsoft.com/office/drawing/2014/main" id="{BDCE2922-2CCD-2434-9778-5B1E20EA4225}"/>
                  </a:ext>
                </a:extLst>
              </p:cNvPr>
              <p:cNvSpPr/>
              <p:nvPr/>
            </p:nvSpPr>
            <p:spPr>
              <a:xfrm>
                <a:off x="11179471"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53" name="Freeform: Shape 5452">
                <a:extLst>
                  <a:ext uri="{FF2B5EF4-FFF2-40B4-BE49-F238E27FC236}">
                    <a16:creationId xmlns:a16="http://schemas.microsoft.com/office/drawing/2014/main" id="{DB40002F-6248-F6B2-F09A-93F9BEB2C4E2}"/>
                  </a:ext>
                </a:extLst>
              </p:cNvPr>
              <p:cNvSpPr/>
              <p:nvPr/>
            </p:nvSpPr>
            <p:spPr>
              <a:xfrm>
                <a:off x="11141559"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54" name="Graphic 4638">
              <a:extLst>
                <a:ext uri="{FF2B5EF4-FFF2-40B4-BE49-F238E27FC236}">
                  <a16:creationId xmlns:a16="http://schemas.microsoft.com/office/drawing/2014/main" id="{167DE3CC-B333-8369-BF02-0F76B5ADC980}"/>
                </a:ext>
              </a:extLst>
            </p:cNvPr>
            <p:cNvGrpSpPr/>
            <p:nvPr/>
          </p:nvGrpSpPr>
          <p:grpSpPr>
            <a:xfrm>
              <a:off x="11296492" y="2817575"/>
              <a:ext cx="75444" cy="69505"/>
              <a:chOff x="11296492" y="2817575"/>
              <a:chExt cx="75444" cy="69505"/>
            </a:xfrm>
          </p:grpSpPr>
          <p:sp>
            <p:nvSpPr>
              <p:cNvPr id="5455" name="Freeform: Shape 5454">
                <a:extLst>
                  <a:ext uri="{FF2B5EF4-FFF2-40B4-BE49-F238E27FC236}">
                    <a16:creationId xmlns:a16="http://schemas.microsoft.com/office/drawing/2014/main" id="{4D6AB8EE-1C4E-FC88-A3BB-9AEA68E54759}"/>
                  </a:ext>
                </a:extLst>
              </p:cNvPr>
              <p:cNvSpPr/>
              <p:nvPr/>
            </p:nvSpPr>
            <p:spPr>
              <a:xfrm>
                <a:off x="11334404"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56" name="Freeform: Shape 5455">
                <a:extLst>
                  <a:ext uri="{FF2B5EF4-FFF2-40B4-BE49-F238E27FC236}">
                    <a16:creationId xmlns:a16="http://schemas.microsoft.com/office/drawing/2014/main" id="{B22EC61A-20CD-9462-DA79-46C77BB95344}"/>
                  </a:ext>
                </a:extLst>
              </p:cNvPr>
              <p:cNvSpPr/>
              <p:nvPr/>
            </p:nvSpPr>
            <p:spPr>
              <a:xfrm>
                <a:off x="11296492"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57" name="Graphic 4638">
              <a:extLst>
                <a:ext uri="{FF2B5EF4-FFF2-40B4-BE49-F238E27FC236}">
                  <a16:creationId xmlns:a16="http://schemas.microsoft.com/office/drawing/2014/main" id="{FB385301-2493-0F0C-1AA9-7F34E54D9EF4}"/>
                </a:ext>
              </a:extLst>
            </p:cNvPr>
            <p:cNvGrpSpPr/>
            <p:nvPr/>
          </p:nvGrpSpPr>
          <p:grpSpPr>
            <a:xfrm>
              <a:off x="11453322" y="2817575"/>
              <a:ext cx="75571" cy="69505"/>
              <a:chOff x="11453322" y="2817575"/>
              <a:chExt cx="75571" cy="69505"/>
            </a:xfrm>
          </p:grpSpPr>
          <p:sp>
            <p:nvSpPr>
              <p:cNvPr id="5458" name="Freeform: Shape 5457">
                <a:extLst>
                  <a:ext uri="{FF2B5EF4-FFF2-40B4-BE49-F238E27FC236}">
                    <a16:creationId xmlns:a16="http://schemas.microsoft.com/office/drawing/2014/main" id="{51147B71-5EBE-1E5D-C628-B7BAB458A459}"/>
                  </a:ext>
                </a:extLst>
              </p:cNvPr>
              <p:cNvSpPr/>
              <p:nvPr/>
            </p:nvSpPr>
            <p:spPr>
              <a:xfrm>
                <a:off x="11491234"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59" name="Freeform: Shape 5458">
                <a:extLst>
                  <a:ext uri="{FF2B5EF4-FFF2-40B4-BE49-F238E27FC236}">
                    <a16:creationId xmlns:a16="http://schemas.microsoft.com/office/drawing/2014/main" id="{AECA3A3C-3CDA-FE18-67E7-D816F7099CAE}"/>
                  </a:ext>
                </a:extLst>
              </p:cNvPr>
              <p:cNvSpPr/>
              <p:nvPr/>
            </p:nvSpPr>
            <p:spPr>
              <a:xfrm>
                <a:off x="11453322"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60" name="Graphic 4638">
              <a:extLst>
                <a:ext uri="{FF2B5EF4-FFF2-40B4-BE49-F238E27FC236}">
                  <a16:creationId xmlns:a16="http://schemas.microsoft.com/office/drawing/2014/main" id="{2482326F-45AF-5763-17BC-90A96A64FE1D}"/>
                </a:ext>
              </a:extLst>
            </p:cNvPr>
            <p:cNvGrpSpPr/>
            <p:nvPr/>
          </p:nvGrpSpPr>
          <p:grpSpPr>
            <a:xfrm>
              <a:off x="10055886" y="2822630"/>
              <a:ext cx="75444" cy="69505"/>
              <a:chOff x="10055886" y="2822630"/>
              <a:chExt cx="75444" cy="69505"/>
            </a:xfrm>
          </p:grpSpPr>
          <p:sp>
            <p:nvSpPr>
              <p:cNvPr id="5461" name="Freeform: Shape 5460">
                <a:extLst>
                  <a:ext uri="{FF2B5EF4-FFF2-40B4-BE49-F238E27FC236}">
                    <a16:creationId xmlns:a16="http://schemas.microsoft.com/office/drawing/2014/main" id="{40B54F33-8D01-6805-087D-2054055D0FEE}"/>
                  </a:ext>
                </a:extLst>
              </p:cNvPr>
              <p:cNvSpPr/>
              <p:nvPr/>
            </p:nvSpPr>
            <p:spPr>
              <a:xfrm>
                <a:off x="10093798"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62" name="Freeform: Shape 5461">
                <a:extLst>
                  <a:ext uri="{FF2B5EF4-FFF2-40B4-BE49-F238E27FC236}">
                    <a16:creationId xmlns:a16="http://schemas.microsoft.com/office/drawing/2014/main" id="{C9D0C08B-8051-7961-FBE9-2E2A7413B1D6}"/>
                  </a:ext>
                </a:extLst>
              </p:cNvPr>
              <p:cNvSpPr/>
              <p:nvPr/>
            </p:nvSpPr>
            <p:spPr>
              <a:xfrm>
                <a:off x="10055886"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63" name="Graphic 4638">
              <a:extLst>
                <a:ext uri="{FF2B5EF4-FFF2-40B4-BE49-F238E27FC236}">
                  <a16:creationId xmlns:a16="http://schemas.microsoft.com/office/drawing/2014/main" id="{1FEBA59E-8001-1D71-47C9-923C74D257F3}"/>
                </a:ext>
              </a:extLst>
            </p:cNvPr>
            <p:cNvGrpSpPr/>
            <p:nvPr/>
          </p:nvGrpSpPr>
          <p:grpSpPr>
            <a:xfrm>
              <a:off x="10079518" y="2822630"/>
              <a:ext cx="75444" cy="69505"/>
              <a:chOff x="10079518" y="2822630"/>
              <a:chExt cx="75444" cy="69505"/>
            </a:xfrm>
          </p:grpSpPr>
          <p:sp>
            <p:nvSpPr>
              <p:cNvPr id="5464" name="Freeform: Shape 5463">
                <a:extLst>
                  <a:ext uri="{FF2B5EF4-FFF2-40B4-BE49-F238E27FC236}">
                    <a16:creationId xmlns:a16="http://schemas.microsoft.com/office/drawing/2014/main" id="{8B1C59CF-60C4-6691-D954-BFFD355356C4}"/>
                  </a:ext>
                </a:extLst>
              </p:cNvPr>
              <p:cNvSpPr/>
              <p:nvPr/>
            </p:nvSpPr>
            <p:spPr>
              <a:xfrm>
                <a:off x="10117430"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65" name="Freeform: Shape 5464">
                <a:extLst>
                  <a:ext uri="{FF2B5EF4-FFF2-40B4-BE49-F238E27FC236}">
                    <a16:creationId xmlns:a16="http://schemas.microsoft.com/office/drawing/2014/main" id="{C5FBCB9E-413C-281B-EDC7-7B2D31EDB18D}"/>
                  </a:ext>
                </a:extLst>
              </p:cNvPr>
              <p:cNvSpPr/>
              <p:nvPr/>
            </p:nvSpPr>
            <p:spPr>
              <a:xfrm>
                <a:off x="10079518"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66" name="Graphic 4638">
              <a:extLst>
                <a:ext uri="{FF2B5EF4-FFF2-40B4-BE49-F238E27FC236}">
                  <a16:creationId xmlns:a16="http://schemas.microsoft.com/office/drawing/2014/main" id="{236142C0-1727-69E6-AFB9-B277562C3014}"/>
                </a:ext>
              </a:extLst>
            </p:cNvPr>
            <p:cNvGrpSpPr/>
            <p:nvPr/>
          </p:nvGrpSpPr>
          <p:grpSpPr>
            <a:xfrm>
              <a:off x="10117430" y="2822630"/>
              <a:ext cx="75444" cy="69505"/>
              <a:chOff x="10117430" y="2822630"/>
              <a:chExt cx="75444" cy="69505"/>
            </a:xfrm>
          </p:grpSpPr>
          <p:sp>
            <p:nvSpPr>
              <p:cNvPr id="5467" name="Freeform: Shape 5466">
                <a:extLst>
                  <a:ext uri="{FF2B5EF4-FFF2-40B4-BE49-F238E27FC236}">
                    <a16:creationId xmlns:a16="http://schemas.microsoft.com/office/drawing/2014/main" id="{D7AF68E6-1BC3-C51F-0EC6-0C09420690A7}"/>
                  </a:ext>
                </a:extLst>
              </p:cNvPr>
              <p:cNvSpPr/>
              <p:nvPr/>
            </p:nvSpPr>
            <p:spPr>
              <a:xfrm>
                <a:off x="10155342"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68" name="Freeform: Shape 5467">
                <a:extLst>
                  <a:ext uri="{FF2B5EF4-FFF2-40B4-BE49-F238E27FC236}">
                    <a16:creationId xmlns:a16="http://schemas.microsoft.com/office/drawing/2014/main" id="{D6476631-C552-D846-172A-1F74BD5579AF}"/>
                  </a:ext>
                </a:extLst>
              </p:cNvPr>
              <p:cNvSpPr/>
              <p:nvPr/>
            </p:nvSpPr>
            <p:spPr>
              <a:xfrm>
                <a:off x="10117430"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69" name="Graphic 4638">
              <a:extLst>
                <a:ext uri="{FF2B5EF4-FFF2-40B4-BE49-F238E27FC236}">
                  <a16:creationId xmlns:a16="http://schemas.microsoft.com/office/drawing/2014/main" id="{13E5022C-C32C-49F4-5C09-DD68B88ADA8C}"/>
                </a:ext>
              </a:extLst>
            </p:cNvPr>
            <p:cNvGrpSpPr/>
            <p:nvPr/>
          </p:nvGrpSpPr>
          <p:grpSpPr>
            <a:xfrm>
              <a:off x="10155342" y="2822630"/>
              <a:ext cx="75444" cy="69505"/>
              <a:chOff x="10155342" y="2822630"/>
              <a:chExt cx="75444" cy="69505"/>
            </a:xfrm>
          </p:grpSpPr>
          <p:sp>
            <p:nvSpPr>
              <p:cNvPr id="5470" name="Freeform: Shape 5469">
                <a:extLst>
                  <a:ext uri="{FF2B5EF4-FFF2-40B4-BE49-F238E27FC236}">
                    <a16:creationId xmlns:a16="http://schemas.microsoft.com/office/drawing/2014/main" id="{89FCB05A-FE93-89E9-5334-29AD1C943C63}"/>
                  </a:ext>
                </a:extLst>
              </p:cNvPr>
              <p:cNvSpPr/>
              <p:nvPr/>
            </p:nvSpPr>
            <p:spPr>
              <a:xfrm>
                <a:off x="10193254"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71" name="Freeform: Shape 5470">
                <a:extLst>
                  <a:ext uri="{FF2B5EF4-FFF2-40B4-BE49-F238E27FC236}">
                    <a16:creationId xmlns:a16="http://schemas.microsoft.com/office/drawing/2014/main" id="{027DE559-60B0-6447-7A6E-648CDA30F544}"/>
                  </a:ext>
                </a:extLst>
              </p:cNvPr>
              <p:cNvSpPr/>
              <p:nvPr/>
            </p:nvSpPr>
            <p:spPr>
              <a:xfrm>
                <a:off x="10155342"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72" name="Graphic 4638">
              <a:extLst>
                <a:ext uri="{FF2B5EF4-FFF2-40B4-BE49-F238E27FC236}">
                  <a16:creationId xmlns:a16="http://schemas.microsoft.com/office/drawing/2014/main" id="{631F04A5-241D-8B21-E58F-DD1605F74F80}"/>
                </a:ext>
              </a:extLst>
            </p:cNvPr>
            <p:cNvGrpSpPr/>
            <p:nvPr/>
          </p:nvGrpSpPr>
          <p:grpSpPr>
            <a:xfrm>
              <a:off x="10176699" y="2822630"/>
              <a:ext cx="75444" cy="69505"/>
              <a:chOff x="10176699" y="2822630"/>
              <a:chExt cx="75444" cy="69505"/>
            </a:xfrm>
          </p:grpSpPr>
          <p:sp>
            <p:nvSpPr>
              <p:cNvPr id="5473" name="Freeform: Shape 5472">
                <a:extLst>
                  <a:ext uri="{FF2B5EF4-FFF2-40B4-BE49-F238E27FC236}">
                    <a16:creationId xmlns:a16="http://schemas.microsoft.com/office/drawing/2014/main" id="{9C669357-D979-C6F2-F5D4-0649978BA4BB}"/>
                  </a:ext>
                </a:extLst>
              </p:cNvPr>
              <p:cNvSpPr/>
              <p:nvPr/>
            </p:nvSpPr>
            <p:spPr>
              <a:xfrm>
                <a:off x="10214611"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74" name="Freeform: Shape 5473">
                <a:extLst>
                  <a:ext uri="{FF2B5EF4-FFF2-40B4-BE49-F238E27FC236}">
                    <a16:creationId xmlns:a16="http://schemas.microsoft.com/office/drawing/2014/main" id="{1EDBFE79-1C0A-0BCF-17D1-1968411CC002}"/>
                  </a:ext>
                </a:extLst>
              </p:cNvPr>
              <p:cNvSpPr/>
              <p:nvPr/>
            </p:nvSpPr>
            <p:spPr>
              <a:xfrm>
                <a:off x="10176699"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75" name="Graphic 4638">
              <a:extLst>
                <a:ext uri="{FF2B5EF4-FFF2-40B4-BE49-F238E27FC236}">
                  <a16:creationId xmlns:a16="http://schemas.microsoft.com/office/drawing/2014/main" id="{EACF0F4B-1774-3332-49FA-E1551C770007}"/>
                </a:ext>
              </a:extLst>
            </p:cNvPr>
            <p:cNvGrpSpPr/>
            <p:nvPr/>
          </p:nvGrpSpPr>
          <p:grpSpPr>
            <a:xfrm>
              <a:off x="10260737" y="2822630"/>
              <a:ext cx="75571" cy="69505"/>
              <a:chOff x="10260737" y="2822630"/>
              <a:chExt cx="75571" cy="69505"/>
            </a:xfrm>
          </p:grpSpPr>
          <p:sp>
            <p:nvSpPr>
              <p:cNvPr id="5476" name="Freeform: Shape 5475">
                <a:extLst>
                  <a:ext uri="{FF2B5EF4-FFF2-40B4-BE49-F238E27FC236}">
                    <a16:creationId xmlns:a16="http://schemas.microsoft.com/office/drawing/2014/main" id="{FE5AACC7-F2A2-0970-3631-779632316ED0}"/>
                  </a:ext>
                </a:extLst>
              </p:cNvPr>
              <p:cNvSpPr/>
              <p:nvPr/>
            </p:nvSpPr>
            <p:spPr>
              <a:xfrm>
                <a:off x="10298649"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77" name="Freeform: Shape 5476">
                <a:extLst>
                  <a:ext uri="{FF2B5EF4-FFF2-40B4-BE49-F238E27FC236}">
                    <a16:creationId xmlns:a16="http://schemas.microsoft.com/office/drawing/2014/main" id="{C141A570-A59E-CD4C-B79C-A9974BA4A42D}"/>
                  </a:ext>
                </a:extLst>
              </p:cNvPr>
              <p:cNvSpPr/>
              <p:nvPr/>
            </p:nvSpPr>
            <p:spPr>
              <a:xfrm>
                <a:off x="10260737" y="285599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nvGrpSpPr>
            <p:cNvPr id="5478" name="Graphic 4638">
              <a:extLst>
                <a:ext uri="{FF2B5EF4-FFF2-40B4-BE49-F238E27FC236}">
                  <a16:creationId xmlns:a16="http://schemas.microsoft.com/office/drawing/2014/main" id="{54D8D7A0-4C00-CACB-A4CD-8773E041AFB2}"/>
                </a:ext>
              </a:extLst>
            </p:cNvPr>
            <p:cNvGrpSpPr/>
            <p:nvPr/>
          </p:nvGrpSpPr>
          <p:grpSpPr>
            <a:xfrm>
              <a:off x="10027452" y="2856877"/>
              <a:ext cx="75444" cy="69631"/>
              <a:chOff x="10027452" y="2856877"/>
              <a:chExt cx="75444" cy="69631"/>
            </a:xfrm>
          </p:grpSpPr>
          <p:sp>
            <p:nvSpPr>
              <p:cNvPr id="5479" name="Freeform: Shape 5478">
                <a:extLst>
                  <a:ext uri="{FF2B5EF4-FFF2-40B4-BE49-F238E27FC236}">
                    <a16:creationId xmlns:a16="http://schemas.microsoft.com/office/drawing/2014/main" id="{F6816A3B-68F0-6EE8-9236-EF865E4EE6FD}"/>
                  </a:ext>
                </a:extLst>
              </p:cNvPr>
              <p:cNvSpPr/>
              <p:nvPr/>
            </p:nvSpPr>
            <p:spPr>
              <a:xfrm>
                <a:off x="10065364" y="2856877"/>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5480" name="Freeform: Shape 5479">
                <a:extLst>
                  <a:ext uri="{FF2B5EF4-FFF2-40B4-BE49-F238E27FC236}">
                    <a16:creationId xmlns:a16="http://schemas.microsoft.com/office/drawing/2014/main" id="{7ED8A3ED-37B2-80BF-03BB-501D6BA79CD2}"/>
                  </a:ext>
                </a:extLst>
              </p:cNvPr>
              <p:cNvSpPr/>
              <p:nvPr/>
            </p:nvSpPr>
            <p:spPr>
              <a:xfrm>
                <a:off x="10027452" y="289023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81" name="Graphic 4638">
              <a:extLst>
                <a:ext uri="{FF2B5EF4-FFF2-40B4-BE49-F238E27FC236}">
                  <a16:creationId xmlns:a16="http://schemas.microsoft.com/office/drawing/2014/main" id="{E21E460D-E916-75AC-D1E2-5325986E8C8F}"/>
                </a:ext>
              </a:extLst>
            </p:cNvPr>
            <p:cNvGrpSpPr/>
            <p:nvPr/>
          </p:nvGrpSpPr>
          <p:grpSpPr>
            <a:xfrm>
              <a:off x="10060435" y="2856877"/>
              <a:ext cx="75444" cy="69631"/>
              <a:chOff x="10060435" y="2856877"/>
              <a:chExt cx="75444" cy="69631"/>
            </a:xfrm>
          </p:grpSpPr>
          <p:sp>
            <p:nvSpPr>
              <p:cNvPr id="5482" name="Freeform: Shape 5481">
                <a:extLst>
                  <a:ext uri="{FF2B5EF4-FFF2-40B4-BE49-F238E27FC236}">
                    <a16:creationId xmlns:a16="http://schemas.microsoft.com/office/drawing/2014/main" id="{E3A61A03-F5C6-6AC0-9B3E-292ED276389B}"/>
                  </a:ext>
                </a:extLst>
              </p:cNvPr>
              <p:cNvSpPr/>
              <p:nvPr/>
            </p:nvSpPr>
            <p:spPr>
              <a:xfrm>
                <a:off x="10098347" y="2856877"/>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5483" name="Freeform: Shape 5482">
                <a:extLst>
                  <a:ext uri="{FF2B5EF4-FFF2-40B4-BE49-F238E27FC236}">
                    <a16:creationId xmlns:a16="http://schemas.microsoft.com/office/drawing/2014/main" id="{136D9E7F-B432-FAEF-A7A3-B6229AF20754}"/>
                  </a:ext>
                </a:extLst>
              </p:cNvPr>
              <p:cNvSpPr/>
              <p:nvPr/>
            </p:nvSpPr>
            <p:spPr>
              <a:xfrm>
                <a:off x="10060435" y="289023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84" name="Graphic 4638">
              <a:extLst>
                <a:ext uri="{FF2B5EF4-FFF2-40B4-BE49-F238E27FC236}">
                  <a16:creationId xmlns:a16="http://schemas.microsoft.com/office/drawing/2014/main" id="{E434CDC0-FE90-9021-E5C6-823E2D6254D1}"/>
                </a:ext>
              </a:extLst>
            </p:cNvPr>
            <p:cNvGrpSpPr/>
            <p:nvPr/>
          </p:nvGrpSpPr>
          <p:grpSpPr>
            <a:xfrm>
              <a:off x="10108204" y="2856877"/>
              <a:ext cx="75444" cy="69631"/>
              <a:chOff x="10108204" y="2856877"/>
              <a:chExt cx="75444" cy="69631"/>
            </a:xfrm>
          </p:grpSpPr>
          <p:sp>
            <p:nvSpPr>
              <p:cNvPr id="5485" name="Freeform: Shape 5484">
                <a:extLst>
                  <a:ext uri="{FF2B5EF4-FFF2-40B4-BE49-F238E27FC236}">
                    <a16:creationId xmlns:a16="http://schemas.microsoft.com/office/drawing/2014/main" id="{02FCEB19-1CC0-00AA-0AA3-F0106C18AB5D}"/>
                  </a:ext>
                </a:extLst>
              </p:cNvPr>
              <p:cNvSpPr/>
              <p:nvPr/>
            </p:nvSpPr>
            <p:spPr>
              <a:xfrm>
                <a:off x="10146116" y="2856877"/>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endParaRPr lang="en-US" dirty="0"/>
              </a:p>
            </p:txBody>
          </p:sp>
          <p:sp>
            <p:nvSpPr>
              <p:cNvPr id="5486" name="Freeform: Shape 5485">
                <a:extLst>
                  <a:ext uri="{FF2B5EF4-FFF2-40B4-BE49-F238E27FC236}">
                    <a16:creationId xmlns:a16="http://schemas.microsoft.com/office/drawing/2014/main" id="{15F13959-9631-508D-D85E-BE888469C593}"/>
                  </a:ext>
                </a:extLst>
              </p:cNvPr>
              <p:cNvSpPr/>
              <p:nvPr/>
            </p:nvSpPr>
            <p:spPr>
              <a:xfrm>
                <a:off x="10108204" y="289023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87" name="Graphic 4638">
              <a:extLst>
                <a:ext uri="{FF2B5EF4-FFF2-40B4-BE49-F238E27FC236}">
                  <a16:creationId xmlns:a16="http://schemas.microsoft.com/office/drawing/2014/main" id="{4B0AC258-4380-C305-22A0-978F13BDB336}"/>
                </a:ext>
              </a:extLst>
            </p:cNvPr>
            <p:cNvGrpSpPr/>
            <p:nvPr/>
          </p:nvGrpSpPr>
          <p:grpSpPr>
            <a:xfrm>
              <a:off x="9738436" y="2899086"/>
              <a:ext cx="75444" cy="69505"/>
              <a:chOff x="9738436" y="2899086"/>
              <a:chExt cx="75444" cy="69505"/>
            </a:xfrm>
          </p:grpSpPr>
          <p:sp>
            <p:nvSpPr>
              <p:cNvPr id="5488" name="Freeform: Shape 5487">
                <a:extLst>
                  <a:ext uri="{FF2B5EF4-FFF2-40B4-BE49-F238E27FC236}">
                    <a16:creationId xmlns:a16="http://schemas.microsoft.com/office/drawing/2014/main" id="{1BD9CC75-7B14-2E56-27D2-5F788EEE05F8}"/>
                  </a:ext>
                </a:extLst>
              </p:cNvPr>
              <p:cNvSpPr/>
              <p:nvPr/>
            </p:nvSpPr>
            <p:spPr>
              <a:xfrm>
                <a:off x="9776348" y="28990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89" name="Freeform: Shape 5488">
                <a:extLst>
                  <a:ext uri="{FF2B5EF4-FFF2-40B4-BE49-F238E27FC236}">
                    <a16:creationId xmlns:a16="http://schemas.microsoft.com/office/drawing/2014/main" id="{1E342E33-A07D-FD95-5815-D5EB0547B38F}"/>
                  </a:ext>
                </a:extLst>
              </p:cNvPr>
              <p:cNvSpPr/>
              <p:nvPr/>
            </p:nvSpPr>
            <p:spPr>
              <a:xfrm>
                <a:off x="9738436" y="293244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grpSp>
          <p:nvGrpSpPr>
            <p:cNvPr id="5490" name="Graphic 4638">
              <a:extLst>
                <a:ext uri="{FF2B5EF4-FFF2-40B4-BE49-F238E27FC236}">
                  <a16:creationId xmlns:a16="http://schemas.microsoft.com/office/drawing/2014/main" id="{23359DE4-EA0E-688E-EB7D-2C5BBFA75A40}"/>
                </a:ext>
              </a:extLst>
            </p:cNvPr>
            <p:cNvGrpSpPr/>
            <p:nvPr/>
          </p:nvGrpSpPr>
          <p:grpSpPr>
            <a:xfrm>
              <a:off x="9502624" y="2933206"/>
              <a:ext cx="75571" cy="69505"/>
              <a:chOff x="9502624" y="2933206"/>
              <a:chExt cx="75571" cy="69505"/>
            </a:xfrm>
          </p:grpSpPr>
          <p:sp>
            <p:nvSpPr>
              <p:cNvPr id="5491" name="Freeform: Shape 5490">
                <a:extLst>
                  <a:ext uri="{FF2B5EF4-FFF2-40B4-BE49-F238E27FC236}">
                    <a16:creationId xmlns:a16="http://schemas.microsoft.com/office/drawing/2014/main" id="{857078E9-963C-7E9E-EEBC-5DBD718305D1}"/>
                  </a:ext>
                </a:extLst>
              </p:cNvPr>
              <p:cNvSpPr/>
              <p:nvPr/>
            </p:nvSpPr>
            <p:spPr>
              <a:xfrm>
                <a:off x="9540536" y="293320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5492" name="Freeform: Shape 5491">
                <a:extLst>
                  <a:ext uri="{FF2B5EF4-FFF2-40B4-BE49-F238E27FC236}">
                    <a16:creationId xmlns:a16="http://schemas.microsoft.com/office/drawing/2014/main" id="{3F3DE116-6DD0-425B-9E48-DF494FE8C1C0}"/>
                  </a:ext>
                </a:extLst>
              </p:cNvPr>
              <p:cNvSpPr/>
              <p:nvPr/>
            </p:nvSpPr>
            <p:spPr>
              <a:xfrm>
                <a:off x="9502624" y="296656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endParaRPr lang="en-US" dirty="0"/>
              </a:p>
            </p:txBody>
          </p:sp>
        </p:grpSp>
      </p:grpSp>
      <p:grpSp>
        <p:nvGrpSpPr>
          <p:cNvPr id="4551" name="Group 4550">
            <a:extLst>
              <a:ext uri="{FF2B5EF4-FFF2-40B4-BE49-F238E27FC236}">
                <a16:creationId xmlns:a16="http://schemas.microsoft.com/office/drawing/2014/main" id="{46BEA0EF-EB99-A218-F55B-F86F3C10395B}"/>
              </a:ext>
            </a:extLst>
          </p:cNvPr>
          <p:cNvGrpSpPr/>
          <p:nvPr/>
        </p:nvGrpSpPr>
        <p:grpSpPr>
          <a:xfrm>
            <a:off x="6923851" y="2891124"/>
            <a:ext cx="4366702" cy="623399"/>
            <a:chOff x="6923851" y="2891124"/>
            <a:chExt cx="4366702" cy="623399"/>
          </a:xfrm>
        </p:grpSpPr>
        <p:grpSp>
          <p:nvGrpSpPr>
            <p:cNvPr id="4674" name="Graphic 4638">
              <a:extLst>
                <a:ext uri="{FF2B5EF4-FFF2-40B4-BE49-F238E27FC236}">
                  <a16:creationId xmlns:a16="http://schemas.microsoft.com/office/drawing/2014/main" id="{A3EB76BB-C112-69A1-21B0-7C1B0EE5E94A}"/>
                </a:ext>
              </a:extLst>
            </p:cNvPr>
            <p:cNvGrpSpPr/>
            <p:nvPr/>
          </p:nvGrpSpPr>
          <p:grpSpPr>
            <a:xfrm>
              <a:off x="7140834" y="3278458"/>
              <a:ext cx="75444" cy="69505"/>
              <a:chOff x="7140834" y="3278458"/>
              <a:chExt cx="75444" cy="69505"/>
            </a:xfrm>
          </p:grpSpPr>
          <p:sp>
            <p:nvSpPr>
              <p:cNvPr id="4675" name="Freeform: Shape 4674">
                <a:extLst>
                  <a:ext uri="{FF2B5EF4-FFF2-40B4-BE49-F238E27FC236}">
                    <a16:creationId xmlns:a16="http://schemas.microsoft.com/office/drawing/2014/main" id="{E92F75D0-C2E3-6D85-FC3C-B5AC3288A583}"/>
                  </a:ext>
                </a:extLst>
              </p:cNvPr>
              <p:cNvSpPr/>
              <p:nvPr/>
            </p:nvSpPr>
            <p:spPr>
              <a:xfrm>
                <a:off x="7178745" y="327845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endParaRPr lang="en-US" dirty="0"/>
              </a:p>
            </p:txBody>
          </p:sp>
          <p:sp>
            <p:nvSpPr>
              <p:cNvPr id="4676" name="Freeform: Shape 4675">
                <a:extLst>
                  <a:ext uri="{FF2B5EF4-FFF2-40B4-BE49-F238E27FC236}">
                    <a16:creationId xmlns:a16="http://schemas.microsoft.com/office/drawing/2014/main" id="{D87362B6-0E9B-C516-0072-1EACB6A3BF66}"/>
                  </a:ext>
                </a:extLst>
              </p:cNvPr>
              <p:cNvSpPr/>
              <p:nvPr/>
            </p:nvSpPr>
            <p:spPr>
              <a:xfrm>
                <a:off x="7140834" y="331182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endParaRPr lang="en-US" dirty="0"/>
              </a:p>
            </p:txBody>
          </p:sp>
        </p:grpSp>
        <p:sp>
          <p:nvSpPr>
            <p:cNvPr id="5493" name="Freeform: Shape 5492">
              <a:extLst>
                <a:ext uri="{FF2B5EF4-FFF2-40B4-BE49-F238E27FC236}">
                  <a16:creationId xmlns:a16="http://schemas.microsoft.com/office/drawing/2014/main" id="{35F304CF-2D1F-1195-6988-0A80F6CE3F57}"/>
                </a:ext>
              </a:extLst>
            </p:cNvPr>
            <p:cNvSpPr/>
            <p:nvPr/>
          </p:nvSpPr>
          <p:spPr>
            <a:xfrm>
              <a:off x="6923851" y="2891124"/>
              <a:ext cx="4366702" cy="623399"/>
            </a:xfrm>
            <a:custGeom>
              <a:avLst/>
              <a:gdLst>
                <a:gd name="connsiteX0" fmla="*/ 0 w 4366702"/>
                <a:gd name="connsiteY0" fmla="*/ 623399 h 623399"/>
                <a:gd name="connsiteX1" fmla="*/ 0 w 4366702"/>
                <a:gd name="connsiteY1" fmla="*/ 536960 h 623399"/>
                <a:gd name="connsiteX2" fmla="*/ 65461 w 4366702"/>
                <a:gd name="connsiteY2" fmla="*/ 536960 h 623399"/>
                <a:gd name="connsiteX3" fmla="*/ 65461 w 4366702"/>
                <a:gd name="connsiteY3" fmla="*/ 492350 h 623399"/>
                <a:gd name="connsiteX4" fmla="*/ 86439 w 4366702"/>
                <a:gd name="connsiteY4" fmla="*/ 492350 h 623399"/>
                <a:gd name="connsiteX5" fmla="*/ 86439 w 4366702"/>
                <a:gd name="connsiteY5" fmla="*/ 455702 h 623399"/>
                <a:gd name="connsiteX6" fmla="*/ 183368 w 4366702"/>
                <a:gd name="connsiteY6" fmla="*/ 455702 h 623399"/>
                <a:gd name="connsiteX7" fmla="*/ 183368 w 4366702"/>
                <a:gd name="connsiteY7" fmla="*/ 413873 h 623399"/>
                <a:gd name="connsiteX8" fmla="*/ 267153 w 4366702"/>
                <a:gd name="connsiteY8" fmla="*/ 413873 h 623399"/>
                <a:gd name="connsiteX9" fmla="*/ 267153 w 4366702"/>
                <a:gd name="connsiteY9" fmla="*/ 382406 h 623399"/>
                <a:gd name="connsiteX10" fmla="*/ 322126 w 4366702"/>
                <a:gd name="connsiteY10" fmla="*/ 382406 h 623399"/>
                <a:gd name="connsiteX11" fmla="*/ 322126 w 4366702"/>
                <a:gd name="connsiteY11" fmla="*/ 343103 h 623399"/>
                <a:gd name="connsiteX12" fmla="*/ 371917 w 4366702"/>
                <a:gd name="connsiteY12" fmla="*/ 343103 h 623399"/>
                <a:gd name="connsiteX13" fmla="*/ 371917 w 4366702"/>
                <a:gd name="connsiteY13" fmla="*/ 309109 h 623399"/>
                <a:gd name="connsiteX14" fmla="*/ 838234 w 4366702"/>
                <a:gd name="connsiteY14" fmla="*/ 309109 h 623399"/>
                <a:gd name="connsiteX15" fmla="*/ 838234 w 4366702"/>
                <a:gd name="connsiteY15" fmla="*/ 288131 h 623399"/>
                <a:gd name="connsiteX16" fmla="*/ 903695 w 4366702"/>
                <a:gd name="connsiteY16" fmla="*/ 288131 h 623399"/>
                <a:gd name="connsiteX17" fmla="*/ 903695 w 4366702"/>
                <a:gd name="connsiteY17" fmla="*/ 254010 h 623399"/>
                <a:gd name="connsiteX18" fmla="*/ 1181337 w 4366702"/>
                <a:gd name="connsiteY18" fmla="*/ 254010 h 623399"/>
                <a:gd name="connsiteX19" fmla="*/ 1181337 w 4366702"/>
                <a:gd name="connsiteY19" fmla="*/ 206873 h 623399"/>
                <a:gd name="connsiteX20" fmla="*/ 1325403 w 4366702"/>
                <a:gd name="connsiteY20" fmla="*/ 206873 h 623399"/>
                <a:gd name="connsiteX21" fmla="*/ 1325403 w 4366702"/>
                <a:gd name="connsiteY21" fmla="*/ 183368 h 623399"/>
                <a:gd name="connsiteX22" fmla="*/ 1479958 w 4366702"/>
                <a:gd name="connsiteY22" fmla="*/ 183368 h 623399"/>
                <a:gd name="connsiteX23" fmla="*/ 1479958 w 4366702"/>
                <a:gd name="connsiteY23" fmla="*/ 151901 h 623399"/>
                <a:gd name="connsiteX24" fmla="*/ 1558562 w 4366702"/>
                <a:gd name="connsiteY24" fmla="*/ 151901 h 623399"/>
                <a:gd name="connsiteX25" fmla="*/ 1558562 w 4366702"/>
                <a:gd name="connsiteY25" fmla="*/ 123088 h 623399"/>
                <a:gd name="connsiteX26" fmla="*/ 1692138 w 4366702"/>
                <a:gd name="connsiteY26" fmla="*/ 123088 h 623399"/>
                <a:gd name="connsiteX27" fmla="*/ 1692138 w 4366702"/>
                <a:gd name="connsiteY27" fmla="*/ 102110 h 623399"/>
                <a:gd name="connsiteX28" fmla="*/ 2284197 w 4366702"/>
                <a:gd name="connsiteY28" fmla="*/ 102110 h 623399"/>
                <a:gd name="connsiteX29" fmla="*/ 2284197 w 4366702"/>
                <a:gd name="connsiteY29" fmla="*/ 73297 h 623399"/>
                <a:gd name="connsiteX30" fmla="*/ 2774020 w 4366702"/>
                <a:gd name="connsiteY30" fmla="*/ 73297 h 623399"/>
                <a:gd name="connsiteX31" fmla="*/ 2774020 w 4366702"/>
                <a:gd name="connsiteY31" fmla="*/ 33994 h 623399"/>
                <a:gd name="connsiteX32" fmla="*/ 2897108 w 4366702"/>
                <a:gd name="connsiteY32" fmla="*/ 33994 h 623399"/>
                <a:gd name="connsiteX33" fmla="*/ 2897108 w 4366702"/>
                <a:gd name="connsiteY33" fmla="*/ 0 h 623399"/>
                <a:gd name="connsiteX34" fmla="*/ 4366702 w 4366702"/>
                <a:gd name="connsiteY34" fmla="*/ 0 h 62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66702" h="623399">
                  <a:moveTo>
                    <a:pt x="0" y="623399"/>
                  </a:moveTo>
                  <a:lnTo>
                    <a:pt x="0" y="536960"/>
                  </a:lnTo>
                  <a:lnTo>
                    <a:pt x="65461" y="536960"/>
                  </a:lnTo>
                  <a:lnTo>
                    <a:pt x="65461" y="492350"/>
                  </a:lnTo>
                  <a:lnTo>
                    <a:pt x="86439" y="492350"/>
                  </a:lnTo>
                  <a:lnTo>
                    <a:pt x="86439" y="455702"/>
                  </a:lnTo>
                  <a:lnTo>
                    <a:pt x="183368" y="455702"/>
                  </a:lnTo>
                  <a:lnTo>
                    <a:pt x="183368" y="413873"/>
                  </a:lnTo>
                  <a:lnTo>
                    <a:pt x="267153" y="413873"/>
                  </a:lnTo>
                  <a:lnTo>
                    <a:pt x="267153" y="382406"/>
                  </a:lnTo>
                  <a:lnTo>
                    <a:pt x="322126" y="382406"/>
                  </a:lnTo>
                  <a:lnTo>
                    <a:pt x="322126" y="343103"/>
                  </a:lnTo>
                  <a:lnTo>
                    <a:pt x="371917" y="343103"/>
                  </a:lnTo>
                  <a:lnTo>
                    <a:pt x="371917" y="309109"/>
                  </a:lnTo>
                  <a:lnTo>
                    <a:pt x="838234" y="309109"/>
                  </a:lnTo>
                  <a:lnTo>
                    <a:pt x="838234" y="288131"/>
                  </a:lnTo>
                  <a:lnTo>
                    <a:pt x="903695" y="288131"/>
                  </a:lnTo>
                  <a:lnTo>
                    <a:pt x="903695" y="254010"/>
                  </a:lnTo>
                  <a:lnTo>
                    <a:pt x="1181337" y="254010"/>
                  </a:lnTo>
                  <a:lnTo>
                    <a:pt x="1181337" y="206873"/>
                  </a:lnTo>
                  <a:lnTo>
                    <a:pt x="1325403" y="206873"/>
                  </a:lnTo>
                  <a:lnTo>
                    <a:pt x="1325403" y="183368"/>
                  </a:lnTo>
                  <a:lnTo>
                    <a:pt x="1479958" y="183368"/>
                  </a:lnTo>
                  <a:lnTo>
                    <a:pt x="1479958" y="151901"/>
                  </a:lnTo>
                  <a:lnTo>
                    <a:pt x="1558562" y="151901"/>
                  </a:lnTo>
                  <a:lnTo>
                    <a:pt x="1558562" y="123088"/>
                  </a:lnTo>
                  <a:lnTo>
                    <a:pt x="1692138" y="123088"/>
                  </a:lnTo>
                  <a:lnTo>
                    <a:pt x="1692138" y="102110"/>
                  </a:lnTo>
                  <a:lnTo>
                    <a:pt x="2284197" y="102110"/>
                  </a:lnTo>
                  <a:lnTo>
                    <a:pt x="2284197" y="73297"/>
                  </a:lnTo>
                  <a:lnTo>
                    <a:pt x="2774020" y="73297"/>
                  </a:lnTo>
                  <a:lnTo>
                    <a:pt x="2774020" y="33994"/>
                  </a:lnTo>
                  <a:lnTo>
                    <a:pt x="2897108" y="33994"/>
                  </a:lnTo>
                  <a:lnTo>
                    <a:pt x="2897108" y="0"/>
                  </a:lnTo>
                  <a:lnTo>
                    <a:pt x="4366702" y="0"/>
                  </a:lnTo>
                </a:path>
              </a:pathLst>
            </a:custGeom>
            <a:noFill/>
            <a:ln w="28575" cap="flat">
              <a:solidFill>
                <a:schemeClr val="accent3"/>
              </a:solidFill>
              <a:prstDash val="sysDot"/>
              <a:miter/>
            </a:ln>
          </p:spPr>
          <p:txBody>
            <a:bodyPr rtlCol="0" anchor="ctr"/>
            <a:lstStyle/>
            <a:p>
              <a:endParaRPr lang="en-US" dirty="0"/>
            </a:p>
          </p:txBody>
        </p:sp>
      </p:grpSp>
      <p:sp>
        <p:nvSpPr>
          <p:cNvPr id="5494" name="Freeform: Shape 5493">
            <a:extLst>
              <a:ext uri="{FF2B5EF4-FFF2-40B4-BE49-F238E27FC236}">
                <a16:creationId xmlns:a16="http://schemas.microsoft.com/office/drawing/2014/main" id="{974EA53E-B898-7BF4-D72E-A728AF3ED92D}"/>
              </a:ext>
            </a:extLst>
          </p:cNvPr>
          <p:cNvSpPr/>
          <p:nvPr/>
        </p:nvSpPr>
        <p:spPr>
          <a:xfrm>
            <a:off x="6928021" y="2850937"/>
            <a:ext cx="4563086" cy="663965"/>
          </a:xfrm>
          <a:custGeom>
            <a:avLst/>
            <a:gdLst>
              <a:gd name="connsiteX0" fmla="*/ 0 w 4563086"/>
              <a:gd name="connsiteY0" fmla="*/ 663965 h 663965"/>
              <a:gd name="connsiteX1" fmla="*/ 0 w 4563086"/>
              <a:gd name="connsiteY1" fmla="*/ 650317 h 663965"/>
              <a:gd name="connsiteX2" fmla="*/ 64324 w 4563086"/>
              <a:gd name="connsiteY2" fmla="*/ 650317 h 663965"/>
              <a:gd name="connsiteX3" fmla="*/ 64324 w 4563086"/>
              <a:gd name="connsiteY3" fmla="*/ 607097 h 663965"/>
              <a:gd name="connsiteX4" fmla="*/ 80373 w 4563086"/>
              <a:gd name="connsiteY4" fmla="*/ 607097 h 663965"/>
              <a:gd name="connsiteX5" fmla="*/ 80373 w 4563086"/>
              <a:gd name="connsiteY5" fmla="*/ 587257 h 663965"/>
              <a:gd name="connsiteX6" fmla="*/ 182989 w 4563086"/>
              <a:gd name="connsiteY6" fmla="*/ 587257 h 663965"/>
              <a:gd name="connsiteX7" fmla="*/ 182989 w 4563086"/>
              <a:gd name="connsiteY7" fmla="*/ 558823 h 663965"/>
              <a:gd name="connsiteX8" fmla="*/ 252241 w 4563086"/>
              <a:gd name="connsiteY8" fmla="*/ 558823 h 663965"/>
              <a:gd name="connsiteX9" fmla="*/ 252241 w 4563086"/>
              <a:gd name="connsiteY9" fmla="*/ 525460 h 663965"/>
              <a:gd name="connsiteX10" fmla="*/ 326422 w 4563086"/>
              <a:gd name="connsiteY10" fmla="*/ 525460 h 663965"/>
              <a:gd name="connsiteX11" fmla="*/ 326422 w 4563086"/>
              <a:gd name="connsiteY11" fmla="*/ 511812 h 663965"/>
              <a:gd name="connsiteX12" fmla="*/ 385818 w 4563086"/>
              <a:gd name="connsiteY12" fmla="*/ 511812 h 663965"/>
              <a:gd name="connsiteX13" fmla="*/ 385818 w 4563086"/>
              <a:gd name="connsiteY13" fmla="*/ 495762 h 663965"/>
              <a:gd name="connsiteX14" fmla="*/ 404268 w 4563086"/>
              <a:gd name="connsiteY14" fmla="*/ 495762 h 663965"/>
              <a:gd name="connsiteX15" fmla="*/ 404268 w 4563086"/>
              <a:gd name="connsiteY15" fmla="*/ 477185 h 663965"/>
              <a:gd name="connsiteX16" fmla="*/ 503218 w 4563086"/>
              <a:gd name="connsiteY16" fmla="*/ 477185 h 663965"/>
              <a:gd name="connsiteX17" fmla="*/ 503218 w 4563086"/>
              <a:gd name="connsiteY17" fmla="*/ 458735 h 663965"/>
              <a:gd name="connsiteX18" fmla="*/ 526724 w 4563086"/>
              <a:gd name="connsiteY18" fmla="*/ 458735 h 663965"/>
              <a:gd name="connsiteX19" fmla="*/ 526724 w 4563086"/>
              <a:gd name="connsiteY19" fmla="*/ 436493 h 663965"/>
              <a:gd name="connsiteX20" fmla="*/ 595976 w 4563086"/>
              <a:gd name="connsiteY20" fmla="*/ 436493 h 663965"/>
              <a:gd name="connsiteX21" fmla="*/ 595976 w 4563086"/>
              <a:gd name="connsiteY21" fmla="*/ 420318 h 663965"/>
              <a:gd name="connsiteX22" fmla="*/ 619355 w 4563086"/>
              <a:gd name="connsiteY22" fmla="*/ 420318 h 663965"/>
              <a:gd name="connsiteX23" fmla="*/ 619355 w 4563086"/>
              <a:gd name="connsiteY23" fmla="*/ 404268 h 663965"/>
              <a:gd name="connsiteX24" fmla="*/ 649053 w 4563086"/>
              <a:gd name="connsiteY24" fmla="*/ 404268 h 663965"/>
              <a:gd name="connsiteX25" fmla="*/ 649053 w 4563086"/>
              <a:gd name="connsiteY25" fmla="*/ 390746 h 663965"/>
              <a:gd name="connsiteX26" fmla="*/ 668894 w 4563086"/>
              <a:gd name="connsiteY26" fmla="*/ 390746 h 663965"/>
              <a:gd name="connsiteX27" fmla="*/ 668894 w 4563086"/>
              <a:gd name="connsiteY27" fmla="*/ 369642 h 663965"/>
              <a:gd name="connsiteX28" fmla="*/ 828377 w 4563086"/>
              <a:gd name="connsiteY28" fmla="*/ 369642 h 663965"/>
              <a:gd name="connsiteX29" fmla="*/ 828377 w 4563086"/>
              <a:gd name="connsiteY29" fmla="*/ 352329 h 663965"/>
              <a:gd name="connsiteX30" fmla="*/ 937184 w 4563086"/>
              <a:gd name="connsiteY30" fmla="*/ 352329 h 663965"/>
              <a:gd name="connsiteX31" fmla="*/ 937184 w 4563086"/>
              <a:gd name="connsiteY31" fmla="*/ 330087 h 663965"/>
              <a:gd name="connsiteX32" fmla="*/ 1042201 w 4563086"/>
              <a:gd name="connsiteY32" fmla="*/ 330087 h 663965"/>
              <a:gd name="connsiteX33" fmla="*/ 1042201 w 4563086"/>
              <a:gd name="connsiteY33" fmla="*/ 293060 h 663965"/>
              <a:gd name="connsiteX34" fmla="*/ 1174513 w 4563086"/>
              <a:gd name="connsiteY34" fmla="*/ 293060 h 663965"/>
              <a:gd name="connsiteX35" fmla="*/ 1174513 w 4563086"/>
              <a:gd name="connsiteY35" fmla="*/ 269554 h 663965"/>
              <a:gd name="connsiteX36" fmla="*/ 1455062 w 4563086"/>
              <a:gd name="connsiteY36" fmla="*/ 269554 h 663965"/>
              <a:gd name="connsiteX37" fmla="*/ 1455062 w 4563086"/>
              <a:gd name="connsiteY37" fmla="*/ 247313 h 663965"/>
              <a:gd name="connsiteX38" fmla="*/ 1598496 w 4563086"/>
              <a:gd name="connsiteY38" fmla="*/ 247313 h 663965"/>
              <a:gd name="connsiteX39" fmla="*/ 1598496 w 4563086"/>
              <a:gd name="connsiteY39" fmla="*/ 225071 h 663965"/>
              <a:gd name="connsiteX40" fmla="*/ 1859330 w 4563086"/>
              <a:gd name="connsiteY40" fmla="*/ 225071 h 663965"/>
              <a:gd name="connsiteX41" fmla="*/ 1859330 w 4563086"/>
              <a:gd name="connsiteY41" fmla="*/ 196637 h 663965"/>
              <a:gd name="connsiteX42" fmla="*/ 2120291 w 4563086"/>
              <a:gd name="connsiteY42" fmla="*/ 196637 h 663965"/>
              <a:gd name="connsiteX43" fmla="*/ 2120291 w 4563086"/>
              <a:gd name="connsiteY43" fmla="*/ 173131 h 663965"/>
              <a:gd name="connsiteX44" fmla="*/ 2319329 w 4563086"/>
              <a:gd name="connsiteY44" fmla="*/ 173131 h 663965"/>
              <a:gd name="connsiteX45" fmla="*/ 2319329 w 4563086"/>
              <a:gd name="connsiteY45" fmla="*/ 141033 h 663965"/>
              <a:gd name="connsiteX46" fmla="*/ 2462636 w 4563086"/>
              <a:gd name="connsiteY46" fmla="*/ 141033 h 663965"/>
              <a:gd name="connsiteX47" fmla="*/ 2462636 w 4563086"/>
              <a:gd name="connsiteY47" fmla="*/ 115000 h 663965"/>
              <a:gd name="connsiteX48" fmla="*/ 2769218 w 4563086"/>
              <a:gd name="connsiteY48" fmla="*/ 115000 h 663965"/>
              <a:gd name="connsiteX49" fmla="*/ 2769218 w 4563086"/>
              <a:gd name="connsiteY49" fmla="*/ 79110 h 663965"/>
              <a:gd name="connsiteX50" fmla="*/ 2976975 w 4563086"/>
              <a:gd name="connsiteY50" fmla="*/ 79110 h 663965"/>
              <a:gd name="connsiteX51" fmla="*/ 2976975 w 4563086"/>
              <a:gd name="connsiteY51" fmla="*/ 40819 h 663965"/>
              <a:gd name="connsiteX52" fmla="*/ 3081992 w 4563086"/>
              <a:gd name="connsiteY52" fmla="*/ 40819 h 663965"/>
              <a:gd name="connsiteX53" fmla="*/ 3081992 w 4563086"/>
              <a:gd name="connsiteY53" fmla="*/ 0 h 663965"/>
              <a:gd name="connsiteX54" fmla="*/ 4563086 w 4563086"/>
              <a:gd name="connsiteY54" fmla="*/ 0 h 663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563086" h="663965">
                <a:moveTo>
                  <a:pt x="0" y="663965"/>
                </a:moveTo>
                <a:lnTo>
                  <a:pt x="0" y="650317"/>
                </a:lnTo>
                <a:lnTo>
                  <a:pt x="64324" y="650317"/>
                </a:lnTo>
                <a:lnTo>
                  <a:pt x="64324" y="607097"/>
                </a:lnTo>
                <a:lnTo>
                  <a:pt x="80373" y="607097"/>
                </a:lnTo>
                <a:lnTo>
                  <a:pt x="80373" y="587257"/>
                </a:lnTo>
                <a:lnTo>
                  <a:pt x="182989" y="587257"/>
                </a:lnTo>
                <a:lnTo>
                  <a:pt x="182989" y="558823"/>
                </a:lnTo>
                <a:lnTo>
                  <a:pt x="252241" y="558823"/>
                </a:lnTo>
                <a:lnTo>
                  <a:pt x="252241" y="525460"/>
                </a:lnTo>
                <a:lnTo>
                  <a:pt x="326422" y="525460"/>
                </a:lnTo>
                <a:lnTo>
                  <a:pt x="326422" y="511812"/>
                </a:lnTo>
                <a:lnTo>
                  <a:pt x="385818" y="511812"/>
                </a:lnTo>
                <a:lnTo>
                  <a:pt x="385818" y="495762"/>
                </a:lnTo>
                <a:lnTo>
                  <a:pt x="404268" y="495762"/>
                </a:lnTo>
                <a:lnTo>
                  <a:pt x="404268" y="477185"/>
                </a:lnTo>
                <a:lnTo>
                  <a:pt x="503218" y="477185"/>
                </a:lnTo>
                <a:lnTo>
                  <a:pt x="503218" y="458735"/>
                </a:lnTo>
                <a:lnTo>
                  <a:pt x="526724" y="458735"/>
                </a:lnTo>
                <a:lnTo>
                  <a:pt x="526724" y="436493"/>
                </a:lnTo>
                <a:lnTo>
                  <a:pt x="595976" y="436493"/>
                </a:lnTo>
                <a:lnTo>
                  <a:pt x="595976" y="420318"/>
                </a:lnTo>
                <a:lnTo>
                  <a:pt x="619355" y="420318"/>
                </a:lnTo>
                <a:lnTo>
                  <a:pt x="619355" y="404268"/>
                </a:lnTo>
                <a:lnTo>
                  <a:pt x="649053" y="404268"/>
                </a:lnTo>
                <a:lnTo>
                  <a:pt x="649053" y="390746"/>
                </a:lnTo>
                <a:lnTo>
                  <a:pt x="668894" y="390746"/>
                </a:lnTo>
                <a:lnTo>
                  <a:pt x="668894" y="369642"/>
                </a:lnTo>
                <a:lnTo>
                  <a:pt x="828377" y="369642"/>
                </a:lnTo>
                <a:lnTo>
                  <a:pt x="828377" y="352329"/>
                </a:lnTo>
                <a:lnTo>
                  <a:pt x="937184" y="352329"/>
                </a:lnTo>
                <a:lnTo>
                  <a:pt x="937184" y="330087"/>
                </a:lnTo>
                <a:lnTo>
                  <a:pt x="1042201" y="330087"/>
                </a:lnTo>
                <a:lnTo>
                  <a:pt x="1042201" y="293060"/>
                </a:lnTo>
                <a:lnTo>
                  <a:pt x="1174513" y="293060"/>
                </a:lnTo>
                <a:lnTo>
                  <a:pt x="1174513" y="269554"/>
                </a:lnTo>
                <a:lnTo>
                  <a:pt x="1455062" y="269554"/>
                </a:lnTo>
                <a:lnTo>
                  <a:pt x="1455062" y="247313"/>
                </a:lnTo>
                <a:lnTo>
                  <a:pt x="1598496" y="247313"/>
                </a:lnTo>
                <a:lnTo>
                  <a:pt x="1598496" y="225071"/>
                </a:lnTo>
                <a:lnTo>
                  <a:pt x="1859330" y="225071"/>
                </a:lnTo>
                <a:lnTo>
                  <a:pt x="1859330" y="196637"/>
                </a:lnTo>
                <a:lnTo>
                  <a:pt x="2120291" y="196637"/>
                </a:lnTo>
                <a:lnTo>
                  <a:pt x="2120291" y="173131"/>
                </a:lnTo>
                <a:lnTo>
                  <a:pt x="2319329" y="173131"/>
                </a:lnTo>
                <a:lnTo>
                  <a:pt x="2319329" y="141033"/>
                </a:lnTo>
                <a:lnTo>
                  <a:pt x="2462636" y="141033"/>
                </a:lnTo>
                <a:lnTo>
                  <a:pt x="2462636" y="115000"/>
                </a:lnTo>
                <a:lnTo>
                  <a:pt x="2769218" y="115000"/>
                </a:lnTo>
                <a:lnTo>
                  <a:pt x="2769218" y="79110"/>
                </a:lnTo>
                <a:lnTo>
                  <a:pt x="2976975" y="79110"/>
                </a:lnTo>
                <a:lnTo>
                  <a:pt x="2976975" y="40819"/>
                </a:lnTo>
                <a:lnTo>
                  <a:pt x="3081992" y="40819"/>
                </a:lnTo>
                <a:lnTo>
                  <a:pt x="3081992" y="0"/>
                </a:lnTo>
                <a:lnTo>
                  <a:pt x="4563086" y="0"/>
                </a:lnTo>
              </a:path>
            </a:pathLst>
          </a:custGeom>
          <a:noFill/>
          <a:ln w="28575" cap="flat">
            <a:solidFill>
              <a:schemeClr val="accent3"/>
            </a:solidFill>
            <a:prstDash val="solid"/>
            <a:miter/>
          </a:ln>
        </p:spPr>
        <p:txBody>
          <a:bodyPr rtlCol="0" anchor="ctr"/>
          <a:lstStyle/>
          <a:p>
            <a:endParaRPr lang="en-US" dirty="0"/>
          </a:p>
        </p:txBody>
      </p:sp>
      <p:sp>
        <p:nvSpPr>
          <p:cNvPr id="5495" name="Freeform: Shape 5494">
            <a:extLst>
              <a:ext uri="{FF2B5EF4-FFF2-40B4-BE49-F238E27FC236}">
                <a16:creationId xmlns:a16="http://schemas.microsoft.com/office/drawing/2014/main" id="{4715AD19-5EC5-F382-5BF6-FC41A5FF3E90}"/>
              </a:ext>
            </a:extLst>
          </p:cNvPr>
          <p:cNvSpPr/>
          <p:nvPr/>
        </p:nvSpPr>
        <p:spPr>
          <a:xfrm>
            <a:off x="6884548" y="3171167"/>
            <a:ext cx="4281526" cy="344114"/>
          </a:xfrm>
          <a:custGeom>
            <a:avLst/>
            <a:gdLst>
              <a:gd name="connsiteX0" fmla="*/ 0 w 4281526"/>
              <a:gd name="connsiteY0" fmla="*/ 344114 h 344114"/>
              <a:gd name="connsiteX1" fmla="*/ 0 w 4281526"/>
              <a:gd name="connsiteY1" fmla="*/ 303675 h 344114"/>
              <a:gd name="connsiteX2" fmla="*/ 106406 w 4281526"/>
              <a:gd name="connsiteY2" fmla="*/ 303675 h 344114"/>
              <a:gd name="connsiteX3" fmla="*/ 106406 w 4281526"/>
              <a:gd name="connsiteY3" fmla="*/ 275999 h 344114"/>
              <a:gd name="connsiteX4" fmla="*/ 221280 w 4281526"/>
              <a:gd name="connsiteY4" fmla="*/ 275999 h 344114"/>
              <a:gd name="connsiteX5" fmla="*/ 221280 w 4281526"/>
              <a:gd name="connsiteY5" fmla="*/ 250472 h 344114"/>
              <a:gd name="connsiteX6" fmla="*/ 370274 w 4281526"/>
              <a:gd name="connsiteY6" fmla="*/ 250472 h 344114"/>
              <a:gd name="connsiteX7" fmla="*/ 370274 w 4281526"/>
              <a:gd name="connsiteY7" fmla="*/ 222796 h 344114"/>
              <a:gd name="connsiteX8" fmla="*/ 661817 w 4281526"/>
              <a:gd name="connsiteY8" fmla="*/ 222796 h 344114"/>
              <a:gd name="connsiteX9" fmla="*/ 661817 w 4281526"/>
              <a:gd name="connsiteY9" fmla="*/ 182357 h 344114"/>
              <a:gd name="connsiteX10" fmla="*/ 927833 w 4281526"/>
              <a:gd name="connsiteY10" fmla="*/ 182357 h 344114"/>
              <a:gd name="connsiteX11" fmla="*/ 939585 w 4281526"/>
              <a:gd name="connsiteY11" fmla="*/ 170604 h 344114"/>
              <a:gd name="connsiteX12" fmla="*/ 1010860 w 4281526"/>
              <a:gd name="connsiteY12" fmla="*/ 170604 h 344114"/>
              <a:gd name="connsiteX13" fmla="*/ 1010860 w 4281526"/>
              <a:gd name="connsiteY13" fmla="*/ 137620 h 344114"/>
              <a:gd name="connsiteX14" fmla="*/ 1057618 w 4281526"/>
              <a:gd name="connsiteY14" fmla="*/ 137620 h 344114"/>
              <a:gd name="connsiteX15" fmla="*/ 1204464 w 4281526"/>
              <a:gd name="connsiteY15" fmla="*/ 137620 h 344114"/>
              <a:gd name="connsiteX16" fmla="*/ 1204464 w 4281526"/>
              <a:gd name="connsiteY16" fmla="*/ 101225 h 344114"/>
              <a:gd name="connsiteX17" fmla="*/ 1736622 w 4281526"/>
              <a:gd name="connsiteY17" fmla="*/ 101225 h 344114"/>
              <a:gd name="connsiteX18" fmla="*/ 1736622 w 4281526"/>
              <a:gd name="connsiteY18" fmla="*/ 80247 h 344114"/>
              <a:gd name="connsiteX19" fmla="*/ 2602279 w 4281526"/>
              <a:gd name="connsiteY19" fmla="*/ 80247 h 344114"/>
              <a:gd name="connsiteX20" fmla="*/ 2602279 w 4281526"/>
              <a:gd name="connsiteY20" fmla="*/ 53077 h 344114"/>
              <a:gd name="connsiteX21" fmla="*/ 3457952 w 4281526"/>
              <a:gd name="connsiteY21" fmla="*/ 53077 h 344114"/>
              <a:gd name="connsiteX22" fmla="*/ 3457952 w 4281526"/>
              <a:gd name="connsiteY22" fmla="*/ 0 h 344114"/>
              <a:gd name="connsiteX23" fmla="*/ 4281527 w 4281526"/>
              <a:gd name="connsiteY23" fmla="*/ 0 h 34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281526" h="344114">
                <a:moveTo>
                  <a:pt x="0" y="344114"/>
                </a:moveTo>
                <a:lnTo>
                  <a:pt x="0" y="303675"/>
                </a:lnTo>
                <a:lnTo>
                  <a:pt x="106406" y="303675"/>
                </a:lnTo>
                <a:lnTo>
                  <a:pt x="106406" y="275999"/>
                </a:lnTo>
                <a:lnTo>
                  <a:pt x="221280" y="275999"/>
                </a:lnTo>
                <a:lnTo>
                  <a:pt x="221280" y="250472"/>
                </a:lnTo>
                <a:lnTo>
                  <a:pt x="370274" y="250472"/>
                </a:lnTo>
                <a:lnTo>
                  <a:pt x="370274" y="222796"/>
                </a:lnTo>
                <a:lnTo>
                  <a:pt x="661817" y="222796"/>
                </a:lnTo>
                <a:cubicBezTo>
                  <a:pt x="661817" y="222796"/>
                  <a:pt x="655372" y="182357"/>
                  <a:pt x="661817" y="182357"/>
                </a:cubicBezTo>
                <a:cubicBezTo>
                  <a:pt x="668262" y="182357"/>
                  <a:pt x="927833" y="182357"/>
                  <a:pt x="927833" y="182357"/>
                </a:cubicBezTo>
                <a:lnTo>
                  <a:pt x="939585" y="170604"/>
                </a:lnTo>
                <a:lnTo>
                  <a:pt x="1010860" y="170604"/>
                </a:lnTo>
                <a:lnTo>
                  <a:pt x="1010860" y="137620"/>
                </a:lnTo>
                <a:lnTo>
                  <a:pt x="1057618" y="137620"/>
                </a:lnTo>
                <a:lnTo>
                  <a:pt x="1204464" y="137620"/>
                </a:lnTo>
                <a:lnTo>
                  <a:pt x="1204464" y="101225"/>
                </a:lnTo>
                <a:lnTo>
                  <a:pt x="1736622" y="101225"/>
                </a:lnTo>
                <a:lnTo>
                  <a:pt x="1736622" y="80247"/>
                </a:lnTo>
                <a:lnTo>
                  <a:pt x="2602279" y="80247"/>
                </a:lnTo>
                <a:lnTo>
                  <a:pt x="2602279" y="53077"/>
                </a:lnTo>
                <a:lnTo>
                  <a:pt x="3457952" y="53077"/>
                </a:lnTo>
                <a:lnTo>
                  <a:pt x="3457952" y="0"/>
                </a:lnTo>
                <a:lnTo>
                  <a:pt x="4281527" y="0"/>
                </a:lnTo>
              </a:path>
            </a:pathLst>
          </a:custGeom>
          <a:noFill/>
          <a:ln w="28575" cap="flat">
            <a:solidFill>
              <a:schemeClr val="accent1"/>
            </a:solidFill>
            <a:prstDash val="sysDot"/>
            <a:miter/>
          </a:ln>
        </p:spPr>
        <p:txBody>
          <a:bodyPr rtlCol="0" anchor="ctr"/>
          <a:lstStyle/>
          <a:p>
            <a:endParaRPr lang="en-US" dirty="0"/>
          </a:p>
        </p:txBody>
      </p:sp>
      <p:sp>
        <p:nvSpPr>
          <p:cNvPr id="5496" name="Freeform: Shape 5495">
            <a:extLst>
              <a:ext uri="{FF2B5EF4-FFF2-40B4-BE49-F238E27FC236}">
                <a16:creationId xmlns:a16="http://schemas.microsoft.com/office/drawing/2014/main" id="{A75B34D1-5FF4-E121-469B-314810652BBA}"/>
              </a:ext>
            </a:extLst>
          </p:cNvPr>
          <p:cNvSpPr/>
          <p:nvPr/>
        </p:nvSpPr>
        <p:spPr>
          <a:xfrm>
            <a:off x="6923977" y="3320540"/>
            <a:ext cx="4327400" cy="201818"/>
          </a:xfrm>
          <a:custGeom>
            <a:avLst/>
            <a:gdLst>
              <a:gd name="connsiteX0" fmla="*/ 0 w 4327400"/>
              <a:gd name="connsiteY0" fmla="*/ 201818 h 201818"/>
              <a:gd name="connsiteX1" fmla="*/ 0 w 4327400"/>
              <a:gd name="connsiteY1" fmla="*/ 154175 h 201818"/>
              <a:gd name="connsiteX2" fmla="*/ 37280 w 4327400"/>
              <a:gd name="connsiteY2" fmla="*/ 154175 h 201818"/>
              <a:gd name="connsiteX3" fmla="*/ 37280 w 4327400"/>
              <a:gd name="connsiteY3" fmla="*/ 139642 h 201818"/>
              <a:gd name="connsiteX4" fmla="*/ 58005 w 4327400"/>
              <a:gd name="connsiteY4" fmla="*/ 139642 h 201818"/>
              <a:gd name="connsiteX5" fmla="*/ 58005 w 4327400"/>
              <a:gd name="connsiteY5" fmla="*/ 118033 h 201818"/>
              <a:gd name="connsiteX6" fmla="*/ 176923 w 4327400"/>
              <a:gd name="connsiteY6" fmla="*/ 118033 h 201818"/>
              <a:gd name="connsiteX7" fmla="*/ 176923 w 4327400"/>
              <a:gd name="connsiteY7" fmla="*/ 107670 h 201818"/>
              <a:gd name="connsiteX8" fmla="*/ 845437 w 4327400"/>
              <a:gd name="connsiteY8" fmla="*/ 107670 h 201818"/>
              <a:gd name="connsiteX9" fmla="*/ 845437 w 4327400"/>
              <a:gd name="connsiteY9" fmla="*/ 88967 h 201818"/>
              <a:gd name="connsiteX10" fmla="*/ 1884352 w 4327400"/>
              <a:gd name="connsiteY10" fmla="*/ 88967 h 201818"/>
              <a:gd name="connsiteX11" fmla="*/ 1884352 w 4327400"/>
              <a:gd name="connsiteY11" fmla="*/ 70390 h 201818"/>
              <a:gd name="connsiteX12" fmla="*/ 2246412 w 4327400"/>
              <a:gd name="connsiteY12" fmla="*/ 70390 h 201818"/>
              <a:gd name="connsiteX13" fmla="*/ 2246412 w 4327400"/>
              <a:gd name="connsiteY13" fmla="*/ 47643 h 201818"/>
              <a:gd name="connsiteX14" fmla="*/ 3394007 w 4327400"/>
              <a:gd name="connsiteY14" fmla="*/ 47643 h 201818"/>
              <a:gd name="connsiteX15" fmla="*/ 3394007 w 4327400"/>
              <a:gd name="connsiteY15" fmla="*/ 0 h 201818"/>
              <a:gd name="connsiteX16" fmla="*/ 4327400 w 4327400"/>
              <a:gd name="connsiteY16" fmla="*/ 0 h 20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27400" h="201818">
                <a:moveTo>
                  <a:pt x="0" y="201818"/>
                </a:moveTo>
                <a:lnTo>
                  <a:pt x="0" y="154175"/>
                </a:lnTo>
                <a:lnTo>
                  <a:pt x="37280" y="154175"/>
                </a:lnTo>
                <a:lnTo>
                  <a:pt x="37280" y="139642"/>
                </a:lnTo>
                <a:lnTo>
                  <a:pt x="58005" y="139642"/>
                </a:lnTo>
                <a:lnTo>
                  <a:pt x="58005" y="118033"/>
                </a:lnTo>
                <a:lnTo>
                  <a:pt x="176923" y="118033"/>
                </a:lnTo>
                <a:lnTo>
                  <a:pt x="176923" y="107670"/>
                </a:lnTo>
                <a:lnTo>
                  <a:pt x="845437" y="107670"/>
                </a:lnTo>
                <a:lnTo>
                  <a:pt x="845437" y="88967"/>
                </a:lnTo>
                <a:lnTo>
                  <a:pt x="1884352" y="88967"/>
                </a:lnTo>
                <a:lnTo>
                  <a:pt x="1884352" y="70390"/>
                </a:lnTo>
                <a:lnTo>
                  <a:pt x="2246412" y="70390"/>
                </a:lnTo>
                <a:lnTo>
                  <a:pt x="2246412" y="47643"/>
                </a:lnTo>
                <a:lnTo>
                  <a:pt x="3394007" y="47643"/>
                </a:lnTo>
                <a:lnTo>
                  <a:pt x="3394007" y="0"/>
                </a:lnTo>
                <a:lnTo>
                  <a:pt x="4327400" y="0"/>
                </a:lnTo>
              </a:path>
            </a:pathLst>
          </a:custGeom>
          <a:noFill/>
          <a:ln w="28575" cap="flat">
            <a:solidFill>
              <a:schemeClr val="accent1"/>
            </a:solidFill>
            <a:prstDash val="solid"/>
            <a:miter/>
          </a:ln>
        </p:spPr>
        <p:txBody>
          <a:bodyPr rtlCol="0" anchor="ctr"/>
          <a:lstStyle/>
          <a:p>
            <a:endParaRPr lang="en-US" dirty="0"/>
          </a:p>
        </p:txBody>
      </p:sp>
      <p:cxnSp>
        <p:nvCxnSpPr>
          <p:cNvPr id="4640" name="Straight Connector 4639">
            <a:extLst>
              <a:ext uri="{FF2B5EF4-FFF2-40B4-BE49-F238E27FC236}">
                <a16:creationId xmlns:a16="http://schemas.microsoft.com/office/drawing/2014/main" id="{9D8A0A2D-B492-2E59-00A0-306DDEF49354}"/>
              </a:ext>
            </a:extLst>
          </p:cNvPr>
          <p:cNvCxnSpPr/>
          <p:nvPr/>
        </p:nvCxnSpPr>
        <p:spPr bwMode="auto">
          <a:xfrm>
            <a:off x="9140757" y="2225039"/>
            <a:ext cx="215721" cy="0"/>
          </a:xfrm>
          <a:prstGeom prst="line">
            <a:avLst/>
          </a:prstGeom>
          <a:noFill/>
          <a:ln w="28575" cap="flat" cmpd="sng" algn="ctr">
            <a:solidFill>
              <a:schemeClr val="accent3"/>
            </a:solidFill>
            <a:prstDash val="sysDot"/>
            <a:round/>
            <a:headEnd type="none" w="med" len="med"/>
            <a:tailEnd type="none" w="med" len="med"/>
          </a:ln>
          <a:effectLst/>
        </p:spPr>
      </p:cxnSp>
      <p:sp>
        <p:nvSpPr>
          <p:cNvPr id="4641" name="TextBox 4640">
            <a:extLst>
              <a:ext uri="{FF2B5EF4-FFF2-40B4-BE49-F238E27FC236}">
                <a16:creationId xmlns:a16="http://schemas.microsoft.com/office/drawing/2014/main" id="{DFBDED40-89DB-77C5-0C96-151808B632C9}"/>
              </a:ext>
            </a:extLst>
          </p:cNvPr>
          <p:cNvSpPr txBox="1"/>
          <p:nvPr/>
        </p:nvSpPr>
        <p:spPr bwMode="auto">
          <a:xfrm>
            <a:off x="966372" y="1432868"/>
            <a:ext cx="48249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Atrial Fibrillation/Flutter</a:t>
            </a:r>
          </a:p>
        </p:txBody>
      </p:sp>
      <p:sp>
        <p:nvSpPr>
          <p:cNvPr id="4642" name="TextBox 4641">
            <a:extLst>
              <a:ext uri="{FF2B5EF4-FFF2-40B4-BE49-F238E27FC236}">
                <a16:creationId xmlns:a16="http://schemas.microsoft.com/office/drawing/2014/main" id="{B1E2797A-81CB-1CFC-77A0-E877E10740EC}"/>
              </a:ext>
            </a:extLst>
          </p:cNvPr>
          <p:cNvSpPr txBox="1"/>
          <p:nvPr/>
        </p:nvSpPr>
        <p:spPr bwMode="auto">
          <a:xfrm>
            <a:off x="6766860" y="1474527"/>
            <a:ext cx="477138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Hypertension</a:t>
            </a:r>
          </a:p>
        </p:txBody>
      </p:sp>
    </p:spTree>
    <p:custDataLst>
      <p:tags r:id="rId1"/>
    </p:custDataLst>
    <p:extLst>
      <p:ext uri="{BB962C8B-B14F-4D97-AF65-F5344CB8AC3E}">
        <p14:creationId xmlns:p14="http://schemas.microsoft.com/office/powerpoint/2010/main" val="3422649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ALPINE: Zanubrutinib vs Ibrutinib for R/R CLL/SLL</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ASH 2022. Abstr LBA-6. Brown. NEJM. 2023;388:319.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Content Placeholder 1">
            <a:extLst>
              <a:ext uri="{FF2B5EF4-FFF2-40B4-BE49-F238E27FC236}">
                <a16:creationId xmlns:a16="http://schemas.microsoft.com/office/drawing/2014/main" id="{F864C22F-1996-157E-D633-E41F7726C9C2}"/>
              </a:ext>
            </a:extLst>
          </p:cNvPr>
          <p:cNvSpPr>
            <a:spLocks noGrp="1"/>
          </p:cNvSpPr>
          <p:nvPr>
            <p:ph idx="1"/>
          </p:nvPr>
        </p:nvSpPr>
        <p:spPr>
          <a:xfrm>
            <a:off x="604675" y="1513047"/>
            <a:ext cx="10877529" cy="4650686"/>
          </a:xfrm>
        </p:spPr>
        <p:txBody>
          <a:bodyPr/>
          <a:lstStyle/>
          <a:p>
            <a:r>
              <a:rPr lang="en-US" sz="2000" dirty="0"/>
              <a:t>Randomized, open-label phase III trial (median follow-up 29.6 mo)</a:t>
            </a:r>
          </a:p>
        </p:txBody>
      </p:sp>
      <p:sp>
        <p:nvSpPr>
          <p:cNvPr id="5" name="Text Box 45">
            <a:extLst>
              <a:ext uri="{FF2B5EF4-FFF2-40B4-BE49-F238E27FC236}">
                <a16:creationId xmlns:a16="http://schemas.microsoft.com/office/drawing/2014/main" id="{6E286FAE-9F43-5CD8-DCCB-5AC3B9091264}"/>
              </a:ext>
            </a:extLst>
          </p:cNvPr>
          <p:cNvSpPr txBox="1">
            <a:spLocks noChangeArrowheads="1"/>
          </p:cNvSpPr>
          <p:nvPr/>
        </p:nvSpPr>
        <p:spPr bwMode="auto">
          <a:xfrm>
            <a:off x="627064" y="2671897"/>
            <a:ext cx="333533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R/R CLL/SLL; received ≥1 prior systemic tx; measurable lymphadenopathy per CT or MRI; no prior BTKi;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warfarin or other vitamin K antagonists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652)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6">
            <a:extLst>
              <a:ext uri="{FF2B5EF4-FFF2-40B4-BE49-F238E27FC236}">
                <a16:creationId xmlns:a16="http://schemas.microsoft.com/office/drawing/2014/main" id="{B230057E-5AA5-B687-5C34-E3F7C9C30EDF}"/>
              </a:ext>
            </a:extLst>
          </p:cNvPr>
          <p:cNvSpPr>
            <a:spLocks noChangeArrowheads="1"/>
          </p:cNvSpPr>
          <p:nvPr/>
        </p:nvSpPr>
        <p:spPr bwMode="auto">
          <a:xfrm>
            <a:off x="8830816" y="3295789"/>
            <a:ext cx="22202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unacceptable toxicity</a:t>
            </a:r>
          </a:p>
        </p:txBody>
      </p:sp>
      <p:sp>
        <p:nvSpPr>
          <p:cNvPr id="7" name="Rectangle 49">
            <a:extLst>
              <a:ext uri="{FF2B5EF4-FFF2-40B4-BE49-F238E27FC236}">
                <a16:creationId xmlns:a16="http://schemas.microsoft.com/office/drawing/2014/main" id="{5F34CF28-D84E-AC7F-7962-12FF76665FBA}"/>
              </a:ext>
            </a:extLst>
          </p:cNvPr>
          <p:cNvSpPr>
            <a:spLocks noChangeArrowheads="1"/>
          </p:cNvSpPr>
          <p:nvPr/>
        </p:nvSpPr>
        <p:spPr bwMode="auto">
          <a:xfrm>
            <a:off x="5107679" y="2841142"/>
            <a:ext cx="3062287"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Zanubrutinib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160 mg PO BID</a:t>
            </a:r>
          </a:p>
        </p:txBody>
      </p:sp>
      <p:sp>
        <p:nvSpPr>
          <p:cNvPr id="8" name="Rectangle 50">
            <a:extLst>
              <a:ext uri="{FF2B5EF4-FFF2-40B4-BE49-F238E27FC236}">
                <a16:creationId xmlns:a16="http://schemas.microsoft.com/office/drawing/2014/main" id="{15EE552A-98C0-C88F-CBA6-6C02842EE62E}"/>
              </a:ext>
            </a:extLst>
          </p:cNvPr>
          <p:cNvSpPr>
            <a:spLocks noChangeArrowheads="1"/>
          </p:cNvSpPr>
          <p:nvPr/>
        </p:nvSpPr>
        <p:spPr bwMode="auto">
          <a:xfrm>
            <a:off x="5107679" y="3785705"/>
            <a:ext cx="3062287"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420 mg PO QD</a:t>
            </a:r>
          </a:p>
        </p:txBody>
      </p:sp>
      <p:sp>
        <p:nvSpPr>
          <p:cNvPr id="9" name="Line 52">
            <a:extLst>
              <a:ext uri="{FF2B5EF4-FFF2-40B4-BE49-F238E27FC236}">
                <a16:creationId xmlns:a16="http://schemas.microsoft.com/office/drawing/2014/main" id="{58609C1B-7F64-D692-278B-4BD5EC6AF68C}"/>
              </a:ext>
            </a:extLst>
          </p:cNvPr>
          <p:cNvSpPr>
            <a:spLocks noChangeShapeType="1"/>
          </p:cNvSpPr>
          <p:nvPr/>
        </p:nvSpPr>
        <p:spPr bwMode="auto">
          <a:xfrm>
            <a:off x="8258176" y="372490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3">
            <a:extLst>
              <a:ext uri="{FF2B5EF4-FFF2-40B4-BE49-F238E27FC236}">
                <a16:creationId xmlns:a16="http://schemas.microsoft.com/office/drawing/2014/main" id="{16B447F7-38F5-9375-77F4-B11C97DB8BA2}"/>
              </a:ext>
            </a:extLst>
          </p:cNvPr>
          <p:cNvSpPr>
            <a:spLocks noChangeShapeType="1"/>
          </p:cNvSpPr>
          <p:nvPr/>
        </p:nvSpPr>
        <p:spPr bwMode="auto">
          <a:xfrm>
            <a:off x="4223891" y="384634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86D4DF43-B944-AC67-292A-9C492483F04A}"/>
              </a:ext>
            </a:extLst>
          </p:cNvPr>
          <p:cNvSpPr>
            <a:spLocks noChangeShapeType="1"/>
          </p:cNvSpPr>
          <p:nvPr/>
        </p:nvSpPr>
        <p:spPr bwMode="auto">
          <a:xfrm flipV="1">
            <a:off x="4223891" y="325262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6">
            <a:extLst>
              <a:ext uri="{FF2B5EF4-FFF2-40B4-BE49-F238E27FC236}">
                <a16:creationId xmlns:a16="http://schemas.microsoft.com/office/drawing/2014/main" id="{24FE5A1B-56BD-725F-846B-B3E4C90BC7AA}"/>
              </a:ext>
            </a:extLst>
          </p:cNvPr>
          <p:cNvSpPr>
            <a:spLocks noChangeArrowheads="1"/>
          </p:cNvSpPr>
          <p:nvPr/>
        </p:nvSpPr>
        <p:spPr bwMode="auto">
          <a:xfrm>
            <a:off x="2169223" y="1936930"/>
            <a:ext cx="47444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age, geographic region, refractory status, del(17p)/TP53 mutation status</a:t>
            </a:r>
          </a:p>
        </p:txBody>
      </p:sp>
      <p:sp>
        <p:nvSpPr>
          <p:cNvPr id="13" name="Content Placeholder 2">
            <a:extLst>
              <a:ext uri="{FF2B5EF4-FFF2-40B4-BE49-F238E27FC236}">
                <a16:creationId xmlns:a16="http://schemas.microsoft.com/office/drawing/2014/main" id="{2B28AC67-C0F0-2552-EBFD-396BD87F2226}"/>
              </a:ext>
            </a:extLst>
          </p:cNvPr>
          <p:cNvSpPr txBox="1">
            <a:spLocks/>
          </p:cNvSpPr>
          <p:nvPr/>
        </p:nvSpPr>
        <p:spPr bwMode="auto">
          <a:xfrm>
            <a:off x="604675" y="5209259"/>
            <a:ext cx="10877529" cy="95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noninferiority and superiority of investigator-assessed ORR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incidence of atrial fibrillation or flutter, PFS, DoR, OS, TTF, ≥ PR-L rate,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PROs, safety</a:t>
            </a:r>
          </a:p>
        </p:txBody>
      </p:sp>
      <p:sp>
        <p:nvSpPr>
          <p:cNvPr id="14" name="Line 52">
            <a:extLst>
              <a:ext uri="{FF2B5EF4-FFF2-40B4-BE49-F238E27FC236}">
                <a16:creationId xmlns:a16="http://schemas.microsoft.com/office/drawing/2014/main" id="{B84FEA75-CB9F-B5C8-6349-F3C6B8EEA97D}"/>
              </a:ext>
            </a:extLst>
          </p:cNvPr>
          <p:cNvSpPr>
            <a:spLocks noChangeShapeType="1"/>
          </p:cNvSpPr>
          <p:nvPr/>
        </p:nvSpPr>
        <p:spPr bwMode="auto">
          <a:xfrm rot="5400000">
            <a:off x="4160128" y="2945655"/>
            <a:ext cx="749828"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AB137F44-6F2A-3182-D6C3-76557CE0410B}"/>
              </a:ext>
            </a:extLst>
          </p:cNvPr>
          <p:cNvSpPr txBox="1"/>
          <p:nvPr/>
        </p:nvSpPr>
        <p:spPr bwMode="auto">
          <a:xfrm>
            <a:off x="8541045" y="4565582"/>
            <a:ext cx="3650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29.6 mo</a:t>
            </a:r>
          </a:p>
        </p:txBody>
      </p:sp>
    </p:spTree>
    <p:custDataLst>
      <p:tags r:id="rId1"/>
    </p:custDataLst>
    <p:extLst>
      <p:ext uri="{BB962C8B-B14F-4D97-AF65-F5344CB8AC3E}">
        <p14:creationId xmlns:p14="http://schemas.microsoft.com/office/powerpoint/2010/main" val="2472448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ALPINE: Efficacy</a:t>
            </a:r>
            <a:endParaRPr lang="en-US" altLang="en-US" dirty="0"/>
          </a:p>
        </p:txBody>
      </p:sp>
      <p:graphicFrame>
        <p:nvGraphicFramePr>
          <p:cNvPr id="3" name="Table 2">
            <a:extLst>
              <a:ext uri="{FF2B5EF4-FFF2-40B4-BE49-F238E27FC236}">
                <a16:creationId xmlns:a16="http://schemas.microsoft.com/office/drawing/2014/main" id="{D299F1A0-46C9-CE18-DEBE-F531C0351794}"/>
              </a:ext>
            </a:extLst>
          </p:cNvPr>
          <p:cNvGraphicFramePr>
            <a:graphicFrameLocks noGrp="1"/>
          </p:cNvGraphicFramePr>
          <p:nvPr/>
        </p:nvGraphicFramePr>
        <p:xfrm>
          <a:off x="764004" y="4694122"/>
          <a:ext cx="5312951" cy="914400"/>
        </p:xfrm>
        <a:graphic>
          <a:graphicData uri="http://schemas.openxmlformats.org/drawingml/2006/table">
            <a:tbl>
              <a:tblPr firstRow="1" bandRow="1">
                <a:tableStyleId>{93296810-A885-4BE3-A3E7-6D5BEEA58F35}</a:tableStyleId>
              </a:tblPr>
              <a:tblGrid>
                <a:gridCol w="26705">
                  <a:extLst>
                    <a:ext uri="{9D8B030D-6E8A-4147-A177-3AD203B41FA5}">
                      <a16:colId xmlns:a16="http://schemas.microsoft.com/office/drawing/2014/main" val="267590699"/>
                    </a:ext>
                  </a:extLst>
                </a:gridCol>
                <a:gridCol w="251726">
                  <a:extLst>
                    <a:ext uri="{9D8B030D-6E8A-4147-A177-3AD203B41FA5}">
                      <a16:colId xmlns:a16="http://schemas.microsoft.com/office/drawing/2014/main" val="100142992"/>
                    </a:ext>
                  </a:extLst>
                </a:gridCol>
                <a:gridCol w="251726">
                  <a:extLst>
                    <a:ext uri="{9D8B030D-6E8A-4147-A177-3AD203B41FA5}">
                      <a16:colId xmlns:a16="http://schemas.microsoft.com/office/drawing/2014/main" val="1521204192"/>
                    </a:ext>
                  </a:extLst>
                </a:gridCol>
                <a:gridCol w="251726">
                  <a:extLst>
                    <a:ext uri="{9D8B030D-6E8A-4147-A177-3AD203B41FA5}">
                      <a16:colId xmlns:a16="http://schemas.microsoft.com/office/drawing/2014/main" val="252972769"/>
                    </a:ext>
                  </a:extLst>
                </a:gridCol>
                <a:gridCol w="251726">
                  <a:extLst>
                    <a:ext uri="{9D8B030D-6E8A-4147-A177-3AD203B41FA5}">
                      <a16:colId xmlns:a16="http://schemas.microsoft.com/office/drawing/2014/main" val="2178110273"/>
                    </a:ext>
                  </a:extLst>
                </a:gridCol>
                <a:gridCol w="251726">
                  <a:extLst>
                    <a:ext uri="{9D8B030D-6E8A-4147-A177-3AD203B41FA5}">
                      <a16:colId xmlns:a16="http://schemas.microsoft.com/office/drawing/2014/main" val="3025786752"/>
                    </a:ext>
                  </a:extLst>
                </a:gridCol>
                <a:gridCol w="251726">
                  <a:extLst>
                    <a:ext uri="{9D8B030D-6E8A-4147-A177-3AD203B41FA5}">
                      <a16:colId xmlns:a16="http://schemas.microsoft.com/office/drawing/2014/main" val="1577772787"/>
                    </a:ext>
                  </a:extLst>
                </a:gridCol>
                <a:gridCol w="251726">
                  <a:extLst>
                    <a:ext uri="{9D8B030D-6E8A-4147-A177-3AD203B41FA5}">
                      <a16:colId xmlns:a16="http://schemas.microsoft.com/office/drawing/2014/main" val="2608086827"/>
                    </a:ext>
                  </a:extLst>
                </a:gridCol>
                <a:gridCol w="251726">
                  <a:extLst>
                    <a:ext uri="{9D8B030D-6E8A-4147-A177-3AD203B41FA5}">
                      <a16:colId xmlns:a16="http://schemas.microsoft.com/office/drawing/2014/main" val="474338177"/>
                    </a:ext>
                  </a:extLst>
                </a:gridCol>
                <a:gridCol w="251726">
                  <a:extLst>
                    <a:ext uri="{9D8B030D-6E8A-4147-A177-3AD203B41FA5}">
                      <a16:colId xmlns:a16="http://schemas.microsoft.com/office/drawing/2014/main" val="318747089"/>
                    </a:ext>
                  </a:extLst>
                </a:gridCol>
                <a:gridCol w="251726">
                  <a:extLst>
                    <a:ext uri="{9D8B030D-6E8A-4147-A177-3AD203B41FA5}">
                      <a16:colId xmlns:a16="http://schemas.microsoft.com/office/drawing/2014/main" val="2519038381"/>
                    </a:ext>
                  </a:extLst>
                </a:gridCol>
                <a:gridCol w="251726">
                  <a:extLst>
                    <a:ext uri="{9D8B030D-6E8A-4147-A177-3AD203B41FA5}">
                      <a16:colId xmlns:a16="http://schemas.microsoft.com/office/drawing/2014/main" val="3742063882"/>
                    </a:ext>
                  </a:extLst>
                </a:gridCol>
                <a:gridCol w="251726">
                  <a:extLst>
                    <a:ext uri="{9D8B030D-6E8A-4147-A177-3AD203B41FA5}">
                      <a16:colId xmlns:a16="http://schemas.microsoft.com/office/drawing/2014/main" val="1489468074"/>
                    </a:ext>
                  </a:extLst>
                </a:gridCol>
                <a:gridCol w="251726">
                  <a:extLst>
                    <a:ext uri="{9D8B030D-6E8A-4147-A177-3AD203B41FA5}">
                      <a16:colId xmlns:a16="http://schemas.microsoft.com/office/drawing/2014/main" val="2657451097"/>
                    </a:ext>
                  </a:extLst>
                </a:gridCol>
                <a:gridCol w="251726">
                  <a:extLst>
                    <a:ext uri="{9D8B030D-6E8A-4147-A177-3AD203B41FA5}">
                      <a16:colId xmlns:a16="http://schemas.microsoft.com/office/drawing/2014/main" val="3064529076"/>
                    </a:ext>
                  </a:extLst>
                </a:gridCol>
                <a:gridCol w="251726">
                  <a:extLst>
                    <a:ext uri="{9D8B030D-6E8A-4147-A177-3AD203B41FA5}">
                      <a16:colId xmlns:a16="http://schemas.microsoft.com/office/drawing/2014/main" val="3029773859"/>
                    </a:ext>
                  </a:extLst>
                </a:gridCol>
                <a:gridCol w="251726">
                  <a:extLst>
                    <a:ext uri="{9D8B030D-6E8A-4147-A177-3AD203B41FA5}">
                      <a16:colId xmlns:a16="http://schemas.microsoft.com/office/drawing/2014/main" val="180218161"/>
                    </a:ext>
                  </a:extLst>
                </a:gridCol>
                <a:gridCol w="251726">
                  <a:extLst>
                    <a:ext uri="{9D8B030D-6E8A-4147-A177-3AD203B41FA5}">
                      <a16:colId xmlns:a16="http://schemas.microsoft.com/office/drawing/2014/main" val="4287020732"/>
                    </a:ext>
                  </a:extLst>
                </a:gridCol>
                <a:gridCol w="251726">
                  <a:extLst>
                    <a:ext uri="{9D8B030D-6E8A-4147-A177-3AD203B41FA5}">
                      <a16:colId xmlns:a16="http://schemas.microsoft.com/office/drawing/2014/main" val="200434153"/>
                    </a:ext>
                  </a:extLst>
                </a:gridCol>
                <a:gridCol w="251726">
                  <a:extLst>
                    <a:ext uri="{9D8B030D-6E8A-4147-A177-3AD203B41FA5}">
                      <a16:colId xmlns:a16="http://schemas.microsoft.com/office/drawing/2014/main" val="1430776396"/>
                    </a:ext>
                  </a:extLst>
                </a:gridCol>
                <a:gridCol w="251726">
                  <a:extLst>
                    <a:ext uri="{9D8B030D-6E8A-4147-A177-3AD203B41FA5}">
                      <a16:colId xmlns:a16="http://schemas.microsoft.com/office/drawing/2014/main" val="3570676172"/>
                    </a:ext>
                  </a:extLst>
                </a:gridCol>
                <a:gridCol w="251726">
                  <a:extLst>
                    <a:ext uri="{9D8B030D-6E8A-4147-A177-3AD203B41FA5}">
                      <a16:colId xmlns:a16="http://schemas.microsoft.com/office/drawing/2014/main" val="3065975283"/>
                    </a:ext>
                  </a:extLst>
                </a:gridCol>
              </a:tblGrid>
              <a:tr h="142032">
                <a:tc gridSpan="22">
                  <a:txBody>
                    <a:bodyPr/>
                    <a:lstStyle/>
                    <a:p>
                      <a:pPr algn="l"/>
                      <a:r>
                        <a:rPr lang="en-US" sz="1200" b="1" dirty="0">
                          <a:solidFill>
                            <a:schemeClr val="bg1"/>
                          </a:solidFill>
                        </a:rPr>
                        <a:t>Patients at Risk, n</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753096559"/>
                  </a:ext>
                </a:extLst>
              </a:tr>
              <a:tr h="142032">
                <a:tc>
                  <a:txBody>
                    <a:bodyPr/>
                    <a:lstStyle/>
                    <a:p>
                      <a:pPr algn="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1">
                  <a:txBody>
                    <a:bodyPr/>
                    <a:lstStyle/>
                    <a:p>
                      <a:pPr algn="l"/>
                      <a:r>
                        <a:rPr lang="en-US" sz="1200" b="0" dirty="0">
                          <a:solidFill>
                            <a:schemeClr val="accent1"/>
                          </a:solidFill>
                        </a:rPr>
                        <a:t>Zanubrutinib</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6673420"/>
                  </a:ext>
                </a:extLst>
              </a:tr>
              <a:tr h="142032">
                <a:tc>
                  <a:txBody>
                    <a:bodyPr/>
                    <a:lstStyle/>
                    <a:p>
                      <a:pPr algn="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accent1"/>
                          </a:solidFill>
                        </a:rPr>
                        <a:t>327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302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287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258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242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217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151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118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38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9170599"/>
                  </a:ext>
                </a:extLst>
              </a:tr>
              <a:tr h="142032">
                <a:tc>
                  <a:txBody>
                    <a:bodyPr/>
                    <a:lstStyle/>
                    <a:p>
                      <a:pPr algn="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3"/>
                          </a:solidFill>
                        </a:rPr>
                        <a:t>Ibrutinib</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4910267"/>
                  </a:ext>
                </a:extLst>
              </a:tr>
              <a:tr h="142032">
                <a:tc>
                  <a:txBody>
                    <a:bodyPr/>
                    <a:lstStyle/>
                    <a:p>
                      <a:pPr algn="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accent3"/>
                          </a:solidFill>
                        </a:rPr>
                        <a:t>325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293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258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229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200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182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116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88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4491664"/>
                  </a:ext>
                </a:extLst>
              </a:tr>
            </a:tbl>
          </a:graphicData>
        </a:graphic>
      </p:graphicFrame>
      <p:sp>
        <p:nvSpPr>
          <p:cNvPr id="9" name="TextBox 8">
            <a:extLst>
              <a:ext uri="{FF2B5EF4-FFF2-40B4-BE49-F238E27FC236}">
                <a16:creationId xmlns:a16="http://schemas.microsoft.com/office/drawing/2014/main" id="{04EFF035-2F28-6C38-3CDF-5CD2CA9376C9}"/>
              </a:ext>
            </a:extLst>
          </p:cNvPr>
          <p:cNvSpPr txBox="1"/>
          <p:nvPr/>
        </p:nvSpPr>
        <p:spPr bwMode="auto">
          <a:xfrm>
            <a:off x="609759" y="5731064"/>
            <a:ext cx="111561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lang="en-US" sz="2000" b="0" dirty="0">
                <a:solidFill>
                  <a:srgbClr val="000000"/>
                </a:solidFill>
                <a:latin typeface="Calibri" panose="020F0502020204030204" pitchFamily="34" charset="0"/>
              </a:rPr>
              <a:t>ORR: 86.2% (zanubrutinib) vs 75.7% (ibrutinib)</a:t>
            </a:r>
          </a:p>
        </p:txBody>
      </p:sp>
      <p:sp>
        <p:nvSpPr>
          <p:cNvPr id="17" name="Text Box 11">
            <a:extLst>
              <a:ext uri="{FF2B5EF4-FFF2-40B4-BE49-F238E27FC236}">
                <a16:creationId xmlns:a16="http://schemas.microsoft.com/office/drawing/2014/main" id="{4726CDC7-8617-BBBC-2CC3-FB9F7077CFCE}"/>
              </a:ext>
            </a:extLst>
          </p:cNvPr>
          <p:cNvSpPr txBox="1">
            <a:spLocks noChangeArrowheads="1"/>
          </p:cNvSpPr>
          <p:nvPr/>
        </p:nvSpPr>
        <p:spPr bwMode="auto">
          <a:xfrm>
            <a:off x="405229" y="637002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ASH 2023. Abstr 202. </a:t>
            </a:r>
          </a:p>
        </p:txBody>
      </p:sp>
      <p:sp>
        <p:nvSpPr>
          <p:cNvPr id="9755" name="TextBox 9754">
            <a:extLst>
              <a:ext uri="{FF2B5EF4-FFF2-40B4-BE49-F238E27FC236}">
                <a16:creationId xmlns:a16="http://schemas.microsoft.com/office/drawing/2014/main" id="{B5203B74-49A9-DFA9-39AF-D9D95D897F74}"/>
              </a:ext>
            </a:extLst>
          </p:cNvPr>
          <p:cNvSpPr txBox="1"/>
          <p:nvPr/>
        </p:nvSpPr>
        <p:spPr bwMode="auto">
          <a:xfrm>
            <a:off x="931756" y="4527532"/>
            <a:ext cx="505088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cxnSp>
        <p:nvCxnSpPr>
          <p:cNvPr id="32" name="Straight Connector 31">
            <a:extLst>
              <a:ext uri="{FF2B5EF4-FFF2-40B4-BE49-F238E27FC236}">
                <a16:creationId xmlns:a16="http://schemas.microsoft.com/office/drawing/2014/main" id="{334861E6-A9B5-AF54-ED62-2899576B8629}"/>
              </a:ext>
            </a:extLst>
          </p:cNvPr>
          <p:cNvCxnSpPr>
            <a:cxnSpLocks/>
          </p:cNvCxnSpPr>
          <p:nvPr/>
        </p:nvCxnSpPr>
        <p:spPr bwMode="auto">
          <a:xfrm>
            <a:off x="895721" y="1656785"/>
            <a:ext cx="0" cy="256948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8E68B4B-A292-093D-C792-5CE70F35301D}"/>
              </a:ext>
            </a:extLst>
          </p:cNvPr>
          <p:cNvCxnSpPr/>
          <p:nvPr/>
        </p:nvCxnSpPr>
        <p:spPr bwMode="auto">
          <a:xfrm>
            <a:off x="842713" y="1665097"/>
            <a:ext cx="5300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78F6505-12C2-32F7-6922-D97B6882C04D}"/>
              </a:ext>
            </a:extLst>
          </p:cNvPr>
          <p:cNvCxnSpPr/>
          <p:nvPr/>
        </p:nvCxnSpPr>
        <p:spPr bwMode="auto">
          <a:xfrm>
            <a:off x="842713" y="2171335"/>
            <a:ext cx="5300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C758946-C23C-05EA-C938-0BBD1F2AF5C7}"/>
              </a:ext>
            </a:extLst>
          </p:cNvPr>
          <p:cNvCxnSpPr/>
          <p:nvPr/>
        </p:nvCxnSpPr>
        <p:spPr bwMode="auto">
          <a:xfrm>
            <a:off x="842713" y="2682563"/>
            <a:ext cx="5300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ACF6102-619C-23CA-2565-210953F7D487}"/>
              </a:ext>
            </a:extLst>
          </p:cNvPr>
          <p:cNvCxnSpPr/>
          <p:nvPr/>
        </p:nvCxnSpPr>
        <p:spPr bwMode="auto">
          <a:xfrm>
            <a:off x="842713" y="3195040"/>
            <a:ext cx="5300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8E27A9D-4246-BB7A-60CB-E529FEC57D7E}"/>
              </a:ext>
            </a:extLst>
          </p:cNvPr>
          <p:cNvCxnSpPr/>
          <p:nvPr/>
        </p:nvCxnSpPr>
        <p:spPr bwMode="auto">
          <a:xfrm>
            <a:off x="842713" y="3712938"/>
            <a:ext cx="5300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D200CDA-0A09-03A4-226E-CC95E5804727}"/>
              </a:ext>
            </a:extLst>
          </p:cNvPr>
          <p:cNvCxnSpPr/>
          <p:nvPr/>
        </p:nvCxnSpPr>
        <p:spPr bwMode="auto">
          <a:xfrm>
            <a:off x="842713" y="4221408"/>
            <a:ext cx="5300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3FE283E-AD54-BE26-0EA7-7181E9BD89A9}"/>
              </a:ext>
            </a:extLst>
          </p:cNvPr>
          <p:cNvCxnSpPr>
            <a:cxnSpLocks/>
          </p:cNvCxnSpPr>
          <p:nvPr/>
        </p:nvCxnSpPr>
        <p:spPr bwMode="auto">
          <a:xfrm rot="16200000">
            <a:off x="854160" y="4264348"/>
            <a:ext cx="83127" cy="0"/>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3B39A28C-9EB6-B8DD-E9F7-2CD467A8083A}"/>
              </a:ext>
            </a:extLst>
          </p:cNvPr>
          <p:cNvSpPr txBox="1"/>
          <p:nvPr/>
        </p:nvSpPr>
        <p:spPr bwMode="auto">
          <a:xfrm>
            <a:off x="542614" y="1541736"/>
            <a:ext cx="2836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F4AF4C53-DA11-F8C1-36B7-9984E86280D9}"/>
              </a:ext>
            </a:extLst>
          </p:cNvPr>
          <p:cNvSpPr txBox="1"/>
          <p:nvPr/>
        </p:nvSpPr>
        <p:spPr bwMode="auto">
          <a:xfrm>
            <a:off x="495300" y="2066451"/>
            <a:ext cx="3309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F5138B7A-1167-1412-A83D-C2ED9C9E1CE3}"/>
              </a:ext>
            </a:extLst>
          </p:cNvPr>
          <p:cNvSpPr txBox="1"/>
          <p:nvPr/>
        </p:nvSpPr>
        <p:spPr bwMode="auto">
          <a:xfrm>
            <a:off x="582652" y="2577679"/>
            <a:ext cx="24361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E52AA026-5264-A16B-F09D-219DA95484DD}"/>
              </a:ext>
            </a:extLst>
          </p:cNvPr>
          <p:cNvSpPr txBox="1"/>
          <p:nvPr/>
        </p:nvSpPr>
        <p:spPr bwMode="auto">
          <a:xfrm>
            <a:off x="557314" y="3094312"/>
            <a:ext cx="268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B1D76A1D-32C5-4BBF-A12A-3DD1CF97F136}"/>
              </a:ext>
            </a:extLst>
          </p:cNvPr>
          <p:cNvSpPr txBox="1"/>
          <p:nvPr/>
        </p:nvSpPr>
        <p:spPr bwMode="auto">
          <a:xfrm>
            <a:off x="554244" y="3612209"/>
            <a:ext cx="2720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116DC82E-C77E-2EE7-20A9-91153860CF0F}"/>
              </a:ext>
            </a:extLst>
          </p:cNvPr>
          <p:cNvSpPr txBox="1"/>
          <p:nvPr/>
        </p:nvSpPr>
        <p:spPr bwMode="auto">
          <a:xfrm>
            <a:off x="646036" y="4115290"/>
            <a:ext cx="1802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2EF92BFB-FBFF-9B7C-C0C4-1BA62E1EB44D}"/>
              </a:ext>
            </a:extLst>
          </p:cNvPr>
          <p:cNvSpPr txBox="1"/>
          <p:nvPr/>
        </p:nvSpPr>
        <p:spPr bwMode="auto">
          <a:xfrm rot="16200000">
            <a:off x="-839173" y="2811089"/>
            <a:ext cx="25694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 name="Straight Connector 46">
            <a:extLst>
              <a:ext uri="{FF2B5EF4-FFF2-40B4-BE49-F238E27FC236}">
                <a16:creationId xmlns:a16="http://schemas.microsoft.com/office/drawing/2014/main" id="{6676339F-6EDC-6ED2-C521-F93D75F0E30B}"/>
              </a:ext>
            </a:extLst>
          </p:cNvPr>
          <p:cNvCxnSpPr>
            <a:cxnSpLocks/>
          </p:cNvCxnSpPr>
          <p:nvPr/>
        </p:nvCxnSpPr>
        <p:spPr bwMode="auto">
          <a:xfrm>
            <a:off x="883735" y="4221408"/>
            <a:ext cx="505088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EC84B5E-E508-99EF-A2E3-9D5868E35571}"/>
              </a:ext>
            </a:extLst>
          </p:cNvPr>
          <p:cNvCxnSpPr>
            <a:cxnSpLocks/>
          </p:cNvCxnSpPr>
          <p:nvPr/>
        </p:nvCxnSpPr>
        <p:spPr bwMode="auto">
          <a:xfrm rot="16200000">
            <a:off x="1364004" y="42643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962DAC9-9A66-A6E0-1232-4F6998960250}"/>
              </a:ext>
            </a:extLst>
          </p:cNvPr>
          <p:cNvCxnSpPr>
            <a:cxnSpLocks/>
          </p:cNvCxnSpPr>
          <p:nvPr/>
        </p:nvCxnSpPr>
        <p:spPr bwMode="auto">
          <a:xfrm flipV="1">
            <a:off x="1906621" y="4222786"/>
            <a:ext cx="0" cy="77004"/>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C5B8745-7D7B-CD7D-8BB0-B0F83FFBCE45}"/>
              </a:ext>
            </a:extLst>
          </p:cNvPr>
          <p:cNvCxnSpPr>
            <a:cxnSpLocks/>
          </p:cNvCxnSpPr>
          <p:nvPr/>
        </p:nvCxnSpPr>
        <p:spPr bwMode="auto">
          <a:xfrm flipV="1">
            <a:off x="2410604" y="4222786"/>
            <a:ext cx="0" cy="7700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2F6F8C4-8933-A152-364E-49A83640A837}"/>
              </a:ext>
            </a:extLst>
          </p:cNvPr>
          <p:cNvCxnSpPr>
            <a:cxnSpLocks/>
          </p:cNvCxnSpPr>
          <p:nvPr/>
        </p:nvCxnSpPr>
        <p:spPr bwMode="auto">
          <a:xfrm flipV="1">
            <a:off x="2908726" y="4222786"/>
            <a:ext cx="0" cy="77004"/>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97048C6-5898-FC0F-FC16-A92C7554DA06}"/>
              </a:ext>
            </a:extLst>
          </p:cNvPr>
          <p:cNvCxnSpPr>
            <a:cxnSpLocks/>
          </p:cNvCxnSpPr>
          <p:nvPr/>
        </p:nvCxnSpPr>
        <p:spPr bwMode="auto">
          <a:xfrm flipV="1">
            <a:off x="3415639" y="4222786"/>
            <a:ext cx="0" cy="7700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FD4EBBE-79C5-FA64-5070-FD06E0511E77}"/>
              </a:ext>
            </a:extLst>
          </p:cNvPr>
          <p:cNvCxnSpPr>
            <a:cxnSpLocks/>
          </p:cNvCxnSpPr>
          <p:nvPr/>
        </p:nvCxnSpPr>
        <p:spPr bwMode="auto">
          <a:xfrm flipV="1">
            <a:off x="3919622" y="4222786"/>
            <a:ext cx="0" cy="77004"/>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881FCEB-8673-CE5E-B15F-66859B2DCC70}"/>
              </a:ext>
            </a:extLst>
          </p:cNvPr>
          <p:cNvCxnSpPr>
            <a:cxnSpLocks/>
          </p:cNvCxnSpPr>
          <p:nvPr/>
        </p:nvCxnSpPr>
        <p:spPr bwMode="auto">
          <a:xfrm flipV="1">
            <a:off x="4423605" y="4222786"/>
            <a:ext cx="0" cy="77004"/>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A214B1B4-8DAA-9BD5-0708-93891D46CABF}"/>
              </a:ext>
            </a:extLst>
          </p:cNvPr>
          <p:cNvCxnSpPr>
            <a:cxnSpLocks/>
          </p:cNvCxnSpPr>
          <p:nvPr/>
        </p:nvCxnSpPr>
        <p:spPr bwMode="auto">
          <a:xfrm flipV="1">
            <a:off x="4924657" y="4222786"/>
            <a:ext cx="0" cy="77004"/>
          </a:xfrm>
          <a:prstGeom prst="line">
            <a:avLst/>
          </a:prstGeom>
          <a:noFill/>
          <a:ln w="28575" cap="flat" cmpd="sng" algn="ctr">
            <a:solidFill>
              <a:schemeClr val="bg1"/>
            </a:solidFill>
            <a:prstDash val="solid"/>
            <a:round/>
            <a:headEnd type="none" w="med" len="med"/>
            <a:tailEnd type="none" w="med" len="med"/>
          </a:ln>
          <a:effectLst/>
        </p:spPr>
      </p:cxnSp>
      <p:cxnSp>
        <p:nvCxnSpPr>
          <p:cNvPr id="9662" name="Straight Connector 9661">
            <a:extLst>
              <a:ext uri="{FF2B5EF4-FFF2-40B4-BE49-F238E27FC236}">
                <a16:creationId xmlns:a16="http://schemas.microsoft.com/office/drawing/2014/main" id="{12975730-87AA-8622-E5FD-B5BD86B418EB}"/>
              </a:ext>
            </a:extLst>
          </p:cNvPr>
          <p:cNvCxnSpPr>
            <a:cxnSpLocks/>
          </p:cNvCxnSpPr>
          <p:nvPr/>
        </p:nvCxnSpPr>
        <p:spPr bwMode="auto">
          <a:xfrm flipV="1">
            <a:off x="5431570" y="4222786"/>
            <a:ext cx="0" cy="77004"/>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D1DC913E-B38C-9558-E9AF-FCB9372F402D}"/>
              </a:ext>
            </a:extLst>
          </p:cNvPr>
          <p:cNvCxnSpPr>
            <a:cxnSpLocks/>
          </p:cNvCxnSpPr>
          <p:nvPr/>
        </p:nvCxnSpPr>
        <p:spPr bwMode="auto">
          <a:xfrm flipV="1">
            <a:off x="5919501" y="4222786"/>
            <a:ext cx="0" cy="77004"/>
          </a:xfrm>
          <a:prstGeom prst="line">
            <a:avLst/>
          </a:prstGeom>
          <a:noFill/>
          <a:ln w="28575" cap="flat" cmpd="sng" algn="ctr">
            <a:solidFill>
              <a:schemeClr val="bg1"/>
            </a:solidFill>
            <a:prstDash val="solid"/>
            <a:round/>
            <a:headEnd type="none" w="med" len="med"/>
            <a:tailEnd type="none" w="med" len="med"/>
          </a:ln>
          <a:effectLst/>
        </p:spPr>
      </p:cxnSp>
      <p:sp>
        <p:nvSpPr>
          <p:cNvPr id="9244" name="TextBox 9243">
            <a:extLst>
              <a:ext uri="{FF2B5EF4-FFF2-40B4-BE49-F238E27FC236}">
                <a16:creationId xmlns:a16="http://schemas.microsoft.com/office/drawing/2014/main" id="{5B5CBC99-0C6D-1F3A-04FD-363BE8636F80}"/>
              </a:ext>
            </a:extLst>
          </p:cNvPr>
          <p:cNvSpPr txBox="1"/>
          <p:nvPr/>
        </p:nvSpPr>
        <p:spPr bwMode="auto">
          <a:xfrm>
            <a:off x="805608" y="4277831"/>
            <a:ext cx="1802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49" name="TextBox 9248">
            <a:extLst>
              <a:ext uri="{FF2B5EF4-FFF2-40B4-BE49-F238E27FC236}">
                <a16:creationId xmlns:a16="http://schemas.microsoft.com/office/drawing/2014/main" id="{1DB6BCD0-9A46-4B6B-F51A-2D30E60A1E25}"/>
              </a:ext>
            </a:extLst>
          </p:cNvPr>
          <p:cNvSpPr txBox="1"/>
          <p:nvPr/>
        </p:nvSpPr>
        <p:spPr bwMode="auto">
          <a:xfrm>
            <a:off x="1315452" y="4277831"/>
            <a:ext cx="1802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730" name="TextBox 9729">
            <a:extLst>
              <a:ext uri="{FF2B5EF4-FFF2-40B4-BE49-F238E27FC236}">
                <a16:creationId xmlns:a16="http://schemas.microsoft.com/office/drawing/2014/main" id="{E5683C85-97C3-D72F-A354-81DB5648057F}"/>
              </a:ext>
            </a:extLst>
          </p:cNvPr>
          <p:cNvSpPr txBox="1"/>
          <p:nvPr/>
        </p:nvSpPr>
        <p:spPr bwMode="auto">
          <a:xfrm>
            <a:off x="1792785" y="4261164"/>
            <a:ext cx="226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739" name="TextBox 9738">
            <a:extLst>
              <a:ext uri="{FF2B5EF4-FFF2-40B4-BE49-F238E27FC236}">
                <a16:creationId xmlns:a16="http://schemas.microsoft.com/office/drawing/2014/main" id="{C27C7972-7C41-5BF7-7C31-C3C8B6681A71}"/>
              </a:ext>
            </a:extLst>
          </p:cNvPr>
          <p:cNvSpPr txBox="1"/>
          <p:nvPr/>
        </p:nvSpPr>
        <p:spPr bwMode="auto">
          <a:xfrm>
            <a:off x="2276257" y="4261164"/>
            <a:ext cx="226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741" name="TextBox 9740">
            <a:extLst>
              <a:ext uri="{FF2B5EF4-FFF2-40B4-BE49-F238E27FC236}">
                <a16:creationId xmlns:a16="http://schemas.microsoft.com/office/drawing/2014/main" id="{2EBF4A2A-9788-B389-1DCD-39EC1F02F46A}"/>
              </a:ext>
            </a:extLst>
          </p:cNvPr>
          <p:cNvSpPr txBox="1"/>
          <p:nvPr/>
        </p:nvSpPr>
        <p:spPr bwMode="auto">
          <a:xfrm>
            <a:off x="2783169" y="4261164"/>
            <a:ext cx="226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9743" name="TextBox 9742">
            <a:extLst>
              <a:ext uri="{FF2B5EF4-FFF2-40B4-BE49-F238E27FC236}">
                <a16:creationId xmlns:a16="http://schemas.microsoft.com/office/drawing/2014/main" id="{F31C1B8A-B063-BAEA-0BFE-328984F8FB78}"/>
              </a:ext>
            </a:extLst>
          </p:cNvPr>
          <p:cNvSpPr txBox="1"/>
          <p:nvPr/>
        </p:nvSpPr>
        <p:spPr bwMode="auto">
          <a:xfrm>
            <a:off x="3293012" y="4277831"/>
            <a:ext cx="226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9745" name="TextBox 9744">
            <a:extLst>
              <a:ext uri="{FF2B5EF4-FFF2-40B4-BE49-F238E27FC236}">
                <a16:creationId xmlns:a16="http://schemas.microsoft.com/office/drawing/2014/main" id="{7DAB622A-73DD-414D-080A-27633EEBD334}"/>
              </a:ext>
            </a:extLst>
          </p:cNvPr>
          <p:cNvSpPr txBox="1"/>
          <p:nvPr/>
        </p:nvSpPr>
        <p:spPr bwMode="auto">
          <a:xfrm>
            <a:off x="3791135" y="4277831"/>
            <a:ext cx="226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9747" name="TextBox 9746">
            <a:extLst>
              <a:ext uri="{FF2B5EF4-FFF2-40B4-BE49-F238E27FC236}">
                <a16:creationId xmlns:a16="http://schemas.microsoft.com/office/drawing/2014/main" id="{ED3FE98E-D127-32A9-4658-0766E1554C5E}"/>
              </a:ext>
            </a:extLst>
          </p:cNvPr>
          <p:cNvSpPr txBox="1"/>
          <p:nvPr/>
        </p:nvSpPr>
        <p:spPr bwMode="auto">
          <a:xfrm>
            <a:off x="4286327" y="4277831"/>
            <a:ext cx="226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9749" name="TextBox 9748">
            <a:extLst>
              <a:ext uri="{FF2B5EF4-FFF2-40B4-BE49-F238E27FC236}">
                <a16:creationId xmlns:a16="http://schemas.microsoft.com/office/drawing/2014/main" id="{95E97D5F-DE6B-443B-6BA4-4236D44A18CF}"/>
              </a:ext>
            </a:extLst>
          </p:cNvPr>
          <p:cNvSpPr txBox="1"/>
          <p:nvPr/>
        </p:nvSpPr>
        <p:spPr bwMode="auto">
          <a:xfrm>
            <a:off x="4799100" y="4277831"/>
            <a:ext cx="226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751" name="TextBox 9750">
            <a:extLst>
              <a:ext uri="{FF2B5EF4-FFF2-40B4-BE49-F238E27FC236}">
                <a16:creationId xmlns:a16="http://schemas.microsoft.com/office/drawing/2014/main" id="{4F37F867-AAE9-CCF4-FFF5-3294CC79CB71}"/>
              </a:ext>
            </a:extLst>
          </p:cNvPr>
          <p:cNvSpPr txBox="1"/>
          <p:nvPr/>
        </p:nvSpPr>
        <p:spPr bwMode="auto">
          <a:xfrm>
            <a:off x="5300153" y="4277831"/>
            <a:ext cx="226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9753" name="TextBox 9752">
            <a:extLst>
              <a:ext uri="{FF2B5EF4-FFF2-40B4-BE49-F238E27FC236}">
                <a16:creationId xmlns:a16="http://schemas.microsoft.com/office/drawing/2014/main" id="{DC8B1567-55AD-7E97-EBDF-3B9899BE14A3}"/>
              </a:ext>
            </a:extLst>
          </p:cNvPr>
          <p:cNvSpPr txBox="1"/>
          <p:nvPr/>
        </p:nvSpPr>
        <p:spPr bwMode="auto">
          <a:xfrm>
            <a:off x="5796874" y="4277831"/>
            <a:ext cx="2261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cxnSp>
        <p:nvCxnSpPr>
          <p:cNvPr id="9754" name="Straight Connector 9753">
            <a:extLst>
              <a:ext uri="{FF2B5EF4-FFF2-40B4-BE49-F238E27FC236}">
                <a16:creationId xmlns:a16="http://schemas.microsoft.com/office/drawing/2014/main" id="{CD47ED3E-A59B-3743-890F-F1EC9D6CFEB7}"/>
              </a:ext>
            </a:extLst>
          </p:cNvPr>
          <p:cNvCxnSpPr>
            <a:cxnSpLocks/>
          </p:cNvCxnSpPr>
          <p:nvPr/>
        </p:nvCxnSpPr>
        <p:spPr bwMode="auto">
          <a:xfrm flipV="1">
            <a:off x="3919622" y="1665097"/>
            <a:ext cx="0" cy="2542794"/>
          </a:xfrm>
          <a:prstGeom prst="line">
            <a:avLst/>
          </a:prstGeom>
          <a:noFill/>
          <a:ln w="28575" cap="flat" cmpd="sng" algn="ctr">
            <a:solidFill>
              <a:schemeClr val="bg1"/>
            </a:solidFill>
            <a:prstDash val="sysDash"/>
            <a:round/>
            <a:headEnd type="none" w="med" len="med"/>
            <a:tailEnd type="none" w="med" len="med"/>
          </a:ln>
          <a:effectLst/>
        </p:spPr>
      </p:cxnSp>
      <p:grpSp>
        <p:nvGrpSpPr>
          <p:cNvPr id="9756" name="Group 9755">
            <a:extLst>
              <a:ext uri="{FF2B5EF4-FFF2-40B4-BE49-F238E27FC236}">
                <a16:creationId xmlns:a16="http://schemas.microsoft.com/office/drawing/2014/main" id="{5E936EF8-BC64-CFD4-E15E-B80276E1B4F8}"/>
              </a:ext>
            </a:extLst>
          </p:cNvPr>
          <p:cNvGrpSpPr/>
          <p:nvPr/>
        </p:nvGrpSpPr>
        <p:grpSpPr>
          <a:xfrm>
            <a:off x="897914" y="1649458"/>
            <a:ext cx="4243591" cy="1513113"/>
            <a:chOff x="2403475" y="2064112"/>
            <a:chExt cx="6654715" cy="1513113"/>
          </a:xfrm>
        </p:grpSpPr>
        <p:grpSp>
          <p:nvGrpSpPr>
            <p:cNvPr id="9757" name="Group 9756">
              <a:extLst>
                <a:ext uri="{FF2B5EF4-FFF2-40B4-BE49-F238E27FC236}">
                  <a16:creationId xmlns:a16="http://schemas.microsoft.com/office/drawing/2014/main" id="{84E77BFD-24FE-4A87-7C4B-61618ED51B9C}"/>
                </a:ext>
              </a:extLst>
            </p:cNvPr>
            <p:cNvGrpSpPr/>
            <p:nvPr/>
          </p:nvGrpSpPr>
          <p:grpSpPr>
            <a:xfrm>
              <a:off x="2706373" y="2064112"/>
              <a:ext cx="108178" cy="108178"/>
              <a:chOff x="5601737" y="3455320"/>
              <a:chExt cx="108178" cy="108178"/>
            </a:xfrm>
          </p:grpSpPr>
          <p:cxnSp>
            <p:nvCxnSpPr>
              <p:cNvPr id="9891" name="Straight Connector 9890">
                <a:extLst>
                  <a:ext uri="{FF2B5EF4-FFF2-40B4-BE49-F238E27FC236}">
                    <a16:creationId xmlns:a16="http://schemas.microsoft.com/office/drawing/2014/main" id="{602DDE1C-7AFD-7459-C38B-BA072B63C241}"/>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92" name="Straight Connector 9891">
                <a:extLst>
                  <a:ext uri="{FF2B5EF4-FFF2-40B4-BE49-F238E27FC236}">
                    <a16:creationId xmlns:a16="http://schemas.microsoft.com/office/drawing/2014/main" id="{D66B08C3-0F7C-B16A-A32D-61607E7C616A}"/>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58" name="Group 9757">
              <a:extLst>
                <a:ext uri="{FF2B5EF4-FFF2-40B4-BE49-F238E27FC236}">
                  <a16:creationId xmlns:a16="http://schemas.microsoft.com/office/drawing/2014/main" id="{035F21E9-9AB5-48BB-5856-3617C9BEDB94}"/>
                </a:ext>
              </a:extLst>
            </p:cNvPr>
            <p:cNvGrpSpPr/>
            <p:nvPr/>
          </p:nvGrpSpPr>
          <p:grpSpPr>
            <a:xfrm>
              <a:off x="3127855" y="2168887"/>
              <a:ext cx="108178" cy="108178"/>
              <a:chOff x="5601737" y="3455320"/>
              <a:chExt cx="108178" cy="108178"/>
            </a:xfrm>
          </p:grpSpPr>
          <p:cxnSp>
            <p:nvCxnSpPr>
              <p:cNvPr id="9889" name="Straight Connector 9888">
                <a:extLst>
                  <a:ext uri="{FF2B5EF4-FFF2-40B4-BE49-F238E27FC236}">
                    <a16:creationId xmlns:a16="http://schemas.microsoft.com/office/drawing/2014/main" id="{F3B26D30-99C1-B6F1-12C3-ADA24EBB2D05}"/>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90" name="Straight Connector 9889">
                <a:extLst>
                  <a:ext uri="{FF2B5EF4-FFF2-40B4-BE49-F238E27FC236}">
                    <a16:creationId xmlns:a16="http://schemas.microsoft.com/office/drawing/2014/main" id="{75D2687D-25DE-6232-3ED6-428C5AA3EB91}"/>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59" name="Group 9758">
              <a:extLst>
                <a:ext uri="{FF2B5EF4-FFF2-40B4-BE49-F238E27FC236}">
                  <a16:creationId xmlns:a16="http://schemas.microsoft.com/office/drawing/2014/main" id="{A95B4801-466F-EC82-1D2A-C06B53534594}"/>
                </a:ext>
              </a:extLst>
            </p:cNvPr>
            <p:cNvGrpSpPr/>
            <p:nvPr/>
          </p:nvGrpSpPr>
          <p:grpSpPr>
            <a:xfrm>
              <a:off x="3523142" y="2221274"/>
              <a:ext cx="108178" cy="108178"/>
              <a:chOff x="5601737" y="3455320"/>
              <a:chExt cx="108178" cy="108178"/>
            </a:xfrm>
          </p:grpSpPr>
          <p:cxnSp>
            <p:nvCxnSpPr>
              <p:cNvPr id="9887" name="Straight Connector 9886">
                <a:extLst>
                  <a:ext uri="{FF2B5EF4-FFF2-40B4-BE49-F238E27FC236}">
                    <a16:creationId xmlns:a16="http://schemas.microsoft.com/office/drawing/2014/main" id="{95A37788-041A-B517-A3DF-A7795C3085A7}"/>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88" name="Straight Connector 9887">
                <a:extLst>
                  <a:ext uri="{FF2B5EF4-FFF2-40B4-BE49-F238E27FC236}">
                    <a16:creationId xmlns:a16="http://schemas.microsoft.com/office/drawing/2014/main" id="{4E4AA2FF-EA4A-D726-F728-7C8452D9A93B}"/>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0" name="Group 9759">
              <a:extLst>
                <a:ext uri="{FF2B5EF4-FFF2-40B4-BE49-F238E27FC236}">
                  <a16:creationId xmlns:a16="http://schemas.microsoft.com/office/drawing/2014/main" id="{65ADEB16-4EA0-E28D-594E-D0C7312003F1}"/>
                </a:ext>
              </a:extLst>
            </p:cNvPr>
            <p:cNvGrpSpPr/>
            <p:nvPr/>
          </p:nvGrpSpPr>
          <p:grpSpPr>
            <a:xfrm>
              <a:off x="3592198" y="2226036"/>
              <a:ext cx="108178" cy="108178"/>
              <a:chOff x="5601737" y="3455320"/>
              <a:chExt cx="108178" cy="108178"/>
            </a:xfrm>
          </p:grpSpPr>
          <p:cxnSp>
            <p:nvCxnSpPr>
              <p:cNvPr id="9885" name="Straight Connector 9884">
                <a:extLst>
                  <a:ext uri="{FF2B5EF4-FFF2-40B4-BE49-F238E27FC236}">
                    <a16:creationId xmlns:a16="http://schemas.microsoft.com/office/drawing/2014/main" id="{0D994512-47BC-915F-F06A-9E21A873BAF6}"/>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86" name="Straight Connector 9885">
                <a:extLst>
                  <a:ext uri="{FF2B5EF4-FFF2-40B4-BE49-F238E27FC236}">
                    <a16:creationId xmlns:a16="http://schemas.microsoft.com/office/drawing/2014/main" id="{97F257B9-7541-5A69-CDBB-5DDAF4F76349}"/>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1" name="Group 9760">
              <a:extLst>
                <a:ext uri="{FF2B5EF4-FFF2-40B4-BE49-F238E27FC236}">
                  <a16:creationId xmlns:a16="http://schemas.microsoft.com/office/drawing/2014/main" id="{9A741282-713E-8187-AEED-5B5671887257}"/>
                </a:ext>
              </a:extLst>
            </p:cNvPr>
            <p:cNvGrpSpPr/>
            <p:nvPr/>
          </p:nvGrpSpPr>
          <p:grpSpPr>
            <a:xfrm>
              <a:off x="3816036" y="2245086"/>
              <a:ext cx="108178" cy="108178"/>
              <a:chOff x="5601737" y="3455320"/>
              <a:chExt cx="108178" cy="108178"/>
            </a:xfrm>
          </p:grpSpPr>
          <p:cxnSp>
            <p:nvCxnSpPr>
              <p:cNvPr id="9883" name="Straight Connector 9882">
                <a:extLst>
                  <a:ext uri="{FF2B5EF4-FFF2-40B4-BE49-F238E27FC236}">
                    <a16:creationId xmlns:a16="http://schemas.microsoft.com/office/drawing/2014/main" id="{5B67A67C-8215-A95B-38DD-4DCB9EFF8104}"/>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84" name="Straight Connector 9883">
                <a:extLst>
                  <a:ext uri="{FF2B5EF4-FFF2-40B4-BE49-F238E27FC236}">
                    <a16:creationId xmlns:a16="http://schemas.microsoft.com/office/drawing/2014/main" id="{FD91C5CA-715E-D120-CEC2-52D754C7C438}"/>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2" name="Group 9761">
              <a:extLst>
                <a:ext uri="{FF2B5EF4-FFF2-40B4-BE49-F238E27FC236}">
                  <a16:creationId xmlns:a16="http://schemas.microsoft.com/office/drawing/2014/main" id="{64562524-C2B5-6F78-9798-161FF0DA782E}"/>
                </a:ext>
              </a:extLst>
            </p:cNvPr>
            <p:cNvGrpSpPr/>
            <p:nvPr/>
          </p:nvGrpSpPr>
          <p:grpSpPr>
            <a:xfrm>
              <a:off x="4154174" y="2314143"/>
              <a:ext cx="108178" cy="108178"/>
              <a:chOff x="5601737" y="3455320"/>
              <a:chExt cx="108178" cy="108178"/>
            </a:xfrm>
          </p:grpSpPr>
          <p:cxnSp>
            <p:nvCxnSpPr>
              <p:cNvPr id="9881" name="Straight Connector 9880">
                <a:extLst>
                  <a:ext uri="{FF2B5EF4-FFF2-40B4-BE49-F238E27FC236}">
                    <a16:creationId xmlns:a16="http://schemas.microsoft.com/office/drawing/2014/main" id="{9E4D172E-FC4C-E093-0776-35DD697736C6}"/>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82" name="Straight Connector 9881">
                <a:extLst>
                  <a:ext uri="{FF2B5EF4-FFF2-40B4-BE49-F238E27FC236}">
                    <a16:creationId xmlns:a16="http://schemas.microsoft.com/office/drawing/2014/main" id="{737BA811-56EE-01EE-34A4-D8D50967FDD8}"/>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3" name="Group 9762">
              <a:extLst>
                <a:ext uri="{FF2B5EF4-FFF2-40B4-BE49-F238E27FC236}">
                  <a16:creationId xmlns:a16="http://schemas.microsoft.com/office/drawing/2014/main" id="{41414B38-B9E5-76A4-AA11-6A719E47E858}"/>
                </a:ext>
              </a:extLst>
            </p:cNvPr>
            <p:cNvGrpSpPr/>
            <p:nvPr/>
          </p:nvGrpSpPr>
          <p:grpSpPr>
            <a:xfrm>
              <a:off x="4175605" y="2333193"/>
              <a:ext cx="108178" cy="108178"/>
              <a:chOff x="5601737" y="3455320"/>
              <a:chExt cx="108178" cy="108178"/>
            </a:xfrm>
          </p:grpSpPr>
          <p:cxnSp>
            <p:nvCxnSpPr>
              <p:cNvPr id="9879" name="Straight Connector 9878">
                <a:extLst>
                  <a:ext uri="{FF2B5EF4-FFF2-40B4-BE49-F238E27FC236}">
                    <a16:creationId xmlns:a16="http://schemas.microsoft.com/office/drawing/2014/main" id="{C28455C0-FDA8-EBFD-AA00-27F0E3D718F5}"/>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80" name="Straight Connector 9879">
                <a:extLst>
                  <a:ext uri="{FF2B5EF4-FFF2-40B4-BE49-F238E27FC236}">
                    <a16:creationId xmlns:a16="http://schemas.microsoft.com/office/drawing/2014/main" id="{C9BF28CE-ACC7-274F-0234-227B1E5DBC6D}"/>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4" name="Group 9763">
              <a:extLst>
                <a:ext uri="{FF2B5EF4-FFF2-40B4-BE49-F238E27FC236}">
                  <a16:creationId xmlns:a16="http://schemas.microsoft.com/office/drawing/2014/main" id="{9CC8BC93-4E2D-781C-6B7E-A36EDB74BF8D}"/>
                </a:ext>
              </a:extLst>
            </p:cNvPr>
            <p:cNvGrpSpPr/>
            <p:nvPr/>
          </p:nvGrpSpPr>
          <p:grpSpPr>
            <a:xfrm>
              <a:off x="4204180" y="2349862"/>
              <a:ext cx="108178" cy="108178"/>
              <a:chOff x="5601737" y="3455320"/>
              <a:chExt cx="108178" cy="108178"/>
            </a:xfrm>
          </p:grpSpPr>
          <p:cxnSp>
            <p:nvCxnSpPr>
              <p:cNvPr id="9877" name="Straight Connector 9876">
                <a:extLst>
                  <a:ext uri="{FF2B5EF4-FFF2-40B4-BE49-F238E27FC236}">
                    <a16:creationId xmlns:a16="http://schemas.microsoft.com/office/drawing/2014/main" id="{AE8399C5-7111-D0CC-3386-91ABC32B29D7}"/>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78" name="Straight Connector 9877">
                <a:extLst>
                  <a:ext uri="{FF2B5EF4-FFF2-40B4-BE49-F238E27FC236}">
                    <a16:creationId xmlns:a16="http://schemas.microsoft.com/office/drawing/2014/main" id="{1D668C7A-BEDE-0BF1-2CEA-70AD67F28868}"/>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5" name="Group 9764">
              <a:extLst>
                <a:ext uri="{FF2B5EF4-FFF2-40B4-BE49-F238E27FC236}">
                  <a16:creationId xmlns:a16="http://schemas.microsoft.com/office/drawing/2014/main" id="{71D2A6EB-B5DA-0764-D832-3E8435DB5197}"/>
                </a:ext>
              </a:extLst>
            </p:cNvPr>
            <p:cNvGrpSpPr/>
            <p:nvPr/>
          </p:nvGrpSpPr>
          <p:grpSpPr>
            <a:xfrm>
              <a:off x="4711386" y="2478449"/>
              <a:ext cx="108178" cy="108178"/>
              <a:chOff x="5601737" y="3455320"/>
              <a:chExt cx="108178" cy="108178"/>
            </a:xfrm>
          </p:grpSpPr>
          <p:cxnSp>
            <p:nvCxnSpPr>
              <p:cNvPr id="9875" name="Straight Connector 9874">
                <a:extLst>
                  <a:ext uri="{FF2B5EF4-FFF2-40B4-BE49-F238E27FC236}">
                    <a16:creationId xmlns:a16="http://schemas.microsoft.com/office/drawing/2014/main" id="{92CC5363-BDDF-502D-A61E-AD2F34A79970}"/>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76" name="Straight Connector 9875">
                <a:extLst>
                  <a:ext uri="{FF2B5EF4-FFF2-40B4-BE49-F238E27FC236}">
                    <a16:creationId xmlns:a16="http://schemas.microsoft.com/office/drawing/2014/main" id="{DE936771-54EA-9E3F-029E-13A5C30F0FEA}"/>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6" name="Group 9765">
              <a:extLst>
                <a:ext uri="{FF2B5EF4-FFF2-40B4-BE49-F238E27FC236}">
                  <a16:creationId xmlns:a16="http://schemas.microsoft.com/office/drawing/2014/main" id="{43A46CAE-B4BC-C777-7CDE-0E5E86291524}"/>
                </a:ext>
              </a:extLst>
            </p:cNvPr>
            <p:cNvGrpSpPr/>
            <p:nvPr/>
          </p:nvGrpSpPr>
          <p:grpSpPr>
            <a:xfrm>
              <a:off x="4892361" y="2485593"/>
              <a:ext cx="108178" cy="108178"/>
              <a:chOff x="5601737" y="3455320"/>
              <a:chExt cx="108178" cy="108178"/>
            </a:xfrm>
          </p:grpSpPr>
          <p:cxnSp>
            <p:nvCxnSpPr>
              <p:cNvPr id="9873" name="Straight Connector 9872">
                <a:extLst>
                  <a:ext uri="{FF2B5EF4-FFF2-40B4-BE49-F238E27FC236}">
                    <a16:creationId xmlns:a16="http://schemas.microsoft.com/office/drawing/2014/main" id="{183A5FEE-5B59-ACDD-1C1E-7E80C9D21D73}"/>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74" name="Straight Connector 9873">
                <a:extLst>
                  <a:ext uri="{FF2B5EF4-FFF2-40B4-BE49-F238E27FC236}">
                    <a16:creationId xmlns:a16="http://schemas.microsoft.com/office/drawing/2014/main" id="{DA74DFAD-9FEB-57AD-3C90-9F935B37D8B8}"/>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7" name="Group 9766">
              <a:extLst>
                <a:ext uri="{FF2B5EF4-FFF2-40B4-BE49-F238E27FC236}">
                  <a16:creationId xmlns:a16="http://schemas.microsoft.com/office/drawing/2014/main" id="{3C2A874E-6CFA-1178-5468-3723C0908023}"/>
                </a:ext>
              </a:extLst>
            </p:cNvPr>
            <p:cNvGrpSpPr/>
            <p:nvPr/>
          </p:nvGrpSpPr>
          <p:grpSpPr>
            <a:xfrm>
              <a:off x="5249548" y="2552268"/>
              <a:ext cx="108178" cy="108178"/>
              <a:chOff x="5601737" y="3455320"/>
              <a:chExt cx="108178" cy="108178"/>
            </a:xfrm>
          </p:grpSpPr>
          <p:cxnSp>
            <p:nvCxnSpPr>
              <p:cNvPr id="9871" name="Straight Connector 9870">
                <a:extLst>
                  <a:ext uri="{FF2B5EF4-FFF2-40B4-BE49-F238E27FC236}">
                    <a16:creationId xmlns:a16="http://schemas.microsoft.com/office/drawing/2014/main" id="{927914D9-8938-E14A-6186-BA945CB75B9A}"/>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72" name="Straight Connector 9871">
                <a:extLst>
                  <a:ext uri="{FF2B5EF4-FFF2-40B4-BE49-F238E27FC236}">
                    <a16:creationId xmlns:a16="http://schemas.microsoft.com/office/drawing/2014/main" id="{9280CFD9-E8BF-CD38-949E-1247D60EB71A}"/>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8" name="Group 9767">
              <a:extLst>
                <a:ext uri="{FF2B5EF4-FFF2-40B4-BE49-F238E27FC236}">
                  <a16:creationId xmlns:a16="http://schemas.microsoft.com/office/drawing/2014/main" id="{041A3307-9BAA-E4AD-7EDB-1E5F0216A2BB}"/>
                </a:ext>
              </a:extLst>
            </p:cNvPr>
            <p:cNvGrpSpPr/>
            <p:nvPr/>
          </p:nvGrpSpPr>
          <p:grpSpPr>
            <a:xfrm>
              <a:off x="5490054" y="2585605"/>
              <a:ext cx="108178" cy="108178"/>
              <a:chOff x="5601737" y="3455320"/>
              <a:chExt cx="108178" cy="108178"/>
            </a:xfrm>
          </p:grpSpPr>
          <p:cxnSp>
            <p:nvCxnSpPr>
              <p:cNvPr id="9869" name="Straight Connector 9868">
                <a:extLst>
                  <a:ext uri="{FF2B5EF4-FFF2-40B4-BE49-F238E27FC236}">
                    <a16:creationId xmlns:a16="http://schemas.microsoft.com/office/drawing/2014/main" id="{8752D32A-ECCD-B8BB-E543-B6894727ABEF}"/>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70" name="Straight Connector 9869">
                <a:extLst>
                  <a:ext uri="{FF2B5EF4-FFF2-40B4-BE49-F238E27FC236}">
                    <a16:creationId xmlns:a16="http://schemas.microsoft.com/office/drawing/2014/main" id="{97308389-2673-7C00-5291-FC5FAE76B593}"/>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9" name="Group 9768">
              <a:extLst>
                <a:ext uri="{FF2B5EF4-FFF2-40B4-BE49-F238E27FC236}">
                  <a16:creationId xmlns:a16="http://schemas.microsoft.com/office/drawing/2014/main" id="{5915A592-EDBE-711A-C873-F340D065C8D9}"/>
                </a:ext>
              </a:extLst>
            </p:cNvPr>
            <p:cNvGrpSpPr/>
            <p:nvPr/>
          </p:nvGrpSpPr>
          <p:grpSpPr>
            <a:xfrm>
              <a:off x="5990117" y="2661805"/>
              <a:ext cx="108178" cy="108178"/>
              <a:chOff x="5601737" y="3455320"/>
              <a:chExt cx="108178" cy="108178"/>
            </a:xfrm>
          </p:grpSpPr>
          <p:cxnSp>
            <p:nvCxnSpPr>
              <p:cNvPr id="9867" name="Straight Connector 9866">
                <a:extLst>
                  <a:ext uri="{FF2B5EF4-FFF2-40B4-BE49-F238E27FC236}">
                    <a16:creationId xmlns:a16="http://schemas.microsoft.com/office/drawing/2014/main" id="{260E9F4E-605C-6BB8-CBE5-73FDB76731AF}"/>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68" name="Straight Connector 9867">
                <a:extLst>
                  <a:ext uri="{FF2B5EF4-FFF2-40B4-BE49-F238E27FC236}">
                    <a16:creationId xmlns:a16="http://schemas.microsoft.com/office/drawing/2014/main" id="{A373E871-02FC-6444-5F0F-B60DAD7F8C07}"/>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0" name="Group 9769">
              <a:extLst>
                <a:ext uri="{FF2B5EF4-FFF2-40B4-BE49-F238E27FC236}">
                  <a16:creationId xmlns:a16="http://schemas.microsoft.com/office/drawing/2014/main" id="{A46AB567-1821-A0BF-52F8-055A6C5D21DD}"/>
                </a:ext>
              </a:extLst>
            </p:cNvPr>
            <p:cNvGrpSpPr/>
            <p:nvPr/>
          </p:nvGrpSpPr>
          <p:grpSpPr>
            <a:xfrm>
              <a:off x="6002023" y="2690380"/>
              <a:ext cx="108178" cy="108178"/>
              <a:chOff x="5601737" y="3455320"/>
              <a:chExt cx="108178" cy="108178"/>
            </a:xfrm>
          </p:grpSpPr>
          <p:cxnSp>
            <p:nvCxnSpPr>
              <p:cNvPr id="9865" name="Straight Connector 9864">
                <a:extLst>
                  <a:ext uri="{FF2B5EF4-FFF2-40B4-BE49-F238E27FC236}">
                    <a16:creationId xmlns:a16="http://schemas.microsoft.com/office/drawing/2014/main" id="{61AA89B3-5681-EE12-7B40-F102E96DFF8D}"/>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66" name="Straight Connector 9865">
                <a:extLst>
                  <a:ext uri="{FF2B5EF4-FFF2-40B4-BE49-F238E27FC236}">
                    <a16:creationId xmlns:a16="http://schemas.microsoft.com/office/drawing/2014/main" id="{FD1B8D61-7B02-4880-3A4F-CCAAC01EBA94}"/>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1" name="Group 9770">
              <a:extLst>
                <a:ext uri="{FF2B5EF4-FFF2-40B4-BE49-F238E27FC236}">
                  <a16:creationId xmlns:a16="http://schemas.microsoft.com/office/drawing/2014/main" id="{A824248F-DCDD-66F3-80B3-D9D302CB0180}"/>
                </a:ext>
              </a:extLst>
            </p:cNvPr>
            <p:cNvGrpSpPr/>
            <p:nvPr/>
          </p:nvGrpSpPr>
          <p:grpSpPr>
            <a:xfrm>
              <a:off x="6047267" y="2711811"/>
              <a:ext cx="108178" cy="108178"/>
              <a:chOff x="5601737" y="3455320"/>
              <a:chExt cx="108178" cy="108178"/>
            </a:xfrm>
          </p:grpSpPr>
          <p:cxnSp>
            <p:nvCxnSpPr>
              <p:cNvPr id="9863" name="Straight Connector 9862">
                <a:extLst>
                  <a:ext uri="{FF2B5EF4-FFF2-40B4-BE49-F238E27FC236}">
                    <a16:creationId xmlns:a16="http://schemas.microsoft.com/office/drawing/2014/main" id="{D0D83A96-1AF1-6ACD-FE56-A02D93252954}"/>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64" name="Straight Connector 9863">
                <a:extLst>
                  <a:ext uri="{FF2B5EF4-FFF2-40B4-BE49-F238E27FC236}">
                    <a16:creationId xmlns:a16="http://schemas.microsoft.com/office/drawing/2014/main" id="{2EE33174-FED3-7594-D1E7-432B1D9CEF74}"/>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2" name="Group 9771">
              <a:extLst>
                <a:ext uri="{FF2B5EF4-FFF2-40B4-BE49-F238E27FC236}">
                  <a16:creationId xmlns:a16="http://schemas.microsoft.com/office/drawing/2014/main" id="{069C6329-C183-66CF-D4AA-A3D798E1C41E}"/>
                </a:ext>
              </a:extLst>
            </p:cNvPr>
            <p:cNvGrpSpPr/>
            <p:nvPr/>
          </p:nvGrpSpPr>
          <p:grpSpPr>
            <a:xfrm>
              <a:off x="6325873" y="2771342"/>
              <a:ext cx="108178" cy="108178"/>
              <a:chOff x="5601737" y="3455320"/>
              <a:chExt cx="108178" cy="108178"/>
            </a:xfrm>
          </p:grpSpPr>
          <p:cxnSp>
            <p:nvCxnSpPr>
              <p:cNvPr id="9861" name="Straight Connector 9860">
                <a:extLst>
                  <a:ext uri="{FF2B5EF4-FFF2-40B4-BE49-F238E27FC236}">
                    <a16:creationId xmlns:a16="http://schemas.microsoft.com/office/drawing/2014/main" id="{39795DFC-84E0-FD17-95CB-8F66309FC79F}"/>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62" name="Straight Connector 9861">
                <a:extLst>
                  <a:ext uri="{FF2B5EF4-FFF2-40B4-BE49-F238E27FC236}">
                    <a16:creationId xmlns:a16="http://schemas.microsoft.com/office/drawing/2014/main" id="{9CE080C1-E591-21C2-F607-4F3752395A57}"/>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3" name="Group 9772">
              <a:extLst>
                <a:ext uri="{FF2B5EF4-FFF2-40B4-BE49-F238E27FC236}">
                  <a16:creationId xmlns:a16="http://schemas.microsoft.com/office/drawing/2014/main" id="{3ADB2C2A-DF20-2EA8-F5AC-762C00D0F8A3}"/>
                </a:ext>
              </a:extLst>
            </p:cNvPr>
            <p:cNvGrpSpPr/>
            <p:nvPr/>
          </p:nvGrpSpPr>
          <p:grpSpPr>
            <a:xfrm>
              <a:off x="6602098" y="2790392"/>
              <a:ext cx="108178" cy="108178"/>
              <a:chOff x="5601737" y="3455320"/>
              <a:chExt cx="108178" cy="108178"/>
            </a:xfrm>
          </p:grpSpPr>
          <p:cxnSp>
            <p:nvCxnSpPr>
              <p:cNvPr id="9859" name="Straight Connector 9858">
                <a:extLst>
                  <a:ext uri="{FF2B5EF4-FFF2-40B4-BE49-F238E27FC236}">
                    <a16:creationId xmlns:a16="http://schemas.microsoft.com/office/drawing/2014/main" id="{58DD4B2B-614C-0EAC-DBBB-3810084FA654}"/>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60" name="Straight Connector 9859">
                <a:extLst>
                  <a:ext uri="{FF2B5EF4-FFF2-40B4-BE49-F238E27FC236}">
                    <a16:creationId xmlns:a16="http://schemas.microsoft.com/office/drawing/2014/main" id="{7791F7DA-4B5C-7FC2-B348-AECA33DD6208}"/>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4" name="Group 9773">
              <a:extLst>
                <a:ext uri="{FF2B5EF4-FFF2-40B4-BE49-F238E27FC236}">
                  <a16:creationId xmlns:a16="http://schemas.microsoft.com/office/drawing/2014/main" id="{26CCEC0E-F01F-D3E7-5916-EEC4865C494F}"/>
                </a:ext>
              </a:extLst>
            </p:cNvPr>
            <p:cNvGrpSpPr/>
            <p:nvPr/>
          </p:nvGrpSpPr>
          <p:grpSpPr>
            <a:xfrm>
              <a:off x="6671154" y="2818967"/>
              <a:ext cx="108178" cy="108178"/>
              <a:chOff x="5601737" y="3455320"/>
              <a:chExt cx="108178" cy="108178"/>
            </a:xfrm>
          </p:grpSpPr>
          <p:cxnSp>
            <p:nvCxnSpPr>
              <p:cNvPr id="9857" name="Straight Connector 9856">
                <a:extLst>
                  <a:ext uri="{FF2B5EF4-FFF2-40B4-BE49-F238E27FC236}">
                    <a16:creationId xmlns:a16="http://schemas.microsoft.com/office/drawing/2014/main" id="{CA9DE7EE-53ED-6793-15DB-FDB9F86F4FAE}"/>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58" name="Straight Connector 9857">
                <a:extLst>
                  <a:ext uri="{FF2B5EF4-FFF2-40B4-BE49-F238E27FC236}">
                    <a16:creationId xmlns:a16="http://schemas.microsoft.com/office/drawing/2014/main" id="{EC77F657-D1A7-C0EC-A476-B33E69651BEE}"/>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5" name="Group 9774">
              <a:extLst>
                <a:ext uri="{FF2B5EF4-FFF2-40B4-BE49-F238E27FC236}">
                  <a16:creationId xmlns:a16="http://schemas.microsoft.com/office/drawing/2014/main" id="{789FD6E9-4B84-CC08-4576-18FF72A19FBA}"/>
                </a:ext>
              </a:extLst>
            </p:cNvPr>
            <p:cNvGrpSpPr/>
            <p:nvPr/>
          </p:nvGrpSpPr>
          <p:grpSpPr>
            <a:xfrm>
              <a:off x="6692585" y="2833254"/>
              <a:ext cx="108178" cy="108178"/>
              <a:chOff x="5601737" y="3455320"/>
              <a:chExt cx="108178" cy="108178"/>
            </a:xfrm>
          </p:grpSpPr>
          <p:cxnSp>
            <p:nvCxnSpPr>
              <p:cNvPr id="9855" name="Straight Connector 9854">
                <a:extLst>
                  <a:ext uri="{FF2B5EF4-FFF2-40B4-BE49-F238E27FC236}">
                    <a16:creationId xmlns:a16="http://schemas.microsoft.com/office/drawing/2014/main" id="{8FC1A775-09B4-0415-9B1D-3536AC359BB2}"/>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56" name="Straight Connector 9855">
                <a:extLst>
                  <a:ext uri="{FF2B5EF4-FFF2-40B4-BE49-F238E27FC236}">
                    <a16:creationId xmlns:a16="http://schemas.microsoft.com/office/drawing/2014/main" id="{33F89628-8ADE-6B5E-969E-BAC069705CAD}"/>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6" name="Group 9775">
              <a:extLst>
                <a:ext uri="{FF2B5EF4-FFF2-40B4-BE49-F238E27FC236}">
                  <a16:creationId xmlns:a16="http://schemas.microsoft.com/office/drawing/2014/main" id="{08A22BAF-510B-FD8D-850E-CA421C7D7464}"/>
                </a:ext>
              </a:extLst>
            </p:cNvPr>
            <p:cNvGrpSpPr/>
            <p:nvPr/>
          </p:nvGrpSpPr>
          <p:grpSpPr>
            <a:xfrm>
              <a:off x="6714016" y="2849923"/>
              <a:ext cx="108178" cy="108178"/>
              <a:chOff x="5601737" y="3455320"/>
              <a:chExt cx="108178" cy="108178"/>
            </a:xfrm>
          </p:grpSpPr>
          <p:cxnSp>
            <p:nvCxnSpPr>
              <p:cNvPr id="9853" name="Straight Connector 9852">
                <a:extLst>
                  <a:ext uri="{FF2B5EF4-FFF2-40B4-BE49-F238E27FC236}">
                    <a16:creationId xmlns:a16="http://schemas.microsoft.com/office/drawing/2014/main" id="{2B7CEDC4-3274-9AF6-D741-A44B5A2FA713}"/>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54" name="Straight Connector 9853">
                <a:extLst>
                  <a:ext uri="{FF2B5EF4-FFF2-40B4-BE49-F238E27FC236}">
                    <a16:creationId xmlns:a16="http://schemas.microsoft.com/office/drawing/2014/main" id="{C5605FD2-31E7-8B0F-45AA-7BE84DF4A839}"/>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7" name="Group 9776">
              <a:extLst>
                <a:ext uri="{FF2B5EF4-FFF2-40B4-BE49-F238E27FC236}">
                  <a16:creationId xmlns:a16="http://schemas.microsoft.com/office/drawing/2014/main" id="{B029A91F-E38C-E329-B50C-5059115CC68E}"/>
                </a:ext>
              </a:extLst>
            </p:cNvPr>
            <p:cNvGrpSpPr/>
            <p:nvPr/>
          </p:nvGrpSpPr>
          <p:grpSpPr>
            <a:xfrm>
              <a:off x="6735447" y="2892785"/>
              <a:ext cx="108178" cy="108178"/>
              <a:chOff x="5601737" y="3455320"/>
              <a:chExt cx="108178" cy="108178"/>
            </a:xfrm>
          </p:grpSpPr>
          <p:cxnSp>
            <p:nvCxnSpPr>
              <p:cNvPr id="9851" name="Straight Connector 9850">
                <a:extLst>
                  <a:ext uri="{FF2B5EF4-FFF2-40B4-BE49-F238E27FC236}">
                    <a16:creationId xmlns:a16="http://schemas.microsoft.com/office/drawing/2014/main" id="{A6024B90-E74F-B1F9-70FE-0283550F279F}"/>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52" name="Straight Connector 9851">
                <a:extLst>
                  <a:ext uri="{FF2B5EF4-FFF2-40B4-BE49-F238E27FC236}">
                    <a16:creationId xmlns:a16="http://schemas.microsoft.com/office/drawing/2014/main" id="{AEEDC46F-3D06-E0B0-007D-75EB6F445126}"/>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8" name="Group 9777">
              <a:extLst>
                <a:ext uri="{FF2B5EF4-FFF2-40B4-BE49-F238E27FC236}">
                  <a16:creationId xmlns:a16="http://schemas.microsoft.com/office/drawing/2014/main" id="{5CCB97B0-B5C1-9781-8409-55B9085CD507}"/>
                </a:ext>
              </a:extLst>
            </p:cNvPr>
            <p:cNvGrpSpPr/>
            <p:nvPr/>
          </p:nvGrpSpPr>
          <p:grpSpPr>
            <a:xfrm>
              <a:off x="6752116" y="2892785"/>
              <a:ext cx="108178" cy="108178"/>
              <a:chOff x="5601737" y="3455320"/>
              <a:chExt cx="108178" cy="108178"/>
            </a:xfrm>
          </p:grpSpPr>
          <p:cxnSp>
            <p:nvCxnSpPr>
              <p:cNvPr id="9849" name="Straight Connector 9848">
                <a:extLst>
                  <a:ext uri="{FF2B5EF4-FFF2-40B4-BE49-F238E27FC236}">
                    <a16:creationId xmlns:a16="http://schemas.microsoft.com/office/drawing/2014/main" id="{EC1D0EF0-11C9-527D-20C3-5508A623272E}"/>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50" name="Straight Connector 9849">
                <a:extLst>
                  <a:ext uri="{FF2B5EF4-FFF2-40B4-BE49-F238E27FC236}">
                    <a16:creationId xmlns:a16="http://schemas.microsoft.com/office/drawing/2014/main" id="{D090CD71-E3D5-4863-4AC7-CC9F7323C21D}"/>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9" name="Group 9778">
              <a:extLst>
                <a:ext uri="{FF2B5EF4-FFF2-40B4-BE49-F238E27FC236}">
                  <a16:creationId xmlns:a16="http://schemas.microsoft.com/office/drawing/2014/main" id="{5E781F26-7B1E-F136-6EA6-102F9F27DF1F}"/>
                </a:ext>
              </a:extLst>
            </p:cNvPr>
            <p:cNvGrpSpPr/>
            <p:nvPr/>
          </p:nvGrpSpPr>
          <p:grpSpPr>
            <a:xfrm>
              <a:off x="6794979" y="2892785"/>
              <a:ext cx="108178" cy="108178"/>
              <a:chOff x="5601737" y="3455320"/>
              <a:chExt cx="108178" cy="108178"/>
            </a:xfrm>
          </p:grpSpPr>
          <p:cxnSp>
            <p:nvCxnSpPr>
              <p:cNvPr id="9847" name="Straight Connector 9846">
                <a:extLst>
                  <a:ext uri="{FF2B5EF4-FFF2-40B4-BE49-F238E27FC236}">
                    <a16:creationId xmlns:a16="http://schemas.microsoft.com/office/drawing/2014/main" id="{83ECD4A4-B570-B2CB-E141-98878A8A92CC}"/>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48" name="Straight Connector 9847">
                <a:extLst>
                  <a:ext uri="{FF2B5EF4-FFF2-40B4-BE49-F238E27FC236}">
                    <a16:creationId xmlns:a16="http://schemas.microsoft.com/office/drawing/2014/main" id="{AE1B4980-5BD3-180E-E1F5-A546C257F4F0}"/>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0" name="Group 9779">
              <a:extLst>
                <a:ext uri="{FF2B5EF4-FFF2-40B4-BE49-F238E27FC236}">
                  <a16:creationId xmlns:a16="http://schemas.microsoft.com/office/drawing/2014/main" id="{D4A4CCF9-5D3A-65C3-FF0A-537643BA8810}"/>
                </a:ext>
              </a:extLst>
            </p:cNvPr>
            <p:cNvGrpSpPr/>
            <p:nvPr/>
          </p:nvGrpSpPr>
          <p:grpSpPr>
            <a:xfrm>
              <a:off x="6814029" y="2892785"/>
              <a:ext cx="108178" cy="108178"/>
              <a:chOff x="5601737" y="3455320"/>
              <a:chExt cx="108178" cy="108178"/>
            </a:xfrm>
          </p:grpSpPr>
          <p:cxnSp>
            <p:nvCxnSpPr>
              <p:cNvPr id="9845" name="Straight Connector 9844">
                <a:extLst>
                  <a:ext uri="{FF2B5EF4-FFF2-40B4-BE49-F238E27FC236}">
                    <a16:creationId xmlns:a16="http://schemas.microsoft.com/office/drawing/2014/main" id="{6303DC70-7919-CD36-1033-5CA8B14CA735}"/>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46" name="Straight Connector 9845">
                <a:extLst>
                  <a:ext uri="{FF2B5EF4-FFF2-40B4-BE49-F238E27FC236}">
                    <a16:creationId xmlns:a16="http://schemas.microsoft.com/office/drawing/2014/main" id="{F6F917FA-E9BC-063C-CCE5-85656C1A4790}"/>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1" name="Group 9780">
              <a:extLst>
                <a:ext uri="{FF2B5EF4-FFF2-40B4-BE49-F238E27FC236}">
                  <a16:creationId xmlns:a16="http://schemas.microsoft.com/office/drawing/2014/main" id="{B02118B2-2696-3355-4A37-B933BC3C19B7}"/>
                </a:ext>
              </a:extLst>
            </p:cNvPr>
            <p:cNvGrpSpPr/>
            <p:nvPr/>
          </p:nvGrpSpPr>
          <p:grpSpPr>
            <a:xfrm>
              <a:off x="6833079" y="2892785"/>
              <a:ext cx="108178" cy="108178"/>
              <a:chOff x="5601737" y="3455320"/>
              <a:chExt cx="108178" cy="108178"/>
            </a:xfrm>
          </p:grpSpPr>
          <p:cxnSp>
            <p:nvCxnSpPr>
              <p:cNvPr id="9843" name="Straight Connector 9842">
                <a:extLst>
                  <a:ext uri="{FF2B5EF4-FFF2-40B4-BE49-F238E27FC236}">
                    <a16:creationId xmlns:a16="http://schemas.microsoft.com/office/drawing/2014/main" id="{4D336ADC-02D1-EE6F-B2CA-8EA3B1A3E696}"/>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44" name="Straight Connector 9843">
                <a:extLst>
                  <a:ext uri="{FF2B5EF4-FFF2-40B4-BE49-F238E27FC236}">
                    <a16:creationId xmlns:a16="http://schemas.microsoft.com/office/drawing/2014/main" id="{84314273-8B9C-7B29-E095-C0A5AEB97186}"/>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2" name="Group 9781">
              <a:extLst>
                <a:ext uri="{FF2B5EF4-FFF2-40B4-BE49-F238E27FC236}">
                  <a16:creationId xmlns:a16="http://schemas.microsoft.com/office/drawing/2014/main" id="{BF95FF68-9E22-0A21-1D19-57D78BA8E768}"/>
                </a:ext>
              </a:extLst>
            </p:cNvPr>
            <p:cNvGrpSpPr/>
            <p:nvPr/>
          </p:nvGrpSpPr>
          <p:grpSpPr>
            <a:xfrm>
              <a:off x="6899754" y="2928503"/>
              <a:ext cx="108178" cy="108178"/>
              <a:chOff x="5601737" y="3455320"/>
              <a:chExt cx="108178" cy="108178"/>
            </a:xfrm>
          </p:grpSpPr>
          <p:cxnSp>
            <p:nvCxnSpPr>
              <p:cNvPr id="9841" name="Straight Connector 9840">
                <a:extLst>
                  <a:ext uri="{FF2B5EF4-FFF2-40B4-BE49-F238E27FC236}">
                    <a16:creationId xmlns:a16="http://schemas.microsoft.com/office/drawing/2014/main" id="{C26F8228-8518-D832-1F4F-E9029D60ABBF}"/>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42" name="Straight Connector 9841">
                <a:extLst>
                  <a:ext uri="{FF2B5EF4-FFF2-40B4-BE49-F238E27FC236}">
                    <a16:creationId xmlns:a16="http://schemas.microsoft.com/office/drawing/2014/main" id="{4A304C1B-F05D-B847-FFF4-D2F90DD6F4CA}"/>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3" name="Group 9782">
              <a:extLst>
                <a:ext uri="{FF2B5EF4-FFF2-40B4-BE49-F238E27FC236}">
                  <a16:creationId xmlns:a16="http://schemas.microsoft.com/office/drawing/2014/main" id="{289DF6BA-3988-C68A-4D82-1EA222B09FFA}"/>
                </a:ext>
              </a:extLst>
            </p:cNvPr>
            <p:cNvGrpSpPr/>
            <p:nvPr/>
          </p:nvGrpSpPr>
          <p:grpSpPr>
            <a:xfrm>
              <a:off x="7156929" y="2928503"/>
              <a:ext cx="108178" cy="108178"/>
              <a:chOff x="5601737" y="3455320"/>
              <a:chExt cx="108178" cy="108178"/>
            </a:xfrm>
          </p:grpSpPr>
          <p:cxnSp>
            <p:nvCxnSpPr>
              <p:cNvPr id="9839" name="Straight Connector 9838">
                <a:extLst>
                  <a:ext uri="{FF2B5EF4-FFF2-40B4-BE49-F238E27FC236}">
                    <a16:creationId xmlns:a16="http://schemas.microsoft.com/office/drawing/2014/main" id="{E0180B88-1E65-3242-3560-D8296F89BC63}"/>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40" name="Straight Connector 9839">
                <a:extLst>
                  <a:ext uri="{FF2B5EF4-FFF2-40B4-BE49-F238E27FC236}">
                    <a16:creationId xmlns:a16="http://schemas.microsoft.com/office/drawing/2014/main" id="{3FFF971C-BE6F-B503-F26F-8E3A714BE696}"/>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4" name="Group 9783">
              <a:extLst>
                <a:ext uri="{FF2B5EF4-FFF2-40B4-BE49-F238E27FC236}">
                  <a16:creationId xmlns:a16="http://schemas.microsoft.com/office/drawing/2014/main" id="{63077361-BBA2-78A1-1CAE-268D273CDD09}"/>
                </a:ext>
              </a:extLst>
            </p:cNvPr>
            <p:cNvGrpSpPr/>
            <p:nvPr/>
          </p:nvGrpSpPr>
          <p:grpSpPr>
            <a:xfrm>
              <a:off x="7371242" y="2928503"/>
              <a:ext cx="108178" cy="108178"/>
              <a:chOff x="5601737" y="3455320"/>
              <a:chExt cx="108178" cy="108178"/>
            </a:xfrm>
          </p:grpSpPr>
          <p:cxnSp>
            <p:nvCxnSpPr>
              <p:cNvPr id="9837" name="Straight Connector 9836">
                <a:extLst>
                  <a:ext uri="{FF2B5EF4-FFF2-40B4-BE49-F238E27FC236}">
                    <a16:creationId xmlns:a16="http://schemas.microsoft.com/office/drawing/2014/main" id="{3F9D0669-3CD2-162A-CAAD-AC2188872CCC}"/>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38" name="Straight Connector 9837">
                <a:extLst>
                  <a:ext uri="{FF2B5EF4-FFF2-40B4-BE49-F238E27FC236}">
                    <a16:creationId xmlns:a16="http://schemas.microsoft.com/office/drawing/2014/main" id="{90113BB4-C9F0-41F4-F7E2-18A9983F99D7}"/>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5" name="Group 9784">
              <a:extLst>
                <a:ext uri="{FF2B5EF4-FFF2-40B4-BE49-F238E27FC236}">
                  <a16:creationId xmlns:a16="http://schemas.microsoft.com/office/drawing/2014/main" id="{5DCFAA57-A9DC-CD6A-BBCE-FE154A23947E}"/>
                </a:ext>
              </a:extLst>
            </p:cNvPr>
            <p:cNvGrpSpPr/>
            <p:nvPr/>
          </p:nvGrpSpPr>
          <p:grpSpPr>
            <a:xfrm>
              <a:off x="7423630" y="2964222"/>
              <a:ext cx="108178" cy="108178"/>
              <a:chOff x="5601737" y="3455320"/>
              <a:chExt cx="108178" cy="108178"/>
            </a:xfrm>
          </p:grpSpPr>
          <p:cxnSp>
            <p:nvCxnSpPr>
              <p:cNvPr id="9835" name="Straight Connector 9834">
                <a:extLst>
                  <a:ext uri="{FF2B5EF4-FFF2-40B4-BE49-F238E27FC236}">
                    <a16:creationId xmlns:a16="http://schemas.microsoft.com/office/drawing/2014/main" id="{C6D04909-0EF7-AD57-F954-314624A7B01D}"/>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36" name="Straight Connector 9835">
                <a:extLst>
                  <a:ext uri="{FF2B5EF4-FFF2-40B4-BE49-F238E27FC236}">
                    <a16:creationId xmlns:a16="http://schemas.microsoft.com/office/drawing/2014/main" id="{EEC6D413-426F-EAA2-34D7-EEAA973DB8E5}"/>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6" name="Group 9785">
              <a:extLst>
                <a:ext uri="{FF2B5EF4-FFF2-40B4-BE49-F238E27FC236}">
                  <a16:creationId xmlns:a16="http://schemas.microsoft.com/office/drawing/2014/main" id="{C89493DA-DD3C-6B43-7F5D-0A6CBD1DA549}"/>
                </a:ext>
              </a:extLst>
            </p:cNvPr>
            <p:cNvGrpSpPr/>
            <p:nvPr/>
          </p:nvGrpSpPr>
          <p:grpSpPr>
            <a:xfrm>
              <a:off x="7442680" y="2983272"/>
              <a:ext cx="108178" cy="108178"/>
              <a:chOff x="5601737" y="3455320"/>
              <a:chExt cx="108178" cy="108178"/>
            </a:xfrm>
          </p:grpSpPr>
          <p:cxnSp>
            <p:nvCxnSpPr>
              <p:cNvPr id="9833" name="Straight Connector 9832">
                <a:extLst>
                  <a:ext uri="{FF2B5EF4-FFF2-40B4-BE49-F238E27FC236}">
                    <a16:creationId xmlns:a16="http://schemas.microsoft.com/office/drawing/2014/main" id="{D5F8BF8E-D0A2-DABC-5370-8ACA33B130F2}"/>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34" name="Straight Connector 9833">
                <a:extLst>
                  <a:ext uri="{FF2B5EF4-FFF2-40B4-BE49-F238E27FC236}">
                    <a16:creationId xmlns:a16="http://schemas.microsoft.com/office/drawing/2014/main" id="{E5B2B404-6286-A95B-15EB-518E8BB81A49}"/>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7" name="Group 9786">
              <a:extLst>
                <a:ext uri="{FF2B5EF4-FFF2-40B4-BE49-F238E27FC236}">
                  <a16:creationId xmlns:a16="http://schemas.microsoft.com/office/drawing/2014/main" id="{CD929199-DB8B-71BB-0910-9BF61A90D32C}"/>
                </a:ext>
              </a:extLst>
            </p:cNvPr>
            <p:cNvGrpSpPr/>
            <p:nvPr/>
          </p:nvGrpSpPr>
          <p:grpSpPr>
            <a:xfrm>
              <a:off x="7468873" y="3009465"/>
              <a:ext cx="108178" cy="108178"/>
              <a:chOff x="5601737" y="3455320"/>
              <a:chExt cx="108178" cy="108178"/>
            </a:xfrm>
          </p:grpSpPr>
          <p:cxnSp>
            <p:nvCxnSpPr>
              <p:cNvPr id="9831" name="Straight Connector 9830">
                <a:extLst>
                  <a:ext uri="{FF2B5EF4-FFF2-40B4-BE49-F238E27FC236}">
                    <a16:creationId xmlns:a16="http://schemas.microsoft.com/office/drawing/2014/main" id="{9C889609-DB22-44BE-5111-5935AFD21542}"/>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32" name="Straight Connector 9831">
                <a:extLst>
                  <a:ext uri="{FF2B5EF4-FFF2-40B4-BE49-F238E27FC236}">
                    <a16:creationId xmlns:a16="http://schemas.microsoft.com/office/drawing/2014/main" id="{432A28B6-C9CA-99E1-4D87-379684560DE9}"/>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8" name="Group 9787">
              <a:extLst>
                <a:ext uri="{FF2B5EF4-FFF2-40B4-BE49-F238E27FC236}">
                  <a16:creationId xmlns:a16="http://schemas.microsoft.com/office/drawing/2014/main" id="{3111F839-BBA7-2E16-3D84-FBB0BF1F7E9A}"/>
                </a:ext>
              </a:extLst>
            </p:cNvPr>
            <p:cNvGrpSpPr/>
            <p:nvPr/>
          </p:nvGrpSpPr>
          <p:grpSpPr>
            <a:xfrm>
              <a:off x="7483160" y="3026133"/>
              <a:ext cx="108178" cy="108178"/>
              <a:chOff x="5601737" y="3455320"/>
              <a:chExt cx="108178" cy="108178"/>
            </a:xfrm>
          </p:grpSpPr>
          <p:cxnSp>
            <p:nvCxnSpPr>
              <p:cNvPr id="9829" name="Straight Connector 9828">
                <a:extLst>
                  <a:ext uri="{FF2B5EF4-FFF2-40B4-BE49-F238E27FC236}">
                    <a16:creationId xmlns:a16="http://schemas.microsoft.com/office/drawing/2014/main" id="{A6D32C5E-24F8-C462-A7AF-2B26CDFB85BF}"/>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30" name="Straight Connector 9829">
                <a:extLst>
                  <a:ext uri="{FF2B5EF4-FFF2-40B4-BE49-F238E27FC236}">
                    <a16:creationId xmlns:a16="http://schemas.microsoft.com/office/drawing/2014/main" id="{F9A648B6-5E67-A62F-DA5F-6B715ECDEA79}"/>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9" name="Group 9788">
              <a:extLst>
                <a:ext uri="{FF2B5EF4-FFF2-40B4-BE49-F238E27FC236}">
                  <a16:creationId xmlns:a16="http://schemas.microsoft.com/office/drawing/2014/main" id="{FEEDAA78-34F3-9FD3-D0CD-ACA9859750FF}"/>
                </a:ext>
              </a:extLst>
            </p:cNvPr>
            <p:cNvGrpSpPr/>
            <p:nvPr/>
          </p:nvGrpSpPr>
          <p:grpSpPr>
            <a:xfrm>
              <a:off x="7523642" y="3035658"/>
              <a:ext cx="108178" cy="108178"/>
              <a:chOff x="5601737" y="3455320"/>
              <a:chExt cx="108178" cy="108178"/>
            </a:xfrm>
          </p:grpSpPr>
          <p:cxnSp>
            <p:nvCxnSpPr>
              <p:cNvPr id="9827" name="Straight Connector 9826">
                <a:extLst>
                  <a:ext uri="{FF2B5EF4-FFF2-40B4-BE49-F238E27FC236}">
                    <a16:creationId xmlns:a16="http://schemas.microsoft.com/office/drawing/2014/main" id="{61392EE2-747F-89E3-FDCE-AD0777268916}"/>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28" name="Straight Connector 9827">
                <a:extLst>
                  <a:ext uri="{FF2B5EF4-FFF2-40B4-BE49-F238E27FC236}">
                    <a16:creationId xmlns:a16="http://schemas.microsoft.com/office/drawing/2014/main" id="{A8023E84-4195-EF26-7C99-821DB8A8261D}"/>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0" name="Group 9789">
              <a:extLst>
                <a:ext uri="{FF2B5EF4-FFF2-40B4-BE49-F238E27FC236}">
                  <a16:creationId xmlns:a16="http://schemas.microsoft.com/office/drawing/2014/main" id="{86EF52C8-0E1F-9904-E8BA-35A927FE829B}"/>
                </a:ext>
              </a:extLst>
            </p:cNvPr>
            <p:cNvGrpSpPr/>
            <p:nvPr/>
          </p:nvGrpSpPr>
          <p:grpSpPr>
            <a:xfrm>
              <a:off x="8078473" y="3066615"/>
              <a:ext cx="108178" cy="108178"/>
              <a:chOff x="5601737" y="3455320"/>
              <a:chExt cx="108178" cy="108178"/>
            </a:xfrm>
          </p:grpSpPr>
          <p:cxnSp>
            <p:nvCxnSpPr>
              <p:cNvPr id="9825" name="Straight Connector 9824">
                <a:extLst>
                  <a:ext uri="{FF2B5EF4-FFF2-40B4-BE49-F238E27FC236}">
                    <a16:creationId xmlns:a16="http://schemas.microsoft.com/office/drawing/2014/main" id="{E5E9CF5D-1941-07D1-9424-D4E2B54A63D2}"/>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26" name="Straight Connector 9825">
                <a:extLst>
                  <a:ext uri="{FF2B5EF4-FFF2-40B4-BE49-F238E27FC236}">
                    <a16:creationId xmlns:a16="http://schemas.microsoft.com/office/drawing/2014/main" id="{7061279C-6370-B790-2FB6-A960FD79460C}"/>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1" name="Group 9790">
              <a:extLst>
                <a:ext uri="{FF2B5EF4-FFF2-40B4-BE49-F238E27FC236}">
                  <a16:creationId xmlns:a16="http://schemas.microsoft.com/office/drawing/2014/main" id="{68A46141-61C5-0DD4-CCF2-9EEC0A65DA9B}"/>
                </a:ext>
              </a:extLst>
            </p:cNvPr>
            <p:cNvGrpSpPr/>
            <p:nvPr/>
          </p:nvGrpSpPr>
          <p:grpSpPr>
            <a:xfrm>
              <a:off x="8116573" y="3066615"/>
              <a:ext cx="108178" cy="108178"/>
              <a:chOff x="5601737" y="3455320"/>
              <a:chExt cx="108178" cy="108178"/>
            </a:xfrm>
          </p:grpSpPr>
          <p:cxnSp>
            <p:nvCxnSpPr>
              <p:cNvPr id="9823" name="Straight Connector 9822">
                <a:extLst>
                  <a:ext uri="{FF2B5EF4-FFF2-40B4-BE49-F238E27FC236}">
                    <a16:creationId xmlns:a16="http://schemas.microsoft.com/office/drawing/2014/main" id="{7B9A4202-F5C0-4221-4E90-63E081E49924}"/>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24" name="Straight Connector 9823">
                <a:extLst>
                  <a:ext uri="{FF2B5EF4-FFF2-40B4-BE49-F238E27FC236}">
                    <a16:creationId xmlns:a16="http://schemas.microsoft.com/office/drawing/2014/main" id="{03BBA462-4D3C-679E-ED10-6BE38B9F7476}"/>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4" name="Group 9383">
              <a:extLst>
                <a:ext uri="{FF2B5EF4-FFF2-40B4-BE49-F238E27FC236}">
                  <a16:creationId xmlns:a16="http://schemas.microsoft.com/office/drawing/2014/main" id="{DFFBBC74-116C-34FE-C416-7FB82C6E8A78}"/>
                </a:ext>
              </a:extLst>
            </p:cNvPr>
            <p:cNvGrpSpPr/>
            <p:nvPr/>
          </p:nvGrpSpPr>
          <p:grpSpPr>
            <a:xfrm>
              <a:off x="8157054" y="3076140"/>
              <a:ext cx="108178" cy="108178"/>
              <a:chOff x="5601737" y="3455320"/>
              <a:chExt cx="108178" cy="108178"/>
            </a:xfrm>
          </p:grpSpPr>
          <p:cxnSp>
            <p:nvCxnSpPr>
              <p:cNvPr id="9821" name="Straight Connector 9820">
                <a:extLst>
                  <a:ext uri="{FF2B5EF4-FFF2-40B4-BE49-F238E27FC236}">
                    <a16:creationId xmlns:a16="http://schemas.microsoft.com/office/drawing/2014/main" id="{6A4EB4F9-915E-143E-DA84-F2E8C2EF5634}"/>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22" name="Straight Connector 9821">
                <a:extLst>
                  <a:ext uri="{FF2B5EF4-FFF2-40B4-BE49-F238E27FC236}">
                    <a16:creationId xmlns:a16="http://schemas.microsoft.com/office/drawing/2014/main" id="{4D8A1C9D-3805-C95B-CF42-6D760CFA4197}"/>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DDF14618-36A0-4C1F-768D-D899E4FF4A76}"/>
                </a:ext>
              </a:extLst>
            </p:cNvPr>
            <p:cNvGrpSpPr/>
            <p:nvPr/>
          </p:nvGrpSpPr>
          <p:grpSpPr>
            <a:xfrm>
              <a:off x="8173723" y="3109478"/>
              <a:ext cx="108178" cy="108178"/>
              <a:chOff x="5601737" y="3455320"/>
              <a:chExt cx="108178" cy="108178"/>
            </a:xfrm>
          </p:grpSpPr>
          <p:cxnSp>
            <p:nvCxnSpPr>
              <p:cNvPr id="9819" name="Straight Connector 9818">
                <a:extLst>
                  <a:ext uri="{FF2B5EF4-FFF2-40B4-BE49-F238E27FC236}">
                    <a16:creationId xmlns:a16="http://schemas.microsoft.com/office/drawing/2014/main" id="{72991A3E-F26C-5BDE-7D78-F14EE7B6A646}"/>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20" name="Straight Connector 9819">
                <a:extLst>
                  <a:ext uri="{FF2B5EF4-FFF2-40B4-BE49-F238E27FC236}">
                    <a16:creationId xmlns:a16="http://schemas.microsoft.com/office/drawing/2014/main" id="{D0FFEB97-7CEB-EE45-96A4-7AE594B45CCA}"/>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6" name="Group 9385">
              <a:extLst>
                <a:ext uri="{FF2B5EF4-FFF2-40B4-BE49-F238E27FC236}">
                  <a16:creationId xmlns:a16="http://schemas.microsoft.com/office/drawing/2014/main" id="{60AA1057-161F-84A8-E5D6-48D304A996AD}"/>
                </a:ext>
              </a:extLst>
            </p:cNvPr>
            <p:cNvGrpSpPr/>
            <p:nvPr/>
          </p:nvGrpSpPr>
          <p:grpSpPr>
            <a:xfrm>
              <a:off x="8195155" y="3116621"/>
              <a:ext cx="108178" cy="108178"/>
              <a:chOff x="5601737" y="3455320"/>
              <a:chExt cx="108178" cy="108178"/>
            </a:xfrm>
          </p:grpSpPr>
          <p:cxnSp>
            <p:nvCxnSpPr>
              <p:cNvPr id="9817" name="Straight Connector 9816">
                <a:extLst>
                  <a:ext uri="{FF2B5EF4-FFF2-40B4-BE49-F238E27FC236}">
                    <a16:creationId xmlns:a16="http://schemas.microsoft.com/office/drawing/2014/main" id="{2A33B10C-291A-BE1E-F28D-3E1B13C4E528}"/>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18" name="Straight Connector 9817">
                <a:extLst>
                  <a:ext uri="{FF2B5EF4-FFF2-40B4-BE49-F238E27FC236}">
                    <a16:creationId xmlns:a16="http://schemas.microsoft.com/office/drawing/2014/main" id="{9CC08561-7076-61EE-E71C-6062652E8A54}"/>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7" name="Group 9386">
              <a:extLst>
                <a:ext uri="{FF2B5EF4-FFF2-40B4-BE49-F238E27FC236}">
                  <a16:creationId xmlns:a16="http://schemas.microsoft.com/office/drawing/2014/main" id="{5EF2686C-E4C0-7F1B-4B2B-E65DA8FCC22B}"/>
                </a:ext>
              </a:extLst>
            </p:cNvPr>
            <p:cNvGrpSpPr/>
            <p:nvPr/>
          </p:nvGrpSpPr>
          <p:grpSpPr>
            <a:xfrm>
              <a:off x="8207061" y="3164246"/>
              <a:ext cx="108178" cy="108178"/>
              <a:chOff x="5601737" y="3455320"/>
              <a:chExt cx="108178" cy="108178"/>
            </a:xfrm>
          </p:grpSpPr>
          <p:cxnSp>
            <p:nvCxnSpPr>
              <p:cNvPr id="9815" name="Straight Connector 9814">
                <a:extLst>
                  <a:ext uri="{FF2B5EF4-FFF2-40B4-BE49-F238E27FC236}">
                    <a16:creationId xmlns:a16="http://schemas.microsoft.com/office/drawing/2014/main" id="{2F2D6010-9B0B-71C1-277D-88EA3530A469}"/>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16" name="Straight Connector 9815">
                <a:extLst>
                  <a:ext uri="{FF2B5EF4-FFF2-40B4-BE49-F238E27FC236}">
                    <a16:creationId xmlns:a16="http://schemas.microsoft.com/office/drawing/2014/main" id="{62F0DD49-9F24-6D34-50F3-564A92A49FD2}"/>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8" name="Group 9387">
              <a:extLst>
                <a:ext uri="{FF2B5EF4-FFF2-40B4-BE49-F238E27FC236}">
                  <a16:creationId xmlns:a16="http://schemas.microsoft.com/office/drawing/2014/main" id="{CF676CC0-832B-75FA-3BE2-C86E0A96E23B}"/>
                </a:ext>
              </a:extLst>
            </p:cNvPr>
            <p:cNvGrpSpPr/>
            <p:nvPr/>
          </p:nvGrpSpPr>
          <p:grpSpPr>
            <a:xfrm>
              <a:off x="8407086" y="3202346"/>
              <a:ext cx="108178" cy="108178"/>
              <a:chOff x="5601737" y="3455320"/>
              <a:chExt cx="108178" cy="108178"/>
            </a:xfrm>
          </p:grpSpPr>
          <p:cxnSp>
            <p:nvCxnSpPr>
              <p:cNvPr id="9813" name="Straight Connector 9812">
                <a:extLst>
                  <a:ext uri="{FF2B5EF4-FFF2-40B4-BE49-F238E27FC236}">
                    <a16:creationId xmlns:a16="http://schemas.microsoft.com/office/drawing/2014/main" id="{C0D8286D-DDA7-5AF1-CB56-41428F4E9D18}"/>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14" name="Straight Connector 9813">
                <a:extLst>
                  <a:ext uri="{FF2B5EF4-FFF2-40B4-BE49-F238E27FC236}">
                    <a16:creationId xmlns:a16="http://schemas.microsoft.com/office/drawing/2014/main" id="{3F160E35-F4DD-608B-0BA2-60C6144EFF7D}"/>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9" name="Group 9388">
              <a:extLst>
                <a:ext uri="{FF2B5EF4-FFF2-40B4-BE49-F238E27FC236}">
                  <a16:creationId xmlns:a16="http://schemas.microsoft.com/office/drawing/2014/main" id="{40FE8E80-F224-80C9-FC48-813DE3A3880C}"/>
                </a:ext>
              </a:extLst>
            </p:cNvPr>
            <p:cNvGrpSpPr/>
            <p:nvPr/>
          </p:nvGrpSpPr>
          <p:grpSpPr>
            <a:xfrm>
              <a:off x="8538055" y="3202346"/>
              <a:ext cx="108178" cy="108178"/>
              <a:chOff x="5601737" y="3455320"/>
              <a:chExt cx="108178" cy="108178"/>
            </a:xfrm>
          </p:grpSpPr>
          <p:cxnSp>
            <p:nvCxnSpPr>
              <p:cNvPr id="9811" name="Straight Connector 9810">
                <a:extLst>
                  <a:ext uri="{FF2B5EF4-FFF2-40B4-BE49-F238E27FC236}">
                    <a16:creationId xmlns:a16="http://schemas.microsoft.com/office/drawing/2014/main" id="{54C11A93-12EE-1C64-30AC-297C34F1DDF7}"/>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12" name="Straight Connector 9811">
                <a:extLst>
                  <a:ext uri="{FF2B5EF4-FFF2-40B4-BE49-F238E27FC236}">
                    <a16:creationId xmlns:a16="http://schemas.microsoft.com/office/drawing/2014/main" id="{50BF521A-D0DD-0AAE-F66A-050BDE260D54}"/>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2" name="Group 9791">
              <a:extLst>
                <a:ext uri="{FF2B5EF4-FFF2-40B4-BE49-F238E27FC236}">
                  <a16:creationId xmlns:a16="http://schemas.microsoft.com/office/drawing/2014/main" id="{A97BC8C9-A6D6-70D0-E731-9D40639DB00C}"/>
                </a:ext>
              </a:extLst>
            </p:cNvPr>
            <p:cNvGrpSpPr/>
            <p:nvPr/>
          </p:nvGrpSpPr>
          <p:grpSpPr>
            <a:xfrm>
              <a:off x="8828568" y="3235684"/>
              <a:ext cx="108178" cy="108178"/>
              <a:chOff x="5601737" y="3455320"/>
              <a:chExt cx="108178" cy="108178"/>
            </a:xfrm>
          </p:grpSpPr>
          <p:cxnSp>
            <p:nvCxnSpPr>
              <p:cNvPr id="9809" name="Straight Connector 9808">
                <a:extLst>
                  <a:ext uri="{FF2B5EF4-FFF2-40B4-BE49-F238E27FC236}">
                    <a16:creationId xmlns:a16="http://schemas.microsoft.com/office/drawing/2014/main" id="{A33084DF-53C3-D477-1DEE-73A3C84D3E2C}"/>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10" name="Straight Connector 9809">
                <a:extLst>
                  <a:ext uri="{FF2B5EF4-FFF2-40B4-BE49-F238E27FC236}">
                    <a16:creationId xmlns:a16="http://schemas.microsoft.com/office/drawing/2014/main" id="{5814E3B1-10FF-8A19-DD9D-2F2EE87B415F}"/>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3" name="Group 9792">
              <a:extLst>
                <a:ext uri="{FF2B5EF4-FFF2-40B4-BE49-F238E27FC236}">
                  <a16:creationId xmlns:a16="http://schemas.microsoft.com/office/drawing/2014/main" id="{DCD979F7-34F1-AD79-A132-BD011F163D1D}"/>
                </a:ext>
              </a:extLst>
            </p:cNvPr>
            <p:cNvGrpSpPr/>
            <p:nvPr/>
          </p:nvGrpSpPr>
          <p:grpSpPr>
            <a:xfrm>
              <a:off x="8854762" y="3235684"/>
              <a:ext cx="108178" cy="108178"/>
              <a:chOff x="5601737" y="3455320"/>
              <a:chExt cx="108178" cy="108178"/>
            </a:xfrm>
          </p:grpSpPr>
          <p:cxnSp>
            <p:nvCxnSpPr>
              <p:cNvPr id="9807" name="Straight Connector 9806">
                <a:extLst>
                  <a:ext uri="{FF2B5EF4-FFF2-40B4-BE49-F238E27FC236}">
                    <a16:creationId xmlns:a16="http://schemas.microsoft.com/office/drawing/2014/main" id="{031F728C-F378-2D99-319C-0E9B155254AC}"/>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08" name="Straight Connector 9807">
                <a:extLst>
                  <a:ext uri="{FF2B5EF4-FFF2-40B4-BE49-F238E27FC236}">
                    <a16:creationId xmlns:a16="http://schemas.microsoft.com/office/drawing/2014/main" id="{717C9ACC-9C07-12D8-DE0E-D395200AA079}"/>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4" name="Group 9793">
              <a:extLst>
                <a:ext uri="{FF2B5EF4-FFF2-40B4-BE49-F238E27FC236}">
                  <a16:creationId xmlns:a16="http://schemas.microsoft.com/office/drawing/2014/main" id="{DA2F159A-636A-E924-07AB-A5CCE57EA467}"/>
                </a:ext>
              </a:extLst>
            </p:cNvPr>
            <p:cNvGrpSpPr/>
            <p:nvPr/>
          </p:nvGrpSpPr>
          <p:grpSpPr>
            <a:xfrm>
              <a:off x="8871431" y="3271403"/>
              <a:ext cx="108178" cy="108178"/>
              <a:chOff x="5601737" y="3455320"/>
              <a:chExt cx="108178" cy="108178"/>
            </a:xfrm>
          </p:grpSpPr>
          <p:cxnSp>
            <p:nvCxnSpPr>
              <p:cNvPr id="9805" name="Straight Connector 9804">
                <a:extLst>
                  <a:ext uri="{FF2B5EF4-FFF2-40B4-BE49-F238E27FC236}">
                    <a16:creationId xmlns:a16="http://schemas.microsoft.com/office/drawing/2014/main" id="{B10E420F-917B-3757-0E88-8A9C7C79EBFE}"/>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06" name="Straight Connector 9805">
                <a:extLst>
                  <a:ext uri="{FF2B5EF4-FFF2-40B4-BE49-F238E27FC236}">
                    <a16:creationId xmlns:a16="http://schemas.microsoft.com/office/drawing/2014/main" id="{D3A9003A-1CDA-A44A-99C1-9DF9375F09AC}"/>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5" name="Group 9794">
              <a:extLst>
                <a:ext uri="{FF2B5EF4-FFF2-40B4-BE49-F238E27FC236}">
                  <a16:creationId xmlns:a16="http://schemas.microsoft.com/office/drawing/2014/main" id="{BCDC5B0B-8C5A-0460-0201-8A52DB99B8EB}"/>
                </a:ext>
              </a:extLst>
            </p:cNvPr>
            <p:cNvGrpSpPr/>
            <p:nvPr/>
          </p:nvGrpSpPr>
          <p:grpSpPr>
            <a:xfrm>
              <a:off x="8885718" y="3311884"/>
              <a:ext cx="108178" cy="108178"/>
              <a:chOff x="5601737" y="3455320"/>
              <a:chExt cx="108178" cy="108178"/>
            </a:xfrm>
          </p:grpSpPr>
          <p:cxnSp>
            <p:nvCxnSpPr>
              <p:cNvPr id="9803" name="Straight Connector 9802">
                <a:extLst>
                  <a:ext uri="{FF2B5EF4-FFF2-40B4-BE49-F238E27FC236}">
                    <a16:creationId xmlns:a16="http://schemas.microsoft.com/office/drawing/2014/main" id="{FFB59FDB-99A6-983F-8C34-3B0D8FC8DE16}"/>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04" name="Straight Connector 9803">
                <a:extLst>
                  <a:ext uri="{FF2B5EF4-FFF2-40B4-BE49-F238E27FC236}">
                    <a16:creationId xmlns:a16="http://schemas.microsoft.com/office/drawing/2014/main" id="{6A404CB4-FF1B-17B5-19BE-AB6E6760DF1D}"/>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6" name="Group 9795">
              <a:extLst>
                <a:ext uri="{FF2B5EF4-FFF2-40B4-BE49-F238E27FC236}">
                  <a16:creationId xmlns:a16="http://schemas.microsoft.com/office/drawing/2014/main" id="{8E9DE2BB-73C2-F775-4AA1-460888072177}"/>
                </a:ext>
              </a:extLst>
            </p:cNvPr>
            <p:cNvGrpSpPr/>
            <p:nvPr/>
          </p:nvGrpSpPr>
          <p:grpSpPr>
            <a:xfrm>
              <a:off x="8904768" y="3469047"/>
              <a:ext cx="108178" cy="108178"/>
              <a:chOff x="5601737" y="3455320"/>
              <a:chExt cx="108178" cy="108178"/>
            </a:xfrm>
          </p:grpSpPr>
          <p:cxnSp>
            <p:nvCxnSpPr>
              <p:cNvPr id="9801" name="Straight Connector 9800">
                <a:extLst>
                  <a:ext uri="{FF2B5EF4-FFF2-40B4-BE49-F238E27FC236}">
                    <a16:creationId xmlns:a16="http://schemas.microsoft.com/office/drawing/2014/main" id="{70867EB0-0C4A-67DF-920A-608478B03072}"/>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02" name="Straight Connector 9801">
                <a:extLst>
                  <a:ext uri="{FF2B5EF4-FFF2-40B4-BE49-F238E27FC236}">
                    <a16:creationId xmlns:a16="http://schemas.microsoft.com/office/drawing/2014/main" id="{7311E567-BEAB-C06A-0264-7E22C088F71C}"/>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7" name="Group 9796">
              <a:extLst>
                <a:ext uri="{FF2B5EF4-FFF2-40B4-BE49-F238E27FC236}">
                  <a16:creationId xmlns:a16="http://schemas.microsoft.com/office/drawing/2014/main" id="{02079432-9BE8-DB99-66A8-43061F471B36}"/>
                </a:ext>
              </a:extLst>
            </p:cNvPr>
            <p:cNvGrpSpPr/>
            <p:nvPr/>
          </p:nvGrpSpPr>
          <p:grpSpPr>
            <a:xfrm>
              <a:off x="8950012" y="3469047"/>
              <a:ext cx="108178" cy="108178"/>
              <a:chOff x="5601737" y="3455320"/>
              <a:chExt cx="108178" cy="108178"/>
            </a:xfrm>
          </p:grpSpPr>
          <p:cxnSp>
            <p:nvCxnSpPr>
              <p:cNvPr id="9799" name="Straight Connector 9798">
                <a:extLst>
                  <a:ext uri="{FF2B5EF4-FFF2-40B4-BE49-F238E27FC236}">
                    <a16:creationId xmlns:a16="http://schemas.microsoft.com/office/drawing/2014/main" id="{E9A7394C-82B0-972B-16CB-836C9152E99E}"/>
                  </a:ext>
                </a:extLst>
              </p:cNvPr>
              <p:cNvCxnSpPr>
                <a:cxnSpLocks/>
              </p:cNvCxnSpPr>
              <p:nvPr/>
            </p:nvCxnSpPr>
            <p:spPr bwMode="auto">
              <a:xfrm rot="162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00" name="Straight Connector 9799">
                <a:extLst>
                  <a:ext uri="{FF2B5EF4-FFF2-40B4-BE49-F238E27FC236}">
                    <a16:creationId xmlns:a16="http://schemas.microsoft.com/office/drawing/2014/main" id="{B1167339-16C9-2A44-C6C6-5F1B19CEC145}"/>
                  </a:ext>
                </a:extLst>
              </p:cNvPr>
              <p:cNvCxnSpPr>
                <a:cxnSpLocks/>
              </p:cNvCxnSpPr>
              <p:nvPr/>
            </p:nvCxnSpPr>
            <p:spPr bwMode="auto">
              <a:xfrm rot="10800000">
                <a:off x="5655826" y="3455320"/>
                <a:ext cx="0" cy="108178"/>
              </a:xfrm>
              <a:prstGeom prst="line">
                <a:avLst/>
              </a:prstGeom>
              <a:noFill/>
              <a:ln w="19050" cap="flat" cmpd="sng" algn="ctr">
                <a:solidFill>
                  <a:schemeClr val="accent1"/>
                </a:solidFill>
                <a:prstDash val="solid"/>
                <a:round/>
                <a:headEnd type="none" w="med" len="med"/>
                <a:tailEnd type="none" w="med" len="med"/>
              </a:ln>
              <a:effectLst/>
            </p:spPr>
          </p:cxnSp>
        </p:grpSp>
        <p:sp>
          <p:nvSpPr>
            <p:cNvPr id="9798" name="Freeform 5">
              <a:extLst>
                <a:ext uri="{FF2B5EF4-FFF2-40B4-BE49-F238E27FC236}">
                  <a16:creationId xmlns:a16="http://schemas.microsoft.com/office/drawing/2014/main" id="{68676069-D441-3C8E-5937-0E79B7D5C81B}"/>
                </a:ext>
              </a:extLst>
            </p:cNvPr>
            <p:cNvSpPr>
              <a:spLocks/>
            </p:cNvSpPr>
            <p:nvPr/>
          </p:nvSpPr>
          <p:spPr bwMode="auto">
            <a:xfrm>
              <a:off x="2403475" y="2078038"/>
              <a:ext cx="6605588" cy="1457325"/>
            </a:xfrm>
            <a:custGeom>
              <a:avLst/>
              <a:gdLst>
                <a:gd name="T0" fmla="*/ 22 w 2074"/>
                <a:gd name="T1" fmla="*/ 0 h 455"/>
                <a:gd name="T2" fmla="*/ 78 w 2074"/>
                <a:gd name="T3" fmla="*/ 6 h 455"/>
                <a:gd name="T4" fmla="*/ 114 w 2074"/>
                <a:gd name="T5" fmla="*/ 16 h 455"/>
                <a:gd name="T6" fmla="*/ 173 w 2074"/>
                <a:gd name="T7" fmla="*/ 16 h 455"/>
                <a:gd name="T8" fmla="*/ 213 w 2074"/>
                <a:gd name="T9" fmla="*/ 22 h 455"/>
                <a:gd name="T10" fmla="*/ 225 w 2074"/>
                <a:gd name="T11" fmla="*/ 29 h 455"/>
                <a:gd name="T12" fmla="*/ 231 w 2074"/>
                <a:gd name="T13" fmla="*/ 36 h 455"/>
                <a:gd name="T14" fmla="*/ 269 w 2074"/>
                <a:gd name="T15" fmla="*/ 43 h 455"/>
                <a:gd name="T16" fmla="*/ 333 w 2074"/>
                <a:gd name="T17" fmla="*/ 50 h 455"/>
                <a:gd name="T18" fmla="*/ 343 w 2074"/>
                <a:gd name="T19" fmla="*/ 57 h 455"/>
                <a:gd name="T20" fmla="*/ 356 w 2074"/>
                <a:gd name="T21" fmla="*/ 61 h 455"/>
                <a:gd name="T22" fmla="*/ 454 w 2074"/>
                <a:gd name="T23" fmla="*/ 67 h 455"/>
                <a:gd name="T24" fmla="*/ 472 w 2074"/>
                <a:gd name="T25" fmla="*/ 72 h 455"/>
                <a:gd name="T26" fmla="*/ 483 w 2074"/>
                <a:gd name="T27" fmla="*/ 76 h 455"/>
                <a:gd name="T28" fmla="*/ 534 w 2074"/>
                <a:gd name="T29" fmla="*/ 79 h 455"/>
                <a:gd name="T30" fmla="*/ 561 w 2074"/>
                <a:gd name="T31" fmla="*/ 94 h 455"/>
                <a:gd name="T32" fmla="*/ 571 w 2074"/>
                <a:gd name="T33" fmla="*/ 101 h 455"/>
                <a:gd name="T34" fmla="*/ 606 w 2074"/>
                <a:gd name="T35" fmla="*/ 105 h 455"/>
                <a:gd name="T36" fmla="*/ 625 w 2074"/>
                <a:gd name="T37" fmla="*/ 113 h 455"/>
                <a:gd name="T38" fmla="*/ 646 w 2074"/>
                <a:gd name="T39" fmla="*/ 119 h 455"/>
                <a:gd name="T40" fmla="*/ 661 w 2074"/>
                <a:gd name="T41" fmla="*/ 124 h 455"/>
                <a:gd name="T42" fmla="*/ 685 w 2074"/>
                <a:gd name="T43" fmla="*/ 128 h 455"/>
                <a:gd name="T44" fmla="*/ 692 w 2074"/>
                <a:gd name="T45" fmla="*/ 133 h 455"/>
                <a:gd name="T46" fmla="*/ 717 w 2074"/>
                <a:gd name="T47" fmla="*/ 133 h 455"/>
                <a:gd name="T48" fmla="*/ 784 w 2074"/>
                <a:gd name="T49" fmla="*/ 140 h 455"/>
                <a:gd name="T50" fmla="*/ 801 w 2074"/>
                <a:gd name="T51" fmla="*/ 158 h 455"/>
                <a:gd name="T52" fmla="*/ 832 w 2074"/>
                <a:gd name="T53" fmla="*/ 158 h 455"/>
                <a:gd name="T54" fmla="*/ 923 w 2074"/>
                <a:gd name="T55" fmla="*/ 166 h 455"/>
                <a:gd name="T56" fmla="*/ 946 w 2074"/>
                <a:gd name="T57" fmla="*/ 170 h 455"/>
                <a:gd name="T58" fmla="*/ 998 w 2074"/>
                <a:gd name="T59" fmla="*/ 174 h 455"/>
                <a:gd name="T60" fmla="*/ 1040 w 2074"/>
                <a:gd name="T61" fmla="*/ 178 h 455"/>
                <a:gd name="T62" fmla="*/ 1094 w 2074"/>
                <a:gd name="T63" fmla="*/ 184 h 455"/>
                <a:gd name="T64" fmla="*/ 1137 w 2074"/>
                <a:gd name="T65" fmla="*/ 191 h 455"/>
                <a:gd name="T66" fmla="*/ 1148 w 2074"/>
                <a:gd name="T67" fmla="*/ 198 h 455"/>
                <a:gd name="T68" fmla="*/ 1177 w 2074"/>
                <a:gd name="T69" fmla="*/ 213 h 455"/>
                <a:gd name="T70" fmla="*/ 1184 w 2074"/>
                <a:gd name="T71" fmla="*/ 217 h 455"/>
                <a:gd name="T72" fmla="*/ 1224 w 2074"/>
                <a:gd name="T73" fmla="*/ 221 h 455"/>
                <a:gd name="T74" fmla="*/ 1259 w 2074"/>
                <a:gd name="T75" fmla="*/ 230 h 455"/>
                <a:gd name="T76" fmla="*/ 1282 w 2074"/>
                <a:gd name="T77" fmla="*/ 237 h 455"/>
                <a:gd name="T78" fmla="*/ 1311 w 2074"/>
                <a:gd name="T79" fmla="*/ 241 h 455"/>
                <a:gd name="T80" fmla="*/ 1345 w 2074"/>
                <a:gd name="T81" fmla="*/ 245 h 455"/>
                <a:gd name="T82" fmla="*/ 1358 w 2074"/>
                <a:gd name="T83" fmla="*/ 252 h 455"/>
                <a:gd name="T84" fmla="*/ 1368 w 2074"/>
                <a:gd name="T85" fmla="*/ 261 h 455"/>
                <a:gd name="T86" fmla="*/ 1375 w 2074"/>
                <a:gd name="T87" fmla="*/ 270 h 455"/>
                <a:gd name="T88" fmla="*/ 1414 w 2074"/>
                <a:gd name="T89" fmla="*/ 281 h 455"/>
                <a:gd name="T90" fmla="*/ 1589 w 2074"/>
                <a:gd name="T91" fmla="*/ 292 h 455"/>
                <a:gd name="T92" fmla="*/ 1597 w 2074"/>
                <a:gd name="T93" fmla="*/ 299 h 455"/>
                <a:gd name="T94" fmla="*/ 1605 w 2074"/>
                <a:gd name="T95" fmla="*/ 308 h 455"/>
                <a:gd name="T96" fmla="*/ 1623 w 2074"/>
                <a:gd name="T97" fmla="*/ 317 h 455"/>
                <a:gd name="T98" fmla="*/ 1661 w 2074"/>
                <a:gd name="T99" fmla="*/ 323 h 455"/>
                <a:gd name="T100" fmla="*/ 1740 w 2074"/>
                <a:gd name="T101" fmla="*/ 328 h 455"/>
                <a:gd name="T102" fmla="*/ 1825 w 2074"/>
                <a:gd name="T103" fmla="*/ 334 h 455"/>
                <a:gd name="T104" fmla="*/ 1834 w 2074"/>
                <a:gd name="T105" fmla="*/ 346 h 455"/>
                <a:gd name="T106" fmla="*/ 1879 w 2074"/>
                <a:gd name="T107" fmla="*/ 356 h 455"/>
                <a:gd name="T108" fmla="*/ 2018 w 2074"/>
                <a:gd name="T109" fmla="*/ 368 h 455"/>
                <a:gd name="T110" fmla="*/ 2044 w 2074"/>
                <a:gd name="T111" fmla="*/ 379 h 455"/>
                <a:gd name="T112" fmla="*/ 2050 w 2074"/>
                <a:gd name="T113" fmla="*/ 390 h 455"/>
                <a:gd name="T114" fmla="*/ 2058 w 2074"/>
                <a:gd name="T115" fmla="*/ 408 h 455"/>
                <a:gd name="T116" fmla="*/ 2074 w 2074"/>
                <a:gd name="T117" fmla="*/ 455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4" h="455">
                  <a:moveTo>
                    <a:pt x="0" y="0"/>
                  </a:moveTo>
                  <a:cubicBezTo>
                    <a:pt x="22" y="0"/>
                    <a:pt x="22" y="0"/>
                    <a:pt x="22" y="0"/>
                  </a:cubicBezTo>
                  <a:cubicBezTo>
                    <a:pt x="22" y="0"/>
                    <a:pt x="19" y="6"/>
                    <a:pt x="22" y="6"/>
                  </a:cubicBezTo>
                  <a:cubicBezTo>
                    <a:pt x="25" y="6"/>
                    <a:pt x="78" y="6"/>
                    <a:pt x="78" y="6"/>
                  </a:cubicBezTo>
                  <a:cubicBezTo>
                    <a:pt x="114" y="6"/>
                    <a:pt x="114" y="6"/>
                    <a:pt x="114" y="6"/>
                  </a:cubicBezTo>
                  <a:cubicBezTo>
                    <a:pt x="114" y="16"/>
                    <a:pt x="114" y="16"/>
                    <a:pt x="114" y="16"/>
                  </a:cubicBezTo>
                  <a:cubicBezTo>
                    <a:pt x="151" y="16"/>
                    <a:pt x="151" y="16"/>
                    <a:pt x="151" y="16"/>
                  </a:cubicBezTo>
                  <a:cubicBezTo>
                    <a:pt x="173" y="16"/>
                    <a:pt x="173" y="16"/>
                    <a:pt x="173" y="16"/>
                  </a:cubicBezTo>
                  <a:cubicBezTo>
                    <a:pt x="173" y="22"/>
                    <a:pt x="173" y="22"/>
                    <a:pt x="173" y="22"/>
                  </a:cubicBezTo>
                  <a:cubicBezTo>
                    <a:pt x="213" y="22"/>
                    <a:pt x="213" y="22"/>
                    <a:pt x="213" y="22"/>
                  </a:cubicBezTo>
                  <a:cubicBezTo>
                    <a:pt x="213" y="29"/>
                    <a:pt x="213" y="29"/>
                    <a:pt x="213" y="29"/>
                  </a:cubicBezTo>
                  <a:cubicBezTo>
                    <a:pt x="225" y="29"/>
                    <a:pt x="225" y="29"/>
                    <a:pt x="225" y="29"/>
                  </a:cubicBezTo>
                  <a:cubicBezTo>
                    <a:pt x="225" y="36"/>
                    <a:pt x="225" y="36"/>
                    <a:pt x="225" y="36"/>
                  </a:cubicBezTo>
                  <a:cubicBezTo>
                    <a:pt x="231" y="36"/>
                    <a:pt x="231" y="36"/>
                    <a:pt x="231" y="36"/>
                  </a:cubicBezTo>
                  <a:cubicBezTo>
                    <a:pt x="231" y="43"/>
                    <a:pt x="231" y="43"/>
                    <a:pt x="231" y="43"/>
                  </a:cubicBezTo>
                  <a:cubicBezTo>
                    <a:pt x="269" y="43"/>
                    <a:pt x="269" y="43"/>
                    <a:pt x="269" y="43"/>
                  </a:cubicBezTo>
                  <a:cubicBezTo>
                    <a:pt x="269" y="50"/>
                    <a:pt x="269" y="50"/>
                    <a:pt x="269" y="50"/>
                  </a:cubicBezTo>
                  <a:cubicBezTo>
                    <a:pt x="333" y="50"/>
                    <a:pt x="333" y="50"/>
                    <a:pt x="333" y="50"/>
                  </a:cubicBezTo>
                  <a:cubicBezTo>
                    <a:pt x="343" y="50"/>
                    <a:pt x="343" y="50"/>
                    <a:pt x="343" y="50"/>
                  </a:cubicBezTo>
                  <a:cubicBezTo>
                    <a:pt x="343" y="57"/>
                    <a:pt x="343" y="57"/>
                    <a:pt x="343" y="57"/>
                  </a:cubicBezTo>
                  <a:cubicBezTo>
                    <a:pt x="356" y="57"/>
                    <a:pt x="356" y="57"/>
                    <a:pt x="356" y="57"/>
                  </a:cubicBezTo>
                  <a:cubicBezTo>
                    <a:pt x="356" y="61"/>
                    <a:pt x="356" y="61"/>
                    <a:pt x="356" y="61"/>
                  </a:cubicBezTo>
                  <a:cubicBezTo>
                    <a:pt x="454" y="61"/>
                    <a:pt x="454" y="61"/>
                    <a:pt x="454" y="61"/>
                  </a:cubicBezTo>
                  <a:cubicBezTo>
                    <a:pt x="454" y="67"/>
                    <a:pt x="454" y="67"/>
                    <a:pt x="454" y="67"/>
                  </a:cubicBezTo>
                  <a:cubicBezTo>
                    <a:pt x="472" y="67"/>
                    <a:pt x="472" y="67"/>
                    <a:pt x="472" y="67"/>
                  </a:cubicBezTo>
                  <a:cubicBezTo>
                    <a:pt x="472" y="72"/>
                    <a:pt x="472" y="72"/>
                    <a:pt x="472" y="72"/>
                  </a:cubicBezTo>
                  <a:cubicBezTo>
                    <a:pt x="483" y="72"/>
                    <a:pt x="483" y="72"/>
                    <a:pt x="483" y="72"/>
                  </a:cubicBezTo>
                  <a:cubicBezTo>
                    <a:pt x="483" y="76"/>
                    <a:pt x="483" y="76"/>
                    <a:pt x="483" y="76"/>
                  </a:cubicBezTo>
                  <a:cubicBezTo>
                    <a:pt x="534" y="76"/>
                    <a:pt x="534" y="76"/>
                    <a:pt x="534" y="76"/>
                  </a:cubicBezTo>
                  <a:cubicBezTo>
                    <a:pt x="534" y="79"/>
                    <a:pt x="534" y="79"/>
                    <a:pt x="534" y="79"/>
                  </a:cubicBezTo>
                  <a:cubicBezTo>
                    <a:pt x="561" y="79"/>
                    <a:pt x="561" y="79"/>
                    <a:pt x="561" y="79"/>
                  </a:cubicBezTo>
                  <a:cubicBezTo>
                    <a:pt x="561" y="94"/>
                    <a:pt x="561" y="94"/>
                    <a:pt x="561" y="94"/>
                  </a:cubicBezTo>
                  <a:cubicBezTo>
                    <a:pt x="571" y="94"/>
                    <a:pt x="571" y="94"/>
                    <a:pt x="571" y="94"/>
                  </a:cubicBezTo>
                  <a:cubicBezTo>
                    <a:pt x="571" y="101"/>
                    <a:pt x="571" y="101"/>
                    <a:pt x="571" y="101"/>
                  </a:cubicBezTo>
                  <a:cubicBezTo>
                    <a:pt x="606" y="101"/>
                    <a:pt x="606" y="101"/>
                    <a:pt x="606" y="101"/>
                  </a:cubicBezTo>
                  <a:cubicBezTo>
                    <a:pt x="606" y="105"/>
                    <a:pt x="606" y="105"/>
                    <a:pt x="606" y="105"/>
                  </a:cubicBezTo>
                  <a:cubicBezTo>
                    <a:pt x="625" y="105"/>
                    <a:pt x="625" y="105"/>
                    <a:pt x="625" y="105"/>
                  </a:cubicBezTo>
                  <a:cubicBezTo>
                    <a:pt x="625" y="113"/>
                    <a:pt x="625" y="113"/>
                    <a:pt x="625" y="113"/>
                  </a:cubicBezTo>
                  <a:cubicBezTo>
                    <a:pt x="646" y="113"/>
                    <a:pt x="646" y="113"/>
                    <a:pt x="646" y="113"/>
                  </a:cubicBezTo>
                  <a:cubicBezTo>
                    <a:pt x="646" y="119"/>
                    <a:pt x="646" y="119"/>
                    <a:pt x="646" y="119"/>
                  </a:cubicBezTo>
                  <a:cubicBezTo>
                    <a:pt x="661" y="119"/>
                    <a:pt x="661" y="119"/>
                    <a:pt x="661" y="119"/>
                  </a:cubicBezTo>
                  <a:cubicBezTo>
                    <a:pt x="661" y="124"/>
                    <a:pt x="661" y="124"/>
                    <a:pt x="661" y="124"/>
                  </a:cubicBezTo>
                  <a:cubicBezTo>
                    <a:pt x="685" y="124"/>
                    <a:pt x="685" y="124"/>
                    <a:pt x="685" y="124"/>
                  </a:cubicBezTo>
                  <a:cubicBezTo>
                    <a:pt x="685" y="128"/>
                    <a:pt x="685" y="128"/>
                    <a:pt x="685" y="128"/>
                  </a:cubicBezTo>
                  <a:cubicBezTo>
                    <a:pt x="692" y="128"/>
                    <a:pt x="692" y="128"/>
                    <a:pt x="692" y="128"/>
                  </a:cubicBezTo>
                  <a:cubicBezTo>
                    <a:pt x="692" y="133"/>
                    <a:pt x="692" y="133"/>
                    <a:pt x="692" y="133"/>
                  </a:cubicBezTo>
                  <a:cubicBezTo>
                    <a:pt x="706" y="133"/>
                    <a:pt x="706" y="133"/>
                    <a:pt x="706" y="133"/>
                  </a:cubicBezTo>
                  <a:cubicBezTo>
                    <a:pt x="717" y="133"/>
                    <a:pt x="717" y="133"/>
                    <a:pt x="717" y="133"/>
                  </a:cubicBezTo>
                  <a:cubicBezTo>
                    <a:pt x="717" y="140"/>
                    <a:pt x="717" y="140"/>
                    <a:pt x="717" y="140"/>
                  </a:cubicBezTo>
                  <a:cubicBezTo>
                    <a:pt x="784" y="140"/>
                    <a:pt x="784" y="140"/>
                    <a:pt x="784" y="140"/>
                  </a:cubicBezTo>
                  <a:cubicBezTo>
                    <a:pt x="801" y="140"/>
                    <a:pt x="801" y="140"/>
                    <a:pt x="801" y="140"/>
                  </a:cubicBezTo>
                  <a:cubicBezTo>
                    <a:pt x="801" y="158"/>
                    <a:pt x="801" y="158"/>
                    <a:pt x="801" y="158"/>
                  </a:cubicBezTo>
                  <a:cubicBezTo>
                    <a:pt x="817" y="158"/>
                    <a:pt x="817" y="158"/>
                    <a:pt x="817" y="158"/>
                  </a:cubicBezTo>
                  <a:cubicBezTo>
                    <a:pt x="832" y="158"/>
                    <a:pt x="832" y="158"/>
                    <a:pt x="832" y="158"/>
                  </a:cubicBezTo>
                  <a:cubicBezTo>
                    <a:pt x="832" y="166"/>
                    <a:pt x="832" y="166"/>
                    <a:pt x="832" y="166"/>
                  </a:cubicBezTo>
                  <a:cubicBezTo>
                    <a:pt x="923" y="166"/>
                    <a:pt x="923" y="166"/>
                    <a:pt x="923" y="166"/>
                  </a:cubicBezTo>
                  <a:cubicBezTo>
                    <a:pt x="923" y="170"/>
                    <a:pt x="923" y="170"/>
                    <a:pt x="923" y="170"/>
                  </a:cubicBezTo>
                  <a:cubicBezTo>
                    <a:pt x="946" y="170"/>
                    <a:pt x="946" y="170"/>
                    <a:pt x="946" y="170"/>
                  </a:cubicBezTo>
                  <a:cubicBezTo>
                    <a:pt x="946" y="174"/>
                    <a:pt x="946" y="174"/>
                    <a:pt x="946" y="174"/>
                  </a:cubicBezTo>
                  <a:cubicBezTo>
                    <a:pt x="998" y="174"/>
                    <a:pt x="998" y="174"/>
                    <a:pt x="998" y="174"/>
                  </a:cubicBezTo>
                  <a:cubicBezTo>
                    <a:pt x="998" y="178"/>
                    <a:pt x="998" y="178"/>
                    <a:pt x="998" y="178"/>
                  </a:cubicBezTo>
                  <a:cubicBezTo>
                    <a:pt x="1040" y="178"/>
                    <a:pt x="1040" y="178"/>
                    <a:pt x="1040" y="178"/>
                  </a:cubicBezTo>
                  <a:cubicBezTo>
                    <a:pt x="1040" y="184"/>
                    <a:pt x="1040" y="184"/>
                    <a:pt x="1040" y="184"/>
                  </a:cubicBezTo>
                  <a:cubicBezTo>
                    <a:pt x="1094" y="184"/>
                    <a:pt x="1094" y="184"/>
                    <a:pt x="1094" y="184"/>
                  </a:cubicBezTo>
                  <a:cubicBezTo>
                    <a:pt x="1094" y="191"/>
                    <a:pt x="1094" y="191"/>
                    <a:pt x="1094" y="191"/>
                  </a:cubicBezTo>
                  <a:cubicBezTo>
                    <a:pt x="1137" y="191"/>
                    <a:pt x="1137" y="191"/>
                    <a:pt x="1137" y="191"/>
                  </a:cubicBezTo>
                  <a:cubicBezTo>
                    <a:pt x="1137" y="198"/>
                    <a:pt x="1137" y="198"/>
                    <a:pt x="1137" y="198"/>
                  </a:cubicBezTo>
                  <a:cubicBezTo>
                    <a:pt x="1148" y="198"/>
                    <a:pt x="1148" y="198"/>
                    <a:pt x="1148" y="198"/>
                  </a:cubicBezTo>
                  <a:cubicBezTo>
                    <a:pt x="1148" y="213"/>
                    <a:pt x="1148" y="213"/>
                    <a:pt x="1148" y="213"/>
                  </a:cubicBezTo>
                  <a:cubicBezTo>
                    <a:pt x="1177" y="213"/>
                    <a:pt x="1177" y="213"/>
                    <a:pt x="1177" y="213"/>
                  </a:cubicBezTo>
                  <a:cubicBezTo>
                    <a:pt x="1177" y="217"/>
                    <a:pt x="1177" y="217"/>
                    <a:pt x="1177" y="217"/>
                  </a:cubicBezTo>
                  <a:cubicBezTo>
                    <a:pt x="1184" y="217"/>
                    <a:pt x="1184" y="217"/>
                    <a:pt x="1184" y="217"/>
                  </a:cubicBezTo>
                  <a:cubicBezTo>
                    <a:pt x="1184" y="221"/>
                    <a:pt x="1184" y="221"/>
                    <a:pt x="1184" y="221"/>
                  </a:cubicBezTo>
                  <a:cubicBezTo>
                    <a:pt x="1224" y="221"/>
                    <a:pt x="1224" y="221"/>
                    <a:pt x="1224" y="221"/>
                  </a:cubicBezTo>
                  <a:cubicBezTo>
                    <a:pt x="1224" y="230"/>
                    <a:pt x="1224" y="230"/>
                    <a:pt x="1224" y="230"/>
                  </a:cubicBezTo>
                  <a:cubicBezTo>
                    <a:pt x="1259" y="230"/>
                    <a:pt x="1259" y="230"/>
                    <a:pt x="1259" y="230"/>
                  </a:cubicBezTo>
                  <a:cubicBezTo>
                    <a:pt x="1282" y="230"/>
                    <a:pt x="1282" y="230"/>
                    <a:pt x="1282" y="230"/>
                  </a:cubicBezTo>
                  <a:cubicBezTo>
                    <a:pt x="1282" y="237"/>
                    <a:pt x="1282" y="237"/>
                    <a:pt x="1282" y="237"/>
                  </a:cubicBezTo>
                  <a:cubicBezTo>
                    <a:pt x="1311" y="237"/>
                    <a:pt x="1311" y="237"/>
                    <a:pt x="1311" y="237"/>
                  </a:cubicBezTo>
                  <a:cubicBezTo>
                    <a:pt x="1311" y="241"/>
                    <a:pt x="1311" y="241"/>
                    <a:pt x="1311" y="241"/>
                  </a:cubicBezTo>
                  <a:cubicBezTo>
                    <a:pt x="1345" y="241"/>
                    <a:pt x="1345" y="241"/>
                    <a:pt x="1345" y="241"/>
                  </a:cubicBezTo>
                  <a:cubicBezTo>
                    <a:pt x="1345" y="245"/>
                    <a:pt x="1345" y="245"/>
                    <a:pt x="1345" y="245"/>
                  </a:cubicBezTo>
                  <a:cubicBezTo>
                    <a:pt x="1358" y="245"/>
                    <a:pt x="1358" y="245"/>
                    <a:pt x="1358" y="245"/>
                  </a:cubicBezTo>
                  <a:cubicBezTo>
                    <a:pt x="1358" y="252"/>
                    <a:pt x="1358" y="252"/>
                    <a:pt x="1358" y="252"/>
                  </a:cubicBezTo>
                  <a:cubicBezTo>
                    <a:pt x="1368" y="252"/>
                    <a:pt x="1368" y="252"/>
                    <a:pt x="1368" y="252"/>
                  </a:cubicBezTo>
                  <a:cubicBezTo>
                    <a:pt x="1368" y="261"/>
                    <a:pt x="1368" y="261"/>
                    <a:pt x="1368" y="261"/>
                  </a:cubicBezTo>
                  <a:cubicBezTo>
                    <a:pt x="1375" y="261"/>
                    <a:pt x="1375" y="261"/>
                    <a:pt x="1375" y="261"/>
                  </a:cubicBezTo>
                  <a:cubicBezTo>
                    <a:pt x="1375" y="270"/>
                    <a:pt x="1375" y="270"/>
                    <a:pt x="1375" y="270"/>
                  </a:cubicBezTo>
                  <a:cubicBezTo>
                    <a:pt x="1414" y="270"/>
                    <a:pt x="1414" y="270"/>
                    <a:pt x="1414" y="270"/>
                  </a:cubicBezTo>
                  <a:cubicBezTo>
                    <a:pt x="1414" y="281"/>
                    <a:pt x="1414" y="281"/>
                    <a:pt x="1414" y="281"/>
                  </a:cubicBezTo>
                  <a:cubicBezTo>
                    <a:pt x="1414" y="281"/>
                    <a:pt x="1589" y="278"/>
                    <a:pt x="1589" y="281"/>
                  </a:cubicBezTo>
                  <a:cubicBezTo>
                    <a:pt x="1589" y="284"/>
                    <a:pt x="1589" y="292"/>
                    <a:pt x="1589" y="292"/>
                  </a:cubicBezTo>
                  <a:cubicBezTo>
                    <a:pt x="1597" y="292"/>
                    <a:pt x="1597" y="292"/>
                    <a:pt x="1597" y="292"/>
                  </a:cubicBezTo>
                  <a:cubicBezTo>
                    <a:pt x="1597" y="299"/>
                    <a:pt x="1597" y="299"/>
                    <a:pt x="1597" y="299"/>
                  </a:cubicBezTo>
                  <a:cubicBezTo>
                    <a:pt x="1605" y="299"/>
                    <a:pt x="1605" y="299"/>
                    <a:pt x="1605" y="299"/>
                  </a:cubicBezTo>
                  <a:cubicBezTo>
                    <a:pt x="1605" y="308"/>
                    <a:pt x="1605" y="308"/>
                    <a:pt x="1605" y="308"/>
                  </a:cubicBezTo>
                  <a:cubicBezTo>
                    <a:pt x="1623" y="308"/>
                    <a:pt x="1623" y="308"/>
                    <a:pt x="1623" y="308"/>
                  </a:cubicBezTo>
                  <a:cubicBezTo>
                    <a:pt x="1623" y="317"/>
                    <a:pt x="1623" y="317"/>
                    <a:pt x="1623" y="317"/>
                  </a:cubicBezTo>
                  <a:cubicBezTo>
                    <a:pt x="1661" y="317"/>
                    <a:pt x="1661" y="317"/>
                    <a:pt x="1661" y="317"/>
                  </a:cubicBezTo>
                  <a:cubicBezTo>
                    <a:pt x="1661" y="323"/>
                    <a:pt x="1661" y="323"/>
                    <a:pt x="1661" y="323"/>
                  </a:cubicBezTo>
                  <a:cubicBezTo>
                    <a:pt x="1740" y="323"/>
                    <a:pt x="1740" y="323"/>
                    <a:pt x="1740" y="323"/>
                  </a:cubicBezTo>
                  <a:cubicBezTo>
                    <a:pt x="1740" y="328"/>
                    <a:pt x="1740" y="328"/>
                    <a:pt x="1740" y="328"/>
                  </a:cubicBezTo>
                  <a:cubicBezTo>
                    <a:pt x="1825" y="328"/>
                    <a:pt x="1825" y="328"/>
                    <a:pt x="1825" y="328"/>
                  </a:cubicBezTo>
                  <a:cubicBezTo>
                    <a:pt x="1825" y="334"/>
                    <a:pt x="1825" y="334"/>
                    <a:pt x="1825" y="334"/>
                  </a:cubicBezTo>
                  <a:cubicBezTo>
                    <a:pt x="1834" y="334"/>
                    <a:pt x="1834" y="334"/>
                    <a:pt x="1834" y="334"/>
                  </a:cubicBezTo>
                  <a:cubicBezTo>
                    <a:pt x="1834" y="346"/>
                    <a:pt x="1834" y="346"/>
                    <a:pt x="1834" y="346"/>
                  </a:cubicBezTo>
                  <a:cubicBezTo>
                    <a:pt x="1834" y="356"/>
                    <a:pt x="1834" y="356"/>
                    <a:pt x="1834" y="356"/>
                  </a:cubicBezTo>
                  <a:cubicBezTo>
                    <a:pt x="1879" y="356"/>
                    <a:pt x="1879" y="356"/>
                    <a:pt x="1879" y="356"/>
                  </a:cubicBezTo>
                  <a:cubicBezTo>
                    <a:pt x="1879" y="368"/>
                    <a:pt x="1879" y="368"/>
                    <a:pt x="1879" y="368"/>
                  </a:cubicBezTo>
                  <a:cubicBezTo>
                    <a:pt x="2018" y="368"/>
                    <a:pt x="2018" y="368"/>
                    <a:pt x="2018" y="368"/>
                  </a:cubicBezTo>
                  <a:cubicBezTo>
                    <a:pt x="2018" y="379"/>
                    <a:pt x="2018" y="379"/>
                    <a:pt x="2018" y="379"/>
                  </a:cubicBezTo>
                  <a:cubicBezTo>
                    <a:pt x="2044" y="379"/>
                    <a:pt x="2044" y="379"/>
                    <a:pt x="2044" y="379"/>
                  </a:cubicBezTo>
                  <a:cubicBezTo>
                    <a:pt x="2044" y="390"/>
                    <a:pt x="2044" y="390"/>
                    <a:pt x="2044" y="390"/>
                  </a:cubicBezTo>
                  <a:cubicBezTo>
                    <a:pt x="2050" y="390"/>
                    <a:pt x="2050" y="390"/>
                    <a:pt x="2050" y="390"/>
                  </a:cubicBezTo>
                  <a:cubicBezTo>
                    <a:pt x="2050" y="408"/>
                    <a:pt x="2050" y="408"/>
                    <a:pt x="2050" y="408"/>
                  </a:cubicBezTo>
                  <a:cubicBezTo>
                    <a:pt x="2058" y="408"/>
                    <a:pt x="2058" y="408"/>
                    <a:pt x="2058" y="408"/>
                  </a:cubicBezTo>
                  <a:cubicBezTo>
                    <a:pt x="2058" y="455"/>
                    <a:pt x="2058" y="455"/>
                    <a:pt x="2058" y="455"/>
                  </a:cubicBezTo>
                  <a:cubicBezTo>
                    <a:pt x="2074" y="455"/>
                    <a:pt x="2074" y="455"/>
                    <a:pt x="2074" y="455"/>
                  </a:cubicBez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893" name="Group 9892">
            <a:extLst>
              <a:ext uri="{FF2B5EF4-FFF2-40B4-BE49-F238E27FC236}">
                <a16:creationId xmlns:a16="http://schemas.microsoft.com/office/drawing/2014/main" id="{33894DC8-A4D5-1151-CAF5-D8C4992A5506}"/>
              </a:ext>
            </a:extLst>
          </p:cNvPr>
          <p:cNvGrpSpPr/>
          <p:nvPr/>
        </p:nvGrpSpPr>
        <p:grpSpPr>
          <a:xfrm>
            <a:off x="869216" y="1611008"/>
            <a:ext cx="68983" cy="108178"/>
            <a:chOff x="5601737" y="3455320"/>
            <a:chExt cx="108178" cy="108178"/>
          </a:xfrm>
        </p:grpSpPr>
        <p:cxnSp>
          <p:nvCxnSpPr>
            <p:cNvPr id="9894" name="Straight Connector 9893">
              <a:extLst>
                <a:ext uri="{FF2B5EF4-FFF2-40B4-BE49-F238E27FC236}">
                  <a16:creationId xmlns:a16="http://schemas.microsoft.com/office/drawing/2014/main" id="{9EF03534-8B9D-FE67-0EF0-BC3365755CEA}"/>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895" name="Straight Connector 9894">
              <a:extLst>
                <a:ext uri="{FF2B5EF4-FFF2-40B4-BE49-F238E27FC236}">
                  <a16:creationId xmlns:a16="http://schemas.microsoft.com/office/drawing/2014/main" id="{388C5F8C-D89D-FA03-3446-F28BF32F0AA7}"/>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sp>
        <p:nvSpPr>
          <p:cNvPr id="9896" name="TextBox 9895">
            <a:extLst>
              <a:ext uri="{FF2B5EF4-FFF2-40B4-BE49-F238E27FC236}">
                <a16:creationId xmlns:a16="http://schemas.microsoft.com/office/drawing/2014/main" id="{E194E476-8E10-F987-F0E6-AEA545512665}"/>
              </a:ext>
            </a:extLst>
          </p:cNvPr>
          <p:cNvSpPr txBox="1"/>
          <p:nvPr/>
        </p:nvSpPr>
        <p:spPr bwMode="auto">
          <a:xfrm>
            <a:off x="1288942" y="3025752"/>
            <a:ext cx="2200272" cy="72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ts val="1400"/>
              </a:lnSpc>
              <a:spcBef>
                <a:spcPts val="0"/>
              </a:spcBef>
              <a:spcAft>
                <a:spcPct val="0"/>
              </a:spcAft>
              <a:buClrTx/>
              <a:buSzTx/>
              <a:buFontTx/>
              <a:buNone/>
              <a:tabLst>
                <a:tab pos="1543050" algn="ct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Events,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p>
          <a:p>
            <a:pPr marL="0" marR="0" lvl="0" indent="0" algn="l" defTabSz="914400" rtl="0" eaLnBrk="0" fontAlgn="base" latinLnBrk="0" hangingPunct="0">
              <a:lnSpc>
                <a:spcPts val="1400"/>
              </a:lnSpc>
              <a:spcBef>
                <a:spcPts val="0"/>
              </a:spcBef>
              <a:spcAft>
                <a:spcPct val="0"/>
              </a:spcAft>
              <a:buClrTx/>
              <a:buSzTx/>
              <a:buFontTx/>
              <a:buNone/>
              <a:tabLst>
                <a:tab pos="1543050" algn="ct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Zanubrutinib	130 (39.8)</a:t>
            </a:r>
          </a:p>
          <a:p>
            <a:pPr marL="0" marR="0" lvl="0" indent="0" algn="l" defTabSz="914400" rtl="0" eaLnBrk="0" fontAlgn="base" latinLnBrk="0" hangingPunct="0">
              <a:lnSpc>
                <a:spcPts val="1400"/>
              </a:lnSpc>
              <a:spcBef>
                <a:spcPts val="0"/>
              </a:spcBef>
              <a:spcAft>
                <a:spcPct val="0"/>
              </a:spcAft>
              <a:buClrTx/>
              <a:buSzTx/>
              <a:buFontTx/>
              <a:buNone/>
              <a:tabLst>
                <a:tab pos="1543050" algn="ct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	159 (48.9)</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897" name="Group 9896">
            <a:extLst>
              <a:ext uri="{FF2B5EF4-FFF2-40B4-BE49-F238E27FC236}">
                <a16:creationId xmlns:a16="http://schemas.microsoft.com/office/drawing/2014/main" id="{646FAF67-7B8B-061D-F7BF-6E5E46054359}"/>
              </a:ext>
            </a:extLst>
          </p:cNvPr>
          <p:cNvGrpSpPr/>
          <p:nvPr/>
        </p:nvGrpSpPr>
        <p:grpSpPr>
          <a:xfrm>
            <a:off x="893701" y="1667437"/>
            <a:ext cx="4647150" cy="1796472"/>
            <a:chOff x="2396868" y="2082091"/>
            <a:chExt cx="7287569" cy="1796472"/>
          </a:xfrm>
        </p:grpSpPr>
        <p:grpSp>
          <p:nvGrpSpPr>
            <p:cNvPr id="9898" name="Group 9897">
              <a:extLst>
                <a:ext uri="{FF2B5EF4-FFF2-40B4-BE49-F238E27FC236}">
                  <a16:creationId xmlns:a16="http://schemas.microsoft.com/office/drawing/2014/main" id="{27E962FA-9305-78A4-8A99-52EFB0976791}"/>
                </a:ext>
              </a:extLst>
            </p:cNvPr>
            <p:cNvGrpSpPr/>
            <p:nvPr/>
          </p:nvGrpSpPr>
          <p:grpSpPr>
            <a:xfrm>
              <a:off x="2716690" y="2082223"/>
              <a:ext cx="108178" cy="108178"/>
              <a:chOff x="5601737" y="3455320"/>
              <a:chExt cx="108178" cy="108178"/>
            </a:xfrm>
          </p:grpSpPr>
          <p:cxnSp>
            <p:nvCxnSpPr>
              <p:cNvPr id="10042" name="Straight Connector 10041">
                <a:extLst>
                  <a:ext uri="{FF2B5EF4-FFF2-40B4-BE49-F238E27FC236}">
                    <a16:creationId xmlns:a16="http://schemas.microsoft.com/office/drawing/2014/main" id="{D1E60E05-82BB-373F-D8E1-B93974A5E6BC}"/>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43" name="Straight Connector 10042">
                <a:extLst>
                  <a:ext uri="{FF2B5EF4-FFF2-40B4-BE49-F238E27FC236}">
                    <a16:creationId xmlns:a16="http://schemas.microsoft.com/office/drawing/2014/main" id="{0F2AD08D-520C-D2A9-B6BC-B5526810CA00}"/>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99" name="Group 9898">
              <a:extLst>
                <a:ext uri="{FF2B5EF4-FFF2-40B4-BE49-F238E27FC236}">
                  <a16:creationId xmlns:a16="http://schemas.microsoft.com/office/drawing/2014/main" id="{BDE35C5E-2D86-AF3F-762A-6DD7276610D0}"/>
                </a:ext>
              </a:extLst>
            </p:cNvPr>
            <p:cNvGrpSpPr/>
            <p:nvPr/>
          </p:nvGrpSpPr>
          <p:grpSpPr>
            <a:xfrm>
              <a:off x="2735544" y="2113646"/>
              <a:ext cx="108178" cy="108178"/>
              <a:chOff x="5601737" y="3455320"/>
              <a:chExt cx="108178" cy="108178"/>
            </a:xfrm>
          </p:grpSpPr>
          <p:cxnSp>
            <p:nvCxnSpPr>
              <p:cNvPr id="10040" name="Straight Connector 10039">
                <a:extLst>
                  <a:ext uri="{FF2B5EF4-FFF2-40B4-BE49-F238E27FC236}">
                    <a16:creationId xmlns:a16="http://schemas.microsoft.com/office/drawing/2014/main" id="{6E3267C4-C999-B379-4A76-3B121DA42E0D}"/>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41" name="Straight Connector 10040">
                <a:extLst>
                  <a:ext uri="{FF2B5EF4-FFF2-40B4-BE49-F238E27FC236}">
                    <a16:creationId xmlns:a16="http://schemas.microsoft.com/office/drawing/2014/main" id="{67A5AE87-7D5F-012B-E9D9-630C6ED1ADAA}"/>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0" name="Group 9899">
              <a:extLst>
                <a:ext uri="{FF2B5EF4-FFF2-40B4-BE49-F238E27FC236}">
                  <a16:creationId xmlns:a16="http://schemas.microsoft.com/office/drawing/2014/main" id="{85089416-808B-01AB-74B8-5E032B137D85}"/>
                </a:ext>
              </a:extLst>
            </p:cNvPr>
            <p:cNvGrpSpPr/>
            <p:nvPr/>
          </p:nvGrpSpPr>
          <p:grpSpPr>
            <a:xfrm>
              <a:off x="3115758" y="2201629"/>
              <a:ext cx="108178" cy="108178"/>
              <a:chOff x="5601737" y="3455320"/>
              <a:chExt cx="108178" cy="108178"/>
            </a:xfrm>
          </p:grpSpPr>
          <p:cxnSp>
            <p:nvCxnSpPr>
              <p:cNvPr id="10038" name="Straight Connector 10037">
                <a:extLst>
                  <a:ext uri="{FF2B5EF4-FFF2-40B4-BE49-F238E27FC236}">
                    <a16:creationId xmlns:a16="http://schemas.microsoft.com/office/drawing/2014/main" id="{EC245B0C-E1AC-C9A2-20D9-2567686B72FD}"/>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39" name="Straight Connector 10038">
                <a:extLst>
                  <a:ext uri="{FF2B5EF4-FFF2-40B4-BE49-F238E27FC236}">
                    <a16:creationId xmlns:a16="http://schemas.microsoft.com/office/drawing/2014/main" id="{CC5F1A66-8087-B4C4-7A2A-64AA299A01EB}"/>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1" name="Group 9900">
              <a:extLst>
                <a:ext uri="{FF2B5EF4-FFF2-40B4-BE49-F238E27FC236}">
                  <a16:creationId xmlns:a16="http://schemas.microsoft.com/office/drawing/2014/main" id="{647D5316-826C-943C-198A-1AFB55675D34}"/>
                </a:ext>
              </a:extLst>
            </p:cNvPr>
            <p:cNvGrpSpPr/>
            <p:nvPr/>
          </p:nvGrpSpPr>
          <p:grpSpPr>
            <a:xfrm>
              <a:off x="3216311" y="2233052"/>
              <a:ext cx="108178" cy="108178"/>
              <a:chOff x="5601737" y="3455320"/>
              <a:chExt cx="108178" cy="108178"/>
            </a:xfrm>
          </p:grpSpPr>
          <p:cxnSp>
            <p:nvCxnSpPr>
              <p:cNvPr id="10036" name="Straight Connector 10035">
                <a:extLst>
                  <a:ext uri="{FF2B5EF4-FFF2-40B4-BE49-F238E27FC236}">
                    <a16:creationId xmlns:a16="http://schemas.microsoft.com/office/drawing/2014/main" id="{870A6E25-FCA1-4761-A8BD-4247B31949A3}"/>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37" name="Straight Connector 10036">
                <a:extLst>
                  <a:ext uri="{FF2B5EF4-FFF2-40B4-BE49-F238E27FC236}">
                    <a16:creationId xmlns:a16="http://schemas.microsoft.com/office/drawing/2014/main" id="{6CD693D8-D60C-D914-E45B-C1924CEA6DA4}"/>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2" name="Group 9901">
              <a:extLst>
                <a:ext uri="{FF2B5EF4-FFF2-40B4-BE49-F238E27FC236}">
                  <a16:creationId xmlns:a16="http://schemas.microsoft.com/office/drawing/2014/main" id="{606651B7-6660-6A59-681E-4F63F973D598}"/>
                </a:ext>
              </a:extLst>
            </p:cNvPr>
            <p:cNvGrpSpPr/>
            <p:nvPr/>
          </p:nvGrpSpPr>
          <p:grpSpPr>
            <a:xfrm>
              <a:off x="3448839" y="2295898"/>
              <a:ext cx="108178" cy="108178"/>
              <a:chOff x="5601737" y="3455320"/>
              <a:chExt cx="108178" cy="108178"/>
            </a:xfrm>
          </p:grpSpPr>
          <p:cxnSp>
            <p:nvCxnSpPr>
              <p:cNvPr id="10034" name="Straight Connector 10033">
                <a:extLst>
                  <a:ext uri="{FF2B5EF4-FFF2-40B4-BE49-F238E27FC236}">
                    <a16:creationId xmlns:a16="http://schemas.microsoft.com/office/drawing/2014/main" id="{656664E6-3B8D-9CC2-8642-3DC48C3F345F}"/>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35" name="Straight Connector 10034">
                <a:extLst>
                  <a:ext uri="{FF2B5EF4-FFF2-40B4-BE49-F238E27FC236}">
                    <a16:creationId xmlns:a16="http://schemas.microsoft.com/office/drawing/2014/main" id="{87BC6A79-0611-C499-89FA-B82495236B78}"/>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3" name="Group 9902">
              <a:extLst>
                <a:ext uri="{FF2B5EF4-FFF2-40B4-BE49-F238E27FC236}">
                  <a16:creationId xmlns:a16="http://schemas.microsoft.com/office/drawing/2014/main" id="{F8BBB4FB-61FD-2A77-C4CB-5AE364A306EA}"/>
                </a:ext>
              </a:extLst>
            </p:cNvPr>
            <p:cNvGrpSpPr/>
            <p:nvPr/>
          </p:nvGrpSpPr>
          <p:grpSpPr>
            <a:xfrm>
              <a:off x="3810200" y="2380739"/>
              <a:ext cx="108178" cy="108178"/>
              <a:chOff x="5601737" y="3455320"/>
              <a:chExt cx="108178" cy="108178"/>
            </a:xfrm>
          </p:grpSpPr>
          <p:cxnSp>
            <p:nvCxnSpPr>
              <p:cNvPr id="10032" name="Straight Connector 10031">
                <a:extLst>
                  <a:ext uri="{FF2B5EF4-FFF2-40B4-BE49-F238E27FC236}">
                    <a16:creationId xmlns:a16="http://schemas.microsoft.com/office/drawing/2014/main" id="{5A70B2DB-1C0F-4B9D-6CE1-007B455D7919}"/>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33" name="Straight Connector 10032">
                <a:extLst>
                  <a:ext uri="{FF2B5EF4-FFF2-40B4-BE49-F238E27FC236}">
                    <a16:creationId xmlns:a16="http://schemas.microsoft.com/office/drawing/2014/main" id="{16CC391A-CE2B-295B-0633-8A9737F7C30A}"/>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4" name="Group 9903">
              <a:extLst>
                <a:ext uri="{FF2B5EF4-FFF2-40B4-BE49-F238E27FC236}">
                  <a16:creationId xmlns:a16="http://schemas.microsoft.com/office/drawing/2014/main" id="{8D54AC87-8D0D-0899-2BB8-55CBDCF54089}"/>
                </a:ext>
              </a:extLst>
            </p:cNvPr>
            <p:cNvGrpSpPr/>
            <p:nvPr/>
          </p:nvGrpSpPr>
          <p:grpSpPr>
            <a:xfrm>
              <a:off x="3829054" y="2412162"/>
              <a:ext cx="108178" cy="108178"/>
              <a:chOff x="5601737" y="3455320"/>
              <a:chExt cx="108178" cy="108178"/>
            </a:xfrm>
          </p:grpSpPr>
          <p:cxnSp>
            <p:nvCxnSpPr>
              <p:cNvPr id="10030" name="Straight Connector 10029">
                <a:extLst>
                  <a:ext uri="{FF2B5EF4-FFF2-40B4-BE49-F238E27FC236}">
                    <a16:creationId xmlns:a16="http://schemas.microsoft.com/office/drawing/2014/main" id="{3A329D09-95EB-BA35-AE12-4A46263F7192}"/>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31" name="Straight Connector 10030">
                <a:extLst>
                  <a:ext uri="{FF2B5EF4-FFF2-40B4-BE49-F238E27FC236}">
                    <a16:creationId xmlns:a16="http://schemas.microsoft.com/office/drawing/2014/main" id="{D7099D07-0830-9160-FFB3-7AE54B77F324}"/>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5" name="Group 9904">
              <a:extLst>
                <a:ext uri="{FF2B5EF4-FFF2-40B4-BE49-F238E27FC236}">
                  <a16:creationId xmlns:a16="http://schemas.microsoft.com/office/drawing/2014/main" id="{AB056CA2-B48A-9CB8-F80F-73791B2B3133}"/>
                </a:ext>
              </a:extLst>
            </p:cNvPr>
            <p:cNvGrpSpPr/>
            <p:nvPr/>
          </p:nvGrpSpPr>
          <p:grpSpPr>
            <a:xfrm>
              <a:off x="4184130" y="2481292"/>
              <a:ext cx="108178" cy="108178"/>
              <a:chOff x="5601737" y="3455320"/>
              <a:chExt cx="108178" cy="108178"/>
            </a:xfrm>
          </p:grpSpPr>
          <p:cxnSp>
            <p:nvCxnSpPr>
              <p:cNvPr id="10028" name="Straight Connector 10027">
                <a:extLst>
                  <a:ext uri="{FF2B5EF4-FFF2-40B4-BE49-F238E27FC236}">
                    <a16:creationId xmlns:a16="http://schemas.microsoft.com/office/drawing/2014/main" id="{42AAA6C1-27A8-67EB-67A6-878C410B682D}"/>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29" name="Straight Connector 10028">
                <a:extLst>
                  <a:ext uri="{FF2B5EF4-FFF2-40B4-BE49-F238E27FC236}">
                    <a16:creationId xmlns:a16="http://schemas.microsoft.com/office/drawing/2014/main" id="{DEAA7531-1A46-6180-504D-56848F50C3C8}"/>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6" name="Group 9905">
              <a:extLst>
                <a:ext uri="{FF2B5EF4-FFF2-40B4-BE49-F238E27FC236}">
                  <a16:creationId xmlns:a16="http://schemas.microsoft.com/office/drawing/2014/main" id="{4F975893-48B6-30D1-B768-1856561EE6EE}"/>
                </a:ext>
              </a:extLst>
            </p:cNvPr>
            <p:cNvGrpSpPr/>
            <p:nvPr/>
          </p:nvGrpSpPr>
          <p:grpSpPr>
            <a:xfrm>
              <a:off x="4658612" y="2666686"/>
              <a:ext cx="108178" cy="108178"/>
              <a:chOff x="5601737" y="3455320"/>
              <a:chExt cx="108178" cy="108178"/>
            </a:xfrm>
          </p:grpSpPr>
          <p:cxnSp>
            <p:nvCxnSpPr>
              <p:cNvPr id="10026" name="Straight Connector 10025">
                <a:extLst>
                  <a:ext uri="{FF2B5EF4-FFF2-40B4-BE49-F238E27FC236}">
                    <a16:creationId xmlns:a16="http://schemas.microsoft.com/office/drawing/2014/main" id="{5B8CB0C6-E3B4-167F-D059-0B23762D0C3E}"/>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27" name="Straight Connector 10026">
                <a:extLst>
                  <a:ext uri="{FF2B5EF4-FFF2-40B4-BE49-F238E27FC236}">
                    <a16:creationId xmlns:a16="http://schemas.microsoft.com/office/drawing/2014/main" id="{D35C67AB-961C-E82C-C196-9C5EBF6DC093}"/>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7" name="Group 9906">
              <a:extLst>
                <a:ext uri="{FF2B5EF4-FFF2-40B4-BE49-F238E27FC236}">
                  <a16:creationId xmlns:a16="http://schemas.microsoft.com/office/drawing/2014/main" id="{5E90CA8E-1F76-92DD-CE8C-72A9A7C01D89}"/>
                </a:ext>
              </a:extLst>
            </p:cNvPr>
            <p:cNvGrpSpPr/>
            <p:nvPr/>
          </p:nvGrpSpPr>
          <p:grpSpPr>
            <a:xfrm>
              <a:off x="4881713" y="2716963"/>
              <a:ext cx="108178" cy="108178"/>
              <a:chOff x="5601737" y="3455320"/>
              <a:chExt cx="108178" cy="108178"/>
            </a:xfrm>
          </p:grpSpPr>
          <p:cxnSp>
            <p:nvCxnSpPr>
              <p:cNvPr id="10024" name="Straight Connector 10023">
                <a:extLst>
                  <a:ext uri="{FF2B5EF4-FFF2-40B4-BE49-F238E27FC236}">
                    <a16:creationId xmlns:a16="http://schemas.microsoft.com/office/drawing/2014/main" id="{0EF9D8E5-814F-4AB3-FB57-3B69B11AC29B}"/>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25" name="Straight Connector 10024">
                <a:extLst>
                  <a:ext uri="{FF2B5EF4-FFF2-40B4-BE49-F238E27FC236}">
                    <a16:creationId xmlns:a16="http://schemas.microsoft.com/office/drawing/2014/main" id="{9BDE5DFF-5BB7-C0AE-ABCD-3DEA026452A0}"/>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8" name="Group 9907">
              <a:extLst>
                <a:ext uri="{FF2B5EF4-FFF2-40B4-BE49-F238E27FC236}">
                  <a16:creationId xmlns:a16="http://schemas.microsoft.com/office/drawing/2014/main" id="{878FF1C8-B5A0-780B-1F24-DE022C3364D3}"/>
                </a:ext>
              </a:extLst>
            </p:cNvPr>
            <p:cNvGrpSpPr/>
            <p:nvPr/>
          </p:nvGrpSpPr>
          <p:grpSpPr>
            <a:xfrm>
              <a:off x="4909994" y="2754671"/>
              <a:ext cx="108178" cy="108178"/>
              <a:chOff x="5601737" y="3455320"/>
              <a:chExt cx="108178" cy="108178"/>
            </a:xfrm>
          </p:grpSpPr>
          <p:cxnSp>
            <p:nvCxnSpPr>
              <p:cNvPr id="10022" name="Straight Connector 10021">
                <a:extLst>
                  <a:ext uri="{FF2B5EF4-FFF2-40B4-BE49-F238E27FC236}">
                    <a16:creationId xmlns:a16="http://schemas.microsoft.com/office/drawing/2014/main" id="{0AD6FFF9-F233-87F0-3DB2-EDD61074B2C9}"/>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23" name="Straight Connector 10022">
                <a:extLst>
                  <a:ext uri="{FF2B5EF4-FFF2-40B4-BE49-F238E27FC236}">
                    <a16:creationId xmlns:a16="http://schemas.microsoft.com/office/drawing/2014/main" id="{86DBA0E6-2C4D-8371-5AD3-6DC61005A83F}"/>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9" name="Group 9908">
              <a:extLst>
                <a:ext uri="{FF2B5EF4-FFF2-40B4-BE49-F238E27FC236}">
                  <a16:creationId xmlns:a16="http://schemas.microsoft.com/office/drawing/2014/main" id="{3166B687-6387-D5F4-CF15-9A0A5098C162}"/>
                </a:ext>
              </a:extLst>
            </p:cNvPr>
            <p:cNvGrpSpPr/>
            <p:nvPr/>
          </p:nvGrpSpPr>
          <p:grpSpPr>
            <a:xfrm>
              <a:off x="5331057" y="2867793"/>
              <a:ext cx="108178" cy="108178"/>
              <a:chOff x="5601737" y="3455320"/>
              <a:chExt cx="108178" cy="108178"/>
            </a:xfrm>
          </p:grpSpPr>
          <p:cxnSp>
            <p:nvCxnSpPr>
              <p:cNvPr id="10020" name="Straight Connector 10019">
                <a:extLst>
                  <a:ext uri="{FF2B5EF4-FFF2-40B4-BE49-F238E27FC236}">
                    <a16:creationId xmlns:a16="http://schemas.microsoft.com/office/drawing/2014/main" id="{5DFACC6D-AA75-DEA4-DA89-E87AFA05C9D8}"/>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21" name="Straight Connector 10020">
                <a:extLst>
                  <a:ext uri="{FF2B5EF4-FFF2-40B4-BE49-F238E27FC236}">
                    <a16:creationId xmlns:a16="http://schemas.microsoft.com/office/drawing/2014/main" id="{26AFC2EB-2879-7432-2812-66065FFEEE68}"/>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0" name="Group 9909">
              <a:extLst>
                <a:ext uri="{FF2B5EF4-FFF2-40B4-BE49-F238E27FC236}">
                  <a16:creationId xmlns:a16="http://schemas.microsoft.com/office/drawing/2014/main" id="{3A651322-DFA3-A720-FC6F-85045CCB06BF}"/>
                </a:ext>
              </a:extLst>
            </p:cNvPr>
            <p:cNvGrpSpPr/>
            <p:nvPr/>
          </p:nvGrpSpPr>
          <p:grpSpPr>
            <a:xfrm>
              <a:off x="5406472" y="2867793"/>
              <a:ext cx="108178" cy="108178"/>
              <a:chOff x="5601737" y="3455320"/>
              <a:chExt cx="108178" cy="108178"/>
            </a:xfrm>
          </p:grpSpPr>
          <p:cxnSp>
            <p:nvCxnSpPr>
              <p:cNvPr id="10018" name="Straight Connector 10017">
                <a:extLst>
                  <a:ext uri="{FF2B5EF4-FFF2-40B4-BE49-F238E27FC236}">
                    <a16:creationId xmlns:a16="http://schemas.microsoft.com/office/drawing/2014/main" id="{EC062962-BB32-B0DD-D01A-1BB1C6AC5579}"/>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19" name="Straight Connector 10018">
                <a:extLst>
                  <a:ext uri="{FF2B5EF4-FFF2-40B4-BE49-F238E27FC236}">
                    <a16:creationId xmlns:a16="http://schemas.microsoft.com/office/drawing/2014/main" id="{33D89BBB-73C7-7D21-3543-62BF9F7503F0}"/>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1" name="Group 9910">
              <a:extLst>
                <a:ext uri="{FF2B5EF4-FFF2-40B4-BE49-F238E27FC236}">
                  <a16:creationId xmlns:a16="http://schemas.microsoft.com/office/drawing/2014/main" id="{7086B7DF-6C3D-6401-DF6D-9DE612E00ADD}"/>
                </a:ext>
              </a:extLst>
            </p:cNvPr>
            <p:cNvGrpSpPr/>
            <p:nvPr/>
          </p:nvGrpSpPr>
          <p:grpSpPr>
            <a:xfrm>
              <a:off x="5535305" y="2867793"/>
              <a:ext cx="108178" cy="108178"/>
              <a:chOff x="5601737" y="3455320"/>
              <a:chExt cx="108178" cy="108178"/>
            </a:xfrm>
          </p:grpSpPr>
          <p:cxnSp>
            <p:nvCxnSpPr>
              <p:cNvPr id="10016" name="Straight Connector 10015">
                <a:extLst>
                  <a:ext uri="{FF2B5EF4-FFF2-40B4-BE49-F238E27FC236}">
                    <a16:creationId xmlns:a16="http://schemas.microsoft.com/office/drawing/2014/main" id="{8915FAB0-2122-B124-FC4E-4FE73A3A44CB}"/>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17" name="Straight Connector 10016">
                <a:extLst>
                  <a:ext uri="{FF2B5EF4-FFF2-40B4-BE49-F238E27FC236}">
                    <a16:creationId xmlns:a16="http://schemas.microsoft.com/office/drawing/2014/main" id="{01FE7B89-EA3D-FE25-9795-E98769BA4A53}"/>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2" name="Group 9911">
              <a:extLst>
                <a:ext uri="{FF2B5EF4-FFF2-40B4-BE49-F238E27FC236}">
                  <a16:creationId xmlns:a16="http://schemas.microsoft.com/office/drawing/2014/main" id="{581C1225-0C72-16DD-7362-D7A5C86B3266}"/>
                </a:ext>
              </a:extLst>
            </p:cNvPr>
            <p:cNvGrpSpPr/>
            <p:nvPr/>
          </p:nvGrpSpPr>
          <p:grpSpPr>
            <a:xfrm>
              <a:off x="6009788" y="2971487"/>
              <a:ext cx="108178" cy="108178"/>
              <a:chOff x="5601737" y="3455320"/>
              <a:chExt cx="108178" cy="108178"/>
            </a:xfrm>
          </p:grpSpPr>
          <p:cxnSp>
            <p:nvCxnSpPr>
              <p:cNvPr id="10014" name="Straight Connector 10013">
                <a:extLst>
                  <a:ext uri="{FF2B5EF4-FFF2-40B4-BE49-F238E27FC236}">
                    <a16:creationId xmlns:a16="http://schemas.microsoft.com/office/drawing/2014/main" id="{2DFBEBA8-C309-99B1-13C7-709E13C33256}"/>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15" name="Straight Connector 10014">
                <a:extLst>
                  <a:ext uri="{FF2B5EF4-FFF2-40B4-BE49-F238E27FC236}">
                    <a16:creationId xmlns:a16="http://schemas.microsoft.com/office/drawing/2014/main" id="{77B08642-447F-7055-EE05-0FA2F5321FC8}"/>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3" name="Group 9912">
              <a:extLst>
                <a:ext uri="{FF2B5EF4-FFF2-40B4-BE49-F238E27FC236}">
                  <a16:creationId xmlns:a16="http://schemas.microsoft.com/office/drawing/2014/main" id="{7E1B68B0-9B96-04BD-D4BB-B935EF1778CF}"/>
                </a:ext>
              </a:extLst>
            </p:cNvPr>
            <p:cNvGrpSpPr/>
            <p:nvPr/>
          </p:nvGrpSpPr>
          <p:grpSpPr>
            <a:xfrm>
              <a:off x="6113483" y="2971487"/>
              <a:ext cx="108178" cy="108178"/>
              <a:chOff x="5601737" y="3455320"/>
              <a:chExt cx="108178" cy="108178"/>
            </a:xfrm>
          </p:grpSpPr>
          <p:cxnSp>
            <p:nvCxnSpPr>
              <p:cNvPr id="10012" name="Straight Connector 10011">
                <a:extLst>
                  <a:ext uri="{FF2B5EF4-FFF2-40B4-BE49-F238E27FC236}">
                    <a16:creationId xmlns:a16="http://schemas.microsoft.com/office/drawing/2014/main" id="{A62DD41A-E4B5-5793-8E92-30C21C13FBB2}"/>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13" name="Straight Connector 10012">
                <a:extLst>
                  <a:ext uri="{FF2B5EF4-FFF2-40B4-BE49-F238E27FC236}">
                    <a16:creationId xmlns:a16="http://schemas.microsoft.com/office/drawing/2014/main" id="{5D685416-5D97-7EC6-8AB6-B4AD9D705B2C}"/>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4" name="Group 9913">
              <a:extLst>
                <a:ext uri="{FF2B5EF4-FFF2-40B4-BE49-F238E27FC236}">
                  <a16:creationId xmlns:a16="http://schemas.microsoft.com/office/drawing/2014/main" id="{37155CCC-F0BB-5AE6-66F6-9225A34B6973}"/>
                </a:ext>
              </a:extLst>
            </p:cNvPr>
            <p:cNvGrpSpPr/>
            <p:nvPr/>
          </p:nvGrpSpPr>
          <p:grpSpPr>
            <a:xfrm>
              <a:off x="6220320" y="2971487"/>
              <a:ext cx="108178" cy="108178"/>
              <a:chOff x="5601737" y="3455320"/>
              <a:chExt cx="108178" cy="108178"/>
            </a:xfrm>
          </p:grpSpPr>
          <p:cxnSp>
            <p:nvCxnSpPr>
              <p:cNvPr id="10010" name="Straight Connector 10009">
                <a:extLst>
                  <a:ext uri="{FF2B5EF4-FFF2-40B4-BE49-F238E27FC236}">
                    <a16:creationId xmlns:a16="http://schemas.microsoft.com/office/drawing/2014/main" id="{37F8DEAF-013B-04FC-785B-312D613B01EB}"/>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11" name="Straight Connector 10010">
                <a:extLst>
                  <a:ext uri="{FF2B5EF4-FFF2-40B4-BE49-F238E27FC236}">
                    <a16:creationId xmlns:a16="http://schemas.microsoft.com/office/drawing/2014/main" id="{AFEAE47A-AA0F-14CC-8B55-8AFB92182CAC}"/>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5" name="Group 9914">
              <a:extLst>
                <a:ext uri="{FF2B5EF4-FFF2-40B4-BE49-F238E27FC236}">
                  <a16:creationId xmlns:a16="http://schemas.microsoft.com/office/drawing/2014/main" id="{C0D9F12D-716B-04D6-6BA1-8D1C0267AC8D}"/>
                </a:ext>
              </a:extLst>
            </p:cNvPr>
            <p:cNvGrpSpPr/>
            <p:nvPr/>
          </p:nvGrpSpPr>
          <p:grpSpPr>
            <a:xfrm>
              <a:off x="6682234" y="3031190"/>
              <a:ext cx="108178" cy="108178"/>
              <a:chOff x="5601737" y="3455320"/>
              <a:chExt cx="108178" cy="108178"/>
            </a:xfrm>
          </p:grpSpPr>
          <p:cxnSp>
            <p:nvCxnSpPr>
              <p:cNvPr id="10008" name="Straight Connector 10007">
                <a:extLst>
                  <a:ext uri="{FF2B5EF4-FFF2-40B4-BE49-F238E27FC236}">
                    <a16:creationId xmlns:a16="http://schemas.microsoft.com/office/drawing/2014/main" id="{1EBDC5F9-F1CE-0608-2F26-03AD2C81E919}"/>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09" name="Straight Connector 10008">
                <a:extLst>
                  <a:ext uri="{FF2B5EF4-FFF2-40B4-BE49-F238E27FC236}">
                    <a16:creationId xmlns:a16="http://schemas.microsoft.com/office/drawing/2014/main" id="{58057125-6927-E4B3-77D2-0E434DC9E69F}"/>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6" name="Group 9915">
              <a:extLst>
                <a:ext uri="{FF2B5EF4-FFF2-40B4-BE49-F238E27FC236}">
                  <a16:creationId xmlns:a16="http://schemas.microsoft.com/office/drawing/2014/main" id="{C503588B-6A7C-DE84-B4C7-F4B4F74DAB0C}"/>
                </a:ext>
              </a:extLst>
            </p:cNvPr>
            <p:cNvGrpSpPr/>
            <p:nvPr/>
          </p:nvGrpSpPr>
          <p:grpSpPr>
            <a:xfrm>
              <a:off x="6707372" y="3056328"/>
              <a:ext cx="108178" cy="108178"/>
              <a:chOff x="5601737" y="3455320"/>
              <a:chExt cx="108178" cy="108178"/>
            </a:xfrm>
          </p:grpSpPr>
          <p:cxnSp>
            <p:nvCxnSpPr>
              <p:cNvPr id="10006" name="Straight Connector 10005">
                <a:extLst>
                  <a:ext uri="{FF2B5EF4-FFF2-40B4-BE49-F238E27FC236}">
                    <a16:creationId xmlns:a16="http://schemas.microsoft.com/office/drawing/2014/main" id="{42DA3028-36C1-EC59-755E-7CA3667949F6}"/>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07" name="Straight Connector 10006">
                <a:extLst>
                  <a:ext uri="{FF2B5EF4-FFF2-40B4-BE49-F238E27FC236}">
                    <a16:creationId xmlns:a16="http://schemas.microsoft.com/office/drawing/2014/main" id="{51120476-B377-E82A-B13B-F36D5F4A0B3B}"/>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7" name="Group 9916">
              <a:extLst>
                <a:ext uri="{FF2B5EF4-FFF2-40B4-BE49-F238E27FC236}">
                  <a16:creationId xmlns:a16="http://schemas.microsoft.com/office/drawing/2014/main" id="{6C008D00-C7DB-2AFE-8437-1AEFB2E6BEF3}"/>
                </a:ext>
              </a:extLst>
            </p:cNvPr>
            <p:cNvGrpSpPr/>
            <p:nvPr/>
          </p:nvGrpSpPr>
          <p:grpSpPr>
            <a:xfrm>
              <a:off x="6723083" y="3084608"/>
              <a:ext cx="108178" cy="108178"/>
              <a:chOff x="5601737" y="3455320"/>
              <a:chExt cx="108178" cy="108178"/>
            </a:xfrm>
          </p:grpSpPr>
          <p:cxnSp>
            <p:nvCxnSpPr>
              <p:cNvPr id="10004" name="Straight Connector 10003">
                <a:extLst>
                  <a:ext uri="{FF2B5EF4-FFF2-40B4-BE49-F238E27FC236}">
                    <a16:creationId xmlns:a16="http://schemas.microsoft.com/office/drawing/2014/main" id="{FE745344-ED81-D4A4-86D7-0C49F6563B72}"/>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05" name="Straight Connector 10004">
                <a:extLst>
                  <a:ext uri="{FF2B5EF4-FFF2-40B4-BE49-F238E27FC236}">
                    <a16:creationId xmlns:a16="http://schemas.microsoft.com/office/drawing/2014/main" id="{0196407C-D30A-C0AB-AEEF-0DE7DE10A42C}"/>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8" name="Group 9917">
              <a:extLst>
                <a:ext uri="{FF2B5EF4-FFF2-40B4-BE49-F238E27FC236}">
                  <a16:creationId xmlns:a16="http://schemas.microsoft.com/office/drawing/2014/main" id="{65B5E980-E96D-BDB4-A602-9480ED42341A}"/>
                </a:ext>
              </a:extLst>
            </p:cNvPr>
            <p:cNvGrpSpPr/>
            <p:nvPr/>
          </p:nvGrpSpPr>
          <p:grpSpPr>
            <a:xfrm>
              <a:off x="6738795" y="3125457"/>
              <a:ext cx="108178" cy="108178"/>
              <a:chOff x="5601737" y="3455320"/>
              <a:chExt cx="108178" cy="108178"/>
            </a:xfrm>
          </p:grpSpPr>
          <p:cxnSp>
            <p:nvCxnSpPr>
              <p:cNvPr id="10002" name="Straight Connector 10001">
                <a:extLst>
                  <a:ext uri="{FF2B5EF4-FFF2-40B4-BE49-F238E27FC236}">
                    <a16:creationId xmlns:a16="http://schemas.microsoft.com/office/drawing/2014/main" id="{0EABD431-F82D-AA96-D203-4E87B3698C83}"/>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03" name="Straight Connector 10002">
                <a:extLst>
                  <a:ext uri="{FF2B5EF4-FFF2-40B4-BE49-F238E27FC236}">
                    <a16:creationId xmlns:a16="http://schemas.microsoft.com/office/drawing/2014/main" id="{C84A679C-5674-B468-5DF4-341516CDE1AF}"/>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9" name="Group 9918">
              <a:extLst>
                <a:ext uri="{FF2B5EF4-FFF2-40B4-BE49-F238E27FC236}">
                  <a16:creationId xmlns:a16="http://schemas.microsoft.com/office/drawing/2014/main" id="{BE273FFD-C9E5-523B-0718-10F5EB2836EA}"/>
                </a:ext>
              </a:extLst>
            </p:cNvPr>
            <p:cNvGrpSpPr/>
            <p:nvPr/>
          </p:nvGrpSpPr>
          <p:grpSpPr>
            <a:xfrm>
              <a:off x="6792213" y="3150595"/>
              <a:ext cx="108178" cy="108178"/>
              <a:chOff x="5601737" y="3455320"/>
              <a:chExt cx="108178" cy="108178"/>
            </a:xfrm>
          </p:grpSpPr>
          <p:cxnSp>
            <p:nvCxnSpPr>
              <p:cNvPr id="10000" name="Straight Connector 9999">
                <a:extLst>
                  <a:ext uri="{FF2B5EF4-FFF2-40B4-BE49-F238E27FC236}">
                    <a16:creationId xmlns:a16="http://schemas.microsoft.com/office/drawing/2014/main" id="{806DE3D3-4F47-CCC7-690D-E44EDA5900AA}"/>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10001" name="Straight Connector 10000">
                <a:extLst>
                  <a:ext uri="{FF2B5EF4-FFF2-40B4-BE49-F238E27FC236}">
                    <a16:creationId xmlns:a16="http://schemas.microsoft.com/office/drawing/2014/main" id="{013DB2B4-087B-E1D3-A9EA-6BD577C31B63}"/>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0" name="Group 9919">
              <a:extLst>
                <a:ext uri="{FF2B5EF4-FFF2-40B4-BE49-F238E27FC236}">
                  <a16:creationId xmlns:a16="http://schemas.microsoft.com/office/drawing/2014/main" id="{EABEC76C-C15B-11FB-6821-907C96DCA05A}"/>
                </a:ext>
              </a:extLst>
            </p:cNvPr>
            <p:cNvGrpSpPr/>
            <p:nvPr/>
          </p:nvGrpSpPr>
          <p:grpSpPr>
            <a:xfrm>
              <a:off x="6829920" y="3172591"/>
              <a:ext cx="108178" cy="108178"/>
              <a:chOff x="5601737" y="3455320"/>
              <a:chExt cx="108178" cy="108178"/>
            </a:xfrm>
          </p:grpSpPr>
          <p:cxnSp>
            <p:nvCxnSpPr>
              <p:cNvPr id="9998" name="Straight Connector 9997">
                <a:extLst>
                  <a:ext uri="{FF2B5EF4-FFF2-40B4-BE49-F238E27FC236}">
                    <a16:creationId xmlns:a16="http://schemas.microsoft.com/office/drawing/2014/main" id="{975C05B6-B5FD-FE98-C33F-08C81B49CB0F}"/>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99" name="Straight Connector 9998">
                <a:extLst>
                  <a:ext uri="{FF2B5EF4-FFF2-40B4-BE49-F238E27FC236}">
                    <a16:creationId xmlns:a16="http://schemas.microsoft.com/office/drawing/2014/main" id="{1A38439C-A1C6-3E6A-B86D-B621C93D602C}"/>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1" name="Group 9920">
              <a:extLst>
                <a:ext uri="{FF2B5EF4-FFF2-40B4-BE49-F238E27FC236}">
                  <a16:creationId xmlns:a16="http://schemas.microsoft.com/office/drawing/2014/main" id="{E373FAE7-632F-2D6A-2D5A-6868226FCF3E}"/>
                </a:ext>
              </a:extLst>
            </p:cNvPr>
            <p:cNvGrpSpPr/>
            <p:nvPr/>
          </p:nvGrpSpPr>
          <p:grpSpPr>
            <a:xfrm>
              <a:off x="7404955" y="3229152"/>
              <a:ext cx="108178" cy="108178"/>
              <a:chOff x="5601737" y="3455320"/>
              <a:chExt cx="108178" cy="108178"/>
            </a:xfrm>
          </p:grpSpPr>
          <p:cxnSp>
            <p:nvCxnSpPr>
              <p:cNvPr id="9996" name="Straight Connector 9995">
                <a:extLst>
                  <a:ext uri="{FF2B5EF4-FFF2-40B4-BE49-F238E27FC236}">
                    <a16:creationId xmlns:a16="http://schemas.microsoft.com/office/drawing/2014/main" id="{4B8703DE-195B-D636-FAA0-FE11AA4134A6}"/>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97" name="Straight Connector 9996">
                <a:extLst>
                  <a:ext uri="{FF2B5EF4-FFF2-40B4-BE49-F238E27FC236}">
                    <a16:creationId xmlns:a16="http://schemas.microsoft.com/office/drawing/2014/main" id="{3269F110-20AD-D2F9-9715-E8158DAA5676}"/>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2" name="Group 9921">
              <a:extLst>
                <a:ext uri="{FF2B5EF4-FFF2-40B4-BE49-F238E27FC236}">
                  <a16:creationId xmlns:a16="http://schemas.microsoft.com/office/drawing/2014/main" id="{C43C86CC-C571-4D5D-4CA5-5FB51361A59C}"/>
                </a:ext>
              </a:extLst>
            </p:cNvPr>
            <p:cNvGrpSpPr/>
            <p:nvPr/>
          </p:nvGrpSpPr>
          <p:grpSpPr>
            <a:xfrm>
              <a:off x="7436377" y="3260575"/>
              <a:ext cx="108178" cy="108178"/>
              <a:chOff x="5601737" y="3455320"/>
              <a:chExt cx="108178" cy="108178"/>
            </a:xfrm>
          </p:grpSpPr>
          <p:cxnSp>
            <p:nvCxnSpPr>
              <p:cNvPr id="9994" name="Straight Connector 9993">
                <a:extLst>
                  <a:ext uri="{FF2B5EF4-FFF2-40B4-BE49-F238E27FC236}">
                    <a16:creationId xmlns:a16="http://schemas.microsoft.com/office/drawing/2014/main" id="{84A42F87-9852-5900-85DA-D8412F8E91C8}"/>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95" name="Straight Connector 9994">
                <a:extLst>
                  <a:ext uri="{FF2B5EF4-FFF2-40B4-BE49-F238E27FC236}">
                    <a16:creationId xmlns:a16="http://schemas.microsoft.com/office/drawing/2014/main" id="{76EBD485-A7BA-BB91-98C2-37B151B03944}"/>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3" name="Group 9922">
              <a:extLst>
                <a:ext uri="{FF2B5EF4-FFF2-40B4-BE49-F238E27FC236}">
                  <a16:creationId xmlns:a16="http://schemas.microsoft.com/office/drawing/2014/main" id="{F2A258F3-27C3-23AC-6AB7-E8E4167029AE}"/>
                </a:ext>
              </a:extLst>
            </p:cNvPr>
            <p:cNvGrpSpPr/>
            <p:nvPr/>
          </p:nvGrpSpPr>
          <p:grpSpPr>
            <a:xfrm>
              <a:off x="7483511" y="3301424"/>
              <a:ext cx="108178" cy="108178"/>
              <a:chOff x="5601737" y="3455320"/>
              <a:chExt cx="108178" cy="108178"/>
            </a:xfrm>
          </p:grpSpPr>
          <p:cxnSp>
            <p:nvCxnSpPr>
              <p:cNvPr id="9992" name="Straight Connector 9991">
                <a:extLst>
                  <a:ext uri="{FF2B5EF4-FFF2-40B4-BE49-F238E27FC236}">
                    <a16:creationId xmlns:a16="http://schemas.microsoft.com/office/drawing/2014/main" id="{AFB9FD32-653F-2F96-D49F-5560DD9A5A09}"/>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93" name="Straight Connector 9992">
                <a:extLst>
                  <a:ext uri="{FF2B5EF4-FFF2-40B4-BE49-F238E27FC236}">
                    <a16:creationId xmlns:a16="http://schemas.microsoft.com/office/drawing/2014/main" id="{D3F82453-2A21-9787-9615-0DB8C8D783AB}"/>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4" name="Group 9923">
              <a:extLst>
                <a:ext uri="{FF2B5EF4-FFF2-40B4-BE49-F238E27FC236}">
                  <a16:creationId xmlns:a16="http://schemas.microsoft.com/office/drawing/2014/main" id="{4CE49E11-AB30-4706-EB5E-297A2FE3106E}"/>
                </a:ext>
              </a:extLst>
            </p:cNvPr>
            <p:cNvGrpSpPr/>
            <p:nvPr/>
          </p:nvGrpSpPr>
          <p:grpSpPr>
            <a:xfrm>
              <a:off x="7555783" y="3301424"/>
              <a:ext cx="108178" cy="108178"/>
              <a:chOff x="5601737" y="3455320"/>
              <a:chExt cx="108178" cy="108178"/>
            </a:xfrm>
          </p:grpSpPr>
          <p:cxnSp>
            <p:nvCxnSpPr>
              <p:cNvPr id="9990" name="Straight Connector 9989">
                <a:extLst>
                  <a:ext uri="{FF2B5EF4-FFF2-40B4-BE49-F238E27FC236}">
                    <a16:creationId xmlns:a16="http://schemas.microsoft.com/office/drawing/2014/main" id="{E2E0ACE0-974F-BCF4-96FF-8E57B3511FC4}"/>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91" name="Straight Connector 9990">
                <a:extLst>
                  <a:ext uri="{FF2B5EF4-FFF2-40B4-BE49-F238E27FC236}">
                    <a16:creationId xmlns:a16="http://schemas.microsoft.com/office/drawing/2014/main" id="{A888A5B8-BA07-A63E-C0A9-28FCF6202400}"/>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5" name="Group 9924">
              <a:extLst>
                <a:ext uri="{FF2B5EF4-FFF2-40B4-BE49-F238E27FC236}">
                  <a16:creationId xmlns:a16="http://schemas.microsoft.com/office/drawing/2014/main" id="{ED4DB4C1-C233-6415-0413-3DDA572FB76B}"/>
                </a:ext>
              </a:extLst>
            </p:cNvPr>
            <p:cNvGrpSpPr/>
            <p:nvPr/>
          </p:nvGrpSpPr>
          <p:grpSpPr>
            <a:xfrm>
              <a:off x="7615486" y="3301424"/>
              <a:ext cx="108178" cy="108178"/>
              <a:chOff x="5601737" y="3455320"/>
              <a:chExt cx="108178" cy="108178"/>
            </a:xfrm>
          </p:grpSpPr>
          <p:cxnSp>
            <p:nvCxnSpPr>
              <p:cNvPr id="9988" name="Straight Connector 9987">
                <a:extLst>
                  <a:ext uri="{FF2B5EF4-FFF2-40B4-BE49-F238E27FC236}">
                    <a16:creationId xmlns:a16="http://schemas.microsoft.com/office/drawing/2014/main" id="{4D88E7AE-348F-90FD-CD6B-B2C293AD9450}"/>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89" name="Straight Connector 9988">
                <a:extLst>
                  <a:ext uri="{FF2B5EF4-FFF2-40B4-BE49-F238E27FC236}">
                    <a16:creationId xmlns:a16="http://schemas.microsoft.com/office/drawing/2014/main" id="{3FD65CC5-DC89-2A8F-20AB-30A96D6E2BB7}"/>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6" name="Group 9925">
              <a:extLst>
                <a:ext uri="{FF2B5EF4-FFF2-40B4-BE49-F238E27FC236}">
                  <a16:creationId xmlns:a16="http://schemas.microsoft.com/office/drawing/2014/main" id="{CFE8DC04-56AC-5465-CC17-BD0A51F53984}"/>
                </a:ext>
              </a:extLst>
            </p:cNvPr>
            <p:cNvGrpSpPr/>
            <p:nvPr/>
          </p:nvGrpSpPr>
          <p:grpSpPr>
            <a:xfrm>
              <a:off x="7926570" y="3301424"/>
              <a:ext cx="108178" cy="108178"/>
              <a:chOff x="5601737" y="3455320"/>
              <a:chExt cx="108178" cy="108178"/>
            </a:xfrm>
          </p:grpSpPr>
          <p:cxnSp>
            <p:nvCxnSpPr>
              <p:cNvPr id="9986" name="Straight Connector 9985">
                <a:extLst>
                  <a:ext uri="{FF2B5EF4-FFF2-40B4-BE49-F238E27FC236}">
                    <a16:creationId xmlns:a16="http://schemas.microsoft.com/office/drawing/2014/main" id="{D84BB1AD-6157-D0D0-3F1A-7ADF05029E4E}"/>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87" name="Straight Connector 9986">
                <a:extLst>
                  <a:ext uri="{FF2B5EF4-FFF2-40B4-BE49-F238E27FC236}">
                    <a16:creationId xmlns:a16="http://schemas.microsoft.com/office/drawing/2014/main" id="{AF399615-0EC6-F613-C2E4-2B8F302257E0}"/>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7" name="Group 9926">
              <a:extLst>
                <a:ext uri="{FF2B5EF4-FFF2-40B4-BE49-F238E27FC236}">
                  <a16:creationId xmlns:a16="http://schemas.microsoft.com/office/drawing/2014/main" id="{435F4840-D133-C0CB-7BBD-BDB483EF628E}"/>
                </a:ext>
              </a:extLst>
            </p:cNvPr>
            <p:cNvGrpSpPr/>
            <p:nvPr/>
          </p:nvGrpSpPr>
          <p:grpSpPr>
            <a:xfrm>
              <a:off x="8133960" y="3301424"/>
              <a:ext cx="108178" cy="108178"/>
              <a:chOff x="5601737" y="3455320"/>
              <a:chExt cx="108178" cy="108178"/>
            </a:xfrm>
          </p:grpSpPr>
          <p:cxnSp>
            <p:nvCxnSpPr>
              <p:cNvPr id="9984" name="Straight Connector 9983">
                <a:extLst>
                  <a:ext uri="{FF2B5EF4-FFF2-40B4-BE49-F238E27FC236}">
                    <a16:creationId xmlns:a16="http://schemas.microsoft.com/office/drawing/2014/main" id="{BDCC9291-35AB-CB1D-704B-C0EE86EE26E3}"/>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85" name="Straight Connector 9984">
                <a:extLst>
                  <a:ext uri="{FF2B5EF4-FFF2-40B4-BE49-F238E27FC236}">
                    <a16:creationId xmlns:a16="http://schemas.microsoft.com/office/drawing/2014/main" id="{2C487F9B-7758-32B1-DA6E-B8495F688EA2}"/>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8" name="Group 9927">
              <a:extLst>
                <a:ext uri="{FF2B5EF4-FFF2-40B4-BE49-F238E27FC236}">
                  <a16:creationId xmlns:a16="http://schemas.microsoft.com/office/drawing/2014/main" id="{4BC478C7-3F7D-A7B1-1F78-FB88EF42200C}"/>
                </a:ext>
              </a:extLst>
            </p:cNvPr>
            <p:cNvGrpSpPr/>
            <p:nvPr/>
          </p:nvGrpSpPr>
          <p:grpSpPr>
            <a:xfrm>
              <a:off x="8149672" y="3326562"/>
              <a:ext cx="108178" cy="108178"/>
              <a:chOff x="5601737" y="3455320"/>
              <a:chExt cx="108178" cy="108178"/>
            </a:xfrm>
          </p:grpSpPr>
          <p:cxnSp>
            <p:nvCxnSpPr>
              <p:cNvPr id="9982" name="Straight Connector 9981">
                <a:extLst>
                  <a:ext uri="{FF2B5EF4-FFF2-40B4-BE49-F238E27FC236}">
                    <a16:creationId xmlns:a16="http://schemas.microsoft.com/office/drawing/2014/main" id="{75F22F16-6412-98D8-FECC-475E2DC4A94E}"/>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83" name="Straight Connector 9982">
                <a:extLst>
                  <a:ext uri="{FF2B5EF4-FFF2-40B4-BE49-F238E27FC236}">
                    <a16:creationId xmlns:a16="http://schemas.microsoft.com/office/drawing/2014/main" id="{917A6FDE-65A1-6815-8E05-84DC3ACB0A85}"/>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9" name="Group 9928">
              <a:extLst>
                <a:ext uri="{FF2B5EF4-FFF2-40B4-BE49-F238E27FC236}">
                  <a16:creationId xmlns:a16="http://schemas.microsoft.com/office/drawing/2014/main" id="{C0BE05CF-1999-8490-E2AF-2545FCA0FA1F}"/>
                </a:ext>
              </a:extLst>
            </p:cNvPr>
            <p:cNvGrpSpPr/>
            <p:nvPr/>
          </p:nvGrpSpPr>
          <p:grpSpPr>
            <a:xfrm>
              <a:off x="8165383" y="3370554"/>
              <a:ext cx="108178" cy="108178"/>
              <a:chOff x="5601737" y="3455320"/>
              <a:chExt cx="108178" cy="108178"/>
            </a:xfrm>
          </p:grpSpPr>
          <p:cxnSp>
            <p:nvCxnSpPr>
              <p:cNvPr id="9980" name="Straight Connector 9979">
                <a:extLst>
                  <a:ext uri="{FF2B5EF4-FFF2-40B4-BE49-F238E27FC236}">
                    <a16:creationId xmlns:a16="http://schemas.microsoft.com/office/drawing/2014/main" id="{98955957-0139-86F6-D828-25C221366F6D}"/>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81" name="Straight Connector 9980">
                <a:extLst>
                  <a:ext uri="{FF2B5EF4-FFF2-40B4-BE49-F238E27FC236}">
                    <a16:creationId xmlns:a16="http://schemas.microsoft.com/office/drawing/2014/main" id="{0C90498B-C2EE-B3B1-0014-B9A0AD86B6C9}"/>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0" name="Group 9929">
              <a:extLst>
                <a:ext uri="{FF2B5EF4-FFF2-40B4-BE49-F238E27FC236}">
                  <a16:creationId xmlns:a16="http://schemas.microsoft.com/office/drawing/2014/main" id="{C58E0B15-64D6-A94F-3F63-F9EBE3A4B54C}"/>
                </a:ext>
              </a:extLst>
            </p:cNvPr>
            <p:cNvGrpSpPr/>
            <p:nvPr/>
          </p:nvGrpSpPr>
          <p:grpSpPr>
            <a:xfrm>
              <a:off x="8171667" y="3408261"/>
              <a:ext cx="108178" cy="108178"/>
              <a:chOff x="5601737" y="3455320"/>
              <a:chExt cx="108178" cy="108178"/>
            </a:xfrm>
          </p:grpSpPr>
          <p:cxnSp>
            <p:nvCxnSpPr>
              <p:cNvPr id="9978" name="Straight Connector 9977">
                <a:extLst>
                  <a:ext uri="{FF2B5EF4-FFF2-40B4-BE49-F238E27FC236}">
                    <a16:creationId xmlns:a16="http://schemas.microsoft.com/office/drawing/2014/main" id="{E0DE8200-FF31-27B6-6054-5BB513F1EAC1}"/>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79" name="Straight Connector 9978">
                <a:extLst>
                  <a:ext uri="{FF2B5EF4-FFF2-40B4-BE49-F238E27FC236}">
                    <a16:creationId xmlns:a16="http://schemas.microsoft.com/office/drawing/2014/main" id="{87704BF8-790A-CE03-72D6-853F5DDDD8C6}"/>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1" name="Group 9930">
              <a:extLst>
                <a:ext uri="{FF2B5EF4-FFF2-40B4-BE49-F238E27FC236}">
                  <a16:creationId xmlns:a16="http://schemas.microsoft.com/office/drawing/2014/main" id="{34468EEE-D06A-A780-4F9C-D8D7AC2ED1BC}"/>
                </a:ext>
              </a:extLst>
            </p:cNvPr>
            <p:cNvGrpSpPr/>
            <p:nvPr/>
          </p:nvGrpSpPr>
          <p:grpSpPr>
            <a:xfrm>
              <a:off x="8184236" y="3433400"/>
              <a:ext cx="108178" cy="108178"/>
              <a:chOff x="5601737" y="3455320"/>
              <a:chExt cx="108178" cy="108178"/>
            </a:xfrm>
          </p:grpSpPr>
          <p:cxnSp>
            <p:nvCxnSpPr>
              <p:cNvPr id="9976" name="Straight Connector 9975">
                <a:extLst>
                  <a:ext uri="{FF2B5EF4-FFF2-40B4-BE49-F238E27FC236}">
                    <a16:creationId xmlns:a16="http://schemas.microsoft.com/office/drawing/2014/main" id="{9FE4D02F-CB00-C7E5-1FB5-A886ACF176FF}"/>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77" name="Straight Connector 9976">
                <a:extLst>
                  <a:ext uri="{FF2B5EF4-FFF2-40B4-BE49-F238E27FC236}">
                    <a16:creationId xmlns:a16="http://schemas.microsoft.com/office/drawing/2014/main" id="{CF2BB663-0BC0-14C9-0B32-2C27DD52E776}"/>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2" name="Group 9931">
              <a:extLst>
                <a:ext uri="{FF2B5EF4-FFF2-40B4-BE49-F238E27FC236}">
                  <a16:creationId xmlns:a16="http://schemas.microsoft.com/office/drawing/2014/main" id="{82E7B453-16FD-C22B-109C-BB6DE680612B}"/>
                </a:ext>
              </a:extLst>
            </p:cNvPr>
            <p:cNvGrpSpPr/>
            <p:nvPr/>
          </p:nvGrpSpPr>
          <p:grpSpPr>
            <a:xfrm>
              <a:off x="8187378" y="3508814"/>
              <a:ext cx="108178" cy="108178"/>
              <a:chOff x="5601737" y="3455320"/>
              <a:chExt cx="108178" cy="108178"/>
            </a:xfrm>
          </p:grpSpPr>
          <p:cxnSp>
            <p:nvCxnSpPr>
              <p:cNvPr id="9974" name="Straight Connector 9973">
                <a:extLst>
                  <a:ext uri="{FF2B5EF4-FFF2-40B4-BE49-F238E27FC236}">
                    <a16:creationId xmlns:a16="http://schemas.microsoft.com/office/drawing/2014/main" id="{E4F5E702-4B3E-D49B-B99A-CB02ABE04D8D}"/>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75" name="Straight Connector 9974">
                <a:extLst>
                  <a:ext uri="{FF2B5EF4-FFF2-40B4-BE49-F238E27FC236}">
                    <a16:creationId xmlns:a16="http://schemas.microsoft.com/office/drawing/2014/main" id="{12EA461C-2D97-0EB7-A509-201CBD2001B0}"/>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3" name="Group 9932">
              <a:extLst>
                <a:ext uri="{FF2B5EF4-FFF2-40B4-BE49-F238E27FC236}">
                  <a16:creationId xmlns:a16="http://schemas.microsoft.com/office/drawing/2014/main" id="{5CCEFF4C-7697-EB1D-2AD6-C4198A977AFD}"/>
                </a:ext>
              </a:extLst>
            </p:cNvPr>
            <p:cNvGrpSpPr/>
            <p:nvPr/>
          </p:nvGrpSpPr>
          <p:grpSpPr>
            <a:xfrm>
              <a:off x="8206231" y="3508814"/>
              <a:ext cx="108178" cy="108178"/>
              <a:chOff x="5601737" y="3455320"/>
              <a:chExt cx="108178" cy="108178"/>
            </a:xfrm>
          </p:grpSpPr>
          <p:cxnSp>
            <p:nvCxnSpPr>
              <p:cNvPr id="9972" name="Straight Connector 9971">
                <a:extLst>
                  <a:ext uri="{FF2B5EF4-FFF2-40B4-BE49-F238E27FC236}">
                    <a16:creationId xmlns:a16="http://schemas.microsoft.com/office/drawing/2014/main" id="{1E8003E6-6F74-9C47-D3A9-838F4327CC6D}"/>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73" name="Straight Connector 9972">
                <a:extLst>
                  <a:ext uri="{FF2B5EF4-FFF2-40B4-BE49-F238E27FC236}">
                    <a16:creationId xmlns:a16="http://schemas.microsoft.com/office/drawing/2014/main" id="{D510C1D9-A8FA-8B5B-1C6F-540F6B1F795A}"/>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4" name="Group 9933">
              <a:extLst>
                <a:ext uri="{FF2B5EF4-FFF2-40B4-BE49-F238E27FC236}">
                  <a16:creationId xmlns:a16="http://schemas.microsoft.com/office/drawing/2014/main" id="{EDE57207-370E-D232-405A-D225963AC12C}"/>
                </a:ext>
              </a:extLst>
            </p:cNvPr>
            <p:cNvGrpSpPr/>
            <p:nvPr/>
          </p:nvGrpSpPr>
          <p:grpSpPr>
            <a:xfrm>
              <a:off x="8243938" y="3508814"/>
              <a:ext cx="108178" cy="108178"/>
              <a:chOff x="5601737" y="3455320"/>
              <a:chExt cx="108178" cy="108178"/>
            </a:xfrm>
          </p:grpSpPr>
          <p:cxnSp>
            <p:nvCxnSpPr>
              <p:cNvPr id="9970" name="Straight Connector 9969">
                <a:extLst>
                  <a:ext uri="{FF2B5EF4-FFF2-40B4-BE49-F238E27FC236}">
                    <a16:creationId xmlns:a16="http://schemas.microsoft.com/office/drawing/2014/main" id="{CED8E017-C14D-58B9-B01B-F775A891BB42}"/>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71" name="Straight Connector 9970">
                <a:extLst>
                  <a:ext uri="{FF2B5EF4-FFF2-40B4-BE49-F238E27FC236}">
                    <a16:creationId xmlns:a16="http://schemas.microsoft.com/office/drawing/2014/main" id="{06DE3369-89FA-4A0F-B452-16A2EE3A4D9F}"/>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5" name="Group 9934">
              <a:extLst>
                <a:ext uri="{FF2B5EF4-FFF2-40B4-BE49-F238E27FC236}">
                  <a16:creationId xmlns:a16="http://schemas.microsoft.com/office/drawing/2014/main" id="{BD5D6923-3937-2839-96D8-ACB42DAB1B87}"/>
                </a:ext>
              </a:extLst>
            </p:cNvPr>
            <p:cNvGrpSpPr/>
            <p:nvPr/>
          </p:nvGrpSpPr>
          <p:grpSpPr>
            <a:xfrm>
              <a:off x="8284787" y="3508814"/>
              <a:ext cx="108178" cy="108178"/>
              <a:chOff x="5601737" y="3455320"/>
              <a:chExt cx="108178" cy="108178"/>
            </a:xfrm>
          </p:grpSpPr>
          <p:cxnSp>
            <p:nvCxnSpPr>
              <p:cNvPr id="9968" name="Straight Connector 9967">
                <a:extLst>
                  <a:ext uri="{FF2B5EF4-FFF2-40B4-BE49-F238E27FC236}">
                    <a16:creationId xmlns:a16="http://schemas.microsoft.com/office/drawing/2014/main" id="{097256EB-2223-5FB4-AE81-20E92EDF6551}"/>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69" name="Straight Connector 9968">
                <a:extLst>
                  <a:ext uri="{FF2B5EF4-FFF2-40B4-BE49-F238E27FC236}">
                    <a16:creationId xmlns:a16="http://schemas.microsoft.com/office/drawing/2014/main" id="{77C9E725-D448-56D5-56BB-3317AE8085A4}"/>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6" name="Group 9935">
              <a:extLst>
                <a:ext uri="{FF2B5EF4-FFF2-40B4-BE49-F238E27FC236}">
                  <a16:creationId xmlns:a16="http://schemas.microsoft.com/office/drawing/2014/main" id="{FAF2BCAC-DE12-AE7A-555F-9B3CF4D6BEAC}"/>
                </a:ext>
              </a:extLst>
            </p:cNvPr>
            <p:cNvGrpSpPr/>
            <p:nvPr/>
          </p:nvGrpSpPr>
          <p:grpSpPr>
            <a:xfrm>
              <a:off x="8319352" y="3508814"/>
              <a:ext cx="108178" cy="108178"/>
              <a:chOff x="5601737" y="3455320"/>
              <a:chExt cx="108178" cy="108178"/>
            </a:xfrm>
          </p:grpSpPr>
          <p:cxnSp>
            <p:nvCxnSpPr>
              <p:cNvPr id="9966" name="Straight Connector 9965">
                <a:extLst>
                  <a:ext uri="{FF2B5EF4-FFF2-40B4-BE49-F238E27FC236}">
                    <a16:creationId xmlns:a16="http://schemas.microsoft.com/office/drawing/2014/main" id="{A6CEB76C-CB0F-E56C-7C3C-B5927F349915}"/>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67" name="Straight Connector 9966">
                <a:extLst>
                  <a:ext uri="{FF2B5EF4-FFF2-40B4-BE49-F238E27FC236}">
                    <a16:creationId xmlns:a16="http://schemas.microsoft.com/office/drawing/2014/main" id="{F751AFE7-66E3-9651-A47B-6F9D73E61F92}"/>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7" name="Group 9936">
              <a:extLst>
                <a:ext uri="{FF2B5EF4-FFF2-40B4-BE49-F238E27FC236}">
                  <a16:creationId xmlns:a16="http://schemas.microsoft.com/office/drawing/2014/main" id="{4B4958A5-772F-1562-F068-48D5D245D753}"/>
                </a:ext>
              </a:extLst>
            </p:cNvPr>
            <p:cNvGrpSpPr/>
            <p:nvPr/>
          </p:nvGrpSpPr>
          <p:grpSpPr>
            <a:xfrm>
              <a:off x="8489035" y="3508814"/>
              <a:ext cx="108178" cy="108178"/>
              <a:chOff x="5601737" y="3455320"/>
              <a:chExt cx="108178" cy="108178"/>
            </a:xfrm>
          </p:grpSpPr>
          <p:cxnSp>
            <p:nvCxnSpPr>
              <p:cNvPr id="9964" name="Straight Connector 9963">
                <a:extLst>
                  <a:ext uri="{FF2B5EF4-FFF2-40B4-BE49-F238E27FC236}">
                    <a16:creationId xmlns:a16="http://schemas.microsoft.com/office/drawing/2014/main" id="{F55B4EB3-B2B1-82AB-72F3-3DE2F60522C9}"/>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65" name="Straight Connector 9964">
                <a:extLst>
                  <a:ext uri="{FF2B5EF4-FFF2-40B4-BE49-F238E27FC236}">
                    <a16:creationId xmlns:a16="http://schemas.microsoft.com/office/drawing/2014/main" id="{481B6AE1-9B87-E304-49A7-B55B81E6BCF5}"/>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8" name="Group 9937">
              <a:extLst>
                <a:ext uri="{FF2B5EF4-FFF2-40B4-BE49-F238E27FC236}">
                  <a16:creationId xmlns:a16="http://schemas.microsoft.com/office/drawing/2014/main" id="{AEAC2139-E127-5C03-A18D-86F2B9D96643}"/>
                </a:ext>
              </a:extLst>
            </p:cNvPr>
            <p:cNvGrpSpPr/>
            <p:nvPr/>
          </p:nvGrpSpPr>
          <p:grpSpPr>
            <a:xfrm>
              <a:off x="8517315" y="3508814"/>
              <a:ext cx="108178" cy="108178"/>
              <a:chOff x="5601737" y="3455320"/>
              <a:chExt cx="108178" cy="108178"/>
            </a:xfrm>
          </p:grpSpPr>
          <p:cxnSp>
            <p:nvCxnSpPr>
              <p:cNvPr id="9962" name="Straight Connector 9961">
                <a:extLst>
                  <a:ext uri="{FF2B5EF4-FFF2-40B4-BE49-F238E27FC236}">
                    <a16:creationId xmlns:a16="http://schemas.microsoft.com/office/drawing/2014/main" id="{454B7E57-9714-9E8A-A574-E5921CCA4B6D}"/>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63" name="Straight Connector 9962">
                <a:extLst>
                  <a:ext uri="{FF2B5EF4-FFF2-40B4-BE49-F238E27FC236}">
                    <a16:creationId xmlns:a16="http://schemas.microsoft.com/office/drawing/2014/main" id="{915F6E02-9763-AE8F-727A-DA34F1142B35}"/>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9" name="Group 9938">
              <a:extLst>
                <a:ext uri="{FF2B5EF4-FFF2-40B4-BE49-F238E27FC236}">
                  <a16:creationId xmlns:a16="http://schemas.microsoft.com/office/drawing/2014/main" id="{535D8DED-6E9F-EDC0-3EDF-A4FA812B3A4A}"/>
                </a:ext>
              </a:extLst>
            </p:cNvPr>
            <p:cNvGrpSpPr/>
            <p:nvPr/>
          </p:nvGrpSpPr>
          <p:grpSpPr>
            <a:xfrm>
              <a:off x="8834684" y="3587370"/>
              <a:ext cx="108178" cy="108178"/>
              <a:chOff x="5601737" y="3455320"/>
              <a:chExt cx="108178" cy="108178"/>
            </a:xfrm>
          </p:grpSpPr>
          <p:cxnSp>
            <p:nvCxnSpPr>
              <p:cNvPr id="9960" name="Straight Connector 9959">
                <a:extLst>
                  <a:ext uri="{FF2B5EF4-FFF2-40B4-BE49-F238E27FC236}">
                    <a16:creationId xmlns:a16="http://schemas.microsoft.com/office/drawing/2014/main" id="{B6286D41-C1A2-06A8-E772-58A3F4706DE3}"/>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61" name="Straight Connector 9960">
                <a:extLst>
                  <a:ext uri="{FF2B5EF4-FFF2-40B4-BE49-F238E27FC236}">
                    <a16:creationId xmlns:a16="http://schemas.microsoft.com/office/drawing/2014/main" id="{68039B92-752B-A7C1-D1DB-8E7D518A4A31}"/>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40" name="Group 9939">
              <a:extLst>
                <a:ext uri="{FF2B5EF4-FFF2-40B4-BE49-F238E27FC236}">
                  <a16:creationId xmlns:a16="http://schemas.microsoft.com/office/drawing/2014/main" id="{B009EF0A-3F7B-7729-00EE-1DD9A15DD966}"/>
                </a:ext>
              </a:extLst>
            </p:cNvPr>
            <p:cNvGrpSpPr/>
            <p:nvPr/>
          </p:nvGrpSpPr>
          <p:grpSpPr>
            <a:xfrm>
              <a:off x="8856680" y="3647074"/>
              <a:ext cx="108178" cy="108178"/>
              <a:chOff x="5601737" y="3455320"/>
              <a:chExt cx="108178" cy="108178"/>
            </a:xfrm>
          </p:grpSpPr>
          <p:cxnSp>
            <p:nvCxnSpPr>
              <p:cNvPr id="9958" name="Straight Connector 9957">
                <a:extLst>
                  <a:ext uri="{FF2B5EF4-FFF2-40B4-BE49-F238E27FC236}">
                    <a16:creationId xmlns:a16="http://schemas.microsoft.com/office/drawing/2014/main" id="{4B157EB8-B076-E45A-0EF6-481B25246288}"/>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59" name="Straight Connector 9958">
                <a:extLst>
                  <a:ext uri="{FF2B5EF4-FFF2-40B4-BE49-F238E27FC236}">
                    <a16:creationId xmlns:a16="http://schemas.microsoft.com/office/drawing/2014/main" id="{C04B382A-EA9C-6B94-C17C-DF8853C248C3}"/>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41" name="Group 9940">
              <a:extLst>
                <a:ext uri="{FF2B5EF4-FFF2-40B4-BE49-F238E27FC236}">
                  <a16:creationId xmlns:a16="http://schemas.microsoft.com/office/drawing/2014/main" id="{41AEA833-FC48-E804-AB39-B29006D5BF9B}"/>
                </a:ext>
              </a:extLst>
            </p:cNvPr>
            <p:cNvGrpSpPr/>
            <p:nvPr/>
          </p:nvGrpSpPr>
          <p:grpSpPr>
            <a:xfrm>
              <a:off x="8872391" y="3687924"/>
              <a:ext cx="108178" cy="108178"/>
              <a:chOff x="5601737" y="3455320"/>
              <a:chExt cx="108178" cy="108178"/>
            </a:xfrm>
          </p:grpSpPr>
          <p:cxnSp>
            <p:nvCxnSpPr>
              <p:cNvPr id="9956" name="Straight Connector 9955">
                <a:extLst>
                  <a:ext uri="{FF2B5EF4-FFF2-40B4-BE49-F238E27FC236}">
                    <a16:creationId xmlns:a16="http://schemas.microsoft.com/office/drawing/2014/main" id="{CA4BDBDF-2D97-6DF4-4CBF-AF6EBE2D758A}"/>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57" name="Straight Connector 9956">
                <a:extLst>
                  <a:ext uri="{FF2B5EF4-FFF2-40B4-BE49-F238E27FC236}">
                    <a16:creationId xmlns:a16="http://schemas.microsoft.com/office/drawing/2014/main" id="{9BFB480A-C9B8-387D-E7FC-AE757163BA78}"/>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42" name="Group 9941">
              <a:extLst>
                <a:ext uri="{FF2B5EF4-FFF2-40B4-BE49-F238E27FC236}">
                  <a16:creationId xmlns:a16="http://schemas.microsoft.com/office/drawing/2014/main" id="{FD65F918-D973-81BE-1CBB-1C0C5C989764}"/>
                </a:ext>
              </a:extLst>
            </p:cNvPr>
            <p:cNvGrpSpPr/>
            <p:nvPr/>
          </p:nvGrpSpPr>
          <p:grpSpPr>
            <a:xfrm>
              <a:off x="8894387" y="3750769"/>
              <a:ext cx="108178" cy="108178"/>
              <a:chOff x="5601737" y="3455320"/>
              <a:chExt cx="108178" cy="108178"/>
            </a:xfrm>
          </p:grpSpPr>
          <p:cxnSp>
            <p:nvCxnSpPr>
              <p:cNvPr id="9954" name="Straight Connector 9953">
                <a:extLst>
                  <a:ext uri="{FF2B5EF4-FFF2-40B4-BE49-F238E27FC236}">
                    <a16:creationId xmlns:a16="http://schemas.microsoft.com/office/drawing/2014/main" id="{70E07ABD-D47D-D0F2-5ACF-57AE71294D3D}"/>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55" name="Straight Connector 9954">
                <a:extLst>
                  <a:ext uri="{FF2B5EF4-FFF2-40B4-BE49-F238E27FC236}">
                    <a16:creationId xmlns:a16="http://schemas.microsoft.com/office/drawing/2014/main" id="{9417EE81-E0C7-8953-4892-FD84166169A9}"/>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43" name="Group 9942">
              <a:extLst>
                <a:ext uri="{FF2B5EF4-FFF2-40B4-BE49-F238E27FC236}">
                  <a16:creationId xmlns:a16="http://schemas.microsoft.com/office/drawing/2014/main" id="{6C6FA123-10F8-4223-5467-90ADD931341C}"/>
                </a:ext>
              </a:extLst>
            </p:cNvPr>
            <p:cNvGrpSpPr/>
            <p:nvPr/>
          </p:nvGrpSpPr>
          <p:grpSpPr>
            <a:xfrm>
              <a:off x="8906956" y="3750769"/>
              <a:ext cx="108178" cy="108178"/>
              <a:chOff x="5601737" y="3455320"/>
              <a:chExt cx="108178" cy="108178"/>
            </a:xfrm>
          </p:grpSpPr>
          <p:cxnSp>
            <p:nvCxnSpPr>
              <p:cNvPr id="9952" name="Straight Connector 9951">
                <a:extLst>
                  <a:ext uri="{FF2B5EF4-FFF2-40B4-BE49-F238E27FC236}">
                    <a16:creationId xmlns:a16="http://schemas.microsoft.com/office/drawing/2014/main" id="{6D479347-36A3-8D16-D512-05498456D126}"/>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53" name="Straight Connector 9952">
                <a:extLst>
                  <a:ext uri="{FF2B5EF4-FFF2-40B4-BE49-F238E27FC236}">
                    <a16:creationId xmlns:a16="http://schemas.microsoft.com/office/drawing/2014/main" id="{8FACA722-4BC4-B4AC-AE08-F5701BFD9AE0}"/>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44" name="Group 9943">
              <a:extLst>
                <a:ext uri="{FF2B5EF4-FFF2-40B4-BE49-F238E27FC236}">
                  <a16:creationId xmlns:a16="http://schemas.microsoft.com/office/drawing/2014/main" id="{0B5A5A40-3A6E-3A70-4846-141788B21FD8}"/>
                </a:ext>
              </a:extLst>
            </p:cNvPr>
            <p:cNvGrpSpPr/>
            <p:nvPr/>
          </p:nvGrpSpPr>
          <p:grpSpPr>
            <a:xfrm>
              <a:off x="8966659" y="3750769"/>
              <a:ext cx="108178" cy="108178"/>
              <a:chOff x="5601737" y="3455320"/>
              <a:chExt cx="108178" cy="108178"/>
            </a:xfrm>
          </p:grpSpPr>
          <p:cxnSp>
            <p:nvCxnSpPr>
              <p:cNvPr id="9950" name="Straight Connector 9949">
                <a:extLst>
                  <a:ext uri="{FF2B5EF4-FFF2-40B4-BE49-F238E27FC236}">
                    <a16:creationId xmlns:a16="http://schemas.microsoft.com/office/drawing/2014/main" id="{7E963891-00F9-3E04-09AA-FCBC0D2A20B3}"/>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51" name="Straight Connector 9950">
                <a:extLst>
                  <a:ext uri="{FF2B5EF4-FFF2-40B4-BE49-F238E27FC236}">
                    <a16:creationId xmlns:a16="http://schemas.microsoft.com/office/drawing/2014/main" id="{9D467208-2DBA-1E1C-2C3E-B08580A91069}"/>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45" name="Group 9944">
              <a:extLst>
                <a:ext uri="{FF2B5EF4-FFF2-40B4-BE49-F238E27FC236}">
                  <a16:creationId xmlns:a16="http://schemas.microsoft.com/office/drawing/2014/main" id="{1DFF36D7-EF2F-7EC0-8ABE-3559240C830E}"/>
                </a:ext>
              </a:extLst>
            </p:cNvPr>
            <p:cNvGrpSpPr/>
            <p:nvPr/>
          </p:nvGrpSpPr>
          <p:grpSpPr>
            <a:xfrm>
              <a:off x="9576259" y="3750769"/>
              <a:ext cx="108178" cy="108178"/>
              <a:chOff x="5601737" y="3455320"/>
              <a:chExt cx="108178" cy="108178"/>
            </a:xfrm>
          </p:grpSpPr>
          <p:cxnSp>
            <p:nvCxnSpPr>
              <p:cNvPr id="9948" name="Straight Connector 9947">
                <a:extLst>
                  <a:ext uri="{FF2B5EF4-FFF2-40B4-BE49-F238E27FC236}">
                    <a16:creationId xmlns:a16="http://schemas.microsoft.com/office/drawing/2014/main" id="{4C6B1DC4-1970-173F-5B21-768637CDEBE9}"/>
                  </a:ext>
                </a:extLst>
              </p:cNvPr>
              <p:cNvCxnSpPr>
                <a:cxnSpLocks/>
              </p:cNvCxnSpPr>
              <p:nvPr/>
            </p:nvCxnSpPr>
            <p:spPr bwMode="auto">
              <a:xfrm rot="162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cxnSp>
            <p:nvCxnSpPr>
              <p:cNvPr id="9949" name="Straight Connector 9948">
                <a:extLst>
                  <a:ext uri="{FF2B5EF4-FFF2-40B4-BE49-F238E27FC236}">
                    <a16:creationId xmlns:a16="http://schemas.microsoft.com/office/drawing/2014/main" id="{4D42A0A5-1C89-1A2B-5CD3-377ADD15F0E1}"/>
                  </a:ext>
                </a:extLst>
              </p:cNvPr>
              <p:cNvCxnSpPr>
                <a:cxnSpLocks/>
              </p:cNvCxnSpPr>
              <p:nvPr/>
            </p:nvCxnSpPr>
            <p:spPr bwMode="auto">
              <a:xfrm rot="10800000">
                <a:off x="5655826" y="3455320"/>
                <a:ext cx="0" cy="108178"/>
              </a:xfrm>
              <a:prstGeom prst="line">
                <a:avLst/>
              </a:prstGeom>
              <a:noFill/>
              <a:ln w="19050" cap="flat" cmpd="sng" algn="ctr">
                <a:solidFill>
                  <a:schemeClr val="accent3"/>
                </a:solidFill>
                <a:prstDash val="solid"/>
                <a:round/>
                <a:headEnd type="none" w="med" len="med"/>
                <a:tailEnd type="none" w="med" len="med"/>
              </a:ln>
              <a:effectLst/>
            </p:spPr>
          </p:cxnSp>
        </p:grpSp>
        <p:sp>
          <p:nvSpPr>
            <p:cNvPr id="9946" name="Freeform 9">
              <a:extLst>
                <a:ext uri="{FF2B5EF4-FFF2-40B4-BE49-F238E27FC236}">
                  <a16:creationId xmlns:a16="http://schemas.microsoft.com/office/drawing/2014/main" id="{F43AFF4A-2479-8A0D-C88E-D8921260D9AD}"/>
                </a:ext>
              </a:extLst>
            </p:cNvPr>
            <p:cNvSpPr>
              <a:spLocks/>
            </p:cNvSpPr>
            <p:nvPr/>
          </p:nvSpPr>
          <p:spPr bwMode="auto">
            <a:xfrm>
              <a:off x="2396868" y="2082091"/>
              <a:ext cx="7248782" cy="1725260"/>
            </a:xfrm>
            <a:custGeom>
              <a:avLst/>
              <a:gdLst>
                <a:gd name="T0" fmla="*/ 46 w 4576"/>
                <a:gd name="T1" fmla="*/ 14 h 1102"/>
                <a:gd name="T2" fmla="*/ 175 w 4576"/>
                <a:gd name="T3" fmla="*/ 22 h 1102"/>
                <a:gd name="T4" fmla="*/ 204 w 4576"/>
                <a:gd name="T5" fmla="*/ 45 h 1102"/>
                <a:gd name="T6" fmla="*/ 319 w 4576"/>
                <a:gd name="T7" fmla="*/ 73 h 1102"/>
                <a:gd name="T8" fmla="*/ 377 w 4576"/>
                <a:gd name="T9" fmla="*/ 95 h 1102"/>
                <a:gd name="T10" fmla="*/ 506 w 4576"/>
                <a:gd name="T11" fmla="*/ 111 h 1102"/>
                <a:gd name="T12" fmla="*/ 540 w 4576"/>
                <a:gd name="T13" fmla="*/ 136 h 1102"/>
                <a:gd name="T14" fmla="*/ 645 w 4576"/>
                <a:gd name="T15" fmla="*/ 150 h 1102"/>
                <a:gd name="T16" fmla="*/ 694 w 4576"/>
                <a:gd name="T17" fmla="*/ 174 h 1102"/>
                <a:gd name="T18" fmla="*/ 726 w 4576"/>
                <a:gd name="T19" fmla="*/ 190 h 1102"/>
                <a:gd name="T20" fmla="*/ 746 w 4576"/>
                <a:gd name="T21" fmla="*/ 215 h 1102"/>
                <a:gd name="T22" fmla="*/ 865 w 4576"/>
                <a:gd name="T23" fmla="*/ 227 h 1102"/>
                <a:gd name="T24" fmla="*/ 942 w 4576"/>
                <a:gd name="T25" fmla="*/ 245 h 1102"/>
                <a:gd name="T26" fmla="*/ 1018 w 4576"/>
                <a:gd name="T27" fmla="*/ 263 h 1102"/>
                <a:gd name="T28" fmla="*/ 1158 w 4576"/>
                <a:gd name="T29" fmla="*/ 296 h 1102"/>
                <a:gd name="T30" fmla="*/ 1180 w 4576"/>
                <a:gd name="T31" fmla="*/ 322 h 1102"/>
                <a:gd name="T32" fmla="*/ 1273 w 4576"/>
                <a:gd name="T33" fmla="*/ 350 h 1102"/>
                <a:gd name="T34" fmla="*/ 1363 w 4576"/>
                <a:gd name="T35" fmla="*/ 365 h 1102"/>
                <a:gd name="T36" fmla="*/ 1379 w 4576"/>
                <a:gd name="T37" fmla="*/ 399 h 1102"/>
                <a:gd name="T38" fmla="*/ 1508 w 4576"/>
                <a:gd name="T39" fmla="*/ 409 h 1102"/>
                <a:gd name="T40" fmla="*/ 1581 w 4576"/>
                <a:gd name="T41" fmla="*/ 423 h 1102"/>
                <a:gd name="T42" fmla="*/ 1617 w 4576"/>
                <a:gd name="T43" fmla="*/ 464 h 1102"/>
                <a:gd name="T44" fmla="*/ 1686 w 4576"/>
                <a:gd name="T45" fmla="*/ 472 h 1102"/>
                <a:gd name="T46" fmla="*/ 1793 w 4576"/>
                <a:gd name="T47" fmla="*/ 498 h 1102"/>
                <a:gd name="T48" fmla="*/ 1859 w 4576"/>
                <a:gd name="T49" fmla="*/ 515 h 1102"/>
                <a:gd name="T50" fmla="*/ 1884 w 4576"/>
                <a:gd name="T51" fmla="*/ 539 h 1102"/>
                <a:gd name="T52" fmla="*/ 2103 w 4576"/>
                <a:gd name="T53" fmla="*/ 549 h 1102"/>
                <a:gd name="T54" fmla="*/ 2237 w 4576"/>
                <a:gd name="T55" fmla="*/ 565 h 1102"/>
                <a:gd name="T56" fmla="*/ 2315 w 4576"/>
                <a:gd name="T57" fmla="*/ 583 h 1102"/>
                <a:gd name="T58" fmla="*/ 2521 w 4576"/>
                <a:gd name="T59" fmla="*/ 616 h 1102"/>
                <a:gd name="T60" fmla="*/ 2674 w 4576"/>
                <a:gd name="T61" fmla="*/ 624 h 1102"/>
                <a:gd name="T62" fmla="*/ 2723 w 4576"/>
                <a:gd name="T63" fmla="*/ 652 h 1102"/>
                <a:gd name="T64" fmla="*/ 2781 w 4576"/>
                <a:gd name="T65" fmla="*/ 673 h 1102"/>
                <a:gd name="T66" fmla="*/ 2801 w 4576"/>
                <a:gd name="T67" fmla="*/ 713 h 1102"/>
                <a:gd name="T68" fmla="*/ 2896 w 4576"/>
                <a:gd name="T69" fmla="*/ 727 h 1102"/>
                <a:gd name="T70" fmla="*/ 3063 w 4576"/>
                <a:gd name="T71" fmla="*/ 748 h 1102"/>
                <a:gd name="T72" fmla="*/ 3205 w 4576"/>
                <a:gd name="T73" fmla="*/ 770 h 1102"/>
                <a:gd name="T74" fmla="*/ 3221 w 4576"/>
                <a:gd name="T75" fmla="*/ 798 h 1102"/>
                <a:gd name="T76" fmla="*/ 3574 w 4576"/>
                <a:gd name="T77" fmla="*/ 810 h 1102"/>
                <a:gd name="T78" fmla="*/ 3679 w 4576"/>
                <a:gd name="T79" fmla="*/ 857 h 1102"/>
                <a:gd name="T80" fmla="*/ 3707 w 4576"/>
                <a:gd name="T81" fmla="*/ 906 h 1102"/>
                <a:gd name="T82" fmla="*/ 3935 w 4576"/>
                <a:gd name="T83" fmla="*/ 972 h 1102"/>
                <a:gd name="T84" fmla="*/ 4122 w 4576"/>
                <a:gd name="T85" fmla="*/ 1003 h 1102"/>
                <a:gd name="T86" fmla="*/ 4136 w 4576"/>
                <a:gd name="T87" fmla="*/ 1070 h 1102"/>
                <a:gd name="T88" fmla="*/ 4576 w 4576"/>
                <a:gd name="T89" fmla="*/ 1102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76" h="1102">
                  <a:moveTo>
                    <a:pt x="0" y="0"/>
                  </a:moveTo>
                  <a:lnTo>
                    <a:pt x="46" y="0"/>
                  </a:lnTo>
                  <a:lnTo>
                    <a:pt x="46" y="14"/>
                  </a:lnTo>
                  <a:lnTo>
                    <a:pt x="137" y="14"/>
                  </a:lnTo>
                  <a:lnTo>
                    <a:pt x="137" y="22"/>
                  </a:lnTo>
                  <a:lnTo>
                    <a:pt x="175" y="22"/>
                  </a:lnTo>
                  <a:lnTo>
                    <a:pt x="175" y="30"/>
                  </a:lnTo>
                  <a:lnTo>
                    <a:pt x="204" y="30"/>
                  </a:lnTo>
                  <a:lnTo>
                    <a:pt x="204" y="45"/>
                  </a:lnTo>
                  <a:lnTo>
                    <a:pt x="252" y="45"/>
                  </a:lnTo>
                  <a:lnTo>
                    <a:pt x="252" y="73"/>
                  </a:lnTo>
                  <a:lnTo>
                    <a:pt x="319" y="73"/>
                  </a:lnTo>
                  <a:lnTo>
                    <a:pt x="319" y="85"/>
                  </a:lnTo>
                  <a:lnTo>
                    <a:pt x="377" y="85"/>
                  </a:lnTo>
                  <a:lnTo>
                    <a:pt x="377" y="95"/>
                  </a:lnTo>
                  <a:lnTo>
                    <a:pt x="456" y="95"/>
                  </a:lnTo>
                  <a:lnTo>
                    <a:pt x="456" y="111"/>
                  </a:lnTo>
                  <a:lnTo>
                    <a:pt x="506" y="111"/>
                  </a:lnTo>
                  <a:lnTo>
                    <a:pt x="506" y="126"/>
                  </a:lnTo>
                  <a:lnTo>
                    <a:pt x="540" y="126"/>
                  </a:lnTo>
                  <a:lnTo>
                    <a:pt x="540" y="136"/>
                  </a:lnTo>
                  <a:lnTo>
                    <a:pt x="619" y="136"/>
                  </a:lnTo>
                  <a:lnTo>
                    <a:pt x="619" y="150"/>
                  </a:lnTo>
                  <a:lnTo>
                    <a:pt x="645" y="150"/>
                  </a:lnTo>
                  <a:lnTo>
                    <a:pt x="645" y="158"/>
                  </a:lnTo>
                  <a:lnTo>
                    <a:pt x="694" y="158"/>
                  </a:lnTo>
                  <a:lnTo>
                    <a:pt x="694" y="174"/>
                  </a:lnTo>
                  <a:lnTo>
                    <a:pt x="710" y="174"/>
                  </a:lnTo>
                  <a:lnTo>
                    <a:pt x="710" y="190"/>
                  </a:lnTo>
                  <a:lnTo>
                    <a:pt x="726" y="190"/>
                  </a:lnTo>
                  <a:lnTo>
                    <a:pt x="726" y="199"/>
                  </a:lnTo>
                  <a:lnTo>
                    <a:pt x="746" y="199"/>
                  </a:lnTo>
                  <a:lnTo>
                    <a:pt x="746" y="215"/>
                  </a:lnTo>
                  <a:lnTo>
                    <a:pt x="807" y="215"/>
                  </a:lnTo>
                  <a:lnTo>
                    <a:pt x="865" y="215"/>
                  </a:lnTo>
                  <a:lnTo>
                    <a:pt x="865" y="227"/>
                  </a:lnTo>
                  <a:lnTo>
                    <a:pt x="926" y="227"/>
                  </a:lnTo>
                  <a:lnTo>
                    <a:pt x="926" y="245"/>
                  </a:lnTo>
                  <a:lnTo>
                    <a:pt x="942" y="245"/>
                  </a:lnTo>
                  <a:lnTo>
                    <a:pt x="964" y="245"/>
                  </a:lnTo>
                  <a:lnTo>
                    <a:pt x="964" y="263"/>
                  </a:lnTo>
                  <a:lnTo>
                    <a:pt x="1018" y="263"/>
                  </a:lnTo>
                  <a:lnTo>
                    <a:pt x="1018" y="278"/>
                  </a:lnTo>
                  <a:lnTo>
                    <a:pt x="1158" y="278"/>
                  </a:lnTo>
                  <a:lnTo>
                    <a:pt x="1158" y="296"/>
                  </a:lnTo>
                  <a:lnTo>
                    <a:pt x="1166" y="296"/>
                  </a:lnTo>
                  <a:lnTo>
                    <a:pt x="1166" y="322"/>
                  </a:lnTo>
                  <a:lnTo>
                    <a:pt x="1180" y="322"/>
                  </a:lnTo>
                  <a:lnTo>
                    <a:pt x="1180" y="340"/>
                  </a:lnTo>
                  <a:lnTo>
                    <a:pt x="1273" y="340"/>
                  </a:lnTo>
                  <a:lnTo>
                    <a:pt x="1273" y="350"/>
                  </a:lnTo>
                  <a:lnTo>
                    <a:pt x="1297" y="350"/>
                  </a:lnTo>
                  <a:lnTo>
                    <a:pt x="1297" y="365"/>
                  </a:lnTo>
                  <a:lnTo>
                    <a:pt x="1363" y="365"/>
                  </a:lnTo>
                  <a:lnTo>
                    <a:pt x="1363" y="379"/>
                  </a:lnTo>
                  <a:lnTo>
                    <a:pt x="1379" y="379"/>
                  </a:lnTo>
                  <a:lnTo>
                    <a:pt x="1379" y="399"/>
                  </a:lnTo>
                  <a:lnTo>
                    <a:pt x="1460" y="399"/>
                  </a:lnTo>
                  <a:lnTo>
                    <a:pt x="1460" y="409"/>
                  </a:lnTo>
                  <a:lnTo>
                    <a:pt x="1508" y="409"/>
                  </a:lnTo>
                  <a:lnTo>
                    <a:pt x="1539" y="409"/>
                  </a:lnTo>
                  <a:lnTo>
                    <a:pt x="1539" y="423"/>
                  </a:lnTo>
                  <a:lnTo>
                    <a:pt x="1581" y="423"/>
                  </a:lnTo>
                  <a:lnTo>
                    <a:pt x="1581" y="450"/>
                  </a:lnTo>
                  <a:lnTo>
                    <a:pt x="1617" y="450"/>
                  </a:lnTo>
                  <a:lnTo>
                    <a:pt x="1617" y="464"/>
                  </a:lnTo>
                  <a:lnTo>
                    <a:pt x="1654" y="464"/>
                  </a:lnTo>
                  <a:lnTo>
                    <a:pt x="1654" y="472"/>
                  </a:lnTo>
                  <a:lnTo>
                    <a:pt x="1686" y="472"/>
                  </a:lnTo>
                  <a:lnTo>
                    <a:pt x="1686" y="482"/>
                  </a:lnTo>
                  <a:lnTo>
                    <a:pt x="1793" y="482"/>
                  </a:lnTo>
                  <a:lnTo>
                    <a:pt x="1793" y="498"/>
                  </a:lnTo>
                  <a:lnTo>
                    <a:pt x="1847" y="498"/>
                  </a:lnTo>
                  <a:lnTo>
                    <a:pt x="1847" y="515"/>
                  </a:lnTo>
                  <a:lnTo>
                    <a:pt x="1859" y="515"/>
                  </a:lnTo>
                  <a:lnTo>
                    <a:pt x="1859" y="523"/>
                  </a:lnTo>
                  <a:lnTo>
                    <a:pt x="1884" y="523"/>
                  </a:lnTo>
                  <a:lnTo>
                    <a:pt x="1884" y="539"/>
                  </a:lnTo>
                  <a:lnTo>
                    <a:pt x="2049" y="539"/>
                  </a:lnTo>
                  <a:lnTo>
                    <a:pt x="2049" y="549"/>
                  </a:lnTo>
                  <a:lnTo>
                    <a:pt x="2103" y="549"/>
                  </a:lnTo>
                  <a:lnTo>
                    <a:pt x="2103" y="557"/>
                  </a:lnTo>
                  <a:lnTo>
                    <a:pt x="2237" y="557"/>
                  </a:lnTo>
                  <a:lnTo>
                    <a:pt x="2237" y="565"/>
                  </a:lnTo>
                  <a:lnTo>
                    <a:pt x="2301" y="565"/>
                  </a:lnTo>
                  <a:lnTo>
                    <a:pt x="2301" y="583"/>
                  </a:lnTo>
                  <a:lnTo>
                    <a:pt x="2315" y="583"/>
                  </a:lnTo>
                  <a:lnTo>
                    <a:pt x="2315" y="606"/>
                  </a:lnTo>
                  <a:lnTo>
                    <a:pt x="2521" y="606"/>
                  </a:lnTo>
                  <a:lnTo>
                    <a:pt x="2521" y="616"/>
                  </a:lnTo>
                  <a:lnTo>
                    <a:pt x="2589" y="616"/>
                  </a:lnTo>
                  <a:lnTo>
                    <a:pt x="2589" y="624"/>
                  </a:lnTo>
                  <a:lnTo>
                    <a:pt x="2674" y="624"/>
                  </a:lnTo>
                  <a:lnTo>
                    <a:pt x="2674" y="640"/>
                  </a:lnTo>
                  <a:lnTo>
                    <a:pt x="2723" y="640"/>
                  </a:lnTo>
                  <a:lnTo>
                    <a:pt x="2723" y="652"/>
                  </a:lnTo>
                  <a:lnTo>
                    <a:pt x="2755" y="652"/>
                  </a:lnTo>
                  <a:lnTo>
                    <a:pt x="2755" y="673"/>
                  </a:lnTo>
                  <a:lnTo>
                    <a:pt x="2781" y="673"/>
                  </a:lnTo>
                  <a:lnTo>
                    <a:pt x="2781" y="697"/>
                  </a:lnTo>
                  <a:lnTo>
                    <a:pt x="2801" y="697"/>
                  </a:lnTo>
                  <a:lnTo>
                    <a:pt x="2801" y="713"/>
                  </a:lnTo>
                  <a:lnTo>
                    <a:pt x="2846" y="713"/>
                  </a:lnTo>
                  <a:lnTo>
                    <a:pt x="2846" y="727"/>
                  </a:lnTo>
                  <a:lnTo>
                    <a:pt x="2896" y="727"/>
                  </a:lnTo>
                  <a:lnTo>
                    <a:pt x="2896" y="737"/>
                  </a:lnTo>
                  <a:lnTo>
                    <a:pt x="3063" y="737"/>
                  </a:lnTo>
                  <a:lnTo>
                    <a:pt x="3063" y="748"/>
                  </a:lnTo>
                  <a:lnTo>
                    <a:pt x="3142" y="748"/>
                  </a:lnTo>
                  <a:lnTo>
                    <a:pt x="3142" y="770"/>
                  </a:lnTo>
                  <a:lnTo>
                    <a:pt x="3205" y="770"/>
                  </a:lnTo>
                  <a:lnTo>
                    <a:pt x="3205" y="784"/>
                  </a:lnTo>
                  <a:lnTo>
                    <a:pt x="3221" y="784"/>
                  </a:lnTo>
                  <a:lnTo>
                    <a:pt x="3221" y="798"/>
                  </a:lnTo>
                  <a:lnTo>
                    <a:pt x="3245" y="798"/>
                  </a:lnTo>
                  <a:lnTo>
                    <a:pt x="3245" y="810"/>
                  </a:lnTo>
                  <a:lnTo>
                    <a:pt x="3574" y="810"/>
                  </a:lnTo>
                  <a:lnTo>
                    <a:pt x="3574" y="827"/>
                  </a:lnTo>
                  <a:lnTo>
                    <a:pt x="3679" y="827"/>
                  </a:lnTo>
                  <a:lnTo>
                    <a:pt x="3679" y="857"/>
                  </a:lnTo>
                  <a:lnTo>
                    <a:pt x="3695" y="857"/>
                  </a:lnTo>
                  <a:lnTo>
                    <a:pt x="3695" y="906"/>
                  </a:lnTo>
                  <a:lnTo>
                    <a:pt x="3707" y="906"/>
                  </a:lnTo>
                  <a:lnTo>
                    <a:pt x="3707" y="940"/>
                  </a:lnTo>
                  <a:lnTo>
                    <a:pt x="3935" y="940"/>
                  </a:lnTo>
                  <a:lnTo>
                    <a:pt x="3935" y="972"/>
                  </a:lnTo>
                  <a:lnTo>
                    <a:pt x="4042" y="972"/>
                  </a:lnTo>
                  <a:lnTo>
                    <a:pt x="4042" y="1003"/>
                  </a:lnTo>
                  <a:lnTo>
                    <a:pt x="4122" y="1003"/>
                  </a:lnTo>
                  <a:lnTo>
                    <a:pt x="4122" y="1033"/>
                  </a:lnTo>
                  <a:lnTo>
                    <a:pt x="4136" y="1033"/>
                  </a:lnTo>
                  <a:lnTo>
                    <a:pt x="4136" y="1070"/>
                  </a:lnTo>
                  <a:lnTo>
                    <a:pt x="4148" y="1070"/>
                  </a:lnTo>
                  <a:lnTo>
                    <a:pt x="4148" y="1102"/>
                  </a:lnTo>
                  <a:lnTo>
                    <a:pt x="4576" y="1102"/>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9947" name="Straight Connector 9946">
              <a:extLst>
                <a:ext uri="{FF2B5EF4-FFF2-40B4-BE49-F238E27FC236}">
                  <a16:creationId xmlns:a16="http://schemas.microsoft.com/office/drawing/2014/main" id="{827CAA2A-D86C-BD13-D3DF-1D1A70699C87}"/>
                </a:ext>
              </a:extLst>
            </p:cNvPr>
            <p:cNvCxnSpPr/>
            <p:nvPr/>
          </p:nvCxnSpPr>
          <p:spPr bwMode="auto">
            <a:xfrm>
              <a:off x="2614938" y="3878563"/>
              <a:ext cx="296267" cy="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0044" name="Straight Connector 10043">
            <a:extLst>
              <a:ext uri="{FF2B5EF4-FFF2-40B4-BE49-F238E27FC236}">
                <a16:creationId xmlns:a16="http://schemas.microsoft.com/office/drawing/2014/main" id="{C723F65F-06C7-FE5B-D3B0-007BA3296454}"/>
              </a:ext>
            </a:extLst>
          </p:cNvPr>
          <p:cNvCxnSpPr/>
          <p:nvPr/>
        </p:nvCxnSpPr>
        <p:spPr bwMode="auto">
          <a:xfrm>
            <a:off x="1032760" y="3644884"/>
            <a:ext cx="188924" cy="0"/>
          </a:xfrm>
          <a:prstGeom prst="line">
            <a:avLst/>
          </a:prstGeom>
          <a:noFill/>
          <a:ln w="28575" cap="flat" cmpd="sng" algn="ctr">
            <a:solidFill>
              <a:schemeClr val="accent3"/>
            </a:solidFill>
            <a:prstDash val="solid"/>
            <a:round/>
            <a:headEnd type="none" w="med" len="med"/>
            <a:tailEnd type="none" w="med" len="med"/>
          </a:ln>
          <a:effectLst/>
        </p:spPr>
      </p:cxnSp>
      <p:sp>
        <p:nvSpPr>
          <p:cNvPr id="10045" name="TextBox 10044">
            <a:extLst>
              <a:ext uri="{FF2B5EF4-FFF2-40B4-BE49-F238E27FC236}">
                <a16:creationId xmlns:a16="http://schemas.microsoft.com/office/drawing/2014/main" id="{DE43ADA9-D38B-00A1-C3FA-DAB848E72318}"/>
              </a:ext>
            </a:extLst>
          </p:cNvPr>
          <p:cNvSpPr txBox="1"/>
          <p:nvPr/>
        </p:nvSpPr>
        <p:spPr bwMode="auto">
          <a:xfrm>
            <a:off x="1017726" y="3745055"/>
            <a:ext cx="38133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0.68 (95% CI: 0.53-0.86)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2-sided descriptive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.0011</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046" name="TextBox 10045">
            <a:extLst>
              <a:ext uri="{FF2B5EF4-FFF2-40B4-BE49-F238E27FC236}">
                <a16:creationId xmlns:a16="http://schemas.microsoft.com/office/drawing/2014/main" id="{B75EA276-2B57-28AC-AFA9-DC40AE903E37}"/>
              </a:ext>
            </a:extLst>
          </p:cNvPr>
          <p:cNvSpPr txBox="1"/>
          <p:nvPr/>
        </p:nvSpPr>
        <p:spPr bwMode="auto">
          <a:xfrm>
            <a:off x="3999768" y="2240440"/>
            <a:ext cx="4630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54A0"/>
                </a:solidFill>
                <a:effectLst/>
                <a:uLnTx/>
                <a:uFillTx/>
                <a:latin typeface="Calibri" panose="020F0502020204030204" pitchFamily="34" charset="0"/>
                <a:ea typeface="+mn-ea"/>
                <a:cs typeface="Arial" panose="020B0604020202020204" pitchFamily="34" charset="0"/>
              </a:rPr>
              <a:t>64.9%</a:t>
            </a:r>
            <a:endParaRPr kumimoji="0" lang="en-US" sz="1800" b="0" i="0" u="none" strike="noStrike" kern="1200" cap="none" spc="0" normalizeH="0" baseline="0" noProof="0" dirty="0">
              <a:ln>
                <a:noFill/>
              </a:ln>
              <a:solidFill>
                <a:srgbClr val="0054A0"/>
              </a:solidFill>
              <a:effectLst/>
              <a:uLnTx/>
              <a:uFillTx/>
              <a:latin typeface="Calibri" panose="020F0502020204030204" pitchFamily="34" charset="0"/>
              <a:ea typeface="+mn-ea"/>
              <a:cs typeface="Arial" panose="020B0604020202020204" pitchFamily="34" charset="0"/>
            </a:endParaRPr>
          </a:p>
        </p:txBody>
      </p:sp>
      <p:sp>
        <p:nvSpPr>
          <p:cNvPr id="10047" name="TextBox 10046">
            <a:extLst>
              <a:ext uri="{FF2B5EF4-FFF2-40B4-BE49-F238E27FC236}">
                <a16:creationId xmlns:a16="http://schemas.microsoft.com/office/drawing/2014/main" id="{7A8E0ABE-A151-B254-2A0F-0C24A6623734}"/>
              </a:ext>
            </a:extLst>
          </p:cNvPr>
          <p:cNvSpPr txBox="1"/>
          <p:nvPr/>
        </p:nvSpPr>
        <p:spPr bwMode="auto">
          <a:xfrm>
            <a:off x="3968952" y="3040413"/>
            <a:ext cx="4630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54.8%</a:t>
            </a:r>
            <a:endPar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F5E54672-8B56-1AE4-302A-0A8955C24668}"/>
              </a:ext>
            </a:extLst>
          </p:cNvPr>
          <p:cNvSpPr txBox="1"/>
          <p:nvPr/>
        </p:nvSpPr>
        <p:spPr bwMode="auto">
          <a:xfrm>
            <a:off x="931757" y="1295721"/>
            <a:ext cx="5002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mn-lt"/>
              </a:rPr>
              <a:t>All Patients</a:t>
            </a:r>
            <a:endParaRPr lang="en-US" sz="1600" b="0" dirty="0">
              <a:solidFill>
                <a:schemeClr val="bg1"/>
              </a:solidFill>
              <a:latin typeface="+mn-lt"/>
            </a:endParaRPr>
          </a:p>
        </p:txBody>
      </p:sp>
      <p:grpSp>
        <p:nvGrpSpPr>
          <p:cNvPr id="6" name="Group 5">
            <a:extLst>
              <a:ext uri="{FF2B5EF4-FFF2-40B4-BE49-F238E27FC236}">
                <a16:creationId xmlns:a16="http://schemas.microsoft.com/office/drawing/2014/main" id="{458D7B3A-FD6B-2C01-358F-23409056239D}"/>
              </a:ext>
            </a:extLst>
          </p:cNvPr>
          <p:cNvGrpSpPr/>
          <p:nvPr/>
        </p:nvGrpSpPr>
        <p:grpSpPr>
          <a:xfrm>
            <a:off x="6781316" y="1478026"/>
            <a:ext cx="4235811" cy="1556953"/>
            <a:chOff x="2476438" y="1511476"/>
            <a:chExt cx="7524750" cy="1698427"/>
          </a:xfrm>
        </p:grpSpPr>
        <p:grpSp>
          <p:nvGrpSpPr>
            <p:cNvPr id="9377" name="Group 9376">
              <a:extLst>
                <a:ext uri="{FF2B5EF4-FFF2-40B4-BE49-F238E27FC236}">
                  <a16:creationId xmlns:a16="http://schemas.microsoft.com/office/drawing/2014/main" id="{52FBF27E-03B0-5FAD-9237-37F069C0C9C1}"/>
                </a:ext>
              </a:extLst>
            </p:cNvPr>
            <p:cNvGrpSpPr/>
            <p:nvPr/>
          </p:nvGrpSpPr>
          <p:grpSpPr>
            <a:xfrm>
              <a:off x="2555875" y="1676400"/>
              <a:ext cx="7359650" cy="1387475"/>
              <a:chOff x="2555875" y="1676400"/>
              <a:chExt cx="7359650" cy="1387475"/>
            </a:xfrm>
          </p:grpSpPr>
          <p:sp>
            <p:nvSpPr>
              <p:cNvPr id="9400" name="Freeform 9263">
                <a:extLst>
                  <a:ext uri="{FF2B5EF4-FFF2-40B4-BE49-F238E27FC236}">
                    <a16:creationId xmlns:a16="http://schemas.microsoft.com/office/drawing/2014/main" id="{C71A2E2F-D74F-BAAD-98A6-97ECC6158528}"/>
                  </a:ext>
                </a:extLst>
              </p:cNvPr>
              <p:cNvSpPr/>
              <p:nvPr/>
            </p:nvSpPr>
            <p:spPr bwMode="auto">
              <a:xfrm>
                <a:off x="5546725" y="2432050"/>
                <a:ext cx="4368800" cy="631825"/>
              </a:xfrm>
              <a:custGeom>
                <a:avLst/>
                <a:gdLst>
                  <a:gd name="connsiteX0" fmla="*/ 4368800 w 4368800"/>
                  <a:gd name="connsiteY0" fmla="*/ 631825 h 631825"/>
                  <a:gd name="connsiteX1" fmla="*/ 3540125 w 4368800"/>
                  <a:gd name="connsiteY1" fmla="*/ 631825 h 631825"/>
                  <a:gd name="connsiteX2" fmla="*/ 3540125 w 4368800"/>
                  <a:gd name="connsiteY2" fmla="*/ 511175 h 631825"/>
                  <a:gd name="connsiteX3" fmla="*/ 3540125 w 4368800"/>
                  <a:gd name="connsiteY3" fmla="*/ 511175 h 631825"/>
                  <a:gd name="connsiteX4" fmla="*/ 3502025 w 4368800"/>
                  <a:gd name="connsiteY4" fmla="*/ 511175 h 631825"/>
                  <a:gd name="connsiteX5" fmla="*/ 3502025 w 4368800"/>
                  <a:gd name="connsiteY5" fmla="*/ 479425 h 631825"/>
                  <a:gd name="connsiteX6" fmla="*/ 2727325 w 4368800"/>
                  <a:gd name="connsiteY6" fmla="*/ 479425 h 631825"/>
                  <a:gd name="connsiteX7" fmla="*/ 2727325 w 4368800"/>
                  <a:gd name="connsiteY7" fmla="*/ 441325 h 631825"/>
                  <a:gd name="connsiteX8" fmla="*/ 2676525 w 4368800"/>
                  <a:gd name="connsiteY8" fmla="*/ 441325 h 631825"/>
                  <a:gd name="connsiteX9" fmla="*/ 2676525 w 4368800"/>
                  <a:gd name="connsiteY9" fmla="*/ 441325 h 631825"/>
                  <a:gd name="connsiteX10" fmla="*/ 2676525 w 4368800"/>
                  <a:gd name="connsiteY10" fmla="*/ 419100 h 631825"/>
                  <a:gd name="connsiteX11" fmla="*/ 1920875 w 4368800"/>
                  <a:gd name="connsiteY11" fmla="*/ 419100 h 631825"/>
                  <a:gd name="connsiteX12" fmla="*/ 1920875 w 4368800"/>
                  <a:gd name="connsiteY12" fmla="*/ 358775 h 631825"/>
                  <a:gd name="connsiteX13" fmla="*/ 1879600 w 4368800"/>
                  <a:gd name="connsiteY13" fmla="*/ 358775 h 631825"/>
                  <a:gd name="connsiteX14" fmla="*/ 1879600 w 4368800"/>
                  <a:gd name="connsiteY14" fmla="*/ 323850 h 631825"/>
                  <a:gd name="connsiteX15" fmla="*/ 1793875 w 4368800"/>
                  <a:gd name="connsiteY15" fmla="*/ 323850 h 631825"/>
                  <a:gd name="connsiteX16" fmla="*/ 1793875 w 4368800"/>
                  <a:gd name="connsiteY16" fmla="*/ 247650 h 631825"/>
                  <a:gd name="connsiteX17" fmla="*/ 1362075 w 4368800"/>
                  <a:gd name="connsiteY17" fmla="*/ 247650 h 631825"/>
                  <a:gd name="connsiteX18" fmla="*/ 1362075 w 4368800"/>
                  <a:gd name="connsiteY18" fmla="*/ 203200 h 631825"/>
                  <a:gd name="connsiteX19" fmla="*/ 1222375 w 4368800"/>
                  <a:gd name="connsiteY19" fmla="*/ 203200 h 631825"/>
                  <a:gd name="connsiteX20" fmla="*/ 1222375 w 4368800"/>
                  <a:gd name="connsiteY20" fmla="*/ 161925 h 631825"/>
                  <a:gd name="connsiteX21" fmla="*/ 1079500 w 4368800"/>
                  <a:gd name="connsiteY21" fmla="*/ 161925 h 631825"/>
                  <a:gd name="connsiteX22" fmla="*/ 1079500 w 4368800"/>
                  <a:gd name="connsiteY22" fmla="*/ 114300 h 631825"/>
                  <a:gd name="connsiteX23" fmla="*/ 930275 w 4368800"/>
                  <a:gd name="connsiteY23" fmla="*/ 114300 h 631825"/>
                  <a:gd name="connsiteX24" fmla="*/ 930275 w 4368800"/>
                  <a:gd name="connsiteY24" fmla="*/ 73025 h 631825"/>
                  <a:gd name="connsiteX25" fmla="*/ 676275 w 4368800"/>
                  <a:gd name="connsiteY25" fmla="*/ 73025 h 631825"/>
                  <a:gd name="connsiteX26" fmla="*/ 676275 w 4368800"/>
                  <a:gd name="connsiteY26" fmla="*/ 28575 h 631825"/>
                  <a:gd name="connsiteX27" fmla="*/ 0 w 4368800"/>
                  <a:gd name="connsiteY27" fmla="*/ 28575 h 631825"/>
                  <a:gd name="connsiteX28" fmla="*/ 0 w 4368800"/>
                  <a:gd name="connsiteY28" fmla="*/ 0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68800" h="631825">
                    <a:moveTo>
                      <a:pt x="4368800" y="631825"/>
                    </a:moveTo>
                    <a:lnTo>
                      <a:pt x="3540125" y="631825"/>
                    </a:lnTo>
                    <a:lnTo>
                      <a:pt x="3540125" y="511175"/>
                    </a:lnTo>
                    <a:lnTo>
                      <a:pt x="3540125" y="511175"/>
                    </a:lnTo>
                    <a:lnTo>
                      <a:pt x="3502025" y="511175"/>
                    </a:lnTo>
                    <a:lnTo>
                      <a:pt x="3502025" y="479425"/>
                    </a:lnTo>
                    <a:lnTo>
                      <a:pt x="2727325" y="479425"/>
                    </a:lnTo>
                    <a:lnTo>
                      <a:pt x="2727325" y="441325"/>
                    </a:lnTo>
                    <a:lnTo>
                      <a:pt x="2676525" y="441325"/>
                    </a:lnTo>
                    <a:lnTo>
                      <a:pt x="2676525" y="441325"/>
                    </a:lnTo>
                    <a:lnTo>
                      <a:pt x="2676525" y="419100"/>
                    </a:lnTo>
                    <a:lnTo>
                      <a:pt x="1920875" y="419100"/>
                    </a:lnTo>
                    <a:lnTo>
                      <a:pt x="1920875" y="358775"/>
                    </a:lnTo>
                    <a:lnTo>
                      <a:pt x="1879600" y="358775"/>
                    </a:lnTo>
                    <a:lnTo>
                      <a:pt x="1879600" y="323850"/>
                    </a:lnTo>
                    <a:lnTo>
                      <a:pt x="1793875" y="323850"/>
                    </a:lnTo>
                    <a:lnTo>
                      <a:pt x="1793875" y="247650"/>
                    </a:lnTo>
                    <a:lnTo>
                      <a:pt x="1362075" y="247650"/>
                    </a:lnTo>
                    <a:lnTo>
                      <a:pt x="1362075" y="203200"/>
                    </a:lnTo>
                    <a:lnTo>
                      <a:pt x="1222375" y="203200"/>
                    </a:lnTo>
                    <a:lnTo>
                      <a:pt x="1222375" y="161925"/>
                    </a:lnTo>
                    <a:lnTo>
                      <a:pt x="1079500" y="161925"/>
                    </a:lnTo>
                    <a:lnTo>
                      <a:pt x="1079500" y="114300"/>
                    </a:lnTo>
                    <a:lnTo>
                      <a:pt x="930275" y="114300"/>
                    </a:lnTo>
                    <a:lnTo>
                      <a:pt x="930275" y="73025"/>
                    </a:lnTo>
                    <a:lnTo>
                      <a:pt x="676275" y="73025"/>
                    </a:lnTo>
                    <a:lnTo>
                      <a:pt x="676275" y="28575"/>
                    </a:lnTo>
                    <a:lnTo>
                      <a:pt x="0" y="28575"/>
                    </a:lnTo>
                    <a:lnTo>
                      <a:pt x="0" y="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01" name="Freeform 9264">
                <a:extLst>
                  <a:ext uri="{FF2B5EF4-FFF2-40B4-BE49-F238E27FC236}">
                    <a16:creationId xmlns:a16="http://schemas.microsoft.com/office/drawing/2014/main" id="{90FB8410-3C51-1035-87E0-8B981D266112}"/>
                  </a:ext>
                </a:extLst>
              </p:cNvPr>
              <p:cNvSpPr/>
              <p:nvPr/>
            </p:nvSpPr>
            <p:spPr bwMode="auto">
              <a:xfrm>
                <a:off x="2555875" y="1676400"/>
                <a:ext cx="850900" cy="127000"/>
              </a:xfrm>
              <a:custGeom>
                <a:avLst/>
                <a:gdLst>
                  <a:gd name="connsiteX0" fmla="*/ 0 w 850900"/>
                  <a:gd name="connsiteY0" fmla="*/ 0 h 127000"/>
                  <a:gd name="connsiteX1" fmla="*/ 333375 w 850900"/>
                  <a:gd name="connsiteY1" fmla="*/ 0 h 127000"/>
                  <a:gd name="connsiteX2" fmla="*/ 333375 w 850900"/>
                  <a:gd name="connsiteY2" fmla="*/ 28575 h 127000"/>
                  <a:gd name="connsiteX3" fmla="*/ 542925 w 850900"/>
                  <a:gd name="connsiteY3" fmla="*/ 28575 h 127000"/>
                  <a:gd name="connsiteX4" fmla="*/ 542925 w 850900"/>
                  <a:gd name="connsiteY4" fmla="*/ 79375 h 127000"/>
                  <a:gd name="connsiteX5" fmla="*/ 742950 w 850900"/>
                  <a:gd name="connsiteY5" fmla="*/ 79375 h 127000"/>
                  <a:gd name="connsiteX6" fmla="*/ 742950 w 850900"/>
                  <a:gd name="connsiteY6" fmla="*/ 127000 h 127000"/>
                  <a:gd name="connsiteX7" fmla="*/ 850900 w 850900"/>
                  <a:gd name="connsiteY7" fmla="*/ 127000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0900" h="127000">
                    <a:moveTo>
                      <a:pt x="0" y="0"/>
                    </a:moveTo>
                    <a:lnTo>
                      <a:pt x="333375" y="0"/>
                    </a:lnTo>
                    <a:lnTo>
                      <a:pt x="333375" y="28575"/>
                    </a:lnTo>
                    <a:lnTo>
                      <a:pt x="542925" y="28575"/>
                    </a:lnTo>
                    <a:lnTo>
                      <a:pt x="542925" y="79375"/>
                    </a:lnTo>
                    <a:lnTo>
                      <a:pt x="742950" y="79375"/>
                    </a:lnTo>
                    <a:lnTo>
                      <a:pt x="742950" y="127000"/>
                    </a:lnTo>
                    <a:lnTo>
                      <a:pt x="850900" y="1270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02" name="Freeform 9265">
                <a:extLst>
                  <a:ext uri="{FF2B5EF4-FFF2-40B4-BE49-F238E27FC236}">
                    <a16:creationId xmlns:a16="http://schemas.microsoft.com/office/drawing/2014/main" id="{6E3885AB-4734-A3BD-C832-216354570293}"/>
                  </a:ext>
                </a:extLst>
              </p:cNvPr>
              <p:cNvSpPr/>
              <p:nvPr/>
            </p:nvSpPr>
            <p:spPr bwMode="auto">
              <a:xfrm>
                <a:off x="3413125" y="1797050"/>
                <a:ext cx="2139950" cy="641350"/>
              </a:xfrm>
              <a:custGeom>
                <a:avLst/>
                <a:gdLst>
                  <a:gd name="connsiteX0" fmla="*/ 0 w 2139950"/>
                  <a:gd name="connsiteY0" fmla="*/ 0 h 641350"/>
                  <a:gd name="connsiteX1" fmla="*/ 0 w 2139950"/>
                  <a:gd name="connsiteY1" fmla="*/ 53975 h 641350"/>
                  <a:gd name="connsiteX2" fmla="*/ 415925 w 2139950"/>
                  <a:gd name="connsiteY2" fmla="*/ 53975 h 641350"/>
                  <a:gd name="connsiteX3" fmla="*/ 415925 w 2139950"/>
                  <a:gd name="connsiteY3" fmla="*/ 117475 h 641350"/>
                  <a:gd name="connsiteX4" fmla="*/ 831850 w 2139950"/>
                  <a:gd name="connsiteY4" fmla="*/ 117475 h 641350"/>
                  <a:gd name="connsiteX5" fmla="*/ 831850 w 2139950"/>
                  <a:gd name="connsiteY5" fmla="*/ 158750 h 641350"/>
                  <a:gd name="connsiteX6" fmla="*/ 879475 w 2139950"/>
                  <a:gd name="connsiteY6" fmla="*/ 158750 h 641350"/>
                  <a:gd name="connsiteX7" fmla="*/ 879475 w 2139950"/>
                  <a:gd name="connsiteY7" fmla="*/ 190500 h 641350"/>
                  <a:gd name="connsiteX8" fmla="*/ 1073150 w 2139950"/>
                  <a:gd name="connsiteY8" fmla="*/ 190500 h 641350"/>
                  <a:gd name="connsiteX9" fmla="*/ 1073150 w 2139950"/>
                  <a:gd name="connsiteY9" fmla="*/ 228600 h 641350"/>
                  <a:gd name="connsiteX10" fmla="*/ 1181100 w 2139950"/>
                  <a:gd name="connsiteY10" fmla="*/ 228600 h 641350"/>
                  <a:gd name="connsiteX11" fmla="*/ 1181100 w 2139950"/>
                  <a:gd name="connsiteY11" fmla="*/ 301625 h 641350"/>
                  <a:gd name="connsiteX12" fmla="*/ 1377950 w 2139950"/>
                  <a:gd name="connsiteY12" fmla="*/ 301625 h 641350"/>
                  <a:gd name="connsiteX13" fmla="*/ 1377950 w 2139950"/>
                  <a:gd name="connsiteY13" fmla="*/ 358775 h 641350"/>
                  <a:gd name="connsiteX14" fmla="*/ 1416050 w 2139950"/>
                  <a:gd name="connsiteY14" fmla="*/ 358775 h 641350"/>
                  <a:gd name="connsiteX15" fmla="*/ 1416050 w 2139950"/>
                  <a:gd name="connsiteY15" fmla="*/ 396875 h 641350"/>
                  <a:gd name="connsiteX16" fmla="*/ 1530350 w 2139950"/>
                  <a:gd name="connsiteY16" fmla="*/ 396875 h 641350"/>
                  <a:gd name="connsiteX17" fmla="*/ 1530350 w 2139950"/>
                  <a:gd name="connsiteY17" fmla="*/ 447675 h 641350"/>
                  <a:gd name="connsiteX18" fmla="*/ 1571625 w 2139950"/>
                  <a:gd name="connsiteY18" fmla="*/ 447675 h 641350"/>
                  <a:gd name="connsiteX19" fmla="*/ 1571625 w 2139950"/>
                  <a:gd name="connsiteY19" fmla="*/ 504825 h 641350"/>
                  <a:gd name="connsiteX20" fmla="*/ 1609725 w 2139950"/>
                  <a:gd name="connsiteY20" fmla="*/ 504825 h 641350"/>
                  <a:gd name="connsiteX21" fmla="*/ 1609725 w 2139950"/>
                  <a:gd name="connsiteY21" fmla="*/ 546100 h 641350"/>
                  <a:gd name="connsiteX22" fmla="*/ 1978025 w 2139950"/>
                  <a:gd name="connsiteY22" fmla="*/ 546100 h 641350"/>
                  <a:gd name="connsiteX23" fmla="*/ 1978025 w 2139950"/>
                  <a:gd name="connsiteY23" fmla="*/ 603250 h 641350"/>
                  <a:gd name="connsiteX24" fmla="*/ 2032000 w 2139950"/>
                  <a:gd name="connsiteY24" fmla="*/ 603250 h 641350"/>
                  <a:gd name="connsiteX25" fmla="*/ 2032000 w 2139950"/>
                  <a:gd name="connsiteY25" fmla="*/ 641350 h 641350"/>
                  <a:gd name="connsiteX26" fmla="*/ 2139950 w 2139950"/>
                  <a:gd name="connsiteY26" fmla="*/ 641350 h 6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39950" h="641350">
                    <a:moveTo>
                      <a:pt x="0" y="0"/>
                    </a:moveTo>
                    <a:lnTo>
                      <a:pt x="0" y="53975"/>
                    </a:lnTo>
                    <a:lnTo>
                      <a:pt x="415925" y="53975"/>
                    </a:lnTo>
                    <a:lnTo>
                      <a:pt x="415925" y="117475"/>
                    </a:lnTo>
                    <a:lnTo>
                      <a:pt x="831850" y="117475"/>
                    </a:lnTo>
                    <a:lnTo>
                      <a:pt x="831850" y="158750"/>
                    </a:lnTo>
                    <a:lnTo>
                      <a:pt x="879475" y="158750"/>
                    </a:lnTo>
                    <a:lnTo>
                      <a:pt x="879475" y="190500"/>
                    </a:lnTo>
                    <a:lnTo>
                      <a:pt x="1073150" y="190500"/>
                    </a:lnTo>
                    <a:lnTo>
                      <a:pt x="1073150" y="228600"/>
                    </a:lnTo>
                    <a:lnTo>
                      <a:pt x="1181100" y="228600"/>
                    </a:lnTo>
                    <a:lnTo>
                      <a:pt x="1181100" y="301625"/>
                    </a:lnTo>
                    <a:lnTo>
                      <a:pt x="1377950" y="301625"/>
                    </a:lnTo>
                    <a:lnTo>
                      <a:pt x="1377950" y="358775"/>
                    </a:lnTo>
                    <a:lnTo>
                      <a:pt x="1416050" y="358775"/>
                    </a:lnTo>
                    <a:lnTo>
                      <a:pt x="1416050" y="396875"/>
                    </a:lnTo>
                    <a:lnTo>
                      <a:pt x="1530350" y="396875"/>
                    </a:lnTo>
                    <a:lnTo>
                      <a:pt x="1530350" y="447675"/>
                    </a:lnTo>
                    <a:lnTo>
                      <a:pt x="1571625" y="447675"/>
                    </a:lnTo>
                    <a:lnTo>
                      <a:pt x="1571625" y="504825"/>
                    </a:lnTo>
                    <a:lnTo>
                      <a:pt x="1609725" y="504825"/>
                    </a:lnTo>
                    <a:lnTo>
                      <a:pt x="1609725" y="546100"/>
                    </a:lnTo>
                    <a:lnTo>
                      <a:pt x="1978025" y="546100"/>
                    </a:lnTo>
                    <a:lnTo>
                      <a:pt x="1978025" y="603250"/>
                    </a:lnTo>
                    <a:lnTo>
                      <a:pt x="2032000" y="603250"/>
                    </a:lnTo>
                    <a:lnTo>
                      <a:pt x="2032000" y="641350"/>
                    </a:lnTo>
                    <a:lnTo>
                      <a:pt x="2139950" y="64135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78" name="TextBox 9377">
              <a:extLst>
                <a:ext uri="{FF2B5EF4-FFF2-40B4-BE49-F238E27FC236}">
                  <a16:creationId xmlns:a16="http://schemas.microsoft.com/office/drawing/2014/main" id="{6FE04A10-AAB0-FE6E-414D-E2BA151E3BF9}"/>
                </a:ext>
              </a:extLst>
            </p:cNvPr>
            <p:cNvSpPr txBox="1"/>
            <p:nvPr/>
          </p:nvSpPr>
          <p:spPr bwMode="auto">
            <a:xfrm>
              <a:off x="2476438" y="151147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79" name="TextBox 9378">
              <a:extLst>
                <a:ext uri="{FF2B5EF4-FFF2-40B4-BE49-F238E27FC236}">
                  <a16:creationId xmlns:a16="http://schemas.microsoft.com/office/drawing/2014/main" id="{0D195020-1AA9-36D3-A11E-412074B38558}"/>
                </a:ext>
              </a:extLst>
            </p:cNvPr>
            <p:cNvSpPr txBox="1"/>
            <p:nvPr/>
          </p:nvSpPr>
          <p:spPr bwMode="auto">
            <a:xfrm>
              <a:off x="2873313" y="154005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80" name="TextBox 9379">
              <a:extLst>
                <a:ext uri="{FF2B5EF4-FFF2-40B4-BE49-F238E27FC236}">
                  <a16:creationId xmlns:a16="http://schemas.microsoft.com/office/drawing/2014/main" id="{4C47C281-9007-DB29-B3E3-751254A1FD93}"/>
                </a:ext>
              </a:extLst>
            </p:cNvPr>
            <p:cNvSpPr txBox="1"/>
            <p:nvPr/>
          </p:nvSpPr>
          <p:spPr bwMode="auto">
            <a:xfrm>
              <a:off x="7451663" y="269575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81" name="TextBox 9380">
              <a:extLst>
                <a:ext uri="{FF2B5EF4-FFF2-40B4-BE49-F238E27FC236}">
                  <a16:creationId xmlns:a16="http://schemas.microsoft.com/office/drawing/2014/main" id="{A9418D99-5E79-4D23-B612-D9A5C5ADD5A4}"/>
                </a:ext>
              </a:extLst>
            </p:cNvPr>
            <p:cNvSpPr txBox="1"/>
            <p:nvPr/>
          </p:nvSpPr>
          <p:spPr bwMode="auto">
            <a:xfrm>
              <a:off x="5965763" y="229570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82" name="TextBox 9381">
              <a:extLst>
                <a:ext uri="{FF2B5EF4-FFF2-40B4-BE49-F238E27FC236}">
                  <a16:creationId xmlns:a16="http://schemas.microsoft.com/office/drawing/2014/main" id="{15E7425A-9192-51F2-687E-AB0A66062661}"/>
                </a:ext>
              </a:extLst>
            </p:cNvPr>
            <p:cNvSpPr txBox="1"/>
            <p:nvPr/>
          </p:nvSpPr>
          <p:spPr bwMode="auto">
            <a:xfrm>
              <a:off x="7378638" y="269257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83" name="TextBox 9382">
              <a:extLst>
                <a:ext uri="{FF2B5EF4-FFF2-40B4-BE49-F238E27FC236}">
                  <a16:creationId xmlns:a16="http://schemas.microsoft.com/office/drawing/2014/main" id="{490BC5C3-601E-3BE7-0DF9-592880A0E18B}"/>
                </a:ext>
              </a:extLst>
            </p:cNvPr>
            <p:cNvSpPr txBox="1"/>
            <p:nvPr/>
          </p:nvSpPr>
          <p:spPr bwMode="auto">
            <a:xfrm>
              <a:off x="7550088" y="269257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0" name="TextBox 9389">
              <a:extLst>
                <a:ext uri="{FF2B5EF4-FFF2-40B4-BE49-F238E27FC236}">
                  <a16:creationId xmlns:a16="http://schemas.microsoft.com/office/drawing/2014/main" id="{5AD5B2DA-1F0A-88B7-F27E-1BFB00326B68}"/>
                </a:ext>
              </a:extLst>
            </p:cNvPr>
            <p:cNvSpPr txBox="1"/>
            <p:nvPr/>
          </p:nvSpPr>
          <p:spPr bwMode="auto">
            <a:xfrm>
              <a:off x="7502463" y="268622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1" name="TextBox 9390">
              <a:extLst>
                <a:ext uri="{FF2B5EF4-FFF2-40B4-BE49-F238E27FC236}">
                  <a16:creationId xmlns:a16="http://schemas.microsoft.com/office/drawing/2014/main" id="{51874DC3-D0D7-A1CF-D075-F9BB534EBA21}"/>
                </a:ext>
              </a:extLst>
            </p:cNvPr>
            <p:cNvSpPr txBox="1"/>
            <p:nvPr/>
          </p:nvSpPr>
          <p:spPr bwMode="auto">
            <a:xfrm>
              <a:off x="8162863" y="274655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2" name="TextBox 9391">
              <a:extLst>
                <a:ext uri="{FF2B5EF4-FFF2-40B4-BE49-F238E27FC236}">
                  <a16:creationId xmlns:a16="http://schemas.microsoft.com/office/drawing/2014/main" id="{A54F4071-F268-3938-FCC8-7B08A34A4135}"/>
                </a:ext>
              </a:extLst>
            </p:cNvPr>
            <p:cNvSpPr txBox="1"/>
            <p:nvPr/>
          </p:nvSpPr>
          <p:spPr bwMode="auto">
            <a:xfrm>
              <a:off x="9810688" y="290212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3" name="TextBox 9392">
              <a:extLst>
                <a:ext uri="{FF2B5EF4-FFF2-40B4-BE49-F238E27FC236}">
                  <a16:creationId xmlns:a16="http://schemas.microsoft.com/office/drawing/2014/main" id="{936BC668-13AC-DF5D-8DCB-DB3883F9E887}"/>
                </a:ext>
              </a:extLst>
            </p:cNvPr>
            <p:cNvSpPr txBox="1"/>
            <p:nvPr/>
          </p:nvSpPr>
          <p:spPr bwMode="auto">
            <a:xfrm>
              <a:off x="9794813" y="289895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4" name="TextBox 9393">
              <a:extLst>
                <a:ext uri="{FF2B5EF4-FFF2-40B4-BE49-F238E27FC236}">
                  <a16:creationId xmlns:a16="http://schemas.microsoft.com/office/drawing/2014/main" id="{0E250266-09EB-8519-D6B4-8EB5F5178607}"/>
                </a:ext>
              </a:extLst>
            </p:cNvPr>
            <p:cNvSpPr txBox="1"/>
            <p:nvPr/>
          </p:nvSpPr>
          <p:spPr bwMode="auto">
            <a:xfrm>
              <a:off x="6540438" y="237825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5" name="TextBox 9394">
              <a:extLst>
                <a:ext uri="{FF2B5EF4-FFF2-40B4-BE49-F238E27FC236}">
                  <a16:creationId xmlns:a16="http://schemas.microsoft.com/office/drawing/2014/main" id="{97B29C99-096F-D3E1-ABA8-A2136C202A81}"/>
                </a:ext>
              </a:extLst>
            </p:cNvPr>
            <p:cNvSpPr txBox="1"/>
            <p:nvPr/>
          </p:nvSpPr>
          <p:spPr bwMode="auto">
            <a:xfrm>
              <a:off x="9778938" y="290212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6" name="TextBox 9395">
              <a:extLst>
                <a:ext uri="{FF2B5EF4-FFF2-40B4-BE49-F238E27FC236}">
                  <a16:creationId xmlns:a16="http://schemas.microsoft.com/office/drawing/2014/main" id="{ADB02EE2-9A37-65BF-8301-834160EA9751}"/>
                </a:ext>
              </a:extLst>
            </p:cNvPr>
            <p:cNvSpPr txBox="1"/>
            <p:nvPr/>
          </p:nvSpPr>
          <p:spPr bwMode="auto">
            <a:xfrm>
              <a:off x="8924863" y="274972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7" name="TextBox 9396">
              <a:extLst>
                <a:ext uri="{FF2B5EF4-FFF2-40B4-BE49-F238E27FC236}">
                  <a16:creationId xmlns:a16="http://schemas.microsoft.com/office/drawing/2014/main" id="{F81DD67D-907C-14F6-D8F0-C447F7895757}"/>
                </a:ext>
              </a:extLst>
            </p:cNvPr>
            <p:cNvSpPr txBox="1"/>
            <p:nvPr/>
          </p:nvSpPr>
          <p:spPr bwMode="auto">
            <a:xfrm>
              <a:off x="8943913" y="274337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8" name="TextBox 9397">
              <a:extLst>
                <a:ext uri="{FF2B5EF4-FFF2-40B4-BE49-F238E27FC236}">
                  <a16:creationId xmlns:a16="http://schemas.microsoft.com/office/drawing/2014/main" id="{0FECA499-EED3-907D-4879-50EA3477E03D}"/>
                </a:ext>
              </a:extLst>
            </p:cNvPr>
            <p:cNvSpPr txBox="1"/>
            <p:nvPr/>
          </p:nvSpPr>
          <p:spPr bwMode="auto">
            <a:xfrm>
              <a:off x="8972488" y="274972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sp>
          <p:nvSpPr>
            <p:cNvPr id="9399" name="TextBox 9398">
              <a:extLst>
                <a:ext uri="{FF2B5EF4-FFF2-40B4-BE49-F238E27FC236}">
                  <a16:creationId xmlns:a16="http://schemas.microsoft.com/office/drawing/2014/main" id="{A77F3B71-C9B4-FA74-E906-989DBEF71251}"/>
                </a:ext>
              </a:extLst>
            </p:cNvPr>
            <p:cNvSpPr txBox="1"/>
            <p:nvPr/>
          </p:nvSpPr>
          <p:spPr bwMode="auto">
            <a:xfrm>
              <a:off x="9001063" y="286085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a:t>
              </a:r>
            </a:p>
          </p:txBody>
        </p:sp>
      </p:grpSp>
      <p:cxnSp>
        <p:nvCxnSpPr>
          <p:cNvPr id="7" name="Straight Connector 6">
            <a:extLst>
              <a:ext uri="{FF2B5EF4-FFF2-40B4-BE49-F238E27FC236}">
                <a16:creationId xmlns:a16="http://schemas.microsoft.com/office/drawing/2014/main" id="{390820AB-31B5-E02D-0B62-55C878D7F46F}"/>
              </a:ext>
            </a:extLst>
          </p:cNvPr>
          <p:cNvCxnSpPr>
            <a:cxnSpLocks/>
          </p:cNvCxnSpPr>
          <p:nvPr/>
        </p:nvCxnSpPr>
        <p:spPr bwMode="auto">
          <a:xfrm>
            <a:off x="6826088" y="1626718"/>
            <a:ext cx="0" cy="2634446"/>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AA90E05E-00CA-9365-0376-6C381B453406}"/>
              </a:ext>
            </a:extLst>
          </p:cNvPr>
          <p:cNvCxnSpPr>
            <a:cxnSpLocks/>
          </p:cNvCxnSpPr>
          <p:nvPr/>
        </p:nvCxnSpPr>
        <p:spPr bwMode="auto">
          <a:xfrm>
            <a:off x="6818639" y="4245943"/>
            <a:ext cx="4985376"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3C71B55C-A2B1-8394-DD7C-CF32059CED76}"/>
              </a:ext>
            </a:extLst>
          </p:cNvPr>
          <p:cNvCxnSpPr>
            <a:cxnSpLocks/>
          </p:cNvCxnSpPr>
          <p:nvPr/>
        </p:nvCxnSpPr>
        <p:spPr bwMode="auto">
          <a:xfrm flipH="1">
            <a:off x="6785657" y="1632988"/>
            <a:ext cx="36031"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AD37599-09FA-9EF5-8524-314B77C32193}"/>
              </a:ext>
            </a:extLst>
          </p:cNvPr>
          <p:cNvCxnSpPr>
            <a:cxnSpLocks/>
          </p:cNvCxnSpPr>
          <p:nvPr/>
        </p:nvCxnSpPr>
        <p:spPr bwMode="auto">
          <a:xfrm flipH="1">
            <a:off x="6785657" y="2155579"/>
            <a:ext cx="36031"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0D08440-3669-2BCA-0876-50C92A3AA4D6}"/>
              </a:ext>
            </a:extLst>
          </p:cNvPr>
          <p:cNvCxnSpPr>
            <a:cxnSpLocks/>
          </p:cNvCxnSpPr>
          <p:nvPr/>
        </p:nvCxnSpPr>
        <p:spPr bwMode="auto">
          <a:xfrm flipH="1">
            <a:off x="6785657" y="2678171"/>
            <a:ext cx="36031"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31DF84E-582D-A5D2-79B7-3FFBC0C03841}"/>
              </a:ext>
            </a:extLst>
          </p:cNvPr>
          <p:cNvCxnSpPr>
            <a:cxnSpLocks/>
          </p:cNvCxnSpPr>
          <p:nvPr/>
        </p:nvCxnSpPr>
        <p:spPr bwMode="auto">
          <a:xfrm flipH="1">
            <a:off x="6785657" y="3200762"/>
            <a:ext cx="36031"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93D6EB3-8822-0FEF-D1BD-3447FC6544E5}"/>
              </a:ext>
            </a:extLst>
          </p:cNvPr>
          <p:cNvCxnSpPr>
            <a:cxnSpLocks/>
          </p:cNvCxnSpPr>
          <p:nvPr/>
        </p:nvCxnSpPr>
        <p:spPr bwMode="auto">
          <a:xfrm flipH="1">
            <a:off x="6785657" y="3723353"/>
            <a:ext cx="3603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7C58EFF-FB38-5FF6-5829-CD7CD1983DE7}"/>
              </a:ext>
            </a:extLst>
          </p:cNvPr>
          <p:cNvCxnSpPr>
            <a:cxnSpLocks/>
          </p:cNvCxnSpPr>
          <p:nvPr/>
        </p:nvCxnSpPr>
        <p:spPr bwMode="auto">
          <a:xfrm flipH="1">
            <a:off x="6785657" y="4245943"/>
            <a:ext cx="36031"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E519DFD-CBC4-6046-8073-CA309644798D}"/>
              </a:ext>
            </a:extLst>
          </p:cNvPr>
          <p:cNvCxnSpPr>
            <a:cxnSpLocks/>
          </p:cNvCxnSpPr>
          <p:nvPr/>
        </p:nvCxnSpPr>
        <p:spPr bwMode="auto">
          <a:xfrm>
            <a:off x="6826088"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076EB73-49E4-C68A-86C0-1E66CD0FD03E}"/>
              </a:ext>
            </a:extLst>
          </p:cNvPr>
          <p:cNvCxnSpPr>
            <a:cxnSpLocks/>
          </p:cNvCxnSpPr>
          <p:nvPr/>
        </p:nvCxnSpPr>
        <p:spPr bwMode="auto">
          <a:xfrm>
            <a:off x="7323328"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BE8294A-C129-197C-D3D8-392AA0C308A1}"/>
              </a:ext>
            </a:extLst>
          </p:cNvPr>
          <p:cNvCxnSpPr>
            <a:cxnSpLocks/>
          </p:cNvCxnSpPr>
          <p:nvPr/>
        </p:nvCxnSpPr>
        <p:spPr bwMode="auto">
          <a:xfrm>
            <a:off x="7820569"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3579C53-B0CE-509C-7338-42BEBAA7DC3C}"/>
              </a:ext>
            </a:extLst>
          </p:cNvPr>
          <p:cNvCxnSpPr>
            <a:cxnSpLocks/>
          </p:cNvCxnSpPr>
          <p:nvPr/>
        </p:nvCxnSpPr>
        <p:spPr bwMode="auto">
          <a:xfrm>
            <a:off x="8317809"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5A4DE91-AD62-7331-9C92-AFD514B82AF6}"/>
              </a:ext>
            </a:extLst>
          </p:cNvPr>
          <p:cNvCxnSpPr>
            <a:cxnSpLocks/>
          </p:cNvCxnSpPr>
          <p:nvPr/>
        </p:nvCxnSpPr>
        <p:spPr bwMode="auto">
          <a:xfrm>
            <a:off x="8815050"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9079B40-6FB1-EC73-4AD9-F1A0DFA0D8B3}"/>
              </a:ext>
            </a:extLst>
          </p:cNvPr>
          <p:cNvCxnSpPr>
            <a:cxnSpLocks/>
          </p:cNvCxnSpPr>
          <p:nvPr/>
        </p:nvCxnSpPr>
        <p:spPr bwMode="auto">
          <a:xfrm>
            <a:off x="9312290"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8B41BEF-B517-59A4-6DA9-59ACFE622447}"/>
              </a:ext>
            </a:extLst>
          </p:cNvPr>
          <p:cNvCxnSpPr>
            <a:cxnSpLocks/>
          </p:cNvCxnSpPr>
          <p:nvPr/>
        </p:nvCxnSpPr>
        <p:spPr bwMode="auto">
          <a:xfrm>
            <a:off x="9809530"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11AAFA7-852D-5D79-255D-B93DF38FEB43}"/>
              </a:ext>
            </a:extLst>
          </p:cNvPr>
          <p:cNvCxnSpPr>
            <a:cxnSpLocks/>
          </p:cNvCxnSpPr>
          <p:nvPr/>
        </p:nvCxnSpPr>
        <p:spPr bwMode="auto">
          <a:xfrm>
            <a:off x="10306771"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9601" name="Straight Connector 9600">
            <a:extLst>
              <a:ext uri="{FF2B5EF4-FFF2-40B4-BE49-F238E27FC236}">
                <a16:creationId xmlns:a16="http://schemas.microsoft.com/office/drawing/2014/main" id="{2A9B5ED0-2AE8-6D26-5FA5-801ECF7BCB44}"/>
              </a:ext>
            </a:extLst>
          </p:cNvPr>
          <p:cNvCxnSpPr>
            <a:cxnSpLocks/>
          </p:cNvCxnSpPr>
          <p:nvPr/>
        </p:nvCxnSpPr>
        <p:spPr bwMode="auto">
          <a:xfrm>
            <a:off x="10804011"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9603" name="Straight Connector 9602">
            <a:extLst>
              <a:ext uri="{FF2B5EF4-FFF2-40B4-BE49-F238E27FC236}">
                <a16:creationId xmlns:a16="http://schemas.microsoft.com/office/drawing/2014/main" id="{53AD84C8-AA71-EEE4-F749-D1610A9E012A}"/>
              </a:ext>
            </a:extLst>
          </p:cNvPr>
          <p:cNvCxnSpPr>
            <a:cxnSpLocks/>
          </p:cNvCxnSpPr>
          <p:nvPr/>
        </p:nvCxnSpPr>
        <p:spPr bwMode="auto">
          <a:xfrm>
            <a:off x="11301252" y="4245859"/>
            <a:ext cx="0" cy="60413"/>
          </a:xfrm>
          <a:prstGeom prst="line">
            <a:avLst/>
          </a:prstGeom>
          <a:noFill/>
          <a:ln w="28575" cap="flat" cmpd="sng" algn="ctr">
            <a:solidFill>
              <a:schemeClr val="bg1"/>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A27EAEEC-A4CE-EACA-ADFE-07A98C7429AD}"/>
              </a:ext>
            </a:extLst>
          </p:cNvPr>
          <p:cNvCxnSpPr>
            <a:cxnSpLocks/>
          </p:cNvCxnSpPr>
          <p:nvPr/>
        </p:nvCxnSpPr>
        <p:spPr bwMode="auto">
          <a:xfrm>
            <a:off x="11798492" y="4245859"/>
            <a:ext cx="0" cy="60413"/>
          </a:xfrm>
          <a:prstGeom prst="line">
            <a:avLst/>
          </a:prstGeom>
          <a:noFill/>
          <a:ln w="28575" cap="flat" cmpd="sng" algn="ctr">
            <a:solidFill>
              <a:schemeClr val="bg1"/>
            </a:solidFill>
            <a:prstDash val="solid"/>
            <a:round/>
            <a:headEnd type="none" w="med" len="med"/>
            <a:tailEnd type="none" w="med" len="med"/>
          </a:ln>
          <a:effectLst/>
        </p:spPr>
      </p:cxnSp>
      <p:sp>
        <p:nvSpPr>
          <p:cNvPr id="9606" name="TextBox 9605">
            <a:extLst>
              <a:ext uri="{FF2B5EF4-FFF2-40B4-BE49-F238E27FC236}">
                <a16:creationId xmlns:a16="http://schemas.microsoft.com/office/drawing/2014/main" id="{67981993-8D2C-E0F3-6CF7-97F5A2FF3785}"/>
              </a:ext>
            </a:extLst>
          </p:cNvPr>
          <p:cNvSpPr txBox="1"/>
          <p:nvPr/>
        </p:nvSpPr>
        <p:spPr bwMode="auto">
          <a:xfrm>
            <a:off x="6273603" y="1484640"/>
            <a:ext cx="5683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607" name="TextBox 9606">
            <a:extLst>
              <a:ext uri="{FF2B5EF4-FFF2-40B4-BE49-F238E27FC236}">
                <a16:creationId xmlns:a16="http://schemas.microsoft.com/office/drawing/2014/main" id="{A69F62B7-9E43-57FF-1570-B234AB115A30}"/>
              </a:ext>
            </a:extLst>
          </p:cNvPr>
          <p:cNvSpPr txBox="1"/>
          <p:nvPr/>
        </p:nvSpPr>
        <p:spPr bwMode="auto">
          <a:xfrm>
            <a:off x="6475604" y="2003442"/>
            <a:ext cx="3663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608" name="TextBox 9607">
            <a:extLst>
              <a:ext uri="{FF2B5EF4-FFF2-40B4-BE49-F238E27FC236}">
                <a16:creationId xmlns:a16="http://schemas.microsoft.com/office/drawing/2014/main" id="{6DF1A215-FAFC-0AAA-DC4D-53F245D373F7}"/>
              </a:ext>
            </a:extLst>
          </p:cNvPr>
          <p:cNvSpPr txBox="1"/>
          <p:nvPr/>
        </p:nvSpPr>
        <p:spPr bwMode="auto">
          <a:xfrm>
            <a:off x="6475604" y="2522240"/>
            <a:ext cx="3663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609" name="TextBox 9608">
            <a:extLst>
              <a:ext uri="{FF2B5EF4-FFF2-40B4-BE49-F238E27FC236}">
                <a16:creationId xmlns:a16="http://schemas.microsoft.com/office/drawing/2014/main" id="{2233C1B9-24CE-97BC-0E96-45E6E88590A8}"/>
              </a:ext>
            </a:extLst>
          </p:cNvPr>
          <p:cNvSpPr txBox="1"/>
          <p:nvPr/>
        </p:nvSpPr>
        <p:spPr bwMode="auto">
          <a:xfrm>
            <a:off x="6475604" y="3041037"/>
            <a:ext cx="3663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610" name="TextBox 9609">
            <a:extLst>
              <a:ext uri="{FF2B5EF4-FFF2-40B4-BE49-F238E27FC236}">
                <a16:creationId xmlns:a16="http://schemas.microsoft.com/office/drawing/2014/main" id="{69DB6ECD-B8B3-3669-E55C-1F0ED1BD102D}"/>
              </a:ext>
            </a:extLst>
          </p:cNvPr>
          <p:cNvSpPr txBox="1"/>
          <p:nvPr/>
        </p:nvSpPr>
        <p:spPr bwMode="auto">
          <a:xfrm>
            <a:off x="6475604" y="3559835"/>
            <a:ext cx="3663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611" name="TextBox 9610">
            <a:extLst>
              <a:ext uri="{FF2B5EF4-FFF2-40B4-BE49-F238E27FC236}">
                <a16:creationId xmlns:a16="http://schemas.microsoft.com/office/drawing/2014/main" id="{2294443F-4108-6720-D89E-27A424F42EFD}"/>
              </a:ext>
            </a:extLst>
          </p:cNvPr>
          <p:cNvSpPr txBox="1"/>
          <p:nvPr/>
        </p:nvSpPr>
        <p:spPr bwMode="auto">
          <a:xfrm>
            <a:off x="6475604" y="4078632"/>
            <a:ext cx="3663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612" name="TextBox 9611">
            <a:extLst>
              <a:ext uri="{FF2B5EF4-FFF2-40B4-BE49-F238E27FC236}">
                <a16:creationId xmlns:a16="http://schemas.microsoft.com/office/drawing/2014/main" id="{9B528BD9-ED92-DB2A-E705-FA035EDA2D7B}"/>
              </a:ext>
            </a:extLst>
          </p:cNvPr>
          <p:cNvSpPr txBox="1"/>
          <p:nvPr/>
        </p:nvSpPr>
        <p:spPr bwMode="auto">
          <a:xfrm rot="16200000">
            <a:off x="4907021" y="2767515"/>
            <a:ext cx="2627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PFS (%)</a:t>
            </a:r>
          </a:p>
        </p:txBody>
      </p:sp>
      <p:sp>
        <p:nvSpPr>
          <p:cNvPr id="9613" name="TextBox 9612">
            <a:extLst>
              <a:ext uri="{FF2B5EF4-FFF2-40B4-BE49-F238E27FC236}">
                <a16:creationId xmlns:a16="http://schemas.microsoft.com/office/drawing/2014/main" id="{1B690150-D1DF-CDDD-10C3-FACBE4789501}"/>
              </a:ext>
            </a:extLst>
          </p:cNvPr>
          <p:cNvSpPr txBox="1"/>
          <p:nvPr/>
        </p:nvSpPr>
        <p:spPr bwMode="auto">
          <a:xfrm>
            <a:off x="6827392" y="4498838"/>
            <a:ext cx="4957188" cy="338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a:t>
            </a:r>
            <a:r>
              <a:rPr lang="en-US" sz="1600" dirty="0">
                <a:solidFill>
                  <a:srgbClr val="000000"/>
                </a:solidFill>
                <a:latin typeface="Calibri" panose="020F0502020204030204" pitchFamily="34" charset="0"/>
              </a:rPr>
              <a:t>F</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rom Randomization</a:t>
            </a:r>
          </a:p>
        </p:txBody>
      </p:sp>
      <p:sp>
        <p:nvSpPr>
          <p:cNvPr id="9614" name="TextBox 9613">
            <a:extLst>
              <a:ext uri="{FF2B5EF4-FFF2-40B4-BE49-F238E27FC236}">
                <a16:creationId xmlns:a16="http://schemas.microsoft.com/office/drawing/2014/main" id="{8EAFA5AA-CA8D-F5D0-4259-642CFB206410}"/>
              </a:ext>
            </a:extLst>
          </p:cNvPr>
          <p:cNvSpPr txBox="1"/>
          <p:nvPr/>
        </p:nvSpPr>
        <p:spPr bwMode="auto">
          <a:xfrm>
            <a:off x="11666331" y="4232266"/>
            <a:ext cx="266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615" name="TextBox 9614">
            <a:extLst>
              <a:ext uri="{FF2B5EF4-FFF2-40B4-BE49-F238E27FC236}">
                <a16:creationId xmlns:a16="http://schemas.microsoft.com/office/drawing/2014/main" id="{A8123A75-A5A3-FA08-4041-F34D37F74E2C}"/>
              </a:ext>
            </a:extLst>
          </p:cNvPr>
          <p:cNvSpPr txBox="1"/>
          <p:nvPr/>
        </p:nvSpPr>
        <p:spPr bwMode="auto">
          <a:xfrm>
            <a:off x="6688275" y="4232266"/>
            <a:ext cx="266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617" name="TextBox 9616">
            <a:extLst>
              <a:ext uri="{FF2B5EF4-FFF2-40B4-BE49-F238E27FC236}">
                <a16:creationId xmlns:a16="http://schemas.microsoft.com/office/drawing/2014/main" id="{5F377EC0-6B86-BC52-056C-E17DA16D207A}"/>
              </a:ext>
            </a:extLst>
          </p:cNvPr>
          <p:cNvSpPr txBox="1"/>
          <p:nvPr/>
        </p:nvSpPr>
        <p:spPr bwMode="auto">
          <a:xfrm>
            <a:off x="7186081" y="4232266"/>
            <a:ext cx="266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619" name="TextBox 9618">
            <a:extLst>
              <a:ext uri="{FF2B5EF4-FFF2-40B4-BE49-F238E27FC236}">
                <a16:creationId xmlns:a16="http://schemas.microsoft.com/office/drawing/2014/main" id="{83D80119-28A5-E165-268F-6760702E3D40}"/>
              </a:ext>
            </a:extLst>
          </p:cNvPr>
          <p:cNvSpPr txBox="1"/>
          <p:nvPr/>
        </p:nvSpPr>
        <p:spPr bwMode="auto">
          <a:xfrm>
            <a:off x="7635290" y="4232266"/>
            <a:ext cx="3677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621" name="TextBox 9620">
            <a:extLst>
              <a:ext uri="{FF2B5EF4-FFF2-40B4-BE49-F238E27FC236}">
                <a16:creationId xmlns:a16="http://schemas.microsoft.com/office/drawing/2014/main" id="{1CA9B419-4BE4-A548-9D00-F4302124028B}"/>
              </a:ext>
            </a:extLst>
          </p:cNvPr>
          <p:cNvSpPr txBox="1"/>
          <p:nvPr/>
        </p:nvSpPr>
        <p:spPr bwMode="auto">
          <a:xfrm>
            <a:off x="8089399" y="4232266"/>
            <a:ext cx="426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623" name="TextBox 9622">
            <a:extLst>
              <a:ext uri="{FF2B5EF4-FFF2-40B4-BE49-F238E27FC236}">
                <a16:creationId xmlns:a16="http://schemas.microsoft.com/office/drawing/2014/main" id="{D8DBBC6B-40D0-D0D4-6C36-AA9030EB9956}"/>
              </a:ext>
            </a:extLst>
          </p:cNvPr>
          <p:cNvSpPr txBox="1"/>
          <p:nvPr/>
        </p:nvSpPr>
        <p:spPr bwMode="auto">
          <a:xfrm>
            <a:off x="8597536" y="4232266"/>
            <a:ext cx="426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9625" name="TextBox 9624">
            <a:extLst>
              <a:ext uri="{FF2B5EF4-FFF2-40B4-BE49-F238E27FC236}">
                <a16:creationId xmlns:a16="http://schemas.microsoft.com/office/drawing/2014/main" id="{8428A34C-DCCE-B9CB-7EF9-66F420330D5F}"/>
              </a:ext>
            </a:extLst>
          </p:cNvPr>
          <p:cNvSpPr txBox="1"/>
          <p:nvPr/>
        </p:nvSpPr>
        <p:spPr bwMode="auto">
          <a:xfrm>
            <a:off x="9106855" y="4232266"/>
            <a:ext cx="4128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9627" name="TextBox 9626">
            <a:extLst>
              <a:ext uri="{FF2B5EF4-FFF2-40B4-BE49-F238E27FC236}">
                <a16:creationId xmlns:a16="http://schemas.microsoft.com/office/drawing/2014/main" id="{46500E68-A488-2662-2CD9-0488A9D7C320}"/>
              </a:ext>
            </a:extLst>
          </p:cNvPr>
          <p:cNvSpPr txBox="1"/>
          <p:nvPr/>
        </p:nvSpPr>
        <p:spPr bwMode="auto">
          <a:xfrm>
            <a:off x="9675109" y="4232266"/>
            <a:ext cx="266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9629" name="TextBox 9628">
            <a:extLst>
              <a:ext uri="{FF2B5EF4-FFF2-40B4-BE49-F238E27FC236}">
                <a16:creationId xmlns:a16="http://schemas.microsoft.com/office/drawing/2014/main" id="{AEC59A91-FEBC-5235-7DF4-849FFE767C6D}"/>
              </a:ext>
            </a:extLst>
          </p:cNvPr>
          <p:cNvSpPr txBox="1"/>
          <p:nvPr/>
        </p:nvSpPr>
        <p:spPr bwMode="auto">
          <a:xfrm>
            <a:off x="10172915" y="4232266"/>
            <a:ext cx="266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9631" name="TextBox 9630">
            <a:extLst>
              <a:ext uri="{FF2B5EF4-FFF2-40B4-BE49-F238E27FC236}">
                <a16:creationId xmlns:a16="http://schemas.microsoft.com/office/drawing/2014/main" id="{31598F6A-C626-56D1-4243-5C92E17B15A9}"/>
              </a:ext>
            </a:extLst>
          </p:cNvPr>
          <p:cNvSpPr txBox="1"/>
          <p:nvPr/>
        </p:nvSpPr>
        <p:spPr bwMode="auto">
          <a:xfrm>
            <a:off x="10670721" y="4232266"/>
            <a:ext cx="266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633" name="TextBox 9632">
            <a:extLst>
              <a:ext uri="{FF2B5EF4-FFF2-40B4-BE49-F238E27FC236}">
                <a16:creationId xmlns:a16="http://schemas.microsoft.com/office/drawing/2014/main" id="{F7BFF2C9-7305-907F-B861-EF3A97B8C93E}"/>
              </a:ext>
            </a:extLst>
          </p:cNvPr>
          <p:cNvSpPr txBox="1"/>
          <p:nvPr/>
        </p:nvSpPr>
        <p:spPr bwMode="auto">
          <a:xfrm>
            <a:off x="11168526" y="4232266"/>
            <a:ext cx="266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9635" name="TextBox 9634">
            <a:extLst>
              <a:ext uri="{FF2B5EF4-FFF2-40B4-BE49-F238E27FC236}">
                <a16:creationId xmlns:a16="http://schemas.microsoft.com/office/drawing/2014/main" id="{EAF5A5D2-B3D1-CF05-6FFC-B1DCFB71D417}"/>
              </a:ext>
            </a:extLst>
          </p:cNvPr>
          <p:cNvSpPr txBox="1"/>
          <p:nvPr/>
        </p:nvSpPr>
        <p:spPr bwMode="auto">
          <a:xfrm>
            <a:off x="6609567" y="4530289"/>
            <a:ext cx="1941380" cy="146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2200"/>
              </a:lnSpc>
              <a:spcBef>
                <a:spcPct val="50000"/>
              </a:spcBef>
              <a:spcAft>
                <a:spcPct val="0"/>
              </a:spcAft>
              <a:buClrTx/>
              <a:buSzTx/>
              <a:buFontTx/>
              <a:buNone/>
              <a:tabLst/>
              <a:defRPr/>
            </a:pP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Zanu with del(17p)/</a:t>
            </a:r>
            <a:r>
              <a:rPr kumimoji="0" lang="en-US" sz="1100" b="0" i="1"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TP53</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Ibru with del(17p)/</a:t>
            </a:r>
            <a:r>
              <a:rPr kumimoji="0" lang="en-US" sz="1100" b="0" i="1"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TP53</a:t>
            </a:r>
            <a:br>
              <a:rPr kumimoji="0" lang="en-US" sz="11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Zanu w/o del(17p)/</a:t>
            </a:r>
            <a:r>
              <a:rPr kumimoji="0" lang="en-US" sz="11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TP53</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Ibru w/o del(17p)/</a:t>
            </a:r>
            <a:r>
              <a:rPr kumimoji="0" lang="en-US" sz="1100" b="0"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TP53</a:t>
            </a:r>
          </a:p>
        </p:txBody>
      </p:sp>
      <p:sp>
        <p:nvSpPr>
          <p:cNvPr id="9636" name="TextBox 9635">
            <a:extLst>
              <a:ext uri="{FF2B5EF4-FFF2-40B4-BE49-F238E27FC236}">
                <a16:creationId xmlns:a16="http://schemas.microsoft.com/office/drawing/2014/main" id="{9AF2312F-DD98-D31E-9E9F-EF8D1972CA99}"/>
              </a:ext>
            </a:extLst>
          </p:cNvPr>
          <p:cNvSpPr txBox="1"/>
          <p:nvPr/>
        </p:nvSpPr>
        <p:spPr bwMode="auto">
          <a:xfrm>
            <a:off x="6668567"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sp>
        <p:nvSpPr>
          <p:cNvPr id="9638" name="TextBox 9637">
            <a:extLst>
              <a:ext uri="{FF2B5EF4-FFF2-40B4-BE49-F238E27FC236}">
                <a16:creationId xmlns:a16="http://schemas.microsoft.com/office/drawing/2014/main" id="{9B34568D-3D12-E187-1B19-8AEA2D0000C1}"/>
              </a:ext>
            </a:extLst>
          </p:cNvPr>
          <p:cNvSpPr txBox="1"/>
          <p:nvPr/>
        </p:nvSpPr>
        <p:spPr bwMode="auto">
          <a:xfrm>
            <a:off x="7168655"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225</a:t>
            </a:r>
          </a:p>
        </p:txBody>
      </p:sp>
      <p:sp>
        <p:nvSpPr>
          <p:cNvPr id="9640" name="TextBox 9639">
            <a:extLst>
              <a:ext uri="{FF2B5EF4-FFF2-40B4-BE49-F238E27FC236}">
                <a16:creationId xmlns:a16="http://schemas.microsoft.com/office/drawing/2014/main" id="{D7058A01-0915-A33B-DB60-692E64B155C1}"/>
              </a:ext>
            </a:extLst>
          </p:cNvPr>
          <p:cNvSpPr txBox="1"/>
          <p:nvPr/>
        </p:nvSpPr>
        <p:spPr bwMode="auto">
          <a:xfrm>
            <a:off x="7668742"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204</a:t>
            </a:r>
          </a:p>
        </p:txBody>
      </p:sp>
      <p:sp>
        <p:nvSpPr>
          <p:cNvPr id="9642" name="TextBox 9641">
            <a:extLst>
              <a:ext uri="{FF2B5EF4-FFF2-40B4-BE49-F238E27FC236}">
                <a16:creationId xmlns:a16="http://schemas.microsoft.com/office/drawing/2014/main" id="{7FF3F1DD-E6C1-997F-09B4-CDF90E0A3A1B}"/>
              </a:ext>
            </a:extLst>
          </p:cNvPr>
          <p:cNvSpPr txBox="1"/>
          <p:nvPr/>
        </p:nvSpPr>
        <p:spPr bwMode="auto">
          <a:xfrm>
            <a:off x="8168830"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184</a:t>
            </a:r>
          </a:p>
        </p:txBody>
      </p:sp>
      <p:sp>
        <p:nvSpPr>
          <p:cNvPr id="9644" name="TextBox 9643">
            <a:extLst>
              <a:ext uri="{FF2B5EF4-FFF2-40B4-BE49-F238E27FC236}">
                <a16:creationId xmlns:a16="http://schemas.microsoft.com/office/drawing/2014/main" id="{380244A1-9675-BD7D-79A5-7760D8FB0F9D}"/>
              </a:ext>
            </a:extLst>
          </p:cNvPr>
          <p:cNvSpPr txBox="1"/>
          <p:nvPr/>
        </p:nvSpPr>
        <p:spPr bwMode="auto">
          <a:xfrm>
            <a:off x="8668918"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162</a:t>
            </a:r>
          </a:p>
        </p:txBody>
      </p:sp>
      <p:sp>
        <p:nvSpPr>
          <p:cNvPr id="9646" name="TextBox 9645">
            <a:extLst>
              <a:ext uri="{FF2B5EF4-FFF2-40B4-BE49-F238E27FC236}">
                <a16:creationId xmlns:a16="http://schemas.microsoft.com/office/drawing/2014/main" id="{2B5A2970-CDDB-E43C-2B98-AEE3057C0A2C}"/>
              </a:ext>
            </a:extLst>
          </p:cNvPr>
          <p:cNvSpPr txBox="1"/>
          <p:nvPr/>
        </p:nvSpPr>
        <p:spPr bwMode="auto">
          <a:xfrm>
            <a:off x="9169006"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152</a:t>
            </a:r>
          </a:p>
        </p:txBody>
      </p:sp>
      <p:sp>
        <p:nvSpPr>
          <p:cNvPr id="9648" name="TextBox 9647">
            <a:extLst>
              <a:ext uri="{FF2B5EF4-FFF2-40B4-BE49-F238E27FC236}">
                <a16:creationId xmlns:a16="http://schemas.microsoft.com/office/drawing/2014/main" id="{05F6FF39-A391-201B-9EBC-B255568CA4BB}"/>
              </a:ext>
            </a:extLst>
          </p:cNvPr>
          <p:cNvSpPr txBox="1"/>
          <p:nvPr/>
        </p:nvSpPr>
        <p:spPr bwMode="auto">
          <a:xfrm>
            <a:off x="9669093"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650" name="TextBox 9649">
            <a:extLst>
              <a:ext uri="{FF2B5EF4-FFF2-40B4-BE49-F238E27FC236}">
                <a16:creationId xmlns:a16="http://schemas.microsoft.com/office/drawing/2014/main" id="{488E067C-CD9C-242A-62DD-D6EC8ED6E1AD}"/>
              </a:ext>
            </a:extLst>
          </p:cNvPr>
          <p:cNvSpPr txBox="1"/>
          <p:nvPr/>
        </p:nvSpPr>
        <p:spPr bwMode="auto">
          <a:xfrm>
            <a:off x="10169181"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a:t>
            </a:r>
          </a:p>
        </p:txBody>
      </p:sp>
      <p:sp>
        <p:nvSpPr>
          <p:cNvPr id="9652" name="TextBox 9651">
            <a:extLst>
              <a:ext uri="{FF2B5EF4-FFF2-40B4-BE49-F238E27FC236}">
                <a16:creationId xmlns:a16="http://schemas.microsoft.com/office/drawing/2014/main" id="{887C0FC8-3FC4-92E5-D0E5-D28B351E0325}"/>
              </a:ext>
            </a:extLst>
          </p:cNvPr>
          <p:cNvSpPr txBox="1"/>
          <p:nvPr/>
        </p:nvSpPr>
        <p:spPr bwMode="auto">
          <a:xfrm>
            <a:off x="10669269"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9654" name="TextBox 9653">
            <a:extLst>
              <a:ext uri="{FF2B5EF4-FFF2-40B4-BE49-F238E27FC236}">
                <a16:creationId xmlns:a16="http://schemas.microsoft.com/office/drawing/2014/main" id="{BC7C5AD7-B084-A8CE-A3B4-5CA71A1E7F82}"/>
              </a:ext>
            </a:extLst>
          </p:cNvPr>
          <p:cNvSpPr txBox="1"/>
          <p:nvPr/>
        </p:nvSpPr>
        <p:spPr bwMode="auto">
          <a:xfrm>
            <a:off x="11169356" y="4955585"/>
            <a:ext cx="295373" cy="118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ts val="2200"/>
              </a:lnSpc>
              <a:spcBef>
                <a:spcPts val="18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grpSp>
        <p:nvGrpSpPr>
          <p:cNvPr id="9656" name="Group 9655">
            <a:extLst>
              <a:ext uri="{FF2B5EF4-FFF2-40B4-BE49-F238E27FC236}">
                <a16:creationId xmlns:a16="http://schemas.microsoft.com/office/drawing/2014/main" id="{27D7E1A4-FA64-3FE4-23DF-25132D10C3A0}"/>
              </a:ext>
            </a:extLst>
          </p:cNvPr>
          <p:cNvGrpSpPr/>
          <p:nvPr/>
        </p:nvGrpSpPr>
        <p:grpSpPr>
          <a:xfrm>
            <a:off x="6903658" y="3131832"/>
            <a:ext cx="2860910" cy="1006703"/>
            <a:chOff x="6573795" y="1091341"/>
            <a:chExt cx="5082293" cy="1098178"/>
          </a:xfrm>
        </p:grpSpPr>
        <p:sp>
          <p:nvSpPr>
            <p:cNvPr id="9373" name="TextBox 9372">
              <a:extLst>
                <a:ext uri="{FF2B5EF4-FFF2-40B4-BE49-F238E27FC236}">
                  <a16:creationId xmlns:a16="http://schemas.microsoft.com/office/drawing/2014/main" id="{FB0C08BF-7B36-DAE0-BBA2-F4A9BEED6403}"/>
                </a:ext>
              </a:extLst>
            </p:cNvPr>
            <p:cNvSpPr txBox="1"/>
            <p:nvPr/>
          </p:nvSpPr>
          <p:spPr bwMode="auto">
            <a:xfrm>
              <a:off x="6856384" y="1484459"/>
              <a:ext cx="4118301" cy="705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Zanu w/o del(17p)/</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 w/o del(17p)/</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 0.77 (0.59-1.01)</a:t>
              </a:r>
            </a:p>
          </p:txBody>
        </p:sp>
        <p:sp>
          <p:nvSpPr>
            <p:cNvPr id="9374" name="TextBox 9373">
              <a:extLst>
                <a:ext uri="{FF2B5EF4-FFF2-40B4-BE49-F238E27FC236}">
                  <a16:creationId xmlns:a16="http://schemas.microsoft.com/office/drawing/2014/main" id="{14A21422-2B0D-E31F-9824-D703A04A0CFD}"/>
                </a:ext>
              </a:extLst>
            </p:cNvPr>
            <p:cNvSpPr txBox="1"/>
            <p:nvPr/>
          </p:nvSpPr>
          <p:spPr bwMode="auto">
            <a:xfrm>
              <a:off x="9258982" y="1091341"/>
              <a:ext cx="2397106" cy="90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Events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99 (39.4)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 (45.2)</a:t>
              </a:r>
            </a:p>
          </p:txBody>
        </p:sp>
        <p:cxnSp>
          <p:nvCxnSpPr>
            <p:cNvPr id="9375" name="Straight Connector 9374">
              <a:extLst>
                <a:ext uri="{FF2B5EF4-FFF2-40B4-BE49-F238E27FC236}">
                  <a16:creationId xmlns:a16="http://schemas.microsoft.com/office/drawing/2014/main" id="{132CBB53-9F4C-0E29-2D44-47BAF1E81A92}"/>
                </a:ext>
              </a:extLst>
            </p:cNvPr>
            <p:cNvCxnSpPr>
              <a:cxnSpLocks/>
            </p:cNvCxnSpPr>
            <p:nvPr/>
          </p:nvCxnSpPr>
          <p:spPr bwMode="auto">
            <a:xfrm flipH="1">
              <a:off x="6573795" y="1649628"/>
              <a:ext cx="288324" cy="0"/>
            </a:xfrm>
            <a:prstGeom prst="line">
              <a:avLst/>
            </a:prstGeom>
            <a:noFill/>
            <a:ln w="28575" cap="flat" cmpd="sng" algn="ctr">
              <a:solidFill>
                <a:schemeClr val="accent1"/>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75083F15-9C17-CD59-9D96-3C435B9D95B9}"/>
                </a:ext>
              </a:extLst>
            </p:cNvPr>
            <p:cNvCxnSpPr>
              <a:cxnSpLocks/>
            </p:cNvCxnSpPr>
            <p:nvPr/>
          </p:nvCxnSpPr>
          <p:spPr bwMode="auto">
            <a:xfrm flipH="1">
              <a:off x="6573795" y="1851456"/>
              <a:ext cx="28832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7" name="Group 9656">
            <a:extLst>
              <a:ext uri="{FF2B5EF4-FFF2-40B4-BE49-F238E27FC236}">
                <a16:creationId xmlns:a16="http://schemas.microsoft.com/office/drawing/2014/main" id="{40B22A88-119A-E419-3D0E-22EFA0A3A337}"/>
              </a:ext>
            </a:extLst>
          </p:cNvPr>
          <p:cNvGrpSpPr/>
          <p:nvPr/>
        </p:nvGrpSpPr>
        <p:grpSpPr>
          <a:xfrm>
            <a:off x="6888587" y="1585554"/>
            <a:ext cx="4164320" cy="2223465"/>
            <a:chOff x="2667000" y="1628775"/>
            <a:chExt cx="7397750" cy="2425502"/>
          </a:xfrm>
        </p:grpSpPr>
        <p:grpSp>
          <p:nvGrpSpPr>
            <p:cNvPr id="9353" name="Group 9352">
              <a:extLst>
                <a:ext uri="{FF2B5EF4-FFF2-40B4-BE49-F238E27FC236}">
                  <a16:creationId xmlns:a16="http://schemas.microsoft.com/office/drawing/2014/main" id="{B4676012-82CB-02B7-5D88-D18C183B0285}"/>
                </a:ext>
              </a:extLst>
            </p:cNvPr>
            <p:cNvGrpSpPr/>
            <p:nvPr/>
          </p:nvGrpSpPr>
          <p:grpSpPr>
            <a:xfrm>
              <a:off x="2667000" y="1682750"/>
              <a:ext cx="7323438" cy="2221985"/>
              <a:chOff x="2667000" y="1682750"/>
              <a:chExt cx="7323438" cy="2221985"/>
            </a:xfrm>
          </p:grpSpPr>
          <p:sp>
            <p:nvSpPr>
              <p:cNvPr id="9370" name="Freeform 9245">
                <a:extLst>
                  <a:ext uri="{FF2B5EF4-FFF2-40B4-BE49-F238E27FC236}">
                    <a16:creationId xmlns:a16="http://schemas.microsoft.com/office/drawing/2014/main" id="{4654F28B-C194-98E0-C7CB-B1F7F37694B1}"/>
                  </a:ext>
                </a:extLst>
              </p:cNvPr>
              <p:cNvSpPr/>
              <p:nvPr/>
            </p:nvSpPr>
            <p:spPr bwMode="auto">
              <a:xfrm>
                <a:off x="3880022" y="2218381"/>
                <a:ext cx="6110416" cy="1686354"/>
              </a:xfrm>
              <a:custGeom>
                <a:avLst/>
                <a:gdLst>
                  <a:gd name="connsiteX0" fmla="*/ 6110416 w 6110416"/>
                  <a:gd name="connsiteY0" fmla="*/ 1699054 h 1699054"/>
                  <a:gd name="connsiteX1" fmla="*/ 5220729 w 6110416"/>
                  <a:gd name="connsiteY1" fmla="*/ 1699054 h 1699054"/>
                  <a:gd name="connsiteX2" fmla="*/ 5220729 w 6110416"/>
                  <a:gd name="connsiteY2" fmla="*/ 1544595 h 1699054"/>
                  <a:gd name="connsiteX3" fmla="*/ 5196016 w 6110416"/>
                  <a:gd name="connsiteY3" fmla="*/ 1544595 h 1699054"/>
                  <a:gd name="connsiteX4" fmla="*/ 5196016 w 6110416"/>
                  <a:gd name="connsiteY4" fmla="*/ 1439562 h 1699054"/>
                  <a:gd name="connsiteX5" fmla="*/ 4380470 w 6110416"/>
                  <a:gd name="connsiteY5" fmla="*/ 1439562 h 1699054"/>
                  <a:gd name="connsiteX6" fmla="*/ 4380470 w 6110416"/>
                  <a:gd name="connsiteY6" fmla="*/ 1297460 h 1699054"/>
                  <a:gd name="connsiteX7" fmla="*/ 4263081 w 6110416"/>
                  <a:gd name="connsiteY7" fmla="*/ 1297460 h 1699054"/>
                  <a:gd name="connsiteX8" fmla="*/ 4263081 w 6110416"/>
                  <a:gd name="connsiteY8" fmla="*/ 1217141 h 1699054"/>
                  <a:gd name="connsiteX9" fmla="*/ 4108621 w 6110416"/>
                  <a:gd name="connsiteY9" fmla="*/ 1217141 h 1699054"/>
                  <a:gd name="connsiteX10" fmla="*/ 4108621 w 6110416"/>
                  <a:gd name="connsiteY10" fmla="*/ 1149178 h 1699054"/>
                  <a:gd name="connsiteX11" fmla="*/ 3601994 w 6110416"/>
                  <a:gd name="connsiteY11" fmla="*/ 1149178 h 1699054"/>
                  <a:gd name="connsiteX12" fmla="*/ 3601994 w 6110416"/>
                  <a:gd name="connsiteY12" fmla="*/ 1031789 h 1699054"/>
                  <a:gd name="connsiteX13" fmla="*/ 3268362 w 6110416"/>
                  <a:gd name="connsiteY13" fmla="*/ 1031789 h 1699054"/>
                  <a:gd name="connsiteX14" fmla="*/ 3268362 w 6110416"/>
                  <a:gd name="connsiteY14" fmla="*/ 970005 h 1699054"/>
                  <a:gd name="connsiteX15" fmla="*/ 2780270 w 6110416"/>
                  <a:gd name="connsiteY15" fmla="*/ 970005 h 1699054"/>
                  <a:gd name="connsiteX16" fmla="*/ 2780270 w 6110416"/>
                  <a:gd name="connsiteY16" fmla="*/ 864973 h 1699054"/>
                  <a:gd name="connsiteX17" fmla="*/ 2767913 w 6110416"/>
                  <a:gd name="connsiteY17" fmla="*/ 864973 h 1699054"/>
                  <a:gd name="connsiteX18" fmla="*/ 2767913 w 6110416"/>
                  <a:gd name="connsiteY18" fmla="*/ 790833 h 1699054"/>
                  <a:gd name="connsiteX19" fmla="*/ 2749378 w 6110416"/>
                  <a:gd name="connsiteY19" fmla="*/ 790833 h 1699054"/>
                  <a:gd name="connsiteX20" fmla="*/ 2749378 w 6110416"/>
                  <a:gd name="connsiteY20" fmla="*/ 790833 h 1699054"/>
                  <a:gd name="connsiteX21" fmla="*/ 2749378 w 6110416"/>
                  <a:gd name="connsiteY21" fmla="*/ 790833 h 1699054"/>
                  <a:gd name="connsiteX22" fmla="*/ 2749378 w 6110416"/>
                  <a:gd name="connsiteY22" fmla="*/ 747584 h 1699054"/>
                  <a:gd name="connsiteX23" fmla="*/ 2557848 w 6110416"/>
                  <a:gd name="connsiteY23" fmla="*/ 747584 h 1699054"/>
                  <a:gd name="connsiteX24" fmla="*/ 2557848 w 6110416"/>
                  <a:gd name="connsiteY24" fmla="*/ 747584 h 1699054"/>
                  <a:gd name="connsiteX25" fmla="*/ 2557848 w 6110416"/>
                  <a:gd name="connsiteY25" fmla="*/ 747584 h 1699054"/>
                  <a:gd name="connsiteX26" fmla="*/ 2557848 w 6110416"/>
                  <a:gd name="connsiteY26" fmla="*/ 747584 h 1699054"/>
                  <a:gd name="connsiteX27" fmla="*/ 2557848 w 6110416"/>
                  <a:gd name="connsiteY27" fmla="*/ 747584 h 1699054"/>
                  <a:gd name="connsiteX28" fmla="*/ 2557848 w 6110416"/>
                  <a:gd name="connsiteY28" fmla="*/ 747584 h 1699054"/>
                  <a:gd name="connsiteX29" fmla="*/ 2557848 w 6110416"/>
                  <a:gd name="connsiteY29" fmla="*/ 698157 h 1699054"/>
                  <a:gd name="connsiteX30" fmla="*/ 2304535 w 6110416"/>
                  <a:gd name="connsiteY30" fmla="*/ 698157 h 1699054"/>
                  <a:gd name="connsiteX31" fmla="*/ 2304535 w 6110416"/>
                  <a:gd name="connsiteY31" fmla="*/ 698157 h 1699054"/>
                  <a:gd name="connsiteX32" fmla="*/ 2304535 w 6110416"/>
                  <a:gd name="connsiteY32" fmla="*/ 661087 h 1699054"/>
                  <a:gd name="connsiteX33" fmla="*/ 2014151 w 6110416"/>
                  <a:gd name="connsiteY33" fmla="*/ 661087 h 1699054"/>
                  <a:gd name="connsiteX34" fmla="*/ 2014151 w 6110416"/>
                  <a:gd name="connsiteY34" fmla="*/ 580768 h 1699054"/>
                  <a:gd name="connsiteX35" fmla="*/ 1958546 w 6110416"/>
                  <a:gd name="connsiteY35" fmla="*/ 580768 h 1699054"/>
                  <a:gd name="connsiteX36" fmla="*/ 1958546 w 6110416"/>
                  <a:gd name="connsiteY36" fmla="*/ 580768 h 1699054"/>
                  <a:gd name="connsiteX37" fmla="*/ 1958546 w 6110416"/>
                  <a:gd name="connsiteY37" fmla="*/ 525162 h 1699054"/>
                  <a:gd name="connsiteX38" fmla="*/ 1495167 w 6110416"/>
                  <a:gd name="connsiteY38" fmla="*/ 525162 h 1699054"/>
                  <a:gd name="connsiteX39" fmla="*/ 1495167 w 6110416"/>
                  <a:gd name="connsiteY39" fmla="*/ 525162 h 1699054"/>
                  <a:gd name="connsiteX40" fmla="*/ 1495167 w 6110416"/>
                  <a:gd name="connsiteY40" fmla="*/ 494270 h 1699054"/>
                  <a:gd name="connsiteX41" fmla="*/ 1278924 w 6110416"/>
                  <a:gd name="connsiteY41" fmla="*/ 494270 h 1699054"/>
                  <a:gd name="connsiteX42" fmla="*/ 1278924 w 6110416"/>
                  <a:gd name="connsiteY42" fmla="*/ 457200 h 1699054"/>
                  <a:gd name="connsiteX43" fmla="*/ 1136821 w 6110416"/>
                  <a:gd name="connsiteY43" fmla="*/ 457200 h 1699054"/>
                  <a:gd name="connsiteX44" fmla="*/ 1136821 w 6110416"/>
                  <a:gd name="connsiteY44" fmla="*/ 420130 h 1699054"/>
                  <a:gd name="connsiteX45" fmla="*/ 778475 w 6110416"/>
                  <a:gd name="connsiteY45" fmla="*/ 420130 h 1699054"/>
                  <a:gd name="connsiteX46" fmla="*/ 778475 w 6110416"/>
                  <a:gd name="connsiteY46" fmla="*/ 420130 h 1699054"/>
                  <a:gd name="connsiteX47" fmla="*/ 778475 w 6110416"/>
                  <a:gd name="connsiteY47" fmla="*/ 370703 h 1699054"/>
                  <a:gd name="connsiteX48" fmla="*/ 747583 w 6110416"/>
                  <a:gd name="connsiteY48" fmla="*/ 370703 h 1699054"/>
                  <a:gd name="connsiteX49" fmla="*/ 747583 w 6110416"/>
                  <a:gd name="connsiteY49" fmla="*/ 278027 h 1699054"/>
                  <a:gd name="connsiteX50" fmla="*/ 729048 w 6110416"/>
                  <a:gd name="connsiteY50" fmla="*/ 278027 h 1699054"/>
                  <a:gd name="connsiteX51" fmla="*/ 729048 w 6110416"/>
                  <a:gd name="connsiteY51" fmla="*/ 247135 h 1699054"/>
                  <a:gd name="connsiteX52" fmla="*/ 642551 w 6110416"/>
                  <a:gd name="connsiteY52" fmla="*/ 247135 h 1699054"/>
                  <a:gd name="connsiteX53" fmla="*/ 642551 w 6110416"/>
                  <a:gd name="connsiteY53" fmla="*/ 216243 h 1699054"/>
                  <a:gd name="connsiteX54" fmla="*/ 494270 w 6110416"/>
                  <a:gd name="connsiteY54" fmla="*/ 216243 h 1699054"/>
                  <a:gd name="connsiteX55" fmla="*/ 494270 w 6110416"/>
                  <a:gd name="connsiteY55" fmla="*/ 216243 h 1699054"/>
                  <a:gd name="connsiteX56" fmla="*/ 494270 w 6110416"/>
                  <a:gd name="connsiteY56" fmla="*/ 179173 h 1699054"/>
                  <a:gd name="connsiteX57" fmla="*/ 407773 w 6110416"/>
                  <a:gd name="connsiteY57" fmla="*/ 179173 h 1699054"/>
                  <a:gd name="connsiteX58" fmla="*/ 407773 w 6110416"/>
                  <a:gd name="connsiteY58" fmla="*/ 98854 h 1699054"/>
                  <a:gd name="connsiteX59" fmla="*/ 345989 w 6110416"/>
                  <a:gd name="connsiteY59" fmla="*/ 98854 h 1699054"/>
                  <a:gd name="connsiteX60" fmla="*/ 345989 w 6110416"/>
                  <a:gd name="connsiteY60" fmla="*/ 98854 h 1699054"/>
                  <a:gd name="connsiteX61" fmla="*/ 315097 w 6110416"/>
                  <a:gd name="connsiteY61" fmla="*/ 67962 h 1699054"/>
                  <a:gd name="connsiteX62" fmla="*/ 315097 w 6110416"/>
                  <a:gd name="connsiteY62" fmla="*/ 67962 h 1699054"/>
                  <a:gd name="connsiteX63" fmla="*/ 315097 w 6110416"/>
                  <a:gd name="connsiteY63" fmla="*/ 0 h 1699054"/>
                  <a:gd name="connsiteX64" fmla="*/ 0 w 6110416"/>
                  <a:gd name="connsiteY64" fmla="*/ 0 h 1699054"/>
                  <a:gd name="connsiteX0" fmla="*/ 6110416 w 6110416"/>
                  <a:gd name="connsiteY0" fmla="*/ 1699054 h 1699054"/>
                  <a:gd name="connsiteX1" fmla="*/ 5220729 w 6110416"/>
                  <a:gd name="connsiteY1" fmla="*/ 1699054 h 1699054"/>
                  <a:gd name="connsiteX2" fmla="*/ 5220729 w 6110416"/>
                  <a:gd name="connsiteY2" fmla="*/ 1544595 h 1699054"/>
                  <a:gd name="connsiteX3" fmla="*/ 5196016 w 6110416"/>
                  <a:gd name="connsiteY3" fmla="*/ 1544595 h 1699054"/>
                  <a:gd name="connsiteX4" fmla="*/ 5196016 w 6110416"/>
                  <a:gd name="connsiteY4" fmla="*/ 1439562 h 1699054"/>
                  <a:gd name="connsiteX5" fmla="*/ 4380470 w 6110416"/>
                  <a:gd name="connsiteY5" fmla="*/ 1439562 h 1699054"/>
                  <a:gd name="connsiteX6" fmla="*/ 4380470 w 6110416"/>
                  <a:gd name="connsiteY6" fmla="*/ 1297460 h 1699054"/>
                  <a:gd name="connsiteX7" fmla="*/ 4263081 w 6110416"/>
                  <a:gd name="connsiteY7" fmla="*/ 1297460 h 1699054"/>
                  <a:gd name="connsiteX8" fmla="*/ 4263081 w 6110416"/>
                  <a:gd name="connsiteY8" fmla="*/ 1217141 h 1699054"/>
                  <a:gd name="connsiteX9" fmla="*/ 4108621 w 6110416"/>
                  <a:gd name="connsiteY9" fmla="*/ 1217141 h 1699054"/>
                  <a:gd name="connsiteX10" fmla="*/ 4108621 w 6110416"/>
                  <a:gd name="connsiteY10" fmla="*/ 1149178 h 1699054"/>
                  <a:gd name="connsiteX11" fmla="*/ 3601994 w 6110416"/>
                  <a:gd name="connsiteY11" fmla="*/ 1149178 h 1699054"/>
                  <a:gd name="connsiteX12" fmla="*/ 3601994 w 6110416"/>
                  <a:gd name="connsiteY12" fmla="*/ 1031789 h 1699054"/>
                  <a:gd name="connsiteX13" fmla="*/ 3268362 w 6110416"/>
                  <a:gd name="connsiteY13" fmla="*/ 1031789 h 1699054"/>
                  <a:gd name="connsiteX14" fmla="*/ 3268362 w 6110416"/>
                  <a:gd name="connsiteY14" fmla="*/ 970005 h 1699054"/>
                  <a:gd name="connsiteX15" fmla="*/ 2780270 w 6110416"/>
                  <a:gd name="connsiteY15" fmla="*/ 970005 h 1699054"/>
                  <a:gd name="connsiteX16" fmla="*/ 2780270 w 6110416"/>
                  <a:gd name="connsiteY16" fmla="*/ 864973 h 1699054"/>
                  <a:gd name="connsiteX17" fmla="*/ 2767913 w 6110416"/>
                  <a:gd name="connsiteY17" fmla="*/ 864973 h 1699054"/>
                  <a:gd name="connsiteX18" fmla="*/ 2767913 w 6110416"/>
                  <a:gd name="connsiteY18" fmla="*/ 790833 h 1699054"/>
                  <a:gd name="connsiteX19" fmla="*/ 2749378 w 6110416"/>
                  <a:gd name="connsiteY19" fmla="*/ 790833 h 1699054"/>
                  <a:gd name="connsiteX20" fmla="*/ 2749378 w 6110416"/>
                  <a:gd name="connsiteY20" fmla="*/ 790833 h 1699054"/>
                  <a:gd name="connsiteX21" fmla="*/ 2749378 w 6110416"/>
                  <a:gd name="connsiteY21" fmla="*/ 790833 h 1699054"/>
                  <a:gd name="connsiteX22" fmla="*/ 2749378 w 6110416"/>
                  <a:gd name="connsiteY22" fmla="*/ 747584 h 1699054"/>
                  <a:gd name="connsiteX23" fmla="*/ 2557848 w 6110416"/>
                  <a:gd name="connsiteY23" fmla="*/ 747584 h 1699054"/>
                  <a:gd name="connsiteX24" fmla="*/ 2557848 w 6110416"/>
                  <a:gd name="connsiteY24" fmla="*/ 747584 h 1699054"/>
                  <a:gd name="connsiteX25" fmla="*/ 2557848 w 6110416"/>
                  <a:gd name="connsiteY25" fmla="*/ 747584 h 1699054"/>
                  <a:gd name="connsiteX26" fmla="*/ 2557848 w 6110416"/>
                  <a:gd name="connsiteY26" fmla="*/ 747584 h 1699054"/>
                  <a:gd name="connsiteX27" fmla="*/ 2557848 w 6110416"/>
                  <a:gd name="connsiteY27" fmla="*/ 747584 h 1699054"/>
                  <a:gd name="connsiteX28" fmla="*/ 2557848 w 6110416"/>
                  <a:gd name="connsiteY28" fmla="*/ 747584 h 1699054"/>
                  <a:gd name="connsiteX29" fmla="*/ 2557848 w 6110416"/>
                  <a:gd name="connsiteY29" fmla="*/ 698157 h 1699054"/>
                  <a:gd name="connsiteX30" fmla="*/ 2304535 w 6110416"/>
                  <a:gd name="connsiteY30" fmla="*/ 698157 h 1699054"/>
                  <a:gd name="connsiteX31" fmla="*/ 2304535 w 6110416"/>
                  <a:gd name="connsiteY31" fmla="*/ 698157 h 1699054"/>
                  <a:gd name="connsiteX32" fmla="*/ 2304535 w 6110416"/>
                  <a:gd name="connsiteY32" fmla="*/ 661087 h 1699054"/>
                  <a:gd name="connsiteX33" fmla="*/ 2014151 w 6110416"/>
                  <a:gd name="connsiteY33" fmla="*/ 661087 h 1699054"/>
                  <a:gd name="connsiteX34" fmla="*/ 2014151 w 6110416"/>
                  <a:gd name="connsiteY34" fmla="*/ 580768 h 1699054"/>
                  <a:gd name="connsiteX35" fmla="*/ 1958546 w 6110416"/>
                  <a:gd name="connsiteY35" fmla="*/ 580768 h 1699054"/>
                  <a:gd name="connsiteX36" fmla="*/ 1958546 w 6110416"/>
                  <a:gd name="connsiteY36" fmla="*/ 580768 h 1699054"/>
                  <a:gd name="connsiteX37" fmla="*/ 1958546 w 6110416"/>
                  <a:gd name="connsiteY37" fmla="*/ 525162 h 1699054"/>
                  <a:gd name="connsiteX38" fmla="*/ 1495167 w 6110416"/>
                  <a:gd name="connsiteY38" fmla="*/ 525162 h 1699054"/>
                  <a:gd name="connsiteX39" fmla="*/ 1495167 w 6110416"/>
                  <a:gd name="connsiteY39" fmla="*/ 525162 h 1699054"/>
                  <a:gd name="connsiteX40" fmla="*/ 1495167 w 6110416"/>
                  <a:gd name="connsiteY40" fmla="*/ 494270 h 1699054"/>
                  <a:gd name="connsiteX41" fmla="*/ 1278924 w 6110416"/>
                  <a:gd name="connsiteY41" fmla="*/ 494270 h 1699054"/>
                  <a:gd name="connsiteX42" fmla="*/ 1278924 w 6110416"/>
                  <a:gd name="connsiteY42" fmla="*/ 457200 h 1699054"/>
                  <a:gd name="connsiteX43" fmla="*/ 1136821 w 6110416"/>
                  <a:gd name="connsiteY43" fmla="*/ 457200 h 1699054"/>
                  <a:gd name="connsiteX44" fmla="*/ 1136821 w 6110416"/>
                  <a:gd name="connsiteY44" fmla="*/ 420130 h 1699054"/>
                  <a:gd name="connsiteX45" fmla="*/ 778475 w 6110416"/>
                  <a:gd name="connsiteY45" fmla="*/ 420130 h 1699054"/>
                  <a:gd name="connsiteX46" fmla="*/ 778475 w 6110416"/>
                  <a:gd name="connsiteY46" fmla="*/ 420130 h 1699054"/>
                  <a:gd name="connsiteX47" fmla="*/ 778475 w 6110416"/>
                  <a:gd name="connsiteY47" fmla="*/ 370703 h 1699054"/>
                  <a:gd name="connsiteX48" fmla="*/ 747583 w 6110416"/>
                  <a:gd name="connsiteY48" fmla="*/ 370703 h 1699054"/>
                  <a:gd name="connsiteX49" fmla="*/ 747583 w 6110416"/>
                  <a:gd name="connsiteY49" fmla="*/ 278027 h 1699054"/>
                  <a:gd name="connsiteX50" fmla="*/ 729048 w 6110416"/>
                  <a:gd name="connsiteY50" fmla="*/ 278027 h 1699054"/>
                  <a:gd name="connsiteX51" fmla="*/ 729048 w 6110416"/>
                  <a:gd name="connsiteY51" fmla="*/ 247135 h 1699054"/>
                  <a:gd name="connsiteX52" fmla="*/ 642551 w 6110416"/>
                  <a:gd name="connsiteY52" fmla="*/ 247135 h 1699054"/>
                  <a:gd name="connsiteX53" fmla="*/ 642551 w 6110416"/>
                  <a:gd name="connsiteY53" fmla="*/ 216243 h 1699054"/>
                  <a:gd name="connsiteX54" fmla="*/ 494270 w 6110416"/>
                  <a:gd name="connsiteY54" fmla="*/ 216243 h 1699054"/>
                  <a:gd name="connsiteX55" fmla="*/ 494270 w 6110416"/>
                  <a:gd name="connsiteY55" fmla="*/ 216243 h 1699054"/>
                  <a:gd name="connsiteX56" fmla="*/ 494270 w 6110416"/>
                  <a:gd name="connsiteY56" fmla="*/ 179173 h 1699054"/>
                  <a:gd name="connsiteX57" fmla="*/ 407773 w 6110416"/>
                  <a:gd name="connsiteY57" fmla="*/ 179173 h 1699054"/>
                  <a:gd name="connsiteX58" fmla="*/ 407773 w 6110416"/>
                  <a:gd name="connsiteY58" fmla="*/ 98854 h 1699054"/>
                  <a:gd name="connsiteX59" fmla="*/ 345989 w 6110416"/>
                  <a:gd name="connsiteY59" fmla="*/ 98854 h 1699054"/>
                  <a:gd name="connsiteX60" fmla="*/ 345989 w 6110416"/>
                  <a:gd name="connsiteY60" fmla="*/ 98854 h 1699054"/>
                  <a:gd name="connsiteX61" fmla="*/ 315097 w 6110416"/>
                  <a:gd name="connsiteY61" fmla="*/ 67962 h 1699054"/>
                  <a:gd name="connsiteX62" fmla="*/ 308747 w 6110416"/>
                  <a:gd name="connsiteY62" fmla="*/ 52087 h 1699054"/>
                  <a:gd name="connsiteX63" fmla="*/ 315097 w 6110416"/>
                  <a:gd name="connsiteY63" fmla="*/ 0 h 1699054"/>
                  <a:gd name="connsiteX64" fmla="*/ 0 w 6110416"/>
                  <a:gd name="connsiteY64" fmla="*/ 0 h 1699054"/>
                  <a:gd name="connsiteX0" fmla="*/ 6110416 w 6110416"/>
                  <a:gd name="connsiteY0" fmla="*/ 1699054 h 1699054"/>
                  <a:gd name="connsiteX1" fmla="*/ 5220729 w 6110416"/>
                  <a:gd name="connsiteY1" fmla="*/ 1699054 h 1699054"/>
                  <a:gd name="connsiteX2" fmla="*/ 5220729 w 6110416"/>
                  <a:gd name="connsiteY2" fmla="*/ 1544595 h 1699054"/>
                  <a:gd name="connsiteX3" fmla="*/ 5196016 w 6110416"/>
                  <a:gd name="connsiteY3" fmla="*/ 1544595 h 1699054"/>
                  <a:gd name="connsiteX4" fmla="*/ 5196016 w 6110416"/>
                  <a:gd name="connsiteY4" fmla="*/ 1439562 h 1699054"/>
                  <a:gd name="connsiteX5" fmla="*/ 4380470 w 6110416"/>
                  <a:gd name="connsiteY5" fmla="*/ 1439562 h 1699054"/>
                  <a:gd name="connsiteX6" fmla="*/ 4380470 w 6110416"/>
                  <a:gd name="connsiteY6" fmla="*/ 1297460 h 1699054"/>
                  <a:gd name="connsiteX7" fmla="*/ 4263081 w 6110416"/>
                  <a:gd name="connsiteY7" fmla="*/ 1297460 h 1699054"/>
                  <a:gd name="connsiteX8" fmla="*/ 4263081 w 6110416"/>
                  <a:gd name="connsiteY8" fmla="*/ 1217141 h 1699054"/>
                  <a:gd name="connsiteX9" fmla="*/ 4108621 w 6110416"/>
                  <a:gd name="connsiteY9" fmla="*/ 1217141 h 1699054"/>
                  <a:gd name="connsiteX10" fmla="*/ 4108621 w 6110416"/>
                  <a:gd name="connsiteY10" fmla="*/ 1149178 h 1699054"/>
                  <a:gd name="connsiteX11" fmla="*/ 3601994 w 6110416"/>
                  <a:gd name="connsiteY11" fmla="*/ 1149178 h 1699054"/>
                  <a:gd name="connsiteX12" fmla="*/ 3601994 w 6110416"/>
                  <a:gd name="connsiteY12" fmla="*/ 1031789 h 1699054"/>
                  <a:gd name="connsiteX13" fmla="*/ 3268362 w 6110416"/>
                  <a:gd name="connsiteY13" fmla="*/ 1031789 h 1699054"/>
                  <a:gd name="connsiteX14" fmla="*/ 3268362 w 6110416"/>
                  <a:gd name="connsiteY14" fmla="*/ 970005 h 1699054"/>
                  <a:gd name="connsiteX15" fmla="*/ 2780270 w 6110416"/>
                  <a:gd name="connsiteY15" fmla="*/ 970005 h 1699054"/>
                  <a:gd name="connsiteX16" fmla="*/ 2780270 w 6110416"/>
                  <a:gd name="connsiteY16" fmla="*/ 864973 h 1699054"/>
                  <a:gd name="connsiteX17" fmla="*/ 2767913 w 6110416"/>
                  <a:gd name="connsiteY17" fmla="*/ 864973 h 1699054"/>
                  <a:gd name="connsiteX18" fmla="*/ 2767913 w 6110416"/>
                  <a:gd name="connsiteY18" fmla="*/ 790833 h 1699054"/>
                  <a:gd name="connsiteX19" fmla="*/ 2749378 w 6110416"/>
                  <a:gd name="connsiteY19" fmla="*/ 790833 h 1699054"/>
                  <a:gd name="connsiteX20" fmla="*/ 2749378 w 6110416"/>
                  <a:gd name="connsiteY20" fmla="*/ 790833 h 1699054"/>
                  <a:gd name="connsiteX21" fmla="*/ 2749378 w 6110416"/>
                  <a:gd name="connsiteY21" fmla="*/ 790833 h 1699054"/>
                  <a:gd name="connsiteX22" fmla="*/ 2749378 w 6110416"/>
                  <a:gd name="connsiteY22" fmla="*/ 747584 h 1699054"/>
                  <a:gd name="connsiteX23" fmla="*/ 2557848 w 6110416"/>
                  <a:gd name="connsiteY23" fmla="*/ 747584 h 1699054"/>
                  <a:gd name="connsiteX24" fmla="*/ 2557848 w 6110416"/>
                  <a:gd name="connsiteY24" fmla="*/ 747584 h 1699054"/>
                  <a:gd name="connsiteX25" fmla="*/ 2557848 w 6110416"/>
                  <a:gd name="connsiteY25" fmla="*/ 747584 h 1699054"/>
                  <a:gd name="connsiteX26" fmla="*/ 2557848 w 6110416"/>
                  <a:gd name="connsiteY26" fmla="*/ 747584 h 1699054"/>
                  <a:gd name="connsiteX27" fmla="*/ 2557848 w 6110416"/>
                  <a:gd name="connsiteY27" fmla="*/ 747584 h 1699054"/>
                  <a:gd name="connsiteX28" fmla="*/ 2557848 w 6110416"/>
                  <a:gd name="connsiteY28" fmla="*/ 747584 h 1699054"/>
                  <a:gd name="connsiteX29" fmla="*/ 2557848 w 6110416"/>
                  <a:gd name="connsiteY29" fmla="*/ 698157 h 1699054"/>
                  <a:gd name="connsiteX30" fmla="*/ 2304535 w 6110416"/>
                  <a:gd name="connsiteY30" fmla="*/ 698157 h 1699054"/>
                  <a:gd name="connsiteX31" fmla="*/ 2304535 w 6110416"/>
                  <a:gd name="connsiteY31" fmla="*/ 698157 h 1699054"/>
                  <a:gd name="connsiteX32" fmla="*/ 2304535 w 6110416"/>
                  <a:gd name="connsiteY32" fmla="*/ 661087 h 1699054"/>
                  <a:gd name="connsiteX33" fmla="*/ 2014151 w 6110416"/>
                  <a:gd name="connsiteY33" fmla="*/ 661087 h 1699054"/>
                  <a:gd name="connsiteX34" fmla="*/ 2014151 w 6110416"/>
                  <a:gd name="connsiteY34" fmla="*/ 580768 h 1699054"/>
                  <a:gd name="connsiteX35" fmla="*/ 1958546 w 6110416"/>
                  <a:gd name="connsiteY35" fmla="*/ 580768 h 1699054"/>
                  <a:gd name="connsiteX36" fmla="*/ 1958546 w 6110416"/>
                  <a:gd name="connsiteY36" fmla="*/ 580768 h 1699054"/>
                  <a:gd name="connsiteX37" fmla="*/ 1958546 w 6110416"/>
                  <a:gd name="connsiteY37" fmla="*/ 525162 h 1699054"/>
                  <a:gd name="connsiteX38" fmla="*/ 1495167 w 6110416"/>
                  <a:gd name="connsiteY38" fmla="*/ 525162 h 1699054"/>
                  <a:gd name="connsiteX39" fmla="*/ 1495167 w 6110416"/>
                  <a:gd name="connsiteY39" fmla="*/ 525162 h 1699054"/>
                  <a:gd name="connsiteX40" fmla="*/ 1495167 w 6110416"/>
                  <a:gd name="connsiteY40" fmla="*/ 494270 h 1699054"/>
                  <a:gd name="connsiteX41" fmla="*/ 1278924 w 6110416"/>
                  <a:gd name="connsiteY41" fmla="*/ 494270 h 1699054"/>
                  <a:gd name="connsiteX42" fmla="*/ 1278924 w 6110416"/>
                  <a:gd name="connsiteY42" fmla="*/ 457200 h 1699054"/>
                  <a:gd name="connsiteX43" fmla="*/ 1136821 w 6110416"/>
                  <a:gd name="connsiteY43" fmla="*/ 457200 h 1699054"/>
                  <a:gd name="connsiteX44" fmla="*/ 1136821 w 6110416"/>
                  <a:gd name="connsiteY44" fmla="*/ 420130 h 1699054"/>
                  <a:gd name="connsiteX45" fmla="*/ 778475 w 6110416"/>
                  <a:gd name="connsiteY45" fmla="*/ 420130 h 1699054"/>
                  <a:gd name="connsiteX46" fmla="*/ 778475 w 6110416"/>
                  <a:gd name="connsiteY46" fmla="*/ 420130 h 1699054"/>
                  <a:gd name="connsiteX47" fmla="*/ 778475 w 6110416"/>
                  <a:gd name="connsiteY47" fmla="*/ 370703 h 1699054"/>
                  <a:gd name="connsiteX48" fmla="*/ 747583 w 6110416"/>
                  <a:gd name="connsiteY48" fmla="*/ 370703 h 1699054"/>
                  <a:gd name="connsiteX49" fmla="*/ 747583 w 6110416"/>
                  <a:gd name="connsiteY49" fmla="*/ 278027 h 1699054"/>
                  <a:gd name="connsiteX50" fmla="*/ 729048 w 6110416"/>
                  <a:gd name="connsiteY50" fmla="*/ 278027 h 1699054"/>
                  <a:gd name="connsiteX51" fmla="*/ 729048 w 6110416"/>
                  <a:gd name="connsiteY51" fmla="*/ 247135 h 1699054"/>
                  <a:gd name="connsiteX52" fmla="*/ 642551 w 6110416"/>
                  <a:gd name="connsiteY52" fmla="*/ 247135 h 1699054"/>
                  <a:gd name="connsiteX53" fmla="*/ 642551 w 6110416"/>
                  <a:gd name="connsiteY53" fmla="*/ 216243 h 1699054"/>
                  <a:gd name="connsiteX54" fmla="*/ 494270 w 6110416"/>
                  <a:gd name="connsiteY54" fmla="*/ 216243 h 1699054"/>
                  <a:gd name="connsiteX55" fmla="*/ 494270 w 6110416"/>
                  <a:gd name="connsiteY55" fmla="*/ 216243 h 1699054"/>
                  <a:gd name="connsiteX56" fmla="*/ 494270 w 6110416"/>
                  <a:gd name="connsiteY56" fmla="*/ 179173 h 1699054"/>
                  <a:gd name="connsiteX57" fmla="*/ 407773 w 6110416"/>
                  <a:gd name="connsiteY57" fmla="*/ 179173 h 1699054"/>
                  <a:gd name="connsiteX58" fmla="*/ 407773 w 6110416"/>
                  <a:gd name="connsiteY58" fmla="*/ 98854 h 1699054"/>
                  <a:gd name="connsiteX59" fmla="*/ 345989 w 6110416"/>
                  <a:gd name="connsiteY59" fmla="*/ 98854 h 1699054"/>
                  <a:gd name="connsiteX60" fmla="*/ 345989 w 6110416"/>
                  <a:gd name="connsiteY60" fmla="*/ 98854 h 1699054"/>
                  <a:gd name="connsiteX61" fmla="*/ 315097 w 6110416"/>
                  <a:gd name="connsiteY61" fmla="*/ 67962 h 1699054"/>
                  <a:gd name="connsiteX62" fmla="*/ 302397 w 6110416"/>
                  <a:gd name="connsiteY62" fmla="*/ 39387 h 1699054"/>
                  <a:gd name="connsiteX63" fmla="*/ 315097 w 6110416"/>
                  <a:gd name="connsiteY63" fmla="*/ 0 h 1699054"/>
                  <a:gd name="connsiteX64" fmla="*/ 0 w 6110416"/>
                  <a:gd name="connsiteY64" fmla="*/ 0 h 1699054"/>
                  <a:gd name="connsiteX0" fmla="*/ 6110416 w 6110416"/>
                  <a:gd name="connsiteY0" fmla="*/ 1699054 h 1699054"/>
                  <a:gd name="connsiteX1" fmla="*/ 5220729 w 6110416"/>
                  <a:gd name="connsiteY1" fmla="*/ 1699054 h 1699054"/>
                  <a:gd name="connsiteX2" fmla="*/ 5220729 w 6110416"/>
                  <a:gd name="connsiteY2" fmla="*/ 1544595 h 1699054"/>
                  <a:gd name="connsiteX3" fmla="*/ 5196016 w 6110416"/>
                  <a:gd name="connsiteY3" fmla="*/ 1544595 h 1699054"/>
                  <a:gd name="connsiteX4" fmla="*/ 5196016 w 6110416"/>
                  <a:gd name="connsiteY4" fmla="*/ 1439562 h 1699054"/>
                  <a:gd name="connsiteX5" fmla="*/ 4380470 w 6110416"/>
                  <a:gd name="connsiteY5" fmla="*/ 1439562 h 1699054"/>
                  <a:gd name="connsiteX6" fmla="*/ 4380470 w 6110416"/>
                  <a:gd name="connsiteY6" fmla="*/ 1297460 h 1699054"/>
                  <a:gd name="connsiteX7" fmla="*/ 4263081 w 6110416"/>
                  <a:gd name="connsiteY7" fmla="*/ 1297460 h 1699054"/>
                  <a:gd name="connsiteX8" fmla="*/ 4263081 w 6110416"/>
                  <a:gd name="connsiteY8" fmla="*/ 1217141 h 1699054"/>
                  <a:gd name="connsiteX9" fmla="*/ 4108621 w 6110416"/>
                  <a:gd name="connsiteY9" fmla="*/ 1217141 h 1699054"/>
                  <a:gd name="connsiteX10" fmla="*/ 4108621 w 6110416"/>
                  <a:gd name="connsiteY10" fmla="*/ 1149178 h 1699054"/>
                  <a:gd name="connsiteX11" fmla="*/ 3601994 w 6110416"/>
                  <a:gd name="connsiteY11" fmla="*/ 1149178 h 1699054"/>
                  <a:gd name="connsiteX12" fmla="*/ 3601994 w 6110416"/>
                  <a:gd name="connsiteY12" fmla="*/ 1031789 h 1699054"/>
                  <a:gd name="connsiteX13" fmla="*/ 3268362 w 6110416"/>
                  <a:gd name="connsiteY13" fmla="*/ 1031789 h 1699054"/>
                  <a:gd name="connsiteX14" fmla="*/ 3268362 w 6110416"/>
                  <a:gd name="connsiteY14" fmla="*/ 970005 h 1699054"/>
                  <a:gd name="connsiteX15" fmla="*/ 2780270 w 6110416"/>
                  <a:gd name="connsiteY15" fmla="*/ 970005 h 1699054"/>
                  <a:gd name="connsiteX16" fmla="*/ 2780270 w 6110416"/>
                  <a:gd name="connsiteY16" fmla="*/ 864973 h 1699054"/>
                  <a:gd name="connsiteX17" fmla="*/ 2767913 w 6110416"/>
                  <a:gd name="connsiteY17" fmla="*/ 864973 h 1699054"/>
                  <a:gd name="connsiteX18" fmla="*/ 2767913 w 6110416"/>
                  <a:gd name="connsiteY18" fmla="*/ 790833 h 1699054"/>
                  <a:gd name="connsiteX19" fmla="*/ 2749378 w 6110416"/>
                  <a:gd name="connsiteY19" fmla="*/ 790833 h 1699054"/>
                  <a:gd name="connsiteX20" fmla="*/ 2749378 w 6110416"/>
                  <a:gd name="connsiteY20" fmla="*/ 790833 h 1699054"/>
                  <a:gd name="connsiteX21" fmla="*/ 2749378 w 6110416"/>
                  <a:gd name="connsiteY21" fmla="*/ 790833 h 1699054"/>
                  <a:gd name="connsiteX22" fmla="*/ 2749378 w 6110416"/>
                  <a:gd name="connsiteY22" fmla="*/ 747584 h 1699054"/>
                  <a:gd name="connsiteX23" fmla="*/ 2557848 w 6110416"/>
                  <a:gd name="connsiteY23" fmla="*/ 747584 h 1699054"/>
                  <a:gd name="connsiteX24" fmla="*/ 2557848 w 6110416"/>
                  <a:gd name="connsiteY24" fmla="*/ 747584 h 1699054"/>
                  <a:gd name="connsiteX25" fmla="*/ 2557848 w 6110416"/>
                  <a:gd name="connsiteY25" fmla="*/ 747584 h 1699054"/>
                  <a:gd name="connsiteX26" fmla="*/ 2557848 w 6110416"/>
                  <a:gd name="connsiteY26" fmla="*/ 747584 h 1699054"/>
                  <a:gd name="connsiteX27" fmla="*/ 2557848 w 6110416"/>
                  <a:gd name="connsiteY27" fmla="*/ 747584 h 1699054"/>
                  <a:gd name="connsiteX28" fmla="*/ 2557848 w 6110416"/>
                  <a:gd name="connsiteY28" fmla="*/ 747584 h 1699054"/>
                  <a:gd name="connsiteX29" fmla="*/ 2557848 w 6110416"/>
                  <a:gd name="connsiteY29" fmla="*/ 698157 h 1699054"/>
                  <a:gd name="connsiteX30" fmla="*/ 2304535 w 6110416"/>
                  <a:gd name="connsiteY30" fmla="*/ 698157 h 1699054"/>
                  <a:gd name="connsiteX31" fmla="*/ 2304535 w 6110416"/>
                  <a:gd name="connsiteY31" fmla="*/ 698157 h 1699054"/>
                  <a:gd name="connsiteX32" fmla="*/ 2304535 w 6110416"/>
                  <a:gd name="connsiteY32" fmla="*/ 661087 h 1699054"/>
                  <a:gd name="connsiteX33" fmla="*/ 2014151 w 6110416"/>
                  <a:gd name="connsiteY33" fmla="*/ 661087 h 1699054"/>
                  <a:gd name="connsiteX34" fmla="*/ 2014151 w 6110416"/>
                  <a:gd name="connsiteY34" fmla="*/ 580768 h 1699054"/>
                  <a:gd name="connsiteX35" fmla="*/ 1958546 w 6110416"/>
                  <a:gd name="connsiteY35" fmla="*/ 580768 h 1699054"/>
                  <a:gd name="connsiteX36" fmla="*/ 1958546 w 6110416"/>
                  <a:gd name="connsiteY36" fmla="*/ 580768 h 1699054"/>
                  <a:gd name="connsiteX37" fmla="*/ 1958546 w 6110416"/>
                  <a:gd name="connsiteY37" fmla="*/ 525162 h 1699054"/>
                  <a:gd name="connsiteX38" fmla="*/ 1495167 w 6110416"/>
                  <a:gd name="connsiteY38" fmla="*/ 525162 h 1699054"/>
                  <a:gd name="connsiteX39" fmla="*/ 1495167 w 6110416"/>
                  <a:gd name="connsiteY39" fmla="*/ 525162 h 1699054"/>
                  <a:gd name="connsiteX40" fmla="*/ 1495167 w 6110416"/>
                  <a:gd name="connsiteY40" fmla="*/ 494270 h 1699054"/>
                  <a:gd name="connsiteX41" fmla="*/ 1278924 w 6110416"/>
                  <a:gd name="connsiteY41" fmla="*/ 494270 h 1699054"/>
                  <a:gd name="connsiteX42" fmla="*/ 1278924 w 6110416"/>
                  <a:gd name="connsiteY42" fmla="*/ 457200 h 1699054"/>
                  <a:gd name="connsiteX43" fmla="*/ 1136821 w 6110416"/>
                  <a:gd name="connsiteY43" fmla="*/ 457200 h 1699054"/>
                  <a:gd name="connsiteX44" fmla="*/ 1136821 w 6110416"/>
                  <a:gd name="connsiteY44" fmla="*/ 420130 h 1699054"/>
                  <a:gd name="connsiteX45" fmla="*/ 778475 w 6110416"/>
                  <a:gd name="connsiteY45" fmla="*/ 420130 h 1699054"/>
                  <a:gd name="connsiteX46" fmla="*/ 778475 w 6110416"/>
                  <a:gd name="connsiteY46" fmla="*/ 420130 h 1699054"/>
                  <a:gd name="connsiteX47" fmla="*/ 778475 w 6110416"/>
                  <a:gd name="connsiteY47" fmla="*/ 370703 h 1699054"/>
                  <a:gd name="connsiteX48" fmla="*/ 747583 w 6110416"/>
                  <a:gd name="connsiteY48" fmla="*/ 370703 h 1699054"/>
                  <a:gd name="connsiteX49" fmla="*/ 747583 w 6110416"/>
                  <a:gd name="connsiteY49" fmla="*/ 278027 h 1699054"/>
                  <a:gd name="connsiteX50" fmla="*/ 729048 w 6110416"/>
                  <a:gd name="connsiteY50" fmla="*/ 278027 h 1699054"/>
                  <a:gd name="connsiteX51" fmla="*/ 729048 w 6110416"/>
                  <a:gd name="connsiteY51" fmla="*/ 247135 h 1699054"/>
                  <a:gd name="connsiteX52" fmla="*/ 642551 w 6110416"/>
                  <a:gd name="connsiteY52" fmla="*/ 247135 h 1699054"/>
                  <a:gd name="connsiteX53" fmla="*/ 642551 w 6110416"/>
                  <a:gd name="connsiteY53" fmla="*/ 216243 h 1699054"/>
                  <a:gd name="connsiteX54" fmla="*/ 494270 w 6110416"/>
                  <a:gd name="connsiteY54" fmla="*/ 216243 h 1699054"/>
                  <a:gd name="connsiteX55" fmla="*/ 494270 w 6110416"/>
                  <a:gd name="connsiteY55" fmla="*/ 216243 h 1699054"/>
                  <a:gd name="connsiteX56" fmla="*/ 494270 w 6110416"/>
                  <a:gd name="connsiteY56" fmla="*/ 179173 h 1699054"/>
                  <a:gd name="connsiteX57" fmla="*/ 407773 w 6110416"/>
                  <a:gd name="connsiteY57" fmla="*/ 179173 h 1699054"/>
                  <a:gd name="connsiteX58" fmla="*/ 407773 w 6110416"/>
                  <a:gd name="connsiteY58" fmla="*/ 98854 h 1699054"/>
                  <a:gd name="connsiteX59" fmla="*/ 345989 w 6110416"/>
                  <a:gd name="connsiteY59" fmla="*/ 98854 h 1699054"/>
                  <a:gd name="connsiteX60" fmla="*/ 345989 w 6110416"/>
                  <a:gd name="connsiteY60" fmla="*/ 98854 h 1699054"/>
                  <a:gd name="connsiteX61" fmla="*/ 359547 w 6110416"/>
                  <a:gd name="connsiteY61" fmla="*/ 52087 h 1699054"/>
                  <a:gd name="connsiteX62" fmla="*/ 302397 w 6110416"/>
                  <a:gd name="connsiteY62" fmla="*/ 39387 h 1699054"/>
                  <a:gd name="connsiteX63" fmla="*/ 315097 w 6110416"/>
                  <a:gd name="connsiteY63" fmla="*/ 0 h 1699054"/>
                  <a:gd name="connsiteX64" fmla="*/ 0 w 6110416"/>
                  <a:gd name="connsiteY64" fmla="*/ 0 h 1699054"/>
                  <a:gd name="connsiteX0" fmla="*/ 6110416 w 6110416"/>
                  <a:gd name="connsiteY0" fmla="*/ 1699054 h 1699054"/>
                  <a:gd name="connsiteX1" fmla="*/ 5220729 w 6110416"/>
                  <a:gd name="connsiteY1" fmla="*/ 1699054 h 1699054"/>
                  <a:gd name="connsiteX2" fmla="*/ 5220729 w 6110416"/>
                  <a:gd name="connsiteY2" fmla="*/ 1544595 h 1699054"/>
                  <a:gd name="connsiteX3" fmla="*/ 5196016 w 6110416"/>
                  <a:gd name="connsiteY3" fmla="*/ 1544595 h 1699054"/>
                  <a:gd name="connsiteX4" fmla="*/ 5196016 w 6110416"/>
                  <a:gd name="connsiteY4" fmla="*/ 1439562 h 1699054"/>
                  <a:gd name="connsiteX5" fmla="*/ 4380470 w 6110416"/>
                  <a:gd name="connsiteY5" fmla="*/ 1439562 h 1699054"/>
                  <a:gd name="connsiteX6" fmla="*/ 4380470 w 6110416"/>
                  <a:gd name="connsiteY6" fmla="*/ 1297460 h 1699054"/>
                  <a:gd name="connsiteX7" fmla="*/ 4263081 w 6110416"/>
                  <a:gd name="connsiteY7" fmla="*/ 1297460 h 1699054"/>
                  <a:gd name="connsiteX8" fmla="*/ 4263081 w 6110416"/>
                  <a:gd name="connsiteY8" fmla="*/ 1217141 h 1699054"/>
                  <a:gd name="connsiteX9" fmla="*/ 4108621 w 6110416"/>
                  <a:gd name="connsiteY9" fmla="*/ 1217141 h 1699054"/>
                  <a:gd name="connsiteX10" fmla="*/ 4108621 w 6110416"/>
                  <a:gd name="connsiteY10" fmla="*/ 1149178 h 1699054"/>
                  <a:gd name="connsiteX11" fmla="*/ 3601994 w 6110416"/>
                  <a:gd name="connsiteY11" fmla="*/ 1149178 h 1699054"/>
                  <a:gd name="connsiteX12" fmla="*/ 3601994 w 6110416"/>
                  <a:gd name="connsiteY12" fmla="*/ 1031789 h 1699054"/>
                  <a:gd name="connsiteX13" fmla="*/ 3268362 w 6110416"/>
                  <a:gd name="connsiteY13" fmla="*/ 1031789 h 1699054"/>
                  <a:gd name="connsiteX14" fmla="*/ 3268362 w 6110416"/>
                  <a:gd name="connsiteY14" fmla="*/ 970005 h 1699054"/>
                  <a:gd name="connsiteX15" fmla="*/ 2780270 w 6110416"/>
                  <a:gd name="connsiteY15" fmla="*/ 970005 h 1699054"/>
                  <a:gd name="connsiteX16" fmla="*/ 2780270 w 6110416"/>
                  <a:gd name="connsiteY16" fmla="*/ 864973 h 1699054"/>
                  <a:gd name="connsiteX17" fmla="*/ 2767913 w 6110416"/>
                  <a:gd name="connsiteY17" fmla="*/ 864973 h 1699054"/>
                  <a:gd name="connsiteX18" fmla="*/ 2767913 w 6110416"/>
                  <a:gd name="connsiteY18" fmla="*/ 790833 h 1699054"/>
                  <a:gd name="connsiteX19" fmla="*/ 2749378 w 6110416"/>
                  <a:gd name="connsiteY19" fmla="*/ 790833 h 1699054"/>
                  <a:gd name="connsiteX20" fmla="*/ 2749378 w 6110416"/>
                  <a:gd name="connsiteY20" fmla="*/ 790833 h 1699054"/>
                  <a:gd name="connsiteX21" fmla="*/ 2749378 w 6110416"/>
                  <a:gd name="connsiteY21" fmla="*/ 790833 h 1699054"/>
                  <a:gd name="connsiteX22" fmla="*/ 2749378 w 6110416"/>
                  <a:gd name="connsiteY22" fmla="*/ 747584 h 1699054"/>
                  <a:gd name="connsiteX23" fmla="*/ 2557848 w 6110416"/>
                  <a:gd name="connsiteY23" fmla="*/ 747584 h 1699054"/>
                  <a:gd name="connsiteX24" fmla="*/ 2557848 w 6110416"/>
                  <a:gd name="connsiteY24" fmla="*/ 747584 h 1699054"/>
                  <a:gd name="connsiteX25" fmla="*/ 2557848 w 6110416"/>
                  <a:gd name="connsiteY25" fmla="*/ 747584 h 1699054"/>
                  <a:gd name="connsiteX26" fmla="*/ 2557848 w 6110416"/>
                  <a:gd name="connsiteY26" fmla="*/ 747584 h 1699054"/>
                  <a:gd name="connsiteX27" fmla="*/ 2557848 w 6110416"/>
                  <a:gd name="connsiteY27" fmla="*/ 747584 h 1699054"/>
                  <a:gd name="connsiteX28" fmla="*/ 2557848 w 6110416"/>
                  <a:gd name="connsiteY28" fmla="*/ 747584 h 1699054"/>
                  <a:gd name="connsiteX29" fmla="*/ 2557848 w 6110416"/>
                  <a:gd name="connsiteY29" fmla="*/ 698157 h 1699054"/>
                  <a:gd name="connsiteX30" fmla="*/ 2304535 w 6110416"/>
                  <a:gd name="connsiteY30" fmla="*/ 698157 h 1699054"/>
                  <a:gd name="connsiteX31" fmla="*/ 2304535 w 6110416"/>
                  <a:gd name="connsiteY31" fmla="*/ 698157 h 1699054"/>
                  <a:gd name="connsiteX32" fmla="*/ 2304535 w 6110416"/>
                  <a:gd name="connsiteY32" fmla="*/ 661087 h 1699054"/>
                  <a:gd name="connsiteX33" fmla="*/ 2014151 w 6110416"/>
                  <a:gd name="connsiteY33" fmla="*/ 661087 h 1699054"/>
                  <a:gd name="connsiteX34" fmla="*/ 2014151 w 6110416"/>
                  <a:gd name="connsiteY34" fmla="*/ 580768 h 1699054"/>
                  <a:gd name="connsiteX35" fmla="*/ 1958546 w 6110416"/>
                  <a:gd name="connsiteY35" fmla="*/ 580768 h 1699054"/>
                  <a:gd name="connsiteX36" fmla="*/ 1958546 w 6110416"/>
                  <a:gd name="connsiteY36" fmla="*/ 580768 h 1699054"/>
                  <a:gd name="connsiteX37" fmla="*/ 1958546 w 6110416"/>
                  <a:gd name="connsiteY37" fmla="*/ 525162 h 1699054"/>
                  <a:gd name="connsiteX38" fmla="*/ 1495167 w 6110416"/>
                  <a:gd name="connsiteY38" fmla="*/ 525162 h 1699054"/>
                  <a:gd name="connsiteX39" fmla="*/ 1495167 w 6110416"/>
                  <a:gd name="connsiteY39" fmla="*/ 525162 h 1699054"/>
                  <a:gd name="connsiteX40" fmla="*/ 1495167 w 6110416"/>
                  <a:gd name="connsiteY40" fmla="*/ 494270 h 1699054"/>
                  <a:gd name="connsiteX41" fmla="*/ 1278924 w 6110416"/>
                  <a:gd name="connsiteY41" fmla="*/ 494270 h 1699054"/>
                  <a:gd name="connsiteX42" fmla="*/ 1278924 w 6110416"/>
                  <a:gd name="connsiteY42" fmla="*/ 457200 h 1699054"/>
                  <a:gd name="connsiteX43" fmla="*/ 1136821 w 6110416"/>
                  <a:gd name="connsiteY43" fmla="*/ 457200 h 1699054"/>
                  <a:gd name="connsiteX44" fmla="*/ 1136821 w 6110416"/>
                  <a:gd name="connsiteY44" fmla="*/ 420130 h 1699054"/>
                  <a:gd name="connsiteX45" fmla="*/ 778475 w 6110416"/>
                  <a:gd name="connsiteY45" fmla="*/ 420130 h 1699054"/>
                  <a:gd name="connsiteX46" fmla="*/ 778475 w 6110416"/>
                  <a:gd name="connsiteY46" fmla="*/ 420130 h 1699054"/>
                  <a:gd name="connsiteX47" fmla="*/ 778475 w 6110416"/>
                  <a:gd name="connsiteY47" fmla="*/ 370703 h 1699054"/>
                  <a:gd name="connsiteX48" fmla="*/ 747583 w 6110416"/>
                  <a:gd name="connsiteY48" fmla="*/ 370703 h 1699054"/>
                  <a:gd name="connsiteX49" fmla="*/ 747583 w 6110416"/>
                  <a:gd name="connsiteY49" fmla="*/ 278027 h 1699054"/>
                  <a:gd name="connsiteX50" fmla="*/ 729048 w 6110416"/>
                  <a:gd name="connsiteY50" fmla="*/ 278027 h 1699054"/>
                  <a:gd name="connsiteX51" fmla="*/ 729048 w 6110416"/>
                  <a:gd name="connsiteY51" fmla="*/ 247135 h 1699054"/>
                  <a:gd name="connsiteX52" fmla="*/ 642551 w 6110416"/>
                  <a:gd name="connsiteY52" fmla="*/ 247135 h 1699054"/>
                  <a:gd name="connsiteX53" fmla="*/ 642551 w 6110416"/>
                  <a:gd name="connsiteY53" fmla="*/ 216243 h 1699054"/>
                  <a:gd name="connsiteX54" fmla="*/ 494270 w 6110416"/>
                  <a:gd name="connsiteY54" fmla="*/ 216243 h 1699054"/>
                  <a:gd name="connsiteX55" fmla="*/ 494270 w 6110416"/>
                  <a:gd name="connsiteY55" fmla="*/ 216243 h 1699054"/>
                  <a:gd name="connsiteX56" fmla="*/ 494270 w 6110416"/>
                  <a:gd name="connsiteY56" fmla="*/ 179173 h 1699054"/>
                  <a:gd name="connsiteX57" fmla="*/ 407773 w 6110416"/>
                  <a:gd name="connsiteY57" fmla="*/ 179173 h 1699054"/>
                  <a:gd name="connsiteX58" fmla="*/ 407773 w 6110416"/>
                  <a:gd name="connsiteY58" fmla="*/ 98854 h 1699054"/>
                  <a:gd name="connsiteX59" fmla="*/ 345989 w 6110416"/>
                  <a:gd name="connsiteY59" fmla="*/ 98854 h 1699054"/>
                  <a:gd name="connsiteX60" fmla="*/ 345989 w 6110416"/>
                  <a:gd name="connsiteY60" fmla="*/ 98854 h 1699054"/>
                  <a:gd name="connsiteX61" fmla="*/ 346847 w 6110416"/>
                  <a:gd name="connsiteY61" fmla="*/ 61612 h 1699054"/>
                  <a:gd name="connsiteX62" fmla="*/ 302397 w 6110416"/>
                  <a:gd name="connsiteY62" fmla="*/ 39387 h 1699054"/>
                  <a:gd name="connsiteX63" fmla="*/ 315097 w 6110416"/>
                  <a:gd name="connsiteY63" fmla="*/ 0 h 1699054"/>
                  <a:gd name="connsiteX64" fmla="*/ 0 w 6110416"/>
                  <a:gd name="connsiteY64" fmla="*/ 0 h 1699054"/>
                  <a:gd name="connsiteX0" fmla="*/ 6110416 w 6110416"/>
                  <a:gd name="connsiteY0" fmla="*/ 1699054 h 1699054"/>
                  <a:gd name="connsiteX1" fmla="*/ 5220729 w 6110416"/>
                  <a:gd name="connsiteY1" fmla="*/ 1699054 h 1699054"/>
                  <a:gd name="connsiteX2" fmla="*/ 5220729 w 6110416"/>
                  <a:gd name="connsiteY2" fmla="*/ 1544595 h 1699054"/>
                  <a:gd name="connsiteX3" fmla="*/ 5196016 w 6110416"/>
                  <a:gd name="connsiteY3" fmla="*/ 1544595 h 1699054"/>
                  <a:gd name="connsiteX4" fmla="*/ 5196016 w 6110416"/>
                  <a:gd name="connsiteY4" fmla="*/ 1439562 h 1699054"/>
                  <a:gd name="connsiteX5" fmla="*/ 4380470 w 6110416"/>
                  <a:gd name="connsiteY5" fmla="*/ 1439562 h 1699054"/>
                  <a:gd name="connsiteX6" fmla="*/ 4380470 w 6110416"/>
                  <a:gd name="connsiteY6" fmla="*/ 1297460 h 1699054"/>
                  <a:gd name="connsiteX7" fmla="*/ 4263081 w 6110416"/>
                  <a:gd name="connsiteY7" fmla="*/ 1297460 h 1699054"/>
                  <a:gd name="connsiteX8" fmla="*/ 4263081 w 6110416"/>
                  <a:gd name="connsiteY8" fmla="*/ 1217141 h 1699054"/>
                  <a:gd name="connsiteX9" fmla="*/ 4108621 w 6110416"/>
                  <a:gd name="connsiteY9" fmla="*/ 1217141 h 1699054"/>
                  <a:gd name="connsiteX10" fmla="*/ 4108621 w 6110416"/>
                  <a:gd name="connsiteY10" fmla="*/ 1149178 h 1699054"/>
                  <a:gd name="connsiteX11" fmla="*/ 3601994 w 6110416"/>
                  <a:gd name="connsiteY11" fmla="*/ 1149178 h 1699054"/>
                  <a:gd name="connsiteX12" fmla="*/ 3601994 w 6110416"/>
                  <a:gd name="connsiteY12" fmla="*/ 1031789 h 1699054"/>
                  <a:gd name="connsiteX13" fmla="*/ 3268362 w 6110416"/>
                  <a:gd name="connsiteY13" fmla="*/ 1031789 h 1699054"/>
                  <a:gd name="connsiteX14" fmla="*/ 3268362 w 6110416"/>
                  <a:gd name="connsiteY14" fmla="*/ 970005 h 1699054"/>
                  <a:gd name="connsiteX15" fmla="*/ 2780270 w 6110416"/>
                  <a:gd name="connsiteY15" fmla="*/ 970005 h 1699054"/>
                  <a:gd name="connsiteX16" fmla="*/ 2780270 w 6110416"/>
                  <a:gd name="connsiteY16" fmla="*/ 864973 h 1699054"/>
                  <a:gd name="connsiteX17" fmla="*/ 2767913 w 6110416"/>
                  <a:gd name="connsiteY17" fmla="*/ 864973 h 1699054"/>
                  <a:gd name="connsiteX18" fmla="*/ 2767913 w 6110416"/>
                  <a:gd name="connsiteY18" fmla="*/ 790833 h 1699054"/>
                  <a:gd name="connsiteX19" fmla="*/ 2749378 w 6110416"/>
                  <a:gd name="connsiteY19" fmla="*/ 790833 h 1699054"/>
                  <a:gd name="connsiteX20" fmla="*/ 2749378 w 6110416"/>
                  <a:gd name="connsiteY20" fmla="*/ 790833 h 1699054"/>
                  <a:gd name="connsiteX21" fmla="*/ 2749378 w 6110416"/>
                  <a:gd name="connsiteY21" fmla="*/ 790833 h 1699054"/>
                  <a:gd name="connsiteX22" fmla="*/ 2749378 w 6110416"/>
                  <a:gd name="connsiteY22" fmla="*/ 747584 h 1699054"/>
                  <a:gd name="connsiteX23" fmla="*/ 2557848 w 6110416"/>
                  <a:gd name="connsiteY23" fmla="*/ 747584 h 1699054"/>
                  <a:gd name="connsiteX24" fmla="*/ 2557848 w 6110416"/>
                  <a:gd name="connsiteY24" fmla="*/ 747584 h 1699054"/>
                  <a:gd name="connsiteX25" fmla="*/ 2557848 w 6110416"/>
                  <a:gd name="connsiteY25" fmla="*/ 747584 h 1699054"/>
                  <a:gd name="connsiteX26" fmla="*/ 2557848 w 6110416"/>
                  <a:gd name="connsiteY26" fmla="*/ 747584 h 1699054"/>
                  <a:gd name="connsiteX27" fmla="*/ 2557848 w 6110416"/>
                  <a:gd name="connsiteY27" fmla="*/ 747584 h 1699054"/>
                  <a:gd name="connsiteX28" fmla="*/ 2557848 w 6110416"/>
                  <a:gd name="connsiteY28" fmla="*/ 747584 h 1699054"/>
                  <a:gd name="connsiteX29" fmla="*/ 2557848 w 6110416"/>
                  <a:gd name="connsiteY29" fmla="*/ 698157 h 1699054"/>
                  <a:gd name="connsiteX30" fmla="*/ 2304535 w 6110416"/>
                  <a:gd name="connsiteY30" fmla="*/ 698157 h 1699054"/>
                  <a:gd name="connsiteX31" fmla="*/ 2304535 w 6110416"/>
                  <a:gd name="connsiteY31" fmla="*/ 698157 h 1699054"/>
                  <a:gd name="connsiteX32" fmla="*/ 2304535 w 6110416"/>
                  <a:gd name="connsiteY32" fmla="*/ 661087 h 1699054"/>
                  <a:gd name="connsiteX33" fmla="*/ 2014151 w 6110416"/>
                  <a:gd name="connsiteY33" fmla="*/ 661087 h 1699054"/>
                  <a:gd name="connsiteX34" fmla="*/ 2014151 w 6110416"/>
                  <a:gd name="connsiteY34" fmla="*/ 580768 h 1699054"/>
                  <a:gd name="connsiteX35" fmla="*/ 1958546 w 6110416"/>
                  <a:gd name="connsiteY35" fmla="*/ 580768 h 1699054"/>
                  <a:gd name="connsiteX36" fmla="*/ 1958546 w 6110416"/>
                  <a:gd name="connsiteY36" fmla="*/ 580768 h 1699054"/>
                  <a:gd name="connsiteX37" fmla="*/ 1958546 w 6110416"/>
                  <a:gd name="connsiteY37" fmla="*/ 525162 h 1699054"/>
                  <a:gd name="connsiteX38" fmla="*/ 1495167 w 6110416"/>
                  <a:gd name="connsiteY38" fmla="*/ 525162 h 1699054"/>
                  <a:gd name="connsiteX39" fmla="*/ 1495167 w 6110416"/>
                  <a:gd name="connsiteY39" fmla="*/ 525162 h 1699054"/>
                  <a:gd name="connsiteX40" fmla="*/ 1495167 w 6110416"/>
                  <a:gd name="connsiteY40" fmla="*/ 494270 h 1699054"/>
                  <a:gd name="connsiteX41" fmla="*/ 1278924 w 6110416"/>
                  <a:gd name="connsiteY41" fmla="*/ 494270 h 1699054"/>
                  <a:gd name="connsiteX42" fmla="*/ 1278924 w 6110416"/>
                  <a:gd name="connsiteY42" fmla="*/ 457200 h 1699054"/>
                  <a:gd name="connsiteX43" fmla="*/ 1136821 w 6110416"/>
                  <a:gd name="connsiteY43" fmla="*/ 457200 h 1699054"/>
                  <a:gd name="connsiteX44" fmla="*/ 1136821 w 6110416"/>
                  <a:gd name="connsiteY44" fmla="*/ 420130 h 1699054"/>
                  <a:gd name="connsiteX45" fmla="*/ 778475 w 6110416"/>
                  <a:gd name="connsiteY45" fmla="*/ 420130 h 1699054"/>
                  <a:gd name="connsiteX46" fmla="*/ 778475 w 6110416"/>
                  <a:gd name="connsiteY46" fmla="*/ 420130 h 1699054"/>
                  <a:gd name="connsiteX47" fmla="*/ 778475 w 6110416"/>
                  <a:gd name="connsiteY47" fmla="*/ 370703 h 1699054"/>
                  <a:gd name="connsiteX48" fmla="*/ 747583 w 6110416"/>
                  <a:gd name="connsiteY48" fmla="*/ 370703 h 1699054"/>
                  <a:gd name="connsiteX49" fmla="*/ 747583 w 6110416"/>
                  <a:gd name="connsiteY49" fmla="*/ 278027 h 1699054"/>
                  <a:gd name="connsiteX50" fmla="*/ 729048 w 6110416"/>
                  <a:gd name="connsiteY50" fmla="*/ 278027 h 1699054"/>
                  <a:gd name="connsiteX51" fmla="*/ 729048 w 6110416"/>
                  <a:gd name="connsiteY51" fmla="*/ 247135 h 1699054"/>
                  <a:gd name="connsiteX52" fmla="*/ 642551 w 6110416"/>
                  <a:gd name="connsiteY52" fmla="*/ 247135 h 1699054"/>
                  <a:gd name="connsiteX53" fmla="*/ 642551 w 6110416"/>
                  <a:gd name="connsiteY53" fmla="*/ 216243 h 1699054"/>
                  <a:gd name="connsiteX54" fmla="*/ 494270 w 6110416"/>
                  <a:gd name="connsiteY54" fmla="*/ 216243 h 1699054"/>
                  <a:gd name="connsiteX55" fmla="*/ 494270 w 6110416"/>
                  <a:gd name="connsiteY55" fmla="*/ 216243 h 1699054"/>
                  <a:gd name="connsiteX56" fmla="*/ 494270 w 6110416"/>
                  <a:gd name="connsiteY56" fmla="*/ 179173 h 1699054"/>
                  <a:gd name="connsiteX57" fmla="*/ 407773 w 6110416"/>
                  <a:gd name="connsiteY57" fmla="*/ 179173 h 1699054"/>
                  <a:gd name="connsiteX58" fmla="*/ 407773 w 6110416"/>
                  <a:gd name="connsiteY58" fmla="*/ 98854 h 1699054"/>
                  <a:gd name="connsiteX59" fmla="*/ 345989 w 6110416"/>
                  <a:gd name="connsiteY59" fmla="*/ 98854 h 1699054"/>
                  <a:gd name="connsiteX60" fmla="*/ 345989 w 6110416"/>
                  <a:gd name="connsiteY60" fmla="*/ 98854 h 1699054"/>
                  <a:gd name="connsiteX61" fmla="*/ 346847 w 6110416"/>
                  <a:gd name="connsiteY61" fmla="*/ 61612 h 1699054"/>
                  <a:gd name="connsiteX62" fmla="*/ 315097 w 6110416"/>
                  <a:gd name="connsiteY62" fmla="*/ 58437 h 1699054"/>
                  <a:gd name="connsiteX63" fmla="*/ 315097 w 6110416"/>
                  <a:gd name="connsiteY63" fmla="*/ 0 h 1699054"/>
                  <a:gd name="connsiteX64" fmla="*/ 0 w 6110416"/>
                  <a:gd name="connsiteY64" fmla="*/ 0 h 1699054"/>
                  <a:gd name="connsiteX0" fmla="*/ 6110416 w 6110416"/>
                  <a:gd name="connsiteY0" fmla="*/ 1699054 h 1699054"/>
                  <a:gd name="connsiteX1" fmla="*/ 5220729 w 6110416"/>
                  <a:gd name="connsiteY1" fmla="*/ 1699054 h 1699054"/>
                  <a:gd name="connsiteX2" fmla="*/ 5220729 w 6110416"/>
                  <a:gd name="connsiteY2" fmla="*/ 1544595 h 1699054"/>
                  <a:gd name="connsiteX3" fmla="*/ 5196016 w 6110416"/>
                  <a:gd name="connsiteY3" fmla="*/ 1544595 h 1699054"/>
                  <a:gd name="connsiteX4" fmla="*/ 5196016 w 6110416"/>
                  <a:gd name="connsiteY4" fmla="*/ 1439562 h 1699054"/>
                  <a:gd name="connsiteX5" fmla="*/ 4380470 w 6110416"/>
                  <a:gd name="connsiteY5" fmla="*/ 1439562 h 1699054"/>
                  <a:gd name="connsiteX6" fmla="*/ 4380470 w 6110416"/>
                  <a:gd name="connsiteY6" fmla="*/ 1297460 h 1699054"/>
                  <a:gd name="connsiteX7" fmla="*/ 4263081 w 6110416"/>
                  <a:gd name="connsiteY7" fmla="*/ 1297460 h 1699054"/>
                  <a:gd name="connsiteX8" fmla="*/ 4263081 w 6110416"/>
                  <a:gd name="connsiteY8" fmla="*/ 1217141 h 1699054"/>
                  <a:gd name="connsiteX9" fmla="*/ 4108621 w 6110416"/>
                  <a:gd name="connsiteY9" fmla="*/ 1217141 h 1699054"/>
                  <a:gd name="connsiteX10" fmla="*/ 4108621 w 6110416"/>
                  <a:gd name="connsiteY10" fmla="*/ 1149178 h 1699054"/>
                  <a:gd name="connsiteX11" fmla="*/ 3601994 w 6110416"/>
                  <a:gd name="connsiteY11" fmla="*/ 1149178 h 1699054"/>
                  <a:gd name="connsiteX12" fmla="*/ 3601994 w 6110416"/>
                  <a:gd name="connsiteY12" fmla="*/ 1031789 h 1699054"/>
                  <a:gd name="connsiteX13" fmla="*/ 3268362 w 6110416"/>
                  <a:gd name="connsiteY13" fmla="*/ 1031789 h 1699054"/>
                  <a:gd name="connsiteX14" fmla="*/ 3268362 w 6110416"/>
                  <a:gd name="connsiteY14" fmla="*/ 970005 h 1699054"/>
                  <a:gd name="connsiteX15" fmla="*/ 2780270 w 6110416"/>
                  <a:gd name="connsiteY15" fmla="*/ 970005 h 1699054"/>
                  <a:gd name="connsiteX16" fmla="*/ 2780270 w 6110416"/>
                  <a:gd name="connsiteY16" fmla="*/ 864973 h 1699054"/>
                  <a:gd name="connsiteX17" fmla="*/ 2767913 w 6110416"/>
                  <a:gd name="connsiteY17" fmla="*/ 864973 h 1699054"/>
                  <a:gd name="connsiteX18" fmla="*/ 2767913 w 6110416"/>
                  <a:gd name="connsiteY18" fmla="*/ 790833 h 1699054"/>
                  <a:gd name="connsiteX19" fmla="*/ 2749378 w 6110416"/>
                  <a:gd name="connsiteY19" fmla="*/ 790833 h 1699054"/>
                  <a:gd name="connsiteX20" fmla="*/ 2749378 w 6110416"/>
                  <a:gd name="connsiteY20" fmla="*/ 790833 h 1699054"/>
                  <a:gd name="connsiteX21" fmla="*/ 2749378 w 6110416"/>
                  <a:gd name="connsiteY21" fmla="*/ 790833 h 1699054"/>
                  <a:gd name="connsiteX22" fmla="*/ 2749378 w 6110416"/>
                  <a:gd name="connsiteY22" fmla="*/ 747584 h 1699054"/>
                  <a:gd name="connsiteX23" fmla="*/ 2557848 w 6110416"/>
                  <a:gd name="connsiteY23" fmla="*/ 747584 h 1699054"/>
                  <a:gd name="connsiteX24" fmla="*/ 2557848 w 6110416"/>
                  <a:gd name="connsiteY24" fmla="*/ 747584 h 1699054"/>
                  <a:gd name="connsiteX25" fmla="*/ 2557848 w 6110416"/>
                  <a:gd name="connsiteY25" fmla="*/ 747584 h 1699054"/>
                  <a:gd name="connsiteX26" fmla="*/ 2557848 w 6110416"/>
                  <a:gd name="connsiteY26" fmla="*/ 747584 h 1699054"/>
                  <a:gd name="connsiteX27" fmla="*/ 2557848 w 6110416"/>
                  <a:gd name="connsiteY27" fmla="*/ 747584 h 1699054"/>
                  <a:gd name="connsiteX28" fmla="*/ 2557848 w 6110416"/>
                  <a:gd name="connsiteY28" fmla="*/ 747584 h 1699054"/>
                  <a:gd name="connsiteX29" fmla="*/ 2557848 w 6110416"/>
                  <a:gd name="connsiteY29" fmla="*/ 698157 h 1699054"/>
                  <a:gd name="connsiteX30" fmla="*/ 2304535 w 6110416"/>
                  <a:gd name="connsiteY30" fmla="*/ 698157 h 1699054"/>
                  <a:gd name="connsiteX31" fmla="*/ 2304535 w 6110416"/>
                  <a:gd name="connsiteY31" fmla="*/ 698157 h 1699054"/>
                  <a:gd name="connsiteX32" fmla="*/ 2304535 w 6110416"/>
                  <a:gd name="connsiteY32" fmla="*/ 661087 h 1699054"/>
                  <a:gd name="connsiteX33" fmla="*/ 2014151 w 6110416"/>
                  <a:gd name="connsiteY33" fmla="*/ 661087 h 1699054"/>
                  <a:gd name="connsiteX34" fmla="*/ 2014151 w 6110416"/>
                  <a:gd name="connsiteY34" fmla="*/ 580768 h 1699054"/>
                  <a:gd name="connsiteX35" fmla="*/ 1958546 w 6110416"/>
                  <a:gd name="connsiteY35" fmla="*/ 580768 h 1699054"/>
                  <a:gd name="connsiteX36" fmla="*/ 1958546 w 6110416"/>
                  <a:gd name="connsiteY36" fmla="*/ 580768 h 1699054"/>
                  <a:gd name="connsiteX37" fmla="*/ 1958546 w 6110416"/>
                  <a:gd name="connsiteY37" fmla="*/ 525162 h 1699054"/>
                  <a:gd name="connsiteX38" fmla="*/ 1495167 w 6110416"/>
                  <a:gd name="connsiteY38" fmla="*/ 525162 h 1699054"/>
                  <a:gd name="connsiteX39" fmla="*/ 1495167 w 6110416"/>
                  <a:gd name="connsiteY39" fmla="*/ 525162 h 1699054"/>
                  <a:gd name="connsiteX40" fmla="*/ 1495167 w 6110416"/>
                  <a:gd name="connsiteY40" fmla="*/ 494270 h 1699054"/>
                  <a:gd name="connsiteX41" fmla="*/ 1278924 w 6110416"/>
                  <a:gd name="connsiteY41" fmla="*/ 494270 h 1699054"/>
                  <a:gd name="connsiteX42" fmla="*/ 1278924 w 6110416"/>
                  <a:gd name="connsiteY42" fmla="*/ 457200 h 1699054"/>
                  <a:gd name="connsiteX43" fmla="*/ 1136821 w 6110416"/>
                  <a:gd name="connsiteY43" fmla="*/ 457200 h 1699054"/>
                  <a:gd name="connsiteX44" fmla="*/ 1136821 w 6110416"/>
                  <a:gd name="connsiteY44" fmla="*/ 420130 h 1699054"/>
                  <a:gd name="connsiteX45" fmla="*/ 778475 w 6110416"/>
                  <a:gd name="connsiteY45" fmla="*/ 420130 h 1699054"/>
                  <a:gd name="connsiteX46" fmla="*/ 778475 w 6110416"/>
                  <a:gd name="connsiteY46" fmla="*/ 420130 h 1699054"/>
                  <a:gd name="connsiteX47" fmla="*/ 778475 w 6110416"/>
                  <a:gd name="connsiteY47" fmla="*/ 370703 h 1699054"/>
                  <a:gd name="connsiteX48" fmla="*/ 747583 w 6110416"/>
                  <a:gd name="connsiteY48" fmla="*/ 370703 h 1699054"/>
                  <a:gd name="connsiteX49" fmla="*/ 747583 w 6110416"/>
                  <a:gd name="connsiteY49" fmla="*/ 278027 h 1699054"/>
                  <a:gd name="connsiteX50" fmla="*/ 729048 w 6110416"/>
                  <a:gd name="connsiteY50" fmla="*/ 278027 h 1699054"/>
                  <a:gd name="connsiteX51" fmla="*/ 729048 w 6110416"/>
                  <a:gd name="connsiteY51" fmla="*/ 247135 h 1699054"/>
                  <a:gd name="connsiteX52" fmla="*/ 642551 w 6110416"/>
                  <a:gd name="connsiteY52" fmla="*/ 247135 h 1699054"/>
                  <a:gd name="connsiteX53" fmla="*/ 642551 w 6110416"/>
                  <a:gd name="connsiteY53" fmla="*/ 216243 h 1699054"/>
                  <a:gd name="connsiteX54" fmla="*/ 494270 w 6110416"/>
                  <a:gd name="connsiteY54" fmla="*/ 216243 h 1699054"/>
                  <a:gd name="connsiteX55" fmla="*/ 494270 w 6110416"/>
                  <a:gd name="connsiteY55" fmla="*/ 216243 h 1699054"/>
                  <a:gd name="connsiteX56" fmla="*/ 494270 w 6110416"/>
                  <a:gd name="connsiteY56" fmla="*/ 179173 h 1699054"/>
                  <a:gd name="connsiteX57" fmla="*/ 407773 w 6110416"/>
                  <a:gd name="connsiteY57" fmla="*/ 179173 h 1699054"/>
                  <a:gd name="connsiteX58" fmla="*/ 407773 w 6110416"/>
                  <a:gd name="connsiteY58" fmla="*/ 98854 h 1699054"/>
                  <a:gd name="connsiteX59" fmla="*/ 345989 w 6110416"/>
                  <a:gd name="connsiteY59" fmla="*/ 98854 h 1699054"/>
                  <a:gd name="connsiteX60" fmla="*/ 345989 w 6110416"/>
                  <a:gd name="connsiteY60" fmla="*/ 98854 h 1699054"/>
                  <a:gd name="connsiteX61" fmla="*/ 343672 w 6110416"/>
                  <a:gd name="connsiteY61" fmla="*/ 52087 h 1699054"/>
                  <a:gd name="connsiteX62" fmla="*/ 315097 w 6110416"/>
                  <a:gd name="connsiteY62" fmla="*/ 58437 h 1699054"/>
                  <a:gd name="connsiteX63" fmla="*/ 315097 w 6110416"/>
                  <a:gd name="connsiteY63" fmla="*/ 0 h 1699054"/>
                  <a:gd name="connsiteX64" fmla="*/ 0 w 6110416"/>
                  <a:gd name="connsiteY64" fmla="*/ 0 h 1699054"/>
                  <a:gd name="connsiteX0" fmla="*/ 6110416 w 6110416"/>
                  <a:gd name="connsiteY0" fmla="*/ 1699054 h 1699054"/>
                  <a:gd name="connsiteX1" fmla="*/ 5220729 w 6110416"/>
                  <a:gd name="connsiteY1" fmla="*/ 1699054 h 1699054"/>
                  <a:gd name="connsiteX2" fmla="*/ 5220729 w 6110416"/>
                  <a:gd name="connsiteY2" fmla="*/ 1544595 h 1699054"/>
                  <a:gd name="connsiteX3" fmla="*/ 5196016 w 6110416"/>
                  <a:gd name="connsiteY3" fmla="*/ 1544595 h 1699054"/>
                  <a:gd name="connsiteX4" fmla="*/ 5196016 w 6110416"/>
                  <a:gd name="connsiteY4" fmla="*/ 1439562 h 1699054"/>
                  <a:gd name="connsiteX5" fmla="*/ 4380470 w 6110416"/>
                  <a:gd name="connsiteY5" fmla="*/ 1439562 h 1699054"/>
                  <a:gd name="connsiteX6" fmla="*/ 4380470 w 6110416"/>
                  <a:gd name="connsiteY6" fmla="*/ 1297460 h 1699054"/>
                  <a:gd name="connsiteX7" fmla="*/ 4263081 w 6110416"/>
                  <a:gd name="connsiteY7" fmla="*/ 1297460 h 1699054"/>
                  <a:gd name="connsiteX8" fmla="*/ 4263081 w 6110416"/>
                  <a:gd name="connsiteY8" fmla="*/ 1217141 h 1699054"/>
                  <a:gd name="connsiteX9" fmla="*/ 4108621 w 6110416"/>
                  <a:gd name="connsiteY9" fmla="*/ 1217141 h 1699054"/>
                  <a:gd name="connsiteX10" fmla="*/ 4108621 w 6110416"/>
                  <a:gd name="connsiteY10" fmla="*/ 1149178 h 1699054"/>
                  <a:gd name="connsiteX11" fmla="*/ 3601994 w 6110416"/>
                  <a:gd name="connsiteY11" fmla="*/ 1149178 h 1699054"/>
                  <a:gd name="connsiteX12" fmla="*/ 3601994 w 6110416"/>
                  <a:gd name="connsiteY12" fmla="*/ 1031789 h 1699054"/>
                  <a:gd name="connsiteX13" fmla="*/ 3268362 w 6110416"/>
                  <a:gd name="connsiteY13" fmla="*/ 1031789 h 1699054"/>
                  <a:gd name="connsiteX14" fmla="*/ 3268362 w 6110416"/>
                  <a:gd name="connsiteY14" fmla="*/ 970005 h 1699054"/>
                  <a:gd name="connsiteX15" fmla="*/ 2780270 w 6110416"/>
                  <a:gd name="connsiteY15" fmla="*/ 970005 h 1699054"/>
                  <a:gd name="connsiteX16" fmla="*/ 2780270 w 6110416"/>
                  <a:gd name="connsiteY16" fmla="*/ 864973 h 1699054"/>
                  <a:gd name="connsiteX17" fmla="*/ 2767913 w 6110416"/>
                  <a:gd name="connsiteY17" fmla="*/ 864973 h 1699054"/>
                  <a:gd name="connsiteX18" fmla="*/ 2767913 w 6110416"/>
                  <a:gd name="connsiteY18" fmla="*/ 790833 h 1699054"/>
                  <a:gd name="connsiteX19" fmla="*/ 2749378 w 6110416"/>
                  <a:gd name="connsiteY19" fmla="*/ 790833 h 1699054"/>
                  <a:gd name="connsiteX20" fmla="*/ 2749378 w 6110416"/>
                  <a:gd name="connsiteY20" fmla="*/ 790833 h 1699054"/>
                  <a:gd name="connsiteX21" fmla="*/ 2749378 w 6110416"/>
                  <a:gd name="connsiteY21" fmla="*/ 790833 h 1699054"/>
                  <a:gd name="connsiteX22" fmla="*/ 2749378 w 6110416"/>
                  <a:gd name="connsiteY22" fmla="*/ 747584 h 1699054"/>
                  <a:gd name="connsiteX23" fmla="*/ 2557848 w 6110416"/>
                  <a:gd name="connsiteY23" fmla="*/ 747584 h 1699054"/>
                  <a:gd name="connsiteX24" fmla="*/ 2557848 w 6110416"/>
                  <a:gd name="connsiteY24" fmla="*/ 747584 h 1699054"/>
                  <a:gd name="connsiteX25" fmla="*/ 2557848 w 6110416"/>
                  <a:gd name="connsiteY25" fmla="*/ 747584 h 1699054"/>
                  <a:gd name="connsiteX26" fmla="*/ 2557848 w 6110416"/>
                  <a:gd name="connsiteY26" fmla="*/ 747584 h 1699054"/>
                  <a:gd name="connsiteX27" fmla="*/ 2557848 w 6110416"/>
                  <a:gd name="connsiteY27" fmla="*/ 747584 h 1699054"/>
                  <a:gd name="connsiteX28" fmla="*/ 2557848 w 6110416"/>
                  <a:gd name="connsiteY28" fmla="*/ 747584 h 1699054"/>
                  <a:gd name="connsiteX29" fmla="*/ 2557848 w 6110416"/>
                  <a:gd name="connsiteY29" fmla="*/ 698157 h 1699054"/>
                  <a:gd name="connsiteX30" fmla="*/ 2304535 w 6110416"/>
                  <a:gd name="connsiteY30" fmla="*/ 698157 h 1699054"/>
                  <a:gd name="connsiteX31" fmla="*/ 2304535 w 6110416"/>
                  <a:gd name="connsiteY31" fmla="*/ 698157 h 1699054"/>
                  <a:gd name="connsiteX32" fmla="*/ 2304535 w 6110416"/>
                  <a:gd name="connsiteY32" fmla="*/ 661087 h 1699054"/>
                  <a:gd name="connsiteX33" fmla="*/ 2014151 w 6110416"/>
                  <a:gd name="connsiteY33" fmla="*/ 661087 h 1699054"/>
                  <a:gd name="connsiteX34" fmla="*/ 2014151 w 6110416"/>
                  <a:gd name="connsiteY34" fmla="*/ 580768 h 1699054"/>
                  <a:gd name="connsiteX35" fmla="*/ 1958546 w 6110416"/>
                  <a:gd name="connsiteY35" fmla="*/ 580768 h 1699054"/>
                  <a:gd name="connsiteX36" fmla="*/ 1958546 w 6110416"/>
                  <a:gd name="connsiteY36" fmla="*/ 580768 h 1699054"/>
                  <a:gd name="connsiteX37" fmla="*/ 1958546 w 6110416"/>
                  <a:gd name="connsiteY37" fmla="*/ 525162 h 1699054"/>
                  <a:gd name="connsiteX38" fmla="*/ 1495167 w 6110416"/>
                  <a:gd name="connsiteY38" fmla="*/ 525162 h 1699054"/>
                  <a:gd name="connsiteX39" fmla="*/ 1495167 w 6110416"/>
                  <a:gd name="connsiteY39" fmla="*/ 525162 h 1699054"/>
                  <a:gd name="connsiteX40" fmla="*/ 1495167 w 6110416"/>
                  <a:gd name="connsiteY40" fmla="*/ 494270 h 1699054"/>
                  <a:gd name="connsiteX41" fmla="*/ 1278924 w 6110416"/>
                  <a:gd name="connsiteY41" fmla="*/ 494270 h 1699054"/>
                  <a:gd name="connsiteX42" fmla="*/ 1278924 w 6110416"/>
                  <a:gd name="connsiteY42" fmla="*/ 457200 h 1699054"/>
                  <a:gd name="connsiteX43" fmla="*/ 1136821 w 6110416"/>
                  <a:gd name="connsiteY43" fmla="*/ 457200 h 1699054"/>
                  <a:gd name="connsiteX44" fmla="*/ 1136821 w 6110416"/>
                  <a:gd name="connsiteY44" fmla="*/ 420130 h 1699054"/>
                  <a:gd name="connsiteX45" fmla="*/ 778475 w 6110416"/>
                  <a:gd name="connsiteY45" fmla="*/ 420130 h 1699054"/>
                  <a:gd name="connsiteX46" fmla="*/ 778475 w 6110416"/>
                  <a:gd name="connsiteY46" fmla="*/ 420130 h 1699054"/>
                  <a:gd name="connsiteX47" fmla="*/ 778475 w 6110416"/>
                  <a:gd name="connsiteY47" fmla="*/ 370703 h 1699054"/>
                  <a:gd name="connsiteX48" fmla="*/ 747583 w 6110416"/>
                  <a:gd name="connsiteY48" fmla="*/ 370703 h 1699054"/>
                  <a:gd name="connsiteX49" fmla="*/ 747583 w 6110416"/>
                  <a:gd name="connsiteY49" fmla="*/ 278027 h 1699054"/>
                  <a:gd name="connsiteX50" fmla="*/ 729048 w 6110416"/>
                  <a:gd name="connsiteY50" fmla="*/ 278027 h 1699054"/>
                  <a:gd name="connsiteX51" fmla="*/ 729048 w 6110416"/>
                  <a:gd name="connsiteY51" fmla="*/ 247135 h 1699054"/>
                  <a:gd name="connsiteX52" fmla="*/ 642551 w 6110416"/>
                  <a:gd name="connsiteY52" fmla="*/ 247135 h 1699054"/>
                  <a:gd name="connsiteX53" fmla="*/ 642551 w 6110416"/>
                  <a:gd name="connsiteY53" fmla="*/ 216243 h 1699054"/>
                  <a:gd name="connsiteX54" fmla="*/ 494270 w 6110416"/>
                  <a:gd name="connsiteY54" fmla="*/ 216243 h 1699054"/>
                  <a:gd name="connsiteX55" fmla="*/ 494270 w 6110416"/>
                  <a:gd name="connsiteY55" fmla="*/ 216243 h 1699054"/>
                  <a:gd name="connsiteX56" fmla="*/ 494270 w 6110416"/>
                  <a:gd name="connsiteY56" fmla="*/ 179173 h 1699054"/>
                  <a:gd name="connsiteX57" fmla="*/ 407773 w 6110416"/>
                  <a:gd name="connsiteY57" fmla="*/ 179173 h 1699054"/>
                  <a:gd name="connsiteX58" fmla="*/ 407773 w 6110416"/>
                  <a:gd name="connsiteY58" fmla="*/ 98854 h 1699054"/>
                  <a:gd name="connsiteX59" fmla="*/ 345989 w 6110416"/>
                  <a:gd name="connsiteY59" fmla="*/ 98854 h 1699054"/>
                  <a:gd name="connsiteX60" fmla="*/ 345989 w 6110416"/>
                  <a:gd name="connsiteY60" fmla="*/ 98854 h 1699054"/>
                  <a:gd name="connsiteX61" fmla="*/ 346847 w 6110416"/>
                  <a:gd name="connsiteY61" fmla="*/ 58437 h 1699054"/>
                  <a:gd name="connsiteX62" fmla="*/ 315097 w 6110416"/>
                  <a:gd name="connsiteY62" fmla="*/ 58437 h 1699054"/>
                  <a:gd name="connsiteX63" fmla="*/ 315097 w 6110416"/>
                  <a:gd name="connsiteY63" fmla="*/ 0 h 1699054"/>
                  <a:gd name="connsiteX64" fmla="*/ 0 w 6110416"/>
                  <a:gd name="connsiteY64" fmla="*/ 0 h 1699054"/>
                  <a:gd name="connsiteX0" fmla="*/ 6110416 w 6110416"/>
                  <a:gd name="connsiteY0" fmla="*/ 1699054 h 1699054"/>
                  <a:gd name="connsiteX1" fmla="*/ 5220729 w 6110416"/>
                  <a:gd name="connsiteY1" fmla="*/ 1699054 h 1699054"/>
                  <a:gd name="connsiteX2" fmla="*/ 5220729 w 6110416"/>
                  <a:gd name="connsiteY2" fmla="*/ 1544595 h 1699054"/>
                  <a:gd name="connsiteX3" fmla="*/ 5196016 w 6110416"/>
                  <a:gd name="connsiteY3" fmla="*/ 1544595 h 1699054"/>
                  <a:gd name="connsiteX4" fmla="*/ 5196016 w 6110416"/>
                  <a:gd name="connsiteY4" fmla="*/ 1439562 h 1699054"/>
                  <a:gd name="connsiteX5" fmla="*/ 4380470 w 6110416"/>
                  <a:gd name="connsiteY5" fmla="*/ 1439562 h 1699054"/>
                  <a:gd name="connsiteX6" fmla="*/ 4380470 w 6110416"/>
                  <a:gd name="connsiteY6" fmla="*/ 1297460 h 1699054"/>
                  <a:gd name="connsiteX7" fmla="*/ 4263081 w 6110416"/>
                  <a:gd name="connsiteY7" fmla="*/ 1297460 h 1699054"/>
                  <a:gd name="connsiteX8" fmla="*/ 4263081 w 6110416"/>
                  <a:gd name="connsiteY8" fmla="*/ 1217141 h 1699054"/>
                  <a:gd name="connsiteX9" fmla="*/ 4108621 w 6110416"/>
                  <a:gd name="connsiteY9" fmla="*/ 1217141 h 1699054"/>
                  <a:gd name="connsiteX10" fmla="*/ 4108621 w 6110416"/>
                  <a:gd name="connsiteY10" fmla="*/ 1149178 h 1699054"/>
                  <a:gd name="connsiteX11" fmla="*/ 3601994 w 6110416"/>
                  <a:gd name="connsiteY11" fmla="*/ 1149178 h 1699054"/>
                  <a:gd name="connsiteX12" fmla="*/ 3601994 w 6110416"/>
                  <a:gd name="connsiteY12" fmla="*/ 1031789 h 1699054"/>
                  <a:gd name="connsiteX13" fmla="*/ 3268362 w 6110416"/>
                  <a:gd name="connsiteY13" fmla="*/ 1031789 h 1699054"/>
                  <a:gd name="connsiteX14" fmla="*/ 3268362 w 6110416"/>
                  <a:gd name="connsiteY14" fmla="*/ 970005 h 1699054"/>
                  <a:gd name="connsiteX15" fmla="*/ 2780270 w 6110416"/>
                  <a:gd name="connsiteY15" fmla="*/ 970005 h 1699054"/>
                  <a:gd name="connsiteX16" fmla="*/ 2780270 w 6110416"/>
                  <a:gd name="connsiteY16" fmla="*/ 864973 h 1699054"/>
                  <a:gd name="connsiteX17" fmla="*/ 2767913 w 6110416"/>
                  <a:gd name="connsiteY17" fmla="*/ 864973 h 1699054"/>
                  <a:gd name="connsiteX18" fmla="*/ 2767913 w 6110416"/>
                  <a:gd name="connsiteY18" fmla="*/ 790833 h 1699054"/>
                  <a:gd name="connsiteX19" fmla="*/ 2749378 w 6110416"/>
                  <a:gd name="connsiteY19" fmla="*/ 790833 h 1699054"/>
                  <a:gd name="connsiteX20" fmla="*/ 2749378 w 6110416"/>
                  <a:gd name="connsiteY20" fmla="*/ 790833 h 1699054"/>
                  <a:gd name="connsiteX21" fmla="*/ 2749378 w 6110416"/>
                  <a:gd name="connsiteY21" fmla="*/ 790833 h 1699054"/>
                  <a:gd name="connsiteX22" fmla="*/ 2749378 w 6110416"/>
                  <a:gd name="connsiteY22" fmla="*/ 747584 h 1699054"/>
                  <a:gd name="connsiteX23" fmla="*/ 2557848 w 6110416"/>
                  <a:gd name="connsiteY23" fmla="*/ 747584 h 1699054"/>
                  <a:gd name="connsiteX24" fmla="*/ 2557848 w 6110416"/>
                  <a:gd name="connsiteY24" fmla="*/ 747584 h 1699054"/>
                  <a:gd name="connsiteX25" fmla="*/ 2557848 w 6110416"/>
                  <a:gd name="connsiteY25" fmla="*/ 747584 h 1699054"/>
                  <a:gd name="connsiteX26" fmla="*/ 2557848 w 6110416"/>
                  <a:gd name="connsiteY26" fmla="*/ 747584 h 1699054"/>
                  <a:gd name="connsiteX27" fmla="*/ 2557848 w 6110416"/>
                  <a:gd name="connsiteY27" fmla="*/ 747584 h 1699054"/>
                  <a:gd name="connsiteX28" fmla="*/ 2557848 w 6110416"/>
                  <a:gd name="connsiteY28" fmla="*/ 747584 h 1699054"/>
                  <a:gd name="connsiteX29" fmla="*/ 2557848 w 6110416"/>
                  <a:gd name="connsiteY29" fmla="*/ 698157 h 1699054"/>
                  <a:gd name="connsiteX30" fmla="*/ 2304535 w 6110416"/>
                  <a:gd name="connsiteY30" fmla="*/ 698157 h 1699054"/>
                  <a:gd name="connsiteX31" fmla="*/ 2304535 w 6110416"/>
                  <a:gd name="connsiteY31" fmla="*/ 698157 h 1699054"/>
                  <a:gd name="connsiteX32" fmla="*/ 2304535 w 6110416"/>
                  <a:gd name="connsiteY32" fmla="*/ 661087 h 1699054"/>
                  <a:gd name="connsiteX33" fmla="*/ 2014151 w 6110416"/>
                  <a:gd name="connsiteY33" fmla="*/ 661087 h 1699054"/>
                  <a:gd name="connsiteX34" fmla="*/ 2014151 w 6110416"/>
                  <a:gd name="connsiteY34" fmla="*/ 580768 h 1699054"/>
                  <a:gd name="connsiteX35" fmla="*/ 1958546 w 6110416"/>
                  <a:gd name="connsiteY35" fmla="*/ 580768 h 1699054"/>
                  <a:gd name="connsiteX36" fmla="*/ 1958546 w 6110416"/>
                  <a:gd name="connsiteY36" fmla="*/ 580768 h 1699054"/>
                  <a:gd name="connsiteX37" fmla="*/ 1958546 w 6110416"/>
                  <a:gd name="connsiteY37" fmla="*/ 525162 h 1699054"/>
                  <a:gd name="connsiteX38" fmla="*/ 1495167 w 6110416"/>
                  <a:gd name="connsiteY38" fmla="*/ 525162 h 1699054"/>
                  <a:gd name="connsiteX39" fmla="*/ 1495167 w 6110416"/>
                  <a:gd name="connsiteY39" fmla="*/ 525162 h 1699054"/>
                  <a:gd name="connsiteX40" fmla="*/ 1495167 w 6110416"/>
                  <a:gd name="connsiteY40" fmla="*/ 494270 h 1699054"/>
                  <a:gd name="connsiteX41" fmla="*/ 1278924 w 6110416"/>
                  <a:gd name="connsiteY41" fmla="*/ 494270 h 1699054"/>
                  <a:gd name="connsiteX42" fmla="*/ 1278924 w 6110416"/>
                  <a:gd name="connsiteY42" fmla="*/ 457200 h 1699054"/>
                  <a:gd name="connsiteX43" fmla="*/ 1136821 w 6110416"/>
                  <a:gd name="connsiteY43" fmla="*/ 457200 h 1699054"/>
                  <a:gd name="connsiteX44" fmla="*/ 1136821 w 6110416"/>
                  <a:gd name="connsiteY44" fmla="*/ 420130 h 1699054"/>
                  <a:gd name="connsiteX45" fmla="*/ 778475 w 6110416"/>
                  <a:gd name="connsiteY45" fmla="*/ 420130 h 1699054"/>
                  <a:gd name="connsiteX46" fmla="*/ 778475 w 6110416"/>
                  <a:gd name="connsiteY46" fmla="*/ 420130 h 1699054"/>
                  <a:gd name="connsiteX47" fmla="*/ 778475 w 6110416"/>
                  <a:gd name="connsiteY47" fmla="*/ 370703 h 1699054"/>
                  <a:gd name="connsiteX48" fmla="*/ 747583 w 6110416"/>
                  <a:gd name="connsiteY48" fmla="*/ 370703 h 1699054"/>
                  <a:gd name="connsiteX49" fmla="*/ 747583 w 6110416"/>
                  <a:gd name="connsiteY49" fmla="*/ 278027 h 1699054"/>
                  <a:gd name="connsiteX50" fmla="*/ 729048 w 6110416"/>
                  <a:gd name="connsiteY50" fmla="*/ 278027 h 1699054"/>
                  <a:gd name="connsiteX51" fmla="*/ 729048 w 6110416"/>
                  <a:gd name="connsiteY51" fmla="*/ 247135 h 1699054"/>
                  <a:gd name="connsiteX52" fmla="*/ 642551 w 6110416"/>
                  <a:gd name="connsiteY52" fmla="*/ 247135 h 1699054"/>
                  <a:gd name="connsiteX53" fmla="*/ 642551 w 6110416"/>
                  <a:gd name="connsiteY53" fmla="*/ 216243 h 1699054"/>
                  <a:gd name="connsiteX54" fmla="*/ 494270 w 6110416"/>
                  <a:gd name="connsiteY54" fmla="*/ 216243 h 1699054"/>
                  <a:gd name="connsiteX55" fmla="*/ 494270 w 6110416"/>
                  <a:gd name="connsiteY55" fmla="*/ 216243 h 1699054"/>
                  <a:gd name="connsiteX56" fmla="*/ 494270 w 6110416"/>
                  <a:gd name="connsiteY56" fmla="*/ 179173 h 1699054"/>
                  <a:gd name="connsiteX57" fmla="*/ 407773 w 6110416"/>
                  <a:gd name="connsiteY57" fmla="*/ 179173 h 1699054"/>
                  <a:gd name="connsiteX58" fmla="*/ 407773 w 6110416"/>
                  <a:gd name="connsiteY58" fmla="*/ 98854 h 1699054"/>
                  <a:gd name="connsiteX59" fmla="*/ 345989 w 6110416"/>
                  <a:gd name="connsiteY59" fmla="*/ 98854 h 1699054"/>
                  <a:gd name="connsiteX60" fmla="*/ 345989 w 6110416"/>
                  <a:gd name="connsiteY60" fmla="*/ 98854 h 1699054"/>
                  <a:gd name="connsiteX61" fmla="*/ 346847 w 6110416"/>
                  <a:gd name="connsiteY61" fmla="*/ 58437 h 1699054"/>
                  <a:gd name="connsiteX62" fmla="*/ 315097 w 6110416"/>
                  <a:gd name="connsiteY62" fmla="*/ 58437 h 1699054"/>
                  <a:gd name="connsiteX63" fmla="*/ 315097 w 6110416"/>
                  <a:gd name="connsiteY63" fmla="*/ 0 h 1699054"/>
                  <a:gd name="connsiteX64" fmla="*/ 0 w 6110416"/>
                  <a:gd name="connsiteY64" fmla="*/ 12700 h 1699054"/>
                  <a:gd name="connsiteX0" fmla="*/ 6110416 w 6110416"/>
                  <a:gd name="connsiteY0" fmla="*/ 1686354 h 1686354"/>
                  <a:gd name="connsiteX1" fmla="*/ 5220729 w 6110416"/>
                  <a:gd name="connsiteY1" fmla="*/ 1686354 h 1686354"/>
                  <a:gd name="connsiteX2" fmla="*/ 5220729 w 6110416"/>
                  <a:gd name="connsiteY2" fmla="*/ 1531895 h 1686354"/>
                  <a:gd name="connsiteX3" fmla="*/ 5196016 w 6110416"/>
                  <a:gd name="connsiteY3" fmla="*/ 1531895 h 1686354"/>
                  <a:gd name="connsiteX4" fmla="*/ 5196016 w 6110416"/>
                  <a:gd name="connsiteY4" fmla="*/ 1426862 h 1686354"/>
                  <a:gd name="connsiteX5" fmla="*/ 4380470 w 6110416"/>
                  <a:gd name="connsiteY5" fmla="*/ 1426862 h 1686354"/>
                  <a:gd name="connsiteX6" fmla="*/ 4380470 w 6110416"/>
                  <a:gd name="connsiteY6" fmla="*/ 1284760 h 1686354"/>
                  <a:gd name="connsiteX7" fmla="*/ 4263081 w 6110416"/>
                  <a:gd name="connsiteY7" fmla="*/ 1284760 h 1686354"/>
                  <a:gd name="connsiteX8" fmla="*/ 4263081 w 6110416"/>
                  <a:gd name="connsiteY8" fmla="*/ 1204441 h 1686354"/>
                  <a:gd name="connsiteX9" fmla="*/ 4108621 w 6110416"/>
                  <a:gd name="connsiteY9" fmla="*/ 1204441 h 1686354"/>
                  <a:gd name="connsiteX10" fmla="*/ 4108621 w 6110416"/>
                  <a:gd name="connsiteY10" fmla="*/ 1136478 h 1686354"/>
                  <a:gd name="connsiteX11" fmla="*/ 3601994 w 6110416"/>
                  <a:gd name="connsiteY11" fmla="*/ 1136478 h 1686354"/>
                  <a:gd name="connsiteX12" fmla="*/ 3601994 w 6110416"/>
                  <a:gd name="connsiteY12" fmla="*/ 1019089 h 1686354"/>
                  <a:gd name="connsiteX13" fmla="*/ 3268362 w 6110416"/>
                  <a:gd name="connsiteY13" fmla="*/ 1019089 h 1686354"/>
                  <a:gd name="connsiteX14" fmla="*/ 3268362 w 6110416"/>
                  <a:gd name="connsiteY14" fmla="*/ 957305 h 1686354"/>
                  <a:gd name="connsiteX15" fmla="*/ 2780270 w 6110416"/>
                  <a:gd name="connsiteY15" fmla="*/ 957305 h 1686354"/>
                  <a:gd name="connsiteX16" fmla="*/ 2780270 w 6110416"/>
                  <a:gd name="connsiteY16" fmla="*/ 852273 h 1686354"/>
                  <a:gd name="connsiteX17" fmla="*/ 2767913 w 6110416"/>
                  <a:gd name="connsiteY17" fmla="*/ 852273 h 1686354"/>
                  <a:gd name="connsiteX18" fmla="*/ 2767913 w 6110416"/>
                  <a:gd name="connsiteY18" fmla="*/ 778133 h 1686354"/>
                  <a:gd name="connsiteX19" fmla="*/ 2749378 w 6110416"/>
                  <a:gd name="connsiteY19" fmla="*/ 778133 h 1686354"/>
                  <a:gd name="connsiteX20" fmla="*/ 2749378 w 6110416"/>
                  <a:gd name="connsiteY20" fmla="*/ 778133 h 1686354"/>
                  <a:gd name="connsiteX21" fmla="*/ 2749378 w 6110416"/>
                  <a:gd name="connsiteY21" fmla="*/ 778133 h 1686354"/>
                  <a:gd name="connsiteX22" fmla="*/ 2749378 w 6110416"/>
                  <a:gd name="connsiteY22" fmla="*/ 734884 h 1686354"/>
                  <a:gd name="connsiteX23" fmla="*/ 2557848 w 6110416"/>
                  <a:gd name="connsiteY23" fmla="*/ 734884 h 1686354"/>
                  <a:gd name="connsiteX24" fmla="*/ 2557848 w 6110416"/>
                  <a:gd name="connsiteY24" fmla="*/ 734884 h 1686354"/>
                  <a:gd name="connsiteX25" fmla="*/ 2557848 w 6110416"/>
                  <a:gd name="connsiteY25" fmla="*/ 734884 h 1686354"/>
                  <a:gd name="connsiteX26" fmla="*/ 2557848 w 6110416"/>
                  <a:gd name="connsiteY26" fmla="*/ 734884 h 1686354"/>
                  <a:gd name="connsiteX27" fmla="*/ 2557848 w 6110416"/>
                  <a:gd name="connsiteY27" fmla="*/ 734884 h 1686354"/>
                  <a:gd name="connsiteX28" fmla="*/ 2557848 w 6110416"/>
                  <a:gd name="connsiteY28" fmla="*/ 734884 h 1686354"/>
                  <a:gd name="connsiteX29" fmla="*/ 2557848 w 6110416"/>
                  <a:gd name="connsiteY29" fmla="*/ 685457 h 1686354"/>
                  <a:gd name="connsiteX30" fmla="*/ 2304535 w 6110416"/>
                  <a:gd name="connsiteY30" fmla="*/ 685457 h 1686354"/>
                  <a:gd name="connsiteX31" fmla="*/ 2304535 w 6110416"/>
                  <a:gd name="connsiteY31" fmla="*/ 685457 h 1686354"/>
                  <a:gd name="connsiteX32" fmla="*/ 2304535 w 6110416"/>
                  <a:gd name="connsiteY32" fmla="*/ 648387 h 1686354"/>
                  <a:gd name="connsiteX33" fmla="*/ 2014151 w 6110416"/>
                  <a:gd name="connsiteY33" fmla="*/ 648387 h 1686354"/>
                  <a:gd name="connsiteX34" fmla="*/ 2014151 w 6110416"/>
                  <a:gd name="connsiteY34" fmla="*/ 568068 h 1686354"/>
                  <a:gd name="connsiteX35" fmla="*/ 1958546 w 6110416"/>
                  <a:gd name="connsiteY35" fmla="*/ 568068 h 1686354"/>
                  <a:gd name="connsiteX36" fmla="*/ 1958546 w 6110416"/>
                  <a:gd name="connsiteY36" fmla="*/ 568068 h 1686354"/>
                  <a:gd name="connsiteX37" fmla="*/ 1958546 w 6110416"/>
                  <a:gd name="connsiteY37" fmla="*/ 512462 h 1686354"/>
                  <a:gd name="connsiteX38" fmla="*/ 1495167 w 6110416"/>
                  <a:gd name="connsiteY38" fmla="*/ 512462 h 1686354"/>
                  <a:gd name="connsiteX39" fmla="*/ 1495167 w 6110416"/>
                  <a:gd name="connsiteY39" fmla="*/ 512462 h 1686354"/>
                  <a:gd name="connsiteX40" fmla="*/ 1495167 w 6110416"/>
                  <a:gd name="connsiteY40" fmla="*/ 481570 h 1686354"/>
                  <a:gd name="connsiteX41" fmla="*/ 1278924 w 6110416"/>
                  <a:gd name="connsiteY41" fmla="*/ 481570 h 1686354"/>
                  <a:gd name="connsiteX42" fmla="*/ 1278924 w 6110416"/>
                  <a:gd name="connsiteY42" fmla="*/ 444500 h 1686354"/>
                  <a:gd name="connsiteX43" fmla="*/ 1136821 w 6110416"/>
                  <a:gd name="connsiteY43" fmla="*/ 444500 h 1686354"/>
                  <a:gd name="connsiteX44" fmla="*/ 1136821 w 6110416"/>
                  <a:gd name="connsiteY44" fmla="*/ 407430 h 1686354"/>
                  <a:gd name="connsiteX45" fmla="*/ 778475 w 6110416"/>
                  <a:gd name="connsiteY45" fmla="*/ 407430 h 1686354"/>
                  <a:gd name="connsiteX46" fmla="*/ 778475 w 6110416"/>
                  <a:gd name="connsiteY46" fmla="*/ 407430 h 1686354"/>
                  <a:gd name="connsiteX47" fmla="*/ 778475 w 6110416"/>
                  <a:gd name="connsiteY47" fmla="*/ 358003 h 1686354"/>
                  <a:gd name="connsiteX48" fmla="*/ 747583 w 6110416"/>
                  <a:gd name="connsiteY48" fmla="*/ 358003 h 1686354"/>
                  <a:gd name="connsiteX49" fmla="*/ 747583 w 6110416"/>
                  <a:gd name="connsiteY49" fmla="*/ 265327 h 1686354"/>
                  <a:gd name="connsiteX50" fmla="*/ 729048 w 6110416"/>
                  <a:gd name="connsiteY50" fmla="*/ 265327 h 1686354"/>
                  <a:gd name="connsiteX51" fmla="*/ 729048 w 6110416"/>
                  <a:gd name="connsiteY51" fmla="*/ 234435 h 1686354"/>
                  <a:gd name="connsiteX52" fmla="*/ 642551 w 6110416"/>
                  <a:gd name="connsiteY52" fmla="*/ 234435 h 1686354"/>
                  <a:gd name="connsiteX53" fmla="*/ 642551 w 6110416"/>
                  <a:gd name="connsiteY53" fmla="*/ 203543 h 1686354"/>
                  <a:gd name="connsiteX54" fmla="*/ 494270 w 6110416"/>
                  <a:gd name="connsiteY54" fmla="*/ 203543 h 1686354"/>
                  <a:gd name="connsiteX55" fmla="*/ 494270 w 6110416"/>
                  <a:gd name="connsiteY55" fmla="*/ 203543 h 1686354"/>
                  <a:gd name="connsiteX56" fmla="*/ 494270 w 6110416"/>
                  <a:gd name="connsiteY56" fmla="*/ 166473 h 1686354"/>
                  <a:gd name="connsiteX57" fmla="*/ 407773 w 6110416"/>
                  <a:gd name="connsiteY57" fmla="*/ 166473 h 1686354"/>
                  <a:gd name="connsiteX58" fmla="*/ 407773 w 6110416"/>
                  <a:gd name="connsiteY58" fmla="*/ 86154 h 1686354"/>
                  <a:gd name="connsiteX59" fmla="*/ 345989 w 6110416"/>
                  <a:gd name="connsiteY59" fmla="*/ 86154 h 1686354"/>
                  <a:gd name="connsiteX60" fmla="*/ 345989 w 6110416"/>
                  <a:gd name="connsiteY60" fmla="*/ 86154 h 1686354"/>
                  <a:gd name="connsiteX61" fmla="*/ 346847 w 6110416"/>
                  <a:gd name="connsiteY61" fmla="*/ 45737 h 1686354"/>
                  <a:gd name="connsiteX62" fmla="*/ 315097 w 6110416"/>
                  <a:gd name="connsiteY62" fmla="*/ 45737 h 1686354"/>
                  <a:gd name="connsiteX63" fmla="*/ 315097 w 6110416"/>
                  <a:gd name="connsiteY63" fmla="*/ 3175 h 1686354"/>
                  <a:gd name="connsiteX64" fmla="*/ 0 w 6110416"/>
                  <a:gd name="connsiteY64" fmla="*/ 0 h 168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110416" h="1686354">
                    <a:moveTo>
                      <a:pt x="6110416" y="1686354"/>
                    </a:moveTo>
                    <a:lnTo>
                      <a:pt x="5220729" y="1686354"/>
                    </a:lnTo>
                    <a:lnTo>
                      <a:pt x="5220729" y="1531895"/>
                    </a:lnTo>
                    <a:lnTo>
                      <a:pt x="5196016" y="1531895"/>
                    </a:lnTo>
                    <a:lnTo>
                      <a:pt x="5196016" y="1426862"/>
                    </a:lnTo>
                    <a:lnTo>
                      <a:pt x="4380470" y="1426862"/>
                    </a:lnTo>
                    <a:lnTo>
                      <a:pt x="4380470" y="1284760"/>
                    </a:lnTo>
                    <a:lnTo>
                      <a:pt x="4263081" y="1284760"/>
                    </a:lnTo>
                    <a:lnTo>
                      <a:pt x="4263081" y="1204441"/>
                    </a:lnTo>
                    <a:lnTo>
                      <a:pt x="4108621" y="1204441"/>
                    </a:lnTo>
                    <a:lnTo>
                      <a:pt x="4108621" y="1136478"/>
                    </a:lnTo>
                    <a:lnTo>
                      <a:pt x="3601994" y="1136478"/>
                    </a:lnTo>
                    <a:lnTo>
                      <a:pt x="3601994" y="1019089"/>
                    </a:lnTo>
                    <a:lnTo>
                      <a:pt x="3268362" y="1019089"/>
                    </a:lnTo>
                    <a:lnTo>
                      <a:pt x="3268362" y="957305"/>
                    </a:lnTo>
                    <a:lnTo>
                      <a:pt x="2780270" y="957305"/>
                    </a:lnTo>
                    <a:lnTo>
                      <a:pt x="2780270" y="852273"/>
                    </a:lnTo>
                    <a:lnTo>
                      <a:pt x="2767913" y="852273"/>
                    </a:lnTo>
                    <a:lnTo>
                      <a:pt x="2767913" y="778133"/>
                    </a:lnTo>
                    <a:lnTo>
                      <a:pt x="2749378" y="778133"/>
                    </a:lnTo>
                    <a:lnTo>
                      <a:pt x="2749378" y="778133"/>
                    </a:lnTo>
                    <a:lnTo>
                      <a:pt x="2749378" y="778133"/>
                    </a:lnTo>
                    <a:lnTo>
                      <a:pt x="2749378" y="734884"/>
                    </a:lnTo>
                    <a:lnTo>
                      <a:pt x="2557848" y="734884"/>
                    </a:lnTo>
                    <a:lnTo>
                      <a:pt x="2557848" y="734884"/>
                    </a:lnTo>
                    <a:lnTo>
                      <a:pt x="2557848" y="734884"/>
                    </a:lnTo>
                    <a:lnTo>
                      <a:pt x="2557848" y="734884"/>
                    </a:lnTo>
                    <a:lnTo>
                      <a:pt x="2557848" y="734884"/>
                    </a:lnTo>
                    <a:lnTo>
                      <a:pt x="2557848" y="734884"/>
                    </a:lnTo>
                    <a:lnTo>
                      <a:pt x="2557848" y="685457"/>
                    </a:lnTo>
                    <a:lnTo>
                      <a:pt x="2304535" y="685457"/>
                    </a:lnTo>
                    <a:lnTo>
                      <a:pt x="2304535" y="685457"/>
                    </a:lnTo>
                    <a:lnTo>
                      <a:pt x="2304535" y="648387"/>
                    </a:lnTo>
                    <a:lnTo>
                      <a:pt x="2014151" y="648387"/>
                    </a:lnTo>
                    <a:lnTo>
                      <a:pt x="2014151" y="568068"/>
                    </a:lnTo>
                    <a:lnTo>
                      <a:pt x="1958546" y="568068"/>
                    </a:lnTo>
                    <a:lnTo>
                      <a:pt x="1958546" y="568068"/>
                    </a:lnTo>
                    <a:lnTo>
                      <a:pt x="1958546" y="512462"/>
                    </a:lnTo>
                    <a:lnTo>
                      <a:pt x="1495167" y="512462"/>
                    </a:lnTo>
                    <a:lnTo>
                      <a:pt x="1495167" y="512462"/>
                    </a:lnTo>
                    <a:lnTo>
                      <a:pt x="1495167" y="481570"/>
                    </a:lnTo>
                    <a:lnTo>
                      <a:pt x="1278924" y="481570"/>
                    </a:lnTo>
                    <a:lnTo>
                      <a:pt x="1278924" y="444500"/>
                    </a:lnTo>
                    <a:lnTo>
                      <a:pt x="1136821" y="444500"/>
                    </a:lnTo>
                    <a:lnTo>
                      <a:pt x="1136821" y="407430"/>
                    </a:lnTo>
                    <a:lnTo>
                      <a:pt x="778475" y="407430"/>
                    </a:lnTo>
                    <a:lnTo>
                      <a:pt x="778475" y="407430"/>
                    </a:lnTo>
                    <a:lnTo>
                      <a:pt x="778475" y="358003"/>
                    </a:lnTo>
                    <a:lnTo>
                      <a:pt x="747583" y="358003"/>
                    </a:lnTo>
                    <a:lnTo>
                      <a:pt x="747583" y="265327"/>
                    </a:lnTo>
                    <a:lnTo>
                      <a:pt x="729048" y="265327"/>
                    </a:lnTo>
                    <a:lnTo>
                      <a:pt x="729048" y="234435"/>
                    </a:lnTo>
                    <a:lnTo>
                      <a:pt x="642551" y="234435"/>
                    </a:lnTo>
                    <a:lnTo>
                      <a:pt x="642551" y="203543"/>
                    </a:lnTo>
                    <a:lnTo>
                      <a:pt x="494270" y="203543"/>
                    </a:lnTo>
                    <a:lnTo>
                      <a:pt x="494270" y="203543"/>
                    </a:lnTo>
                    <a:lnTo>
                      <a:pt x="494270" y="166473"/>
                    </a:lnTo>
                    <a:lnTo>
                      <a:pt x="407773" y="166473"/>
                    </a:lnTo>
                    <a:lnTo>
                      <a:pt x="407773" y="86154"/>
                    </a:lnTo>
                    <a:lnTo>
                      <a:pt x="345989" y="86154"/>
                    </a:lnTo>
                    <a:lnTo>
                      <a:pt x="345989" y="86154"/>
                    </a:lnTo>
                    <a:lnTo>
                      <a:pt x="346847" y="45737"/>
                    </a:lnTo>
                    <a:lnTo>
                      <a:pt x="315097" y="45737"/>
                    </a:lnTo>
                    <a:lnTo>
                      <a:pt x="315097" y="3175"/>
                    </a:lnTo>
                    <a:lnTo>
                      <a:pt x="0" y="0"/>
                    </a:lnTo>
                  </a:path>
                </a:pathLst>
              </a:custGeom>
              <a:noFill/>
              <a:ln w="28575">
                <a:solidFill>
                  <a:schemeClr val="accent3">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71" name="Freeform 9246">
                <a:extLst>
                  <a:ext uri="{FF2B5EF4-FFF2-40B4-BE49-F238E27FC236}">
                    <a16:creationId xmlns:a16="http://schemas.microsoft.com/office/drawing/2014/main" id="{EED278A5-09AB-9CFC-2767-41FE1B3F05A0}"/>
                  </a:ext>
                </a:extLst>
              </p:cNvPr>
              <p:cNvSpPr/>
              <p:nvPr/>
            </p:nvSpPr>
            <p:spPr bwMode="auto">
              <a:xfrm>
                <a:off x="2667000" y="1682750"/>
                <a:ext cx="425450" cy="111125"/>
              </a:xfrm>
              <a:custGeom>
                <a:avLst/>
                <a:gdLst>
                  <a:gd name="connsiteX0" fmla="*/ 0 w 425450"/>
                  <a:gd name="connsiteY0" fmla="*/ 0 h 111125"/>
                  <a:gd name="connsiteX1" fmla="*/ 0 w 425450"/>
                  <a:gd name="connsiteY1" fmla="*/ 47625 h 111125"/>
                  <a:gd name="connsiteX2" fmla="*/ 250825 w 425450"/>
                  <a:gd name="connsiteY2" fmla="*/ 47625 h 111125"/>
                  <a:gd name="connsiteX3" fmla="*/ 250825 w 425450"/>
                  <a:gd name="connsiteY3" fmla="*/ 47625 h 111125"/>
                  <a:gd name="connsiteX4" fmla="*/ 250825 w 425450"/>
                  <a:gd name="connsiteY4" fmla="*/ 76200 h 111125"/>
                  <a:gd name="connsiteX5" fmla="*/ 339725 w 425450"/>
                  <a:gd name="connsiteY5" fmla="*/ 76200 h 111125"/>
                  <a:gd name="connsiteX6" fmla="*/ 339725 w 425450"/>
                  <a:gd name="connsiteY6" fmla="*/ 111125 h 111125"/>
                  <a:gd name="connsiteX7" fmla="*/ 425450 w 425450"/>
                  <a:gd name="connsiteY7" fmla="*/ 111125 h 11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5450" h="111125">
                    <a:moveTo>
                      <a:pt x="0" y="0"/>
                    </a:moveTo>
                    <a:lnTo>
                      <a:pt x="0" y="47625"/>
                    </a:lnTo>
                    <a:lnTo>
                      <a:pt x="250825" y="47625"/>
                    </a:lnTo>
                    <a:lnTo>
                      <a:pt x="250825" y="47625"/>
                    </a:lnTo>
                    <a:lnTo>
                      <a:pt x="250825" y="76200"/>
                    </a:lnTo>
                    <a:lnTo>
                      <a:pt x="339725" y="76200"/>
                    </a:lnTo>
                    <a:lnTo>
                      <a:pt x="339725" y="111125"/>
                    </a:lnTo>
                    <a:lnTo>
                      <a:pt x="425450" y="111125"/>
                    </a:lnTo>
                  </a:path>
                </a:pathLst>
              </a:custGeom>
              <a:noFill/>
              <a:ln w="28575">
                <a:solidFill>
                  <a:schemeClr val="accent3">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72" name="Freeform 9248">
                <a:extLst>
                  <a:ext uri="{FF2B5EF4-FFF2-40B4-BE49-F238E27FC236}">
                    <a16:creationId xmlns:a16="http://schemas.microsoft.com/office/drawing/2014/main" id="{1B7C5E6B-F7EB-6ED8-E47E-3E1254F34699}"/>
                  </a:ext>
                </a:extLst>
              </p:cNvPr>
              <p:cNvSpPr/>
              <p:nvPr/>
            </p:nvSpPr>
            <p:spPr bwMode="auto">
              <a:xfrm>
                <a:off x="3079750" y="1790700"/>
                <a:ext cx="815975" cy="403225"/>
              </a:xfrm>
              <a:custGeom>
                <a:avLst/>
                <a:gdLst>
                  <a:gd name="connsiteX0" fmla="*/ 0 w 815975"/>
                  <a:gd name="connsiteY0" fmla="*/ 0 h 403225"/>
                  <a:gd name="connsiteX1" fmla="*/ 168275 w 815975"/>
                  <a:gd name="connsiteY1" fmla="*/ 0 h 403225"/>
                  <a:gd name="connsiteX2" fmla="*/ 168275 w 815975"/>
                  <a:gd name="connsiteY2" fmla="*/ 44450 h 403225"/>
                  <a:gd name="connsiteX3" fmla="*/ 295275 w 815975"/>
                  <a:gd name="connsiteY3" fmla="*/ 44450 h 403225"/>
                  <a:gd name="connsiteX4" fmla="*/ 295275 w 815975"/>
                  <a:gd name="connsiteY4" fmla="*/ 82550 h 403225"/>
                  <a:gd name="connsiteX5" fmla="*/ 400050 w 815975"/>
                  <a:gd name="connsiteY5" fmla="*/ 82550 h 403225"/>
                  <a:gd name="connsiteX6" fmla="*/ 400050 w 815975"/>
                  <a:gd name="connsiteY6" fmla="*/ 155575 h 403225"/>
                  <a:gd name="connsiteX7" fmla="*/ 444500 w 815975"/>
                  <a:gd name="connsiteY7" fmla="*/ 155575 h 403225"/>
                  <a:gd name="connsiteX8" fmla="*/ 444500 w 815975"/>
                  <a:gd name="connsiteY8" fmla="*/ 206375 h 403225"/>
                  <a:gd name="connsiteX9" fmla="*/ 587375 w 815975"/>
                  <a:gd name="connsiteY9" fmla="*/ 206375 h 403225"/>
                  <a:gd name="connsiteX10" fmla="*/ 587375 w 815975"/>
                  <a:gd name="connsiteY10" fmla="*/ 241300 h 403225"/>
                  <a:gd name="connsiteX11" fmla="*/ 625475 w 815975"/>
                  <a:gd name="connsiteY11" fmla="*/ 241300 h 403225"/>
                  <a:gd name="connsiteX12" fmla="*/ 625475 w 815975"/>
                  <a:gd name="connsiteY12" fmla="*/ 276225 h 403225"/>
                  <a:gd name="connsiteX13" fmla="*/ 647700 w 815975"/>
                  <a:gd name="connsiteY13" fmla="*/ 276225 h 403225"/>
                  <a:gd name="connsiteX14" fmla="*/ 647700 w 815975"/>
                  <a:gd name="connsiteY14" fmla="*/ 311150 h 403225"/>
                  <a:gd name="connsiteX15" fmla="*/ 723900 w 815975"/>
                  <a:gd name="connsiteY15" fmla="*/ 311150 h 403225"/>
                  <a:gd name="connsiteX16" fmla="*/ 723900 w 815975"/>
                  <a:gd name="connsiteY16" fmla="*/ 355600 h 403225"/>
                  <a:gd name="connsiteX17" fmla="*/ 781050 w 815975"/>
                  <a:gd name="connsiteY17" fmla="*/ 355600 h 403225"/>
                  <a:gd name="connsiteX18" fmla="*/ 781050 w 815975"/>
                  <a:gd name="connsiteY18" fmla="*/ 403225 h 403225"/>
                  <a:gd name="connsiteX19" fmla="*/ 815975 w 815975"/>
                  <a:gd name="connsiteY19" fmla="*/ 403225 h 403225"/>
                  <a:gd name="connsiteX20" fmla="*/ 815975 w 815975"/>
                  <a:gd name="connsiteY20" fmla="*/ 403225 h 40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5975" h="403225">
                    <a:moveTo>
                      <a:pt x="0" y="0"/>
                    </a:moveTo>
                    <a:lnTo>
                      <a:pt x="168275" y="0"/>
                    </a:lnTo>
                    <a:lnTo>
                      <a:pt x="168275" y="44450"/>
                    </a:lnTo>
                    <a:lnTo>
                      <a:pt x="295275" y="44450"/>
                    </a:lnTo>
                    <a:lnTo>
                      <a:pt x="295275" y="82550"/>
                    </a:lnTo>
                    <a:lnTo>
                      <a:pt x="400050" y="82550"/>
                    </a:lnTo>
                    <a:lnTo>
                      <a:pt x="400050" y="155575"/>
                    </a:lnTo>
                    <a:lnTo>
                      <a:pt x="444500" y="155575"/>
                    </a:lnTo>
                    <a:lnTo>
                      <a:pt x="444500" y="206375"/>
                    </a:lnTo>
                    <a:lnTo>
                      <a:pt x="587375" y="206375"/>
                    </a:lnTo>
                    <a:lnTo>
                      <a:pt x="587375" y="241300"/>
                    </a:lnTo>
                    <a:lnTo>
                      <a:pt x="625475" y="241300"/>
                    </a:lnTo>
                    <a:lnTo>
                      <a:pt x="625475" y="276225"/>
                    </a:lnTo>
                    <a:lnTo>
                      <a:pt x="647700" y="276225"/>
                    </a:lnTo>
                    <a:lnTo>
                      <a:pt x="647700" y="311150"/>
                    </a:lnTo>
                    <a:lnTo>
                      <a:pt x="723900" y="311150"/>
                    </a:lnTo>
                    <a:lnTo>
                      <a:pt x="723900" y="355600"/>
                    </a:lnTo>
                    <a:lnTo>
                      <a:pt x="781050" y="355600"/>
                    </a:lnTo>
                    <a:lnTo>
                      <a:pt x="781050" y="403225"/>
                    </a:lnTo>
                    <a:lnTo>
                      <a:pt x="815975" y="403225"/>
                    </a:lnTo>
                    <a:lnTo>
                      <a:pt x="815975" y="403225"/>
                    </a:lnTo>
                  </a:path>
                </a:pathLst>
              </a:custGeom>
              <a:noFill/>
              <a:ln w="28575">
                <a:solidFill>
                  <a:schemeClr val="accent3">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54" name="TextBox 9353">
              <a:extLst>
                <a:ext uri="{FF2B5EF4-FFF2-40B4-BE49-F238E27FC236}">
                  <a16:creationId xmlns:a16="http://schemas.microsoft.com/office/drawing/2014/main" id="{4879BA78-A302-FC12-DD8F-E2C57324BDF6}"/>
                </a:ext>
              </a:extLst>
            </p:cNvPr>
            <p:cNvSpPr txBox="1"/>
            <p:nvPr/>
          </p:nvSpPr>
          <p:spPr bwMode="auto">
            <a:xfrm>
              <a:off x="2876550" y="1628775"/>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55" name="TextBox 9354">
              <a:extLst>
                <a:ext uri="{FF2B5EF4-FFF2-40B4-BE49-F238E27FC236}">
                  <a16:creationId xmlns:a16="http://schemas.microsoft.com/office/drawing/2014/main" id="{D44551FA-3D4D-5729-792E-CEEAB7DFE07A}"/>
                </a:ext>
              </a:extLst>
            </p:cNvPr>
            <p:cNvSpPr txBox="1"/>
            <p:nvPr/>
          </p:nvSpPr>
          <p:spPr bwMode="auto">
            <a:xfrm>
              <a:off x="3317875" y="1717675"/>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56" name="TextBox 9355">
              <a:extLst>
                <a:ext uri="{FF2B5EF4-FFF2-40B4-BE49-F238E27FC236}">
                  <a16:creationId xmlns:a16="http://schemas.microsoft.com/office/drawing/2014/main" id="{E5861EF4-1F82-C6D1-5D5D-9EA52B5D7C18}"/>
                </a:ext>
              </a:extLst>
            </p:cNvPr>
            <p:cNvSpPr txBox="1"/>
            <p:nvPr/>
          </p:nvSpPr>
          <p:spPr bwMode="auto">
            <a:xfrm>
              <a:off x="4124325" y="2139950"/>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57" name="TextBox 9356">
              <a:extLst>
                <a:ext uri="{FF2B5EF4-FFF2-40B4-BE49-F238E27FC236}">
                  <a16:creationId xmlns:a16="http://schemas.microsoft.com/office/drawing/2014/main" id="{AB21217F-4184-DBCC-B055-6D3477A0CF03}"/>
                </a:ext>
              </a:extLst>
            </p:cNvPr>
            <p:cNvSpPr txBox="1"/>
            <p:nvPr/>
          </p:nvSpPr>
          <p:spPr bwMode="auto">
            <a:xfrm>
              <a:off x="5048250" y="2536825"/>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58" name="TextBox 9357">
              <a:extLst>
                <a:ext uri="{FF2B5EF4-FFF2-40B4-BE49-F238E27FC236}">
                  <a16:creationId xmlns:a16="http://schemas.microsoft.com/office/drawing/2014/main" id="{F282B757-3DCD-FDA3-6125-FFA53676C094}"/>
                </a:ext>
              </a:extLst>
            </p:cNvPr>
            <p:cNvSpPr txBox="1"/>
            <p:nvPr/>
          </p:nvSpPr>
          <p:spPr bwMode="auto">
            <a:xfrm>
              <a:off x="6559550" y="3006725"/>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59" name="TextBox 9358">
              <a:extLst>
                <a:ext uri="{FF2B5EF4-FFF2-40B4-BE49-F238E27FC236}">
                  <a16:creationId xmlns:a16="http://schemas.microsoft.com/office/drawing/2014/main" id="{B0672D08-F1E7-C0E4-53C2-8B63629736C4}"/>
                </a:ext>
              </a:extLst>
            </p:cNvPr>
            <p:cNvSpPr txBox="1"/>
            <p:nvPr/>
          </p:nvSpPr>
          <p:spPr bwMode="auto">
            <a:xfrm>
              <a:off x="7353300" y="3067050"/>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0" name="TextBox 9359">
              <a:extLst>
                <a:ext uri="{FF2B5EF4-FFF2-40B4-BE49-F238E27FC236}">
                  <a16:creationId xmlns:a16="http://schemas.microsoft.com/office/drawing/2014/main" id="{8D8186F1-D458-87F4-DB91-6A01BC95F076}"/>
                </a:ext>
              </a:extLst>
            </p:cNvPr>
            <p:cNvSpPr txBox="1"/>
            <p:nvPr/>
          </p:nvSpPr>
          <p:spPr bwMode="auto">
            <a:xfrm>
              <a:off x="5318125" y="2571750"/>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1" name="TextBox 9360">
              <a:extLst>
                <a:ext uri="{FF2B5EF4-FFF2-40B4-BE49-F238E27FC236}">
                  <a16:creationId xmlns:a16="http://schemas.microsoft.com/office/drawing/2014/main" id="{86CEFA92-039C-9F81-1340-D61CFEDA0098}"/>
                </a:ext>
              </a:extLst>
            </p:cNvPr>
            <p:cNvSpPr txBox="1"/>
            <p:nvPr/>
          </p:nvSpPr>
          <p:spPr bwMode="auto">
            <a:xfrm>
              <a:off x="7372350" y="3067050"/>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2" name="TextBox 9361">
              <a:extLst>
                <a:ext uri="{FF2B5EF4-FFF2-40B4-BE49-F238E27FC236}">
                  <a16:creationId xmlns:a16="http://schemas.microsoft.com/office/drawing/2014/main" id="{AF2ABDE3-9AEE-01A1-475E-FEA9825696CA}"/>
                </a:ext>
              </a:extLst>
            </p:cNvPr>
            <p:cNvSpPr txBox="1"/>
            <p:nvPr/>
          </p:nvSpPr>
          <p:spPr bwMode="auto">
            <a:xfrm>
              <a:off x="7448550" y="3190875"/>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3" name="TextBox 9362">
              <a:extLst>
                <a:ext uri="{FF2B5EF4-FFF2-40B4-BE49-F238E27FC236}">
                  <a16:creationId xmlns:a16="http://schemas.microsoft.com/office/drawing/2014/main" id="{6E2BCB83-0320-7685-3B8E-C42286F0D2A9}"/>
                </a:ext>
              </a:extLst>
            </p:cNvPr>
            <p:cNvSpPr txBox="1"/>
            <p:nvPr/>
          </p:nvSpPr>
          <p:spPr bwMode="auto">
            <a:xfrm>
              <a:off x="7378700" y="3190875"/>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4" name="TextBox 9363">
              <a:extLst>
                <a:ext uri="{FF2B5EF4-FFF2-40B4-BE49-F238E27FC236}">
                  <a16:creationId xmlns:a16="http://schemas.microsoft.com/office/drawing/2014/main" id="{19DAEC3F-62E0-9159-35B7-1461C5B1D6C1}"/>
                </a:ext>
              </a:extLst>
            </p:cNvPr>
            <p:cNvSpPr txBox="1"/>
            <p:nvPr/>
          </p:nvSpPr>
          <p:spPr bwMode="auto">
            <a:xfrm>
              <a:off x="8204200" y="3486150"/>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5" name="TextBox 9364">
              <a:extLst>
                <a:ext uri="{FF2B5EF4-FFF2-40B4-BE49-F238E27FC236}">
                  <a16:creationId xmlns:a16="http://schemas.microsoft.com/office/drawing/2014/main" id="{81EE8767-6260-6DE7-1768-8C9FD0235E9C}"/>
                </a:ext>
              </a:extLst>
            </p:cNvPr>
            <p:cNvSpPr txBox="1"/>
            <p:nvPr/>
          </p:nvSpPr>
          <p:spPr bwMode="auto">
            <a:xfrm>
              <a:off x="8972550" y="3571875"/>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6" name="TextBox 9365">
              <a:extLst>
                <a:ext uri="{FF2B5EF4-FFF2-40B4-BE49-F238E27FC236}">
                  <a16:creationId xmlns:a16="http://schemas.microsoft.com/office/drawing/2014/main" id="{4EFFA3D9-D36B-32EE-45CA-2DB11CAF692A}"/>
                </a:ext>
              </a:extLst>
            </p:cNvPr>
            <p:cNvSpPr txBox="1"/>
            <p:nvPr/>
          </p:nvSpPr>
          <p:spPr bwMode="auto">
            <a:xfrm>
              <a:off x="9102725" y="3733800"/>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7" name="TextBox 9366">
              <a:extLst>
                <a:ext uri="{FF2B5EF4-FFF2-40B4-BE49-F238E27FC236}">
                  <a16:creationId xmlns:a16="http://schemas.microsoft.com/office/drawing/2014/main" id="{EAAD3497-10E1-4D27-C814-9717C7F480C3}"/>
                </a:ext>
              </a:extLst>
            </p:cNvPr>
            <p:cNvSpPr txBox="1"/>
            <p:nvPr/>
          </p:nvSpPr>
          <p:spPr bwMode="auto">
            <a:xfrm>
              <a:off x="8997950" y="3733800"/>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8" name="TextBox 9367">
              <a:extLst>
                <a:ext uri="{FF2B5EF4-FFF2-40B4-BE49-F238E27FC236}">
                  <a16:creationId xmlns:a16="http://schemas.microsoft.com/office/drawing/2014/main" id="{2F5B89A4-DB4C-F787-78DA-07201A0C3E91}"/>
                </a:ext>
              </a:extLst>
            </p:cNvPr>
            <p:cNvSpPr txBox="1"/>
            <p:nvPr/>
          </p:nvSpPr>
          <p:spPr bwMode="auto">
            <a:xfrm>
              <a:off x="9874250" y="3746500"/>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sp>
          <p:nvSpPr>
            <p:cNvPr id="9369" name="TextBox 9368">
              <a:extLst>
                <a:ext uri="{FF2B5EF4-FFF2-40B4-BE49-F238E27FC236}">
                  <a16:creationId xmlns:a16="http://schemas.microsoft.com/office/drawing/2014/main" id="{900F81E1-1840-39AE-16D6-91E2257C808B}"/>
                </a:ext>
              </a:extLst>
            </p:cNvPr>
            <p:cNvSpPr txBox="1"/>
            <p:nvPr/>
          </p:nvSpPr>
          <p:spPr bwMode="auto">
            <a:xfrm>
              <a:off x="9029700" y="3736975"/>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a:t>
              </a:r>
            </a:p>
          </p:txBody>
        </p:sp>
      </p:grpSp>
      <p:grpSp>
        <p:nvGrpSpPr>
          <p:cNvPr id="9658" name="Group 9657">
            <a:extLst>
              <a:ext uri="{FF2B5EF4-FFF2-40B4-BE49-F238E27FC236}">
                <a16:creationId xmlns:a16="http://schemas.microsoft.com/office/drawing/2014/main" id="{4EA4706C-A012-9E7E-2571-A1FBBFE4C92B}"/>
              </a:ext>
            </a:extLst>
          </p:cNvPr>
          <p:cNvGrpSpPr/>
          <p:nvPr/>
        </p:nvGrpSpPr>
        <p:grpSpPr>
          <a:xfrm>
            <a:off x="7013695" y="1681602"/>
            <a:ext cx="4413375" cy="1759325"/>
            <a:chOff x="2889250" y="1733550"/>
            <a:chExt cx="7840185" cy="1919188"/>
          </a:xfrm>
        </p:grpSpPr>
        <p:grpSp>
          <p:nvGrpSpPr>
            <p:cNvPr id="9263" name="Group 9262">
              <a:extLst>
                <a:ext uri="{FF2B5EF4-FFF2-40B4-BE49-F238E27FC236}">
                  <a16:creationId xmlns:a16="http://schemas.microsoft.com/office/drawing/2014/main" id="{B1A9AAF6-1E79-A46E-8F2A-1D84434BB0CA}"/>
                </a:ext>
              </a:extLst>
            </p:cNvPr>
            <p:cNvGrpSpPr/>
            <p:nvPr/>
          </p:nvGrpSpPr>
          <p:grpSpPr>
            <a:xfrm>
              <a:off x="2889250" y="1733550"/>
              <a:ext cx="7756525" cy="1765300"/>
              <a:chOff x="2889250" y="1733550"/>
              <a:chExt cx="7756525" cy="1765300"/>
            </a:xfrm>
          </p:grpSpPr>
          <p:grpSp>
            <p:nvGrpSpPr>
              <p:cNvPr id="9349" name="Group 9348">
                <a:extLst>
                  <a:ext uri="{FF2B5EF4-FFF2-40B4-BE49-F238E27FC236}">
                    <a16:creationId xmlns:a16="http://schemas.microsoft.com/office/drawing/2014/main" id="{AD8D90F1-D4AD-D9B9-1909-C510894885DA}"/>
                  </a:ext>
                </a:extLst>
              </p:cNvPr>
              <p:cNvGrpSpPr/>
              <p:nvPr/>
            </p:nvGrpSpPr>
            <p:grpSpPr>
              <a:xfrm>
                <a:off x="5133975" y="2295525"/>
                <a:ext cx="5511800" cy="1203325"/>
                <a:chOff x="5133975" y="2295525"/>
                <a:chExt cx="5511800" cy="1203325"/>
              </a:xfrm>
            </p:grpSpPr>
            <p:sp>
              <p:nvSpPr>
                <p:cNvPr id="9351" name="Freeform 9251">
                  <a:extLst>
                    <a:ext uri="{FF2B5EF4-FFF2-40B4-BE49-F238E27FC236}">
                      <a16:creationId xmlns:a16="http://schemas.microsoft.com/office/drawing/2014/main" id="{EAE7AE1A-F53B-49F6-1626-AEBC8981F964}"/>
                    </a:ext>
                  </a:extLst>
                </p:cNvPr>
                <p:cNvSpPr/>
                <p:nvPr/>
              </p:nvSpPr>
              <p:spPr bwMode="auto">
                <a:xfrm>
                  <a:off x="6324600" y="2574925"/>
                  <a:ext cx="4321175" cy="923925"/>
                </a:xfrm>
                <a:custGeom>
                  <a:avLst/>
                  <a:gdLst>
                    <a:gd name="connsiteX0" fmla="*/ 4321175 w 4321175"/>
                    <a:gd name="connsiteY0" fmla="*/ 923925 h 923925"/>
                    <a:gd name="connsiteX1" fmla="*/ 3552825 w 4321175"/>
                    <a:gd name="connsiteY1" fmla="*/ 923925 h 923925"/>
                    <a:gd name="connsiteX2" fmla="*/ 3552825 w 4321175"/>
                    <a:gd name="connsiteY2" fmla="*/ 854075 h 923925"/>
                    <a:gd name="connsiteX3" fmla="*/ 3527425 w 4321175"/>
                    <a:gd name="connsiteY3" fmla="*/ 854075 h 923925"/>
                    <a:gd name="connsiteX4" fmla="*/ 3527425 w 4321175"/>
                    <a:gd name="connsiteY4" fmla="*/ 774700 h 923925"/>
                    <a:gd name="connsiteX5" fmla="*/ 3511550 w 4321175"/>
                    <a:gd name="connsiteY5" fmla="*/ 774700 h 923925"/>
                    <a:gd name="connsiteX6" fmla="*/ 3511550 w 4321175"/>
                    <a:gd name="connsiteY6" fmla="*/ 727075 h 923925"/>
                    <a:gd name="connsiteX7" fmla="*/ 3378200 w 4321175"/>
                    <a:gd name="connsiteY7" fmla="*/ 727075 h 923925"/>
                    <a:gd name="connsiteX8" fmla="*/ 3378200 w 4321175"/>
                    <a:gd name="connsiteY8" fmla="*/ 654050 h 923925"/>
                    <a:gd name="connsiteX9" fmla="*/ 3190875 w 4321175"/>
                    <a:gd name="connsiteY9" fmla="*/ 654050 h 923925"/>
                    <a:gd name="connsiteX10" fmla="*/ 3190875 w 4321175"/>
                    <a:gd name="connsiteY10" fmla="*/ 596900 h 923925"/>
                    <a:gd name="connsiteX11" fmla="*/ 2768600 w 4321175"/>
                    <a:gd name="connsiteY11" fmla="*/ 596900 h 923925"/>
                    <a:gd name="connsiteX12" fmla="*/ 2768600 w 4321175"/>
                    <a:gd name="connsiteY12" fmla="*/ 530225 h 923925"/>
                    <a:gd name="connsiteX13" fmla="*/ 2740025 w 4321175"/>
                    <a:gd name="connsiteY13" fmla="*/ 530225 h 923925"/>
                    <a:gd name="connsiteX14" fmla="*/ 2740025 w 4321175"/>
                    <a:gd name="connsiteY14" fmla="*/ 403225 h 923925"/>
                    <a:gd name="connsiteX15" fmla="*/ 2536825 w 4321175"/>
                    <a:gd name="connsiteY15" fmla="*/ 403225 h 923925"/>
                    <a:gd name="connsiteX16" fmla="*/ 2536825 w 4321175"/>
                    <a:gd name="connsiteY16" fmla="*/ 384175 h 923925"/>
                    <a:gd name="connsiteX17" fmla="*/ 1993900 w 4321175"/>
                    <a:gd name="connsiteY17" fmla="*/ 384175 h 923925"/>
                    <a:gd name="connsiteX18" fmla="*/ 1993900 w 4321175"/>
                    <a:gd name="connsiteY18" fmla="*/ 355600 h 923925"/>
                    <a:gd name="connsiteX19" fmla="*/ 1905000 w 4321175"/>
                    <a:gd name="connsiteY19" fmla="*/ 355600 h 923925"/>
                    <a:gd name="connsiteX20" fmla="*/ 1905000 w 4321175"/>
                    <a:gd name="connsiteY20" fmla="*/ 311150 h 923925"/>
                    <a:gd name="connsiteX21" fmla="*/ 1781175 w 4321175"/>
                    <a:gd name="connsiteY21" fmla="*/ 311150 h 923925"/>
                    <a:gd name="connsiteX22" fmla="*/ 1781175 w 4321175"/>
                    <a:gd name="connsiteY22" fmla="*/ 279400 h 923925"/>
                    <a:gd name="connsiteX23" fmla="*/ 1743075 w 4321175"/>
                    <a:gd name="connsiteY23" fmla="*/ 279400 h 923925"/>
                    <a:gd name="connsiteX24" fmla="*/ 1349375 w 4321175"/>
                    <a:gd name="connsiteY24" fmla="*/ 279400 h 923925"/>
                    <a:gd name="connsiteX25" fmla="*/ 1349375 w 4321175"/>
                    <a:gd name="connsiteY25" fmla="*/ 279400 h 923925"/>
                    <a:gd name="connsiteX26" fmla="*/ 1349375 w 4321175"/>
                    <a:gd name="connsiteY26" fmla="*/ 257175 h 923925"/>
                    <a:gd name="connsiteX27" fmla="*/ 1266825 w 4321175"/>
                    <a:gd name="connsiteY27" fmla="*/ 257175 h 923925"/>
                    <a:gd name="connsiteX28" fmla="*/ 1266825 w 4321175"/>
                    <a:gd name="connsiteY28" fmla="*/ 225425 h 923925"/>
                    <a:gd name="connsiteX29" fmla="*/ 1174750 w 4321175"/>
                    <a:gd name="connsiteY29" fmla="*/ 225425 h 923925"/>
                    <a:gd name="connsiteX30" fmla="*/ 1174750 w 4321175"/>
                    <a:gd name="connsiteY30" fmla="*/ 180975 h 923925"/>
                    <a:gd name="connsiteX31" fmla="*/ 1130300 w 4321175"/>
                    <a:gd name="connsiteY31" fmla="*/ 180975 h 923925"/>
                    <a:gd name="connsiteX32" fmla="*/ 1130300 w 4321175"/>
                    <a:gd name="connsiteY32" fmla="*/ 107950 h 923925"/>
                    <a:gd name="connsiteX33" fmla="*/ 1044575 w 4321175"/>
                    <a:gd name="connsiteY33" fmla="*/ 107950 h 923925"/>
                    <a:gd name="connsiteX34" fmla="*/ 1044575 w 4321175"/>
                    <a:gd name="connsiteY34" fmla="*/ 79375 h 923925"/>
                    <a:gd name="connsiteX35" fmla="*/ 952500 w 4321175"/>
                    <a:gd name="connsiteY35" fmla="*/ 79375 h 923925"/>
                    <a:gd name="connsiteX36" fmla="*/ 952500 w 4321175"/>
                    <a:gd name="connsiteY36" fmla="*/ 47625 h 923925"/>
                    <a:gd name="connsiteX37" fmla="*/ 704850 w 4321175"/>
                    <a:gd name="connsiteY37" fmla="*/ 47625 h 923925"/>
                    <a:gd name="connsiteX38" fmla="*/ 704850 w 4321175"/>
                    <a:gd name="connsiteY38" fmla="*/ 15875 h 923925"/>
                    <a:gd name="connsiteX39" fmla="*/ 269875 w 4321175"/>
                    <a:gd name="connsiteY39" fmla="*/ 15875 h 923925"/>
                    <a:gd name="connsiteX40" fmla="*/ 269875 w 4321175"/>
                    <a:gd name="connsiteY40" fmla="*/ 44450 h 923925"/>
                    <a:gd name="connsiteX41" fmla="*/ 269875 w 4321175"/>
                    <a:gd name="connsiteY41" fmla="*/ 0 h 923925"/>
                    <a:gd name="connsiteX42" fmla="*/ 0 w 4321175"/>
                    <a:gd name="connsiteY42" fmla="*/ 0 h 923925"/>
                    <a:gd name="connsiteX0" fmla="*/ 4321175 w 4321175"/>
                    <a:gd name="connsiteY0" fmla="*/ 923925 h 923925"/>
                    <a:gd name="connsiteX1" fmla="*/ 3552825 w 4321175"/>
                    <a:gd name="connsiteY1" fmla="*/ 923925 h 923925"/>
                    <a:gd name="connsiteX2" fmla="*/ 3552825 w 4321175"/>
                    <a:gd name="connsiteY2" fmla="*/ 854075 h 923925"/>
                    <a:gd name="connsiteX3" fmla="*/ 3527425 w 4321175"/>
                    <a:gd name="connsiteY3" fmla="*/ 854075 h 923925"/>
                    <a:gd name="connsiteX4" fmla="*/ 3527425 w 4321175"/>
                    <a:gd name="connsiteY4" fmla="*/ 774700 h 923925"/>
                    <a:gd name="connsiteX5" fmla="*/ 3511550 w 4321175"/>
                    <a:gd name="connsiteY5" fmla="*/ 774700 h 923925"/>
                    <a:gd name="connsiteX6" fmla="*/ 3511550 w 4321175"/>
                    <a:gd name="connsiteY6" fmla="*/ 727075 h 923925"/>
                    <a:gd name="connsiteX7" fmla="*/ 3378200 w 4321175"/>
                    <a:gd name="connsiteY7" fmla="*/ 727075 h 923925"/>
                    <a:gd name="connsiteX8" fmla="*/ 3378200 w 4321175"/>
                    <a:gd name="connsiteY8" fmla="*/ 654050 h 923925"/>
                    <a:gd name="connsiteX9" fmla="*/ 3190875 w 4321175"/>
                    <a:gd name="connsiteY9" fmla="*/ 654050 h 923925"/>
                    <a:gd name="connsiteX10" fmla="*/ 3190875 w 4321175"/>
                    <a:gd name="connsiteY10" fmla="*/ 596900 h 923925"/>
                    <a:gd name="connsiteX11" fmla="*/ 2768600 w 4321175"/>
                    <a:gd name="connsiteY11" fmla="*/ 596900 h 923925"/>
                    <a:gd name="connsiteX12" fmla="*/ 2768600 w 4321175"/>
                    <a:gd name="connsiteY12" fmla="*/ 530225 h 923925"/>
                    <a:gd name="connsiteX13" fmla="*/ 2740025 w 4321175"/>
                    <a:gd name="connsiteY13" fmla="*/ 530225 h 923925"/>
                    <a:gd name="connsiteX14" fmla="*/ 2740025 w 4321175"/>
                    <a:gd name="connsiteY14" fmla="*/ 403225 h 923925"/>
                    <a:gd name="connsiteX15" fmla="*/ 2536825 w 4321175"/>
                    <a:gd name="connsiteY15" fmla="*/ 403225 h 923925"/>
                    <a:gd name="connsiteX16" fmla="*/ 2536825 w 4321175"/>
                    <a:gd name="connsiteY16" fmla="*/ 384175 h 923925"/>
                    <a:gd name="connsiteX17" fmla="*/ 1993900 w 4321175"/>
                    <a:gd name="connsiteY17" fmla="*/ 384175 h 923925"/>
                    <a:gd name="connsiteX18" fmla="*/ 1993900 w 4321175"/>
                    <a:gd name="connsiteY18" fmla="*/ 355600 h 923925"/>
                    <a:gd name="connsiteX19" fmla="*/ 1905000 w 4321175"/>
                    <a:gd name="connsiteY19" fmla="*/ 355600 h 923925"/>
                    <a:gd name="connsiteX20" fmla="*/ 1905000 w 4321175"/>
                    <a:gd name="connsiteY20" fmla="*/ 311150 h 923925"/>
                    <a:gd name="connsiteX21" fmla="*/ 1781175 w 4321175"/>
                    <a:gd name="connsiteY21" fmla="*/ 311150 h 923925"/>
                    <a:gd name="connsiteX22" fmla="*/ 1781175 w 4321175"/>
                    <a:gd name="connsiteY22" fmla="*/ 279400 h 923925"/>
                    <a:gd name="connsiteX23" fmla="*/ 1743075 w 4321175"/>
                    <a:gd name="connsiteY23" fmla="*/ 279400 h 923925"/>
                    <a:gd name="connsiteX24" fmla="*/ 1349375 w 4321175"/>
                    <a:gd name="connsiteY24" fmla="*/ 279400 h 923925"/>
                    <a:gd name="connsiteX25" fmla="*/ 1349375 w 4321175"/>
                    <a:gd name="connsiteY25" fmla="*/ 279400 h 923925"/>
                    <a:gd name="connsiteX26" fmla="*/ 1349375 w 4321175"/>
                    <a:gd name="connsiteY26" fmla="*/ 257175 h 923925"/>
                    <a:gd name="connsiteX27" fmla="*/ 1266825 w 4321175"/>
                    <a:gd name="connsiteY27" fmla="*/ 257175 h 923925"/>
                    <a:gd name="connsiteX28" fmla="*/ 1266825 w 4321175"/>
                    <a:gd name="connsiteY28" fmla="*/ 225425 h 923925"/>
                    <a:gd name="connsiteX29" fmla="*/ 1174750 w 4321175"/>
                    <a:gd name="connsiteY29" fmla="*/ 225425 h 923925"/>
                    <a:gd name="connsiteX30" fmla="*/ 1174750 w 4321175"/>
                    <a:gd name="connsiteY30" fmla="*/ 180975 h 923925"/>
                    <a:gd name="connsiteX31" fmla="*/ 1130300 w 4321175"/>
                    <a:gd name="connsiteY31" fmla="*/ 180975 h 923925"/>
                    <a:gd name="connsiteX32" fmla="*/ 1130300 w 4321175"/>
                    <a:gd name="connsiteY32" fmla="*/ 107950 h 923925"/>
                    <a:gd name="connsiteX33" fmla="*/ 1044575 w 4321175"/>
                    <a:gd name="connsiteY33" fmla="*/ 107950 h 923925"/>
                    <a:gd name="connsiteX34" fmla="*/ 1044575 w 4321175"/>
                    <a:gd name="connsiteY34" fmla="*/ 79375 h 923925"/>
                    <a:gd name="connsiteX35" fmla="*/ 952500 w 4321175"/>
                    <a:gd name="connsiteY35" fmla="*/ 79375 h 923925"/>
                    <a:gd name="connsiteX36" fmla="*/ 952500 w 4321175"/>
                    <a:gd name="connsiteY36" fmla="*/ 47625 h 923925"/>
                    <a:gd name="connsiteX37" fmla="*/ 704850 w 4321175"/>
                    <a:gd name="connsiteY37" fmla="*/ 47625 h 923925"/>
                    <a:gd name="connsiteX38" fmla="*/ 704850 w 4321175"/>
                    <a:gd name="connsiteY38" fmla="*/ 15875 h 923925"/>
                    <a:gd name="connsiteX39" fmla="*/ 269875 w 4321175"/>
                    <a:gd name="connsiteY39" fmla="*/ 15875 h 923925"/>
                    <a:gd name="connsiteX40" fmla="*/ 269875 w 4321175"/>
                    <a:gd name="connsiteY40" fmla="*/ 0 h 923925"/>
                    <a:gd name="connsiteX41" fmla="*/ 0 w 4321175"/>
                    <a:gd name="connsiteY41"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321175" h="923925">
                      <a:moveTo>
                        <a:pt x="4321175" y="923925"/>
                      </a:moveTo>
                      <a:lnTo>
                        <a:pt x="3552825" y="923925"/>
                      </a:lnTo>
                      <a:lnTo>
                        <a:pt x="3552825" y="854075"/>
                      </a:lnTo>
                      <a:lnTo>
                        <a:pt x="3527425" y="854075"/>
                      </a:lnTo>
                      <a:lnTo>
                        <a:pt x="3527425" y="774700"/>
                      </a:lnTo>
                      <a:lnTo>
                        <a:pt x="3511550" y="774700"/>
                      </a:lnTo>
                      <a:lnTo>
                        <a:pt x="3511550" y="727075"/>
                      </a:lnTo>
                      <a:lnTo>
                        <a:pt x="3378200" y="727075"/>
                      </a:lnTo>
                      <a:lnTo>
                        <a:pt x="3378200" y="654050"/>
                      </a:lnTo>
                      <a:lnTo>
                        <a:pt x="3190875" y="654050"/>
                      </a:lnTo>
                      <a:lnTo>
                        <a:pt x="3190875" y="596900"/>
                      </a:lnTo>
                      <a:lnTo>
                        <a:pt x="2768600" y="596900"/>
                      </a:lnTo>
                      <a:lnTo>
                        <a:pt x="2768600" y="530225"/>
                      </a:lnTo>
                      <a:lnTo>
                        <a:pt x="2740025" y="530225"/>
                      </a:lnTo>
                      <a:lnTo>
                        <a:pt x="2740025" y="403225"/>
                      </a:lnTo>
                      <a:lnTo>
                        <a:pt x="2536825" y="403225"/>
                      </a:lnTo>
                      <a:lnTo>
                        <a:pt x="2536825" y="384175"/>
                      </a:lnTo>
                      <a:lnTo>
                        <a:pt x="1993900" y="384175"/>
                      </a:lnTo>
                      <a:lnTo>
                        <a:pt x="1993900" y="355600"/>
                      </a:lnTo>
                      <a:lnTo>
                        <a:pt x="1905000" y="355600"/>
                      </a:lnTo>
                      <a:lnTo>
                        <a:pt x="1905000" y="311150"/>
                      </a:lnTo>
                      <a:lnTo>
                        <a:pt x="1781175" y="311150"/>
                      </a:lnTo>
                      <a:lnTo>
                        <a:pt x="1781175" y="279400"/>
                      </a:lnTo>
                      <a:lnTo>
                        <a:pt x="1743075" y="279400"/>
                      </a:lnTo>
                      <a:lnTo>
                        <a:pt x="1349375" y="279400"/>
                      </a:lnTo>
                      <a:lnTo>
                        <a:pt x="1349375" y="279400"/>
                      </a:lnTo>
                      <a:lnTo>
                        <a:pt x="1349375" y="257175"/>
                      </a:lnTo>
                      <a:lnTo>
                        <a:pt x="1266825" y="257175"/>
                      </a:lnTo>
                      <a:lnTo>
                        <a:pt x="1266825" y="225425"/>
                      </a:lnTo>
                      <a:lnTo>
                        <a:pt x="1174750" y="225425"/>
                      </a:lnTo>
                      <a:lnTo>
                        <a:pt x="1174750" y="180975"/>
                      </a:lnTo>
                      <a:lnTo>
                        <a:pt x="1130300" y="180975"/>
                      </a:lnTo>
                      <a:lnTo>
                        <a:pt x="1130300" y="107950"/>
                      </a:lnTo>
                      <a:lnTo>
                        <a:pt x="1044575" y="107950"/>
                      </a:lnTo>
                      <a:lnTo>
                        <a:pt x="1044575" y="79375"/>
                      </a:lnTo>
                      <a:lnTo>
                        <a:pt x="952500" y="79375"/>
                      </a:lnTo>
                      <a:lnTo>
                        <a:pt x="952500" y="47625"/>
                      </a:lnTo>
                      <a:lnTo>
                        <a:pt x="704850" y="47625"/>
                      </a:lnTo>
                      <a:lnTo>
                        <a:pt x="704850" y="15875"/>
                      </a:lnTo>
                      <a:lnTo>
                        <a:pt x="269875" y="15875"/>
                      </a:lnTo>
                      <a:lnTo>
                        <a:pt x="26987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52" name="Freeform 9253">
                  <a:extLst>
                    <a:ext uri="{FF2B5EF4-FFF2-40B4-BE49-F238E27FC236}">
                      <a16:creationId xmlns:a16="http://schemas.microsoft.com/office/drawing/2014/main" id="{183C00E2-1E44-077C-5D27-28904AAAC24A}"/>
                    </a:ext>
                  </a:extLst>
                </p:cNvPr>
                <p:cNvSpPr/>
                <p:nvPr/>
              </p:nvSpPr>
              <p:spPr bwMode="auto">
                <a:xfrm>
                  <a:off x="5133975" y="2295525"/>
                  <a:ext cx="1206500" cy="276225"/>
                </a:xfrm>
                <a:custGeom>
                  <a:avLst/>
                  <a:gdLst>
                    <a:gd name="connsiteX0" fmla="*/ 1206500 w 1206500"/>
                    <a:gd name="connsiteY0" fmla="*/ 276225 h 276225"/>
                    <a:gd name="connsiteX1" fmla="*/ 1149350 w 1206500"/>
                    <a:gd name="connsiteY1" fmla="*/ 276225 h 276225"/>
                    <a:gd name="connsiteX2" fmla="*/ 1149350 w 1206500"/>
                    <a:gd name="connsiteY2" fmla="*/ 276225 h 276225"/>
                    <a:gd name="connsiteX3" fmla="*/ 1149350 w 1206500"/>
                    <a:gd name="connsiteY3" fmla="*/ 276225 h 276225"/>
                    <a:gd name="connsiteX4" fmla="*/ 1149350 w 1206500"/>
                    <a:gd name="connsiteY4" fmla="*/ 250825 h 276225"/>
                    <a:gd name="connsiteX5" fmla="*/ 1041400 w 1206500"/>
                    <a:gd name="connsiteY5" fmla="*/ 250825 h 276225"/>
                    <a:gd name="connsiteX6" fmla="*/ 1041400 w 1206500"/>
                    <a:gd name="connsiteY6" fmla="*/ 250825 h 276225"/>
                    <a:gd name="connsiteX7" fmla="*/ 1041400 w 1206500"/>
                    <a:gd name="connsiteY7" fmla="*/ 250825 h 276225"/>
                    <a:gd name="connsiteX8" fmla="*/ 1041400 w 1206500"/>
                    <a:gd name="connsiteY8" fmla="*/ 250825 h 276225"/>
                    <a:gd name="connsiteX9" fmla="*/ 1041400 w 1206500"/>
                    <a:gd name="connsiteY9" fmla="*/ 250825 h 276225"/>
                    <a:gd name="connsiteX10" fmla="*/ 1041400 w 1206500"/>
                    <a:gd name="connsiteY10" fmla="*/ 228600 h 276225"/>
                    <a:gd name="connsiteX11" fmla="*/ 711200 w 1206500"/>
                    <a:gd name="connsiteY11" fmla="*/ 228600 h 276225"/>
                    <a:gd name="connsiteX12" fmla="*/ 711200 w 1206500"/>
                    <a:gd name="connsiteY12" fmla="*/ 187325 h 276225"/>
                    <a:gd name="connsiteX13" fmla="*/ 587375 w 1206500"/>
                    <a:gd name="connsiteY13" fmla="*/ 187325 h 276225"/>
                    <a:gd name="connsiteX14" fmla="*/ 587375 w 1206500"/>
                    <a:gd name="connsiteY14" fmla="*/ 146050 h 276225"/>
                    <a:gd name="connsiteX15" fmla="*/ 438150 w 1206500"/>
                    <a:gd name="connsiteY15" fmla="*/ 146050 h 276225"/>
                    <a:gd name="connsiteX16" fmla="*/ 438150 w 1206500"/>
                    <a:gd name="connsiteY16" fmla="*/ 133350 h 276225"/>
                    <a:gd name="connsiteX17" fmla="*/ 342900 w 1206500"/>
                    <a:gd name="connsiteY17" fmla="*/ 133350 h 276225"/>
                    <a:gd name="connsiteX18" fmla="*/ 342900 w 1206500"/>
                    <a:gd name="connsiteY18" fmla="*/ 101600 h 276225"/>
                    <a:gd name="connsiteX19" fmla="*/ 266700 w 1206500"/>
                    <a:gd name="connsiteY19" fmla="*/ 101600 h 276225"/>
                    <a:gd name="connsiteX20" fmla="*/ 266700 w 1206500"/>
                    <a:gd name="connsiteY20" fmla="*/ 38100 h 276225"/>
                    <a:gd name="connsiteX21" fmla="*/ 152400 w 1206500"/>
                    <a:gd name="connsiteY21" fmla="*/ 38100 h 276225"/>
                    <a:gd name="connsiteX22" fmla="*/ 152400 w 1206500"/>
                    <a:gd name="connsiteY22" fmla="*/ 12700 h 276225"/>
                    <a:gd name="connsiteX23" fmla="*/ 101600 w 1206500"/>
                    <a:gd name="connsiteY23" fmla="*/ 12700 h 276225"/>
                    <a:gd name="connsiteX24" fmla="*/ 101600 w 1206500"/>
                    <a:gd name="connsiteY24" fmla="*/ 0 h 276225"/>
                    <a:gd name="connsiteX25" fmla="*/ 0 w 1206500"/>
                    <a:gd name="connsiteY25"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06500" h="276225">
                      <a:moveTo>
                        <a:pt x="1206500" y="276225"/>
                      </a:moveTo>
                      <a:lnTo>
                        <a:pt x="1149350" y="276225"/>
                      </a:lnTo>
                      <a:lnTo>
                        <a:pt x="1149350" y="276225"/>
                      </a:lnTo>
                      <a:lnTo>
                        <a:pt x="1149350" y="276225"/>
                      </a:lnTo>
                      <a:lnTo>
                        <a:pt x="1149350" y="250825"/>
                      </a:lnTo>
                      <a:lnTo>
                        <a:pt x="1041400" y="250825"/>
                      </a:lnTo>
                      <a:lnTo>
                        <a:pt x="1041400" y="250825"/>
                      </a:lnTo>
                      <a:lnTo>
                        <a:pt x="1041400" y="250825"/>
                      </a:lnTo>
                      <a:lnTo>
                        <a:pt x="1041400" y="250825"/>
                      </a:lnTo>
                      <a:lnTo>
                        <a:pt x="1041400" y="250825"/>
                      </a:lnTo>
                      <a:lnTo>
                        <a:pt x="1041400" y="228600"/>
                      </a:lnTo>
                      <a:lnTo>
                        <a:pt x="711200" y="228600"/>
                      </a:lnTo>
                      <a:lnTo>
                        <a:pt x="711200" y="187325"/>
                      </a:lnTo>
                      <a:lnTo>
                        <a:pt x="587375" y="187325"/>
                      </a:lnTo>
                      <a:lnTo>
                        <a:pt x="587375" y="146050"/>
                      </a:lnTo>
                      <a:lnTo>
                        <a:pt x="438150" y="146050"/>
                      </a:lnTo>
                      <a:lnTo>
                        <a:pt x="438150" y="133350"/>
                      </a:lnTo>
                      <a:lnTo>
                        <a:pt x="342900" y="133350"/>
                      </a:lnTo>
                      <a:lnTo>
                        <a:pt x="342900" y="101600"/>
                      </a:lnTo>
                      <a:lnTo>
                        <a:pt x="266700" y="101600"/>
                      </a:lnTo>
                      <a:lnTo>
                        <a:pt x="266700" y="38100"/>
                      </a:lnTo>
                      <a:lnTo>
                        <a:pt x="152400" y="38100"/>
                      </a:lnTo>
                      <a:lnTo>
                        <a:pt x="152400" y="12700"/>
                      </a:lnTo>
                      <a:lnTo>
                        <a:pt x="101600" y="12700"/>
                      </a:lnTo>
                      <a:lnTo>
                        <a:pt x="10160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50" name="Freeform 9255">
                <a:extLst>
                  <a:ext uri="{FF2B5EF4-FFF2-40B4-BE49-F238E27FC236}">
                    <a16:creationId xmlns:a16="http://schemas.microsoft.com/office/drawing/2014/main" id="{9B7DECC2-8082-12ED-2D43-16F852264D4D}"/>
                  </a:ext>
                </a:extLst>
              </p:cNvPr>
              <p:cNvSpPr/>
              <p:nvPr/>
            </p:nvSpPr>
            <p:spPr bwMode="auto">
              <a:xfrm>
                <a:off x="2889250" y="1733550"/>
                <a:ext cx="2266950" cy="561975"/>
              </a:xfrm>
              <a:custGeom>
                <a:avLst/>
                <a:gdLst>
                  <a:gd name="connsiteX0" fmla="*/ 2266950 w 2266950"/>
                  <a:gd name="connsiteY0" fmla="*/ 561975 h 561975"/>
                  <a:gd name="connsiteX1" fmla="*/ 2219325 w 2266950"/>
                  <a:gd name="connsiteY1" fmla="*/ 561975 h 561975"/>
                  <a:gd name="connsiteX2" fmla="*/ 2219325 w 2266950"/>
                  <a:gd name="connsiteY2" fmla="*/ 561975 h 561975"/>
                  <a:gd name="connsiteX3" fmla="*/ 2219325 w 2266950"/>
                  <a:gd name="connsiteY3" fmla="*/ 561975 h 561975"/>
                  <a:gd name="connsiteX4" fmla="*/ 2219325 w 2266950"/>
                  <a:gd name="connsiteY4" fmla="*/ 542925 h 561975"/>
                  <a:gd name="connsiteX5" fmla="*/ 2108200 w 2266950"/>
                  <a:gd name="connsiteY5" fmla="*/ 542925 h 561975"/>
                  <a:gd name="connsiteX6" fmla="*/ 2108200 w 2266950"/>
                  <a:gd name="connsiteY6" fmla="*/ 498475 h 561975"/>
                  <a:gd name="connsiteX7" fmla="*/ 1971675 w 2266950"/>
                  <a:gd name="connsiteY7" fmla="*/ 498475 h 561975"/>
                  <a:gd name="connsiteX8" fmla="*/ 1971675 w 2266950"/>
                  <a:gd name="connsiteY8" fmla="*/ 444500 h 561975"/>
                  <a:gd name="connsiteX9" fmla="*/ 1828800 w 2266950"/>
                  <a:gd name="connsiteY9" fmla="*/ 444500 h 561975"/>
                  <a:gd name="connsiteX10" fmla="*/ 1828800 w 2266950"/>
                  <a:gd name="connsiteY10" fmla="*/ 428625 h 561975"/>
                  <a:gd name="connsiteX11" fmla="*/ 1765300 w 2266950"/>
                  <a:gd name="connsiteY11" fmla="*/ 428625 h 561975"/>
                  <a:gd name="connsiteX12" fmla="*/ 1765300 w 2266950"/>
                  <a:gd name="connsiteY12" fmla="*/ 400050 h 561975"/>
                  <a:gd name="connsiteX13" fmla="*/ 1720850 w 2266950"/>
                  <a:gd name="connsiteY13" fmla="*/ 400050 h 561975"/>
                  <a:gd name="connsiteX14" fmla="*/ 1720850 w 2266950"/>
                  <a:gd name="connsiteY14" fmla="*/ 349250 h 561975"/>
                  <a:gd name="connsiteX15" fmla="*/ 1479550 w 2266950"/>
                  <a:gd name="connsiteY15" fmla="*/ 349250 h 561975"/>
                  <a:gd name="connsiteX16" fmla="*/ 1479550 w 2266950"/>
                  <a:gd name="connsiteY16" fmla="*/ 349250 h 561975"/>
                  <a:gd name="connsiteX17" fmla="*/ 1479550 w 2266950"/>
                  <a:gd name="connsiteY17" fmla="*/ 330200 h 561975"/>
                  <a:gd name="connsiteX18" fmla="*/ 1371600 w 2266950"/>
                  <a:gd name="connsiteY18" fmla="*/ 330200 h 561975"/>
                  <a:gd name="connsiteX19" fmla="*/ 1371600 w 2266950"/>
                  <a:gd name="connsiteY19" fmla="*/ 330200 h 561975"/>
                  <a:gd name="connsiteX20" fmla="*/ 1371600 w 2266950"/>
                  <a:gd name="connsiteY20" fmla="*/ 304800 h 561975"/>
                  <a:gd name="connsiteX21" fmla="*/ 1282700 w 2266950"/>
                  <a:gd name="connsiteY21" fmla="*/ 304800 h 561975"/>
                  <a:gd name="connsiteX22" fmla="*/ 1282700 w 2266950"/>
                  <a:gd name="connsiteY22" fmla="*/ 292100 h 561975"/>
                  <a:gd name="connsiteX23" fmla="*/ 1209675 w 2266950"/>
                  <a:gd name="connsiteY23" fmla="*/ 292100 h 561975"/>
                  <a:gd name="connsiteX24" fmla="*/ 1209675 w 2266950"/>
                  <a:gd name="connsiteY24" fmla="*/ 269875 h 561975"/>
                  <a:gd name="connsiteX25" fmla="*/ 1095375 w 2266950"/>
                  <a:gd name="connsiteY25" fmla="*/ 269875 h 561975"/>
                  <a:gd name="connsiteX26" fmla="*/ 1095375 w 2266950"/>
                  <a:gd name="connsiteY26" fmla="*/ 257175 h 561975"/>
                  <a:gd name="connsiteX27" fmla="*/ 996950 w 2266950"/>
                  <a:gd name="connsiteY27" fmla="*/ 257175 h 561975"/>
                  <a:gd name="connsiteX28" fmla="*/ 996950 w 2266950"/>
                  <a:gd name="connsiteY28" fmla="*/ 244475 h 561975"/>
                  <a:gd name="connsiteX29" fmla="*/ 942975 w 2266950"/>
                  <a:gd name="connsiteY29" fmla="*/ 244475 h 561975"/>
                  <a:gd name="connsiteX30" fmla="*/ 942975 w 2266950"/>
                  <a:gd name="connsiteY30" fmla="*/ 203200 h 561975"/>
                  <a:gd name="connsiteX31" fmla="*/ 892175 w 2266950"/>
                  <a:gd name="connsiteY31" fmla="*/ 203200 h 561975"/>
                  <a:gd name="connsiteX32" fmla="*/ 892175 w 2266950"/>
                  <a:gd name="connsiteY32" fmla="*/ 203200 h 561975"/>
                  <a:gd name="connsiteX33" fmla="*/ 892175 w 2266950"/>
                  <a:gd name="connsiteY33" fmla="*/ 174625 h 561975"/>
                  <a:gd name="connsiteX34" fmla="*/ 863600 w 2266950"/>
                  <a:gd name="connsiteY34" fmla="*/ 174625 h 561975"/>
                  <a:gd name="connsiteX35" fmla="*/ 863600 w 2266950"/>
                  <a:gd name="connsiteY35" fmla="*/ 174625 h 561975"/>
                  <a:gd name="connsiteX36" fmla="*/ 863600 w 2266950"/>
                  <a:gd name="connsiteY36" fmla="*/ 174625 h 561975"/>
                  <a:gd name="connsiteX37" fmla="*/ 863600 w 2266950"/>
                  <a:gd name="connsiteY37" fmla="*/ 146050 h 561975"/>
                  <a:gd name="connsiteX38" fmla="*/ 463550 w 2266950"/>
                  <a:gd name="connsiteY38" fmla="*/ 146050 h 561975"/>
                  <a:gd name="connsiteX39" fmla="*/ 463550 w 2266950"/>
                  <a:gd name="connsiteY39" fmla="*/ 101600 h 561975"/>
                  <a:gd name="connsiteX40" fmla="*/ 327025 w 2266950"/>
                  <a:gd name="connsiteY40" fmla="*/ 101600 h 561975"/>
                  <a:gd name="connsiteX41" fmla="*/ 327025 w 2266950"/>
                  <a:gd name="connsiteY41" fmla="*/ 73025 h 561975"/>
                  <a:gd name="connsiteX42" fmla="*/ 168275 w 2266950"/>
                  <a:gd name="connsiteY42" fmla="*/ 73025 h 561975"/>
                  <a:gd name="connsiteX43" fmla="*/ 168275 w 2266950"/>
                  <a:gd name="connsiteY43" fmla="*/ 47625 h 561975"/>
                  <a:gd name="connsiteX44" fmla="*/ 76200 w 2266950"/>
                  <a:gd name="connsiteY44" fmla="*/ 47625 h 561975"/>
                  <a:gd name="connsiteX45" fmla="*/ 76200 w 2266950"/>
                  <a:gd name="connsiteY45" fmla="*/ 0 h 561975"/>
                  <a:gd name="connsiteX46" fmla="*/ 0 w 2266950"/>
                  <a:gd name="connsiteY46" fmla="*/ 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266950" h="561975">
                    <a:moveTo>
                      <a:pt x="2266950" y="561975"/>
                    </a:moveTo>
                    <a:lnTo>
                      <a:pt x="2219325" y="561975"/>
                    </a:lnTo>
                    <a:lnTo>
                      <a:pt x="2219325" y="561975"/>
                    </a:lnTo>
                    <a:lnTo>
                      <a:pt x="2219325" y="561975"/>
                    </a:lnTo>
                    <a:lnTo>
                      <a:pt x="2219325" y="542925"/>
                    </a:lnTo>
                    <a:lnTo>
                      <a:pt x="2108200" y="542925"/>
                    </a:lnTo>
                    <a:lnTo>
                      <a:pt x="2108200" y="498475"/>
                    </a:lnTo>
                    <a:lnTo>
                      <a:pt x="1971675" y="498475"/>
                    </a:lnTo>
                    <a:lnTo>
                      <a:pt x="1971675" y="444500"/>
                    </a:lnTo>
                    <a:lnTo>
                      <a:pt x="1828800" y="444500"/>
                    </a:lnTo>
                    <a:lnTo>
                      <a:pt x="1828800" y="428625"/>
                    </a:lnTo>
                    <a:lnTo>
                      <a:pt x="1765300" y="428625"/>
                    </a:lnTo>
                    <a:lnTo>
                      <a:pt x="1765300" y="400050"/>
                    </a:lnTo>
                    <a:lnTo>
                      <a:pt x="1720850" y="400050"/>
                    </a:lnTo>
                    <a:lnTo>
                      <a:pt x="1720850" y="349250"/>
                    </a:lnTo>
                    <a:lnTo>
                      <a:pt x="1479550" y="349250"/>
                    </a:lnTo>
                    <a:lnTo>
                      <a:pt x="1479550" y="349250"/>
                    </a:lnTo>
                    <a:lnTo>
                      <a:pt x="1479550" y="330200"/>
                    </a:lnTo>
                    <a:lnTo>
                      <a:pt x="1371600" y="330200"/>
                    </a:lnTo>
                    <a:lnTo>
                      <a:pt x="1371600" y="330200"/>
                    </a:lnTo>
                    <a:lnTo>
                      <a:pt x="1371600" y="304800"/>
                    </a:lnTo>
                    <a:lnTo>
                      <a:pt x="1282700" y="304800"/>
                    </a:lnTo>
                    <a:lnTo>
                      <a:pt x="1282700" y="292100"/>
                    </a:lnTo>
                    <a:lnTo>
                      <a:pt x="1209675" y="292100"/>
                    </a:lnTo>
                    <a:lnTo>
                      <a:pt x="1209675" y="269875"/>
                    </a:lnTo>
                    <a:lnTo>
                      <a:pt x="1095375" y="269875"/>
                    </a:lnTo>
                    <a:lnTo>
                      <a:pt x="1095375" y="257175"/>
                    </a:lnTo>
                    <a:lnTo>
                      <a:pt x="996950" y="257175"/>
                    </a:lnTo>
                    <a:lnTo>
                      <a:pt x="996950" y="244475"/>
                    </a:lnTo>
                    <a:lnTo>
                      <a:pt x="942975" y="244475"/>
                    </a:lnTo>
                    <a:lnTo>
                      <a:pt x="942975" y="203200"/>
                    </a:lnTo>
                    <a:lnTo>
                      <a:pt x="892175" y="203200"/>
                    </a:lnTo>
                    <a:lnTo>
                      <a:pt x="892175" y="203200"/>
                    </a:lnTo>
                    <a:lnTo>
                      <a:pt x="892175" y="174625"/>
                    </a:lnTo>
                    <a:lnTo>
                      <a:pt x="863600" y="174625"/>
                    </a:lnTo>
                    <a:lnTo>
                      <a:pt x="863600" y="174625"/>
                    </a:lnTo>
                    <a:lnTo>
                      <a:pt x="863600" y="174625"/>
                    </a:lnTo>
                    <a:lnTo>
                      <a:pt x="863600" y="146050"/>
                    </a:lnTo>
                    <a:lnTo>
                      <a:pt x="463550" y="146050"/>
                    </a:lnTo>
                    <a:lnTo>
                      <a:pt x="463550" y="101600"/>
                    </a:lnTo>
                    <a:lnTo>
                      <a:pt x="327025" y="101600"/>
                    </a:lnTo>
                    <a:lnTo>
                      <a:pt x="327025" y="73025"/>
                    </a:lnTo>
                    <a:lnTo>
                      <a:pt x="168275" y="73025"/>
                    </a:lnTo>
                    <a:lnTo>
                      <a:pt x="168275" y="47625"/>
                    </a:lnTo>
                    <a:lnTo>
                      <a:pt x="76200" y="47625"/>
                    </a:lnTo>
                    <a:lnTo>
                      <a:pt x="7620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264" name="TextBox 9263">
              <a:extLst>
                <a:ext uri="{FF2B5EF4-FFF2-40B4-BE49-F238E27FC236}">
                  <a16:creationId xmlns:a16="http://schemas.microsoft.com/office/drawing/2014/main" id="{7C5CA7DC-C339-4A21-8784-6954CBC0874F}"/>
                </a:ext>
              </a:extLst>
            </p:cNvPr>
            <p:cNvSpPr txBox="1"/>
            <p:nvPr/>
          </p:nvSpPr>
          <p:spPr bwMode="auto">
            <a:xfrm>
              <a:off x="8284685" y="28037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65" name="TextBox 9264">
              <a:extLst>
                <a:ext uri="{FF2B5EF4-FFF2-40B4-BE49-F238E27FC236}">
                  <a16:creationId xmlns:a16="http://schemas.microsoft.com/office/drawing/2014/main" id="{F42FB0AB-822F-F3E0-47E6-B226999DEFA6}"/>
                </a:ext>
              </a:extLst>
            </p:cNvPr>
            <p:cNvSpPr txBox="1"/>
            <p:nvPr/>
          </p:nvSpPr>
          <p:spPr bwMode="auto">
            <a:xfrm>
              <a:off x="8360885" y="28037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66" name="TextBox 9265">
              <a:extLst>
                <a:ext uri="{FF2B5EF4-FFF2-40B4-BE49-F238E27FC236}">
                  <a16:creationId xmlns:a16="http://schemas.microsoft.com/office/drawing/2014/main" id="{EAB264E2-7B26-B540-8F45-8023FFFDEAD4}"/>
                </a:ext>
              </a:extLst>
            </p:cNvPr>
            <p:cNvSpPr txBox="1"/>
            <p:nvPr/>
          </p:nvSpPr>
          <p:spPr bwMode="auto">
            <a:xfrm>
              <a:off x="8713310" y="28037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67" name="TextBox 9266">
              <a:extLst>
                <a:ext uri="{FF2B5EF4-FFF2-40B4-BE49-F238E27FC236}">
                  <a16:creationId xmlns:a16="http://schemas.microsoft.com/office/drawing/2014/main" id="{F69AE957-C386-67FE-C8A2-2A36771A6D51}"/>
                </a:ext>
              </a:extLst>
            </p:cNvPr>
            <p:cNvSpPr txBox="1"/>
            <p:nvPr/>
          </p:nvSpPr>
          <p:spPr bwMode="auto">
            <a:xfrm>
              <a:off x="8929210" y="28227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68" name="TextBox 9267">
              <a:extLst>
                <a:ext uri="{FF2B5EF4-FFF2-40B4-BE49-F238E27FC236}">
                  <a16:creationId xmlns:a16="http://schemas.microsoft.com/office/drawing/2014/main" id="{F6D94D24-EB60-2A88-F0AC-7DF8E5FA6EB8}"/>
                </a:ext>
              </a:extLst>
            </p:cNvPr>
            <p:cNvSpPr txBox="1"/>
            <p:nvPr/>
          </p:nvSpPr>
          <p:spPr bwMode="auto">
            <a:xfrm>
              <a:off x="8951435" y="28227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69" name="TextBox 9268">
              <a:extLst>
                <a:ext uri="{FF2B5EF4-FFF2-40B4-BE49-F238E27FC236}">
                  <a16:creationId xmlns:a16="http://schemas.microsoft.com/office/drawing/2014/main" id="{B15B7348-6263-18A7-C66F-0F12BF0B63B8}"/>
                </a:ext>
              </a:extLst>
            </p:cNvPr>
            <p:cNvSpPr txBox="1"/>
            <p:nvPr/>
          </p:nvSpPr>
          <p:spPr bwMode="auto">
            <a:xfrm>
              <a:off x="8970485" y="29307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0" name="TextBox 9269">
              <a:extLst>
                <a:ext uri="{FF2B5EF4-FFF2-40B4-BE49-F238E27FC236}">
                  <a16:creationId xmlns:a16="http://schemas.microsoft.com/office/drawing/2014/main" id="{C28F5156-1E90-717F-C87E-8E125513FA46}"/>
                </a:ext>
              </a:extLst>
            </p:cNvPr>
            <p:cNvSpPr txBox="1"/>
            <p:nvPr/>
          </p:nvSpPr>
          <p:spPr bwMode="auto">
            <a:xfrm>
              <a:off x="8995885" y="301644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1" name="TextBox 9270">
              <a:extLst>
                <a:ext uri="{FF2B5EF4-FFF2-40B4-BE49-F238E27FC236}">
                  <a16:creationId xmlns:a16="http://schemas.microsoft.com/office/drawing/2014/main" id="{7B496146-8047-4C75-B603-BE177D5A34F8}"/>
                </a:ext>
              </a:extLst>
            </p:cNvPr>
            <p:cNvSpPr txBox="1"/>
            <p:nvPr/>
          </p:nvSpPr>
          <p:spPr bwMode="auto">
            <a:xfrm>
              <a:off x="9367360" y="30132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2" name="TextBox 9271">
              <a:extLst>
                <a:ext uri="{FF2B5EF4-FFF2-40B4-BE49-F238E27FC236}">
                  <a16:creationId xmlns:a16="http://schemas.microsoft.com/office/drawing/2014/main" id="{A3D93669-389C-F765-EDA3-06D22D23896F}"/>
                </a:ext>
              </a:extLst>
            </p:cNvPr>
            <p:cNvSpPr txBox="1"/>
            <p:nvPr/>
          </p:nvSpPr>
          <p:spPr bwMode="auto">
            <a:xfrm>
              <a:off x="9072085" y="30100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3" name="TextBox 9272">
              <a:extLst>
                <a:ext uri="{FF2B5EF4-FFF2-40B4-BE49-F238E27FC236}">
                  <a16:creationId xmlns:a16="http://schemas.microsoft.com/office/drawing/2014/main" id="{5850ABB2-D24B-ED38-D829-4CCC8ECC6340}"/>
                </a:ext>
              </a:extLst>
            </p:cNvPr>
            <p:cNvSpPr txBox="1"/>
            <p:nvPr/>
          </p:nvSpPr>
          <p:spPr bwMode="auto">
            <a:xfrm>
              <a:off x="9033985" y="30132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4" name="TextBox 9273">
              <a:extLst>
                <a:ext uri="{FF2B5EF4-FFF2-40B4-BE49-F238E27FC236}">
                  <a16:creationId xmlns:a16="http://schemas.microsoft.com/office/drawing/2014/main" id="{E50CE832-EB57-1875-9E44-050F9871D3B0}"/>
                </a:ext>
              </a:extLst>
            </p:cNvPr>
            <p:cNvSpPr txBox="1"/>
            <p:nvPr/>
          </p:nvSpPr>
          <p:spPr bwMode="auto">
            <a:xfrm>
              <a:off x="9018110" y="30132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5" name="TextBox 9274">
              <a:extLst>
                <a:ext uri="{FF2B5EF4-FFF2-40B4-BE49-F238E27FC236}">
                  <a16:creationId xmlns:a16="http://schemas.microsoft.com/office/drawing/2014/main" id="{3A6F7D8D-35B7-2D11-469C-56E4D3B7CE1D}"/>
                </a:ext>
              </a:extLst>
            </p:cNvPr>
            <p:cNvSpPr txBox="1"/>
            <p:nvPr/>
          </p:nvSpPr>
          <p:spPr bwMode="auto">
            <a:xfrm>
              <a:off x="9126060" y="30100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6" name="TextBox 9275">
              <a:extLst>
                <a:ext uri="{FF2B5EF4-FFF2-40B4-BE49-F238E27FC236}">
                  <a16:creationId xmlns:a16="http://schemas.microsoft.com/office/drawing/2014/main" id="{8232DC1C-A062-DE2D-9D21-7CB04720560A}"/>
                </a:ext>
              </a:extLst>
            </p:cNvPr>
            <p:cNvSpPr txBox="1"/>
            <p:nvPr/>
          </p:nvSpPr>
          <p:spPr bwMode="auto">
            <a:xfrm>
              <a:off x="9141935" y="30100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7" name="TextBox 9276">
              <a:extLst>
                <a:ext uri="{FF2B5EF4-FFF2-40B4-BE49-F238E27FC236}">
                  <a16:creationId xmlns:a16="http://schemas.microsoft.com/office/drawing/2014/main" id="{F33D6EA4-C711-CCEA-12E0-A429954F1D61}"/>
                </a:ext>
              </a:extLst>
            </p:cNvPr>
            <p:cNvSpPr txBox="1"/>
            <p:nvPr/>
          </p:nvSpPr>
          <p:spPr bwMode="auto">
            <a:xfrm>
              <a:off x="9732485" y="31402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8" name="TextBox 9277">
              <a:extLst>
                <a:ext uri="{FF2B5EF4-FFF2-40B4-BE49-F238E27FC236}">
                  <a16:creationId xmlns:a16="http://schemas.microsoft.com/office/drawing/2014/main" id="{C7F5C54D-89C6-643E-C7C9-6101BCD95798}"/>
                </a:ext>
              </a:extLst>
            </p:cNvPr>
            <p:cNvSpPr txBox="1"/>
            <p:nvPr/>
          </p:nvSpPr>
          <p:spPr bwMode="auto">
            <a:xfrm>
              <a:off x="9748360" y="32037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79" name="TextBox 9278">
              <a:extLst>
                <a:ext uri="{FF2B5EF4-FFF2-40B4-BE49-F238E27FC236}">
                  <a16:creationId xmlns:a16="http://schemas.microsoft.com/office/drawing/2014/main" id="{8F560560-28B5-FC21-2223-D03793CEA382}"/>
                </a:ext>
              </a:extLst>
            </p:cNvPr>
            <p:cNvSpPr txBox="1"/>
            <p:nvPr/>
          </p:nvSpPr>
          <p:spPr bwMode="auto">
            <a:xfrm>
              <a:off x="9767410" y="326558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28" name="TextBox 9727">
              <a:extLst>
                <a:ext uri="{FF2B5EF4-FFF2-40B4-BE49-F238E27FC236}">
                  <a16:creationId xmlns:a16="http://schemas.microsoft.com/office/drawing/2014/main" id="{5E1C3574-F9E8-32D8-3EE4-286D00BAF403}"/>
                </a:ext>
              </a:extLst>
            </p:cNvPr>
            <p:cNvSpPr txBox="1"/>
            <p:nvPr/>
          </p:nvSpPr>
          <p:spPr bwMode="auto">
            <a:xfrm>
              <a:off x="10538935" y="33402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29" name="TextBox 9728">
              <a:extLst>
                <a:ext uri="{FF2B5EF4-FFF2-40B4-BE49-F238E27FC236}">
                  <a16:creationId xmlns:a16="http://schemas.microsoft.com/office/drawing/2014/main" id="{4DA260B6-F1F8-63E3-A3CC-31B29331F64F}"/>
                </a:ext>
              </a:extLst>
            </p:cNvPr>
            <p:cNvSpPr txBox="1"/>
            <p:nvPr/>
          </p:nvSpPr>
          <p:spPr bwMode="auto">
            <a:xfrm>
              <a:off x="9869010" y="334496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31" name="TextBox 9730">
              <a:extLst>
                <a:ext uri="{FF2B5EF4-FFF2-40B4-BE49-F238E27FC236}">
                  <a16:creationId xmlns:a16="http://schemas.microsoft.com/office/drawing/2014/main" id="{879A5A9B-4039-04BB-D0E3-F9B78512AD3B}"/>
                </a:ext>
              </a:extLst>
            </p:cNvPr>
            <p:cNvSpPr txBox="1"/>
            <p:nvPr/>
          </p:nvSpPr>
          <p:spPr bwMode="auto">
            <a:xfrm>
              <a:off x="9776935" y="334496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32" name="TextBox 9731">
              <a:extLst>
                <a:ext uri="{FF2B5EF4-FFF2-40B4-BE49-F238E27FC236}">
                  <a16:creationId xmlns:a16="http://schemas.microsoft.com/office/drawing/2014/main" id="{E223268B-C03C-6254-32BD-C267D209F9D3}"/>
                </a:ext>
              </a:extLst>
            </p:cNvPr>
            <p:cNvSpPr txBox="1"/>
            <p:nvPr/>
          </p:nvSpPr>
          <p:spPr bwMode="auto">
            <a:xfrm>
              <a:off x="9802335" y="334496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33" name="TextBox 9732">
              <a:extLst>
                <a:ext uri="{FF2B5EF4-FFF2-40B4-BE49-F238E27FC236}">
                  <a16:creationId xmlns:a16="http://schemas.microsoft.com/office/drawing/2014/main" id="{DCAAA88C-B1E4-3FA1-DF6B-FB8B245A923B}"/>
                </a:ext>
              </a:extLst>
            </p:cNvPr>
            <p:cNvSpPr txBox="1"/>
            <p:nvPr/>
          </p:nvSpPr>
          <p:spPr bwMode="auto">
            <a:xfrm>
              <a:off x="7465535" y="263693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35" name="TextBox 9734">
              <a:extLst>
                <a:ext uri="{FF2B5EF4-FFF2-40B4-BE49-F238E27FC236}">
                  <a16:creationId xmlns:a16="http://schemas.microsoft.com/office/drawing/2014/main" id="{4772C7A6-DEE2-0989-3EDD-0A35A5CE7F6C}"/>
                </a:ext>
              </a:extLst>
            </p:cNvPr>
            <p:cNvSpPr txBox="1"/>
            <p:nvPr/>
          </p:nvSpPr>
          <p:spPr bwMode="auto">
            <a:xfrm>
              <a:off x="6678135" y="243056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36" name="TextBox 9735">
              <a:extLst>
                <a:ext uri="{FF2B5EF4-FFF2-40B4-BE49-F238E27FC236}">
                  <a16:creationId xmlns:a16="http://schemas.microsoft.com/office/drawing/2014/main" id="{97936833-DF77-D77B-AEAA-7DAAE387ED1E}"/>
                </a:ext>
              </a:extLst>
            </p:cNvPr>
            <p:cNvSpPr txBox="1"/>
            <p:nvPr/>
          </p:nvSpPr>
          <p:spPr bwMode="auto">
            <a:xfrm>
              <a:off x="7316310" y="253216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37" name="TextBox 9736">
              <a:extLst>
                <a:ext uri="{FF2B5EF4-FFF2-40B4-BE49-F238E27FC236}">
                  <a16:creationId xmlns:a16="http://schemas.microsoft.com/office/drawing/2014/main" id="{94509CC2-1962-27A2-A4A9-DA08C5B79366}"/>
                </a:ext>
              </a:extLst>
            </p:cNvPr>
            <p:cNvSpPr txBox="1"/>
            <p:nvPr/>
          </p:nvSpPr>
          <p:spPr bwMode="auto">
            <a:xfrm>
              <a:off x="6538435" y="243373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38" name="TextBox 9737">
              <a:extLst>
                <a:ext uri="{FF2B5EF4-FFF2-40B4-BE49-F238E27FC236}">
                  <a16:creationId xmlns:a16="http://schemas.microsoft.com/office/drawing/2014/main" id="{48428F8B-880C-9DBE-B18B-5010C4112FA3}"/>
                </a:ext>
              </a:extLst>
            </p:cNvPr>
            <p:cNvSpPr txBox="1"/>
            <p:nvPr/>
          </p:nvSpPr>
          <p:spPr bwMode="auto">
            <a:xfrm>
              <a:off x="5798660" y="237341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44" name="TextBox 9343">
              <a:extLst>
                <a:ext uri="{FF2B5EF4-FFF2-40B4-BE49-F238E27FC236}">
                  <a16:creationId xmlns:a16="http://schemas.microsoft.com/office/drawing/2014/main" id="{E39C951D-59E9-3706-7A97-DE6741034F9B}"/>
                </a:ext>
              </a:extLst>
            </p:cNvPr>
            <p:cNvSpPr txBox="1"/>
            <p:nvPr/>
          </p:nvSpPr>
          <p:spPr bwMode="auto">
            <a:xfrm>
              <a:off x="6795610" y="242421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45" name="TextBox 9344">
              <a:extLst>
                <a:ext uri="{FF2B5EF4-FFF2-40B4-BE49-F238E27FC236}">
                  <a16:creationId xmlns:a16="http://schemas.microsoft.com/office/drawing/2014/main" id="{1B9B8406-00A3-765D-2FB5-AE801FA139F2}"/>
                </a:ext>
              </a:extLst>
            </p:cNvPr>
            <p:cNvSpPr txBox="1"/>
            <p:nvPr/>
          </p:nvSpPr>
          <p:spPr bwMode="auto">
            <a:xfrm>
              <a:off x="5895975" y="237023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46" name="TextBox 9345">
              <a:extLst>
                <a:ext uri="{FF2B5EF4-FFF2-40B4-BE49-F238E27FC236}">
                  <a16:creationId xmlns:a16="http://schemas.microsoft.com/office/drawing/2014/main" id="{82ECB30F-447A-A3C8-AC62-49B5D959D3CF}"/>
                </a:ext>
              </a:extLst>
            </p:cNvPr>
            <p:cNvSpPr txBox="1"/>
            <p:nvPr/>
          </p:nvSpPr>
          <p:spPr bwMode="auto">
            <a:xfrm>
              <a:off x="6043135" y="236706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47" name="TextBox 9346">
              <a:extLst>
                <a:ext uri="{FF2B5EF4-FFF2-40B4-BE49-F238E27FC236}">
                  <a16:creationId xmlns:a16="http://schemas.microsoft.com/office/drawing/2014/main" id="{DD8FBC3B-24E8-54D4-5F9F-87F8866BE007}"/>
                </a:ext>
              </a:extLst>
            </p:cNvPr>
            <p:cNvSpPr txBox="1"/>
            <p:nvPr/>
          </p:nvSpPr>
          <p:spPr bwMode="auto">
            <a:xfrm>
              <a:off x="4095750" y="1871761"/>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48" name="TextBox 9347">
              <a:extLst>
                <a:ext uri="{FF2B5EF4-FFF2-40B4-BE49-F238E27FC236}">
                  <a16:creationId xmlns:a16="http://schemas.microsoft.com/office/drawing/2014/main" id="{93BC8899-8917-B125-EA58-697010C31906}"/>
                </a:ext>
              </a:extLst>
            </p:cNvPr>
            <p:cNvSpPr txBox="1"/>
            <p:nvPr/>
          </p:nvSpPr>
          <p:spPr bwMode="auto">
            <a:xfrm>
              <a:off x="4130675" y="1881286"/>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grpSp>
        <p:nvGrpSpPr>
          <p:cNvPr id="9659" name="Group 9658">
            <a:extLst>
              <a:ext uri="{FF2B5EF4-FFF2-40B4-BE49-F238E27FC236}">
                <a16:creationId xmlns:a16="http://schemas.microsoft.com/office/drawing/2014/main" id="{E609830A-62B8-0CAE-85FB-405801C915E8}"/>
              </a:ext>
            </a:extLst>
          </p:cNvPr>
          <p:cNvGrpSpPr/>
          <p:nvPr/>
        </p:nvGrpSpPr>
        <p:grpSpPr>
          <a:xfrm>
            <a:off x="6874289" y="1655407"/>
            <a:ext cx="4167860" cy="1621739"/>
            <a:chOff x="2641600" y="1704975"/>
            <a:chExt cx="7404038" cy="1769100"/>
          </a:xfrm>
        </p:grpSpPr>
        <p:grpSp>
          <p:nvGrpSpPr>
            <p:cNvPr id="9660" name="Group 9659">
              <a:extLst>
                <a:ext uri="{FF2B5EF4-FFF2-40B4-BE49-F238E27FC236}">
                  <a16:creationId xmlns:a16="http://schemas.microsoft.com/office/drawing/2014/main" id="{6173DF14-9ED9-2A16-1904-C0BD211F7093}"/>
                </a:ext>
              </a:extLst>
            </p:cNvPr>
            <p:cNvGrpSpPr/>
            <p:nvPr/>
          </p:nvGrpSpPr>
          <p:grpSpPr>
            <a:xfrm>
              <a:off x="2641600" y="1704975"/>
              <a:ext cx="7258050" cy="1654175"/>
              <a:chOff x="2641600" y="1704975"/>
              <a:chExt cx="7258050" cy="1654175"/>
            </a:xfrm>
          </p:grpSpPr>
          <p:grpSp>
            <p:nvGrpSpPr>
              <p:cNvPr id="9259" name="Group 9258">
                <a:extLst>
                  <a:ext uri="{FF2B5EF4-FFF2-40B4-BE49-F238E27FC236}">
                    <a16:creationId xmlns:a16="http://schemas.microsoft.com/office/drawing/2014/main" id="{24E52A8C-6B81-4FE7-02EF-05D9A2A11C04}"/>
                  </a:ext>
                </a:extLst>
              </p:cNvPr>
              <p:cNvGrpSpPr/>
              <p:nvPr/>
            </p:nvGrpSpPr>
            <p:grpSpPr>
              <a:xfrm>
                <a:off x="5848350" y="2222500"/>
                <a:ext cx="4051300" cy="1136650"/>
                <a:chOff x="5848350" y="2222500"/>
                <a:chExt cx="4051300" cy="1136650"/>
              </a:xfrm>
            </p:grpSpPr>
            <p:sp>
              <p:nvSpPr>
                <p:cNvPr id="9261" name="Freeform 9257">
                  <a:extLst>
                    <a:ext uri="{FF2B5EF4-FFF2-40B4-BE49-F238E27FC236}">
                      <a16:creationId xmlns:a16="http://schemas.microsoft.com/office/drawing/2014/main" id="{757196AC-161B-A076-2227-EF56ACC5E42A}"/>
                    </a:ext>
                  </a:extLst>
                </p:cNvPr>
                <p:cNvSpPr/>
                <p:nvPr/>
              </p:nvSpPr>
              <p:spPr bwMode="auto">
                <a:xfrm>
                  <a:off x="8353425" y="2778125"/>
                  <a:ext cx="1546225" cy="581025"/>
                </a:xfrm>
                <a:custGeom>
                  <a:avLst/>
                  <a:gdLst>
                    <a:gd name="connsiteX0" fmla="*/ 1546225 w 1546225"/>
                    <a:gd name="connsiteY0" fmla="*/ 581025 h 581025"/>
                    <a:gd name="connsiteX1" fmla="*/ 1546225 w 1546225"/>
                    <a:gd name="connsiteY1" fmla="*/ 298450 h 581025"/>
                    <a:gd name="connsiteX2" fmla="*/ 1498600 w 1546225"/>
                    <a:gd name="connsiteY2" fmla="*/ 298450 h 581025"/>
                    <a:gd name="connsiteX3" fmla="*/ 1498600 w 1546225"/>
                    <a:gd name="connsiteY3" fmla="*/ 238125 h 581025"/>
                    <a:gd name="connsiteX4" fmla="*/ 1406525 w 1546225"/>
                    <a:gd name="connsiteY4" fmla="*/ 238125 h 581025"/>
                    <a:gd name="connsiteX5" fmla="*/ 1406525 w 1546225"/>
                    <a:gd name="connsiteY5" fmla="*/ 180975 h 581025"/>
                    <a:gd name="connsiteX6" fmla="*/ 901700 w 1546225"/>
                    <a:gd name="connsiteY6" fmla="*/ 180975 h 581025"/>
                    <a:gd name="connsiteX7" fmla="*/ 901700 w 1546225"/>
                    <a:gd name="connsiteY7" fmla="*/ 142875 h 581025"/>
                    <a:gd name="connsiteX8" fmla="*/ 739775 w 1546225"/>
                    <a:gd name="connsiteY8" fmla="*/ 142875 h 581025"/>
                    <a:gd name="connsiteX9" fmla="*/ 739775 w 1546225"/>
                    <a:gd name="connsiteY9" fmla="*/ 73025 h 581025"/>
                    <a:gd name="connsiteX10" fmla="*/ 688975 w 1546225"/>
                    <a:gd name="connsiteY10" fmla="*/ 73025 h 581025"/>
                    <a:gd name="connsiteX11" fmla="*/ 688975 w 1546225"/>
                    <a:gd name="connsiteY11" fmla="*/ 25400 h 581025"/>
                    <a:gd name="connsiteX12" fmla="*/ 403225 w 1546225"/>
                    <a:gd name="connsiteY12" fmla="*/ 25400 h 581025"/>
                    <a:gd name="connsiteX13" fmla="*/ 403225 w 1546225"/>
                    <a:gd name="connsiteY13" fmla="*/ 9525 h 581025"/>
                    <a:gd name="connsiteX14" fmla="*/ 120650 w 1546225"/>
                    <a:gd name="connsiteY14" fmla="*/ 9525 h 581025"/>
                    <a:gd name="connsiteX15" fmla="*/ 120650 w 1546225"/>
                    <a:gd name="connsiteY15" fmla="*/ 0 h 581025"/>
                    <a:gd name="connsiteX16" fmla="*/ 0 w 1546225"/>
                    <a:gd name="connsiteY16"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6225" h="581025">
                      <a:moveTo>
                        <a:pt x="1546225" y="581025"/>
                      </a:moveTo>
                      <a:lnTo>
                        <a:pt x="1546225" y="298450"/>
                      </a:lnTo>
                      <a:lnTo>
                        <a:pt x="1498600" y="298450"/>
                      </a:lnTo>
                      <a:lnTo>
                        <a:pt x="1498600" y="238125"/>
                      </a:lnTo>
                      <a:lnTo>
                        <a:pt x="1406525" y="238125"/>
                      </a:lnTo>
                      <a:lnTo>
                        <a:pt x="1406525" y="180975"/>
                      </a:lnTo>
                      <a:lnTo>
                        <a:pt x="901700" y="180975"/>
                      </a:lnTo>
                      <a:lnTo>
                        <a:pt x="901700" y="142875"/>
                      </a:lnTo>
                      <a:lnTo>
                        <a:pt x="739775" y="142875"/>
                      </a:lnTo>
                      <a:lnTo>
                        <a:pt x="739775" y="73025"/>
                      </a:lnTo>
                      <a:lnTo>
                        <a:pt x="688975" y="73025"/>
                      </a:lnTo>
                      <a:lnTo>
                        <a:pt x="688975" y="25400"/>
                      </a:lnTo>
                      <a:lnTo>
                        <a:pt x="403225" y="25400"/>
                      </a:lnTo>
                      <a:lnTo>
                        <a:pt x="403225" y="9525"/>
                      </a:lnTo>
                      <a:lnTo>
                        <a:pt x="120650" y="9525"/>
                      </a:lnTo>
                      <a:lnTo>
                        <a:pt x="12065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62" name="Freeform 9259">
                  <a:extLst>
                    <a:ext uri="{FF2B5EF4-FFF2-40B4-BE49-F238E27FC236}">
                      <a16:creationId xmlns:a16="http://schemas.microsoft.com/office/drawing/2014/main" id="{FAD74615-4E93-5D95-4336-75B15EFF43FE}"/>
                    </a:ext>
                  </a:extLst>
                </p:cNvPr>
                <p:cNvSpPr/>
                <p:nvPr/>
              </p:nvSpPr>
              <p:spPr bwMode="auto">
                <a:xfrm>
                  <a:off x="5848350" y="2222500"/>
                  <a:ext cx="2524125" cy="546100"/>
                </a:xfrm>
                <a:custGeom>
                  <a:avLst/>
                  <a:gdLst>
                    <a:gd name="connsiteX0" fmla="*/ 0 w 2524125"/>
                    <a:gd name="connsiteY0" fmla="*/ 0 h 546100"/>
                    <a:gd name="connsiteX1" fmla="*/ 88900 w 2524125"/>
                    <a:gd name="connsiteY1" fmla="*/ 0 h 546100"/>
                    <a:gd name="connsiteX2" fmla="*/ 88900 w 2524125"/>
                    <a:gd name="connsiteY2" fmla="*/ 28575 h 546100"/>
                    <a:gd name="connsiteX3" fmla="*/ 276225 w 2524125"/>
                    <a:gd name="connsiteY3" fmla="*/ 28575 h 546100"/>
                    <a:gd name="connsiteX4" fmla="*/ 276225 w 2524125"/>
                    <a:gd name="connsiteY4" fmla="*/ 34925 h 546100"/>
                    <a:gd name="connsiteX5" fmla="*/ 419100 w 2524125"/>
                    <a:gd name="connsiteY5" fmla="*/ 34925 h 546100"/>
                    <a:gd name="connsiteX6" fmla="*/ 419100 w 2524125"/>
                    <a:gd name="connsiteY6" fmla="*/ 50800 h 546100"/>
                    <a:gd name="connsiteX7" fmla="*/ 523875 w 2524125"/>
                    <a:gd name="connsiteY7" fmla="*/ 50800 h 546100"/>
                    <a:gd name="connsiteX8" fmla="*/ 523875 w 2524125"/>
                    <a:gd name="connsiteY8" fmla="*/ 63500 h 546100"/>
                    <a:gd name="connsiteX9" fmla="*/ 768350 w 2524125"/>
                    <a:gd name="connsiteY9" fmla="*/ 63500 h 546100"/>
                    <a:gd name="connsiteX10" fmla="*/ 768350 w 2524125"/>
                    <a:gd name="connsiteY10" fmla="*/ 111125 h 546100"/>
                    <a:gd name="connsiteX11" fmla="*/ 800100 w 2524125"/>
                    <a:gd name="connsiteY11" fmla="*/ 111125 h 546100"/>
                    <a:gd name="connsiteX12" fmla="*/ 800100 w 2524125"/>
                    <a:gd name="connsiteY12" fmla="*/ 158750 h 546100"/>
                    <a:gd name="connsiteX13" fmla="*/ 892175 w 2524125"/>
                    <a:gd name="connsiteY13" fmla="*/ 158750 h 546100"/>
                    <a:gd name="connsiteX14" fmla="*/ 892175 w 2524125"/>
                    <a:gd name="connsiteY14" fmla="*/ 190500 h 546100"/>
                    <a:gd name="connsiteX15" fmla="*/ 1006475 w 2524125"/>
                    <a:gd name="connsiteY15" fmla="*/ 190500 h 546100"/>
                    <a:gd name="connsiteX16" fmla="*/ 1006475 w 2524125"/>
                    <a:gd name="connsiteY16" fmla="*/ 190500 h 546100"/>
                    <a:gd name="connsiteX17" fmla="*/ 1016000 w 2524125"/>
                    <a:gd name="connsiteY17" fmla="*/ 200025 h 546100"/>
                    <a:gd name="connsiteX18" fmla="*/ 1076325 w 2524125"/>
                    <a:gd name="connsiteY18" fmla="*/ 200025 h 546100"/>
                    <a:gd name="connsiteX19" fmla="*/ 1098550 w 2524125"/>
                    <a:gd name="connsiteY19" fmla="*/ 222250 h 546100"/>
                    <a:gd name="connsiteX20" fmla="*/ 1219200 w 2524125"/>
                    <a:gd name="connsiteY20" fmla="*/ 222250 h 546100"/>
                    <a:gd name="connsiteX21" fmla="*/ 1219200 w 2524125"/>
                    <a:gd name="connsiteY21" fmla="*/ 234950 h 546100"/>
                    <a:gd name="connsiteX22" fmla="*/ 1292225 w 2524125"/>
                    <a:gd name="connsiteY22" fmla="*/ 234950 h 546100"/>
                    <a:gd name="connsiteX23" fmla="*/ 1292225 w 2524125"/>
                    <a:gd name="connsiteY23" fmla="*/ 250825 h 546100"/>
                    <a:gd name="connsiteX24" fmla="*/ 1374775 w 2524125"/>
                    <a:gd name="connsiteY24" fmla="*/ 250825 h 546100"/>
                    <a:gd name="connsiteX25" fmla="*/ 1374775 w 2524125"/>
                    <a:gd name="connsiteY25" fmla="*/ 263525 h 546100"/>
                    <a:gd name="connsiteX26" fmla="*/ 1527175 w 2524125"/>
                    <a:gd name="connsiteY26" fmla="*/ 263525 h 546100"/>
                    <a:gd name="connsiteX27" fmla="*/ 1527175 w 2524125"/>
                    <a:gd name="connsiteY27" fmla="*/ 285750 h 546100"/>
                    <a:gd name="connsiteX28" fmla="*/ 1565275 w 2524125"/>
                    <a:gd name="connsiteY28" fmla="*/ 285750 h 546100"/>
                    <a:gd name="connsiteX29" fmla="*/ 1565275 w 2524125"/>
                    <a:gd name="connsiteY29" fmla="*/ 320675 h 546100"/>
                    <a:gd name="connsiteX30" fmla="*/ 1603375 w 2524125"/>
                    <a:gd name="connsiteY30" fmla="*/ 320675 h 546100"/>
                    <a:gd name="connsiteX31" fmla="*/ 1603375 w 2524125"/>
                    <a:gd name="connsiteY31" fmla="*/ 358775 h 546100"/>
                    <a:gd name="connsiteX32" fmla="*/ 1752600 w 2524125"/>
                    <a:gd name="connsiteY32" fmla="*/ 358775 h 546100"/>
                    <a:gd name="connsiteX33" fmla="*/ 1768475 w 2524125"/>
                    <a:gd name="connsiteY33" fmla="*/ 406400 h 546100"/>
                    <a:gd name="connsiteX34" fmla="*/ 2371725 w 2524125"/>
                    <a:gd name="connsiteY34" fmla="*/ 406400 h 546100"/>
                    <a:gd name="connsiteX35" fmla="*/ 2371725 w 2524125"/>
                    <a:gd name="connsiteY35" fmla="*/ 438150 h 546100"/>
                    <a:gd name="connsiteX36" fmla="*/ 2400300 w 2524125"/>
                    <a:gd name="connsiteY36" fmla="*/ 438150 h 546100"/>
                    <a:gd name="connsiteX37" fmla="*/ 2400300 w 2524125"/>
                    <a:gd name="connsiteY37" fmla="*/ 476250 h 546100"/>
                    <a:gd name="connsiteX38" fmla="*/ 2447925 w 2524125"/>
                    <a:gd name="connsiteY38" fmla="*/ 476250 h 546100"/>
                    <a:gd name="connsiteX39" fmla="*/ 2447925 w 2524125"/>
                    <a:gd name="connsiteY39" fmla="*/ 492125 h 546100"/>
                    <a:gd name="connsiteX40" fmla="*/ 2463800 w 2524125"/>
                    <a:gd name="connsiteY40" fmla="*/ 492125 h 546100"/>
                    <a:gd name="connsiteX41" fmla="*/ 2463800 w 2524125"/>
                    <a:gd name="connsiteY41" fmla="*/ 530225 h 546100"/>
                    <a:gd name="connsiteX42" fmla="*/ 2508250 w 2524125"/>
                    <a:gd name="connsiteY42" fmla="*/ 530225 h 546100"/>
                    <a:gd name="connsiteX43" fmla="*/ 2508250 w 2524125"/>
                    <a:gd name="connsiteY43" fmla="*/ 530225 h 546100"/>
                    <a:gd name="connsiteX44" fmla="*/ 2524125 w 2524125"/>
                    <a:gd name="connsiteY44" fmla="*/ 54610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524125" h="546100">
                      <a:moveTo>
                        <a:pt x="0" y="0"/>
                      </a:moveTo>
                      <a:lnTo>
                        <a:pt x="88900" y="0"/>
                      </a:lnTo>
                      <a:lnTo>
                        <a:pt x="88900" y="28575"/>
                      </a:lnTo>
                      <a:lnTo>
                        <a:pt x="276225" y="28575"/>
                      </a:lnTo>
                      <a:lnTo>
                        <a:pt x="276225" y="34925"/>
                      </a:lnTo>
                      <a:lnTo>
                        <a:pt x="419100" y="34925"/>
                      </a:lnTo>
                      <a:lnTo>
                        <a:pt x="419100" y="50800"/>
                      </a:lnTo>
                      <a:lnTo>
                        <a:pt x="523875" y="50800"/>
                      </a:lnTo>
                      <a:lnTo>
                        <a:pt x="523875" y="63500"/>
                      </a:lnTo>
                      <a:lnTo>
                        <a:pt x="768350" y="63500"/>
                      </a:lnTo>
                      <a:lnTo>
                        <a:pt x="768350" y="111125"/>
                      </a:lnTo>
                      <a:lnTo>
                        <a:pt x="800100" y="111125"/>
                      </a:lnTo>
                      <a:lnTo>
                        <a:pt x="800100" y="158750"/>
                      </a:lnTo>
                      <a:lnTo>
                        <a:pt x="892175" y="158750"/>
                      </a:lnTo>
                      <a:lnTo>
                        <a:pt x="892175" y="190500"/>
                      </a:lnTo>
                      <a:lnTo>
                        <a:pt x="1006475" y="190500"/>
                      </a:lnTo>
                      <a:lnTo>
                        <a:pt x="1006475" y="190500"/>
                      </a:lnTo>
                      <a:lnTo>
                        <a:pt x="1016000" y="200025"/>
                      </a:lnTo>
                      <a:lnTo>
                        <a:pt x="1076325" y="200025"/>
                      </a:lnTo>
                      <a:lnTo>
                        <a:pt x="1098550" y="222250"/>
                      </a:lnTo>
                      <a:lnTo>
                        <a:pt x="1219200" y="222250"/>
                      </a:lnTo>
                      <a:lnTo>
                        <a:pt x="1219200" y="234950"/>
                      </a:lnTo>
                      <a:lnTo>
                        <a:pt x="1292225" y="234950"/>
                      </a:lnTo>
                      <a:lnTo>
                        <a:pt x="1292225" y="250825"/>
                      </a:lnTo>
                      <a:lnTo>
                        <a:pt x="1374775" y="250825"/>
                      </a:lnTo>
                      <a:lnTo>
                        <a:pt x="1374775" y="263525"/>
                      </a:lnTo>
                      <a:lnTo>
                        <a:pt x="1527175" y="263525"/>
                      </a:lnTo>
                      <a:lnTo>
                        <a:pt x="1527175" y="285750"/>
                      </a:lnTo>
                      <a:lnTo>
                        <a:pt x="1565275" y="285750"/>
                      </a:lnTo>
                      <a:lnTo>
                        <a:pt x="1565275" y="320675"/>
                      </a:lnTo>
                      <a:lnTo>
                        <a:pt x="1603375" y="320675"/>
                      </a:lnTo>
                      <a:lnTo>
                        <a:pt x="1603375" y="358775"/>
                      </a:lnTo>
                      <a:lnTo>
                        <a:pt x="1752600" y="358775"/>
                      </a:lnTo>
                      <a:lnTo>
                        <a:pt x="1768475" y="406400"/>
                      </a:lnTo>
                      <a:lnTo>
                        <a:pt x="2371725" y="406400"/>
                      </a:lnTo>
                      <a:lnTo>
                        <a:pt x="2371725" y="438150"/>
                      </a:lnTo>
                      <a:lnTo>
                        <a:pt x="2400300" y="438150"/>
                      </a:lnTo>
                      <a:lnTo>
                        <a:pt x="2400300" y="476250"/>
                      </a:lnTo>
                      <a:lnTo>
                        <a:pt x="2447925" y="476250"/>
                      </a:lnTo>
                      <a:lnTo>
                        <a:pt x="2447925" y="492125"/>
                      </a:lnTo>
                      <a:lnTo>
                        <a:pt x="2463800" y="492125"/>
                      </a:lnTo>
                      <a:lnTo>
                        <a:pt x="2463800" y="530225"/>
                      </a:lnTo>
                      <a:lnTo>
                        <a:pt x="2508250" y="530225"/>
                      </a:lnTo>
                      <a:lnTo>
                        <a:pt x="2508250" y="530225"/>
                      </a:lnTo>
                      <a:lnTo>
                        <a:pt x="2524125" y="5461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260" name="Freeform 9261">
                <a:extLst>
                  <a:ext uri="{FF2B5EF4-FFF2-40B4-BE49-F238E27FC236}">
                    <a16:creationId xmlns:a16="http://schemas.microsoft.com/office/drawing/2014/main" id="{3044F9D5-994F-D53F-3161-9BDBDE9473B8}"/>
                  </a:ext>
                </a:extLst>
              </p:cNvPr>
              <p:cNvSpPr/>
              <p:nvPr/>
            </p:nvSpPr>
            <p:spPr bwMode="auto">
              <a:xfrm>
                <a:off x="2641600" y="1704975"/>
                <a:ext cx="3219450" cy="508000"/>
              </a:xfrm>
              <a:custGeom>
                <a:avLst/>
                <a:gdLst>
                  <a:gd name="connsiteX0" fmla="*/ 0 w 3219450"/>
                  <a:gd name="connsiteY0" fmla="*/ 0 h 508000"/>
                  <a:gd name="connsiteX1" fmla="*/ 193675 w 3219450"/>
                  <a:gd name="connsiteY1" fmla="*/ 0 h 508000"/>
                  <a:gd name="connsiteX2" fmla="*/ 206375 w 3219450"/>
                  <a:gd name="connsiteY2" fmla="*/ 12700 h 508000"/>
                  <a:gd name="connsiteX3" fmla="*/ 393700 w 3219450"/>
                  <a:gd name="connsiteY3" fmla="*/ 12700 h 508000"/>
                  <a:gd name="connsiteX4" fmla="*/ 393700 w 3219450"/>
                  <a:gd name="connsiteY4" fmla="*/ 31750 h 508000"/>
                  <a:gd name="connsiteX5" fmla="*/ 536575 w 3219450"/>
                  <a:gd name="connsiteY5" fmla="*/ 31750 h 508000"/>
                  <a:gd name="connsiteX6" fmla="*/ 536575 w 3219450"/>
                  <a:gd name="connsiteY6" fmla="*/ 47625 h 508000"/>
                  <a:gd name="connsiteX7" fmla="*/ 698500 w 3219450"/>
                  <a:gd name="connsiteY7" fmla="*/ 47625 h 508000"/>
                  <a:gd name="connsiteX8" fmla="*/ 698500 w 3219450"/>
                  <a:gd name="connsiteY8" fmla="*/ 85725 h 508000"/>
                  <a:gd name="connsiteX9" fmla="*/ 733425 w 3219450"/>
                  <a:gd name="connsiteY9" fmla="*/ 85725 h 508000"/>
                  <a:gd name="connsiteX10" fmla="*/ 733425 w 3219450"/>
                  <a:gd name="connsiteY10" fmla="*/ 123825 h 508000"/>
                  <a:gd name="connsiteX11" fmla="*/ 911225 w 3219450"/>
                  <a:gd name="connsiteY11" fmla="*/ 123825 h 508000"/>
                  <a:gd name="connsiteX12" fmla="*/ 911225 w 3219450"/>
                  <a:gd name="connsiteY12" fmla="*/ 123825 h 508000"/>
                  <a:gd name="connsiteX13" fmla="*/ 911225 w 3219450"/>
                  <a:gd name="connsiteY13" fmla="*/ 123825 h 508000"/>
                  <a:gd name="connsiteX14" fmla="*/ 911225 w 3219450"/>
                  <a:gd name="connsiteY14" fmla="*/ 123825 h 508000"/>
                  <a:gd name="connsiteX15" fmla="*/ 911225 w 3219450"/>
                  <a:gd name="connsiteY15" fmla="*/ 142875 h 508000"/>
                  <a:gd name="connsiteX16" fmla="*/ 1123950 w 3219450"/>
                  <a:gd name="connsiteY16" fmla="*/ 142875 h 508000"/>
                  <a:gd name="connsiteX17" fmla="*/ 1123950 w 3219450"/>
                  <a:gd name="connsiteY17" fmla="*/ 174625 h 508000"/>
                  <a:gd name="connsiteX18" fmla="*/ 1254125 w 3219450"/>
                  <a:gd name="connsiteY18" fmla="*/ 174625 h 508000"/>
                  <a:gd name="connsiteX19" fmla="*/ 1263650 w 3219450"/>
                  <a:gd name="connsiteY19" fmla="*/ 184150 h 508000"/>
                  <a:gd name="connsiteX20" fmla="*/ 1520825 w 3219450"/>
                  <a:gd name="connsiteY20" fmla="*/ 184150 h 508000"/>
                  <a:gd name="connsiteX21" fmla="*/ 1520825 w 3219450"/>
                  <a:gd name="connsiteY21" fmla="*/ 215900 h 508000"/>
                  <a:gd name="connsiteX22" fmla="*/ 1631950 w 3219450"/>
                  <a:gd name="connsiteY22" fmla="*/ 215900 h 508000"/>
                  <a:gd name="connsiteX23" fmla="*/ 1631950 w 3219450"/>
                  <a:gd name="connsiteY23" fmla="*/ 225425 h 508000"/>
                  <a:gd name="connsiteX24" fmla="*/ 1828800 w 3219450"/>
                  <a:gd name="connsiteY24" fmla="*/ 225425 h 508000"/>
                  <a:gd name="connsiteX25" fmla="*/ 1828800 w 3219450"/>
                  <a:gd name="connsiteY25" fmla="*/ 225425 h 508000"/>
                  <a:gd name="connsiteX26" fmla="*/ 1828800 w 3219450"/>
                  <a:gd name="connsiteY26" fmla="*/ 225425 h 508000"/>
                  <a:gd name="connsiteX27" fmla="*/ 1828800 w 3219450"/>
                  <a:gd name="connsiteY27" fmla="*/ 244475 h 508000"/>
                  <a:gd name="connsiteX28" fmla="*/ 1933575 w 3219450"/>
                  <a:gd name="connsiteY28" fmla="*/ 244475 h 508000"/>
                  <a:gd name="connsiteX29" fmla="*/ 1933575 w 3219450"/>
                  <a:gd name="connsiteY29" fmla="*/ 276225 h 508000"/>
                  <a:gd name="connsiteX30" fmla="*/ 1974850 w 3219450"/>
                  <a:gd name="connsiteY30" fmla="*/ 276225 h 508000"/>
                  <a:gd name="connsiteX31" fmla="*/ 1974850 w 3219450"/>
                  <a:gd name="connsiteY31" fmla="*/ 314325 h 508000"/>
                  <a:gd name="connsiteX32" fmla="*/ 2095500 w 3219450"/>
                  <a:gd name="connsiteY32" fmla="*/ 314325 h 508000"/>
                  <a:gd name="connsiteX33" fmla="*/ 2095500 w 3219450"/>
                  <a:gd name="connsiteY33" fmla="*/ 314325 h 508000"/>
                  <a:gd name="connsiteX34" fmla="*/ 2105025 w 3219450"/>
                  <a:gd name="connsiteY34" fmla="*/ 323850 h 508000"/>
                  <a:gd name="connsiteX35" fmla="*/ 2159000 w 3219450"/>
                  <a:gd name="connsiteY35" fmla="*/ 323850 h 508000"/>
                  <a:gd name="connsiteX36" fmla="*/ 2159000 w 3219450"/>
                  <a:gd name="connsiteY36" fmla="*/ 323850 h 508000"/>
                  <a:gd name="connsiteX37" fmla="*/ 2159000 w 3219450"/>
                  <a:gd name="connsiteY37" fmla="*/ 323850 h 508000"/>
                  <a:gd name="connsiteX38" fmla="*/ 2159000 w 3219450"/>
                  <a:gd name="connsiteY38" fmla="*/ 349250 h 508000"/>
                  <a:gd name="connsiteX39" fmla="*/ 2247900 w 3219450"/>
                  <a:gd name="connsiteY39" fmla="*/ 349250 h 508000"/>
                  <a:gd name="connsiteX40" fmla="*/ 2247900 w 3219450"/>
                  <a:gd name="connsiteY40" fmla="*/ 361950 h 508000"/>
                  <a:gd name="connsiteX41" fmla="*/ 2298700 w 3219450"/>
                  <a:gd name="connsiteY41" fmla="*/ 361950 h 508000"/>
                  <a:gd name="connsiteX42" fmla="*/ 2298700 w 3219450"/>
                  <a:gd name="connsiteY42" fmla="*/ 371475 h 508000"/>
                  <a:gd name="connsiteX43" fmla="*/ 2384425 w 3219450"/>
                  <a:gd name="connsiteY43" fmla="*/ 371475 h 508000"/>
                  <a:gd name="connsiteX44" fmla="*/ 2384425 w 3219450"/>
                  <a:gd name="connsiteY44" fmla="*/ 381000 h 508000"/>
                  <a:gd name="connsiteX45" fmla="*/ 2441575 w 3219450"/>
                  <a:gd name="connsiteY45" fmla="*/ 381000 h 508000"/>
                  <a:gd name="connsiteX46" fmla="*/ 2441575 w 3219450"/>
                  <a:gd name="connsiteY46" fmla="*/ 406400 h 508000"/>
                  <a:gd name="connsiteX47" fmla="*/ 2495550 w 3219450"/>
                  <a:gd name="connsiteY47" fmla="*/ 406400 h 508000"/>
                  <a:gd name="connsiteX48" fmla="*/ 2495550 w 3219450"/>
                  <a:gd name="connsiteY48" fmla="*/ 415925 h 508000"/>
                  <a:gd name="connsiteX49" fmla="*/ 2692400 w 3219450"/>
                  <a:gd name="connsiteY49" fmla="*/ 415925 h 508000"/>
                  <a:gd name="connsiteX50" fmla="*/ 2692400 w 3219450"/>
                  <a:gd name="connsiteY50" fmla="*/ 431800 h 508000"/>
                  <a:gd name="connsiteX51" fmla="*/ 2771775 w 3219450"/>
                  <a:gd name="connsiteY51" fmla="*/ 431800 h 508000"/>
                  <a:gd name="connsiteX52" fmla="*/ 2771775 w 3219450"/>
                  <a:gd name="connsiteY52" fmla="*/ 476250 h 508000"/>
                  <a:gd name="connsiteX53" fmla="*/ 2867025 w 3219450"/>
                  <a:gd name="connsiteY53" fmla="*/ 476250 h 508000"/>
                  <a:gd name="connsiteX54" fmla="*/ 2867025 w 3219450"/>
                  <a:gd name="connsiteY54" fmla="*/ 508000 h 508000"/>
                  <a:gd name="connsiteX55" fmla="*/ 3213100 w 3219450"/>
                  <a:gd name="connsiteY55" fmla="*/ 508000 h 508000"/>
                  <a:gd name="connsiteX56" fmla="*/ 3219450 w 3219450"/>
                  <a:gd name="connsiteY56" fmla="*/ 50800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219450" h="508000">
                    <a:moveTo>
                      <a:pt x="0" y="0"/>
                    </a:moveTo>
                    <a:lnTo>
                      <a:pt x="193675" y="0"/>
                    </a:lnTo>
                    <a:lnTo>
                      <a:pt x="206375" y="12700"/>
                    </a:lnTo>
                    <a:lnTo>
                      <a:pt x="393700" y="12700"/>
                    </a:lnTo>
                    <a:lnTo>
                      <a:pt x="393700" y="31750"/>
                    </a:lnTo>
                    <a:lnTo>
                      <a:pt x="536575" y="31750"/>
                    </a:lnTo>
                    <a:lnTo>
                      <a:pt x="536575" y="47625"/>
                    </a:lnTo>
                    <a:lnTo>
                      <a:pt x="698500" y="47625"/>
                    </a:lnTo>
                    <a:lnTo>
                      <a:pt x="698500" y="85725"/>
                    </a:lnTo>
                    <a:lnTo>
                      <a:pt x="733425" y="85725"/>
                    </a:lnTo>
                    <a:lnTo>
                      <a:pt x="733425" y="123825"/>
                    </a:lnTo>
                    <a:lnTo>
                      <a:pt x="911225" y="123825"/>
                    </a:lnTo>
                    <a:lnTo>
                      <a:pt x="911225" y="123825"/>
                    </a:lnTo>
                    <a:lnTo>
                      <a:pt x="911225" y="123825"/>
                    </a:lnTo>
                    <a:lnTo>
                      <a:pt x="911225" y="123825"/>
                    </a:lnTo>
                    <a:lnTo>
                      <a:pt x="911225" y="142875"/>
                    </a:lnTo>
                    <a:lnTo>
                      <a:pt x="1123950" y="142875"/>
                    </a:lnTo>
                    <a:lnTo>
                      <a:pt x="1123950" y="174625"/>
                    </a:lnTo>
                    <a:lnTo>
                      <a:pt x="1254125" y="174625"/>
                    </a:lnTo>
                    <a:lnTo>
                      <a:pt x="1263650" y="184150"/>
                    </a:lnTo>
                    <a:lnTo>
                      <a:pt x="1520825" y="184150"/>
                    </a:lnTo>
                    <a:lnTo>
                      <a:pt x="1520825" y="215900"/>
                    </a:lnTo>
                    <a:lnTo>
                      <a:pt x="1631950" y="215900"/>
                    </a:lnTo>
                    <a:lnTo>
                      <a:pt x="1631950" y="225425"/>
                    </a:lnTo>
                    <a:lnTo>
                      <a:pt x="1828800" y="225425"/>
                    </a:lnTo>
                    <a:lnTo>
                      <a:pt x="1828800" y="225425"/>
                    </a:lnTo>
                    <a:lnTo>
                      <a:pt x="1828800" y="225425"/>
                    </a:lnTo>
                    <a:lnTo>
                      <a:pt x="1828800" y="244475"/>
                    </a:lnTo>
                    <a:lnTo>
                      <a:pt x="1933575" y="244475"/>
                    </a:lnTo>
                    <a:lnTo>
                      <a:pt x="1933575" y="276225"/>
                    </a:lnTo>
                    <a:lnTo>
                      <a:pt x="1974850" y="276225"/>
                    </a:lnTo>
                    <a:lnTo>
                      <a:pt x="1974850" y="314325"/>
                    </a:lnTo>
                    <a:lnTo>
                      <a:pt x="2095500" y="314325"/>
                    </a:lnTo>
                    <a:lnTo>
                      <a:pt x="2095500" y="314325"/>
                    </a:lnTo>
                    <a:lnTo>
                      <a:pt x="2105025" y="323850"/>
                    </a:lnTo>
                    <a:lnTo>
                      <a:pt x="2159000" y="323850"/>
                    </a:lnTo>
                    <a:lnTo>
                      <a:pt x="2159000" y="323850"/>
                    </a:lnTo>
                    <a:lnTo>
                      <a:pt x="2159000" y="323850"/>
                    </a:lnTo>
                    <a:lnTo>
                      <a:pt x="2159000" y="349250"/>
                    </a:lnTo>
                    <a:lnTo>
                      <a:pt x="2247900" y="349250"/>
                    </a:lnTo>
                    <a:lnTo>
                      <a:pt x="2247900" y="361950"/>
                    </a:lnTo>
                    <a:lnTo>
                      <a:pt x="2298700" y="361950"/>
                    </a:lnTo>
                    <a:lnTo>
                      <a:pt x="2298700" y="371475"/>
                    </a:lnTo>
                    <a:lnTo>
                      <a:pt x="2384425" y="371475"/>
                    </a:lnTo>
                    <a:lnTo>
                      <a:pt x="2384425" y="381000"/>
                    </a:lnTo>
                    <a:lnTo>
                      <a:pt x="2441575" y="381000"/>
                    </a:lnTo>
                    <a:lnTo>
                      <a:pt x="2441575" y="406400"/>
                    </a:lnTo>
                    <a:lnTo>
                      <a:pt x="2495550" y="406400"/>
                    </a:lnTo>
                    <a:lnTo>
                      <a:pt x="2495550" y="415925"/>
                    </a:lnTo>
                    <a:lnTo>
                      <a:pt x="2692400" y="415925"/>
                    </a:lnTo>
                    <a:lnTo>
                      <a:pt x="2692400" y="431800"/>
                    </a:lnTo>
                    <a:lnTo>
                      <a:pt x="2771775" y="431800"/>
                    </a:lnTo>
                    <a:lnTo>
                      <a:pt x="2771775" y="476250"/>
                    </a:lnTo>
                    <a:lnTo>
                      <a:pt x="2867025" y="476250"/>
                    </a:lnTo>
                    <a:lnTo>
                      <a:pt x="2867025" y="508000"/>
                    </a:lnTo>
                    <a:lnTo>
                      <a:pt x="3213100" y="508000"/>
                    </a:lnTo>
                    <a:lnTo>
                      <a:pt x="3219450" y="5080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216" name="TextBox 9215">
              <a:extLst>
                <a:ext uri="{FF2B5EF4-FFF2-40B4-BE49-F238E27FC236}">
                  <a16:creationId xmlns:a16="http://schemas.microsoft.com/office/drawing/2014/main" id="{CE4A29EC-882F-2F71-28A1-B87627F920E7}"/>
                </a:ext>
              </a:extLst>
            </p:cNvPr>
            <p:cNvSpPr txBox="1"/>
            <p:nvPr/>
          </p:nvSpPr>
          <p:spPr bwMode="auto">
            <a:xfrm>
              <a:off x="9855138" y="31662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17" name="TextBox 9216">
              <a:extLst>
                <a:ext uri="{FF2B5EF4-FFF2-40B4-BE49-F238E27FC236}">
                  <a16:creationId xmlns:a16="http://schemas.microsoft.com/office/drawing/2014/main" id="{4DABC75C-8E56-1040-E563-599C7B3D0295}"/>
                </a:ext>
              </a:extLst>
            </p:cNvPr>
            <p:cNvSpPr txBox="1"/>
            <p:nvPr/>
          </p:nvSpPr>
          <p:spPr bwMode="auto">
            <a:xfrm>
              <a:off x="9804338" y="29630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19" name="TextBox 9218">
              <a:extLst>
                <a:ext uri="{FF2B5EF4-FFF2-40B4-BE49-F238E27FC236}">
                  <a16:creationId xmlns:a16="http://schemas.microsoft.com/office/drawing/2014/main" id="{D360637B-33BC-8A8F-CC74-B8CE6348C299}"/>
                </a:ext>
              </a:extLst>
            </p:cNvPr>
            <p:cNvSpPr txBox="1"/>
            <p:nvPr/>
          </p:nvSpPr>
          <p:spPr bwMode="auto">
            <a:xfrm>
              <a:off x="9731313" y="28487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0" name="TextBox 9219">
              <a:extLst>
                <a:ext uri="{FF2B5EF4-FFF2-40B4-BE49-F238E27FC236}">
                  <a16:creationId xmlns:a16="http://schemas.microsoft.com/office/drawing/2014/main" id="{D8ECE62A-2CF4-7DC6-8D96-BD11900B98DE}"/>
                </a:ext>
              </a:extLst>
            </p:cNvPr>
            <p:cNvSpPr txBox="1"/>
            <p:nvPr/>
          </p:nvSpPr>
          <p:spPr bwMode="auto">
            <a:xfrm>
              <a:off x="9242363" y="280434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1" name="TextBox 9220">
              <a:extLst>
                <a:ext uri="{FF2B5EF4-FFF2-40B4-BE49-F238E27FC236}">
                  <a16:creationId xmlns:a16="http://schemas.microsoft.com/office/drawing/2014/main" id="{0597AA52-EF14-0632-0A6F-C1068C4E0466}"/>
                </a:ext>
              </a:extLst>
            </p:cNvPr>
            <p:cNvSpPr txBox="1"/>
            <p:nvPr/>
          </p:nvSpPr>
          <p:spPr bwMode="auto">
            <a:xfrm>
              <a:off x="9753538" y="28487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2" name="TextBox 9221">
              <a:extLst>
                <a:ext uri="{FF2B5EF4-FFF2-40B4-BE49-F238E27FC236}">
                  <a16:creationId xmlns:a16="http://schemas.microsoft.com/office/drawing/2014/main" id="{6AD7242F-28A2-FEF9-9294-44A2C3852168}"/>
                </a:ext>
              </a:extLst>
            </p:cNvPr>
            <p:cNvSpPr txBox="1"/>
            <p:nvPr/>
          </p:nvSpPr>
          <p:spPr bwMode="auto">
            <a:xfrm>
              <a:off x="9385238" y="27979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3" name="TextBox 9222">
              <a:extLst>
                <a:ext uri="{FF2B5EF4-FFF2-40B4-BE49-F238E27FC236}">
                  <a16:creationId xmlns:a16="http://schemas.microsoft.com/office/drawing/2014/main" id="{35CD10AC-E1D4-FD00-AECD-3BFA18F502D3}"/>
                </a:ext>
              </a:extLst>
            </p:cNvPr>
            <p:cNvSpPr txBox="1"/>
            <p:nvPr/>
          </p:nvSpPr>
          <p:spPr bwMode="auto">
            <a:xfrm>
              <a:off x="8883588" y="26487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4" name="TextBox 9223">
              <a:extLst>
                <a:ext uri="{FF2B5EF4-FFF2-40B4-BE49-F238E27FC236}">
                  <a16:creationId xmlns:a16="http://schemas.microsoft.com/office/drawing/2014/main" id="{121FBCD8-408B-79C8-F72C-EF9FA799DC14}"/>
                </a:ext>
              </a:extLst>
            </p:cNvPr>
            <p:cNvSpPr txBox="1"/>
            <p:nvPr/>
          </p:nvSpPr>
          <p:spPr bwMode="auto">
            <a:xfrm>
              <a:off x="8908988" y="26487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5" name="TextBox 9224">
              <a:extLst>
                <a:ext uri="{FF2B5EF4-FFF2-40B4-BE49-F238E27FC236}">
                  <a16:creationId xmlns:a16="http://schemas.microsoft.com/office/drawing/2014/main" id="{4C3261EA-8CE8-ABAC-88C0-59A0EA01919B}"/>
                </a:ext>
              </a:extLst>
            </p:cNvPr>
            <p:cNvSpPr txBox="1"/>
            <p:nvPr/>
          </p:nvSpPr>
          <p:spPr bwMode="auto">
            <a:xfrm>
              <a:off x="8931213" y="26455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6" name="TextBox 9225">
              <a:extLst>
                <a:ext uri="{FF2B5EF4-FFF2-40B4-BE49-F238E27FC236}">
                  <a16:creationId xmlns:a16="http://schemas.microsoft.com/office/drawing/2014/main" id="{91F95F25-CAC3-1730-8F4F-9BEF078C896B}"/>
                </a:ext>
              </a:extLst>
            </p:cNvPr>
            <p:cNvSpPr txBox="1"/>
            <p:nvPr/>
          </p:nvSpPr>
          <p:spPr bwMode="auto">
            <a:xfrm>
              <a:off x="8953438" y="26487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7" name="TextBox 9226">
              <a:extLst>
                <a:ext uri="{FF2B5EF4-FFF2-40B4-BE49-F238E27FC236}">
                  <a16:creationId xmlns:a16="http://schemas.microsoft.com/office/drawing/2014/main" id="{24452D73-EF43-9693-0EB5-6BDA3EF3E1AB}"/>
                </a:ext>
              </a:extLst>
            </p:cNvPr>
            <p:cNvSpPr txBox="1"/>
            <p:nvPr/>
          </p:nvSpPr>
          <p:spPr bwMode="auto">
            <a:xfrm>
              <a:off x="9004238" y="27249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8" name="TextBox 9227">
              <a:extLst>
                <a:ext uri="{FF2B5EF4-FFF2-40B4-BE49-F238E27FC236}">
                  <a16:creationId xmlns:a16="http://schemas.microsoft.com/office/drawing/2014/main" id="{C5EEE32D-B8BC-D8A1-9703-C371FBAA23F4}"/>
                </a:ext>
              </a:extLst>
            </p:cNvPr>
            <p:cNvSpPr txBox="1"/>
            <p:nvPr/>
          </p:nvSpPr>
          <p:spPr bwMode="auto">
            <a:xfrm>
              <a:off x="8978838" y="26932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29" name="TextBox 9228">
              <a:extLst>
                <a:ext uri="{FF2B5EF4-FFF2-40B4-BE49-F238E27FC236}">
                  <a16:creationId xmlns:a16="http://schemas.microsoft.com/office/drawing/2014/main" id="{32335B66-8A66-10FD-5533-138988AD8663}"/>
                </a:ext>
              </a:extLst>
            </p:cNvPr>
            <p:cNvSpPr txBox="1"/>
            <p:nvPr/>
          </p:nvSpPr>
          <p:spPr bwMode="auto">
            <a:xfrm>
              <a:off x="9029638" y="27598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0" name="TextBox 9229">
              <a:extLst>
                <a:ext uri="{FF2B5EF4-FFF2-40B4-BE49-F238E27FC236}">
                  <a16:creationId xmlns:a16="http://schemas.microsoft.com/office/drawing/2014/main" id="{63C7DA9B-B747-0AAF-C5FF-16350A5B75C2}"/>
                </a:ext>
              </a:extLst>
            </p:cNvPr>
            <p:cNvSpPr txBox="1"/>
            <p:nvPr/>
          </p:nvSpPr>
          <p:spPr bwMode="auto">
            <a:xfrm>
              <a:off x="8248588" y="25947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1" name="TextBox 9230">
              <a:extLst>
                <a:ext uri="{FF2B5EF4-FFF2-40B4-BE49-F238E27FC236}">
                  <a16:creationId xmlns:a16="http://schemas.microsoft.com/office/drawing/2014/main" id="{4806186C-6289-6AB9-4E9C-14F4711F53A2}"/>
                </a:ext>
              </a:extLst>
            </p:cNvPr>
            <p:cNvSpPr txBox="1"/>
            <p:nvPr/>
          </p:nvSpPr>
          <p:spPr bwMode="auto">
            <a:xfrm>
              <a:off x="7845363" y="24709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2" name="TextBox 9231">
              <a:extLst>
                <a:ext uri="{FF2B5EF4-FFF2-40B4-BE49-F238E27FC236}">
                  <a16:creationId xmlns:a16="http://schemas.microsoft.com/office/drawing/2014/main" id="{1B4DF6F0-8DF4-05AD-99BB-A15ADB51FFA1}"/>
                </a:ext>
              </a:extLst>
            </p:cNvPr>
            <p:cNvSpPr txBox="1"/>
            <p:nvPr/>
          </p:nvSpPr>
          <p:spPr bwMode="auto">
            <a:xfrm>
              <a:off x="8131113" y="24900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3" name="TextBox 9232">
              <a:extLst>
                <a:ext uri="{FF2B5EF4-FFF2-40B4-BE49-F238E27FC236}">
                  <a16:creationId xmlns:a16="http://schemas.microsoft.com/office/drawing/2014/main" id="{1C89E718-66D4-80B1-15B4-A6CB604818A6}"/>
                </a:ext>
              </a:extLst>
            </p:cNvPr>
            <p:cNvSpPr txBox="1"/>
            <p:nvPr/>
          </p:nvSpPr>
          <p:spPr bwMode="auto">
            <a:xfrm>
              <a:off x="8156513" y="25281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4" name="TextBox 9233">
              <a:extLst>
                <a:ext uri="{FF2B5EF4-FFF2-40B4-BE49-F238E27FC236}">
                  <a16:creationId xmlns:a16="http://schemas.microsoft.com/office/drawing/2014/main" id="{4949D05A-4FB8-36CE-250F-19B5B03DA366}"/>
                </a:ext>
              </a:extLst>
            </p:cNvPr>
            <p:cNvSpPr txBox="1"/>
            <p:nvPr/>
          </p:nvSpPr>
          <p:spPr bwMode="auto">
            <a:xfrm>
              <a:off x="8089838" y="24646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5" name="TextBox 9234">
              <a:extLst>
                <a:ext uri="{FF2B5EF4-FFF2-40B4-BE49-F238E27FC236}">
                  <a16:creationId xmlns:a16="http://schemas.microsoft.com/office/drawing/2014/main" id="{5D745364-696E-9123-60EC-AA18BBAC7234}"/>
                </a:ext>
              </a:extLst>
            </p:cNvPr>
            <p:cNvSpPr txBox="1"/>
            <p:nvPr/>
          </p:nvSpPr>
          <p:spPr bwMode="auto">
            <a:xfrm>
              <a:off x="8181913" y="25471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6" name="TextBox 9235">
              <a:extLst>
                <a:ext uri="{FF2B5EF4-FFF2-40B4-BE49-F238E27FC236}">
                  <a16:creationId xmlns:a16="http://schemas.microsoft.com/office/drawing/2014/main" id="{70E476DE-D709-6B42-AA7A-FC3ACE9ECDFE}"/>
                </a:ext>
              </a:extLst>
            </p:cNvPr>
            <p:cNvSpPr txBox="1"/>
            <p:nvPr/>
          </p:nvSpPr>
          <p:spPr bwMode="auto">
            <a:xfrm>
              <a:off x="7477063" y="242334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7" name="TextBox 9236">
              <a:extLst>
                <a:ext uri="{FF2B5EF4-FFF2-40B4-BE49-F238E27FC236}">
                  <a16:creationId xmlns:a16="http://schemas.microsoft.com/office/drawing/2014/main" id="{45A97C71-D15B-A300-DE97-E59A4086AEA6}"/>
                </a:ext>
              </a:extLst>
            </p:cNvPr>
            <p:cNvSpPr txBox="1"/>
            <p:nvPr/>
          </p:nvSpPr>
          <p:spPr bwMode="auto">
            <a:xfrm>
              <a:off x="7454838" y="24265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8" name="TextBox 9237">
              <a:extLst>
                <a:ext uri="{FF2B5EF4-FFF2-40B4-BE49-F238E27FC236}">
                  <a16:creationId xmlns:a16="http://schemas.microsoft.com/office/drawing/2014/main" id="{F1D59E00-7C7A-961D-032A-E5B7BBA03E3F}"/>
                </a:ext>
              </a:extLst>
            </p:cNvPr>
            <p:cNvSpPr txBox="1"/>
            <p:nvPr/>
          </p:nvSpPr>
          <p:spPr bwMode="auto">
            <a:xfrm>
              <a:off x="7229413" y="23280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39" name="TextBox 9238">
              <a:extLst>
                <a:ext uri="{FF2B5EF4-FFF2-40B4-BE49-F238E27FC236}">
                  <a16:creationId xmlns:a16="http://schemas.microsoft.com/office/drawing/2014/main" id="{A03FD88A-97F7-69A9-75EC-3D65435222D9}"/>
                </a:ext>
              </a:extLst>
            </p:cNvPr>
            <p:cNvSpPr txBox="1"/>
            <p:nvPr/>
          </p:nvSpPr>
          <p:spPr bwMode="auto">
            <a:xfrm>
              <a:off x="7337363" y="23757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40" name="TextBox 9239">
              <a:extLst>
                <a:ext uri="{FF2B5EF4-FFF2-40B4-BE49-F238E27FC236}">
                  <a16:creationId xmlns:a16="http://schemas.microsoft.com/office/drawing/2014/main" id="{D4F127E7-9627-3268-68C2-404400B33F7A}"/>
                </a:ext>
              </a:extLst>
            </p:cNvPr>
            <p:cNvSpPr txBox="1"/>
            <p:nvPr/>
          </p:nvSpPr>
          <p:spPr bwMode="auto">
            <a:xfrm>
              <a:off x="7346888" y="23915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41" name="TextBox 9240">
              <a:extLst>
                <a:ext uri="{FF2B5EF4-FFF2-40B4-BE49-F238E27FC236}">
                  <a16:creationId xmlns:a16="http://schemas.microsoft.com/office/drawing/2014/main" id="{E564E790-80B6-A371-C182-4E46D99220AC}"/>
                </a:ext>
              </a:extLst>
            </p:cNvPr>
            <p:cNvSpPr txBox="1"/>
            <p:nvPr/>
          </p:nvSpPr>
          <p:spPr bwMode="auto">
            <a:xfrm>
              <a:off x="7311963" y="23503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43" name="TextBox 9242">
              <a:extLst>
                <a:ext uri="{FF2B5EF4-FFF2-40B4-BE49-F238E27FC236}">
                  <a16:creationId xmlns:a16="http://schemas.microsoft.com/office/drawing/2014/main" id="{E537E75A-6999-9BCE-5BBB-2550460C1F4E}"/>
                </a:ext>
              </a:extLst>
            </p:cNvPr>
            <p:cNvSpPr txBox="1"/>
            <p:nvPr/>
          </p:nvSpPr>
          <p:spPr bwMode="auto">
            <a:xfrm>
              <a:off x="7388163" y="24265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45" name="TextBox 9244">
              <a:extLst>
                <a:ext uri="{FF2B5EF4-FFF2-40B4-BE49-F238E27FC236}">
                  <a16:creationId xmlns:a16="http://schemas.microsoft.com/office/drawing/2014/main" id="{C75ED4FC-9421-8847-85D7-6E9022207DA4}"/>
                </a:ext>
              </a:extLst>
            </p:cNvPr>
            <p:cNvSpPr txBox="1"/>
            <p:nvPr/>
          </p:nvSpPr>
          <p:spPr bwMode="auto">
            <a:xfrm>
              <a:off x="7404038" y="24265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47" name="TextBox 9246">
              <a:extLst>
                <a:ext uri="{FF2B5EF4-FFF2-40B4-BE49-F238E27FC236}">
                  <a16:creationId xmlns:a16="http://schemas.microsoft.com/office/drawing/2014/main" id="{4B1C1907-9763-D09B-0862-4CB00C9BA1BD}"/>
                </a:ext>
              </a:extLst>
            </p:cNvPr>
            <p:cNvSpPr txBox="1"/>
            <p:nvPr/>
          </p:nvSpPr>
          <p:spPr bwMode="auto">
            <a:xfrm>
              <a:off x="7362763" y="24201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48" name="TextBox 9247">
              <a:extLst>
                <a:ext uri="{FF2B5EF4-FFF2-40B4-BE49-F238E27FC236}">
                  <a16:creationId xmlns:a16="http://schemas.microsoft.com/office/drawing/2014/main" id="{1A2AD702-5BCB-99D9-8F53-0AC5795830DA}"/>
                </a:ext>
              </a:extLst>
            </p:cNvPr>
            <p:cNvSpPr txBox="1"/>
            <p:nvPr/>
          </p:nvSpPr>
          <p:spPr bwMode="auto">
            <a:xfrm>
              <a:off x="6918263" y="22868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51" name="TextBox 9250">
              <a:extLst>
                <a:ext uri="{FF2B5EF4-FFF2-40B4-BE49-F238E27FC236}">
                  <a16:creationId xmlns:a16="http://schemas.microsoft.com/office/drawing/2014/main" id="{6752F7E6-EE73-3F37-8927-7C8CB39F357C}"/>
                </a:ext>
              </a:extLst>
            </p:cNvPr>
            <p:cNvSpPr txBox="1"/>
            <p:nvPr/>
          </p:nvSpPr>
          <p:spPr bwMode="auto">
            <a:xfrm>
              <a:off x="6543613" y="22137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52" name="TextBox 9251">
              <a:extLst>
                <a:ext uri="{FF2B5EF4-FFF2-40B4-BE49-F238E27FC236}">
                  <a16:creationId xmlns:a16="http://schemas.microsoft.com/office/drawing/2014/main" id="{32347BEC-D893-EFF3-89BD-807DE194F3F2}"/>
                </a:ext>
              </a:extLst>
            </p:cNvPr>
            <p:cNvSpPr txBox="1"/>
            <p:nvPr/>
          </p:nvSpPr>
          <p:spPr bwMode="auto">
            <a:xfrm>
              <a:off x="6600763" y="22169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53" name="TextBox 9252">
              <a:extLst>
                <a:ext uri="{FF2B5EF4-FFF2-40B4-BE49-F238E27FC236}">
                  <a16:creationId xmlns:a16="http://schemas.microsoft.com/office/drawing/2014/main" id="{3294FA5F-79AD-721B-A2E3-8298425AD130}"/>
                </a:ext>
              </a:extLst>
            </p:cNvPr>
            <p:cNvSpPr txBox="1"/>
            <p:nvPr/>
          </p:nvSpPr>
          <p:spPr bwMode="auto">
            <a:xfrm>
              <a:off x="5708588" y="20582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54" name="TextBox 9253">
              <a:extLst>
                <a:ext uri="{FF2B5EF4-FFF2-40B4-BE49-F238E27FC236}">
                  <a16:creationId xmlns:a16="http://schemas.microsoft.com/office/drawing/2014/main" id="{D5D0485A-8861-6A29-CC75-9DEEA9A57B70}"/>
                </a:ext>
              </a:extLst>
            </p:cNvPr>
            <p:cNvSpPr txBox="1"/>
            <p:nvPr/>
          </p:nvSpPr>
          <p:spPr bwMode="auto">
            <a:xfrm>
              <a:off x="5314888" y="197884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55" name="TextBox 9254">
              <a:extLst>
                <a:ext uri="{FF2B5EF4-FFF2-40B4-BE49-F238E27FC236}">
                  <a16:creationId xmlns:a16="http://schemas.microsoft.com/office/drawing/2014/main" id="{FF9D3474-4759-AED7-D38E-490934BDC5B5}"/>
                </a:ext>
              </a:extLst>
            </p:cNvPr>
            <p:cNvSpPr txBox="1"/>
            <p:nvPr/>
          </p:nvSpPr>
          <p:spPr bwMode="auto">
            <a:xfrm>
              <a:off x="5102163" y="19693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56" name="TextBox 9255">
              <a:extLst>
                <a:ext uri="{FF2B5EF4-FFF2-40B4-BE49-F238E27FC236}">
                  <a16:creationId xmlns:a16="http://schemas.microsoft.com/office/drawing/2014/main" id="{58C5197F-F0A3-0DAE-B970-44FBF50FBC67}"/>
                </a:ext>
              </a:extLst>
            </p:cNvPr>
            <p:cNvSpPr txBox="1"/>
            <p:nvPr/>
          </p:nvSpPr>
          <p:spPr bwMode="auto">
            <a:xfrm>
              <a:off x="3771838" y="171532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57" name="TextBox 9256">
              <a:extLst>
                <a:ext uri="{FF2B5EF4-FFF2-40B4-BE49-F238E27FC236}">
                  <a16:creationId xmlns:a16="http://schemas.microsoft.com/office/drawing/2014/main" id="{7D2AF15D-9AF9-BCA9-60A8-43BF66837737}"/>
                </a:ext>
              </a:extLst>
            </p:cNvPr>
            <p:cNvSpPr txBox="1"/>
            <p:nvPr/>
          </p:nvSpPr>
          <p:spPr bwMode="auto">
            <a:xfrm>
              <a:off x="3848038" y="1734373"/>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58" name="TextBox 9257">
              <a:extLst>
                <a:ext uri="{FF2B5EF4-FFF2-40B4-BE49-F238E27FC236}">
                  <a16:creationId xmlns:a16="http://schemas.microsoft.com/office/drawing/2014/main" id="{6DD9112D-5E34-580E-7FB6-A89176FA2C6B}"/>
                </a:ext>
              </a:extLst>
            </p:cNvPr>
            <p:cNvSpPr txBox="1"/>
            <p:nvPr/>
          </p:nvSpPr>
          <p:spPr bwMode="auto">
            <a:xfrm>
              <a:off x="4098863" y="1769298"/>
              <a:ext cx="190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9403" name="TextBox 9402">
            <a:extLst>
              <a:ext uri="{FF2B5EF4-FFF2-40B4-BE49-F238E27FC236}">
                <a16:creationId xmlns:a16="http://schemas.microsoft.com/office/drawing/2014/main" id="{DEC1F655-C0A6-67C0-EFD5-35C9B36762EF}"/>
              </a:ext>
            </a:extLst>
          </p:cNvPr>
          <p:cNvSpPr txBox="1"/>
          <p:nvPr/>
        </p:nvSpPr>
        <p:spPr bwMode="auto">
          <a:xfrm>
            <a:off x="6606780" y="4728502"/>
            <a:ext cx="18574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rPr>
              <a:t>No. at Risk</a:t>
            </a:r>
            <a:endParaRPr lang="en-US" sz="1200" b="0" dirty="0">
              <a:solidFill>
                <a:schemeClr val="bg1"/>
              </a:solidFill>
              <a:latin typeface="Calibri" panose="020F0502020204030204" pitchFamily="34" charset="0"/>
            </a:endParaRPr>
          </a:p>
        </p:txBody>
      </p:sp>
      <p:sp>
        <p:nvSpPr>
          <p:cNvPr id="9404" name="TextBox 9403">
            <a:extLst>
              <a:ext uri="{FF2B5EF4-FFF2-40B4-BE49-F238E27FC236}">
                <a16:creationId xmlns:a16="http://schemas.microsoft.com/office/drawing/2014/main" id="{9161958A-B330-BD06-6057-DDDF91738666}"/>
              </a:ext>
            </a:extLst>
          </p:cNvPr>
          <p:cNvSpPr txBox="1"/>
          <p:nvPr/>
        </p:nvSpPr>
        <p:spPr bwMode="auto">
          <a:xfrm>
            <a:off x="6984067" y="1295721"/>
            <a:ext cx="48144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mn-lt"/>
              </a:rPr>
              <a:t>Patients With del(17p) and/or </a:t>
            </a:r>
            <a:r>
              <a:rPr lang="en-US" sz="1600" i="1" dirty="0">
                <a:solidFill>
                  <a:schemeClr val="bg1"/>
                </a:solidFill>
                <a:latin typeface="+mn-lt"/>
              </a:rPr>
              <a:t>TP53</a:t>
            </a:r>
            <a:r>
              <a:rPr lang="en-US" sz="1600" i="1" baseline="30000" dirty="0">
                <a:solidFill>
                  <a:schemeClr val="bg1"/>
                </a:solidFill>
                <a:latin typeface="+mn-lt"/>
              </a:rPr>
              <a:t>mut</a:t>
            </a:r>
            <a:endParaRPr lang="en-US" sz="1600" b="0" dirty="0">
              <a:solidFill>
                <a:schemeClr val="bg1"/>
              </a:solidFill>
              <a:latin typeface="+mn-lt"/>
            </a:endParaRPr>
          </a:p>
        </p:txBody>
      </p:sp>
    </p:spTree>
    <p:custDataLst>
      <p:tags r:id="rId1"/>
    </p:custDataLst>
    <p:extLst>
      <p:ext uri="{BB962C8B-B14F-4D97-AF65-F5344CB8AC3E}">
        <p14:creationId xmlns:p14="http://schemas.microsoft.com/office/powerpoint/2010/main" val="971191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 name="Group 726">
            <a:extLst>
              <a:ext uri="{FF2B5EF4-FFF2-40B4-BE49-F238E27FC236}">
                <a16:creationId xmlns:a16="http://schemas.microsoft.com/office/drawing/2014/main" id="{D159C8F3-C186-AAC5-DA7B-F53E4EEDDFCD}"/>
              </a:ext>
            </a:extLst>
          </p:cNvPr>
          <p:cNvGrpSpPr/>
          <p:nvPr/>
        </p:nvGrpSpPr>
        <p:grpSpPr>
          <a:xfrm>
            <a:off x="6950075" y="3962187"/>
            <a:ext cx="4486958" cy="1119604"/>
            <a:chOff x="6950075" y="4073026"/>
            <a:chExt cx="4486958" cy="1119604"/>
          </a:xfrm>
        </p:grpSpPr>
        <p:grpSp>
          <p:nvGrpSpPr>
            <p:cNvPr id="188" name="Group 187">
              <a:extLst>
                <a:ext uri="{FF2B5EF4-FFF2-40B4-BE49-F238E27FC236}">
                  <a16:creationId xmlns:a16="http://schemas.microsoft.com/office/drawing/2014/main" id="{2C202C9C-2321-7D63-2CD0-60955E42EC16}"/>
                </a:ext>
              </a:extLst>
            </p:cNvPr>
            <p:cNvGrpSpPr/>
            <p:nvPr/>
          </p:nvGrpSpPr>
          <p:grpSpPr>
            <a:xfrm>
              <a:off x="6950075" y="4273550"/>
              <a:ext cx="4352925" cy="889000"/>
              <a:chOff x="6950075" y="4273550"/>
              <a:chExt cx="4352925" cy="889000"/>
            </a:xfrm>
          </p:grpSpPr>
          <p:sp>
            <p:nvSpPr>
              <p:cNvPr id="185" name="Freeform 184">
                <a:extLst>
                  <a:ext uri="{FF2B5EF4-FFF2-40B4-BE49-F238E27FC236}">
                    <a16:creationId xmlns:a16="http://schemas.microsoft.com/office/drawing/2014/main" id="{C1377936-D01B-2E9C-98F9-CED6A855F352}"/>
                  </a:ext>
                </a:extLst>
              </p:cNvPr>
              <p:cNvSpPr/>
              <p:nvPr/>
            </p:nvSpPr>
            <p:spPr bwMode="auto">
              <a:xfrm>
                <a:off x="6950075" y="4273550"/>
                <a:ext cx="3733800" cy="889000"/>
              </a:xfrm>
              <a:custGeom>
                <a:avLst/>
                <a:gdLst>
                  <a:gd name="connsiteX0" fmla="*/ 0 w 3733800"/>
                  <a:gd name="connsiteY0" fmla="*/ 889000 h 889000"/>
                  <a:gd name="connsiteX1" fmla="*/ 44450 w 3733800"/>
                  <a:gd name="connsiteY1" fmla="*/ 889000 h 889000"/>
                  <a:gd name="connsiteX2" fmla="*/ 44450 w 3733800"/>
                  <a:gd name="connsiteY2" fmla="*/ 850900 h 889000"/>
                  <a:gd name="connsiteX3" fmla="*/ 130175 w 3733800"/>
                  <a:gd name="connsiteY3" fmla="*/ 850900 h 889000"/>
                  <a:gd name="connsiteX4" fmla="*/ 130175 w 3733800"/>
                  <a:gd name="connsiteY4" fmla="*/ 812800 h 889000"/>
                  <a:gd name="connsiteX5" fmla="*/ 146050 w 3733800"/>
                  <a:gd name="connsiteY5" fmla="*/ 812800 h 889000"/>
                  <a:gd name="connsiteX6" fmla="*/ 146050 w 3733800"/>
                  <a:gd name="connsiteY6" fmla="*/ 771525 h 889000"/>
                  <a:gd name="connsiteX7" fmla="*/ 247650 w 3733800"/>
                  <a:gd name="connsiteY7" fmla="*/ 771525 h 889000"/>
                  <a:gd name="connsiteX8" fmla="*/ 247650 w 3733800"/>
                  <a:gd name="connsiteY8" fmla="*/ 730250 h 889000"/>
                  <a:gd name="connsiteX9" fmla="*/ 314325 w 3733800"/>
                  <a:gd name="connsiteY9" fmla="*/ 730250 h 889000"/>
                  <a:gd name="connsiteX10" fmla="*/ 314325 w 3733800"/>
                  <a:gd name="connsiteY10" fmla="*/ 701675 h 889000"/>
                  <a:gd name="connsiteX11" fmla="*/ 425450 w 3733800"/>
                  <a:gd name="connsiteY11" fmla="*/ 701675 h 889000"/>
                  <a:gd name="connsiteX12" fmla="*/ 425450 w 3733800"/>
                  <a:gd name="connsiteY12" fmla="*/ 654050 h 889000"/>
                  <a:gd name="connsiteX13" fmla="*/ 536575 w 3733800"/>
                  <a:gd name="connsiteY13" fmla="*/ 654050 h 889000"/>
                  <a:gd name="connsiteX14" fmla="*/ 536575 w 3733800"/>
                  <a:gd name="connsiteY14" fmla="*/ 631825 h 889000"/>
                  <a:gd name="connsiteX15" fmla="*/ 650875 w 3733800"/>
                  <a:gd name="connsiteY15" fmla="*/ 631825 h 889000"/>
                  <a:gd name="connsiteX16" fmla="*/ 650875 w 3733800"/>
                  <a:gd name="connsiteY16" fmla="*/ 565150 h 889000"/>
                  <a:gd name="connsiteX17" fmla="*/ 733425 w 3733800"/>
                  <a:gd name="connsiteY17" fmla="*/ 565150 h 889000"/>
                  <a:gd name="connsiteX18" fmla="*/ 733425 w 3733800"/>
                  <a:gd name="connsiteY18" fmla="*/ 533400 h 889000"/>
                  <a:gd name="connsiteX19" fmla="*/ 800100 w 3733800"/>
                  <a:gd name="connsiteY19" fmla="*/ 533400 h 889000"/>
                  <a:gd name="connsiteX20" fmla="*/ 800100 w 3733800"/>
                  <a:gd name="connsiteY20" fmla="*/ 533400 h 889000"/>
                  <a:gd name="connsiteX21" fmla="*/ 873125 w 3733800"/>
                  <a:gd name="connsiteY21" fmla="*/ 533400 h 889000"/>
                  <a:gd name="connsiteX22" fmla="*/ 873125 w 3733800"/>
                  <a:gd name="connsiteY22" fmla="*/ 501650 h 889000"/>
                  <a:gd name="connsiteX23" fmla="*/ 873125 w 3733800"/>
                  <a:gd name="connsiteY23" fmla="*/ 482600 h 889000"/>
                  <a:gd name="connsiteX24" fmla="*/ 936625 w 3733800"/>
                  <a:gd name="connsiteY24" fmla="*/ 482600 h 889000"/>
                  <a:gd name="connsiteX25" fmla="*/ 936625 w 3733800"/>
                  <a:gd name="connsiteY25" fmla="*/ 460375 h 889000"/>
                  <a:gd name="connsiteX26" fmla="*/ 1085850 w 3733800"/>
                  <a:gd name="connsiteY26" fmla="*/ 460375 h 889000"/>
                  <a:gd name="connsiteX27" fmla="*/ 1085850 w 3733800"/>
                  <a:gd name="connsiteY27" fmla="*/ 425450 h 889000"/>
                  <a:gd name="connsiteX28" fmla="*/ 1196975 w 3733800"/>
                  <a:gd name="connsiteY28" fmla="*/ 425450 h 889000"/>
                  <a:gd name="connsiteX29" fmla="*/ 1196975 w 3733800"/>
                  <a:gd name="connsiteY29" fmla="*/ 381000 h 889000"/>
                  <a:gd name="connsiteX30" fmla="*/ 1308100 w 3733800"/>
                  <a:gd name="connsiteY30" fmla="*/ 381000 h 889000"/>
                  <a:gd name="connsiteX31" fmla="*/ 1352550 w 3733800"/>
                  <a:gd name="connsiteY31" fmla="*/ 323850 h 889000"/>
                  <a:gd name="connsiteX32" fmla="*/ 1463675 w 3733800"/>
                  <a:gd name="connsiteY32" fmla="*/ 323850 h 889000"/>
                  <a:gd name="connsiteX33" fmla="*/ 1717675 w 3733800"/>
                  <a:gd name="connsiteY33" fmla="*/ 323850 h 889000"/>
                  <a:gd name="connsiteX34" fmla="*/ 1717675 w 3733800"/>
                  <a:gd name="connsiteY34" fmla="*/ 292100 h 889000"/>
                  <a:gd name="connsiteX35" fmla="*/ 1778000 w 3733800"/>
                  <a:gd name="connsiteY35" fmla="*/ 292100 h 889000"/>
                  <a:gd name="connsiteX36" fmla="*/ 1778000 w 3733800"/>
                  <a:gd name="connsiteY36" fmla="*/ 238125 h 889000"/>
                  <a:gd name="connsiteX37" fmla="*/ 1895475 w 3733800"/>
                  <a:gd name="connsiteY37" fmla="*/ 238125 h 889000"/>
                  <a:gd name="connsiteX38" fmla="*/ 1895475 w 3733800"/>
                  <a:gd name="connsiteY38" fmla="*/ 187325 h 889000"/>
                  <a:gd name="connsiteX39" fmla="*/ 1978025 w 3733800"/>
                  <a:gd name="connsiteY39" fmla="*/ 187325 h 889000"/>
                  <a:gd name="connsiteX40" fmla="*/ 1993900 w 3733800"/>
                  <a:gd name="connsiteY40" fmla="*/ 171450 h 889000"/>
                  <a:gd name="connsiteX41" fmla="*/ 2406650 w 3733800"/>
                  <a:gd name="connsiteY41" fmla="*/ 171450 h 889000"/>
                  <a:gd name="connsiteX42" fmla="*/ 2447925 w 3733800"/>
                  <a:gd name="connsiteY42" fmla="*/ 123825 h 889000"/>
                  <a:gd name="connsiteX43" fmla="*/ 2613025 w 3733800"/>
                  <a:gd name="connsiteY43" fmla="*/ 123825 h 889000"/>
                  <a:gd name="connsiteX44" fmla="*/ 3279775 w 3733800"/>
                  <a:gd name="connsiteY44" fmla="*/ 123825 h 889000"/>
                  <a:gd name="connsiteX45" fmla="*/ 3279775 w 3733800"/>
                  <a:gd name="connsiteY45" fmla="*/ 50800 h 889000"/>
                  <a:gd name="connsiteX46" fmla="*/ 3473450 w 3733800"/>
                  <a:gd name="connsiteY46" fmla="*/ 50800 h 889000"/>
                  <a:gd name="connsiteX47" fmla="*/ 3473450 w 3733800"/>
                  <a:gd name="connsiteY47" fmla="*/ 25400 h 889000"/>
                  <a:gd name="connsiteX48" fmla="*/ 3587750 w 3733800"/>
                  <a:gd name="connsiteY48" fmla="*/ 25400 h 889000"/>
                  <a:gd name="connsiteX49" fmla="*/ 3587750 w 3733800"/>
                  <a:gd name="connsiteY49" fmla="*/ 0 h 889000"/>
                  <a:gd name="connsiteX50" fmla="*/ 3733800 w 3733800"/>
                  <a:gd name="connsiteY50" fmla="*/ 0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733800" h="889000">
                    <a:moveTo>
                      <a:pt x="0" y="889000"/>
                    </a:moveTo>
                    <a:lnTo>
                      <a:pt x="44450" y="889000"/>
                    </a:lnTo>
                    <a:lnTo>
                      <a:pt x="44450" y="850900"/>
                    </a:lnTo>
                    <a:lnTo>
                      <a:pt x="130175" y="850900"/>
                    </a:lnTo>
                    <a:lnTo>
                      <a:pt x="130175" y="812800"/>
                    </a:lnTo>
                    <a:lnTo>
                      <a:pt x="146050" y="812800"/>
                    </a:lnTo>
                    <a:lnTo>
                      <a:pt x="146050" y="771525"/>
                    </a:lnTo>
                    <a:lnTo>
                      <a:pt x="247650" y="771525"/>
                    </a:lnTo>
                    <a:lnTo>
                      <a:pt x="247650" y="730250"/>
                    </a:lnTo>
                    <a:lnTo>
                      <a:pt x="314325" y="730250"/>
                    </a:lnTo>
                    <a:lnTo>
                      <a:pt x="314325" y="701675"/>
                    </a:lnTo>
                    <a:lnTo>
                      <a:pt x="425450" y="701675"/>
                    </a:lnTo>
                    <a:lnTo>
                      <a:pt x="425450" y="654050"/>
                    </a:lnTo>
                    <a:lnTo>
                      <a:pt x="536575" y="654050"/>
                    </a:lnTo>
                    <a:lnTo>
                      <a:pt x="536575" y="631825"/>
                    </a:lnTo>
                    <a:lnTo>
                      <a:pt x="650875" y="631825"/>
                    </a:lnTo>
                    <a:lnTo>
                      <a:pt x="650875" y="565150"/>
                    </a:lnTo>
                    <a:lnTo>
                      <a:pt x="733425" y="565150"/>
                    </a:lnTo>
                    <a:lnTo>
                      <a:pt x="733425" y="533400"/>
                    </a:lnTo>
                    <a:lnTo>
                      <a:pt x="800100" y="533400"/>
                    </a:lnTo>
                    <a:lnTo>
                      <a:pt x="800100" y="533400"/>
                    </a:lnTo>
                    <a:lnTo>
                      <a:pt x="873125" y="533400"/>
                    </a:lnTo>
                    <a:lnTo>
                      <a:pt x="873125" y="501650"/>
                    </a:lnTo>
                    <a:lnTo>
                      <a:pt x="873125" y="482600"/>
                    </a:lnTo>
                    <a:lnTo>
                      <a:pt x="936625" y="482600"/>
                    </a:lnTo>
                    <a:lnTo>
                      <a:pt x="936625" y="460375"/>
                    </a:lnTo>
                    <a:lnTo>
                      <a:pt x="1085850" y="460375"/>
                    </a:lnTo>
                    <a:lnTo>
                      <a:pt x="1085850" y="425450"/>
                    </a:lnTo>
                    <a:lnTo>
                      <a:pt x="1196975" y="425450"/>
                    </a:lnTo>
                    <a:lnTo>
                      <a:pt x="1196975" y="381000"/>
                    </a:lnTo>
                    <a:lnTo>
                      <a:pt x="1308100" y="381000"/>
                    </a:lnTo>
                    <a:lnTo>
                      <a:pt x="1352550" y="323850"/>
                    </a:lnTo>
                    <a:lnTo>
                      <a:pt x="1463675" y="323850"/>
                    </a:lnTo>
                    <a:lnTo>
                      <a:pt x="1717675" y="323850"/>
                    </a:lnTo>
                    <a:lnTo>
                      <a:pt x="1717675" y="292100"/>
                    </a:lnTo>
                    <a:lnTo>
                      <a:pt x="1778000" y="292100"/>
                    </a:lnTo>
                    <a:lnTo>
                      <a:pt x="1778000" y="238125"/>
                    </a:lnTo>
                    <a:lnTo>
                      <a:pt x="1895475" y="238125"/>
                    </a:lnTo>
                    <a:lnTo>
                      <a:pt x="1895475" y="187325"/>
                    </a:lnTo>
                    <a:lnTo>
                      <a:pt x="1978025" y="187325"/>
                    </a:lnTo>
                    <a:lnTo>
                      <a:pt x="1993900" y="171450"/>
                    </a:lnTo>
                    <a:lnTo>
                      <a:pt x="2406650" y="171450"/>
                    </a:lnTo>
                    <a:lnTo>
                      <a:pt x="2447925" y="123825"/>
                    </a:lnTo>
                    <a:lnTo>
                      <a:pt x="2613025" y="123825"/>
                    </a:lnTo>
                    <a:lnTo>
                      <a:pt x="3279775" y="123825"/>
                    </a:lnTo>
                    <a:lnTo>
                      <a:pt x="3279775" y="50800"/>
                    </a:lnTo>
                    <a:lnTo>
                      <a:pt x="3473450" y="50800"/>
                    </a:lnTo>
                    <a:lnTo>
                      <a:pt x="3473450" y="25400"/>
                    </a:lnTo>
                    <a:lnTo>
                      <a:pt x="3587750" y="25400"/>
                    </a:lnTo>
                    <a:lnTo>
                      <a:pt x="3587750" y="0"/>
                    </a:lnTo>
                    <a:lnTo>
                      <a:pt x="373380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87" name="Straight Connector 186">
                <a:extLst>
                  <a:ext uri="{FF2B5EF4-FFF2-40B4-BE49-F238E27FC236}">
                    <a16:creationId xmlns:a16="http://schemas.microsoft.com/office/drawing/2014/main" id="{687F01D7-CEF1-DEC5-E8E1-D8F480332AF3}"/>
                  </a:ext>
                </a:extLst>
              </p:cNvPr>
              <p:cNvCxnSpPr>
                <a:cxnSpLocks/>
              </p:cNvCxnSpPr>
              <p:nvPr/>
            </p:nvCxnSpPr>
            <p:spPr bwMode="auto">
              <a:xfrm flipV="1">
                <a:off x="10671175" y="4273550"/>
                <a:ext cx="631825" cy="0"/>
              </a:xfrm>
              <a:prstGeom prst="line">
                <a:avLst/>
              </a:prstGeom>
              <a:noFill/>
              <a:ln w="28575" cap="flat" cmpd="sng" algn="ctr">
                <a:solidFill>
                  <a:schemeClr val="accent1"/>
                </a:solidFill>
                <a:prstDash val="solid"/>
                <a:round/>
                <a:headEnd type="none" w="med" len="med"/>
                <a:tailEnd type="none" w="med" len="med"/>
              </a:ln>
              <a:effectLst/>
            </p:spPr>
          </p:cxnSp>
        </p:grpSp>
        <p:sp>
          <p:nvSpPr>
            <p:cNvPr id="651" name="TextBox 650">
              <a:extLst>
                <a:ext uri="{FF2B5EF4-FFF2-40B4-BE49-F238E27FC236}">
                  <a16:creationId xmlns:a16="http://schemas.microsoft.com/office/drawing/2014/main" id="{AFB9C050-C6D3-3FC2-9051-F8EA66BE5E90}"/>
                </a:ext>
              </a:extLst>
            </p:cNvPr>
            <p:cNvSpPr txBox="1"/>
            <p:nvPr/>
          </p:nvSpPr>
          <p:spPr bwMode="auto">
            <a:xfrm>
              <a:off x="11145208" y="4085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2" name="TextBox 651">
              <a:extLst>
                <a:ext uri="{FF2B5EF4-FFF2-40B4-BE49-F238E27FC236}">
                  <a16:creationId xmlns:a16="http://schemas.microsoft.com/office/drawing/2014/main" id="{2F2DB3CA-91D5-1085-BE2E-CDDBC1F71DA9}"/>
                </a:ext>
              </a:extLst>
            </p:cNvPr>
            <p:cNvSpPr txBox="1"/>
            <p:nvPr/>
          </p:nvSpPr>
          <p:spPr bwMode="auto">
            <a:xfrm>
              <a:off x="11075358" y="4082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3" name="TextBox 652">
              <a:extLst>
                <a:ext uri="{FF2B5EF4-FFF2-40B4-BE49-F238E27FC236}">
                  <a16:creationId xmlns:a16="http://schemas.microsoft.com/office/drawing/2014/main" id="{670097C2-D601-9EC0-C79E-511375B9A689}"/>
                </a:ext>
              </a:extLst>
            </p:cNvPr>
            <p:cNvSpPr txBox="1"/>
            <p:nvPr/>
          </p:nvSpPr>
          <p:spPr bwMode="auto">
            <a:xfrm>
              <a:off x="10373683" y="41143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4" name="TextBox 653">
              <a:extLst>
                <a:ext uri="{FF2B5EF4-FFF2-40B4-BE49-F238E27FC236}">
                  <a16:creationId xmlns:a16="http://schemas.microsoft.com/office/drawing/2014/main" id="{9C5D64C5-3B83-2050-C1B1-7EA889DB1FBA}"/>
                </a:ext>
              </a:extLst>
            </p:cNvPr>
            <p:cNvSpPr txBox="1"/>
            <p:nvPr/>
          </p:nvSpPr>
          <p:spPr bwMode="auto">
            <a:xfrm>
              <a:off x="10694358"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5" name="TextBox 654">
              <a:extLst>
                <a:ext uri="{FF2B5EF4-FFF2-40B4-BE49-F238E27FC236}">
                  <a16:creationId xmlns:a16="http://schemas.microsoft.com/office/drawing/2014/main" id="{0329C71B-3160-199E-3E5C-CA4B718E71BA}"/>
                </a:ext>
              </a:extLst>
            </p:cNvPr>
            <p:cNvSpPr txBox="1"/>
            <p:nvPr/>
          </p:nvSpPr>
          <p:spPr bwMode="auto">
            <a:xfrm>
              <a:off x="10541958"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6" name="TextBox 655">
              <a:extLst>
                <a:ext uri="{FF2B5EF4-FFF2-40B4-BE49-F238E27FC236}">
                  <a16:creationId xmlns:a16="http://schemas.microsoft.com/office/drawing/2014/main" id="{B2D3467E-82E9-8B11-0B87-82E87EB02AE5}"/>
                </a:ext>
              </a:extLst>
            </p:cNvPr>
            <p:cNvSpPr txBox="1"/>
            <p:nvPr/>
          </p:nvSpPr>
          <p:spPr bwMode="auto">
            <a:xfrm>
              <a:off x="10745158"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7" name="TextBox 656">
              <a:extLst>
                <a:ext uri="{FF2B5EF4-FFF2-40B4-BE49-F238E27FC236}">
                  <a16:creationId xmlns:a16="http://schemas.microsoft.com/office/drawing/2014/main" id="{FC42C6EE-56BF-EC68-A2F8-E084F16F9B43}"/>
                </a:ext>
              </a:extLst>
            </p:cNvPr>
            <p:cNvSpPr txBox="1"/>
            <p:nvPr/>
          </p:nvSpPr>
          <p:spPr bwMode="auto">
            <a:xfrm>
              <a:off x="10957883"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8" name="TextBox 657">
              <a:extLst>
                <a:ext uri="{FF2B5EF4-FFF2-40B4-BE49-F238E27FC236}">
                  <a16:creationId xmlns:a16="http://schemas.microsoft.com/office/drawing/2014/main" id="{F64117AF-7C0C-760E-3EA8-10ABDB384F41}"/>
                </a:ext>
              </a:extLst>
            </p:cNvPr>
            <p:cNvSpPr txBox="1"/>
            <p:nvPr/>
          </p:nvSpPr>
          <p:spPr bwMode="auto">
            <a:xfrm>
              <a:off x="10561008"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9" name="TextBox 658">
              <a:extLst>
                <a:ext uri="{FF2B5EF4-FFF2-40B4-BE49-F238E27FC236}">
                  <a16:creationId xmlns:a16="http://schemas.microsoft.com/office/drawing/2014/main" id="{523B7D3E-44AC-791C-2936-7D62D06E2573}"/>
                </a:ext>
              </a:extLst>
            </p:cNvPr>
            <p:cNvSpPr txBox="1"/>
            <p:nvPr/>
          </p:nvSpPr>
          <p:spPr bwMode="auto">
            <a:xfrm>
              <a:off x="10913433" y="4082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0" name="TextBox 659">
              <a:extLst>
                <a:ext uri="{FF2B5EF4-FFF2-40B4-BE49-F238E27FC236}">
                  <a16:creationId xmlns:a16="http://schemas.microsoft.com/office/drawing/2014/main" id="{F751FA47-BBD8-FF07-2C3C-0237556E7DB4}"/>
                </a:ext>
              </a:extLst>
            </p:cNvPr>
            <p:cNvSpPr txBox="1"/>
            <p:nvPr/>
          </p:nvSpPr>
          <p:spPr bwMode="auto">
            <a:xfrm>
              <a:off x="10935658"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1" name="TextBox 660">
              <a:extLst>
                <a:ext uri="{FF2B5EF4-FFF2-40B4-BE49-F238E27FC236}">
                  <a16:creationId xmlns:a16="http://schemas.microsoft.com/office/drawing/2014/main" id="{EA3D650A-0420-62DB-2E24-E850BC7ED5E3}"/>
                </a:ext>
              </a:extLst>
            </p:cNvPr>
            <p:cNvSpPr txBox="1"/>
            <p:nvPr/>
          </p:nvSpPr>
          <p:spPr bwMode="auto">
            <a:xfrm>
              <a:off x="10767383"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2" name="TextBox 661">
              <a:extLst>
                <a:ext uri="{FF2B5EF4-FFF2-40B4-BE49-F238E27FC236}">
                  <a16:creationId xmlns:a16="http://schemas.microsoft.com/office/drawing/2014/main" id="{1F48727D-DB83-10CB-5B70-F80B1DECD5F1}"/>
                </a:ext>
              </a:extLst>
            </p:cNvPr>
            <p:cNvSpPr txBox="1"/>
            <p:nvPr/>
          </p:nvSpPr>
          <p:spPr bwMode="auto">
            <a:xfrm>
              <a:off x="10675308"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3" name="TextBox 662">
              <a:extLst>
                <a:ext uri="{FF2B5EF4-FFF2-40B4-BE49-F238E27FC236}">
                  <a16:creationId xmlns:a16="http://schemas.microsoft.com/office/drawing/2014/main" id="{D34B04AB-22C8-E656-8F8B-8669D7E9F24F}"/>
                </a:ext>
              </a:extLst>
            </p:cNvPr>
            <p:cNvSpPr txBox="1"/>
            <p:nvPr/>
          </p:nvSpPr>
          <p:spPr bwMode="auto">
            <a:xfrm>
              <a:off x="10583233"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4" name="TextBox 663">
              <a:extLst>
                <a:ext uri="{FF2B5EF4-FFF2-40B4-BE49-F238E27FC236}">
                  <a16:creationId xmlns:a16="http://schemas.microsoft.com/office/drawing/2014/main" id="{8A3EDCDB-F051-369B-0609-8715AB5F96F3}"/>
                </a:ext>
              </a:extLst>
            </p:cNvPr>
            <p:cNvSpPr txBox="1"/>
            <p:nvPr/>
          </p:nvSpPr>
          <p:spPr bwMode="auto">
            <a:xfrm>
              <a:off x="10605458"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5" name="TextBox 664">
              <a:extLst>
                <a:ext uri="{FF2B5EF4-FFF2-40B4-BE49-F238E27FC236}">
                  <a16:creationId xmlns:a16="http://schemas.microsoft.com/office/drawing/2014/main" id="{A53650E5-3332-1306-1D81-8033F98C70AA}"/>
                </a:ext>
              </a:extLst>
            </p:cNvPr>
            <p:cNvSpPr txBox="1"/>
            <p:nvPr/>
          </p:nvSpPr>
          <p:spPr bwMode="auto">
            <a:xfrm>
              <a:off x="10624508"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6" name="TextBox 665">
              <a:extLst>
                <a:ext uri="{FF2B5EF4-FFF2-40B4-BE49-F238E27FC236}">
                  <a16:creationId xmlns:a16="http://schemas.microsoft.com/office/drawing/2014/main" id="{F2A8ECEB-376A-95CD-F282-15F6CD2D7A4D}"/>
                </a:ext>
              </a:extLst>
            </p:cNvPr>
            <p:cNvSpPr txBox="1"/>
            <p:nvPr/>
          </p:nvSpPr>
          <p:spPr bwMode="auto">
            <a:xfrm>
              <a:off x="10643558"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7" name="TextBox 666">
              <a:extLst>
                <a:ext uri="{FF2B5EF4-FFF2-40B4-BE49-F238E27FC236}">
                  <a16:creationId xmlns:a16="http://schemas.microsoft.com/office/drawing/2014/main" id="{63936019-3CFC-6DAF-3F2C-FBAF40F40074}"/>
                </a:ext>
              </a:extLst>
            </p:cNvPr>
            <p:cNvSpPr txBox="1"/>
            <p:nvPr/>
          </p:nvSpPr>
          <p:spPr bwMode="auto">
            <a:xfrm>
              <a:off x="10659433"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8" name="TextBox 667">
              <a:extLst>
                <a:ext uri="{FF2B5EF4-FFF2-40B4-BE49-F238E27FC236}">
                  <a16:creationId xmlns:a16="http://schemas.microsoft.com/office/drawing/2014/main" id="{95A3A406-C8C4-73EB-C4C4-93F1E79F4EE8}"/>
                </a:ext>
              </a:extLst>
            </p:cNvPr>
            <p:cNvSpPr txBox="1"/>
            <p:nvPr/>
          </p:nvSpPr>
          <p:spPr bwMode="auto">
            <a:xfrm>
              <a:off x="10786433"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9" name="TextBox 668">
              <a:extLst>
                <a:ext uri="{FF2B5EF4-FFF2-40B4-BE49-F238E27FC236}">
                  <a16:creationId xmlns:a16="http://schemas.microsoft.com/office/drawing/2014/main" id="{3D58E581-0670-A40C-F2F8-D8B2B84D3C81}"/>
                </a:ext>
              </a:extLst>
            </p:cNvPr>
            <p:cNvSpPr txBox="1"/>
            <p:nvPr/>
          </p:nvSpPr>
          <p:spPr bwMode="auto">
            <a:xfrm>
              <a:off x="10830883" y="4082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0" name="TextBox 669">
              <a:extLst>
                <a:ext uri="{FF2B5EF4-FFF2-40B4-BE49-F238E27FC236}">
                  <a16:creationId xmlns:a16="http://schemas.microsoft.com/office/drawing/2014/main" id="{B4A04D1E-7FFA-4867-FD32-31C6D2B6FA6E}"/>
                </a:ext>
              </a:extLst>
            </p:cNvPr>
            <p:cNvSpPr txBox="1"/>
            <p:nvPr/>
          </p:nvSpPr>
          <p:spPr bwMode="auto">
            <a:xfrm>
              <a:off x="10808658"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1" name="TextBox 670">
              <a:extLst>
                <a:ext uri="{FF2B5EF4-FFF2-40B4-BE49-F238E27FC236}">
                  <a16:creationId xmlns:a16="http://schemas.microsoft.com/office/drawing/2014/main" id="{9170C90E-64E3-17CC-B7BC-4ACC883ED4C5}"/>
                </a:ext>
              </a:extLst>
            </p:cNvPr>
            <p:cNvSpPr txBox="1"/>
            <p:nvPr/>
          </p:nvSpPr>
          <p:spPr bwMode="auto">
            <a:xfrm>
              <a:off x="10875333" y="4085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2" name="TextBox 671">
              <a:extLst>
                <a:ext uri="{FF2B5EF4-FFF2-40B4-BE49-F238E27FC236}">
                  <a16:creationId xmlns:a16="http://schemas.microsoft.com/office/drawing/2014/main" id="{56F51E18-C882-1F4E-1DFD-3B0CDE94DB7C}"/>
                </a:ext>
              </a:extLst>
            </p:cNvPr>
            <p:cNvSpPr txBox="1"/>
            <p:nvPr/>
          </p:nvSpPr>
          <p:spPr bwMode="auto">
            <a:xfrm>
              <a:off x="10224458" y="41365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3" name="TextBox 672">
              <a:extLst>
                <a:ext uri="{FF2B5EF4-FFF2-40B4-BE49-F238E27FC236}">
                  <a16:creationId xmlns:a16="http://schemas.microsoft.com/office/drawing/2014/main" id="{CF776117-4D08-8EAB-AAEF-4EB3ED6F0311}"/>
                </a:ext>
              </a:extLst>
            </p:cNvPr>
            <p:cNvSpPr txBox="1"/>
            <p:nvPr/>
          </p:nvSpPr>
          <p:spPr bwMode="auto">
            <a:xfrm>
              <a:off x="10192708" y="41397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4" name="TextBox 673">
              <a:extLst>
                <a:ext uri="{FF2B5EF4-FFF2-40B4-BE49-F238E27FC236}">
                  <a16:creationId xmlns:a16="http://schemas.microsoft.com/office/drawing/2014/main" id="{7D3BB86A-6332-7AD9-F56A-CD2DF4FD3F55}"/>
                </a:ext>
              </a:extLst>
            </p:cNvPr>
            <p:cNvSpPr txBox="1"/>
            <p:nvPr/>
          </p:nvSpPr>
          <p:spPr bwMode="auto">
            <a:xfrm>
              <a:off x="10148258" y="41460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5" name="TextBox 674">
              <a:extLst>
                <a:ext uri="{FF2B5EF4-FFF2-40B4-BE49-F238E27FC236}">
                  <a16:creationId xmlns:a16="http://schemas.microsoft.com/office/drawing/2014/main" id="{3D7AD07C-0C2A-55E1-20DB-A9651075BDA8}"/>
                </a:ext>
              </a:extLst>
            </p:cNvPr>
            <p:cNvSpPr txBox="1"/>
            <p:nvPr/>
          </p:nvSpPr>
          <p:spPr bwMode="auto">
            <a:xfrm>
              <a:off x="10065708"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6" name="TextBox 675">
              <a:extLst>
                <a:ext uri="{FF2B5EF4-FFF2-40B4-BE49-F238E27FC236}">
                  <a16:creationId xmlns:a16="http://schemas.microsoft.com/office/drawing/2014/main" id="{3CC842E1-CCD3-B7D4-5EE1-1215363D6982}"/>
                </a:ext>
              </a:extLst>
            </p:cNvPr>
            <p:cNvSpPr txBox="1"/>
            <p:nvPr/>
          </p:nvSpPr>
          <p:spPr bwMode="auto">
            <a:xfrm>
              <a:off x="100307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7" name="TextBox 676">
              <a:extLst>
                <a:ext uri="{FF2B5EF4-FFF2-40B4-BE49-F238E27FC236}">
                  <a16:creationId xmlns:a16="http://schemas.microsoft.com/office/drawing/2014/main" id="{07F3ED6B-5B82-A229-FD67-9F629E777D24}"/>
                </a:ext>
              </a:extLst>
            </p:cNvPr>
            <p:cNvSpPr txBox="1"/>
            <p:nvPr/>
          </p:nvSpPr>
          <p:spPr bwMode="auto">
            <a:xfrm>
              <a:off x="9090983" y="42413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8" name="TextBox 677">
              <a:extLst>
                <a:ext uri="{FF2B5EF4-FFF2-40B4-BE49-F238E27FC236}">
                  <a16:creationId xmlns:a16="http://schemas.microsoft.com/office/drawing/2014/main" id="{30B191EE-0EF4-B975-CB20-E836ACECC537}"/>
                </a:ext>
              </a:extLst>
            </p:cNvPr>
            <p:cNvSpPr txBox="1"/>
            <p:nvPr/>
          </p:nvSpPr>
          <p:spPr bwMode="auto">
            <a:xfrm>
              <a:off x="9129083" y="42413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9" name="TextBox 678">
              <a:extLst>
                <a:ext uri="{FF2B5EF4-FFF2-40B4-BE49-F238E27FC236}">
                  <a16:creationId xmlns:a16="http://schemas.microsoft.com/office/drawing/2014/main" id="{2F862B66-6780-A1C6-63F4-89CC1D0BA033}"/>
                </a:ext>
              </a:extLst>
            </p:cNvPr>
            <p:cNvSpPr txBox="1"/>
            <p:nvPr/>
          </p:nvSpPr>
          <p:spPr bwMode="auto">
            <a:xfrm>
              <a:off x="9357683" y="42222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0" name="TextBox 679">
              <a:extLst>
                <a:ext uri="{FF2B5EF4-FFF2-40B4-BE49-F238E27FC236}">
                  <a16:creationId xmlns:a16="http://schemas.microsoft.com/office/drawing/2014/main" id="{11BF19D8-F756-C078-FE56-494890A4C3C4}"/>
                </a:ext>
              </a:extLst>
            </p:cNvPr>
            <p:cNvSpPr txBox="1"/>
            <p:nvPr/>
          </p:nvSpPr>
          <p:spPr bwMode="auto">
            <a:xfrm>
              <a:off x="9389433" y="42190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1" name="TextBox 680">
              <a:extLst>
                <a:ext uri="{FF2B5EF4-FFF2-40B4-BE49-F238E27FC236}">
                  <a16:creationId xmlns:a16="http://schemas.microsoft.com/office/drawing/2014/main" id="{45BDDE30-DD3F-215A-CB6C-394323BF0E26}"/>
                </a:ext>
              </a:extLst>
            </p:cNvPr>
            <p:cNvSpPr txBox="1"/>
            <p:nvPr/>
          </p:nvSpPr>
          <p:spPr bwMode="auto">
            <a:xfrm>
              <a:off x="9437058"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2" name="TextBox 681">
              <a:extLst>
                <a:ext uri="{FF2B5EF4-FFF2-40B4-BE49-F238E27FC236}">
                  <a16:creationId xmlns:a16="http://schemas.microsoft.com/office/drawing/2014/main" id="{0BE60255-EA53-D553-452A-D2E63D22953E}"/>
                </a:ext>
              </a:extLst>
            </p:cNvPr>
            <p:cNvSpPr txBox="1"/>
            <p:nvPr/>
          </p:nvSpPr>
          <p:spPr bwMode="auto">
            <a:xfrm>
              <a:off x="99545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3" name="TextBox 682">
              <a:extLst>
                <a:ext uri="{FF2B5EF4-FFF2-40B4-BE49-F238E27FC236}">
                  <a16:creationId xmlns:a16="http://schemas.microsoft.com/office/drawing/2014/main" id="{995CC153-AE53-643A-C003-257D6CFD019B}"/>
                </a:ext>
              </a:extLst>
            </p:cNvPr>
            <p:cNvSpPr txBox="1"/>
            <p:nvPr/>
          </p:nvSpPr>
          <p:spPr bwMode="auto">
            <a:xfrm>
              <a:off x="997363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4" name="TextBox 683">
              <a:extLst>
                <a:ext uri="{FF2B5EF4-FFF2-40B4-BE49-F238E27FC236}">
                  <a16:creationId xmlns:a16="http://schemas.microsoft.com/office/drawing/2014/main" id="{E58501EC-26AB-5E87-C333-30C812844A99}"/>
                </a:ext>
              </a:extLst>
            </p:cNvPr>
            <p:cNvSpPr txBox="1"/>
            <p:nvPr/>
          </p:nvSpPr>
          <p:spPr bwMode="auto">
            <a:xfrm>
              <a:off x="973550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5" name="TextBox 684">
              <a:extLst>
                <a:ext uri="{FF2B5EF4-FFF2-40B4-BE49-F238E27FC236}">
                  <a16:creationId xmlns:a16="http://schemas.microsoft.com/office/drawing/2014/main" id="{A364EF59-2B86-78C5-784E-EC496A831200}"/>
                </a:ext>
              </a:extLst>
            </p:cNvPr>
            <p:cNvSpPr txBox="1"/>
            <p:nvPr/>
          </p:nvSpPr>
          <p:spPr bwMode="auto">
            <a:xfrm>
              <a:off x="1001173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6" name="TextBox 685">
              <a:extLst>
                <a:ext uri="{FF2B5EF4-FFF2-40B4-BE49-F238E27FC236}">
                  <a16:creationId xmlns:a16="http://schemas.microsoft.com/office/drawing/2014/main" id="{B3538DBC-0549-3931-CDBB-1D7E379D2853}"/>
                </a:ext>
              </a:extLst>
            </p:cNvPr>
            <p:cNvSpPr txBox="1"/>
            <p:nvPr/>
          </p:nvSpPr>
          <p:spPr bwMode="auto">
            <a:xfrm>
              <a:off x="9906958"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7" name="TextBox 686">
              <a:extLst>
                <a:ext uri="{FF2B5EF4-FFF2-40B4-BE49-F238E27FC236}">
                  <a16:creationId xmlns:a16="http://schemas.microsoft.com/office/drawing/2014/main" id="{48FE0D06-9A3A-1EF6-4436-58F70E21D75C}"/>
                </a:ext>
              </a:extLst>
            </p:cNvPr>
            <p:cNvSpPr txBox="1"/>
            <p:nvPr/>
          </p:nvSpPr>
          <p:spPr bwMode="auto">
            <a:xfrm>
              <a:off x="9811708"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8" name="TextBox 687">
              <a:extLst>
                <a:ext uri="{FF2B5EF4-FFF2-40B4-BE49-F238E27FC236}">
                  <a16:creationId xmlns:a16="http://schemas.microsoft.com/office/drawing/2014/main" id="{A2DB7F95-C42F-A9A6-2582-409F2E5F8C1A}"/>
                </a:ext>
              </a:extLst>
            </p:cNvPr>
            <p:cNvSpPr txBox="1"/>
            <p:nvPr/>
          </p:nvSpPr>
          <p:spPr bwMode="auto">
            <a:xfrm>
              <a:off x="9830758"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9" name="TextBox 688">
              <a:extLst>
                <a:ext uri="{FF2B5EF4-FFF2-40B4-BE49-F238E27FC236}">
                  <a16:creationId xmlns:a16="http://schemas.microsoft.com/office/drawing/2014/main" id="{08E29B6B-7382-6BB9-D73A-B2E2E0240416}"/>
                </a:ext>
              </a:extLst>
            </p:cNvPr>
            <p:cNvSpPr txBox="1"/>
            <p:nvPr/>
          </p:nvSpPr>
          <p:spPr bwMode="auto">
            <a:xfrm>
              <a:off x="9872033"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0" name="TextBox 689">
              <a:extLst>
                <a:ext uri="{FF2B5EF4-FFF2-40B4-BE49-F238E27FC236}">
                  <a16:creationId xmlns:a16="http://schemas.microsoft.com/office/drawing/2014/main" id="{A0FD5B39-A19D-B94C-418C-D21B10E0C0E0}"/>
                </a:ext>
              </a:extLst>
            </p:cNvPr>
            <p:cNvSpPr txBox="1"/>
            <p:nvPr/>
          </p:nvSpPr>
          <p:spPr bwMode="auto">
            <a:xfrm>
              <a:off x="98529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1" name="TextBox 690">
              <a:extLst>
                <a:ext uri="{FF2B5EF4-FFF2-40B4-BE49-F238E27FC236}">
                  <a16:creationId xmlns:a16="http://schemas.microsoft.com/office/drawing/2014/main" id="{92E64662-512F-DAC5-98BC-BA2A99E90027}"/>
                </a:ext>
              </a:extLst>
            </p:cNvPr>
            <p:cNvSpPr txBox="1"/>
            <p:nvPr/>
          </p:nvSpPr>
          <p:spPr bwMode="auto">
            <a:xfrm>
              <a:off x="9891083" y="42190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2" name="TextBox 691">
              <a:extLst>
                <a:ext uri="{FF2B5EF4-FFF2-40B4-BE49-F238E27FC236}">
                  <a16:creationId xmlns:a16="http://schemas.microsoft.com/office/drawing/2014/main" id="{3EE12C71-2E9B-ABE4-541C-CBA1BCCB3BFD}"/>
                </a:ext>
              </a:extLst>
            </p:cNvPr>
            <p:cNvSpPr txBox="1"/>
            <p:nvPr/>
          </p:nvSpPr>
          <p:spPr bwMode="auto">
            <a:xfrm>
              <a:off x="9700583"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3" name="TextBox 692">
              <a:extLst>
                <a:ext uri="{FF2B5EF4-FFF2-40B4-BE49-F238E27FC236}">
                  <a16:creationId xmlns:a16="http://schemas.microsoft.com/office/drawing/2014/main" id="{FA6180E7-FA4F-57A5-78F9-02A9A2D85B79}"/>
                </a:ext>
              </a:extLst>
            </p:cNvPr>
            <p:cNvSpPr txBox="1"/>
            <p:nvPr/>
          </p:nvSpPr>
          <p:spPr bwMode="auto">
            <a:xfrm>
              <a:off x="94592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4" name="TextBox 693">
              <a:extLst>
                <a:ext uri="{FF2B5EF4-FFF2-40B4-BE49-F238E27FC236}">
                  <a16:creationId xmlns:a16="http://schemas.microsoft.com/office/drawing/2014/main" id="{9D0E4F13-ACCE-A6BD-5143-5F023474847A}"/>
                </a:ext>
              </a:extLst>
            </p:cNvPr>
            <p:cNvSpPr txBox="1"/>
            <p:nvPr/>
          </p:nvSpPr>
          <p:spPr bwMode="auto">
            <a:xfrm>
              <a:off x="8468683" y="44191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5" name="TextBox 694">
              <a:extLst>
                <a:ext uri="{FF2B5EF4-FFF2-40B4-BE49-F238E27FC236}">
                  <a16:creationId xmlns:a16="http://schemas.microsoft.com/office/drawing/2014/main" id="{E961D38F-D64A-C41F-5238-16FBC54895EB}"/>
                </a:ext>
              </a:extLst>
            </p:cNvPr>
            <p:cNvSpPr txBox="1"/>
            <p:nvPr/>
          </p:nvSpPr>
          <p:spPr bwMode="auto">
            <a:xfrm>
              <a:off x="8440108" y="44127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6" name="TextBox 695">
              <a:extLst>
                <a:ext uri="{FF2B5EF4-FFF2-40B4-BE49-F238E27FC236}">
                  <a16:creationId xmlns:a16="http://schemas.microsoft.com/office/drawing/2014/main" id="{979A6166-50B2-218F-3ADA-2FCC23A4AFD6}"/>
                </a:ext>
              </a:extLst>
            </p:cNvPr>
            <p:cNvSpPr txBox="1"/>
            <p:nvPr/>
          </p:nvSpPr>
          <p:spPr bwMode="auto">
            <a:xfrm>
              <a:off x="8303583" y="44222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7" name="TextBox 696">
              <a:extLst>
                <a:ext uri="{FF2B5EF4-FFF2-40B4-BE49-F238E27FC236}">
                  <a16:creationId xmlns:a16="http://schemas.microsoft.com/office/drawing/2014/main" id="{E20D6B79-2AE6-27E6-59D8-08BF55B01F0E}"/>
                </a:ext>
              </a:extLst>
            </p:cNvPr>
            <p:cNvSpPr txBox="1"/>
            <p:nvPr/>
          </p:nvSpPr>
          <p:spPr bwMode="auto">
            <a:xfrm>
              <a:off x="8325808" y="44191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8" name="TextBox 697">
              <a:extLst>
                <a:ext uri="{FF2B5EF4-FFF2-40B4-BE49-F238E27FC236}">
                  <a16:creationId xmlns:a16="http://schemas.microsoft.com/office/drawing/2014/main" id="{23AAA375-6D03-ACF4-EFCB-AF9BA0190A6A}"/>
                </a:ext>
              </a:extLst>
            </p:cNvPr>
            <p:cNvSpPr txBox="1"/>
            <p:nvPr/>
          </p:nvSpPr>
          <p:spPr bwMode="auto">
            <a:xfrm>
              <a:off x="8348033" y="44222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9" name="TextBox 698">
              <a:extLst>
                <a:ext uri="{FF2B5EF4-FFF2-40B4-BE49-F238E27FC236}">
                  <a16:creationId xmlns:a16="http://schemas.microsoft.com/office/drawing/2014/main" id="{75DBF2D4-7D3D-CF22-F5DE-55C510535AFF}"/>
                </a:ext>
              </a:extLst>
            </p:cNvPr>
            <p:cNvSpPr txBox="1"/>
            <p:nvPr/>
          </p:nvSpPr>
          <p:spPr bwMode="auto">
            <a:xfrm>
              <a:off x="8656008" y="43206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0" name="TextBox 699">
              <a:extLst>
                <a:ext uri="{FF2B5EF4-FFF2-40B4-BE49-F238E27FC236}">
                  <a16:creationId xmlns:a16="http://schemas.microsoft.com/office/drawing/2014/main" id="{E7AAB234-1D17-7ADD-0614-D2CC69E64213}"/>
                </a:ext>
              </a:extLst>
            </p:cNvPr>
            <p:cNvSpPr txBox="1"/>
            <p:nvPr/>
          </p:nvSpPr>
          <p:spPr bwMode="auto">
            <a:xfrm>
              <a:off x="8687758" y="43175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1" name="TextBox 700">
              <a:extLst>
                <a:ext uri="{FF2B5EF4-FFF2-40B4-BE49-F238E27FC236}">
                  <a16:creationId xmlns:a16="http://schemas.microsoft.com/office/drawing/2014/main" id="{9DB7679F-88D5-3C0A-77BC-3589E2108924}"/>
                </a:ext>
              </a:extLst>
            </p:cNvPr>
            <p:cNvSpPr txBox="1"/>
            <p:nvPr/>
          </p:nvSpPr>
          <p:spPr bwMode="auto">
            <a:xfrm>
              <a:off x="8865558" y="42730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2" name="TextBox 701">
              <a:extLst>
                <a:ext uri="{FF2B5EF4-FFF2-40B4-BE49-F238E27FC236}">
                  <a16:creationId xmlns:a16="http://schemas.microsoft.com/office/drawing/2014/main" id="{8ACCE39A-C8A0-E056-A3DA-5623FCDF7735}"/>
                </a:ext>
              </a:extLst>
            </p:cNvPr>
            <p:cNvSpPr txBox="1"/>
            <p:nvPr/>
          </p:nvSpPr>
          <p:spPr bwMode="auto">
            <a:xfrm>
              <a:off x="8995733" y="42571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3" name="TextBox 702">
              <a:extLst>
                <a:ext uri="{FF2B5EF4-FFF2-40B4-BE49-F238E27FC236}">
                  <a16:creationId xmlns:a16="http://schemas.microsoft.com/office/drawing/2014/main" id="{BFA8C66B-469B-C033-6069-5AEF2592F9A1}"/>
                </a:ext>
              </a:extLst>
            </p:cNvPr>
            <p:cNvSpPr txBox="1"/>
            <p:nvPr/>
          </p:nvSpPr>
          <p:spPr bwMode="auto">
            <a:xfrm>
              <a:off x="967835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4" name="TextBox 703">
              <a:extLst>
                <a:ext uri="{FF2B5EF4-FFF2-40B4-BE49-F238E27FC236}">
                  <a16:creationId xmlns:a16="http://schemas.microsoft.com/office/drawing/2014/main" id="{81765C45-3B6A-27C2-AB4D-A9320885DE1F}"/>
                </a:ext>
              </a:extLst>
            </p:cNvPr>
            <p:cNvSpPr txBox="1"/>
            <p:nvPr/>
          </p:nvSpPr>
          <p:spPr bwMode="auto">
            <a:xfrm>
              <a:off x="951960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5" name="TextBox 704">
              <a:extLst>
                <a:ext uri="{FF2B5EF4-FFF2-40B4-BE49-F238E27FC236}">
                  <a16:creationId xmlns:a16="http://schemas.microsoft.com/office/drawing/2014/main" id="{5AA13D6E-63C1-96EA-0D93-EBE7B0EC0221}"/>
                </a:ext>
              </a:extLst>
            </p:cNvPr>
            <p:cNvSpPr txBox="1"/>
            <p:nvPr/>
          </p:nvSpPr>
          <p:spPr bwMode="auto">
            <a:xfrm>
              <a:off x="950055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6" name="TextBox 705">
              <a:extLst>
                <a:ext uri="{FF2B5EF4-FFF2-40B4-BE49-F238E27FC236}">
                  <a16:creationId xmlns:a16="http://schemas.microsoft.com/office/drawing/2014/main" id="{C7EB981E-A3A0-7547-15A6-75FA830912E6}"/>
                </a:ext>
              </a:extLst>
            </p:cNvPr>
            <p:cNvSpPr txBox="1"/>
            <p:nvPr/>
          </p:nvSpPr>
          <p:spPr bwMode="auto">
            <a:xfrm>
              <a:off x="947833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7" name="TextBox 706">
              <a:extLst>
                <a:ext uri="{FF2B5EF4-FFF2-40B4-BE49-F238E27FC236}">
                  <a16:creationId xmlns:a16="http://schemas.microsoft.com/office/drawing/2014/main" id="{36335F0F-5E6A-FE2D-203D-76D60B8359A2}"/>
                </a:ext>
              </a:extLst>
            </p:cNvPr>
            <p:cNvSpPr txBox="1"/>
            <p:nvPr/>
          </p:nvSpPr>
          <p:spPr bwMode="auto">
            <a:xfrm>
              <a:off x="953865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8" name="TextBox 707">
              <a:extLst>
                <a:ext uri="{FF2B5EF4-FFF2-40B4-BE49-F238E27FC236}">
                  <a16:creationId xmlns:a16="http://schemas.microsoft.com/office/drawing/2014/main" id="{25EE4822-B494-9101-575A-A7160EF2EBE2}"/>
                </a:ext>
              </a:extLst>
            </p:cNvPr>
            <p:cNvSpPr txBox="1"/>
            <p:nvPr/>
          </p:nvSpPr>
          <p:spPr bwMode="auto">
            <a:xfrm>
              <a:off x="95608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9" name="TextBox 708">
              <a:extLst>
                <a:ext uri="{FF2B5EF4-FFF2-40B4-BE49-F238E27FC236}">
                  <a16:creationId xmlns:a16="http://schemas.microsoft.com/office/drawing/2014/main" id="{D05D0CFE-0B5D-4817-863B-1372F5011C53}"/>
                </a:ext>
              </a:extLst>
            </p:cNvPr>
            <p:cNvSpPr txBox="1"/>
            <p:nvPr/>
          </p:nvSpPr>
          <p:spPr bwMode="auto">
            <a:xfrm>
              <a:off x="958310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0" name="TextBox 709">
              <a:extLst>
                <a:ext uri="{FF2B5EF4-FFF2-40B4-BE49-F238E27FC236}">
                  <a16:creationId xmlns:a16="http://schemas.microsoft.com/office/drawing/2014/main" id="{63C05107-821B-05E0-A53B-BBE21A3A6BDE}"/>
                </a:ext>
              </a:extLst>
            </p:cNvPr>
            <p:cNvSpPr txBox="1"/>
            <p:nvPr/>
          </p:nvSpPr>
          <p:spPr bwMode="auto">
            <a:xfrm>
              <a:off x="960533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1" name="TextBox 710">
              <a:extLst>
                <a:ext uri="{FF2B5EF4-FFF2-40B4-BE49-F238E27FC236}">
                  <a16:creationId xmlns:a16="http://schemas.microsoft.com/office/drawing/2014/main" id="{25FF1243-7F63-B9C6-CBC4-FFE62B53C944}"/>
                </a:ext>
              </a:extLst>
            </p:cNvPr>
            <p:cNvSpPr txBox="1"/>
            <p:nvPr/>
          </p:nvSpPr>
          <p:spPr bwMode="auto">
            <a:xfrm>
              <a:off x="9624383"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2" name="TextBox 711">
              <a:extLst>
                <a:ext uri="{FF2B5EF4-FFF2-40B4-BE49-F238E27FC236}">
                  <a16:creationId xmlns:a16="http://schemas.microsoft.com/office/drawing/2014/main" id="{96009683-0D6C-AE3A-D08F-D10C114D623E}"/>
                </a:ext>
              </a:extLst>
            </p:cNvPr>
            <p:cNvSpPr txBox="1"/>
            <p:nvPr/>
          </p:nvSpPr>
          <p:spPr bwMode="auto">
            <a:xfrm>
              <a:off x="9646608"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3" name="TextBox 712">
              <a:extLst>
                <a:ext uri="{FF2B5EF4-FFF2-40B4-BE49-F238E27FC236}">
                  <a16:creationId xmlns:a16="http://schemas.microsoft.com/office/drawing/2014/main" id="{A8D8F7D3-1563-7B07-9796-B57DA6480609}"/>
                </a:ext>
              </a:extLst>
            </p:cNvPr>
            <p:cNvSpPr txBox="1"/>
            <p:nvPr/>
          </p:nvSpPr>
          <p:spPr bwMode="auto">
            <a:xfrm>
              <a:off x="9662483"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4" name="TextBox 713">
              <a:extLst>
                <a:ext uri="{FF2B5EF4-FFF2-40B4-BE49-F238E27FC236}">
                  <a16:creationId xmlns:a16="http://schemas.microsoft.com/office/drawing/2014/main" id="{407DECF9-2569-7256-4657-AD6AB99FDEC1}"/>
                </a:ext>
              </a:extLst>
            </p:cNvPr>
            <p:cNvSpPr txBox="1"/>
            <p:nvPr/>
          </p:nvSpPr>
          <p:spPr bwMode="auto">
            <a:xfrm>
              <a:off x="7027233" y="48540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5" name="TextBox 714">
              <a:extLst>
                <a:ext uri="{FF2B5EF4-FFF2-40B4-BE49-F238E27FC236}">
                  <a16:creationId xmlns:a16="http://schemas.microsoft.com/office/drawing/2014/main" id="{9FED3779-1F1D-31E9-D5DD-FDED3158A3D1}"/>
                </a:ext>
              </a:extLst>
            </p:cNvPr>
            <p:cNvSpPr txBox="1"/>
            <p:nvPr/>
          </p:nvSpPr>
          <p:spPr bwMode="auto">
            <a:xfrm>
              <a:off x="7179633" y="47874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6" name="TextBox 715">
              <a:extLst>
                <a:ext uri="{FF2B5EF4-FFF2-40B4-BE49-F238E27FC236}">
                  <a16:creationId xmlns:a16="http://schemas.microsoft.com/office/drawing/2014/main" id="{D63E11ED-6AB2-6825-5763-C47A67AF3866}"/>
                </a:ext>
              </a:extLst>
            </p:cNvPr>
            <p:cNvSpPr txBox="1"/>
            <p:nvPr/>
          </p:nvSpPr>
          <p:spPr bwMode="auto">
            <a:xfrm>
              <a:off x="7239958" y="47683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7" name="TextBox 716">
              <a:extLst>
                <a:ext uri="{FF2B5EF4-FFF2-40B4-BE49-F238E27FC236}">
                  <a16:creationId xmlns:a16="http://schemas.microsoft.com/office/drawing/2014/main" id="{DB70FF13-2978-E822-4E87-7662A7492849}"/>
                </a:ext>
              </a:extLst>
            </p:cNvPr>
            <p:cNvSpPr txBox="1"/>
            <p:nvPr/>
          </p:nvSpPr>
          <p:spPr bwMode="auto">
            <a:xfrm>
              <a:off x="7259008" y="47556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8" name="TextBox 717">
              <a:extLst>
                <a:ext uri="{FF2B5EF4-FFF2-40B4-BE49-F238E27FC236}">
                  <a16:creationId xmlns:a16="http://schemas.microsoft.com/office/drawing/2014/main" id="{9CCE86F4-6738-0CD4-C5EE-BFDAEF0460B3}"/>
                </a:ext>
              </a:extLst>
            </p:cNvPr>
            <p:cNvSpPr txBox="1"/>
            <p:nvPr/>
          </p:nvSpPr>
          <p:spPr bwMode="auto">
            <a:xfrm>
              <a:off x="7328858" y="47397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9" name="TextBox 718">
              <a:extLst>
                <a:ext uri="{FF2B5EF4-FFF2-40B4-BE49-F238E27FC236}">
                  <a16:creationId xmlns:a16="http://schemas.microsoft.com/office/drawing/2014/main" id="{95FF1C0C-36A3-C8EA-3684-3947834EB1C6}"/>
                </a:ext>
              </a:extLst>
            </p:cNvPr>
            <p:cNvSpPr txBox="1"/>
            <p:nvPr/>
          </p:nvSpPr>
          <p:spPr bwMode="auto">
            <a:xfrm>
              <a:off x="7287583" y="47461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0" name="TextBox 719">
              <a:extLst>
                <a:ext uri="{FF2B5EF4-FFF2-40B4-BE49-F238E27FC236}">
                  <a16:creationId xmlns:a16="http://schemas.microsoft.com/office/drawing/2014/main" id="{CB0F11FD-90CA-B6B8-5521-93A31E350270}"/>
                </a:ext>
              </a:extLst>
            </p:cNvPr>
            <p:cNvSpPr txBox="1"/>
            <p:nvPr/>
          </p:nvSpPr>
          <p:spPr bwMode="auto">
            <a:xfrm>
              <a:off x="7373308" y="47302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1" name="TextBox 720">
              <a:extLst>
                <a:ext uri="{FF2B5EF4-FFF2-40B4-BE49-F238E27FC236}">
                  <a16:creationId xmlns:a16="http://schemas.microsoft.com/office/drawing/2014/main" id="{04F4C988-F525-A5A7-0554-F22FBC2900C4}"/>
                </a:ext>
              </a:extLst>
            </p:cNvPr>
            <p:cNvSpPr txBox="1"/>
            <p:nvPr/>
          </p:nvSpPr>
          <p:spPr bwMode="auto">
            <a:xfrm>
              <a:off x="7405058" y="4720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2" name="TextBox 721">
              <a:extLst>
                <a:ext uri="{FF2B5EF4-FFF2-40B4-BE49-F238E27FC236}">
                  <a16:creationId xmlns:a16="http://schemas.microsoft.com/office/drawing/2014/main" id="{6B160268-9549-E95D-CE09-6CF1D649B4D6}"/>
                </a:ext>
              </a:extLst>
            </p:cNvPr>
            <p:cNvSpPr txBox="1"/>
            <p:nvPr/>
          </p:nvSpPr>
          <p:spPr bwMode="auto">
            <a:xfrm>
              <a:off x="7452683" y="47016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3" name="TextBox 722">
              <a:extLst>
                <a:ext uri="{FF2B5EF4-FFF2-40B4-BE49-F238E27FC236}">
                  <a16:creationId xmlns:a16="http://schemas.microsoft.com/office/drawing/2014/main" id="{232D16E8-20FF-2C13-CE3A-437FF832AD5F}"/>
                </a:ext>
              </a:extLst>
            </p:cNvPr>
            <p:cNvSpPr txBox="1"/>
            <p:nvPr/>
          </p:nvSpPr>
          <p:spPr bwMode="auto">
            <a:xfrm>
              <a:off x="7484433" y="46635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4" name="TextBox 723">
              <a:extLst>
                <a:ext uri="{FF2B5EF4-FFF2-40B4-BE49-F238E27FC236}">
                  <a16:creationId xmlns:a16="http://schemas.microsoft.com/office/drawing/2014/main" id="{F4B0276A-3A46-0084-D057-61A30D577DED}"/>
                </a:ext>
              </a:extLst>
            </p:cNvPr>
            <p:cNvSpPr txBox="1"/>
            <p:nvPr/>
          </p:nvSpPr>
          <p:spPr bwMode="auto">
            <a:xfrm>
              <a:off x="7566983" y="46381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5" name="TextBox 724">
              <a:extLst>
                <a:ext uri="{FF2B5EF4-FFF2-40B4-BE49-F238E27FC236}">
                  <a16:creationId xmlns:a16="http://schemas.microsoft.com/office/drawing/2014/main" id="{4E2585C4-63C3-C23E-2117-5DCBE9897338}"/>
                </a:ext>
              </a:extLst>
            </p:cNvPr>
            <p:cNvSpPr txBox="1"/>
            <p:nvPr/>
          </p:nvSpPr>
          <p:spPr bwMode="auto">
            <a:xfrm>
              <a:off x="7852733" y="45556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6" name="TextBox 725">
              <a:extLst>
                <a:ext uri="{FF2B5EF4-FFF2-40B4-BE49-F238E27FC236}">
                  <a16:creationId xmlns:a16="http://schemas.microsoft.com/office/drawing/2014/main" id="{8C794F38-ED13-E75D-50A8-672FF92FB9D3}"/>
                </a:ext>
              </a:extLst>
            </p:cNvPr>
            <p:cNvSpPr txBox="1"/>
            <p:nvPr/>
          </p:nvSpPr>
          <p:spPr bwMode="auto">
            <a:xfrm>
              <a:off x="7925758" y="45143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nvGrpSpPr>
          <p:cNvPr id="540" name="Group 539">
            <a:extLst>
              <a:ext uri="{FF2B5EF4-FFF2-40B4-BE49-F238E27FC236}">
                <a16:creationId xmlns:a16="http://schemas.microsoft.com/office/drawing/2014/main" id="{527611FB-B070-3834-EF14-8B444E2354D2}"/>
              </a:ext>
            </a:extLst>
          </p:cNvPr>
          <p:cNvGrpSpPr/>
          <p:nvPr/>
        </p:nvGrpSpPr>
        <p:grpSpPr>
          <a:xfrm>
            <a:off x="6770840" y="3991788"/>
            <a:ext cx="5040067" cy="1148179"/>
            <a:chOff x="6770840" y="4102627"/>
            <a:chExt cx="5040067" cy="1148179"/>
          </a:xfrm>
        </p:grpSpPr>
        <p:grpSp>
          <p:nvGrpSpPr>
            <p:cNvPr id="539" name="Group 538">
              <a:extLst>
                <a:ext uri="{FF2B5EF4-FFF2-40B4-BE49-F238E27FC236}">
                  <a16:creationId xmlns:a16="http://schemas.microsoft.com/office/drawing/2014/main" id="{38541497-35EE-1AB8-2480-AA1D8C6B571B}"/>
                </a:ext>
              </a:extLst>
            </p:cNvPr>
            <p:cNvGrpSpPr/>
            <p:nvPr/>
          </p:nvGrpSpPr>
          <p:grpSpPr>
            <a:xfrm>
              <a:off x="6770840" y="4102627"/>
              <a:ext cx="5040067" cy="1148179"/>
              <a:chOff x="6770840" y="4102627"/>
              <a:chExt cx="5040067" cy="1148179"/>
            </a:xfrm>
          </p:grpSpPr>
          <p:sp>
            <p:nvSpPr>
              <p:cNvPr id="528" name="TextBox 527">
                <a:extLst>
                  <a:ext uri="{FF2B5EF4-FFF2-40B4-BE49-F238E27FC236}">
                    <a16:creationId xmlns:a16="http://schemas.microsoft.com/office/drawing/2014/main" id="{EC7FB52D-0533-F5A1-5C9D-37BD510961C3}"/>
                  </a:ext>
                </a:extLst>
              </p:cNvPr>
              <p:cNvSpPr txBox="1"/>
              <p:nvPr/>
            </p:nvSpPr>
            <p:spPr bwMode="auto">
              <a:xfrm>
                <a:off x="6888315" y="4807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538" name="Group 537">
                <a:extLst>
                  <a:ext uri="{FF2B5EF4-FFF2-40B4-BE49-F238E27FC236}">
                    <a16:creationId xmlns:a16="http://schemas.microsoft.com/office/drawing/2014/main" id="{FE0F1D2E-7B7D-6B30-59CC-E685479C32F1}"/>
                  </a:ext>
                </a:extLst>
              </p:cNvPr>
              <p:cNvGrpSpPr/>
              <p:nvPr/>
            </p:nvGrpSpPr>
            <p:grpSpPr>
              <a:xfrm>
                <a:off x="6770840" y="4102627"/>
                <a:ext cx="5040067" cy="1148179"/>
                <a:chOff x="6770840" y="4102627"/>
                <a:chExt cx="5040067" cy="1148179"/>
              </a:xfrm>
            </p:grpSpPr>
            <p:sp>
              <p:nvSpPr>
                <p:cNvPr id="524" name="TextBox 523">
                  <a:extLst>
                    <a:ext uri="{FF2B5EF4-FFF2-40B4-BE49-F238E27FC236}">
                      <a16:creationId xmlns:a16="http://schemas.microsoft.com/office/drawing/2014/main" id="{3381A313-E557-2D35-7602-183E2EEF2DD7}"/>
                    </a:ext>
                  </a:extLst>
                </p:cNvPr>
                <p:cNvSpPr txBox="1"/>
                <p:nvPr/>
              </p:nvSpPr>
              <p:spPr bwMode="auto">
                <a:xfrm>
                  <a:off x="6786715" y="4896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5" name="TextBox 524">
                  <a:extLst>
                    <a:ext uri="{FF2B5EF4-FFF2-40B4-BE49-F238E27FC236}">
                      <a16:creationId xmlns:a16="http://schemas.microsoft.com/office/drawing/2014/main" id="{95845517-1B9A-503A-DEB0-6958537F36BB}"/>
                    </a:ext>
                  </a:extLst>
                </p:cNvPr>
                <p:cNvSpPr txBox="1"/>
                <p:nvPr/>
              </p:nvSpPr>
              <p:spPr bwMode="auto">
                <a:xfrm>
                  <a:off x="6770840" y="4912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6" name="TextBox 525">
                  <a:extLst>
                    <a:ext uri="{FF2B5EF4-FFF2-40B4-BE49-F238E27FC236}">
                      <a16:creationId xmlns:a16="http://schemas.microsoft.com/office/drawing/2014/main" id="{B39F0F3F-A4CA-A143-BBD7-026886C8441A}"/>
                    </a:ext>
                  </a:extLst>
                </p:cNvPr>
                <p:cNvSpPr txBox="1"/>
                <p:nvPr/>
              </p:nvSpPr>
              <p:spPr bwMode="auto">
                <a:xfrm>
                  <a:off x="6818465" y="4877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7" name="TextBox 526">
                  <a:extLst>
                    <a:ext uri="{FF2B5EF4-FFF2-40B4-BE49-F238E27FC236}">
                      <a16:creationId xmlns:a16="http://schemas.microsoft.com/office/drawing/2014/main" id="{503C700A-3F88-BEB0-75E3-D4E230054FFE}"/>
                    </a:ext>
                  </a:extLst>
                </p:cNvPr>
                <p:cNvSpPr txBox="1"/>
                <p:nvPr/>
              </p:nvSpPr>
              <p:spPr bwMode="auto">
                <a:xfrm>
                  <a:off x="6843865" y="4851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537" name="Group 536">
                  <a:extLst>
                    <a:ext uri="{FF2B5EF4-FFF2-40B4-BE49-F238E27FC236}">
                      <a16:creationId xmlns:a16="http://schemas.microsoft.com/office/drawing/2014/main" id="{44745049-0946-B449-7B4F-0CE564EFCBA6}"/>
                    </a:ext>
                  </a:extLst>
                </p:cNvPr>
                <p:cNvGrpSpPr/>
                <p:nvPr/>
              </p:nvGrpSpPr>
              <p:grpSpPr>
                <a:xfrm>
                  <a:off x="6945465" y="4102627"/>
                  <a:ext cx="4865442" cy="1014829"/>
                  <a:chOff x="6945465" y="4102627"/>
                  <a:chExt cx="4865442" cy="1014829"/>
                </a:xfrm>
              </p:grpSpPr>
              <p:sp>
                <p:nvSpPr>
                  <p:cNvPr id="430" name="TextBox 429">
                    <a:extLst>
                      <a:ext uri="{FF2B5EF4-FFF2-40B4-BE49-F238E27FC236}">
                        <a16:creationId xmlns:a16="http://schemas.microsoft.com/office/drawing/2014/main" id="{99C5C4D9-E2A1-16A9-AF87-F8EFF59337E4}"/>
                      </a:ext>
                    </a:extLst>
                  </p:cNvPr>
                  <p:cNvSpPr txBox="1"/>
                  <p:nvPr/>
                </p:nvSpPr>
                <p:spPr bwMode="auto">
                  <a:xfrm>
                    <a:off x="11330140" y="41026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1" name="TextBox 430">
                    <a:extLst>
                      <a:ext uri="{FF2B5EF4-FFF2-40B4-BE49-F238E27FC236}">
                        <a16:creationId xmlns:a16="http://schemas.microsoft.com/office/drawing/2014/main" id="{46176369-6811-999F-6BDE-162E8DEE1480}"/>
                      </a:ext>
                    </a:extLst>
                  </p:cNvPr>
                  <p:cNvSpPr txBox="1"/>
                  <p:nvPr/>
                </p:nvSpPr>
                <p:spPr bwMode="auto">
                  <a:xfrm>
                    <a:off x="1019984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2" name="TextBox 431">
                    <a:extLst>
                      <a:ext uri="{FF2B5EF4-FFF2-40B4-BE49-F238E27FC236}">
                        <a16:creationId xmlns:a16="http://schemas.microsoft.com/office/drawing/2014/main" id="{FB60A8ED-2539-2245-086B-DDEF40D5CF55}"/>
                      </a:ext>
                    </a:extLst>
                  </p:cNvPr>
                  <p:cNvSpPr txBox="1"/>
                  <p:nvPr/>
                </p:nvSpPr>
                <p:spPr bwMode="auto">
                  <a:xfrm>
                    <a:off x="1027604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3" name="TextBox 432">
                    <a:extLst>
                      <a:ext uri="{FF2B5EF4-FFF2-40B4-BE49-F238E27FC236}">
                        <a16:creationId xmlns:a16="http://schemas.microsoft.com/office/drawing/2014/main" id="{811D802F-905F-3322-8ADF-6A41AD247B49}"/>
                      </a:ext>
                    </a:extLst>
                  </p:cNvPr>
                  <p:cNvSpPr txBox="1"/>
                  <p:nvPr/>
                </p:nvSpPr>
                <p:spPr bwMode="auto">
                  <a:xfrm>
                    <a:off x="10330015" y="4156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4" name="TextBox 433">
                    <a:extLst>
                      <a:ext uri="{FF2B5EF4-FFF2-40B4-BE49-F238E27FC236}">
                        <a16:creationId xmlns:a16="http://schemas.microsoft.com/office/drawing/2014/main" id="{4D3EA279-E62B-BC22-DB97-BF0308C6F26D}"/>
                      </a:ext>
                    </a:extLst>
                  </p:cNvPr>
                  <p:cNvSpPr txBox="1"/>
                  <p:nvPr/>
                </p:nvSpPr>
                <p:spPr bwMode="auto">
                  <a:xfrm>
                    <a:off x="10295090" y="4201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5" name="TextBox 434">
                    <a:extLst>
                      <a:ext uri="{FF2B5EF4-FFF2-40B4-BE49-F238E27FC236}">
                        <a16:creationId xmlns:a16="http://schemas.microsoft.com/office/drawing/2014/main" id="{C87B3277-7767-5EC0-3AA3-FCE0EE747CC5}"/>
                      </a:ext>
                    </a:extLst>
                  </p:cNvPr>
                  <p:cNvSpPr txBox="1"/>
                  <p:nvPr/>
                </p:nvSpPr>
                <p:spPr bwMode="auto">
                  <a:xfrm>
                    <a:off x="10352240" y="4156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6" name="TextBox 435">
                    <a:extLst>
                      <a:ext uri="{FF2B5EF4-FFF2-40B4-BE49-F238E27FC236}">
                        <a16:creationId xmlns:a16="http://schemas.microsoft.com/office/drawing/2014/main" id="{78E166C0-9D9F-B5DE-FFE9-D9D640AF4191}"/>
                      </a:ext>
                    </a:extLst>
                  </p:cNvPr>
                  <p:cNvSpPr txBox="1"/>
                  <p:nvPr/>
                </p:nvSpPr>
                <p:spPr bwMode="auto">
                  <a:xfrm>
                    <a:off x="10831665" y="4115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7" name="TextBox 436">
                    <a:extLst>
                      <a:ext uri="{FF2B5EF4-FFF2-40B4-BE49-F238E27FC236}">
                        <a16:creationId xmlns:a16="http://schemas.microsoft.com/office/drawing/2014/main" id="{BADDD890-CD61-055D-9AFF-6CA3BB17E1BA}"/>
                      </a:ext>
                    </a:extLst>
                  </p:cNvPr>
                  <p:cNvSpPr txBox="1"/>
                  <p:nvPr/>
                </p:nvSpPr>
                <p:spPr bwMode="auto">
                  <a:xfrm>
                    <a:off x="10914215"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8" name="TextBox 437">
                    <a:extLst>
                      <a:ext uri="{FF2B5EF4-FFF2-40B4-BE49-F238E27FC236}">
                        <a16:creationId xmlns:a16="http://schemas.microsoft.com/office/drawing/2014/main" id="{D1BA3B28-5FB4-EF51-1203-4232A0B5C11F}"/>
                      </a:ext>
                    </a:extLst>
                  </p:cNvPr>
                  <p:cNvSpPr txBox="1"/>
                  <p:nvPr/>
                </p:nvSpPr>
                <p:spPr bwMode="auto">
                  <a:xfrm>
                    <a:off x="10374465" y="4150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9" name="TextBox 438">
                    <a:extLst>
                      <a:ext uri="{FF2B5EF4-FFF2-40B4-BE49-F238E27FC236}">
                        <a16:creationId xmlns:a16="http://schemas.microsoft.com/office/drawing/2014/main" id="{D50922D0-78DD-043F-B71D-9B06DEDC6079}"/>
                      </a:ext>
                    </a:extLst>
                  </p:cNvPr>
                  <p:cNvSpPr txBox="1"/>
                  <p:nvPr/>
                </p:nvSpPr>
                <p:spPr bwMode="auto">
                  <a:xfrm>
                    <a:off x="10403040" y="4128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0" name="TextBox 439">
                    <a:extLst>
                      <a:ext uri="{FF2B5EF4-FFF2-40B4-BE49-F238E27FC236}">
                        <a16:creationId xmlns:a16="http://schemas.microsoft.com/office/drawing/2014/main" id="{67B6E5FB-701B-B72E-6F89-81C3C889BAAB}"/>
                      </a:ext>
                    </a:extLst>
                  </p:cNvPr>
                  <p:cNvSpPr txBox="1"/>
                  <p:nvPr/>
                </p:nvSpPr>
                <p:spPr bwMode="auto">
                  <a:xfrm>
                    <a:off x="10526865" y="4108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1" name="TextBox 440">
                    <a:extLst>
                      <a:ext uri="{FF2B5EF4-FFF2-40B4-BE49-F238E27FC236}">
                        <a16:creationId xmlns:a16="http://schemas.microsoft.com/office/drawing/2014/main" id="{14C2956B-C021-B4E9-14C8-E90B9F601720}"/>
                      </a:ext>
                    </a:extLst>
                  </p:cNvPr>
                  <p:cNvSpPr txBox="1"/>
                  <p:nvPr/>
                </p:nvSpPr>
                <p:spPr bwMode="auto">
                  <a:xfrm>
                    <a:off x="10434790" y="4118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2" name="TextBox 441">
                    <a:extLst>
                      <a:ext uri="{FF2B5EF4-FFF2-40B4-BE49-F238E27FC236}">
                        <a16:creationId xmlns:a16="http://schemas.microsoft.com/office/drawing/2014/main" id="{F3AF4A76-2BA9-3A05-91CE-219BE1BFE2A9}"/>
                      </a:ext>
                    </a:extLst>
                  </p:cNvPr>
                  <p:cNvSpPr txBox="1"/>
                  <p:nvPr/>
                </p:nvSpPr>
                <p:spPr bwMode="auto">
                  <a:xfrm>
                    <a:off x="10469715" y="4115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3" name="TextBox 442">
                    <a:extLst>
                      <a:ext uri="{FF2B5EF4-FFF2-40B4-BE49-F238E27FC236}">
                        <a16:creationId xmlns:a16="http://schemas.microsoft.com/office/drawing/2014/main" id="{EC3FFBEA-65C4-85BF-CF02-9FBA5B5EE02C}"/>
                      </a:ext>
                    </a:extLst>
                  </p:cNvPr>
                  <p:cNvSpPr txBox="1"/>
                  <p:nvPr/>
                </p:nvSpPr>
                <p:spPr bwMode="auto">
                  <a:xfrm>
                    <a:off x="10453840"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4" name="TextBox 443">
                    <a:extLst>
                      <a:ext uri="{FF2B5EF4-FFF2-40B4-BE49-F238E27FC236}">
                        <a16:creationId xmlns:a16="http://schemas.microsoft.com/office/drawing/2014/main" id="{A7BA1C5D-BC70-1E99-A929-507218B5F66D}"/>
                      </a:ext>
                    </a:extLst>
                  </p:cNvPr>
                  <p:cNvSpPr txBox="1"/>
                  <p:nvPr/>
                </p:nvSpPr>
                <p:spPr bwMode="auto">
                  <a:xfrm>
                    <a:off x="10596715"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5" name="TextBox 444">
                    <a:extLst>
                      <a:ext uri="{FF2B5EF4-FFF2-40B4-BE49-F238E27FC236}">
                        <a16:creationId xmlns:a16="http://schemas.microsoft.com/office/drawing/2014/main" id="{02241855-2FDD-54A2-D261-E335F53A65AB}"/>
                      </a:ext>
                    </a:extLst>
                  </p:cNvPr>
                  <p:cNvSpPr txBox="1"/>
                  <p:nvPr/>
                </p:nvSpPr>
                <p:spPr bwMode="auto">
                  <a:xfrm>
                    <a:off x="10571315"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6" name="TextBox 445">
                    <a:extLst>
                      <a:ext uri="{FF2B5EF4-FFF2-40B4-BE49-F238E27FC236}">
                        <a16:creationId xmlns:a16="http://schemas.microsoft.com/office/drawing/2014/main" id="{8217B9E8-3984-BC29-48B1-2CCDB256E0ED}"/>
                      </a:ext>
                    </a:extLst>
                  </p:cNvPr>
                  <p:cNvSpPr txBox="1"/>
                  <p:nvPr/>
                </p:nvSpPr>
                <p:spPr bwMode="auto">
                  <a:xfrm>
                    <a:off x="10625290" y="4108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7" name="TextBox 446">
                    <a:extLst>
                      <a:ext uri="{FF2B5EF4-FFF2-40B4-BE49-F238E27FC236}">
                        <a16:creationId xmlns:a16="http://schemas.microsoft.com/office/drawing/2014/main" id="{B6298804-3C25-DB35-AAC0-993A06BF2B09}"/>
                      </a:ext>
                    </a:extLst>
                  </p:cNvPr>
                  <p:cNvSpPr txBox="1"/>
                  <p:nvPr/>
                </p:nvSpPr>
                <p:spPr bwMode="auto">
                  <a:xfrm>
                    <a:off x="10647515" y="4108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8" name="TextBox 447">
                    <a:extLst>
                      <a:ext uri="{FF2B5EF4-FFF2-40B4-BE49-F238E27FC236}">
                        <a16:creationId xmlns:a16="http://schemas.microsoft.com/office/drawing/2014/main" id="{77849131-2E38-7C36-4CC4-2B1A88400DA6}"/>
                      </a:ext>
                    </a:extLst>
                  </p:cNvPr>
                  <p:cNvSpPr txBox="1"/>
                  <p:nvPr/>
                </p:nvSpPr>
                <p:spPr bwMode="auto">
                  <a:xfrm>
                    <a:off x="10691965"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9" name="TextBox 448">
                    <a:extLst>
                      <a:ext uri="{FF2B5EF4-FFF2-40B4-BE49-F238E27FC236}">
                        <a16:creationId xmlns:a16="http://schemas.microsoft.com/office/drawing/2014/main" id="{F32F1BF3-8336-762B-3CA1-8D2851D9CE5F}"/>
                      </a:ext>
                    </a:extLst>
                  </p:cNvPr>
                  <p:cNvSpPr txBox="1"/>
                  <p:nvPr/>
                </p:nvSpPr>
                <p:spPr bwMode="auto">
                  <a:xfrm>
                    <a:off x="10761815" y="4115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0" name="TextBox 449">
                    <a:extLst>
                      <a:ext uri="{FF2B5EF4-FFF2-40B4-BE49-F238E27FC236}">
                        <a16:creationId xmlns:a16="http://schemas.microsoft.com/office/drawing/2014/main" id="{0A778A66-9598-03C4-67CB-3515536C90B3}"/>
                      </a:ext>
                    </a:extLst>
                  </p:cNvPr>
                  <p:cNvSpPr txBox="1"/>
                  <p:nvPr/>
                </p:nvSpPr>
                <p:spPr bwMode="auto">
                  <a:xfrm>
                    <a:off x="10711015" y="4108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1" name="TextBox 450">
                    <a:extLst>
                      <a:ext uri="{FF2B5EF4-FFF2-40B4-BE49-F238E27FC236}">
                        <a16:creationId xmlns:a16="http://schemas.microsoft.com/office/drawing/2014/main" id="{E162DBFB-DD1C-D444-0076-025ED9444F2B}"/>
                      </a:ext>
                    </a:extLst>
                  </p:cNvPr>
                  <p:cNvSpPr txBox="1"/>
                  <p:nvPr/>
                </p:nvSpPr>
                <p:spPr bwMode="auto">
                  <a:xfrm>
                    <a:off x="1001886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2" name="TextBox 451">
                    <a:extLst>
                      <a:ext uri="{FF2B5EF4-FFF2-40B4-BE49-F238E27FC236}">
                        <a16:creationId xmlns:a16="http://schemas.microsoft.com/office/drawing/2014/main" id="{906EB02B-645D-6CD0-A11A-54A98584BE1B}"/>
                      </a:ext>
                    </a:extLst>
                  </p:cNvPr>
                  <p:cNvSpPr txBox="1"/>
                  <p:nvPr/>
                </p:nvSpPr>
                <p:spPr bwMode="auto">
                  <a:xfrm>
                    <a:off x="100569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3" name="TextBox 452">
                    <a:extLst>
                      <a:ext uri="{FF2B5EF4-FFF2-40B4-BE49-F238E27FC236}">
                        <a16:creationId xmlns:a16="http://schemas.microsoft.com/office/drawing/2014/main" id="{50AE5BD8-8D7F-143F-30FB-694794723C5F}"/>
                      </a:ext>
                    </a:extLst>
                  </p:cNvPr>
                  <p:cNvSpPr txBox="1"/>
                  <p:nvPr/>
                </p:nvSpPr>
                <p:spPr bwMode="auto">
                  <a:xfrm>
                    <a:off x="100791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4" name="TextBox 453">
                    <a:extLst>
                      <a:ext uri="{FF2B5EF4-FFF2-40B4-BE49-F238E27FC236}">
                        <a16:creationId xmlns:a16="http://schemas.microsoft.com/office/drawing/2014/main" id="{721AC24C-F235-3DB3-5A21-54BECDDE7BF2}"/>
                      </a:ext>
                    </a:extLst>
                  </p:cNvPr>
                  <p:cNvSpPr txBox="1"/>
                  <p:nvPr/>
                </p:nvSpPr>
                <p:spPr bwMode="auto">
                  <a:xfrm>
                    <a:off x="100982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5" name="TextBox 454">
                    <a:extLst>
                      <a:ext uri="{FF2B5EF4-FFF2-40B4-BE49-F238E27FC236}">
                        <a16:creationId xmlns:a16="http://schemas.microsoft.com/office/drawing/2014/main" id="{566F24B8-E809-CBE3-CE56-53AB804D7C00}"/>
                      </a:ext>
                    </a:extLst>
                  </p:cNvPr>
                  <p:cNvSpPr txBox="1"/>
                  <p:nvPr/>
                </p:nvSpPr>
                <p:spPr bwMode="auto">
                  <a:xfrm>
                    <a:off x="987916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6" name="TextBox 455">
                    <a:extLst>
                      <a:ext uri="{FF2B5EF4-FFF2-40B4-BE49-F238E27FC236}">
                        <a16:creationId xmlns:a16="http://schemas.microsoft.com/office/drawing/2014/main" id="{3790FCEE-42FF-B1A3-861A-DE84537A4B07}"/>
                      </a:ext>
                    </a:extLst>
                  </p:cNvPr>
                  <p:cNvSpPr txBox="1"/>
                  <p:nvPr/>
                </p:nvSpPr>
                <p:spPr bwMode="auto">
                  <a:xfrm>
                    <a:off x="993631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7" name="TextBox 456">
                    <a:extLst>
                      <a:ext uri="{FF2B5EF4-FFF2-40B4-BE49-F238E27FC236}">
                        <a16:creationId xmlns:a16="http://schemas.microsoft.com/office/drawing/2014/main" id="{9DFB1B95-F100-A0F8-9E23-87B22ECB3806}"/>
                      </a:ext>
                    </a:extLst>
                  </p:cNvPr>
                  <p:cNvSpPr txBox="1"/>
                  <p:nvPr/>
                </p:nvSpPr>
                <p:spPr bwMode="auto">
                  <a:xfrm>
                    <a:off x="995854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8" name="TextBox 457">
                    <a:extLst>
                      <a:ext uri="{FF2B5EF4-FFF2-40B4-BE49-F238E27FC236}">
                        <a16:creationId xmlns:a16="http://schemas.microsoft.com/office/drawing/2014/main" id="{41DFD035-6738-FDA8-32A7-E590FE7A8854}"/>
                      </a:ext>
                    </a:extLst>
                  </p:cNvPr>
                  <p:cNvSpPr txBox="1"/>
                  <p:nvPr/>
                </p:nvSpPr>
                <p:spPr bwMode="auto">
                  <a:xfrm>
                    <a:off x="990139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9" name="TextBox 458">
                    <a:extLst>
                      <a:ext uri="{FF2B5EF4-FFF2-40B4-BE49-F238E27FC236}">
                        <a16:creationId xmlns:a16="http://schemas.microsoft.com/office/drawing/2014/main" id="{7A3860ED-917D-1BC7-1ED5-21092C943A6D}"/>
                      </a:ext>
                    </a:extLst>
                  </p:cNvPr>
                  <p:cNvSpPr txBox="1"/>
                  <p:nvPr/>
                </p:nvSpPr>
                <p:spPr bwMode="auto">
                  <a:xfrm>
                    <a:off x="94029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0" name="TextBox 459">
                    <a:extLst>
                      <a:ext uri="{FF2B5EF4-FFF2-40B4-BE49-F238E27FC236}">
                        <a16:creationId xmlns:a16="http://schemas.microsoft.com/office/drawing/2014/main" id="{10BAC30C-CF92-EDE0-B85F-15FC71321194}"/>
                      </a:ext>
                    </a:extLst>
                  </p:cNvPr>
                  <p:cNvSpPr txBox="1"/>
                  <p:nvPr/>
                </p:nvSpPr>
                <p:spPr bwMode="auto">
                  <a:xfrm>
                    <a:off x="94441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1" name="TextBox 460">
                    <a:extLst>
                      <a:ext uri="{FF2B5EF4-FFF2-40B4-BE49-F238E27FC236}">
                        <a16:creationId xmlns:a16="http://schemas.microsoft.com/office/drawing/2014/main" id="{6EDB0279-5A07-6C06-8B8E-F65306542E0B}"/>
                      </a:ext>
                    </a:extLst>
                  </p:cNvPr>
                  <p:cNvSpPr txBox="1"/>
                  <p:nvPr/>
                </p:nvSpPr>
                <p:spPr bwMode="auto">
                  <a:xfrm>
                    <a:off x="957436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2" name="TextBox 461">
                    <a:extLst>
                      <a:ext uri="{FF2B5EF4-FFF2-40B4-BE49-F238E27FC236}">
                        <a16:creationId xmlns:a16="http://schemas.microsoft.com/office/drawing/2014/main" id="{4A92FA2A-9824-C9B3-E517-980FE6E8B6E6}"/>
                      </a:ext>
                    </a:extLst>
                  </p:cNvPr>
                  <p:cNvSpPr txBox="1"/>
                  <p:nvPr/>
                </p:nvSpPr>
                <p:spPr bwMode="auto">
                  <a:xfrm>
                    <a:off x="952674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3" name="TextBox 462">
                    <a:extLst>
                      <a:ext uri="{FF2B5EF4-FFF2-40B4-BE49-F238E27FC236}">
                        <a16:creationId xmlns:a16="http://schemas.microsoft.com/office/drawing/2014/main" id="{66B9BCF4-670D-7CAD-E4B3-EB6E5FBE3CF8}"/>
                      </a:ext>
                    </a:extLst>
                  </p:cNvPr>
                  <p:cNvSpPr txBox="1"/>
                  <p:nvPr/>
                </p:nvSpPr>
                <p:spPr bwMode="auto">
                  <a:xfrm>
                    <a:off x="94632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4" name="TextBox 463">
                    <a:extLst>
                      <a:ext uri="{FF2B5EF4-FFF2-40B4-BE49-F238E27FC236}">
                        <a16:creationId xmlns:a16="http://schemas.microsoft.com/office/drawing/2014/main" id="{FF0C272F-68ED-C3FE-85DB-92BAF0691122}"/>
                      </a:ext>
                    </a:extLst>
                  </p:cNvPr>
                  <p:cNvSpPr txBox="1"/>
                  <p:nvPr/>
                </p:nvSpPr>
                <p:spPr bwMode="auto">
                  <a:xfrm>
                    <a:off x="948229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5" name="TextBox 464">
                    <a:extLst>
                      <a:ext uri="{FF2B5EF4-FFF2-40B4-BE49-F238E27FC236}">
                        <a16:creationId xmlns:a16="http://schemas.microsoft.com/office/drawing/2014/main" id="{9D31D9C3-56A7-00AE-725F-67FE30F19B1C}"/>
                      </a:ext>
                    </a:extLst>
                  </p:cNvPr>
                  <p:cNvSpPr txBox="1"/>
                  <p:nvPr/>
                </p:nvSpPr>
                <p:spPr bwMode="auto">
                  <a:xfrm>
                    <a:off x="955849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6" name="TextBox 465">
                    <a:extLst>
                      <a:ext uri="{FF2B5EF4-FFF2-40B4-BE49-F238E27FC236}">
                        <a16:creationId xmlns:a16="http://schemas.microsoft.com/office/drawing/2014/main" id="{3EAC5A72-8A4B-FDD2-A3F2-C36B918AE4C0}"/>
                      </a:ext>
                    </a:extLst>
                  </p:cNvPr>
                  <p:cNvSpPr txBox="1"/>
                  <p:nvPr/>
                </p:nvSpPr>
                <p:spPr bwMode="auto">
                  <a:xfrm>
                    <a:off x="95045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7" name="TextBox 466">
                    <a:extLst>
                      <a:ext uri="{FF2B5EF4-FFF2-40B4-BE49-F238E27FC236}">
                        <a16:creationId xmlns:a16="http://schemas.microsoft.com/office/drawing/2014/main" id="{3D2E53D1-6C3B-C84B-5658-D8E6610539D1}"/>
                      </a:ext>
                    </a:extLst>
                  </p:cNvPr>
                  <p:cNvSpPr txBox="1"/>
                  <p:nvPr/>
                </p:nvSpPr>
                <p:spPr bwMode="auto">
                  <a:xfrm>
                    <a:off x="95965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8" name="TextBox 467">
                    <a:extLst>
                      <a:ext uri="{FF2B5EF4-FFF2-40B4-BE49-F238E27FC236}">
                        <a16:creationId xmlns:a16="http://schemas.microsoft.com/office/drawing/2014/main" id="{9E9DE765-207B-4532-26F3-BD3E5F37D608}"/>
                      </a:ext>
                    </a:extLst>
                  </p:cNvPr>
                  <p:cNvSpPr txBox="1"/>
                  <p:nvPr/>
                </p:nvSpPr>
                <p:spPr bwMode="auto">
                  <a:xfrm>
                    <a:off x="97966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9" name="TextBox 468">
                    <a:extLst>
                      <a:ext uri="{FF2B5EF4-FFF2-40B4-BE49-F238E27FC236}">
                        <a16:creationId xmlns:a16="http://schemas.microsoft.com/office/drawing/2014/main" id="{68AB4439-3BAA-937F-EBBC-D2F609EA7046}"/>
                      </a:ext>
                    </a:extLst>
                  </p:cNvPr>
                  <p:cNvSpPr txBox="1"/>
                  <p:nvPr/>
                </p:nvSpPr>
                <p:spPr bwMode="auto">
                  <a:xfrm>
                    <a:off x="96156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0" name="TextBox 469">
                    <a:extLst>
                      <a:ext uri="{FF2B5EF4-FFF2-40B4-BE49-F238E27FC236}">
                        <a16:creationId xmlns:a16="http://schemas.microsoft.com/office/drawing/2014/main" id="{EFA5CC18-6A29-1D3A-3F60-28594574A6EE}"/>
                      </a:ext>
                    </a:extLst>
                  </p:cNvPr>
                  <p:cNvSpPr txBox="1"/>
                  <p:nvPr/>
                </p:nvSpPr>
                <p:spPr bwMode="auto">
                  <a:xfrm>
                    <a:off x="96759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1" name="TextBox 470">
                    <a:extLst>
                      <a:ext uri="{FF2B5EF4-FFF2-40B4-BE49-F238E27FC236}">
                        <a16:creationId xmlns:a16="http://schemas.microsoft.com/office/drawing/2014/main" id="{A7E1974A-B25F-44D0-7C9F-E5DB0E0309A0}"/>
                      </a:ext>
                    </a:extLst>
                  </p:cNvPr>
                  <p:cNvSpPr txBox="1"/>
                  <p:nvPr/>
                </p:nvSpPr>
                <p:spPr bwMode="auto">
                  <a:xfrm>
                    <a:off x="96537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2" name="TextBox 471">
                    <a:extLst>
                      <a:ext uri="{FF2B5EF4-FFF2-40B4-BE49-F238E27FC236}">
                        <a16:creationId xmlns:a16="http://schemas.microsoft.com/office/drawing/2014/main" id="{F5876058-BD09-D906-BB0F-7FA7AF4424B5}"/>
                      </a:ext>
                    </a:extLst>
                  </p:cNvPr>
                  <p:cNvSpPr txBox="1"/>
                  <p:nvPr/>
                </p:nvSpPr>
                <p:spPr bwMode="auto">
                  <a:xfrm>
                    <a:off x="96346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3" name="TextBox 472">
                    <a:extLst>
                      <a:ext uri="{FF2B5EF4-FFF2-40B4-BE49-F238E27FC236}">
                        <a16:creationId xmlns:a16="http://schemas.microsoft.com/office/drawing/2014/main" id="{C51BA58C-BD64-A929-CE7A-EB0B3B4F293C}"/>
                      </a:ext>
                    </a:extLst>
                  </p:cNvPr>
                  <p:cNvSpPr txBox="1"/>
                  <p:nvPr/>
                </p:nvSpPr>
                <p:spPr bwMode="auto">
                  <a:xfrm>
                    <a:off x="97140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4" name="TextBox 473">
                    <a:extLst>
                      <a:ext uri="{FF2B5EF4-FFF2-40B4-BE49-F238E27FC236}">
                        <a16:creationId xmlns:a16="http://schemas.microsoft.com/office/drawing/2014/main" id="{61F13CF0-5B0C-4F8E-F6A1-52F011F7E302}"/>
                      </a:ext>
                    </a:extLst>
                  </p:cNvPr>
                  <p:cNvSpPr txBox="1"/>
                  <p:nvPr/>
                </p:nvSpPr>
                <p:spPr bwMode="auto">
                  <a:xfrm>
                    <a:off x="9695015" y="41883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5" name="TextBox 474">
                    <a:extLst>
                      <a:ext uri="{FF2B5EF4-FFF2-40B4-BE49-F238E27FC236}">
                        <a16:creationId xmlns:a16="http://schemas.microsoft.com/office/drawing/2014/main" id="{082B987C-29CD-F261-F460-1D629FC035BD}"/>
                      </a:ext>
                    </a:extLst>
                  </p:cNvPr>
                  <p:cNvSpPr txBox="1"/>
                  <p:nvPr/>
                </p:nvSpPr>
                <p:spPr bwMode="auto">
                  <a:xfrm>
                    <a:off x="97331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6" name="TextBox 475">
                    <a:extLst>
                      <a:ext uri="{FF2B5EF4-FFF2-40B4-BE49-F238E27FC236}">
                        <a16:creationId xmlns:a16="http://schemas.microsoft.com/office/drawing/2014/main" id="{2CE396B6-57F6-2054-F97E-EAF71D955B44}"/>
                      </a:ext>
                    </a:extLst>
                  </p:cNvPr>
                  <p:cNvSpPr txBox="1"/>
                  <p:nvPr/>
                </p:nvSpPr>
                <p:spPr bwMode="auto">
                  <a:xfrm>
                    <a:off x="8339290" y="43566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7" name="TextBox 476">
                    <a:extLst>
                      <a:ext uri="{FF2B5EF4-FFF2-40B4-BE49-F238E27FC236}">
                        <a16:creationId xmlns:a16="http://schemas.microsoft.com/office/drawing/2014/main" id="{F394E8D9-A18A-943B-2E0D-701942836399}"/>
                      </a:ext>
                    </a:extLst>
                  </p:cNvPr>
                  <p:cNvSpPr txBox="1"/>
                  <p:nvPr/>
                </p:nvSpPr>
                <p:spPr bwMode="auto">
                  <a:xfrm>
                    <a:off x="97553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8" name="TextBox 477">
                    <a:extLst>
                      <a:ext uri="{FF2B5EF4-FFF2-40B4-BE49-F238E27FC236}">
                        <a16:creationId xmlns:a16="http://schemas.microsoft.com/office/drawing/2014/main" id="{65EDFD20-72DD-931F-F442-9B1A41273C22}"/>
                      </a:ext>
                    </a:extLst>
                  </p:cNvPr>
                  <p:cNvSpPr txBox="1"/>
                  <p:nvPr/>
                </p:nvSpPr>
                <p:spPr bwMode="auto">
                  <a:xfrm>
                    <a:off x="9323540" y="42105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9" name="TextBox 478">
                    <a:extLst>
                      <a:ext uri="{FF2B5EF4-FFF2-40B4-BE49-F238E27FC236}">
                        <a16:creationId xmlns:a16="http://schemas.microsoft.com/office/drawing/2014/main" id="{66F37192-9E5D-4E1B-002C-8760781E7030}"/>
                      </a:ext>
                    </a:extLst>
                  </p:cNvPr>
                  <p:cNvSpPr txBox="1"/>
                  <p:nvPr/>
                </p:nvSpPr>
                <p:spPr bwMode="auto">
                  <a:xfrm>
                    <a:off x="9342590" y="4197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0" name="TextBox 479">
                    <a:extLst>
                      <a:ext uri="{FF2B5EF4-FFF2-40B4-BE49-F238E27FC236}">
                        <a16:creationId xmlns:a16="http://schemas.microsoft.com/office/drawing/2014/main" id="{AF3B5103-3927-E6CB-02E3-9DD4D332125E}"/>
                      </a:ext>
                    </a:extLst>
                  </p:cNvPr>
                  <p:cNvSpPr txBox="1"/>
                  <p:nvPr/>
                </p:nvSpPr>
                <p:spPr bwMode="auto">
                  <a:xfrm>
                    <a:off x="9361640" y="4201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1" name="TextBox 480">
                    <a:extLst>
                      <a:ext uri="{FF2B5EF4-FFF2-40B4-BE49-F238E27FC236}">
                        <a16:creationId xmlns:a16="http://schemas.microsoft.com/office/drawing/2014/main" id="{06D9239F-CFAE-AB69-D472-FE85ECFCA0AE}"/>
                      </a:ext>
                    </a:extLst>
                  </p:cNvPr>
                  <p:cNvSpPr txBox="1"/>
                  <p:nvPr/>
                </p:nvSpPr>
                <p:spPr bwMode="auto">
                  <a:xfrm>
                    <a:off x="93838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2" name="TextBox 481">
                    <a:extLst>
                      <a:ext uri="{FF2B5EF4-FFF2-40B4-BE49-F238E27FC236}">
                        <a16:creationId xmlns:a16="http://schemas.microsoft.com/office/drawing/2014/main" id="{281D3504-F894-4CF1-35FA-A81964579131}"/>
                      </a:ext>
                    </a:extLst>
                  </p:cNvPr>
                  <p:cNvSpPr txBox="1"/>
                  <p:nvPr/>
                </p:nvSpPr>
                <p:spPr bwMode="auto">
                  <a:xfrm>
                    <a:off x="9193365" y="4220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3" name="TextBox 482">
                    <a:extLst>
                      <a:ext uri="{FF2B5EF4-FFF2-40B4-BE49-F238E27FC236}">
                        <a16:creationId xmlns:a16="http://schemas.microsoft.com/office/drawing/2014/main" id="{71C10E29-3B05-C06C-0446-1C821086BB94}"/>
                      </a:ext>
                    </a:extLst>
                  </p:cNvPr>
                  <p:cNvSpPr txBox="1"/>
                  <p:nvPr/>
                </p:nvSpPr>
                <p:spPr bwMode="auto">
                  <a:xfrm>
                    <a:off x="9129865" y="42328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4" name="TextBox 483">
                    <a:extLst>
                      <a:ext uri="{FF2B5EF4-FFF2-40B4-BE49-F238E27FC236}">
                        <a16:creationId xmlns:a16="http://schemas.microsoft.com/office/drawing/2014/main" id="{2E461312-B269-9944-B404-88CFB85713E8}"/>
                      </a:ext>
                    </a:extLst>
                  </p:cNvPr>
                  <p:cNvSpPr txBox="1"/>
                  <p:nvPr/>
                </p:nvSpPr>
                <p:spPr bwMode="auto">
                  <a:xfrm>
                    <a:off x="9079065" y="4245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5" name="TextBox 484">
                    <a:extLst>
                      <a:ext uri="{FF2B5EF4-FFF2-40B4-BE49-F238E27FC236}">
                        <a16:creationId xmlns:a16="http://schemas.microsoft.com/office/drawing/2014/main" id="{8F8844E4-19FD-1E57-DC90-FCFD6A141E0D}"/>
                      </a:ext>
                    </a:extLst>
                  </p:cNvPr>
                  <p:cNvSpPr txBox="1"/>
                  <p:nvPr/>
                </p:nvSpPr>
                <p:spPr bwMode="auto">
                  <a:xfrm>
                    <a:off x="8710765" y="4277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6" name="TextBox 485">
                    <a:extLst>
                      <a:ext uri="{FF2B5EF4-FFF2-40B4-BE49-F238E27FC236}">
                        <a16:creationId xmlns:a16="http://schemas.microsoft.com/office/drawing/2014/main" id="{23DFB042-9483-74F7-BAD7-01D95B0D9520}"/>
                      </a:ext>
                    </a:extLst>
                  </p:cNvPr>
                  <p:cNvSpPr txBox="1"/>
                  <p:nvPr/>
                </p:nvSpPr>
                <p:spPr bwMode="auto">
                  <a:xfrm>
                    <a:off x="8672665" y="42931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7" name="TextBox 486">
                    <a:extLst>
                      <a:ext uri="{FF2B5EF4-FFF2-40B4-BE49-F238E27FC236}">
                        <a16:creationId xmlns:a16="http://schemas.microsoft.com/office/drawing/2014/main" id="{6E893D0B-4B75-C524-D44D-3822ECAF7295}"/>
                      </a:ext>
                    </a:extLst>
                  </p:cNvPr>
                  <p:cNvSpPr txBox="1"/>
                  <p:nvPr/>
                </p:nvSpPr>
                <p:spPr bwMode="auto">
                  <a:xfrm>
                    <a:off x="8748865"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8" name="TextBox 487">
                    <a:extLst>
                      <a:ext uri="{FF2B5EF4-FFF2-40B4-BE49-F238E27FC236}">
                        <a16:creationId xmlns:a16="http://schemas.microsoft.com/office/drawing/2014/main" id="{41AB0B98-286F-BE4F-BB0D-EC98A56BEE90}"/>
                      </a:ext>
                    </a:extLst>
                  </p:cNvPr>
                  <p:cNvSpPr txBox="1"/>
                  <p:nvPr/>
                </p:nvSpPr>
                <p:spPr bwMode="auto">
                  <a:xfrm>
                    <a:off x="8831415"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9" name="TextBox 488">
                    <a:extLst>
                      <a:ext uri="{FF2B5EF4-FFF2-40B4-BE49-F238E27FC236}">
                        <a16:creationId xmlns:a16="http://schemas.microsoft.com/office/drawing/2014/main" id="{8A98EFB5-8445-47AC-1D5A-736C8268289A}"/>
                      </a:ext>
                    </a:extLst>
                  </p:cNvPr>
                  <p:cNvSpPr txBox="1"/>
                  <p:nvPr/>
                </p:nvSpPr>
                <p:spPr bwMode="auto">
                  <a:xfrm>
                    <a:off x="8939365"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0" name="TextBox 489">
                    <a:extLst>
                      <a:ext uri="{FF2B5EF4-FFF2-40B4-BE49-F238E27FC236}">
                        <a16:creationId xmlns:a16="http://schemas.microsoft.com/office/drawing/2014/main" id="{D3C683BC-69A7-ED82-9C86-FC0B54A22164}"/>
                      </a:ext>
                    </a:extLst>
                  </p:cNvPr>
                  <p:cNvSpPr txBox="1"/>
                  <p:nvPr/>
                </p:nvSpPr>
                <p:spPr bwMode="auto">
                  <a:xfrm>
                    <a:off x="8901265" y="42645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1" name="TextBox 490">
                    <a:extLst>
                      <a:ext uri="{FF2B5EF4-FFF2-40B4-BE49-F238E27FC236}">
                        <a16:creationId xmlns:a16="http://schemas.microsoft.com/office/drawing/2014/main" id="{F82ADA47-A493-B946-E2A2-FAC5BFDED6A3}"/>
                      </a:ext>
                    </a:extLst>
                  </p:cNvPr>
                  <p:cNvSpPr txBox="1"/>
                  <p:nvPr/>
                </p:nvSpPr>
                <p:spPr bwMode="auto">
                  <a:xfrm>
                    <a:off x="8961590"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2" name="TextBox 491">
                    <a:extLst>
                      <a:ext uri="{FF2B5EF4-FFF2-40B4-BE49-F238E27FC236}">
                        <a16:creationId xmlns:a16="http://schemas.microsoft.com/office/drawing/2014/main" id="{F0A5D5DD-BD08-FE1A-DAFE-AA8104B7FA8C}"/>
                      </a:ext>
                    </a:extLst>
                  </p:cNvPr>
                  <p:cNvSpPr txBox="1"/>
                  <p:nvPr/>
                </p:nvSpPr>
                <p:spPr bwMode="auto">
                  <a:xfrm>
                    <a:off x="8771090"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3" name="TextBox 492">
                    <a:extLst>
                      <a:ext uri="{FF2B5EF4-FFF2-40B4-BE49-F238E27FC236}">
                        <a16:creationId xmlns:a16="http://schemas.microsoft.com/office/drawing/2014/main" id="{024B413F-1244-E106-270A-DEE0E5BC68A5}"/>
                      </a:ext>
                    </a:extLst>
                  </p:cNvPr>
                  <p:cNvSpPr txBox="1"/>
                  <p:nvPr/>
                </p:nvSpPr>
                <p:spPr bwMode="auto">
                  <a:xfrm>
                    <a:off x="8793315"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4" name="TextBox 493">
                    <a:extLst>
                      <a:ext uri="{FF2B5EF4-FFF2-40B4-BE49-F238E27FC236}">
                        <a16:creationId xmlns:a16="http://schemas.microsoft.com/office/drawing/2014/main" id="{B34B0F22-0303-7F41-F267-FEC31EDE5273}"/>
                      </a:ext>
                    </a:extLst>
                  </p:cNvPr>
                  <p:cNvSpPr txBox="1"/>
                  <p:nvPr/>
                </p:nvSpPr>
                <p:spPr bwMode="auto">
                  <a:xfrm>
                    <a:off x="8475815" y="4299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5" name="TextBox 494">
                    <a:extLst>
                      <a:ext uri="{FF2B5EF4-FFF2-40B4-BE49-F238E27FC236}">
                        <a16:creationId xmlns:a16="http://schemas.microsoft.com/office/drawing/2014/main" id="{9765C007-86DA-22B2-4A83-57CF8D0A0ABB}"/>
                      </a:ext>
                    </a:extLst>
                  </p:cNvPr>
                  <p:cNvSpPr txBox="1"/>
                  <p:nvPr/>
                </p:nvSpPr>
                <p:spPr bwMode="auto">
                  <a:xfrm>
                    <a:off x="8374215" y="4340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6" name="TextBox 495">
                    <a:extLst>
                      <a:ext uri="{FF2B5EF4-FFF2-40B4-BE49-F238E27FC236}">
                        <a16:creationId xmlns:a16="http://schemas.microsoft.com/office/drawing/2014/main" id="{9AD566A8-ED6E-B950-C4F0-1CC2DA201575}"/>
                      </a:ext>
                    </a:extLst>
                  </p:cNvPr>
                  <p:cNvSpPr txBox="1"/>
                  <p:nvPr/>
                </p:nvSpPr>
                <p:spPr bwMode="auto">
                  <a:xfrm>
                    <a:off x="8171015" y="4413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7" name="TextBox 496">
                    <a:extLst>
                      <a:ext uri="{FF2B5EF4-FFF2-40B4-BE49-F238E27FC236}">
                        <a16:creationId xmlns:a16="http://schemas.microsoft.com/office/drawing/2014/main" id="{417EF50C-342F-4398-D539-DB142DAABE2C}"/>
                      </a:ext>
                    </a:extLst>
                  </p:cNvPr>
                  <p:cNvSpPr txBox="1"/>
                  <p:nvPr/>
                </p:nvSpPr>
                <p:spPr bwMode="auto">
                  <a:xfrm>
                    <a:off x="8272615" y="4362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8" name="TextBox 497">
                    <a:extLst>
                      <a:ext uri="{FF2B5EF4-FFF2-40B4-BE49-F238E27FC236}">
                        <a16:creationId xmlns:a16="http://schemas.microsoft.com/office/drawing/2014/main" id="{ABF6A8C9-79F7-A10B-212A-327E960A8493}"/>
                      </a:ext>
                    </a:extLst>
                  </p:cNvPr>
                  <p:cNvSpPr txBox="1"/>
                  <p:nvPr/>
                </p:nvSpPr>
                <p:spPr bwMode="auto">
                  <a:xfrm>
                    <a:off x="8139265" y="4416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9" name="TextBox 498">
                    <a:extLst>
                      <a:ext uri="{FF2B5EF4-FFF2-40B4-BE49-F238E27FC236}">
                        <a16:creationId xmlns:a16="http://schemas.microsoft.com/office/drawing/2014/main" id="{39630D98-F463-C2F2-2233-00A8449B9799}"/>
                      </a:ext>
                    </a:extLst>
                  </p:cNvPr>
                  <p:cNvSpPr txBox="1"/>
                  <p:nvPr/>
                </p:nvSpPr>
                <p:spPr bwMode="auto">
                  <a:xfrm>
                    <a:off x="7551890" y="4531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0" name="TextBox 499">
                    <a:extLst>
                      <a:ext uri="{FF2B5EF4-FFF2-40B4-BE49-F238E27FC236}">
                        <a16:creationId xmlns:a16="http://schemas.microsoft.com/office/drawing/2014/main" id="{8DCED11F-41AE-5288-7D8D-20B922826700}"/>
                      </a:ext>
                    </a:extLst>
                  </p:cNvPr>
                  <p:cNvSpPr txBox="1"/>
                  <p:nvPr/>
                </p:nvSpPr>
                <p:spPr bwMode="auto">
                  <a:xfrm>
                    <a:off x="7605865" y="4515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1" name="TextBox 500">
                    <a:extLst>
                      <a:ext uri="{FF2B5EF4-FFF2-40B4-BE49-F238E27FC236}">
                        <a16:creationId xmlns:a16="http://schemas.microsoft.com/office/drawing/2014/main" id="{8D9AE000-3038-F909-0276-CF27AC3B1CBC}"/>
                      </a:ext>
                    </a:extLst>
                  </p:cNvPr>
                  <p:cNvSpPr txBox="1"/>
                  <p:nvPr/>
                </p:nvSpPr>
                <p:spPr bwMode="auto">
                  <a:xfrm>
                    <a:off x="7739215" y="4509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2" name="TextBox 501">
                    <a:extLst>
                      <a:ext uri="{FF2B5EF4-FFF2-40B4-BE49-F238E27FC236}">
                        <a16:creationId xmlns:a16="http://schemas.microsoft.com/office/drawing/2014/main" id="{2C13B050-ED06-163D-EE62-E4E1036CD475}"/>
                      </a:ext>
                    </a:extLst>
                  </p:cNvPr>
                  <p:cNvSpPr txBox="1"/>
                  <p:nvPr/>
                </p:nvSpPr>
                <p:spPr bwMode="auto">
                  <a:xfrm>
                    <a:off x="7650315" y="4509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3" name="TextBox 502">
                    <a:extLst>
                      <a:ext uri="{FF2B5EF4-FFF2-40B4-BE49-F238E27FC236}">
                        <a16:creationId xmlns:a16="http://schemas.microsoft.com/office/drawing/2014/main" id="{BA4EB16C-3FCA-9C72-567A-6B3677AE14E8}"/>
                      </a:ext>
                    </a:extLst>
                  </p:cNvPr>
                  <p:cNvSpPr txBox="1"/>
                  <p:nvPr/>
                </p:nvSpPr>
                <p:spPr bwMode="auto">
                  <a:xfrm>
                    <a:off x="7688415" y="4509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4" name="TextBox 503">
                    <a:extLst>
                      <a:ext uri="{FF2B5EF4-FFF2-40B4-BE49-F238E27FC236}">
                        <a16:creationId xmlns:a16="http://schemas.microsoft.com/office/drawing/2014/main" id="{34E89E9C-0D9C-2F1D-87BC-67DE78D5F789}"/>
                      </a:ext>
                    </a:extLst>
                  </p:cNvPr>
                  <p:cNvSpPr txBox="1"/>
                  <p:nvPr/>
                </p:nvSpPr>
                <p:spPr bwMode="auto">
                  <a:xfrm>
                    <a:off x="7669365" y="4509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5" name="TextBox 504">
                    <a:extLst>
                      <a:ext uri="{FF2B5EF4-FFF2-40B4-BE49-F238E27FC236}">
                        <a16:creationId xmlns:a16="http://schemas.microsoft.com/office/drawing/2014/main" id="{9F1A4870-AD31-CC77-D4A5-6A331D1EDF7F}"/>
                      </a:ext>
                    </a:extLst>
                  </p:cNvPr>
                  <p:cNvSpPr txBox="1"/>
                  <p:nvPr/>
                </p:nvSpPr>
                <p:spPr bwMode="auto">
                  <a:xfrm>
                    <a:off x="7818590" y="44836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6" name="TextBox 505">
                    <a:extLst>
                      <a:ext uri="{FF2B5EF4-FFF2-40B4-BE49-F238E27FC236}">
                        <a16:creationId xmlns:a16="http://schemas.microsoft.com/office/drawing/2014/main" id="{3FA76B38-D536-6B62-A15E-A3C09B9BCD2D}"/>
                      </a:ext>
                    </a:extLst>
                  </p:cNvPr>
                  <p:cNvSpPr txBox="1"/>
                  <p:nvPr/>
                </p:nvSpPr>
                <p:spPr bwMode="auto">
                  <a:xfrm>
                    <a:off x="7878915" y="4477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7" name="TextBox 506">
                    <a:extLst>
                      <a:ext uri="{FF2B5EF4-FFF2-40B4-BE49-F238E27FC236}">
                        <a16:creationId xmlns:a16="http://schemas.microsoft.com/office/drawing/2014/main" id="{C9CA8E8A-ADB9-C56E-5812-85481FB85F8A}"/>
                      </a:ext>
                    </a:extLst>
                  </p:cNvPr>
                  <p:cNvSpPr txBox="1"/>
                  <p:nvPr/>
                </p:nvSpPr>
                <p:spPr bwMode="auto">
                  <a:xfrm>
                    <a:off x="8056715" y="44201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8" name="TextBox 507">
                    <a:extLst>
                      <a:ext uri="{FF2B5EF4-FFF2-40B4-BE49-F238E27FC236}">
                        <a16:creationId xmlns:a16="http://schemas.microsoft.com/office/drawing/2014/main" id="{25C047E6-1E30-E186-3B62-AC8CA0BB4008}"/>
                      </a:ext>
                    </a:extLst>
                  </p:cNvPr>
                  <p:cNvSpPr txBox="1"/>
                  <p:nvPr/>
                </p:nvSpPr>
                <p:spPr bwMode="auto">
                  <a:xfrm>
                    <a:off x="8104340" y="4416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9" name="TextBox 508">
                    <a:extLst>
                      <a:ext uri="{FF2B5EF4-FFF2-40B4-BE49-F238E27FC236}">
                        <a16:creationId xmlns:a16="http://schemas.microsoft.com/office/drawing/2014/main" id="{D363076C-4DA9-C27F-E7DB-3D5C549FBCBD}"/>
                      </a:ext>
                    </a:extLst>
                  </p:cNvPr>
                  <p:cNvSpPr txBox="1"/>
                  <p:nvPr/>
                </p:nvSpPr>
                <p:spPr bwMode="auto">
                  <a:xfrm>
                    <a:off x="8037665" y="44296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0" name="TextBox 509">
                    <a:extLst>
                      <a:ext uri="{FF2B5EF4-FFF2-40B4-BE49-F238E27FC236}">
                        <a16:creationId xmlns:a16="http://schemas.microsoft.com/office/drawing/2014/main" id="{C657898E-5F36-5B8C-1B34-39CCB3B44F53}"/>
                      </a:ext>
                    </a:extLst>
                  </p:cNvPr>
                  <p:cNvSpPr txBox="1"/>
                  <p:nvPr/>
                </p:nvSpPr>
                <p:spPr bwMode="auto">
                  <a:xfrm>
                    <a:off x="8082115" y="4416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1" name="TextBox 510">
                    <a:extLst>
                      <a:ext uri="{FF2B5EF4-FFF2-40B4-BE49-F238E27FC236}">
                        <a16:creationId xmlns:a16="http://schemas.microsoft.com/office/drawing/2014/main" id="{4D48BF0B-8F75-014A-BA4D-1AE88315D170}"/>
                      </a:ext>
                    </a:extLst>
                  </p:cNvPr>
                  <p:cNvSpPr txBox="1"/>
                  <p:nvPr/>
                </p:nvSpPr>
                <p:spPr bwMode="auto">
                  <a:xfrm>
                    <a:off x="7901140" y="4477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2" name="TextBox 511">
                    <a:extLst>
                      <a:ext uri="{FF2B5EF4-FFF2-40B4-BE49-F238E27FC236}">
                        <a16:creationId xmlns:a16="http://schemas.microsoft.com/office/drawing/2014/main" id="{EB37F467-2BD7-F6F7-DE3E-964722CD31DA}"/>
                      </a:ext>
                    </a:extLst>
                  </p:cNvPr>
                  <p:cNvSpPr txBox="1"/>
                  <p:nvPr/>
                </p:nvSpPr>
                <p:spPr bwMode="auto">
                  <a:xfrm>
                    <a:off x="7923365" y="4477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3" name="TextBox 512">
                    <a:extLst>
                      <a:ext uri="{FF2B5EF4-FFF2-40B4-BE49-F238E27FC236}">
                        <a16:creationId xmlns:a16="http://schemas.microsoft.com/office/drawing/2014/main" id="{8BF9358E-7E2D-BCEB-E652-3E42EC2E5948}"/>
                      </a:ext>
                    </a:extLst>
                  </p:cNvPr>
                  <p:cNvSpPr txBox="1"/>
                  <p:nvPr/>
                </p:nvSpPr>
                <p:spPr bwMode="auto">
                  <a:xfrm>
                    <a:off x="7964640" y="4477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4" name="TextBox 513">
                    <a:extLst>
                      <a:ext uri="{FF2B5EF4-FFF2-40B4-BE49-F238E27FC236}">
                        <a16:creationId xmlns:a16="http://schemas.microsoft.com/office/drawing/2014/main" id="{688A51EC-96EE-B913-8331-30ECAA27B31D}"/>
                      </a:ext>
                    </a:extLst>
                  </p:cNvPr>
                  <p:cNvSpPr txBox="1"/>
                  <p:nvPr/>
                </p:nvSpPr>
                <p:spPr bwMode="auto">
                  <a:xfrm>
                    <a:off x="7942415" y="4474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5" name="TextBox 514">
                    <a:extLst>
                      <a:ext uri="{FF2B5EF4-FFF2-40B4-BE49-F238E27FC236}">
                        <a16:creationId xmlns:a16="http://schemas.microsoft.com/office/drawing/2014/main" id="{899B619E-157E-71BE-72AE-96265084FC75}"/>
                      </a:ext>
                    </a:extLst>
                  </p:cNvPr>
                  <p:cNvSpPr txBox="1"/>
                  <p:nvPr/>
                </p:nvSpPr>
                <p:spPr bwMode="auto">
                  <a:xfrm>
                    <a:off x="7993215" y="4455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6" name="TextBox 515">
                    <a:extLst>
                      <a:ext uri="{FF2B5EF4-FFF2-40B4-BE49-F238E27FC236}">
                        <a16:creationId xmlns:a16="http://schemas.microsoft.com/office/drawing/2014/main" id="{2763535B-60B6-9102-880E-382DEB98FB28}"/>
                      </a:ext>
                    </a:extLst>
                  </p:cNvPr>
                  <p:cNvSpPr txBox="1"/>
                  <p:nvPr/>
                </p:nvSpPr>
                <p:spPr bwMode="auto">
                  <a:xfrm>
                    <a:off x="8015440" y="44423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7" name="TextBox 516">
                    <a:extLst>
                      <a:ext uri="{FF2B5EF4-FFF2-40B4-BE49-F238E27FC236}">
                        <a16:creationId xmlns:a16="http://schemas.microsoft.com/office/drawing/2014/main" id="{85C3E88A-31EF-EA46-5769-096D306FA769}"/>
                      </a:ext>
                    </a:extLst>
                  </p:cNvPr>
                  <p:cNvSpPr txBox="1"/>
                  <p:nvPr/>
                </p:nvSpPr>
                <p:spPr bwMode="auto">
                  <a:xfrm>
                    <a:off x="7440765" y="45503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8" name="TextBox 517">
                    <a:extLst>
                      <a:ext uri="{FF2B5EF4-FFF2-40B4-BE49-F238E27FC236}">
                        <a16:creationId xmlns:a16="http://schemas.microsoft.com/office/drawing/2014/main" id="{525E49A8-1B7D-F8E1-546D-ADF838100F71}"/>
                      </a:ext>
                    </a:extLst>
                  </p:cNvPr>
                  <p:cNvSpPr txBox="1"/>
                  <p:nvPr/>
                </p:nvSpPr>
                <p:spPr bwMode="auto">
                  <a:xfrm>
                    <a:off x="7405840" y="45566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9" name="TextBox 518">
                    <a:extLst>
                      <a:ext uri="{FF2B5EF4-FFF2-40B4-BE49-F238E27FC236}">
                        <a16:creationId xmlns:a16="http://schemas.microsoft.com/office/drawing/2014/main" id="{DF4A636F-42B4-4730-7A98-108C974913D9}"/>
                      </a:ext>
                    </a:extLst>
                  </p:cNvPr>
                  <p:cNvSpPr txBox="1"/>
                  <p:nvPr/>
                </p:nvSpPr>
                <p:spPr bwMode="auto">
                  <a:xfrm>
                    <a:off x="7469340" y="4553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0" name="TextBox 519">
                    <a:extLst>
                      <a:ext uri="{FF2B5EF4-FFF2-40B4-BE49-F238E27FC236}">
                        <a16:creationId xmlns:a16="http://schemas.microsoft.com/office/drawing/2014/main" id="{C7B2BE6C-BD55-FF3F-FFC2-C7725714D661}"/>
                      </a:ext>
                    </a:extLst>
                  </p:cNvPr>
                  <p:cNvSpPr txBox="1"/>
                  <p:nvPr/>
                </p:nvSpPr>
                <p:spPr bwMode="auto">
                  <a:xfrm>
                    <a:off x="7380440" y="4553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1" name="TextBox 520">
                    <a:extLst>
                      <a:ext uri="{FF2B5EF4-FFF2-40B4-BE49-F238E27FC236}">
                        <a16:creationId xmlns:a16="http://schemas.microsoft.com/office/drawing/2014/main" id="{FC9836F0-46A1-B49F-C191-BF6158EDCD03}"/>
                      </a:ext>
                    </a:extLst>
                  </p:cNvPr>
                  <p:cNvSpPr txBox="1"/>
                  <p:nvPr/>
                </p:nvSpPr>
                <p:spPr bwMode="auto">
                  <a:xfrm>
                    <a:off x="7301065" y="46106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2" name="TextBox 521">
                    <a:extLst>
                      <a:ext uri="{FF2B5EF4-FFF2-40B4-BE49-F238E27FC236}">
                        <a16:creationId xmlns:a16="http://schemas.microsoft.com/office/drawing/2014/main" id="{64CFA88F-BB56-6476-5394-C009A58C6072}"/>
                      </a:ext>
                    </a:extLst>
                  </p:cNvPr>
                  <p:cNvSpPr txBox="1"/>
                  <p:nvPr/>
                </p:nvSpPr>
                <p:spPr bwMode="auto">
                  <a:xfrm>
                    <a:off x="7339165" y="4594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3" name="TextBox 522">
                    <a:extLst>
                      <a:ext uri="{FF2B5EF4-FFF2-40B4-BE49-F238E27FC236}">
                        <a16:creationId xmlns:a16="http://schemas.microsoft.com/office/drawing/2014/main" id="{7E0AF2FC-1A86-389C-D1F2-42B156597887}"/>
                      </a:ext>
                    </a:extLst>
                  </p:cNvPr>
                  <p:cNvSpPr txBox="1"/>
                  <p:nvPr/>
                </p:nvSpPr>
                <p:spPr bwMode="auto">
                  <a:xfrm>
                    <a:off x="7266140" y="4620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9" name="TextBox 528">
                    <a:extLst>
                      <a:ext uri="{FF2B5EF4-FFF2-40B4-BE49-F238E27FC236}">
                        <a16:creationId xmlns:a16="http://schemas.microsoft.com/office/drawing/2014/main" id="{97EA5E57-0795-5660-C1C1-3C92DAEA4A38}"/>
                      </a:ext>
                    </a:extLst>
                  </p:cNvPr>
                  <p:cNvSpPr txBox="1"/>
                  <p:nvPr/>
                </p:nvSpPr>
                <p:spPr bwMode="auto">
                  <a:xfrm>
                    <a:off x="7024840" y="4709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0" name="TextBox 529">
                    <a:extLst>
                      <a:ext uri="{FF2B5EF4-FFF2-40B4-BE49-F238E27FC236}">
                        <a16:creationId xmlns:a16="http://schemas.microsoft.com/office/drawing/2014/main" id="{281EBF4D-E1E5-1072-FF2A-394126030158}"/>
                      </a:ext>
                    </a:extLst>
                  </p:cNvPr>
                  <p:cNvSpPr txBox="1"/>
                  <p:nvPr/>
                </p:nvSpPr>
                <p:spPr bwMode="auto">
                  <a:xfrm>
                    <a:off x="6945465" y="47789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1" name="TextBox 530">
                    <a:extLst>
                      <a:ext uri="{FF2B5EF4-FFF2-40B4-BE49-F238E27FC236}">
                        <a16:creationId xmlns:a16="http://schemas.microsoft.com/office/drawing/2014/main" id="{503A3924-3C68-6CEA-20CF-083053C13F86}"/>
                      </a:ext>
                    </a:extLst>
                  </p:cNvPr>
                  <p:cNvSpPr txBox="1"/>
                  <p:nvPr/>
                </p:nvSpPr>
                <p:spPr bwMode="auto">
                  <a:xfrm>
                    <a:off x="7005790" y="4712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2" name="TextBox 531">
                    <a:extLst>
                      <a:ext uri="{FF2B5EF4-FFF2-40B4-BE49-F238E27FC236}">
                        <a16:creationId xmlns:a16="http://schemas.microsoft.com/office/drawing/2014/main" id="{DA551086-AACA-DF53-9403-F71ACB22539D}"/>
                      </a:ext>
                    </a:extLst>
                  </p:cNvPr>
                  <p:cNvSpPr txBox="1"/>
                  <p:nvPr/>
                </p:nvSpPr>
                <p:spPr bwMode="auto">
                  <a:xfrm>
                    <a:off x="7097865" y="4680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3" name="TextBox 532">
                    <a:extLst>
                      <a:ext uri="{FF2B5EF4-FFF2-40B4-BE49-F238E27FC236}">
                        <a16:creationId xmlns:a16="http://schemas.microsoft.com/office/drawing/2014/main" id="{455DA257-ABB8-DEFD-7D2D-E7A7A759B2CA}"/>
                      </a:ext>
                    </a:extLst>
                  </p:cNvPr>
                  <p:cNvSpPr txBox="1"/>
                  <p:nvPr/>
                </p:nvSpPr>
                <p:spPr bwMode="auto">
                  <a:xfrm>
                    <a:off x="7047065" y="4702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4" name="TextBox 533">
                    <a:extLst>
                      <a:ext uri="{FF2B5EF4-FFF2-40B4-BE49-F238E27FC236}">
                        <a16:creationId xmlns:a16="http://schemas.microsoft.com/office/drawing/2014/main" id="{C85E5690-E3EA-ABDB-2D2D-6EBEA10CB4A4}"/>
                      </a:ext>
                    </a:extLst>
                  </p:cNvPr>
                  <p:cNvSpPr txBox="1"/>
                  <p:nvPr/>
                </p:nvSpPr>
                <p:spPr bwMode="auto">
                  <a:xfrm>
                    <a:off x="7075640" y="46931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5" name="TextBox 534">
                    <a:extLst>
                      <a:ext uri="{FF2B5EF4-FFF2-40B4-BE49-F238E27FC236}">
                        <a16:creationId xmlns:a16="http://schemas.microsoft.com/office/drawing/2014/main" id="{C053C398-9FAA-5192-C148-83176E3F918C}"/>
                      </a:ext>
                    </a:extLst>
                  </p:cNvPr>
                  <p:cNvSpPr txBox="1"/>
                  <p:nvPr/>
                </p:nvSpPr>
                <p:spPr bwMode="auto">
                  <a:xfrm>
                    <a:off x="7142315" y="4664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6" name="TextBox 535">
                    <a:extLst>
                      <a:ext uri="{FF2B5EF4-FFF2-40B4-BE49-F238E27FC236}">
                        <a16:creationId xmlns:a16="http://schemas.microsoft.com/office/drawing/2014/main" id="{F8B4837E-E1A0-FD84-08E7-3B6B54DDDA4A}"/>
                      </a:ext>
                    </a:extLst>
                  </p:cNvPr>
                  <p:cNvSpPr txBox="1"/>
                  <p:nvPr/>
                </p:nvSpPr>
                <p:spPr bwMode="auto">
                  <a:xfrm>
                    <a:off x="7186765" y="46487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grpSp>
        </p:grpSp>
        <p:sp>
          <p:nvSpPr>
            <p:cNvPr id="184" name="Freeform 183">
              <a:extLst>
                <a:ext uri="{FF2B5EF4-FFF2-40B4-BE49-F238E27FC236}">
                  <a16:creationId xmlns:a16="http://schemas.microsoft.com/office/drawing/2014/main" id="{0C70EC7D-83B8-017A-1EC6-7BD5D540D222}"/>
                </a:ext>
              </a:extLst>
            </p:cNvPr>
            <p:cNvSpPr/>
            <p:nvPr/>
          </p:nvSpPr>
          <p:spPr bwMode="auto">
            <a:xfrm>
              <a:off x="6934200" y="4279900"/>
              <a:ext cx="4641850" cy="879475"/>
            </a:xfrm>
            <a:custGeom>
              <a:avLst/>
              <a:gdLst>
                <a:gd name="connsiteX0" fmla="*/ 0 w 4641850"/>
                <a:gd name="connsiteY0" fmla="*/ 879475 h 879475"/>
                <a:gd name="connsiteX1" fmla="*/ 44450 w 4641850"/>
                <a:gd name="connsiteY1" fmla="*/ 879475 h 879475"/>
                <a:gd name="connsiteX2" fmla="*/ 44450 w 4641850"/>
                <a:gd name="connsiteY2" fmla="*/ 812800 h 879475"/>
                <a:gd name="connsiteX3" fmla="*/ 114300 w 4641850"/>
                <a:gd name="connsiteY3" fmla="*/ 812800 h 879475"/>
                <a:gd name="connsiteX4" fmla="*/ 114300 w 4641850"/>
                <a:gd name="connsiteY4" fmla="*/ 771525 h 879475"/>
                <a:gd name="connsiteX5" fmla="*/ 165100 w 4641850"/>
                <a:gd name="connsiteY5" fmla="*/ 771525 h 879475"/>
                <a:gd name="connsiteX6" fmla="*/ 165100 w 4641850"/>
                <a:gd name="connsiteY6" fmla="*/ 711200 h 879475"/>
                <a:gd name="connsiteX7" fmla="*/ 222250 w 4641850"/>
                <a:gd name="connsiteY7" fmla="*/ 711200 h 879475"/>
                <a:gd name="connsiteX8" fmla="*/ 222250 w 4641850"/>
                <a:gd name="connsiteY8" fmla="*/ 711200 h 879475"/>
                <a:gd name="connsiteX9" fmla="*/ 222250 w 4641850"/>
                <a:gd name="connsiteY9" fmla="*/ 676275 h 879475"/>
                <a:gd name="connsiteX10" fmla="*/ 301625 w 4641850"/>
                <a:gd name="connsiteY10" fmla="*/ 676275 h 879475"/>
                <a:gd name="connsiteX11" fmla="*/ 301625 w 4641850"/>
                <a:gd name="connsiteY11" fmla="*/ 603250 h 879475"/>
                <a:gd name="connsiteX12" fmla="*/ 425450 w 4641850"/>
                <a:gd name="connsiteY12" fmla="*/ 603250 h 879475"/>
                <a:gd name="connsiteX13" fmla="*/ 425450 w 4641850"/>
                <a:gd name="connsiteY13" fmla="*/ 565150 h 879475"/>
                <a:gd name="connsiteX14" fmla="*/ 530225 w 4641850"/>
                <a:gd name="connsiteY14" fmla="*/ 565150 h 879475"/>
                <a:gd name="connsiteX15" fmla="*/ 530225 w 4641850"/>
                <a:gd name="connsiteY15" fmla="*/ 508000 h 879475"/>
                <a:gd name="connsiteX16" fmla="*/ 679450 w 4641850"/>
                <a:gd name="connsiteY16" fmla="*/ 508000 h 879475"/>
                <a:gd name="connsiteX17" fmla="*/ 679450 w 4641850"/>
                <a:gd name="connsiteY17" fmla="*/ 454025 h 879475"/>
                <a:gd name="connsiteX18" fmla="*/ 806450 w 4641850"/>
                <a:gd name="connsiteY18" fmla="*/ 454025 h 879475"/>
                <a:gd name="connsiteX19" fmla="*/ 895350 w 4641850"/>
                <a:gd name="connsiteY19" fmla="*/ 412750 h 879475"/>
                <a:gd name="connsiteX20" fmla="*/ 1104900 w 4641850"/>
                <a:gd name="connsiteY20" fmla="*/ 412750 h 879475"/>
                <a:gd name="connsiteX21" fmla="*/ 1104900 w 4641850"/>
                <a:gd name="connsiteY21" fmla="*/ 412750 h 879475"/>
                <a:gd name="connsiteX22" fmla="*/ 1104900 w 4641850"/>
                <a:gd name="connsiteY22" fmla="*/ 374650 h 879475"/>
                <a:gd name="connsiteX23" fmla="*/ 1304925 w 4641850"/>
                <a:gd name="connsiteY23" fmla="*/ 374650 h 879475"/>
                <a:gd name="connsiteX24" fmla="*/ 1371600 w 4641850"/>
                <a:gd name="connsiteY24" fmla="*/ 317500 h 879475"/>
                <a:gd name="connsiteX25" fmla="*/ 1530350 w 4641850"/>
                <a:gd name="connsiteY25" fmla="*/ 317500 h 879475"/>
                <a:gd name="connsiteX26" fmla="*/ 1562100 w 4641850"/>
                <a:gd name="connsiteY26" fmla="*/ 254000 h 879475"/>
                <a:gd name="connsiteX27" fmla="*/ 1666875 w 4641850"/>
                <a:gd name="connsiteY27" fmla="*/ 254000 h 879475"/>
                <a:gd name="connsiteX28" fmla="*/ 1666875 w 4641850"/>
                <a:gd name="connsiteY28" fmla="*/ 234950 h 879475"/>
                <a:gd name="connsiteX29" fmla="*/ 1774825 w 4641850"/>
                <a:gd name="connsiteY29" fmla="*/ 234950 h 879475"/>
                <a:gd name="connsiteX30" fmla="*/ 1774825 w 4641850"/>
                <a:gd name="connsiteY30" fmla="*/ 200025 h 879475"/>
                <a:gd name="connsiteX31" fmla="*/ 2000250 w 4641850"/>
                <a:gd name="connsiteY31" fmla="*/ 200025 h 879475"/>
                <a:gd name="connsiteX32" fmla="*/ 2000250 w 4641850"/>
                <a:gd name="connsiteY32" fmla="*/ 161925 h 879475"/>
                <a:gd name="connsiteX33" fmla="*/ 2409825 w 4641850"/>
                <a:gd name="connsiteY33" fmla="*/ 161925 h 879475"/>
                <a:gd name="connsiteX34" fmla="*/ 2457450 w 4641850"/>
                <a:gd name="connsiteY34" fmla="*/ 114300 h 879475"/>
                <a:gd name="connsiteX35" fmla="*/ 2663825 w 4641850"/>
                <a:gd name="connsiteY35" fmla="*/ 114300 h 879475"/>
                <a:gd name="connsiteX36" fmla="*/ 2689225 w 4641850"/>
                <a:gd name="connsiteY36" fmla="*/ 88900 h 879475"/>
                <a:gd name="connsiteX37" fmla="*/ 3606800 w 4641850"/>
                <a:gd name="connsiteY37" fmla="*/ 88900 h 879475"/>
                <a:gd name="connsiteX38" fmla="*/ 3606800 w 4641850"/>
                <a:gd name="connsiteY38" fmla="*/ 60325 h 879475"/>
                <a:gd name="connsiteX39" fmla="*/ 3676650 w 4641850"/>
                <a:gd name="connsiteY39" fmla="*/ 60325 h 879475"/>
                <a:gd name="connsiteX40" fmla="*/ 3676650 w 4641850"/>
                <a:gd name="connsiteY40" fmla="*/ 22225 h 879475"/>
                <a:gd name="connsiteX41" fmla="*/ 3721100 w 4641850"/>
                <a:gd name="connsiteY41" fmla="*/ 22225 h 879475"/>
                <a:gd name="connsiteX42" fmla="*/ 3721100 w 4641850"/>
                <a:gd name="connsiteY42" fmla="*/ 0 h 879475"/>
                <a:gd name="connsiteX43" fmla="*/ 4641850 w 4641850"/>
                <a:gd name="connsiteY43" fmla="*/ 0 h 87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41850" h="879475">
                  <a:moveTo>
                    <a:pt x="0" y="879475"/>
                  </a:moveTo>
                  <a:lnTo>
                    <a:pt x="44450" y="879475"/>
                  </a:lnTo>
                  <a:lnTo>
                    <a:pt x="44450" y="812800"/>
                  </a:lnTo>
                  <a:lnTo>
                    <a:pt x="114300" y="812800"/>
                  </a:lnTo>
                  <a:lnTo>
                    <a:pt x="114300" y="771525"/>
                  </a:lnTo>
                  <a:lnTo>
                    <a:pt x="165100" y="771525"/>
                  </a:lnTo>
                  <a:lnTo>
                    <a:pt x="165100" y="711200"/>
                  </a:lnTo>
                  <a:lnTo>
                    <a:pt x="222250" y="711200"/>
                  </a:lnTo>
                  <a:lnTo>
                    <a:pt x="222250" y="711200"/>
                  </a:lnTo>
                  <a:lnTo>
                    <a:pt x="222250" y="676275"/>
                  </a:lnTo>
                  <a:lnTo>
                    <a:pt x="301625" y="676275"/>
                  </a:lnTo>
                  <a:lnTo>
                    <a:pt x="301625" y="603250"/>
                  </a:lnTo>
                  <a:lnTo>
                    <a:pt x="425450" y="603250"/>
                  </a:lnTo>
                  <a:lnTo>
                    <a:pt x="425450" y="565150"/>
                  </a:lnTo>
                  <a:lnTo>
                    <a:pt x="530225" y="565150"/>
                  </a:lnTo>
                  <a:lnTo>
                    <a:pt x="530225" y="508000"/>
                  </a:lnTo>
                  <a:lnTo>
                    <a:pt x="679450" y="508000"/>
                  </a:lnTo>
                  <a:lnTo>
                    <a:pt x="679450" y="454025"/>
                  </a:lnTo>
                  <a:lnTo>
                    <a:pt x="806450" y="454025"/>
                  </a:lnTo>
                  <a:lnTo>
                    <a:pt x="895350" y="412750"/>
                  </a:lnTo>
                  <a:lnTo>
                    <a:pt x="1104900" y="412750"/>
                  </a:lnTo>
                  <a:lnTo>
                    <a:pt x="1104900" y="412750"/>
                  </a:lnTo>
                  <a:lnTo>
                    <a:pt x="1104900" y="374650"/>
                  </a:lnTo>
                  <a:lnTo>
                    <a:pt x="1304925" y="374650"/>
                  </a:lnTo>
                  <a:lnTo>
                    <a:pt x="1371600" y="317500"/>
                  </a:lnTo>
                  <a:lnTo>
                    <a:pt x="1530350" y="317500"/>
                  </a:lnTo>
                  <a:lnTo>
                    <a:pt x="1562100" y="254000"/>
                  </a:lnTo>
                  <a:lnTo>
                    <a:pt x="1666875" y="254000"/>
                  </a:lnTo>
                  <a:lnTo>
                    <a:pt x="1666875" y="234950"/>
                  </a:lnTo>
                  <a:lnTo>
                    <a:pt x="1774825" y="234950"/>
                  </a:lnTo>
                  <a:lnTo>
                    <a:pt x="1774825" y="200025"/>
                  </a:lnTo>
                  <a:lnTo>
                    <a:pt x="2000250" y="200025"/>
                  </a:lnTo>
                  <a:lnTo>
                    <a:pt x="2000250" y="161925"/>
                  </a:lnTo>
                  <a:lnTo>
                    <a:pt x="2409825" y="161925"/>
                  </a:lnTo>
                  <a:lnTo>
                    <a:pt x="2457450" y="114300"/>
                  </a:lnTo>
                  <a:lnTo>
                    <a:pt x="2663825" y="114300"/>
                  </a:lnTo>
                  <a:lnTo>
                    <a:pt x="2689225" y="88900"/>
                  </a:lnTo>
                  <a:lnTo>
                    <a:pt x="3606800" y="88900"/>
                  </a:lnTo>
                  <a:lnTo>
                    <a:pt x="3606800" y="60325"/>
                  </a:lnTo>
                  <a:lnTo>
                    <a:pt x="3676650" y="60325"/>
                  </a:lnTo>
                  <a:lnTo>
                    <a:pt x="3676650" y="22225"/>
                  </a:lnTo>
                  <a:lnTo>
                    <a:pt x="3721100" y="22225"/>
                  </a:lnTo>
                  <a:lnTo>
                    <a:pt x="3721100" y="0"/>
                  </a:lnTo>
                  <a:lnTo>
                    <a:pt x="464185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10" name="Group 309">
            <a:extLst>
              <a:ext uri="{FF2B5EF4-FFF2-40B4-BE49-F238E27FC236}">
                <a16:creationId xmlns:a16="http://schemas.microsoft.com/office/drawing/2014/main" id="{88DD5C98-59A0-8CD5-567B-8BDEE3101C1B}"/>
              </a:ext>
            </a:extLst>
          </p:cNvPr>
          <p:cNvGrpSpPr/>
          <p:nvPr/>
        </p:nvGrpSpPr>
        <p:grpSpPr>
          <a:xfrm>
            <a:off x="873595" y="4298297"/>
            <a:ext cx="4817817" cy="891004"/>
            <a:chOff x="873595" y="4409136"/>
            <a:chExt cx="4817817" cy="891004"/>
          </a:xfrm>
        </p:grpSpPr>
        <p:grpSp>
          <p:nvGrpSpPr>
            <p:cNvPr id="309" name="Group 308">
              <a:extLst>
                <a:ext uri="{FF2B5EF4-FFF2-40B4-BE49-F238E27FC236}">
                  <a16:creationId xmlns:a16="http://schemas.microsoft.com/office/drawing/2014/main" id="{91F0CC12-C99F-2EF2-55BF-24C5223F69C6}"/>
                </a:ext>
              </a:extLst>
            </p:cNvPr>
            <p:cNvGrpSpPr/>
            <p:nvPr/>
          </p:nvGrpSpPr>
          <p:grpSpPr>
            <a:xfrm>
              <a:off x="873595" y="4875861"/>
              <a:ext cx="1064967" cy="424279"/>
              <a:chOff x="873595" y="4875861"/>
              <a:chExt cx="1064967" cy="424279"/>
            </a:xfrm>
          </p:grpSpPr>
          <p:sp>
            <p:nvSpPr>
              <p:cNvPr id="189" name="TextBox 188">
                <a:extLst>
                  <a:ext uri="{FF2B5EF4-FFF2-40B4-BE49-F238E27FC236}">
                    <a16:creationId xmlns:a16="http://schemas.microsoft.com/office/drawing/2014/main" id="{771E0A38-0D1C-9496-77D9-F1557F577C5E}"/>
                  </a:ext>
                </a:extLst>
              </p:cNvPr>
              <p:cNvSpPr txBox="1"/>
              <p:nvPr/>
            </p:nvSpPr>
            <p:spPr bwMode="auto">
              <a:xfrm>
                <a:off x="873595" y="49615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1" name="TextBox 190">
                <a:extLst>
                  <a:ext uri="{FF2B5EF4-FFF2-40B4-BE49-F238E27FC236}">
                    <a16:creationId xmlns:a16="http://schemas.microsoft.com/office/drawing/2014/main" id="{42CBF322-995C-2D02-00F1-E86AD7DAD42B}"/>
                  </a:ext>
                </a:extLst>
              </p:cNvPr>
              <p:cNvSpPr txBox="1"/>
              <p:nvPr/>
            </p:nvSpPr>
            <p:spPr bwMode="auto">
              <a:xfrm>
                <a:off x="921220" y="49393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2" name="TextBox 191">
                <a:extLst>
                  <a:ext uri="{FF2B5EF4-FFF2-40B4-BE49-F238E27FC236}">
                    <a16:creationId xmlns:a16="http://schemas.microsoft.com/office/drawing/2014/main" id="{0217EC21-6A6A-084B-A07B-9A9887B64C4A}"/>
                  </a:ext>
                </a:extLst>
              </p:cNvPr>
              <p:cNvSpPr txBox="1"/>
              <p:nvPr/>
            </p:nvSpPr>
            <p:spPr bwMode="auto">
              <a:xfrm>
                <a:off x="1114895" y="49393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2C52A998-265B-B008-3678-4F15BF64F8A6}"/>
                  </a:ext>
                </a:extLst>
              </p:cNvPr>
              <p:cNvSpPr txBox="1"/>
              <p:nvPr/>
            </p:nvSpPr>
            <p:spPr bwMode="auto">
              <a:xfrm>
                <a:off x="1089495" y="49425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2F907984-7CCD-6C31-DB6C-89F1BDDF6C5F}"/>
                  </a:ext>
                </a:extLst>
              </p:cNvPr>
              <p:cNvSpPr txBox="1"/>
              <p:nvPr/>
            </p:nvSpPr>
            <p:spPr bwMode="auto">
              <a:xfrm>
                <a:off x="1041870" y="49425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9" name="TextBox 198">
                <a:extLst>
                  <a:ext uri="{FF2B5EF4-FFF2-40B4-BE49-F238E27FC236}">
                    <a16:creationId xmlns:a16="http://schemas.microsoft.com/office/drawing/2014/main" id="{96C70559-679B-5D7A-9C23-334822349BA8}"/>
                  </a:ext>
                </a:extLst>
              </p:cNvPr>
              <p:cNvSpPr txBox="1"/>
              <p:nvPr/>
            </p:nvSpPr>
            <p:spPr bwMode="auto">
              <a:xfrm>
                <a:off x="1222845" y="49171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0" name="TextBox 199">
                <a:extLst>
                  <a:ext uri="{FF2B5EF4-FFF2-40B4-BE49-F238E27FC236}">
                    <a16:creationId xmlns:a16="http://schemas.microsoft.com/office/drawing/2014/main" id="{A98D4939-65F3-9948-B7F2-62FF9C10C8BE}"/>
                  </a:ext>
                </a:extLst>
              </p:cNvPr>
              <p:cNvSpPr txBox="1"/>
              <p:nvPr/>
            </p:nvSpPr>
            <p:spPr bwMode="auto">
              <a:xfrm>
                <a:off x="1245070" y="48980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1" name="TextBox 200">
                <a:extLst>
                  <a:ext uri="{FF2B5EF4-FFF2-40B4-BE49-F238E27FC236}">
                    <a16:creationId xmlns:a16="http://schemas.microsoft.com/office/drawing/2014/main" id="{6A00399B-F4C0-8444-1BE4-275EFED61200}"/>
                  </a:ext>
                </a:extLst>
              </p:cNvPr>
              <p:cNvSpPr txBox="1"/>
              <p:nvPr/>
            </p:nvSpPr>
            <p:spPr bwMode="auto">
              <a:xfrm>
                <a:off x="1270470" y="48949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2" name="TextBox 201">
                <a:extLst>
                  <a:ext uri="{FF2B5EF4-FFF2-40B4-BE49-F238E27FC236}">
                    <a16:creationId xmlns:a16="http://schemas.microsoft.com/office/drawing/2014/main" id="{525BDE05-0C6B-5D54-16EC-8976F7ECEAA5}"/>
                  </a:ext>
                </a:extLst>
              </p:cNvPr>
              <p:cNvSpPr txBox="1"/>
              <p:nvPr/>
            </p:nvSpPr>
            <p:spPr bwMode="auto">
              <a:xfrm>
                <a:off x="1289520" y="48980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3" name="TextBox 202">
                <a:extLst>
                  <a:ext uri="{FF2B5EF4-FFF2-40B4-BE49-F238E27FC236}">
                    <a16:creationId xmlns:a16="http://schemas.microsoft.com/office/drawing/2014/main" id="{4BB34A96-534B-7152-7200-8B34EDFC44A9}"/>
                  </a:ext>
                </a:extLst>
              </p:cNvPr>
              <p:cNvSpPr txBox="1"/>
              <p:nvPr/>
            </p:nvSpPr>
            <p:spPr bwMode="auto">
              <a:xfrm>
                <a:off x="1318095" y="49044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4" name="TextBox 203">
                <a:extLst>
                  <a:ext uri="{FF2B5EF4-FFF2-40B4-BE49-F238E27FC236}">
                    <a16:creationId xmlns:a16="http://schemas.microsoft.com/office/drawing/2014/main" id="{14DDC729-D6AC-0C8F-2F56-2AA8519FBCB6}"/>
                  </a:ext>
                </a:extLst>
              </p:cNvPr>
              <p:cNvSpPr txBox="1"/>
              <p:nvPr/>
            </p:nvSpPr>
            <p:spPr bwMode="auto">
              <a:xfrm>
                <a:off x="1378420" y="48980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AE12088A-F797-2214-28E9-A48EE2C36C80}"/>
                  </a:ext>
                </a:extLst>
              </p:cNvPr>
              <p:cNvSpPr txBox="1"/>
              <p:nvPr/>
            </p:nvSpPr>
            <p:spPr bwMode="auto">
              <a:xfrm>
                <a:off x="1403820" y="48980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6" name="TextBox 205">
                <a:extLst>
                  <a:ext uri="{FF2B5EF4-FFF2-40B4-BE49-F238E27FC236}">
                    <a16:creationId xmlns:a16="http://schemas.microsoft.com/office/drawing/2014/main" id="{4879CB50-A90D-4537-2F2E-4A4AAFC48881}"/>
                  </a:ext>
                </a:extLst>
              </p:cNvPr>
              <p:cNvSpPr txBox="1"/>
              <p:nvPr/>
            </p:nvSpPr>
            <p:spPr bwMode="auto">
              <a:xfrm>
                <a:off x="1457795" y="48758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nvGrpSpPr>
            <p:cNvPr id="308" name="Group 307">
              <a:extLst>
                <a:ext uri="{FF2B5EF4-FFF2-40B4-BE49-F238E27FC236}">
                  <a16:creationId xmlns:a16="http://schemas.microsoft.com/office/drawing/2014/main" id="{570490A9-A503-1BEB-55C1-5AD4370CD994}"/>
                </a:ext>
              </a:extLst>
            </p:cNvPr>
            <p:cNvGrpSpPr/>
            <p:nvPr/>
          </p:nvGrpSpPr>
          <p:grpSpPr>
            <a:xfrm>
              <a:off x="946620" y="4409136"/>
              <a:ext cx="4744792" cy="865604"/>
              <a:chOff x="946620" y="4409136"/>
              <a:chExt cx="4744792" cy="865604"/>
            </a:xfrm>
          </p:grpSpPr>
          <p:sp>
            <p:nvSpPr>
              <p:cNvPr id="190" name="TextBox 189">
                <a:extLst>
                  <a:ext uri="{FF2B5EF4-FFF2-40B4-BE49-F238E27FC236}">
                    <a16:creationId xmlns:a16="http://schemas.microsoft.com/office/drawing/2014/main" id="{75833A75-7738-06BB-A6D4-C403137077E4}"/>
                  </a:ext>
                </a:extLst>
              </p:cNvPr>
              <p:cNvSpPr txBox="1"/>
              <p:nvPr/>
            </p:nvSpPr>
            <p:spPr bwMode="auto">
              <a:xfrm>
                <a:off x="946620" y="49361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8" name="TextBox 197">
                <a:extLst>
                  <a:ext uri="{FF2B5EF4-FFF2-40B4-BE49-F238E27FC236}">
                    <a16:creationId xmlns:a16="http://schemas.microsoft.com/office/drawing/2014/main" id="{E8962C20-E95E-02DB-F13D-BDB429C1529B}"/>
                  </a:ext>
                </a:extLst>
              </p:cNvPr>
              <p:cNvSpPr txBox="1"/>
              <p:nvPr/>
            </p:nvSpPr>
            <p:spPr bwMode="auto">
              <a:xfrm>
                <a:off x="1178395" y="49171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nvGrpSpPr>
              <p:cNvPr id="307" name="Group 306">
                <a:extLst>
                  <a:ext uri="{FF2B5EF4-FFF2-40B4-BE49-F238E27FC236}">
                    <a16:creationId xmlns:a16="http://schemas.microsoft.com/office/drawing/2014/main" id="{C48767EB-5989-70A9-6FFB-1F58F9B894F0}"/>
                  </a:ext>
                </a:extLst>
              </p:cNvPr>
              <p:cNvGrpSpPr/>
              <p:nvPr/>
            </p:nvGrpSpPr>
            <p:grpSpPr>
              <a:xfrm>
                <a:off x="1158875" y="4409136"/>
                <a:ext cx="4532537" cy="773529"/>
                <a:chOff x="1158875" y="4409136"/>
                <a:chExt cx="4532537" cy="773529"/>
              </a:xfrm>
            </p:grpSpPr>
            <p:sp>
              <p:nvSpPr>
                <p:cNvPr id="183" name="Freeform 182">
                  <a:extLst>
                    <a:ext uri="{FF2B5EF4-FFF2-40B4-BE49-F238E27FC236}">
                      <a16:creationId xmlns:a16="http://schemas.microsoft.com/office/drawing/2014/main" id="{226AD11B-393C-03EE-5BAC-3E0C230798DD}"/>
                    </a:ext>
                  </a:extLst>
                </p:cNvPr>
                <p:cNvSpPr/>
                <p:nvPr/>
              </p:nvSpPr>
              <p:spPr bwMode="auto">
                <a:xfrm>
                  <a:off x="1158875" y="4594225"/>
                  <a:ext cx="4302125" cy="539750"/>
                </a:xfrm>
                <a:custGeom>
                  <a:avLst/>
                  <a:gdLst>
                    <a:gd name="connsiteX0" fmla="*/ 4302125 w 4302125"/>
                    <a:gd name="connsiteY0" fmla="*/ 0 h 539750"/>
                    <a:gd name="connsiteX1" fmla="*/ 3863975 w 4302125"/>
                    <a:gd name="connsiteY1" fmla="*/ 0 h 539750"/>
                    <a:gd name="connsiteX2" fmla="*/ 3863975 w 4302125"/>
                    <a:gd name="connsiteY2" fmla="*/ 133350 h 539750"/>
                    <a:gd name="connsiteX3" fmla="*/ 3549650 w 4302125"/>
                    <a:gd name="connsiteY3" fmla="*/ 133350 h 539750"/>
                    <a:gd name="connsiteX4" fmla="*/ 3549650 w 4302125"/>
                    <a:gd name="connsiteY4" fmla="*/ 187325 h 539750"/>
                    <a:gd name="connsiteX5" fmla="*/ 2552700 w 4302125"/>
                    <a:gd name="connsiteY5" fmla="*/ 187325 h 539750"/>
                    <a:gd name="connsiteX6" fmla="*/ 2552700 w 4302125"/>
                    <a:gd name="connsiteY6" fmla="*/ 231775 h 539750"/>
                    <a:gd name="connsiteX7" fmla="*/ 2432050 w 4302125"/>
                    <a:gd name="connsiteY7" fmla="*/ 231775 h 539750"/>
                    <a:gd name="connsiteX8" fmla="*/ 2432050 w 4302125"/>
                    <a:gd name="connsiteY8" fmla="*/ 279400 h 539750"/>
                    <a:gd name="connsiteX9" fmla="*/ 1901825 w 4302125"/>
                    <a:gd name="connsiteY9" fmla="*/ 279400 h 539750"/>
                    <a:gd name="connsiteX10" fmla="*/ 1901825 w 4302125"/>
                    <a:gd name="connsiteY10" fmla="*/ 304800 h 539750"/>
                    <a:gd name="connsiteX11" fmla="*/ 1654175 w 4302125"/>
                    <a:gd name="connsiteY11" fmla="*/ 304800 h 539750"/>
                    <a:gd name="connsiteX12" fmla="*/ 1654175 w 4302125"/>
                    <a:gd name="connsiteY12" fmla="*/ 368300 h 539750"/>
                    <a:gd name="connsiteX13" fmla="*/ 1219200 w 4302125"/>
                    <a:gd name="connsiteY13" fmla="*/ 368300 h 539750"/>
                    <a:gd name="connsiteX14" fmla="*/ 1219200 w 4302125"/>
                    <a:gd name="connsiteY14" fmla="*/ 368300 h 539750"/>
                    <a:gd name="connsiteX15" fmla="*/ 1219200 w 4302125"/>
                    <a:gd name="connsiteY15" fmla="*/ 368300 h 539750"/>
                    <a:gd name="connsiteX16" fmla="*/ 1219200 w 4302125"/>
                    <a:gd name="connsiteY16" fmla="*/ 390525 h 539750"/>
                    <a:gd name="connsiteX17" fmla="*/ 1000125 w 4302125"/>
                    <a:gd name="connsiteY17" fmla="*/ 390525 h 539750"/>
                    <a:gd name="connsiteX18" fmla="*/ 1000125 w 4302125"/>
                    <a:gd name="connsiteY18" fmla="*/ 409575 h 539750"/>
                    <a:gd name="connsiteX19" fmla="*/ 787400 w 4302125"/>
                    <a:gd name="connsiteY19" fmla="*/ 409575 h 539750"/>
                    <a:gd name="connsiteX20" fmla="*/ 787400 w 4302125"/>
                    <a:gd name="connsiteY20" fmla="*/ 428625 h 539750"/>
                    <a:gd name="connsiteX21" fmla="*/ 561975 w 4302125"/>
                    <a:gd name="connsiteY21" fmla="*/ 428625 h 539750"/>
                    <a:gd name="connsiteX22" fmla="*/ 561975 w 4302125"/>
                    <a:gd name="connsiteY22" fmla="*/ 460375 h 539750"/>
                    <a:gd name="connsiteX23" fmla="*/ 523875 w 4302125"/>
                    <a:gd name="connsiteY23" fmla="*/ 460375 h 539750"/>
                    <a:gd name="connsiteX24" fmla="*/ 523875 w 4302125"/>
                    <a:gd name="connsiteY24" fmla="*/ 482600 h 539750"/>
                    <a:gd name="connsiteX25" fmla="*/ 330200 w 4302125"/>
                    <a:gd name="connsiteY25" fmla="*/ 482600 h 539750"/>
                    <a:gd name="connsiteX26" fmla="*/ 330200 w 4302125"/>
                    <a:gd name="connsiteY26" fmla="*/ 498475 h 539750"/>
                    <a:gd name="connsiteX27" fmla="*/ 231775 w 4302125"/>
                    <a:gd name="connsiteY27" fmla="*/ 498475 h 539750"/>
                    <a:gd name="connsiteX28" fmla="*/ 231775 w 4302125"/>
                    <a:gd name="connsiteY28" fmla="*/ 498475 h 539750"/>
                    <a:gd name="connsiteX29" fmla="*/ 231775 w 4302125"/>
                    <a:gd name="connsiteY29" fmla="*/ 520700 h 539750"/>
                    <a:gd name="connsiteX30" fmla="*/ 0 w 4302125"/>
                    <a:gd name="connsiteY30" fmla="*/ 520700 h 539750"/>
                    <a:gd name="connsiteX31" fmla="*/ 0 w 4302125"/>
                    <a:gd name="connsiteY31" fmla="*/ 539750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302125" h="539750">
                      <a:moveTo>
                        <a:pt x="4302125" y="0"/>
                      </a:moveTo>
                      <a:lnTo>
                        <a:pt x="3863975" y="0"/>
                      </a:lnTo>
                      <a:lnTo>
                        <a:pt x="3863975" y="133350"/>
                      </a:lnTo>
                      <a:lnTo>
                        <a:pt x="3549650" y="133350"/>
                      </a:lnTo>
                      <a:lnTo>
                        <a:pt x="3549650" y="187325"/>
                      </a:lnTo>
                      <a:lnTo>
                        <a:pt x="2552700" y="187325"/>
                      </a:lnTo>
                      <a:lnTo>
                        <a:pt x="2552700" y="231775"/>
                      </a:lnTo>
                      <a:lnTo>
                        <a:pt x="2432050" y="231775"/>
                      </a:lnTo>
                      <a:lnTo>
                        <a:pt x="2432050" y="279400"/>
                      </a:lnTo>
                      <a:lnTo>
                        <a:pt x="1901825" y="279400"/>
                      </a:lnTo>
                      <a:lnTo>
                        <a:pt x="1901825" y="304800"/>
                      </a:lnTo>
                      <a:lnTo>
                        <a:pt x="1654175" y="304800"/>
                      </a:lnTo>
                      <a:lnTo>
                        <a:pt x="1654175" y="368300"/>
                      </a:lnTo>
                      <a:lnTo>
                        <a:pt x="1219200" y="368300"/>
                      </a:lnTo>
                      <a:lnTo>
                        <a:pt x="1219200" y="368300"/>
                      </a:lnTo>
                      <a:lnTo>
                        <a:pt x="1219200" y="368300"/>
                      </a:lnTo>
                      <a:lnTo>
                        <a:pt x="1219200" y="390525"/>
                      </a:lnTo>
                      <a:lnTo>
                        <a:pt x="1000125" y="390525"/>
                      </a:lnTo>
                      <a:lnTo>
                        <a:pt x="1000125" y="409575"/>
                      </a:lnTo>
                      <a:lnTo>
                        <a:pt x="787400" y="409575"/>
                      </a:lnTo>
                      <a:lnTo>
                        <a:pt x="787400" y="428625"/>
                      </a:lnTo>
                      <a:lnTo>
                        <a:pt x="561975" y="428625"/>
                      </a:lnTo>
                      <a:lnTo>
                        <a:pt x="561975" y="460375"/>
                      </a:lnTo>
                      <a:lnTo>
                        <a:pt x="523875" y="460375"/>
                      </a:lnTo>
                      <a:lnTo>
                        <a:pt x="523875" y="482600"/>
                      </a:lnTo>
                      <a:lnTo>
                        <a:pt x="330200" y="482600"/>
                      </a:lnTo>
                      <a:lnTo>
                        <a:pt x="330200" y="498475"/>
                      </a:lnTo>
                      <a:lnTo>
                        <a:pt x="231775" y="498475"/>
                      </a:lnTo>
                      <a:lnTo>
                        <a:pt x="231775" y="498475"/>
                      </a:lnTo>
                      <a:lnTo>
                        <a:pt x="231775" y="520700"/>
                      </a:lnTo>
                      <a:lnTo>
                        <a:pt x="0" y="520700"/>
                      </a:lnTo>
                      <a:lnTo>
                        <a:pt x="0" y="5397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TextBox 194">
                  <a:extLst>
                    <a:ext uri="{FF2B5EF4-FFF2-40B4-BE49-F238E27FC236}">
                      <a16:creationId xmlns:a16="http://schemas.microsoft.com/office/drawing/2014/main" id="{DA9799F8-2948-7B43-15C1-952EF74D84D5}"/>
                    </a:ext>
                  </a:extLst>
                </p:cNvPr>
                <p:cNvSpPr txBox="1"/>
                <p:nvPr/>
              </p:nvSpPr>
              <p:spPr bwMode="auto">
                <a:xfrm>
                  <a:off x="1587970" y="48377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6" name="TextBox 195">
                  <a:extLst>
                    <a:ext uri="{FF2B5EF4-FFF2-40B4-BE49-F238E27FC236}">
                      <a16:creationId xmlns:a16="http://schemas.microsoft.com/office/drawing/2014/main" id="{B533BDA6-7ED9-CDCD-9DB0-4E5E45A67768}"/>
                    </a:ext>
                  </a:extLst>
                </p:cNvPr>
                <p:cNvSpPr txBox="1"/>
                <p:nvPr/>
              </p:nvSpPr>
              <p:spPr bwMode="auto">
                <a:xfrm>
                  <a:off x="1565745" y="48377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7" name="TextBox 196">
                  <a:extLst>
                    <a:ext uri="{FF2B5EF4-FFF2-40B4-BE49-F238E27FC236}">
                      <a16:creationId xmlns:a16="http://schemas.microsoft.com/office/drawing/2014/main" id="{35894914-EAB7-D872-B34F-4A48E92323AD}"/>
                    </a:ext>
                  </a:extLst>
                </p:cNvPr>
                <p:cNvSpPr txBox="1"/>
                <p:nvPr/>
              </p:nvSpPr>
              <p:spPr bwMode="auto">
                <a:xfrm>
                  <a:off x="1508595" y="48441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212F1E1A-B614-F7A3-018D-7546D66FB4F6}"/>
                    </a:ext>
                  </a:extLst>
                </p:cNvPr>
                <p:cNvSpPr txBox="1"/>
                <p:nvPr/>
              </p:nvSpPr>
              <p:spPr bwMode="auto">
                <a:xfrm>
                  <a:off x="1753070" y="48218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8" name="TextBox 207">
                  <a:extLst>
                    <a:ext uri="{FF2B5EF4-FFF2-40B4-BE49-F238E27FC236}">
                      <a16:creationId xmlns:a16="http://schemas.microsoft.com/office/drawing/2014/main" id="{25FD180F-56AC-A774-6AED-43174EB3389A}"/>
                    </a:ext>
                  </a:extLst>
                </p:cNvPr>
                <p:cNvSpPr txBox="1"/>
                <p:nvPr/>
              </p:nvSpPr>
              <p:spPr bwMode="auto">
                <a:xfrm>
                  <a:off x="1775295" y="48218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B488BA8E-5543-D380-AB29-BDCDA68B299E}"/>
                    </a:ext>
                  </a:extLst>
                </p:cNvPr>
                <p:cNvSpPr txBox="1"/>
                <p:nvPr/>
              </p:nvSpPr>
              <p:spPr bwMode="auto">
                <a:xfrm>
                  <a:off x="1867370" y="48187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0" name="TextBox 209">
                  <a:extLst>
                    <a:ext uri="{FF2B5EF4-FFF2-40B4-BE49-F238E27FC236}">
                      <a16:creationId xmlns:a16="http://schemas.microsoft.com/office/drawing/2014/main" id="{197AE8BC-F3DE-BAAB-5216-49E78519A51B}"/>
                    </a:ext>
                  </a:extLst>
                </p:cNvPr>
                <p:cNvSpPr txBox="1"/>
                <p:nvPr/>
              </p:nvSpPr>
              <p:spPr bwMode="auto">
                <a:xfrm>
                  <a:off x="1940395"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37FEADAF-7770-564E-D24C-4B047966672A}"/>
                    </a:ext>
                  </a:extLst>
                </p:cNvPr>
                <p:cNvSpPr txBox="1"/>
                <p:nvPr/>
              </p:nvSpPr>
              <p:spPr bwMode="auto">
                <a:xfrm>
                  <a:off x="2057870"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2" name="TextBox 211">
                  <a:extLst>
                    <a:ext uri="{FF2B5EF4-FFF2-40B4-BE49-F238E27FC236}">
                      <a16:creationId xmlns:a16="http://schemas.microsoft.com/office/drawing/2014/main" id="{05B8EE10-6872-EDD1-B32F-A356916595F2}"/>
                    </a:ext>
                  </a:extLst>
                </p:cNvPr>
                <p:cNvSpPr txBox="1"/>
                <p:nvPr/>
              </p:nvSpPr>
              <p:spPr bwMode="auto">
                <a:xfrm>
                  <a:off x="2111845"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08B260C4-F15E-011B-A283-23A89448D6EF}"/>
                    </a:ext>
                  </a:extLst>
                </p:cNvPr>
                <p:cNvSpPr txBox="1"/>
                <p:nvPr/>
              </p:nvSpPr>
              <p:spPr bwMode="auto">
                <a:xfrm>
                  <a:off x="1981670"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4" name="TextBox 213">
                  <a:extLst>
                    <a:ext uri="{FF2B5EF4-FFF2-40B4-BE49-F238E27FC236}">
                      <a16:creationId xmlns:a16="http://schemas.microsoft.com/office/drawing/2014/main" id="{65285CAA-F7FF-3F99-EF9A-CEBE7F6A086D}"/>
                    </a:ext>
                  </a:extLst>
                </p:cNvPr>
                <p:cNvSpPr txBox="1"/>
                <p:nvPr/>
              </p:nvSpPr>
              <p:spPr bwMode="auto">
                <a:xfrm>
                  <a:off x="2029295"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26753CD3-C18E-3DAA-FF90-6D6ADFE317DE}"/>
                    </a:ext>
                  </a:extLst>
                </p:cNvPr>
                <p:cNvSpPr txBox="1"/>
                <p:nvPr/>
              </p:nvSpPr>
              <p:spPr bwMode="auto">
                <a:xfrm>
                  <a:off x="2007070"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6" name="TextBox 215">
                  <a:extLst>
                    <a:ext uri="{FF2B5EF4-FFF2-40B4-BE49-F238E27FC236}">
                      <a16:creationId xmlns:a16="http://schemas.microsoft.com/office/drawing/2014/main" id="{FB5AE388-F2F5-41DB-A8EE-2F7001BC28DA}"/>
                    </a:ext>
                  </a:extLst>
                </p:cNvPr>
                <p:cNvSpPr txBox="1"/>
                <p:nvPr/>
              </p:nvSpPr>
              <p:spPr bwMode="auto">
                <a:xfrm>
                  <a:off x="1962620"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7" name="TextBox 216">
                  <a:extLst>
                    <a:ext uri="{FF2B5EF4-FFF2-40B4-BE49-F238E27FC236}">
                      <a16:creationId xmlns:a16="http://schemas.microsoft.com/office/drawing/2014/main" id="{21F2FAC7-0D38-C43A-A1AB-3461429E94D0}"/>
                    </a:ext>
                  </a:extLst>
                </p:cNvPr>
                <p:cNvSpPr txBox="1"/>
                <p:nvPr/>
              </p:nvSpPr>
              <p:spPr bwMode="auto">
                <a:xfrm>
                  <a:off x="2130895"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8" name="TextBox 217">
                  <a:extLst>
                    <a:ext uri="{FF2B5EF4-FFF2-40B4-BE49-F238E27FC236}">
                      <a16:creationId xmlns:a16="http://schemas.microsoft.com/office/drawing/2014/main" id="{EFF547A3-A4D6-129F-15FC-DC7D03C814C2}"/>
                    </a:ext>
                  </a:extLst>
                </p:cNvPr>
                <p:cNvSpPr txBox="1"/>
                <p:nvPr/>
              </p:nvSpPr>
              <p:spPr bwMode="auto">
                <a:xfrm>
                  <a:off x="2168995" y="47869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9" name="TextBox 218">
                  <a:extLst>
                    <a:ext uri="{FF2B5EF4-FFF2-40B4-BE49-F238E27FC236}">
                      <a16:creationId xmlns:a16="http://schemas.microsoft.com/office/drawing/2014/main" id="{DE38C2B4-511B-AB99-2A76-6A3A86A0FDBB}"/>
                    </a:ext>
                  </a:extLst>
                </p:cNvPr>
                <p:cNvSpPr txBox="1"/>
                <p:nvPr/>
              </p:nvSpPr>
              <p:spPr bwMode="auto">
                <a:xfrm>
                  <a:off x="2222970" y="47806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0" name="TextBox 219">
                  <a:extLst>
                    <a:ext uri="{FF2B5EF4-FFF2-40B4-BE49-F238E27FC236}">
                      <a16:creationId xmlns:a16="http://schemas.microsoft.com/office/drawing/2014/main" id="{AA0F392D-354D-D7F3-B019-1FEF6C6C6DAB}"/>
                    </a:ext>
                  </a:extLst>
                </p:cNvPr>
                <p:cNvSpPr txBox="1"/>
                <p:nvPr/>
              </p:nvSpPr>
              <p:spPr bwMode="auto">
                <a:xfrm>
                  <a:off x="2273770" y="47806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1" name="TextBox 220">
                  <a:extLst>
                    <a:ext uri="{FF2B5EF4-FFF2-40B4-BE49-F238E27FC236}">
                      <a16:creationId xmlns:a16="http://schemas.microsoft.com/office/drawing/2014/main" id="{50FB4740-5978-1ED0-9811-1FEB9F667845}"/>
                    </a:ext>
                  </a:extLst>
                </p:cNvPr>
                <p:cNvSpPr txBox="1"/>
                <p:nvPr/>
              </p:nvSpPr>
              <p:spPr bwMode="auto">
                <a:xfrm>
                  <a:off x="2480145" y="47806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2" name="TextBox 221">
                  <a:extLst>
                    <a:ext uri="{FF2B5EF4-FFF2-40B4-BE49-F238E27FC236}">
                      <a16:creationId xmlns:a16="http://schemas.microsoft.com/office/drawing/2014/main" id="{20FFE708-EA61-C9C6-5B27-DBCAD0566C14}"/>
                    </a:ext>
                  </a:extLst>
                </p:cNvPr>
                <p:cNvSpPr txBox="1"/>
                <p:nvPr/>
              </p:nvSpPr>
              <p:spPr bwMode="auto">
                <a:xfrm>
                  <a:off x="2321395" y="47806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3" name="TextBox 222">
                  <a:extLst>
                    <a:ext uri="{FF2B5EF4-FFF2-40B4-BE49-F238E27FC236}">
                      <a16:creationId xmlns:a16="http://schemas.microsoft.com/office/drawing/2014/main" id="{78CD09F9-3ACF-A4F4-E81D-58D74EBFCADB}"/>
                    </a:ext>
                  </a:extLst>
                </p:cNvPr>
                <p:cNvSpPr txBox="1"/>
                <p:nvPr/>
              </p:nvSpPr>
              <p:spPr bwMode="auto">
                <a:xfrm>
                  <a:off x="2353145" y="47837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4" name="TextBox 223">
                  <a:extLst>
                    <a:ext uri="{FF2B5EF4-FFF2-40B4-BE49-F238E27FC236}">
                      <a16:creationId xmlns:a16="http://schemas.microsoft.com/office/drawing/2014/main" id="{D8DF63CA-8AEA-C1B1-CD48-C4141D31D8DD}"/>
                    </a:ext>
                  </a:extLst>
                </p:cNvPr>
                <p:cNvSpPr txBox="1"/>
                <p:nvPr/>
              </p:nvSpPr>
              <p:spPr bwMode="auto">
                <a:xfrm>
                  <a:off x="2410295" y="47837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5" name="TextBox 224">
                  <a:extLst>
                    <a:ext uri="{FF2B5EF4-FFF2-40B4-BE49-F238E27FC236}">
                      <a16:creationId xmlns:a16="http://schemas.microsoft.com/office/drawing/2014/main" id="{E756049E-C5E7-F32E-276D-2477399E5A42}"/>
                    </a:ext>
                  </a:extLst>
                </p:cNvPr>
                <p:cNvSpPr txBox="1"/>
                <p:nvPr/>
              </p:nvSpPr>
              <p:spPr bwMode="auto">
                <a:xfrm>
                  <a:off x="2448395" y="47837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6" name="TextBox 225">
                  <a:extLst>
                    <a:ext uri="{FF2B5EF4-FFF2-40B4-BE49-F238E27FC236}">
                      <a16:creationId xmlns:a16="http://schemas.microsoft.com/office/drawing/2014/main" id="{3F24F3F7-A596-B45D-F1CF-D1F58D7CA6F8}"/>
                    </a:ext>
                  </a:extLst>
                </p:cNvPr>
                <p:cNvSpPr txBox="1"/>
                <p:nvPr/>
              </p:nvSpPr>
              <p:spPr bwMode="auto">
                <a:xfrm>
                  <a:off x="2610320" y="47202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7" name="TextBox 226">
                  <a:extLst>
                    <a:ext uri="{FF2B5EF4-FFF2-40B4-BE49-F238E27FC236}">
                      <a16:creationId xmlns:a16="http://schemas.microsoft.com/office/drawing/2014/main" id="{87CCDEA4-A84B-8579-3BDC-BF74776015F2}"/>
                    </a:ext>
                  </a:extLst>
                </p:cNvPr>
                <p:cNvSpPr txBox="1"/>
                <p:nvPr/>
              </p:nvSpPr>
              <p:spPr bwMode="auto">
                <a:xfrm>
                  <a:off x="2632545" y="47202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8" name="TextBox 227">
                  <a:extLst>
                    <a:ext uri="{FF2B5EF4-FFF2-40B4-BE49-F238E27FC236}">
                      <a16:creationId xmlns:a16="http://schemas.microsoft.com/office/drawing/2014/main" id="{4DDFF333-DDDB-EDF6-C789-E950623C7D4E}"/>
                    </a:ext>
                  </a:extLst>
                </p:cNvPr>
                <p:cNvSpPr txBox="1"/>
                <p:nvPr/>
              </p:nvSpPr>
              <p:spPr bwMode="auto">
                <a:xfrm>
                  <a:off x="2740495" y="47234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9" name="TextBox 228">
                  <a:extLst>
                    <a:ext uri="{FF2B5EF4-FFF2-40B4-BE49-F238E27FC236}">
                      <a16:creationId xmlns:a16="http://schemas.microsoft.com/office/drawing/2014/main" id="{F90A58AE-6108-0599-4F12-A58BF4269A19}"/>
                    </a:ext>
                  </a:extLst>
                </p:cNvPr>
                <p:cNvSpPr txBox="1"/>
                <p:nvPr/>
              </p:nvSpPr>
              <p:spPr bwMode="auto">
                <a:xfrm>
                  <a:off x="2708745" y="47234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0" name="TextBox 229">
                  <a:extLst>
                    <a:ext uri="{FF2B5EF4-FFF2-40B4-BE49-F238E27FC236}">
                      <a16:creationId xmlns:a16="http://schemas.microsoft.com/office/drawing/2014/main" id="{4ED4D3ED-266D-AB0A-4CA0-088A539E0C6F}"/>
                    </a:ext>
                  </a:extLst>
                </p:cNvPr>
                <p:cNvSpPr txBox="1"/>
                <p:nvPr/>
              </p:nvSpPr>
              <p:spPr bwMode="auto">
                <a:xfrm>
                  <a:off x="2680170" y="47202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1" name="TextBox 230">
                  <a:extLst>
                    <a:ext uri="{FF2B5EF4-FFF2-40B4-BE49-F238E27FC236}">
                      <a16:creationId xmlns:a16="http://schemas.microsoft.com/office/drawing/2014/main" id="{85E3C852-F99B-01B1-1D19-66B412231C36}"/>
                    </a:ext>
                  </a:extLst>
                </p:cNvPr>
                <p:cNvSpPr txBox="1"/>
                <p:nvPr/>
              </p:nvSpPr>
              <p:spPr bwMode="auto">
                <a:xfrm>
                  <a:off x="2899245"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2" name="TextBox 231">
                  <a:extLst>
                    <a:ext uri="{FF2B5EF4-FFF2-40B4-BE49-F238E27FC236}">
                      <a16:creationId xmlns:a16="http://schemas.microsoft.com/office/drawing/2014/main" id="{451A76F5-024B-2CA2-78B8-DEAEF100F1EC}"/>
                    </a:ext>
                  </a:extLst>
                </p:cNvPr>
                <p:cNvSpPr txBox="1"/>
                <p:nvPr/>
              </p:nvSpPr>
              <p:spPr bwMode="auto">
                <a:xfrm>
                  <a:off x="2880195"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3" name="TextBox 232">
                  <a:extLst>
                    <a:ext uri="{FF2B5EF4-FFF2-40B4-BE49-F238E27FC236}">
                      <a16:creationId xmlns:a16="http://schemas.microsoft.com/office/drawing/2014/main" id="{534C9710-19DF-12A3-1D29-724B344AD7CB}"/>
                    </a:ext>
                  </a:extLst>
                </p:cNvPr>
                <p:cNvSpPr txBox="1"/>
                <p:nvPr/>
              </p:nvSpPr>
              <p:spPr bwMode="auto">
                <a:xfrm>
                  <a:off x="2813520" y="47044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4" name="TextBox 233">
                  <a:extLst>
                    <a:ext uri="{FF2B5EF4-FFF2-40B4-BE49-F238E27FC236}">
                      <a16:creationId xmlns:a16="http://schemas.microsoft.com/office/drawing/2014/main" id="{46DE1B1D-0895-3234-4661-0B4CCD6D2A9D}"/>
                    </a:ext>
                  </a:extLst>
                </p:cNvPr>
                <p:cNvSpPr txBox="1"/>
                <p:nvPr/>
              </p:nvSpPr>
              <p:spPr bwMode="auto">
                <a:xfrm>
                  <a:off x="2835745" y="47044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5" name="TextBox 234">
                  <a:extLst>
                    <a:ext uri="{FF2B5EF4-FFF2-40B4-BE49-F238E27FC236}">
                      <a16:creationId xmlns:a16="http://schemas.microsoft.com/office/drawing/2014/main" id="{E58494EF-AE6A-2174-8DBE-D43D901113AE}"/>
                    </a:ext>
                  </a:extLst>
                </p:cNvPr>
                <p:cNvSpPr txBox="1"/>
                <p:nvPr/>
              </p:nvSpPr>
              <p:spPr bwMode="auto">
                <a:xfrm>
                  <a:off x="3026245" y="47044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6" name="TextBox 235">
                  <a:extLst>
                    <a:ext uri="{FF2B5EF4-FFF2-40B4-BE49-F238E27FC236}">
                      <a16:creationId xmlns:a16="http://schemas.microsoft.com/office/drawing/2014/main" id="{1A026E9B-A0A3-3BA4-4871-C4886080CD3B}"/>
                    </a:ext>
                  </a:extLst>
                </p:cNvPr>
                <p:cNvSpPr txBox="1"/>
                <p:nvPr/>
              </p:nvSpPr>
              <p:spPr bwMode="auto">
                <a:xfrm>
                  <a:off x="3099270"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7" name="TextBox 236">
                  <a:extLst>
                    <a:ext uri="{FF2B5EF4-FFF2-40B4-BE49-F238E27FC236}">
                      <a16:creationId xmlns:a16="http://schemas.microsoft.com/office/drawing/2014/main" id="{204983FB-0FA2-84CC-D1BA-7649495CD683}"/>
                    </a:ext>
                  </a:extLst>
                </p:cNvPr>
                <p:cNvSpPr txBox="1"/>
                <p:nvPr/>
              </p:nvSpPr>
              <p:spPr bwMode="auto">
                <a:xfrm>
                  <a:off x="3346920" y="46948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8" name="TextBox 237">
                  <a:extLst>
                    <a:ext uri="{FF2B5EF4-FFF2-40B4-BE49-F238E27FC236}">
                      <a16:creationId xmlns:a16="http://schemas.microsoft.com/office/drawing/2014/main" id="{643B790C-A255-40E8-CB9C-A120A6C7AD82}"/>
                    </a:ext>
                  </a:extLst>
                </p:cNvPr>
                <p:cNvSpPr txBox="1"/>
                <p:nvPr/>
              </p:nvSpPr>
              <p:spPr bwMode="auto">
                <a:xfrm>
                  <a:off x="3118320"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9" name="TextBox 238">
                  <a:extLst>
                    <a:ext uri="{FF2B5EF4-FFF2-40B4-BE49-F238E27FC236}">
                      <a16:creationId xmlns:a16="http://schemas.microsoft.com/office/drawing/2014/main" id="{1919C340-70B0-C92A-5232-47D5AFCF3E4A}"/>
                    </a:ext>
                  </a:extLst>
                </p:cNvPr>
                <p:cNvSpPr txBox="1"/>
                <p:nvPr/>
              </p:nvSpPr>
              <p:spPr bwMode="auto">
                <a:xfrm>
                  <a:off x="3143720" y="46980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0" name="TextBox 239">
                  <a:extLst>
                    <a:ext uri="{FF2B5EF4-FFF2-40B4-BE49-F238E27FC236}">
                      <a16:creationId xmlns:a16="http://schemas.microsoft.com/office/drawing/2014/main" id="{6FF6B7FF-B134-9662-5B5D-B8937D5AF5AF}"/>
                    </a:ext>
                  </a:extLst>
                </p:cNvPr>
                <p:cNvSpPr txBox="1"/>
                <p:nvPr/>
              </p:nvSpPr>
              <p:spPr bwMode="auto">
                <a:xfrm>
                  <a:off x="3162770" y="46980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1" name="TextBox 240">
                  <a:extLst>
                    <a:ext uri="{FF2B5EF4-FFF2-40B4-BE49-F238E27FC236}">
                      <a16:creationId xmlns:a16="http://schemas.microsoft.com/office/drawing/2014/main" id="{A2BA68FC-AB75-881D-C186-B5A30156610C}"/>
                    </a:ext>
                  </a:extLst>
                </p:cNvPr>
                <p:cNvSpPr txBox="1"/>
                <p:nvPr/>
              </p:nvSpPr>
              <p:spPr bwMode="auto">
                <a:xfrm>
                  <a:off x="3200870" y="46980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2" name="TextBox 241">
                  <a:extLst>
                    <a:ext uri="{FF2B5EF4-FFF2-40B4-BE49-F238E27FC236}">
                      <a16:creationId xmlns:a16="http://schemas.microsoft.com/office/drawing/2014/main" id="{F5C4022E-A41E-B807-A932-1BF1479DD0A2}"/>
                    </a:ext>
                  </a:extLst>
                </p:cNvPr>
                <p:cNvSpPr txBox="1"/>
                <p:nvPr/>
              </p:nvSpPr>
              <p:spPr bwMode="auto">
                <a:xfrm>
                  <a:off x="3245320"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3" name="TextBox 242">
                  <a:extLst>
                    <a:ext uri="{FF2B5EF4-FFF2-40B4-BE49-F238E27FC236}">
                      <a16:creationId xmlns:a16="http://schemas.microsoft.com/office/drawing/2014/main" id="{0C82FF61-95EA-065C-97E5-861A9D3E9767}"/>
                    </a:ext>
                  </a:extLst>
                </p:cNvPr>
                <p:cNvSpPr txBox="1"/>
                <p:nvPr/>
              </p:nvSpPr>
              <p:spPr bwMode="auto">
                <a:xfrm>
                  <a:off x="3267545" y="46980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4" name="TextBox 243">
                  <a:extLst>
                    <a:ext uri="{FF2B5EF4-FFF2-40B4-BE49-F238E27FC236}">
                      <a16:creationId xmlns:a16="http://schemas.microsoft.com/office/drawing/2014/main" id="{CEF9388E-C1D0-F40E-6C59-B9106EBD7A82}"/>
                    </a:ext>
                  </a:extLst>
                </p:cNvPr>
                <p:cNvSpPr txBox="1"/>
                <p:nvPr/>
              </p:nvSpPr>
              <p:spPr bwMode="auto">
                <a:xfrm>
                  <a:off x="3375495" y="46472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5" name="TextBox 244">
                  <a:extLst>
                    <a:ext uri="{FF2B5EF4-FFF2-40B4-BE49-F238E27FC236}">
                      <a16:creationId xmlns:a16="http://schemas.microsoft.com/office/drawing/2014/main" id="{0221B1FD-78CD-D96A-E0CD-F569AE5D09D5}"/>
                    </a:ext>
                  </a:extLst>
                </p:cNvPr>
                <p:cNvSpPr txBox="1"/>
                <p:nvPr/>
              </p:nvSpPr>
              <p:spPr bwMode="auto">
                <a:xfrm>
                  <a:off x="3416770" y="46504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6" name="TextBox 245">
                  <a:extLst>
                    <a:ext uri="{FF2B5EF4-FFF2-40B4-BE49-F238E27FC236}">
                      <a16:creationId xmlns:a16="http://schemas.microsoft.com/office/drawing/2014/main" id="{21384A7F-EE9E-9627-CE75-49F939AF0348}"/>
                    </a:ext>
                  </a:extLst>
                </p:cNvPr>
                <p:cNvSpPr txBox="1"/>
                <p:nvPr/>
              </p:nvSpPr>
              <p:spPr bwMode="auto">
                <a:xfrm>
                  <a:off x="39850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7" name="TextBox 246">
                  <a:extLst>
                    <a:ext uri="{FF2B5EF4-FFF2-40B4-BE49-F238E27FC236}">
                      <a16:creationId xmlns:a16="http://schemas.microsoft.com/office/drawing/2014/main" id="{F2ACE262-97CC-D021-559D-BB0F10EAB002}"/>
                    </a:ext>
                  </a:extLst>
                </p:cNvPr>
                <p:cNvSpPr txBox="1"/>
                <p:nvPr/>
              </p:nvSpPr>
              <p:spPr bwMode="auto">
                <a:xfrm>
                  <a:off x="348344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8" name="TextBox 247">
                  <a:extLst>
                    <a:ext uri="{FF2B5EF4-FFF2-40B4-BE49-F238E27FC236}">
                      <a16:creationId xmlns:a16="http://schemas.microsoft.com/office/drawing/2014/main" id="{E84E725E-3574-229F-DB06-944FBF286398}"/>
                    </a:ext>
                  </a:extLst>
                </p:cNvPr>
                <p:cNvSpPr txBox="1"/>
                <p:nvPr/>
              </p:nvSpPr>
              <p:spPr bwMode="auto">
                <a:xfrm>
                  <a:off x="373744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9" name="TextBox 248">
                  <a:extLst>
                    <a:ext uri="{FF2B5EF4-FFF2-40B4-BE49-F238E27FC236}">
                      <a16:creationId xmlns:a16="http://schemas.microsoft.com/office/drawing/2014/main" id="{7709C321-69FE-EE51-14C6-498959094D17}"/>
                    </a:ext>
                  </a:extLst>
                </p:cNvPr>
                <p:cNvSpPr txBox="1"/>
                <p:nvPr/>
              </p:nvSpPr>
              <p:spPr bwMode="auto">
                <a:xfrm>
                  <a:off x="3766020"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0" name="TextBox 249">
                  <a:extLst>
                    <a:ext uri="{FF2B5EF4-FFF2-40B4-BE49-F238E27FC236}">
                      <a16:creationId xmlns:a16="http://schemas.microsoft.com/office/drawing/2014/main" id="{AFB5571C-56B6-2C23-F889-7FF7CC00309D}"/>
                    </a:ext>
                  </a:extLst>
                </p:cNvPr>
                <p:cNvSpPr txBox="1"/>
                <p:nvPr/>
              </p:nvSpPr>
              <p:spPr bwMode="auto">
                <a:xfrm>
                  <a:off x="379459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1" name="TextBox 250">
                  <a:extLst>
                    <a:ext uri="{FF2B5EF4-FFF2-40B4-BE49-F238E27FC236}">
                      <a16:creationId xmlns:a16="http://schemas.microsoft.com/office/drawing/2014/main" id="{6197BFD3-9A67-3D7E-2FBA-170243A92ABD}"/>
                    </a:ext>
                  </a:extLst>
                </p:cNvPr>
                <p:cNvSpPr txBox="1"/>
                <p:nvPr/>
              </p:nvSpPr>
              <p:spPr bwMode="auto">
                <a:xfrm>
                  <a:off x="35024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2" name="TextBox 251">
                  <a:extLst>
                    <a:ext uri="{FF2B5EF4-FFF2-40B4-BE49-F238E27FC236}">
                      <a16:creationId xmlns:a16="http://schemas.microsoft.com/office/drawing/2014/main" id="{914259EE-9DCC-5824-D665-C2F686F636B8}"/>
                    </a:ext>
                  </a:extLst>
                </p:cNvPr>
                <p:cNvSpPr txBox="1"/>
                <p:nvPr/>
              </p:nvSpPr>
              <p:spPr bwMode="auto">
                <a:xfrm>
                  <a:off x="353424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3" name="TextBox 252">
                  <a:extLst>
                    <a:ext uri="{FF2B5EF4-FFF2-40B4-BE49-F238E27FC236}">
                      <a16:creationId xmlns:a16="http://schemas.microsoft.com/office/drawing/2014/main" id="{CDDCF049-B5F5-F5C4-9B06-4DC9F6C17B78}"/>
                    </a:ext>
                  </a:extLst>
                </p:cNvPr>
                <p:cNvSpPr txBox="1"/>
                <p:nvPr/>
              </p:nvSpPr>
              <p:spPr bwMode="auto">
                <a:xfrm>
                  <a:off x="3588220"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4" name="TextBox 253">
                  <a:extLst>
                    <a:ext uri="{FF2B5EF4-FFF2-40B4-BE49-F238E27FC236}">
                      <a16:creationId xmlns:a16="http://schemas.microsoft.com/office/drawing/2014/main" id="{C1BCEE00-6D41-D1DE-4BDE-D6963E8C60A2}"/>
                    </a:ext>
                  </a:extLst>
                </p:cNvPr>
                <p:cNvSpPr txBox="1"/>
                <p:nvPr/>
              </p:nvSpPr>
              <p:spPr bwMode="auto">
                <a:xfrm>
                  <a:off x="35532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5" name="TextBox 254">
                  <a:extLst>
                    <a:ext uri="{FF2B5EF4-FFF2-40B4-BE49-F238E27FC236}">
                      <a16:creationId xmlns:a16="http://schemas.microsoft.com/office/drawing/2014/main" id="{283194B9-DFD4-BB54-38DE-B942375D9797}"/>
                    </a:ext>
                  </a:extLst>
                </p:cNvPr>
                <p:cNvSpPr txBox="1"/>
                <p:nvPr/>
              </p:nvSpPr>
              <p:spPr bwMode="auto">
                <a:xfrm>
                  <a:off x="3569170"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6" name="TextBox 255">
                  <a:extLst>
                    <a:ext uri="{FF2B5EF4-FFF2-40B4-BE49-F238E27FC236}">
                      <a16:creationId xmlns:a16="http://schemas.microsoft.com/office/drawing/2014/main" id="{F6E935F4-CB6B-7128-CC75-16D621BC360E}"/>
                    </a:ext>
                  </a:extLst>
                </p:cNvPr>
                <p:cNvSpPr txBox="1"/>
                <p:nvPr/>
              </p:nvSpPr>
              <p:spPr bwMode="auto">
                <a:xfrm>
                  <a:off x="36136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7" name="TextBox 256">
                  <a:extLst>
                    <a:ext uri="{FF2B5EF4-FFF2-40B4-BE49-F238E27FC236}">
                      <a16:creationId xmlns:a16="http://schemas.microsoft.com/office/drawing/2014/main" id="{0D487FD0-1689-CA00-052A-BD4FC1E73658}"/>
                    </a:ext>
                  </a:extLst>
                </p:cNvPr>
                <p:cNvSpPr txBox="1"/>
                <p:nvPr/>
              </p:nvSpPr>
              <p:spPr bwMode="auto">
                <a:xfrm>
                  <a:off x="36548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8" name="TextBox 257">
                  <a:extLst>
                    <a:ext uri="{FF2B5EF4-FFF2-40B4-BE49-F238E27FC236}">
                      <a16:creationId xmlns:a16="http://schemas.microsoft.com/office/drawing/2014/main" id="{A08F99F4-AEE8-F2EE-C6E2-8A1A08BAB52E}"/>
                    </a:ext>
                  </a:extLst>
                </p:cNvPr>
                <p:cNvSpPr txBox="1"/>
                <p:nvPr/>
              </p:nvSpPr>
              <p:spPr bwMode="auto">
                <a:xfrm>
                  <a:off x="368347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9" name="TextBox 258">
                  <a:extLst>
                    <a:ext uri="{FF2B5EF4-FFF2-40B4-BE49-F238E27FC236}">
                      <a16:creationId xmlns:a16="http://schemas.microsoft.com/office/drawing/2014/main" id="{20D94A7E-BBAD-6CA2-9CC9-A3F890FF8962}"/>
                    </a:ext>
                  </a:extLst>
                </p:cNvPr>
                <p:cNvSpPr txBox="1"/>
                <p:nvPr/>
              </p:nvSpPr>
              <p:spPr bwMode="auto">
                <a:xfrm>
                  <a:off x="37183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0" name="TextBox 259">
                  <a:extLst>
                    <a:ext uri="{FF2B5EF4-FFF2-40B4-BE49-F238E27FC236}">
                      <a16:creationId xmlns:a16="http://schemas.microsoft.com/office/drawing/2014/main" id="{DA211188-EBB4-4FC0-0DF1-8529A2C44637}"/>
                    </a:ext>
                  </a:extLst>
                </p:cNvPr>
                <p:cNvSpPr txBox="1"/>
                <p:nvPr/>
              </p:nvSpPr>
              <p:spPr bwMode="auto">
                <a:xfrm>
                  <a:off x="3823170" y="45996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1" name="TextBox 260">
                  <a:extLst>
                    <a:ext uri="{FF2B5EF4-FFF2-40B4-BE49-F238E27FC236}">
                      <a16:creationId xmlns:a16="http://schemas.microsoft.com/office/drawing/2014/main" id="{60C1DB6F-101C-E514-84D5-7A571B8AC779}"/>
                    </a:ext>
                  </a:extLst>
                </p:cNvPr>
                <p:cNvSpPr txBox="1"/>
                <p:nvPr/>
              </p:nvSpPr>
              <p:spPr bwMode="auto">
                <a:xfrm>
                  <a:off x="383587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2" name="TextBox 261">
                  <a:extLst>
                    <a:ext uri="{FF2B5EF4-FFF2-40B4-BE49-F238E27FC236}">
                      <a16:creationId xmlns:a16="http://schemas.microsoft.com/office/drawing/2014/main" id="{D080B3EB-2265-9CB8-CF20-AC3747A68C51}"/>
                    </a:ext>
                  </a:extLst>
                </p:cNvPr>
                <p:cNvSpPr txBox="1"/>
                <p:nvPr/>
              </p:nvSpPr>
              <p:spPr bwMode="auto">
                <a:xfrm>
                  <a:off x="38580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3" name="TextBox 262">
                  <a:extLst>
                    <a:ext uri="{FF2B5EF4-FFF2-40B4-BE49-F238E27FC236}">
                      <a16:creationId xmlns:a16="http://schemas.microsoft.com/office/drawing/2014/main" id="{58A0659F-A115-303B-088E-8E6264C99BAA}"/>
                    </a:ext>
                  </a:extLst>
                </p:cNvPr>
                <p:cNvSpPr txBox="1"/>
                <p:nvPr/>
              </p:nvSpPr>
              <p:spPr bwMode="auto">
                <a:xfrm>
                  <a:off x="3880320" y="46091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4" name="TextBox 263">
                  <a:extLst>
                    <a:ext uri="{FF2B5EF4-FFF2-40B4-BE49-F238E27FC236}">
                      <a16:creationId xmlns:a16="http://schemas.microsoft.com/office/drawing/2014/main" id="{EAE06A4B-F1F3-62DC-54C9-6D7B3BC57E7F}"/>
                    </a:ext>
                  </a:extLst>
                </p:cNvPr>
                <p:cNvSpPr txBox="1"/>
                <p:nvPr/>
              </p:nvSpPr>
              <p:spPr bwMode="auto">
                <a:xfrm>
                  <a:off x="3943820" y="46091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5" name="TextBox 264">
                  <a:extLst>
                    <a:ext uri="{FF2B5EF4-FFF2-40B4-BE49-F238E27FC236}">
                      <a16:creationId xmlns:a16="http://schemas.microsoft.com/office/drawing/2014/main" id="{B0C96DD4-2C56-4D38-582F-A6C2EF3BE638}"/>
                    </a:ext>
                  </a:extLst>
                </p:cNvPr>
                <p:cNvSpPr txBox="1"/>
                <p:nvPr/>
              </p:nvSpPr>
              <p:spPr bwMode="auto">
                <a:xfrm>
                  <a:off x="3899370" y="46091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6" name="TextBox 265">
                  <a:extLst>
                    <a:ext uri="{FF2B5EF4-FFF2-40B4-BE49-F238E27FC236}">
                      <a16:creationId xmlns:a16="http://schemas.microsoft.com/office/drawing/2014/main" id="{691A7CC7-0618-C7D8-3F6E-C93B03745064}"/>
                    </a:ext>
                  </a:extLst>
                </p:cNvPr>
                <p:cNvSpPr txBox="1"/>
                <p:nvPr/>
              </p:nvSpPr>
              <p:spPr bwMode="auto">
                <a:xfrm>
                  <a:off x="3915245" y="46091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7" name="TextBox 266">
                  <a:extLst>
                    <a:ext uri="{FF2B5EF4-FFF2-40B4-BE49-F238E27FC236}">
                      <a16:creationId xmlns:a16="http://schemas.microsoft.com/office/drawing/2014/main" id="{D7D8B66E-6FEB-ED9C-54F5-E1B5194681EF}"/>
                    </a:ext>
                  </a:extLst>
                </p:cNvPr>
                <p:cNvSpPr txBox="1"/>
                <p:nvPr/>
              </p:nvSpPr>
              <p:spPr bwMode="auto">
                <a:xfrm>
                  <a:off x="403589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8" name="TextBox 267">
                  <a:extLst>
                    <a:ext uri="{FF2B5EF4-FFF2-40B4-BE49-F238E27FC236}">
                      <a16:creationId xmlns:a16="http://schemas.microsoft.com/office/drawing/2014/main" id="{B10DABE6-91B1-969D-997B-E96A62E12BCC}"/>
                    </a:ext>
                  </a:extLst>
                </p:cNvPr>
                <p:cNvSpPr txBox="1"/>
                <p:nvPr/>
              </p:nvSpPr>
              <p:spPr bwMode="auto">
                <a:xfrm>
                  <a:off x="40581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9" name="TextBox 268">
                  <a:extLst>
                    <a:ext uri="{FF2B5EF4-FFF2-40B4-BE49-F238E27FC236}">
                      <a16:creationId xmlns:a16="http://schemas.microsoft.com/office/drawing/2014/main" id="{C7F1298A-C350-F0A5-E009-405E568DFCE4}"/>
                    </a:ext>
                  </a:extLst>
                </p:cNvPr>
                <p:cNvSpPr txBox="1"/>
                <p:nvPr/>
              </p:nvSpPr>
              <p:spPr bwMode="auto">
                <a:xfrm>
                  <a:off x="41089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0" name="TextBox 269">
                  <a:extLst>
                    <a:ext uri="{FF2B5EF4-FFF2-40B4-BE49-F238E27FC236}">
                      <a16:creationId xmlns:a16="http://schemas.microsoft.com/office/drawing/2014/main" id="{2A166347-2844-608D-CB0F-FF0B2451E154}"/>
                    </a:ext>
                  </a:extLst>
                </p:cNvPr>
                <p:cNvSpPr txBox="1"/>
                <p:nvPr/>
              </p:nvSpPr>
              <p:spPr bwMode="auto">
                <a:xfrm>
                  <a:off x="428354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1" name="TextBox 270">
                  <a:extLst>
                    <a:ext uri="{FF2B5EF4-FFF2-40B4-BE49-F238E27FC236}">
                      <a16:creationId xmlns:a16="http://schemas.microsoft.com/office/drawing/2014/main" id="{87983FA0-393A-EABD-B6F8-EACDE48DBB3B}"/>
                    </a:ext>
                  </a:extLst>
                </p:cNvPr>
                <p:cNvSpPr txBox="1"/>
                <p:nvPr/>
              </p:nvSpPr>
              <p:spPr bwMode="auto">
                <a:xfrm>
                  <a:off x="425814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2" name="TextBox 271">
                  <a:extLst>
                    <a:ext uri="{FF2B5EF4-FFF2-40B4-BE49-F238E27FC236}">
                      <a16:creationId xmlns:a16="http://schemas.microsoft.com/office/drawing/2014/main" id="{23F369AF-9EF6-19F5-5E1F-A7017BEBB026}"/>
                    </a:ext>
                  </a:extLst>
                </p:cNvPr>
                <p:cNvSpPr txBox="1"/>
                <p:nvPr/>
              </p:nvSpPr>
              <p:spPr bwMode="auto">
                <a:xfrm>
                  <a:off x="414067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3" name="TextBox 272">
                  <a:extLst>
                    <a:ext uri="{FF2B5EF4-FFF2-40B4-BE49-F238E27FC236}">
                      <a16:creationId xmlns:a16="http://schemas.microsoft.com/office/drawing/2014/main" id="{9AEC9B91-0249-0B14-959C-7F1A3959F950}"/>
                    </a:ext>
                  </a:extLst>
                </p:cNvPr>
                <p:cNvSpPr txBox="1"/>
                <p:nvPr/>
              </p:nvSpPr>
              <p:spPr bwMode="auto">
                <a:xfrm>
                  <a:off x="416289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4" name="TextBox 273">
                  <a:extLst>
                    <a:ext uri="{FF2B5EF4-FFF2-40B4-BE49-F238E27FC236}">
                      <a16:creationId xmlns:a16="http://schemas.microsoft.com/office/drawing/2014/main" id="{BA305B4B-2163-1C4E-3818-DD74271EEECA}"/>
                    </a:ext>
                  </a:extLst>
                </p:cNvPr>
                <p:cNvSpPr txBox="1"/>
                <p:nvPr/>
              </p:nvSpPr>
              <p:spPr bwMode="auto">
                <a:xfrm>
                  <a:off x="41851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5" name="TextBox 274">
                  <a:extLst>
                    <a:ext uri="{FF2B5EF4-FFF2-40B4-BE49-F238E27FC236}">
                      <a16:creationId xmlns:a16="http://schemas.microsoft.com/office/drawing/2014/main" id="{CDAB0E11-DD72-1C40-1ADD-4543449590BF}"/>
                    </a:ext>
                  </a:extLst>
                </p:cNvPr>
                <p:cNvSpPr txBox="1"/>
                <p:nvPr/>
              </p:nvSpPr>
              <p:spPr bwMode="auto">
                <a:xfrm>
                  <a:off x="420734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6" name="TextBox 275">
                  <a:extLst>
                    <a:ext uri="{FF2B5EF4-FFF2-40B4-BE49-F238E27FC236}">
                      <a16:creationId xmlns:a16="http://schemas.microsoft.com/office/drawing/2014/main" id="{2AEBB1DC-69B6-DACA-40F0-1C53A407DEBD}"/>
                    </a:ext>
                  </a:extLst>
                </p:cNvPr>
                <p:cNvSpPr txBox="1"/>
                <p:nvPr/>
              </p:nvSpPr>
              <p:spPr bwMode="auto">
                <a:xfrm>
                  <a:off x="44137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7" name="TextBox 276">
                  <a:extLst>
                    <a:ext uri="{FF2B5EF4-FFF2-40B4-BE49-F238E27FC236}">
                      <a16:creationId xmlns:a16="http://schemas.microsoft.com/office/drawing/2014/main" id="{776D5169-9E6E-76FC-BBE2-0C168117D130}"/>
                    </a:ext>
                  </a:extLst>
                </p:cNvPr>
                <p:cNvSpPr txBox="1"/>
                <p:nvPr/>
              </p:nvSpPr>
              <p:spPr bwMode="auto">
                <a:xfrm>
                  <a:off x="4439120" y="45996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8" name="TextBox 277">
                  <a:extLst>
                    <a:ext uri="{FF2B5EF4-FFF2-40B4-BE49-F238E27FC236}">
                      <a16:creationId xmlns:a16="http://schemas.microsoft.com/office/drawing/2014/main" id="{D8F9CE62-A2E4-66DB-B9E4-211F8D2BA021}"/>
                    </a:ext>
                  </a:extLst>
                </p:cNvPr>
                <p:cNvSpPr txBox="1"/>
                <p:nvPr/>
              </p:nvSpPr>
              <p:spPr bwMode="auto">
                <a:xfrm>
                  <a:off x="446769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9" name="TextBox 278">
                  <a:extLst>
                    <a:ext uri="{FF2B5EF4-FFF2-40B4-BE49-F238E27FC236}">
                      <a16:creationId xmlns:a16="http://schemas.microsoft.com/office/drawing/2014/main" id="{0B277F48-7C71-49B8-DE9B-B5530502C631}"/>
                    </a:ext>
                  </a:extLst>
                </p:cNvPr>
                <p:cNvSpPr txBox="1"/>
                <p:nvPr/>
              </p:nvSpPr>
              <p:spPr bwMode="auto">
                <a:xfrm>
                  <a:off x="4785195" y="45424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0" name="TextBox 279">
                  <a:extLst>
                    <a:ext uri="{FF2B5EF4-FFF2-40B4-BE49-F238E27FC236}">
                      <a16:creationId xmlns:a16="http://schemas.microsoft.com/office/drawing/2014/main" id="{4AD76F81-F2EB-260F-572E-CE43E87595E2}"/>
                    </a:ext>
                  </a:extLst>
                </p:cNvPr>
                <p:cNvSpPr txBox="1"/>
                <p:nvPr/>
              </p:nvSpPr>
              <p:spPr bwMode="auto">
                <a:xfrm>
                  <a:off x="4477220"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1" name="TextBox 280">
                  <a:extLst>
                    <a:ext uri="{FF2B5EF4-FFF2-40B4-BE49-F238E27FC236}">
                      <a16:creationId xmlns:a16="http://schemas.microsoft.com/office/drawing/2014/main" id="{30D9AB56-AD74-C6A0-FA75-12175C55F771}"/>
                    </a:ext>
                  </a:extLst>
                </p:cNvPr>
                <p:cNvSpPr txBox="1"/>
                <p:nvPr/>
              </p:nvSpPr>
              <p:spPr bwMode="auto">
                <a:xfrm>
                  <a:off x="4499445" y="45488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2" name="TextBox 281">
                  <a:extLst>
                    <a:ext uri="{FF2B5EF4-FFF2-40B4-BE49-F238E27FC236}">
                      <a16:creationId xmlns:a16="http://schemas.microsoft.com/office/drawing/2014/main" id="{7F2FA331-8E7C-2F32-60F9-7EAEDF6A3320}"/>
                    </a:ext>
                  </a:extLst>
                </p:cNvPr>
                <p:cNvSpPr txBox="1"/>
                <p:nvPr/>
              </p:nvSpPr>
              <p:spPr bwMode="auto">
                <a:xfrm>
                  <a:off x="4524845" y="45488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3" name="TextBox 282">
                  <a:extLst>
                    <a:ext uri="{FF2B5EF4-FFF2-40B4-BE49-F238E27FC236}">
                      <a16:creationId xmlns:a16="http://schemas.microsoft.com/office/drawing/2014/main" id="{B73202DD-A63E-7917-4691-3ADAF010B4C6}"/>
                    </a:ext>
                  </a:extLst>
                </p:cNvPr>
                <p:cNvSpPr txBox="1"/>
                <p:nvPr/>
              </p:nvSpPr>
              <p:spPr bwMode="auto">
                <a:xfrm>
                  <a:off x="4740745" y="4545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4" name="TextBox 283">
                  <a:extLst>
                    <a:ext uri="{FF2B5EF4-FFF2-40B4-BE49-F238E27FC236}">
                      <a16:creationId xmlns:a16="http://schemas.microsoft.com/office/drawing/2014/main" id="{EB38F2E5-21C9-DC85-D9DF-E49C117683CC}"/>
                    </a:ext>
                  </a:extLst>
                </p:cNvPr>
                <p:cNvSpPr txBox="1"/>
                <p:nvPr/>
              </p:nvSpPr>
              <p:spPr bwMode="auto">
                <a:xfrm>
                  <a:off x="5016970" y="44091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5" name="TextBox 284">
                  <a:extLst>
                    <a:ext uri="{FF2B5EF4-FFF2-40B4-BE49-F238E27FC236}">
                      <a16:creationId xmlns:a16="http://schemas.microsoft.com/office/drawing/2014/main" id="{158D8607-14B9-1263-7F52-898C3CE8EDB4}"/>
                    </a:ext>
                  </a:extLst>
                </p:cNvPr>
                <p:cNvSpPr txBox="1"/>
                <p:nvPr/>
              </p:nvSpPr>
              <p:spPr bwMode="auto">
                <a:xfrm>
                  <a:off x="5118570"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6" name="TextBox 285">
                  <a:extLst>
                    <a:ext uri="{FF2B5EF4-FFF2-40B4-BE49-F238E27FC236}">
                      <a16:creationId xmlns:a16="http://schemas.microsoft.com/office/drawing/2014/main" id="{50A973B6-82DB-A06D-5D87-0D7B8F63D7DC}"/>
                    </a:ext>
                  </a:extLst>
                </p:cNvPr>
                <p:cNvSpPr txBox="1"/>
                <p:nvPr/>
              </p:nvSpPr>
              <p:spPr bwMode="auto">
                <a:xfrm>
                  <a:off x="521064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7" name="TextBox 286">
                  <a:extLst>
                    <a:ext uri="{FF2B5EF4-FFF2-40B4-BE49-F238E27FC236}">
                      <a16:creationId xmlns:a16="http://schemas.microsoft.com/office/drawing/2014/main" id="{B489C09D-2C8F-07B3-93CF-31FBCDE83AE3}"/>
                    </a:ext>
                  </a:extLst>
                </p:cNvPr>
                <p:cNvSpPr txBox="1"/>
                <p:nvPr/>
              </p:nvSpPr>
              <p:spPr bwMode="auto">
                <a:xfrm>
                  <a:off x="5175720"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8" name="TextBox 287">
                  <a:extLst>
                    <a:ext uri="{FF2B5EF4-FFF2-40B4-BE49-F238E27FC236}">
                      <a16:creationId xmlns:a16="http://schemas.microsoft.com/office/drawing/2014/main" id="{31C751D4-6E20-DD81-A486-7D009B88F7A7}"/>
                    </a:ext>
                  </a:extLst>
                </p:cNvPr>
                <p:cNvSpPr txBox="1"/>
                <p:nvPr/>
              </p:nvSpPr>
              <p:spPr bwMode="auto">
                <a:xfrm>
                  <a:off x="519159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9" name="TextBox 288">
                  <a:extLst>
                    <a:ext uri="{FF2B5EF4-FFF2-40B4-BE49-F238E27FC236}">
                      <a16:creationId xmlns:a16="http://schemas.microsoft.com/office/drawing/2014/main" id="{871561EE-67FB-973A-3770-2C68B4D60F40}"/>
                    </a:ext>
                  </a:extLst>
                </p:cNvPr>
                <p:cNvSpPr txBox="1"/>
                <p:nvPr/>
              </p:nvSpPr>
              <p:spPr bwMode="auto">
                <a:xfrm>
                  <a:off x="479154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0" name="TextBox 289">
                  <a:extLst>
                    <a:ext uri="{FF2B5EF4-FFF2-40B4-BE49-F238E27FC236}">
                      <a16:creationId xmlns:a16="http://schemas.microsoft.com/office/drawing/2014/main" id="{F10E9A15-A200-E5C1-616F-F784FDFF9E0F}"/>
                    </a:ext>
                  </a:extLst>
                </p:cNvPr>
                <p:cNvSpPr txBox="1"/>
                <p:nvPr/>
              </p:nvSpPr>
              <p:spPr bwMode="auto">
                <a:xfrm>
                  <a:off x="4845520"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1" name="TextBox 290">
                  <a:extLst>
                    <a:ext uri="{FF2B5EF4-FFF2-40B4-BE49-F238E27FC236}">
                      <a16:creationId xmlns:a16="http://schemas.microsoft.com/office/drawing/2014/main" id="{15AFC45F-B153-B8B0-DC84-2138C037F605}"/>
                    </a:ext>
                  </a:extLst>
                </p:cNvPr>
                <p:cNvSpPr txBox="1"/>
                <p:nvPr/>
              </p:nvSpPr>
              <p:spPr bwMode="auto">
                <a:xfrm>
                  <a:off x="481059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2" name="TextBox 291">
                  <a:extLst>
                    <a:ext uri="{FF2B5EF4-FFF2-40B4-BE49-F238E27FC236}">
                      <a16:creationId xmlns:a16="http://schemas.microsoft.com/office/drawing/2014/main" id="{71C6D98F-E1AC-9BCF-E136-199D902A3C48}"/>
                    </a:ext>
                  </a:extLst>
                </p:cNvPr>
                <p:cNvSpPr txBox="1"/>
                <p:nvPr/>
              </p:nvSpPr>
              <p:spPr bwMode="auto">
                <a:xfrm>
                  <a:off x="482964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3" name="TextBox 292">
                  <a:extLst>
                    <a:ext uri="{FF2B5EF4-FFF2-40B4-BE49-F238E27FC236}">
                      <a16:creationId xmlns:a16="http://schemas.microsoft.com/office/drawing/2014/main" id="{CB7B0D79-E752-A053-10EA-93047EA3B773}"/>
                    </a:ext>
                  </a:extLst>
                </p:cNvPr>
                <p:cNvSpPr txBox="1"/>
                <p:nvPr/>
              </p:nvSpPr>
              <p:spPr bwMode="auto">
                <a:xfrm>
                  <a:off x="4864570"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4" name="TextBox 293">
                  <a:extLst>
                    <a:ext uri="{FF2B5EF4-FFF2-40B4-BE49-F238E27FC236}">
                      <a16:creationId xmlns:a16="http://schemas.microsoft.com/office/drawing/2014/main" id="{5F1128F3-A72A-EE71-CA69-0EAFDE91098D}"/>
                    </a:ext>
                  </a:extLst>
                </p:cNvPr>
                <p:cNvSpPr txBox="1"/>
                <p:nvPr/>
              </p:nvSpPr>
              <p:spPr bwMode="auto">
                <a:xfrm>
                  <a:off x="4899495" y="44154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5" name="TextBox 294">
                  <a:extLst>
                    <a:ext uri="{FF2B5EF4-FFF2-40B4-BE49-F238E27FC236}">
                      <a16:creationId xmlns:a16="http://schemas.microsoft.com/office/drawing/2014/main" id="{39A0C232-D13A-7DB9-AC87-C45F6052FF7D}"/>
                    </a:ext>
                  </a:extLst>
                </p:cNvPr>
                <p:cNvSpPr txBox="1"/>
                <p:nvPr/>
              </p:nvSpPr>
              <p:spPr bwMode="auto">
                <a:xfrm>
                  <a:off x="4918545" y="44154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6" name="TextBox 295">
                  <a:extLst>
                    <a:ext uri="{FF2B5EF4-FFF2-40B4-BE49-F238E27FC236}">
                      <a16:creationId xmlns:a16="http://schemas.microsoft.com/office/drawing/2014/main" id="{3B4D67AF-2900-25DC-54D8-F039B658E176}"/>
                    </a:ext>
                  </a:extLst>
                </p:cNvPr>
                <p:cNvSpPr txBox="1"/>
                <p:nvPr/>
              </p:nvSpPr>
              <p:spPr bwMode="auto">
                <a:xfrm>
                  <a:off x="4956645" y="4418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7" name="TextBox 296">
                  <a:extLst>
                    <a:ext uri="{FF2B5EF4-FFF2-40B4-BE49-F238E27FC236}">
                      <a16:creationId xmlns:a16="http://schemas.microsoft.com/office/drawing/2014/main" id="{5128353D-F9A4-1E0F-7E11-CA9C10F5EC34}"/>
                    </a:ext>
                  </a:extLst>
                </p:cNvPr>
                <p:cNvSpPr txBox="1"/>
                <p:nvPr/>
              </p:nvSpPr>
              <p:spPr bwMode="auto">
                <a:xfrm>
                  <a:off x="4978870" y="4418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8" name="TextBox 297">
                  <a:extLst>
                    <a:ext uri="{FF2B5EF4-FFF2-40B4-BE49-F238E27FC236}">
                      <a16:creationId xmlns:a16="http://schemas.microsoft.com/office/drawing/2014/main" id="{2BB19D57-545C-ACD5-C2DB-241CE93C99C5}"/>
                    </a:ext>
                  </a:extLst>
                </p:cNvPr>
                <p:cNvSpPr txBox="1"/>
                <p:nvPr/>
              </p:nvSpPr>
              <p:spPr bwMode="auto">
                <a:xfrm>
                  <a:off x="4721695" y="4545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9" name="TextBox 298">
                  <a:extLst>
                    <a:ext uri="{FF2B5EF4-FFF2-40B4-BE49-F238E27FC236}">
                      <a16:creationId xmlns:a16="http://schemas.microsoft.com/office/drawing/2014/main" id="{8758EA40-01D8-E568-4589-8D0E3091EBB3}"/>
                    </a:ext>
                  </a:extLst>
                </p:cNvPr>
                <p:cNvSpPr txBox="1"/>
                <p:nvPr/>
              </p:nvSpPr>
              <p:spPr bwMode="auto">
                <a:xfrm>
                  <a:off x="4537545" y="45488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0" name="TextBox 299">
                  <a:extLst>
                    <a:ext uri="{FF2B5EF4-FFF2-40B4-BE49-F238E27FC236}">
                      <a16:creationId xmlns:a16="http://schemas.microsoft.com/office/drawing/2014/main" id="{38956BC1-0C27-A965-9884-B24AC03CDE9C}"/>
                    </a:ext>
                  </a:extLst>
                </p:cNvPr>
                <p:cNvSpPr txBox="1"/>
                <p:nvPr/>
              </p:nvSpPr>
              <p:spPr bwMode="auto">
                <a:xfrm>
                  <a:off x="4575645"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1" name="TextBox 300">
                  <a:extLst>
                    <a:ext uri="{FF2B5EF4-FFF2-40B4-BE49-F238E27FC236}">
                      <a16:creationId xmlns:a16="http://schemas.microsoft.com/office/drawing/2014/main" id="{0E05C7F5-3E92-9251-1BBE-ECD89A9D7488}"/>
                    </a:ext>
                  </a:extLst>
                </p:cNvPr>
                <p:cNvSpPr txBox="1"/>
                <p:nvPr/>
              </p:nvSpPr>
              <p:spPr bwMode="auto">
                <a:xfrm>
                  <a:off x="4642320" y="45551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2" name="TextBox 301">
                  <a:extLst>
                    <a:ext uri="{FF2B5EF4-FFF2-40B4-BE49-F238E27FC236}">
                      <a16:creationId xmlns:a16="http://schemas.microsoft.com/office/drawing/2014/main" id="{4A42E8F5-B02E-3A48-7456-70E3333AFDB8}"/>
                    </a:ext>
                  </a:extLst>
                </p:cNvPr>
                <p:cNvSpPr txBox="1"/>
                <p:nvPr/>
              </p:nvSpPr>
              <p:spPr bwMode="auto">
                <a:xfrm>
                  <a:off x="4591520"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3" name="TextBox 302">
                  <a:extLst>
                    <a:ext uri="{FF2B5EF4-FFF2-40B4-BE49-F238E27FC236}">
                      <a16:creationId xmlns:a16="http://schemas.microsoft.com/office/drawing/2014/main" id="{1BCF0765-0FB1-1261-B2F0-DF7F9E61FFAD}"/>
                    </a:ext>
                  </a:extLst>
                </p:cNvPr>
                <p:cNvSpPr txBox="1"/>
                <p:nvPr/>
              </p:nvSpPr>
              <p:spPr bwMode="auto">
                <a:xfrm>
                  <a:off x="4610570"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4" name="TextBox 303">
                  <a:extLst>
                    <a:ext uri="{FF2B5EF4-FFF2-40B4-BE49-F238E27FC236}">
                      <a16:creationId xmlns:a16="http://schemas.microsoft.com/office/drawing/2014/main" id="{E2C86A57-19BB-FF92-6D51-54F42C39F4E8}"/>
                    </a:ext>
                  </a:extLst>
                </p:cNvPr>
                <p:cNvSpPr txBox="1"/>
                <p:nvPr/>
              </p:nvSpPr>
              <p:spPr bwMode="auto">
                <a:xfrm>
                  <a:off x="4626445"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5" name="TextBox 304">
                  <a:extLst>
                    <a:ext uri="{FF2B5EF4-FFF2-40B4-BE49-F238E27FC236}">
                      <a16:creationId xmlns:a16="http://schemas.microsoft.com/office/drawing/2014/main" id="{A609F13F-83C4-B0AA-A861-E5FBBD0CFF28}"/>
                    </a:ext>
                  </a:extLst>
                </p:cNvPr>
                <p:cNvSpPr txBox="1"/>
                <p:nvPr/>
              </p:nvSpPr>
              <p:spPr bwMode="auto">
                <a:xfrm>
                  <a:off x="4674070" y="45551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6" name="TextBox 305">
                  <a:extLst>
                    <a:ext uri="{FF2B5EF4-FFF2-40B4-BE49-F238E27FC236}">
                      <a16:creationId xmlns:a16="http://schemas.microsoft.com/office/drawing/2014/main" id="{5C8C1195-7686-22D8-E292-593413F9E56E}"/>
                    </a:ext>
                  </a:extLst>
                </p:cNvPr>
                <p:cNvSpPr txBox="1"/>
                <p:nvPr/>
              </p:nvSpPr>
              <p:spPr bwMode="auto">
                <a:xfrm>
                  <a:off x="4699470" y="45551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grpSp>
      <p:sp>
        <p:nvSpPr>
          <p:cNvPr id="2" name="Rectangle 2">
            <a:extLst>
              <a:ext uri="{FF2B5EF4-FFF2-40B4-BE49-F238E27FC236}">
                <a16:creationId xmlns:a16="http://schemas.microsoft.com/office/drawing/2014/main" id="{5C2E64C5-C3B2-AD0A-FE75-48357986D248}"/>
              </a:ext>
            </a:extLst>
          </p:cNvPr>
          <p:cNvSpPr>
            <a:spLocks noGrp="1" noChangeArrowheads="1"/>
          </p:cNvSpPr>
          <p:nvPr>
            <p:ph type="title"/>
          </p:nvPr>
        </p:nvSpPr>
        <p:spPr>
          <a:xfrm>
            <a:off x="609759" y="238127"/>
            <a:ext cx="10872444" cy="1103313"/>
          </a:xfrm>
        </p:spPr>
        <p:txBody>
          <a:bodyPr/>
          <a:lstStyle/>
          <a:p>
            <a:r>
              <a:rPr lang="en-US" dirty="0"/>
              <a:t>ALPINE: Cumulative Incidence of Any-Grade Atrial Fibrillation/Flutter and Hypertension</a:t>
            </a:r>
            <a:endParaRPr lang="en-US" altLang="en-US" dirty="0"/>
          </a:p>
        </p:txBody>
      </p:sp>
      <p:sp>
        <p:nvSpPr>
          <p:cNvPr id="3" name="Text Box 11">
            <a:extLst>
              <a:ext uri="{FF2B5EF4-FFF2-40B4-BE49-F238E27FC236}">
                <a16:creationId xmlns:a16="http://schemas.microsoft.com/office/drawing/2014/main" id="{17D26E9B-EABC-BA45-17FA-22B073924AB3}"/>
              </a:ext>
            </a:extLst>
          </p:cNvPr>
          <p:cNvSpPr txBox="1">
            <a:spLocks noChangeArrowheads="1"/>
          </p:cNvSpPr>
          <p:nvPr/>
        </p:nvSpPr>
        <p:spPr bwMode="auto">
          <a:xfrm>
            <a:off x="405229" y="637002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ASH 2023. Abstr 202. </a:t>
            </a:r>
          </a:p>
        </p:txBody>
      </p:sp>
      <p:sp>
        <p:nvSpPr>
          <p:cNvPr id="6" name="TextBox 5">
            <a:extLst>
              <a:ext uri="{FF2B5EF4-FFF2-40B4-BE49-F238E27FC236}">
                <a16:creationId xmlns:a16="http://schemas.microsoft.com/office/drawing/2014/main" id="{E82DB441-17D8-B2C6-528E-5C189363A1EA}"/>
              </a:ext>
            </a:extLst>
          </p:cNvPr>
          <p:cNvSpPr txBox="1"/>
          <p:nvPr/>
        </p:nvSpPr>
        <p:spPr bwMode="auto">
          <a:xfrm>
            <a:off x="1081377" y="1489361"/>
            <a:ext cx="46435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242021"/>
                </a:solidFill>
                <a:effectLst/>
                <a:uLnTx/>
                <a:uFillTx/>
                <a:latin typeface="OTNEJMQuadraat"/>
                <a:ea typeface="+mn-ea"/>
                <a:cs typeface="Arial" panose="020B0604020202020204" pitchFamily="34" charset="0"/>
              </a:rPr>
              <a:t>Atrial Fibrillation or Flutter</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F6FC91D8-C583-29C0-7368-A426838A9D3A}"/>
              </a:ext>
            </a:extLst>
          </p:cNvPr>
          <p:cNvSpPr txBox="1"/>
          <p:nvPr/>
        </p:nvSpPr>
        <p:spPr bwMode="auto">
          <a:xfrm>
            <a:off x="6957391" y="1494615"/>
            <a:ext cx="4768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242021"/>
                </a:solidFill>
                <a:effectLst/>
                <a:uLnTx/>
                <a:uFillTx/>
                <a:latin typeface="OTNEJMQuadraat"/>
                <a:ea typeface="+mn-ea"/>
                <a:cs typeface="Arial" panose="020B0604020202020204" pitchFamily="34" charset="0"/>
              </a:rPr>
              <a:t>Hypertension</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EABD1C0D-B72A-2C54-27C9-D3CB1158AC7E}"/>
              </a:ext>
            </a:extLst>
          </p:cNvPr>
          <p:cNvCxnSpPr>
            <a:cxnSpLocks/>
          </p:cNvCxnSpPr>
          <p:nvPr/>
        </p:nvCxnSpPr>
        <p:spPr bwMode="auto">
          <a:xfrm>
            <a:off x="1067834" y="2215983"/>
            <a:ext cx="0" cy="287382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AEBC6D6-1717-B384-6F45-8E3644258A92}"/>
              </a:ext>
            </a:extLst>
          </p:cNvPr>
          <p:cNvCxnSpPr>
            <a:cxnSpLocks/>
          </p:cNvCxnSpPr>
          <p:nvPr/>
        </p:nvCxnSpPr>
        <p:spPr bwMode="auto">
          <a:xfrm>
            <a:off x="1060678" y="5073207"/>
            <a:ext cx="478892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C268231-1051-AD1A-D070-0347126E916C}"/>
              </a:ext>
            </a:extLst>
          </p:cNvPr>
          <p:cNvCxnSpPr>
            <a:cxnSpLocks/>
          </p:cNvCxnSpPr>
          <p:nvPr/>
        </p:nvCxnSpPr>
        <p:spPr bwMode="auto">
          <a:xfrm flipH="1">
            <a:off x="1006275" y="2222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94DCA1D-D274-7DE5-A35B-DE0BAB5B8CE0}"/>
              </a:ext>
            </a:extLst>
          </p:cNvPr>
          <p:cNvCxnSpPr>
            <a:cxnSpLocks/>
          </p:cNvCxnSpPr>
          <p:nvPr/>
        </p:nvCxnSpPr>
        <p:spPr bwMode="auto">
          <a:xfrm flipH="1">
            <a:off x="1006275" y="27929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43CDA38-ADFD-3BFC-F4B9-02D9962552E5}"/>
              </a:ext>
            </a:extLst>
          </p:cNvPr>
          <p:cNvCxnSpPr>
            <a:cxnSpLocks/>
          </p:cNvCxnSpPr>
          <p:nvPr/>
        </p:nvCxnSpPr>
        <p:spPr bwMode="auto">
          <a:xfrm flipH="1">
            <a:off x="1006275" y="33629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5BB5D56-2214-0B0B-8ABB-4F3ED86B4871}"/>
              </a:ext>
            </a:extLst>
          </p:cNvPr>
          <p:cNvCxnSpPr>
            <a:cxnSpLocks/>
          </p:cNvCxnSpPr>
          <p:nvPr/>
        </p:nvCxnSpPr>
        <p:spPr bwMode="auto">
          <a:xfrm flipH="1">
            <a:off x="1006275" y="39330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CA23787-4CCE-6697-DDED-D5786938D2E3}"/>
              </a:ext>
            </a:extLst>
          </p:cNvPr>
          <p:cNvCxnSpPr>
            <a:cxnSpLocks/>
          </p:cNvCxnSpPr>
          <p:nvPr/>
        </p:nvCxnSpPr>
        <p:spPr bwMode="auto">
          <a:xfrm flipH="1">
            <a:off x="1006275" y="45031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8A56A6B-2E15-E2E3-187C-458E561888D9}"/>
              </a:ext>
            </a:extLst>
          </p:cNvPr>
          <p:cNvCxnSpPr>
            <a:cxnSpLocks/>
          </p:cNvCxnSpPr>
          <p:nvPr/>
        </p:nvCxnSpPr>
        <p:spPr bwMode="auto">
          <a:xfrm flipH="1">
            <a:off x="1006275" y="50732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784FA42-B3C6-483F-09A0-5AF66D7B5B01}"/>
              </a:ext>
            </a:extLst>
          </p:cNvPr>
          <p:cNvCxnSpPr>
            <a:cxnSpLocks/>
          </p:cNvCxnSpPr>
          <p:nvPr/>
        </p:nvCxnSpPr>
        <p:spPr bwMode="auto">
          <a:xfrm>
            <a:off x="1067834"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D24C2E6-8562-AB9C-EE8D-CE13EE6FB245}"/>
              </a:ext>
            </a:extLst>
          </p:cNvPr>
          <p:cNvCxnSpPr>
            <a:cxnSpLocks/>
          </p:cNvCxnSpPr>
          <p:nvPr/>
        </p:nvCxnSpPr>
        <p:spPr bwMode="auto">
          <a:xfrm>
            <a:off x="1306657"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E62FBD5-A2B6-EEDD-54B4-D3E3449725FE}"/>
              </a:ext>
            </a:extLst>
          </p:cNvPr>
          <p:cNvCxnSpPr>
            <a:cxnSpLocks/>
          </p:cNvCxnSpPr>
          <p:nvPr/>
        </p:nvCxnSpPr>
        <p:spPr bwMode="auto">
          <a:xfrm>
            <a:off x="1545480"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A1EC3A3-BDDA-7843-3862-2B5BDE109BB8}"/>
              </a:ext>
            </a:extLst>
          </p:cNvPr>
          <p:cNvCxnSpPr>
            <a:cxnSpLocks/>
          </p:cNvCxnSpPr>
          <p:nvPr/>
        </p:nvCxnSpPr>
        <p:spPr bwMode="auto">
          <a:xfrm>
            <a:off x="1784303"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6E624A9-2789-13C1-CC7E-1923366573C5}"/>
              </a:ext>
            </a:extLst>
          </p:cNvPr>
          <p:cNvCxnSpPr>
            <a:cxnSpLocks/>
          </p:cNvCxnSpPr>
          <p:nvPr/>
        </p:nvCxnSpPr>
        <p:spPr bwMode="auto">
          <a:xfrm>
            <a:off x="2023127"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7D4953A-CAC4-6AF4-05B9-B824306DC770}"/>
              </a:ext>
            </a:extLst>
          </p:cNvPr>
          <p:cNvCxnSpPr>
            <a:cxnSpLocks/>
          </p:cNvCxnSpPr>
          <p:nvPr/>
        </p:nvCxnSpPr>
        <p:spPr bwMode="auto">
          <a:xfrm>
            <a:off x="2261950"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E9AFF7C-54D8-21D4-8D70-63531324D6A3}"/>
              </a:ext>
            </a:extLst>
          </p:cNvPr>
          <p:cNvCxnSpPr>
            <a:cxnSpLocks/>
          </p:cNvCxnSpPr>
          <p:nvPr/>
        </p:nvCxnSpPr>
        <p:spPr bwMode="auto">
          <a:xfrm>
            <a:off x="2500773"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6A439E0-8D1E-2D82-9522-F533A66D2C3B}"/>
              </a:ext>
            </a:extLst>
          </p:cNvPr>
          <p:cNvCxnSpPr>
            <a:cxnSpLocks/>
          </p:cNvCxnSpPr>
          <p:nvPr/>
        </p:nvCxnSpPr>
        <p:spPr bwMode="auto">
          <a:xfrm>
            <a:off x="2739596"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13098B0-0050-5E10-EA06-9032F4A3B309}"/>
              </a:ext>
            </a:extLst>
          </p:cNvPr>
          <p:cNvCxnSpPr>
            <a:cxnSpLocks/>
          </p:cNvCxnSpPr>
          <p:nvPr/>
        </p:nvCxnSpPr>
        <p:spPr bwMode="auto">
          <a:xfrm>
            <a:off x="2978419"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7C4F9BC-BB7A-EA5E-25D1-2AE8B5C38388}"/>
              </a:ext>
            </a:extLst>
          </p:cNvPr>
          <p:cNvCxnSpPr>
            <a:cxnSpLocks/>
          </p:cNvCxnSpPr>
          <p:nvPr/>
        </p:nvCxnSpPr>
        <p:spPr bwMode="auto">
          <a:xfrm>
            <a:off x="3217243"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D87B1A2-7CA7-C2CD-8FE6-C63222B07D9B}"/>
              </a:ext>
            </a:extLst>
          </p:cNvPr>
          <p:cNvCxnSpPr>
            <a:cxnSpLocks/>
          </p:cNvCxnSpPr>
          <p:nvPr/>
        </p:nvCxnSpPr>
        <p:spPr bwMode="auto">
          <a:xfrm>
            <a:off x="3456066"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6EF7337-8B7E-FD53-BB2E-C22D4FF93498}"/>
              </a:ext>
            </a:extLst>
          </p:cNvPr>
          <p:cNvCxnSpPr>
            <a:cxnSpLocks/>
          </p:cNvCxnSpPr>
          <p:nvPr/>
        </p:nvCxnSpPr>
        <p:spPr bwMode="auto">
          <a:xfrm>
            <a:off x="3694889"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5953CEF-8A99-008A-898F-996572436633}"/>
              </a:ext>
            </a:extLst>
          </p:cNvPr>
          <p:cNvCxnSpPr>
            <a:cxnSpLocks/>
          </p:cNvCxnSpPr>
          <p:nvPr/>
        </p:nvCxnSpPr>
        <p:spPr bwMode="auto">
          <a:xfrm>
            <a:off x="3933712"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5A197B3-3384-2804-C4F3-A30FA894DC57}"/>
              </a:ext>
            </a:extLst>
          </p:cNvPr>
          <p:cNvCxnSpPr>
            <a:cxnSpLocks/>
          </p:cNvCxnSpPr>
          <p:nvPr/>
        </p:nvCxnSpPr>
        <p:spPr bwMode="auto">
          <a:xfrm>
            <a:off x="4172535"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B488A11-280B-0A45-32B2-847AD0AF9FDD}"/>
              </a:ext>
            </a:extLst>
          </p:cNvPr>
          <p:cNvCxnSpPr>
            <a:cxnSpLocks/>
          </p:cNvCxnSpPr>
          <p:nvPr/>
        </p:nvCxnSpPr>
        <p:spPr bwMode="auto">
          <a:xfrm>
            <a:off x="4411359"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E3A4D77-BB0A-15F1-2B07-BDD43DE5085A}"/>
              </a:ext>
            </a:extLst>
          </p:cNvPr>
          <p:cNvCxnSpPr>
            <a:cxnSpLocks/>
          </p:cNvCxnSpPr>
          <p:nvPr/>
        </p:nvCxnSpPr>
        <p:spPr bwMode="auto">
          <a:xfrm>
            <a:off x="4650182"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F38E3DB-36B7-1860-BB55-BBBBDD86ED19}"/>
              </a:ext>
            </a:extLst>
          </p:cNvPr>
          <p:cNvCxnSpPr>
            <a:cxnSpLocks/>
          </p:cNvCxnSpPr>
          <p:nvPr/>
        </p:nvCxnSpPr>
        <p:spPr bwMode="auto">
          <a:xfrm>
            <a:off x="4889005"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0171F4B-5ACC-AFA3-7287-DBA8252F0DAD}"/>
              </a:ext>
            </a:extLst>
          </p:cNvPr>
          <p:cNvCxnSpPr>
            <a:cxnSpLocks/>
          </p:cNvCxnSpPr>
          <p:nvPr/>
        </p:nvCxnSpPr>
        <p:spPr bwMode="auto">
          <a:xfrm>
            <a:off x="5127828"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58D3A3C-9595-C739-F37D-A88AFB163669}"/>
              </a:ext>
            </a:extLst>
          </p:cNvPr>
          <p:cNvCxnSpPr>
            <a:cxnSpLocks/>
          </p:cNvCxnSpPr>
          <p:nvPr/>
        </p:nvCxnSpPr>
        <p:spPr bwMode="auto">
          <a:xfrm>
            <a:off x="5366651"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716A6EE-AEEA-5650-17D9-4FF5E4A7E34D}"/>
              </a:ext>
            </a:extLst>
          </p:cNvPr>
          <p:cNvCxnSpPr>
            <a:cxnSpLocks/>
          </p:cNvCxnSpPr>
          <p:nvPr/>
        </p:nvCxnSpPr>
        <p:spPr bwMode="auto">
          <a:xfrm>
            <a:off x="5605475"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E46E7B8-B84B-7FAE-CDA5-4033B7F4279C}"/>
              </a:ext>
            </a:extLst>
          </p:cNvPr>
          <p:cNvCxnSpPr>
            <a:cxnSpLocks/>
          </p:cNvCxnSpPr>
          <p:nvPr/>
        </p:nvCxnSpPr>
        <p:spPr bwMode="auto">
          <a:xfrm>
            <a:off x="5844297" y="5073115"/>
            <a:ext cx="0" cy="65903"/>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A88A62B0-362A-ABB2-4957-05ACD5B62C7B}"/>
              </a:ext>
            </a:extLst>
          </p:cNvPr>
          <p:cNvSpPr txBox="1"/>
          <p:nvPr/>
        </p:nvSpPr>
        <p:spPr bwMode="auto">
          <a:xfrm>
            <a:off x="657749" y="2077875"/>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1" name="TextBox 40">
            <a:extLst>
              <a:ext uri="{FF2B5EF4-FFF2-40B4-BE49-F238E27FC236}">
                <a16:creationId xmlns:a16="http://schemas.microsoft.com/office/drawing/2014/main" id="{4BC29496-E761-0328-4812-599363DFD56B}"/>
              </a:ext>
            </a:extLst>
          </p:cNvPr>
          <p:cNvSpPr txBox="1"/>
          <p:nvPr/>
        </p:nvSpPr>
        <p:spPr bwMode="auto">
          <a:xfrm>
            <a:off x="657749" y="2643815"/>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2" name="TextBox 41">
            <a:extLst>
              <a:ext uri="{FF2B5EF4-FFF2-40B4-BE49-F238E27FC236}">
                <a16:creationId xmlns:a16="http://schemas.microsoft.com/office/drawing/2014/main" id="{61C3FCCF-6CA0-BDD1-5720-A04434D226C5}"/>
              </a:ext>
            </a:extLst>
          </p:cNvPr>
          <p:cNvSpPr txBox="1"/>
          <p:nvPr/>
        </p:nvSpPr>
        <p:spPr bwMode="auto">
          <a:xfrm>
            <a:off x="657749" y="3209755"/>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3" name="TextBox 42">
            <a:extLst>
              <a:ext uri="{FF2B5EF4-FFF2-40B4-BE49-F238E27FC236}">
                <a16:creationId xmlns:a16="http://schemas.microsoft.com/office/drawing/2014/main" id="{DB186BBC-E50A-3F4F-86F6-AE62B915DAF6}"/>
              </a:ext>
            </a:extLst>
          </p:cNvPr>
          <p:cNvSpPr txBox="1"/>
          <p:nvPr/>
        </p:nvSpPr>
        <p:spPr bwMode="auto">
          <a:xfrm>
            <a:off x="657749" y="3775695"/>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4" name="TextBox 43">
            <a:extLst>
              <a:ext uri="{FF2B5EF4-FFF2-40B4-BE49-F238E27FC236}">
                <a16:creationId xmlns:a16="http://schemas.microsoft.com/office/drawing/2014/main" id="{4F6757C1-EC95-1A32-AD0A-FAFE7A4D1F64}"/>
              </a:ext>
            </a:extLst>
          </p:cNvPr>
          <p:cNvSpPr txBox="1"/>
          <p:nvPr/>
        </p:nvSpPr>
        <p:spPr bwMode="auto">
          <a:xfrm>
            <a:off x="657749" y="4341635"/>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5" name="TextBox 44">
            <a:extLst>
              <a:ext uri="{FF2B5EF4-FFF2-40B4-BE49-F238E27FC236}">
                <a16:creationId xmlns:a16="http://schemas.microsoft.com/office/drawing/2014/main" id="{7C3A99B7-D4F4-167E-B031-C6A9CDA2D572}"/>
              </a:ext>
            </a:extLst>
          </p:cNvPr>
          <p:cNvSpPr txBox="1"/>
          <p:nvPr/>
        </p:nvSpPr>
        <p:spPr bwMode="auto">
          <a:xfrm>
            <a:off x="657749" y="4907573"/>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6" name="TextBox 45">
            <a:extLst>
              <a:ext uri="{FF2B5EF4-FFF2-40B4-BE49-F238E27FC236}">
                <a16:creationId xmlns:a16="http://schemas.microsoft.com/office/drawing/2014/main" id="{86F7B281-EFD8-D0B5-AD26-52BF8ADBCEC0}"/>
              </a:ext>
            </a:extLst>
          </p:cNvPr>
          <p:cNvSpPr txBox="1"/>
          <p:nvPr/>
        </p:nvSpPr>
        <p:spPr bwMode="auto">
          <a:xfrm rot="16200000">
            <a:off x="-782147" y="3502319"/>
            <a:ext cx="28667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a:t>
            </a:r>
          </a:p>
        </p:txBody>
      </p:sp>
      <p:sp>
        <p:nvSpPr>
          <p:cNvPr id="47" name="TextBox 46">
            <a:extLst>
              <a:ext uri="{FF2B5EF4-FFF2-40B4-BE49-F238E27FC236}">
                <a16:creationId xmlns:a16="http://schemas.microsoft.com/office/drawing/2014/main" id="{77D153FC-F382-F6FA-B8BD-9ACDB8C86DEC}"/>
              </a:ext>
            </a:extLst>
          </p:cNvPr>
          <p:cNvSpPr txBox="1"/>
          <p:nvPr/>
        </p:nvSpPr>
        <p:spPr bwMode="auto">
          <a:xfrm>
            <a:off x="1069087" y="5329729"/>
            <a:ext cx="47618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48" name="TextBox 47">
            <a:extLst>
              <a:ext uri="{FF2B5EF4-FFF2-40B4-BE49-F238E27FC236}">
                <a16:creationId xmlns:a16="http://schemas.microsoft.com/office/drawing/2014/main" id="{12DE0B91-663B-EF17-E543-2CFA3EC1C9D7}"/>
              </a:ext>
            </a:extLst>
          </p:cNvPr>
          <p:cNvSpPr txBox="1"/>
          <p:nvPr/>
        </p:nvSpPr>
        <p:spPr bwMode="auto">
          <a:xfrm>
            <a:off x="5644379"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9" name="TextBox 48">
            <a:extLst>
              <a:ext uri="{FF2B5EF4-FFF2-40B4-BE49-F238E27FC236}">
                <a16:creationId xmlns:a16="http://schemas.microsoft.com/office/drawing/2014/main" id="{07BBDD2E-4505-8253-C9B3-23F6A1A62273}"/>
              </a:ext>
            </a:extLst>
          </p:cNvPr>
          <p:cNvSpPr txBox="1"/>
          <p:nvPr/>
        </p:nvSpPr>
        <p:spPr bwMode="auto">
          <a:xfrm>
            <a:off x="935453" y="5072801"/>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E30B9683-93AC-120E-F50B-4DE42F1E8A94}"/>
              </a:ext>
            </a:extLst>
          </p:cNvPr>
          <p:cNvSpPr txBox="1"/>
          <p:nvPr/>
        </p:nvSpPr>
        <p:spPr bwMode="auto">
          <a:xfrm>
            <a:off x="1174547" y="5072801"/>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1" name="TextBox 50">
            <a:extLst>
              <a:ext uri="{FF2B5EF4-FFF2-40B4-BE49-F238E27FC236}">
                <a16:creationId xmlns:a16="http://schemas.microsoft.com/office/drawing/2014/main" id="{B54871BC-5AFA-A855-ED9D-096E0EB649A1}"/>
              </a:ext>
            </a:extLst>
          </p:cNvPr>
          <p:cNvSpPr txBox="1"/>
          <p:nvPr/>
        </p:nvSpPr>
        <p:spPr bwMode="auto">
          <a:xfrm>
            <a:off x="1413641" y="5072801"/>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2" name="TextBox 51">
            <a:extLst>
              <a:ext uri="{FF2B5EF4-FFF2-40B4-BE49-F238E27FC236}">
                <a16:creationId xmlns:a16="http://schemas.microsoft.com/office/drawing/2014/main" id="{CFCE79A3-E981-733E-1FEE-F4A870EF2B89}"/>
              </a:ext>
            </a:extLst>
          </p:cNvPr>
          <p:cNvSpPr txBox="1"/>
          <p:nvPr/>
        </p:nvSpPr>
        <p:spPr bwMode="auto">
          <a:xfrm>
            <a:off x="1652735" y="5072801"/>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53" name="TextBox 52">
            <a:extLst>
              <a:ext uri="{FF2B5EF4-FFF2-40B4-BE49-F238E27FC236}">
                <a16:creationId xmlns:a16="http://schemas.microsoft.com/office/drawing/2014/main" id="{81AA9984-8CB6-441B-E58A-A235CEFB9D4E}"/>
              </a:ext>
            </a:extLst>
          </p:cNvPr>
          <p:cNvSpPr txBox="1"/>
          <p:nvPr/>
        </p:nvSpPr>
        <p:spPr bwMode="auto">
          <a:xfrm>
            <a:off x="1817132"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4" name="TextBox 53">
            <a:extLst>
              <a:ext uri="{FF2B5EF4-FFF2-40B4-BE49-F238E27FC236}">
                <a16:creationId xmlns:a16="http://schemas.microsoft.com/office/drawing/2014/main" id="{60DF71D5-BEB1-08A1-8956-E4931DEADB65}"/>
              </a:ext>
            </a:extLst>
          </p:cNvPr>
          <p:cNvSpPr txBox="1"/>
          <p:nvPr/>
        </p:nvSpPr>
        <p:spPr bwMode="auto">
          <a:xfrm>
            <a:off x="2056227"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5" name="TextBox 54">
            <a:extLst>
              <a:ext uri="{FF2B5EF4-FFF2-40B4-BE49-F238E27FC236}">
                <a16:creationId xmlns:a16="http://schemas.microsoft.com/office/drawing/2014/main" id="{508B83D8-41A5-45AD-E6CD-1539AE9F3D16}"/>
              </a:ext>
            </a:extLst>
          </p:cNvPr>
          <p:cNvSpPr txBox="1"/>
          <p:nvPr/>
        </p:nvSpPr>
        <p:spPr bwMode="auto">
          <a:xfrm>
            <a:off x="2295320"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6" name="TextBox 55">
            <a:extLst>
              <a:ext uri="{FF2B5EF4-FFF2-40B4-BE49-F238E27FC236}">
                <a16:creationId xmlns:a16="http://schemas.microsoft.com/office/drawing/2014/main" id="{35B71A22-C00D-22DB-5FD3-237A80A0B1DD}"/>
              </a:ext>
            </a:extLst>
          </p:cNvPr>
          <p:cNvSpPr txBox="1"/>
          <p:nvPr/>
        </p:nvSpPr>
        <p:spPr bwMode="auto">
          <a:xfrm>
            <a:off x="2534414"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57" name="TextBox 56">
            <a:extLst>
              <a:ext uri="{FF2B5EF4-FFF2-40B4-BE49-F238E27FC236}">
                <a16:creationId xmlns:a16="http://schemas.microsoft.com/office/drawing/2014/main" id="{A5F49FB2-B67A-804C-CC5B-59295120F3F4}"/>
              </a:ext>
            </a:extLst>
          </p:cNvPr>
          <p:cNvSpPr txBox="1"/>
          <p:nvPr/>
        </p:nvSpPr>
        <p:spPr bwMode="auto">
          <a:xfrm>
            <a:off x="2773510"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8" name="TextBox 57">
            <a:extLst>
              <a:ext uri="{FF2B5EF4-FFF2-40B4-BE49-F238E27FC236}">
                <a16:creationId xmlns:a16="http://schemas.microsoft.com/office/drawing/2014/main" id="{05651BE9-96DA-16E0-EAE3-157A55D61F58}"/>
              </a:ext>
            </a:extLst>
          </p:cNvPr>
          <p:cNvSpPr txBox="1"/>
          <p:nvPr/>
        </p:nvSpPr>
        <p:spPr bwMode="auto">
          <a:xfrm>
            <a:off x="3012605"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59" name="TextBox 58">
            <a:extLst>
              <a:ext uri="{FF2B5EF4-FFF2-40B4-BE49-F238E27FC236}">
                <a16:creationId xmlns:a16="http://schemas.microsoft.com/office/drawing/2014/main" id="{093F2193-6B79-E217-8173-C5D3E35A9019}"/>
              </a:ext>
            </a:extLst>
          </p:cNvPr>
          <p:cNvSpPr txBox="1"/>
          <p:nvPr/>
        </p:nvSpPr>
        <p:spPr bwMode="auto">
          <a:xfrm>
            <a:off x="3251700"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0" name="TextBox 59">
            <a:extLst>
              <a:ext uri="{FF2B5EF4-FFF2-40B4-BE49-F238E27FC236}">
                <a16:creationId xmlns:a16="http://schemas.microsoft.com/office/drawing/2014/main" id="{D26E2BE5-F1C7-1C14-E462-7AAA541DDFFF}"/>
              </a:ext>
            </a:extLst>
          </p:cNvPr>
          <p:cNvSpPr txBox="1"/>
          <p:nvPr/>
        </p:nvSpPr>
        <p:spPr bwMode="auto">
          <a:xfrm>
            <a:off x="3490795"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61" name="TextBox 60">
            <a:extLst>
              <a:ext uri="{FF2B5EF4-FFF2-40B4-BE49-F238E27FC236}">
                <a16:creationId xmlns:a16="http://schemas.microsoft.com/office/drawing/2014/main" id="{707344CF-F9A1-42AA-7E81-FC84E6966AC3}"/>
              </a:ext>
            </a:extLst>
          </p:cNvPr>
          <p:cNvSpPr txBox="1"/>
          <p:nvPr/>
        </p:nvSpPr>
        <p:spPr bwMode="auto">
          <a:xfrm>
            <a:off x="3729890"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2" name="TextBox 61">
            <a:extLst>
              <a:ext uri="{FF2B5EF4-FFF2-40B4-BE49-F238E27FC236}">
                <a16:creationId xmlns:a16="http://schemas.microsoft.com/office/drawing/2014/main" id="{1424193D-72A4-325F-3124-D76C1480D263}"/>
              </a:ext>
            </a:extLst>
          </p:cNvPr>
          <p:cNvSpPr txBox="1"/>
          <p:nvPr/>
        </p:nvSpPr>
        <p:spPr bwMode="auto">
          <a:xfrm>
            <a:off x="3968984"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63" name="TextBox 62">
            <a:extLst>
              <a:ext uri="{FF2B5EF4-FFF2-40B4-BE49-F238E27FC236}">
                <a16:creationId xmlns:a16="http://schemas.microsoft.com/office/drawing/2014/main" id="{19F953C8-C259-5FAD-E882-FC65FF480881}"/>
              </a:ext>
            </a:extLst>
          </p:cNvPr>
          <p:cNvSpPr txBox="1"/>
          <p:nvPr/>
        </p:nvSpPr>
        <p:spPr bwMode="auto">
          <a:xfrm>
            <a:off x="4208081"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64" name="TextBox 63">
            <a:extLst>
              <a:ext uri="{FF2B5EF4-FFF2-40B4-BE49-F238E27FC236}">
                <a16:creationId xmlns:a16="http://schemas.microsoft.com/office/drawing/2014/main" id="{CBD695EF-372F-03DE-FCFD-EF0BC96AD700}"/>
              </a:ext>
            </a:extLst>
          </p:cNvPr>
          <p:cNvSpPr txBox="1"/>
          <p:nvPr/>
        </p:nvSpPr>
        <p:spPr bwMode="auto">
          <a:xfrm>
            <a:off x="4447174"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65" name="TextBox 64">
            <a:extLst>
              <a:ext uri="{FF2B5EF4-FFF2-40B4-BE49-F238E27FC236}">
                <a16:creationId xmlns:a16="http://schemas.microsoft.com/office/drawing/2014/main" id="{3868645A-89FA-C4A9-F4B2-AD5AC20667CB}"/>
              </a:ext>
            </a:extLst>
          </p:cNvPr>
          <p:cNvSpPr txBox="1"/>
          <p:nvPr/>
        </p:nvSpPr>
        <p:spPr bwMode="auto">
          <a:xfrm>
            <a:off x="4686270"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66" name="TextBox 65">
            <a:extLst>
              <a:ext uri="{FF2B5EF4-FFF2-40B4-BE49-F238E27FC236}">
                <a16:creationId xmlns:a16="http://schemas.microsoft.com/office/drawing/2014/main" id="{E080688B-69AE-FC0A-2FC1-E53CD0C20166}"/>
              </a:ext>
            </a:extLst>
          </p:cNvPr>
          <p:cNvSpPr txBox="1"/>
          <p:nvPr/>
        </p:nvSpPr>
        <p:spPr bwMode="auto">
          <a:xfrm>
            <a:off x="4925363"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67" name="TextBox 66">
            <a:extLst>
              <a:ext uri="{FF2B5EF4-FFF2-40B4-BE49-F238E27FC236}">
                <a16:creationId xmlns:a16="http://schemas.microsoft.com/office/drawing/2014/main" id="{B12ABEF4-A6DD-DB6E-B076-095380C431CE}"/>
              </a:ext>
            </a:extLst>
          </p:cNvPr>
          <p:cNvSpPr txBox="1"/>
          <p:nvPr/>
        </p:nvSpPr>
        <p:spPr bwMode="auto">
          <a:xfrm>
            <a:off x="5164456"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68" name="TextBox 67">
            <a:extLst>
              <a:ext uri="{FF2B5EF4-FFF2-40B4-BE49-F238E27FC236}">
                <a16:creationId xmlns:a16="http://schemas.microsoft.com/office/drawing/2014/main" id="{929F2CAE-64E8-3034-CE9F-EFE8EB1048B0}"/>
              </a:ext>
            </a:extLst>
          </p:cNvPr>
          <p:cNvSpPr txBox="1"/>
          <p:nvPr/>
        </p:nvSpPr>
        <p:spPr bwMode="auto">
          <a:xfrm>
            <a:off x="5403553" y="5072801"/>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4" name="TextBox 3">
            <a:extLst>
              <a:ext uri="{FF2B5EF4-FFF2-40B4-BE49-F238E27FC236}">
                <a16:creationId xmlns:a16="http://schemas.microsoft.com/office/drawing/2014/main" id="{236FE753-5FFE-B352-1CD5-415D7A1C4556}"/>
              </a:ext>
            </a:extLst>
          </p:cNvPr>
          <p:cNvSpPr txBox="1"/>
          <p:nvPr/>
        </p:nvSpPr>
        <p:spPr bwMode="auto">
          <a:xfrm>
            <a:off x="49176" y="5500958"/>
            <a:ext cx="1794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Zanubrutinib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Ibrutinib</a:t>
            </a:r>
          </a:p>
        </p:txBody>
      </p:sp>
      <p:sp>
        <p:nvSpPr>
          <p:cNvPr id="5" name="TextBox 4">
            <a:extLst>
              <a:ext uri="{FF2B5EF4-FFF2-40B4-BE49-F238E27FC236}">
                <a16:creationId xmlns:a16="http://schemas.microsoft.com/office/drawing/2014/main" id="{016C9DE0-4BBA-F093-6144-F64E25F3C534}"/>
              </a:ext>
            </a:extLst>
          </p:cNvPr>
          <p:cNvSpPr txBox="1"/>
          <p:nvPr/>
        </p:nvSpPr>
        <p:spPr bwMode="auto">
          <a:xfrm>
            <a:off x="832464"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324</a:t>
            </a:r>
          </a:p>
        </p:txBody>
      </p:sp>
      <p:sp>
        <p:nvSpPr>
          <p:cNvPr id="69" name="TextBox 68">
            <a:extLst>
              <a:ext uri="{FF2B5EF4-FFF2-40B4-BE49-F238E27FC236}">
                <a16:creationId xmlns:a16="http://schemas.microsoft.com/office/drawing/2014/main" id="{4933019B-6D89-50D0-7DDC-410726A1B140}"/>
              </a:ext>
            </a:extLst>
          </p:cNvPr>
          <p:cNvSpPr txBox="1"/>
          <p:nvPr/>
        </p:nvSpPr>
        <p:spPr bwMode="auto">
          <a:xfrm>
            <a:off x="1071901"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295</a:t>
            </a:r>
          </a:p>
        </p:txBody>
      </p:sp>
      <p:sp>
        <p:nvSpPr>
          <p:cNvPr id="70" name="TextBox 69">
            <a:extLst>
              <a:ext uri="{FF2B5EF4-FFF2-40B4-BE49-F238E27FC236}">
                <a16:creationId xmlns:a16="http://schemas.microsoft.com/office/drawing/2014/main" id="{D1EF1672-2E7D-41B2-736E-49CDB4E33AE1}"/>
              </a:ext>
            </a:extLst>
          </p:cNvPr>
          <p:cNvSpPr txBox="1"/>
          <p:nvPr/>
        </p:nvSpPr>
        <p:spPr bwMode="auto">
          <a:xfrm>
            <a:off x="1311339"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278</a:t>
            </a:r>
          </a:p>
        </p:txBody>
      </p:sp>
      <p:sp>
        <p:nvSpPr>
          <p:cNvPr id="71" name="TextBox 70">
            <a:extLst>
              <a:ext uri="{FF2B5EF4-FFF2-40B4-BE49-F238E27FC236}">
                <a16:creationId xmlns:a16="http://schemas.microsoft.com/office/drawing/2014/main" id="{176BB0FF-2A37-A714-8FB0-786A070C696C}"/>
              </a:ext>
            </a:extLst>
          </p:cNvPr>
          <p:cNvSpPr txBox="1"/>
          <p:nvPr/>
        </p:nvSpPr>
        <p:spPr bwMode="auto">
          <a:xfrm>
            <a:off x="1550776"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260</a:t>
            </a:r>
          </a:p>
        </p:txBody>
      </p:sp>
      <p:sp>
        <p:nvSpPr>
          <p:cNvPr id="72" name="TextBox 71">
            <a:extLst>
              <a:ext uri="{FF2B5EF4-FFF2-40B4-BE49-F238E27FC236}">
                <a16:creationId xmlns:a16="http://schemas.microsoft.com/office/drawing/2014/main" id="{8D81EC0B-58A4-9DB4-592E-BAD138C160B1}"/>
              </a:ext>
            </a:extLst>
          </p:cNvPr>
          <p:cNvSpPr txBox="1"/>
          <p:nvPr/>
        </p:nvSpPr>
        <p:spPr bwMode="auto">
          <a:xfrm>
            <a:off x="1790213"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247</a:t>
            </a:r>
          </a:p>
        </p:txBody>
      </p:sp>
      <p:sp>
        <p:nvSpPr>
          <p:cNvPr id="73" name="TextBox 72">
            <a:extLst>
              <a:ext uri="{FF2B5EF4-FFF2-40B4-BE49-F238E27FC236}">
                <a16:creationId xmlns:a16="http://schemas.microsoft.com/office/drawing/2014/main" id="{C82E5116-FD4B-0D21-4EDE-4B172F9CBB8C}"/>
              </a:ext>
            </a:extLst>
          </p:cNvPr>
          <p:cNvSpPr txBox="1"/>
          <p:nvPr/>
        </p:nvSpPr>
        <p:spPr bwMode="auto">
          <a:xfrm>
            <a:off x="2029650"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277</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a:t>
            </a:r>
          </a:p>
        </p:txBody>
      </p:sp>
      <p:sp>
        <p:nvSpPr>
          <p:cNvPr id="74" name="TextBox 73">
            <a:extLst>
              <a:ext uri="{FF2B5EF4-FFF2-40B4-BE49-F238E27FC236}">
                <a16:creationId xmlns:a16="http://schemas.microsoft.com/office/drawing/2014/main" id="{4FAED94B-DD34-2C4C-CF43-B370C7B7FC4A}"/>
              </a:ext>
            </a:extLst>
          </p:cNvPr>
          <p:cNvSpPr txBox="1"/>
          <p:nvPr/>
        </p:nvSpPr>
        <p:spPr bwMode="auto">
          <a:xfrm>
            <a:off x="2269087"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210</a:t>
            </a:r>
          </a:p>
        </p:txBody>
      </p:sp>
      <p:sp>
        <p:nvSpPr>
          <p:cNvPr id="75" name="TextBox 74">
            <a:extLst>
              <a:ext uri="{FF2B5EF4-FFF2-40B4-BE49-F238E27FC236}">
                <a16:creationId xmlns:a16="http://schemas.microsoft.com/office/drawing/2014/main" id="{EAA9B7F0-BCE7-EADF-C9C9-2A125DF0C2FD}"/>
              </a:ext>
            </a:extLst>
          </p:cNvPr>
          <p:cNvSpPr txBox="1"/>
          <p:nvPr/>
        </p:nvSpPr>
        <p:spPr bwMode="auto">
          <a:xfrm>
            <a:off x="2508525"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76" name="TextBox 75">
            <a:extLst>
              <a:ext uri="{FF2B5EF4-FFF2-40B4-BE49-F238E27FC236}">
                <a16:creationId xmlns:a16="http://schemas.microsoft.com/office/drawing/2014/main" id="{C3543E07-B8F3-D4C5-F2C5-18534B1D6489}"/>
              </a:ext>
            </a:extLst>
          </p:cNvPr>
          <p:cNvSpPr txBox="1"/>
          <p:nvPr/>
        </p:nvSpPr>
        <p:spPr bwMode="auto">
          <a:xfrm>
            <a:off x="2747962"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190</a:t>
            </a:r>
          </a:p>
        </p:txBody>
      </p:sp>
      <p:sp>
        <p:nvSpPr>
          <p:cNvPr id="77" name="TextBox 76">
            <a:extLst>
              <a:ext uri="{FF2B5EF4-FFF2-40B4-BE49-F238E27FC236}">
                <a16:creationId xmlns:a16="http://schemas.microsoft.com/office/drawing/2014/main" id="{C718ACB9-98EE-BA8C-963B-0A26514C9275}"/>
              </a:ext>
            </a:extLst>
          </p:cNvPr>
          <p:cNvSpPr txBox="1"/>
          <p:nvPr/>
        </p:nvSpPr>
        <p:spPr bwMode="auto">
          <a:xfrm>
            <a:off x="2987399"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177</a:t>
            </a:r>
          </a:p>
        </p:txBody>
      </p:sp>
      <p:sp>
        <p:nvSpPr>
          <p:cNvPr id="78" name="TextBox 77">
            <a:extLst>
              <a:ext uri="{FF2B5EF4-FFF2-40B4-BE49-F238E27FC236}">
                <a16:creationId xmlns:a16="http://schemas.microsoft.com/office/drawing/2014/main" id="{55F8C8C9-2104-66A4-92F5-19EDA24278D8}"/>
              </a:ext>
            </a:extLst>
          </p:cNvPr>
          <p:cNvSpPr txBox="1"/>
          <p:nvPr/>
        </p:nvSpPr>
        <p:spPr bwMode="auto">
          <a:xfrm>
            <a:off x="3226836"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167</a:t>
            </a:r>
          </a:p>
        </p:txBody>
      </p:sp>
      <p:sp>
        <p:nvSpPr>
          <p:cNvPr id="79" name="TextBox 78">
            <a:extLst>
              <a:ext uri="{FF2B5EF4-FFF2-40B4-BE49-F238E27FC236}">
                <a16:creationId xmlns:a16="http://schemas.microsoft.com/office/drawing/2014/main" id="{08DF26A6-E07E-4AE5-41A6-78E0D060832E}"/>
              </a:ext>
            </a:extLst>
          </p:cNvPr>
          <p:cNvSpPr txBox="1"/>
          <p:nvPr/>
        </p:nvSpPr>
        <p:spPr bwMode="auto">
          <a:xfrm>
            <a:off x="3466273"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165</a:t>
            </a:r>
          </a:p>
        </p:txBody>
      </p:sp>
      <p:sp>
        <p:nvSpPr>
          <p:cNvPr id="80" name="TextBox 79">
            <a:extLst>
              <a:ext uri="{FF2B5EF4-FFF2-40B4-BE49-F238E27FC236}">
                <a16:creationId xmlns:a16="http://schemas.microsoft.com/office/drawing/2014/main" id="{0652EBEC-7430-6FB5-77FB-CF91A5200BBC}"/>
              </a:ext>
            </a:extLst>
          </p:cNvPr>
          <p:cNvSpPr txBox="1"/>
          <p:nvPr/>
        </p:nvSpPr>
        <p:spPr bwMode="auto">
          <a:xfrm>
            <a:off x="3705711"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p>
        </p:txBody>
      </p:sp>
      <p:sp>
        <p:nvSpPr>
          <p:cNvPr id="81" name="TextBox 80">
            <a:extLst>
              <a:ext uri="{FF2B5EF4-FFF2-40B4-BE49-F238E27FC236}">
                <a16:creationId xmlns:a16="http://schemas.microsoft.com/office/drawing/2014/main" id="{1F99F6A5-077E-2D42-0056-93E5D9CF8BC8}"/>
              </a:ext>
            </a:extLst>
          </p:cNvPr>
          <p:cNvSpPr txBox="1"/>
          <p:nvPr/>
        </p:nvSpPr>
        <p:spPr bwMode="auto">
          <a:xfrm>
            <a:off x="3945148"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a:t>
            </a:r>
          </a:p>
        </p:txBody>
      </p:sp>
      <p:sp>
        <p:nvSpPr>
          <p:cNvPr id="82" name="TextBox 81">
            <a:extLst>
              <a:ext uri="{FF2B5EF4-FFF2-40B4-BE49-F238E27FC236}">
                <a16:creationId xmlns:a16="http://schemas.microsoft.com/office/drawing/2014/main" id="{3B8D695D-E6E7-A893-C651-A3ED95C33EF2}"/>
              </a:ext>
            </a:extLst>
          </p:cNvPr>
          <p:cNvSpPr txBox="1"/>
          <p:nvPr/>
        </p:nvSpPr>
        <p:spPr bwMode="auto">
          <a:xfrm>
            <a:off x="4184585"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127</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83" name="TextBox 82">
            <a:extLst>
              <a:ext uri="{FF2B5EF4-FFF2-40B4-BE49-F238E27FC236}">
                <a16:creationId xmlns:a16="http://schemas.microsoft.com/office/drawing/2014/main" id="{9A485AB7-C068-E1E4-2CB2-58CEDEBA05E8}"/>
              </a:ext>
            </a:extLst>
          </p:cNvPr>
          <p:cNvSpPr txBox="1"/>
          <p:nvPr/>
        </p:nvSpPr>
        <p:spPr bwMode="auto">
          <a:xfrm>
            <a:off x="4424022"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p:txBody>
      </p:sp>
      <p:sp>
        <p:nvSpPr>
          <p:cNvPr id="84" name="TextBox 83">
            <a:extLst>
              <a:ext uri="{FF2B5EF4-FFF2-40B4-BE49-F238E27FC236}">
                <a16:creationId xmlns:a16="http://schemas.microsoft.com/office/drawing/2014/main" id="{6E81CA3A-AD87-02D4-68D9-82EFD6002620}"/>
              </a:ext>
            </a:extLst>
          </p:cNvPr>
          <p:cNvSpPr txBox="1"/>
          <p:nvPr/>
        </p:nvSpPr>
        <p:spPr bwMode="auto">
          <a:xfrm>
            <a:off x="4663459"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p>
        </p:txBody>
      </p:sp>
      <p:sp>
        <p:nvSpPr>
          <p:cNvPr id="85" name="TextBox 84">
            <a:extLst>
              <a:ext uri="{FF2B5EF4-FFF2-40B4-BE49-F238E27FC236}">
                <a16:creationId xmlns:a16="http://schemas.microsoft.com/office/drawing/2014/main" id="{B2705F56-3041-955D-2ACB-8959468B33C3}"/>
              </a:ext>
            </a:extLst>
          </p:cNvPr>
          <p:cNvSpPr txBox="1"/>
          <p:nvPr/>
        </p:nvSpPr>
        <p:spPr bwMode="auto">
          <a:xfrm>
            <a:off x="4902897"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6" name="TextBox 85">
            <a:extLst>
              <a:ext uri="{FF2B5EF4-FFF2-40B4-BE49-F238E27FC236}">
                <a16:creationId xmlns:a16="http://schemas.microsoft.com/office/drawing/2014/main" id="{0CB79EF9-5156-FABC-3028-304994DC17D6}"/>
              </a:ext>
            </a:extLst>
          </p:cNvPr>
          <p:cNvSpPr txBox="1"/>
          <p:nvPr/>
        </p:nvSpPr>
        <p:spPr bwMode="auto">
          <a:xfrm>
            <a:off x="5142334"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87" name="TextBox 86">
            <a:extLst>
              <a:ext uri="{FF2B5EF4-FFF2-40B4-BE49-F238E27FC236}">
                <a16:creationId xmlns:a16="http://schemas.microsoft.com/office/drawing/2014/main" id="{1FD9D985-CBE8-AF17-12D3-0FDED8F605AA}"/>
              </a:ext>
            </a:extLst>
          </p:cNvPr>
          <p:cNvSpPr txBox="1"/>
          <p:nvPr/>
        </p:nvSpPr>
        <p:spPr bwMode="auto">
          <a:xfrm>
            <a:off x="5381771"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8" name="TextBox 87">
            <a:extLst>
              <a:ext uri="{FF2B5EF4-FFF2-40B4-BE49-F238E27FC236}">
                <a16:creationId xmlns:a16="http://schemas.microsoft.com/office/drawing/2014/main" id="{CF88CF0E-93A9-0A0F-0665-BA6AF99018ED}"/>
              </a:ext>
            </a:extLst>
          </p:cNvPr>
          <p:cNvSpPr txBox="1"/>
          <p:nvPr/>
        </p:nvSpPr>
        <p:spPr bwMode="auto">
          <a:xfrm>
            <a:off x="5621207"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89" name="Group 88">
            <a:extLst>
              <a:ext uri="{FF2B5EF4-FFF2-40B4-BE49-F238E27FC236}">
                <a16:creationId xmlns:a16="http://schemas.microsoft.com/office/drawing/2014/main" id="{10B6C077-4F72-CA46-79C6-7E8C008AFCFD}"/>
              </a:ext>
            </a:extLst>
          </p:cNvPr>
          <p:cNvGrpSpPr/>
          <p:nvPr/>
        </p:nvGrpSpPr>
        <p:grpSpPr>
          <a:xfrm>
            <a:off x="1214387" y="2147011"/>
            <a:ext cx="2975949" cy="1171150"/>
            <a:chOff x="6573795" y="1051973"/>
            <a:chExt cx="3316300" cy="1171150"/>
          </a:xfrm>
        </p:grpSpPr>
        <p:sp>
          <p:nvSpPr>
            <p:cNvPr id="90" name="TextBox 89">
              <a:extLst>
                <a:ext uri="{FF2B5EF4-FFF2-40B4-BE49-F238E27FC236}">
                  <a16:creationId xmlns:a16="http://schemas.microsoft.com/office/drawing/2014/main" id="{0BA9A5B1-0F49-1482-5E89-8E51091709A5}"/>
                </a:ext>
              </a:extLst>
            </p:cNvPr>
            <p:cNvSpPr txBox="1"/>
            <p:nvPr/>
          </p:nvSpPr>
          <p:spPr bwMode="auto">
            <a:xfrm>
              <a:off x="6856385" y="1484459"/>
              <a:ext cx="3033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Zanubrutinib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lang="en-US" sz="1400" b="0" dirty="0">
                  <a:solidFill>
                    <a:srgbClr val="000000"/>
                  </a:solidFill>
                  <a:latin typeface="Calibri" panose="020F050202020403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-sided descriptive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.0001</a:t>
              </a:r>
            </a:p>
          </p:txBody>
        </p:sp>
        <p:sp>
          <p:nvSpPr>
            <p:cNvPr id="91" name="TextBox 90">
              <a:extLst>
                <a:ext uri="{FF2B5EF4-FFF2-40B4-BE49-F238E27FC236}">
                  <a16:creationId xmlns:a16="http://schemas.microsoft.com/office/drawing/2014/main" id="{0D85B226-5705-1616-A4DA-195280083525}"/>
                </a:ext>
              </a:extLst>
            </p:cNvPr>
            <p:cNvSpPr txBox="1"/>
            <p:nvPr/>
          </p:nvSpPr>
          <p:spPr bwMode="auto">
            <a:xfrm>
              <a:off x="7781953" y="1051973"/>
              <a:ext cx="1435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 (6.8)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 (16.4)</a:t>
              </a:r>
            </a:p>
          </p:txBody>
        </p:sp>
        <p:cxnSp>
          <p:nvCxnSpPr>
            <p:cNvPr id="92" name="Straight Connector 91">
              <a:extLst>
                <a:ext uri="{FF2B5EF4-FFF2-40B4-BE49-F238E27FC236}">
                  <a16:creationId xmlns:a16="http://schemas.microsoft.com/office/drawing/2014/main" id="{13BB7248-9897-EC8D-3FD3-74CED1106BEE}"/>
                </a:ext>
              </a:extLst>
            </p:cNvPr>
            <p:cNvCxnSpPr>
              <a:cxnSpLocks/>
            </p:cNvCxnSpPr>
            <p:nvPr/>
          </p:nvCxnSpPr>
          <p:spPr bwMode="auto">
            <a:xfrm flipH="1">
              <a:off x="6573795" y="1649628"/>
              <a:ext cx="288324" cy="0"/>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4BD7086-88C2-3223-3208-573941229452}"/>
                </a:ext>
              </a:extLst>
            </p:cNvPr>
            <p:cNvCxnSpPr>
              <a:cxnSpLocks/>
            </p:cNvCxnSpPr>
            <p:nvPr/>
          </p:nvCxnSpPr>
          <p:spPr bwMode="auto">
            <a:xfrm flipH="1">
              <a:off x="6573795" y="1851456"/>
              <a:ext cx="288324"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95" name="Straight Connector 94">
            <a:extLst>
              <a:ext uri="{FF2B5EF4-FFF2-40B4-BE49-F238E27FC236}">
                <a16:creationId xmlns:a16="http://schemas.microsoft.com/office/drawing/2014/main" id="{7AC8DD95-F6B0-72FC-94D0-234DDF34F3A1}"/>
              </a:ext>
            </a:extLst>
          </p:cNvPr>
          <p:cNvCxnSpPr>
            <a:cxnSpLocks/>
          </p:cNvCxnSpPr>
          <p:nvPr/>
        </p:nvCxnSpPr>
        <p:spPr bwMode="auto">
          <a:xfrm>
            <a:off x="6934210" y="2215983"/>
            <a:ext cx="0" cy="287382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9434E34-0B0D-AF6C-F1FE-E2794CFC77B3}"/>
              </a:ext>
            </a:extLst>
          </p:cNvPr>
          <p:cNvCxnSpPr>
            <a:cxnSpLocks/>
          </p:cNvCxnSpPr>
          <p:nvPr/>
        </p:nvCxnSpPr>
        <p:spPr bwMode="auto">
          <a:xfrm>
            <a:off x="6927054" y="5073207"/>
            <a:ext cx="4788924"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CBA41E6-0367-9697-4B70-5BDB24CCDAD2}"/>
              </a:ext>
            </a:extLst>
          </p:cNvPr>
          <p:cNvCxnSpPr>
            <a:cxnSpLocks/>
          </p:cNvCxnSpPr>
          <p:nvPr/>
        </p:nvCxnSpPr>
        <p:spPr bwMode="auto">
          <a:xfrm flipH="1">
            <a:off x="6866972" y="2222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CD7E9B8-7553-9C6F-F2EC-FAB6D55323AF}"/>
              </a:ext>
            </a:extLst>
          </p:cNvPr>
          <p:cNvCxnSpPr>
            <a:cxnSpLocks/>
          </p:cNvCxnSpPr>
          <p:nvPr/>
        </p:nvCxnSpPr>
        <p:spPr bwMode="auto">
          <a:xfrm flipH="1">
            <a:off x="6866972" y="27929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B07E3F8-EC93-2FF9-4061-93360C37E310}"/>
              </a:ext>
            </a:extLst>
          </p:cNvPr>
          <p:cNvCxnSpPr>
            <a:cxnSpLocks/>
          </p:cNvCxnSpPr>
          <p:nvPr/>
        </p:nvCxnSpPr>
        <p:spPr bwMode="auto">
          <a:xfrm flipH="1">
            <a:off x="6866972" y="33629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989AE31-3A2E-1FC3-1AB8-071EF0B3DF5C}"/>
              </a:ext>
            </a:extLst>
          </p:cNvPr>
          <p:cNvCxnSpPr>
            <a:cxnSpLocks/>
          </p:cNvCxnSpPr>
          <p:nvPr/>
        </p:nvCxnSpPr>
        <p:spPr bwMode="auto">
          <a:xfrm flipH="1">
            <a:off x="6866972" y="39330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3E1153D-C6B7-E34C-DEC6-1AA687D82757}"/>
              </a:ext>
            </a:extLst>
          </p:cNvPr>
          <p:cNvCxnSpPr>
            <a:cxnSpLocks/>
          </p:cNvCxnSpPr>
          <p:nvPr/>
        </p:nvCxnSpPr>
        <p:spPr bwMode="auto">
          <a:xfrm flipH="1">
            <a:off x="6866972" y="45031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B02A387-CD08-528A-33D2-E785701A5CE0}"/>
              </a:ext>
            </a:extLst>
          </p:cNvPr>
          <p:cNvCxnSpPr>
            <a:cxnSpLocks/>
          </p:cNvCxnSpPr>
          <p:nvPr/>
        </p:nvCxnSpPr>
        <p:spPr bwMode="auto">
          <a:xfrm flipH="1">
            <a:off x="6866972" y="50732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59608B8-D8CB-E26A-C8A1-C255799C1E9D}"/>
              </a:ext>
            </a:extLst>
          </p:cNvPr>
          <p:cNvCxnSpPr>
            <a:cxnSpLocks/>
          </p:cNvCxnSpPr>
          <p:nvPr/>
        </p:nvCxnSpPr>
        <p:spPr bwMode="auto">
          <a:xfrm>
            <a:off x="6934210"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D354FC1-1A50-19F9-644C-79D8E5589857}"/>
              </a:ext>
            </a:extLst>
          </p:cNvPr>
          <p:cNvCxnSpPr>
            <a:cxnSpLocks/>
          </p:cNvCxnSpPr>
          <p:nvPr/>
        </p:nvCxnSpPr>
        <p:spPr bwMode="auto">
          <a:xfrm>
            <a:off x="7173033"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4EDEC46-7902-986A-0E27-68191A861B5E}"/>
              </a:ext>
            </a:extLst>
          </p:cNvPr>
          <p:cNvCxnSpPr>
            <a:cxnSpLocks/>
          </p:cNvCxnSpPr>
          <p:nvPr/>
        </p:nvCxnSpPr>
        <p:spPr bwMode="auto">
          <a:xfrm>
            <a:off x="7411856"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1451EF6-F8C4-B935-C178-7FD69A59B57D}"/>
              </a:ext>
            </a:extLst>
          </p:cNvPr>
          <p:cNvCxnSpPr>
            <a:cxnSpLocks/>
          </p:cNvCxnSpPr>
          <p:nvPr/>
        </p:nvCxnSpPr>
        <p:spPr bwMode="auto">
          <a:xfrm>
            <a:off x="7650679"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D8A8669-2BFD-B176-E1DF-6C55AD4336E4}"/>
              </a:ext>
            </a:extLst>
          </p:cNvPr>
          <p:cNvCxnSpPr>
            <a:cxnSpLocks/>
          </p:cNvCxnSpPr>
          <p:nvPr/>
        </p:nvCxnSpPr>
        <p:spPr bwMode="auto">
          <a:xfrm>
            <a:off x="7889503"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A13B35B-F3A1-C98E-5FA6-6D76399DA050}"/>
              </a:ext>
            </a:extLst>
          </p:cNvPr>
          <p:cNvCxnSpPr>
            <a:cxnSpLocks/>
          </p:cNvCxnSpPr>
          <p:nvPr/>
        </p:nvCxnSpPr>
        <p:spPr bwMode="auto">
          <a:xfrm>
            <a:off x="8128326"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F24CB82-4755-D528-387B-70E59884267A}"/>
              </a:ext>
            </a:extLst>
          </p:cNvPr>
          <p:cNvCxnSpPr>
            <a:cxnSpLocks/>
          </p:cNvCxnSpPr>
          <p:nvPr/>
        </p:nvCxnSpPr>
        <p:spPr bwMode="auto">
          <a:xfrm>
            <a:off x="8367149"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49ACA44-0810-3137-6087-AE52AC727F4D}"/>
              </a:ext>
            </a:extLst>
          </p:cNvPr>
          <p:cNvCxnSpPr>
            <a:cxnSpLocks/>
          </p:cNvCxnSpPr>
          <p:nvPr/>
        </p:nvCxnSpPr>
        <p:spPr bwMode="auto">
          <a:xfrm>
            <a:off x="8605972"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02DA25B-7FB1-5D8F-AD3D-1BF37CE59E96}"/>
              </a:ext>
            </a:extLst>
          </p:cNvPr>
          <p:cNvCxnSpPr>
            <a:cxnSpLocks/>
          </p:cNvCxnSpPr>
          <p:nvPr/>
        </p:nvCxnSpPr>
        <p:spPr bwMode="auto">
          <a:xfrm>
            <a:off x="8844795"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0884B50-FC69-67D6-7CE7-8B0088DA3DDE}"/>
              </a:ext>
            </a:extLst>
          </p:cNvPr>
          <p:cNvCxnSpPr>
            <a:cxnSpLocks/>
          </p:cNvCxnSpPr>
          <p:nvPr/>
        </p:nvCxnSpPr>
        <p:spPr bwMode="auto">
          <a:xfrm>
            <a:off x="9083619"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CA8873D-E49C-9A20-05D7-B320AD90C60B}"/>
              </a:ext>
            </a:extLst>
          </p:cNvPr>
          <p:cNvCxnSpPr>
            <a:cxnSpLocks/>
          </p:cNvCxnSpPr>
          <p:nvPr/>
        </p:nvCxnSpPr>
        <p:spPr bwMode="auto">
          <a:xfrm>
            <a:off x="9322442"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E9A8647-1321-B519-AF4C-B573395D3243}"/>
              </a:ext>
            </a:extLst>
          </p:cNvPr>
          <p:cNvCxnSpPr>
            <a:cxnSpLocks/>
          </p:cNvCxnSpPr>
          <p:nvPr/>
        </p:nvCxnSpPr>
        <p:spPr bwMode="auto">
          <a:xfrm>
            <a:off x="9561265"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F78BE41-8827-2DF5-D950-46073CDB8A46}"/>
              </a:ext>
            </a:extLst>
          </p:cNvPr>
          <p:cNvCxnSpPr>
            <a:cxnSpLocks/>
          </p:cNvCxnSpPr>
          <p:nvPr/>
        </p:nvCxnSpPr>
        <p:spPr bwMode="auto">
          <a:xfrm>
            <a:off x="9800088"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6CA65C5-FC6E-1973-A90C-ECD3BDE08062}"/>
              </a:ext>
            </a:extLst>
          </p:cNvPr>
          <p:cNvCxnSpPr>
            <a:cxnSpLocks/>
          </p:cNvCxnSpPr>
          <p:nvPr/>
        </p:nvCxnSpPr>
        <p:spPr bwMode="auto">
          <a:xfrm>
            <a:off x="10038911"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7305521-80FF-53CC-6D98-863767FB79E7}"/>
              </a:ext>
            </a:extLst>
          </p:cNvPr>
          <p:cNvCxnSpPr>
            <a:cxnSpLocks/>
          </p:cNvCxnSpPr>
          <p:nvPr/>
        </p:nvCxnSpPr>
        <p:spPr bwMode="auto">
          <a:xfrm>
            <a:off x="10277735"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A5C6EFE-D7A4-56B3-A7FD-80819D4B767F}"/>
              </a:ext>
            </a:extLst>
          </p:cNvPr>
          <p:cNvCxnSpPr>
            <a:cxnSpLocks/>
          </p:cNvCxnSpPr>
          <p:nvPr/>
        </p:nvCxnSpPr>
        <p:spPr bwMode="auto">
          <a:xfrm>
            <a:off x="10516558"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8CF791E-8C69-951E-055F-3DFAD6ED2C69}"/>
              </a:ext>
            </a:extLst>
          </p:cNvPr>
          <p:cNvCxnSpPr>
            <a:cxnSpLocks/>
          </p:cNvCxnSpPr>
          <p:nvPr/>
        </p:nvCxnSpPr>
        <p:spPr bwMode="auto">
          <a:xfrm>
            <a:off x="10755381"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959017F-8478-E7EA-2FCF-E06B3B55131E}"/>
              </a:ext>
            </a:extLst>
          </p:cNvPr>
          <p:cNvCxnSpPr>
            <a:cxnSpLocks/>
          </p:cNvCxnSpPr>
          <p:nvPr/>
        </p:nvCxnSpPr>
        <p:spPr bwMode="auto">
          <a:xfrm>
            <a:off x="10994204"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4EB0A6C-F578-A965-E7EF-7BA64E53D6A6}"/>
              </a:ext>
            </a:extLst>
          </p:cNvPr>
          <p:cNvCxnSpPr>
            <a:cxnSpLocks/>
          </p:cNvCxnSpPr>
          <p:nvPr/>
        </p:nvCxnSpPr>
        <p:spPr bwMode="auto">
          <a:xfrm>
            <a:off x="11233027"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E4BE93F-DE32-62F6-FBFA-5C53CDC69A6D}"/>
              </a:ext>
            </a:extLst>
          </p:cNvPr>
          <p:cNvCxnSpPr>
            <a:cxnSpLocks/>
          </p:cNvCxnSpPr>
          <p:nvPr/>
        </p:nvCxnSpPr>
        <p:spPr bwMode="auto">
          <a:xfrm>
            <a:off x="11471851" y="5073115"/>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3736205-1851-D6D4-E3FE-45CA4E7D25DA}"/>
              </a:ext>
            </a:extLst>
          </p:cNvPr>
          <p:cNvCxnSpPr>
            <a:cxnSpLocks/>
          </p:cNvCxnSpPr>
          <p:nvPr/>
        </p:nvCxnSpPr>
        <p:spPr bwMode="auto">
          <a:xfrm>
            <a:off x="11710673" y="5073115"/>
            <a:ext cx="0" cy="65903"/>
          </a:xfrm>
          <a:prstGeom prst="line">
            <a:avLst/>
          </a:prstGeom>
          <a:noFill/>
          <a:ln w="28575" cap="flat" cmpd="sng" algn="ctr">
            <a:solidFill>
              <a:schemeClr val="bg1"/>
            </a:solidFill>
            <a:prstDash val="solid"/>
            <a:round/>
            <a:headEnd type="none" w="med" len="med"/>
            <a:tailEnd type="none" w="med" len="med"/>
          </a:ln>
          <a:effectLst/>
        </p:spPr>
      </p:cxnSp>
      <p:sp>
        <p:nvSpPr>
          <p:cNvPr id="124" name="TextBox 123">
            <a:extLst>
              <a:ext uri="{FF2B5EF4-FFF2-40B4-BE49-F238E27FC236}">
                <a16:creationId xmlns:a16="http://schemas.microsoft.com/office/drawing/2014/main" id="{A439E50F-9EDF-17D1-7E9B-ED7A69478F50}"/>
              </a:ext>
            </a:extLst>
          </p:cNvPr>
          <p:cNvSpPr txBox="1"/>
          <p:nvPr/>
        </p:nvSpPr>
        <p:spPr bwMode="auto">
          <a:xfrm>
            <a:off x="6440556" y="2077875"/>
            <a:ext cx="4857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5" name="TextBox 124">
            <a:extLst>
              <a:ext uri="{FF2B5EF4-FFF2-40B4-BE49-F238E27FC236}">
                <a16:creationId xmlns:a16="http://schemas.microsoft.com/office/drawing/2014/main" id="{6E9E614B-19BF-885A-3788-A77A9E76E0AF}"/>
              </a:ext>
            </a:extLst>
          </p:cNvPr>
          <p:cNvSpPr txBox="1"/>
          <p:nvPr/>
        </p:nvSpPr>
        <p:spPr bwMode="auto">
          <a:xfrm>
            <a:off x="6518446" y="2643815"/>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26" name="TextBox 125">
            <a:extLst>
              <a:ext uri="{FF2B5EF4-FFF2-40B4-BE49-F238E27FC236}">
                <a16:creationId xmlns:a16="http://schemas.microsoft.com/office/drawing/2014/main" id="{08DD3900-69A2-743E-5714-5945C8E06AE1}"/>
              </a:ext>
            </a:extLst>
          </p:cNvPr>
          <p:cNvSpPr txBox="1"/>
          <p:nvPr/>
        </p:nvSpPr>
        <p:spPr bwMode="auto">
          <a:xfrm>
            <a:off x="6518446" y="3209755"/>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27" name="TextBox 126">
            <a:extLst>
              <a:ext uri="{FF2B5EF4-FFF2-40B4-BE49-F238E27FC236}">
                <a16:creationId xmlns:a16="http://schemas.microsoft.com/office/drawing/2014/main" id="{748E0CCC-8969-0097-9F6E-A67F9C67E826}"/>
              </a:ext>
            </a:extLst>
          </p:cNvPr>
          <p:cNvSpPr txBox="1"/>
          <p:nvPr/>
        </p:nvSpPr>
        <p:spPr bwMode="auto">
          <a:xfrm>
            <a:off x="6518446" y="3775695"/>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28" name="TextBox 127">
            <a:extLst>
              <a:ext uri="{FF2B5EF4-FFF2-40B4-BE49-F238E27FC236}">
                <a16:creationId xmlns:a16="http://schemas.microsoft.com/office/drawing/2014/main" id="{48D50D2B-9289-6C8F-CFEC-9E6D9D6365E2}"/>
              </a:ext>
            </a:extLst>
          </p:cNvPr>
          <p:cNvSpPr txBox="1"/>
          <p:nvPr/>
        </p:nvSpPr>
        <p:spPr bwMode="auto">
          <a:xfrm>
            <a:off x="6518446" y="4341635"/>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9" name="TextBox 128">
            <a:extLst>
              <a:ext uri="{FF2B5EF4-FFF2-40B4-BE49-F238E27FC236}">
                <a16:creationId xmlns:a16="http://schemas.microsoft.com/office/drawing/2014/main" id="{9A6AD2AF-7986-2F88-036D-9CDD63DB696C}"/>
              </a:ext>
            </a:extLst>
          </p:cNvPr>
          <p:cNvSpPr txBox="1"/>
          <p:nvPr/>
        </p:nvSpPr>
        <p:spPr bwMode="auto">
          <a:xfrm>
            <a:off x="6518446" y="4907573"/>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0" name="TextBox 129">
            <a:extLst>
              <a:ext uri="{FF2B5EF4-FFF2-40B4-BE49-F238E27FC236}">
                <a16:creationId xmlns:a16="http://schemas.microsoft.com/office/drawing/2014/main" id="{605B6809-A5D0-AF54-7AE5-F04840776B74}"/>
              </a:ext>
            </a:extLst>
          </p:cNvPr>
          <p:cNvSpPr txBox="1"/>
          <p:nvPr/>
        </p:nvSpPr>
        <p:spPr bwMode="auto">
          <a:xfrm rot="16200000">
            <a:off x="4976319" y="3502319"/>
            <a:ext cx="28667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a:t>
            </a:r>
          </a:p>
        </p:txBody>
      </p:sp>
      <p:sp>
        <p:nvSpPr>
          <p:cNvPr id="131" name="TextBox 130">
            <a:extLst>
              <a:ext uri="{FF2B5EF4-FFF2-40B4-BE49-F238E27FC236}">
                <a16:creationId xmlns:a16="http://schemas.microsoft.com/office/drawing/2014/main" id="{6D0AEC78-7EA7-C4B8-BF46-AD78367BD843}"/>
              </a:ext>
            </a:extLst>
          </p:cNvPr>
          <p:cNvSpPr txBox="1"/>
          <p:nvPr/>
        </p:nvSpPr>
        <p:spPr bwMode="auto">
          <a:xfrm>
            <a:off x="6935463" y="5329729"/>
            <a:ext cx="47618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132" name="TextBox 131">
            <a:extLst>
              <a:ext uri="{FF2B5EF4-FFF2-40B4-BE49-F238E27FC236}">
                <a16:creationId xmlns:a16="http://schemas.microsoft.com/office/drawing/2014/main" id="{C4190B5D-C12A-0901-4F5C-97EBACD6E5E9}"/>
              </a:ext>
            </a:extLst>
          </p:cNvPr>
          <p:cNvSpPr txBox="1"/>
          <p:nvPr/>
        </p:nvSpPr>
        <p:spPr bwMode="auto">
          <a:xfrm>
            <a:off x="11534504"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33" name="TextBox 132">
            <a:extLst>
              <a:ext uri="{FF2B5EF4-FFF2-40B4-BE49-F238E27FC236}">
                <a16:creationId xmlns:a16="http://schemas.microsoft.com/office/drawing/2014/main" id="{BEDB0629-F861-2409-7505-E32EA67C5903}"/>
              </a:ext>
            </a:extLst>
          </p:cNvPr>
          <p:cNvSpPr txBox="1"/>
          <p:nvPr/>
        </p:nvSpPr>
        <p:spPr bwMode="auto">
          <a:xfrm>
            <a:off x="6801829" y="5072801"/>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4" name="TextBox 133">
            <a:extLst>
              <a:ext uri="{FF2B5EF4-FFF2-40B4-BE49-F238E27FC236}">
                <a16:creationId xmlns:a16="http://schemas.microsoft.com/office/drawing/2014/main" id="{2E43CC43-CD60-51D9-17B2-F9A06D42262F}"/>
              </a:ext>
            </a:extLst>
          </p:cNvPr>
          <p:cNvSpPr txBox="1"/>
          <p:nvPr/>
        </p:nvSpPr>
        <p:spPr bwMode="auto">
          <a:xfrm>
            <a:off x="7040923" y="5072801"/>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35" name="TextBox 134">
            <a:extLst>
              <a:ext uri="{FF2B5EF4-FFF2-40B4-BE49-F238E27FC236}">
                <a16:creationId xmlns:a16="http://schemas.microsoft.com/office/drawing/2014/main" id="{87F384E7-08C0-C275-CE22-5452DDA9D5A7}"/>
              </a:ext>
            </a:extLst>
          </p:cNvPr>
          <p:cNvSpPr txBox="1"/>
          <p:nvPr/>
        </p:nvSpPr>
        <p:spPr bwMode="auto">
          <a:xfrm>
            <a:off x="7280017" y="5072801"/>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36" name="TextBox 135">
            <a:extLst>
              <a:ext uri="{FF2B5EF4-FFF2-40B4-BE49-F238E27FC236}">
                <a16:creationId xmlns:a16="http://schemas.microsoft.com/office/drawing/2014/main" id="{F0AEDEB4-0863-679B-5DE6-204248008C86}"/>
              </a:ext>
            </a:extLst>
          </p:cNvPr>
          <p:cNvSpPr txBox="1"/>
          <p:nvPr/>
        </p:nvSpPr>
        <p:spPr bwMode="auto">
          <a:xfrm>
            <a:off x="7519111" y="5072801"/>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37" name="TextBox 136">
            <a:extLst>
              <a:ext uri="{FF2B5EF4-FFF2-40B4-BE49-F238E27FC236}">
                <a16:creationId xmlns:a16="http://schemas.microsoft.com/office/drawing/2014/main" id="{512302EA-7943-11A9-5DCB-DDB498C22D90}"/>
              </a:ext>
            </a:extLst>
          </p:cNvPr>
          <p:cNvSpPr txBox="1"/>
          <p:nvPr/>
        </p:nvSpPr>
        <p:spPr bwMode="auto">
          <a:xfrm>
            <a:off x="7707257"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38" name="TextBox 137">
            <a:extLst>
              <a:ext uri="{FF2B5EF4-FFF2-40B4-BE49-F238E27FC236}">
                <a16:creationId xmlns:a16="http://schemas.microsoft.com/office/drawing/2014/main" id="{90FACEBE-2C24-F8DC-E20F-8BD996B5A64A}"/>
              </a:ext>
            </a:extLst>
          </p:cNvPr>
          <p:cNvSpPr txBox="1"/>
          <p:nvPr/>
        </p:nvSpPr>
        <p:spPr bwMode="auto">
          <a:xfrm>
            <a:off x="7946352"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39" name="TextBox 138">
            <a:extLst>
              <a:ext uri="{FF2B5EF4-FFF2-40B4-BE49-F238E27FC236}">
                <a16:creationId xmlns:a16="http://schemas.microsoft.com/office/drawing/2014/main" id="{C70061CB-1F38-B676-CB53-B3C04D0DFD53}"/>
              </a:ext>
            </a:extLst>
          </p:cNvPr>
          <p:cNvSpPr txBox="1"/>
          <p:nvPr/>
        </p:nvSpPr>
        <p:spPr bwMode="auto">
          <a:xfrm>
            <a:off x="8185445"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40" name="TextBox 139">
            <a:extLst>
              <a:ext uri="{FF2B5EF4-FFF2-40B4-BE49-F238E27FC236}">
                <a16:creationId xmlns:a16="http://schemas.microsoft.com/office/drawing/2014/main" id="{97872776-5E37-8BB1-91C3-27298F83BC6F}"/>
              </a:ext>
            </a:extLst>
          </p:cNvPr>
          <p:cNvSpPr txBox="1"/>
          <p:nvPr/>
        </p:nvSpPr>
        <p:spPr bwMode="auto">
          <a:xfrm>
            <a:off x="8424539"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41" name="TextBox 140">
            <a:extLst>
              <a:ext uri="{FF2B5EF4-FFF2-40B4-BE49-F238E27FC236}">
                <a16:creationId xmlns:a16="http://schemas.microsoft.com/office/drawing/2014/main" id="{593DA475-EB18-24B5-C34B-52AE91FBE3A1}"/>
              </a:ext>
            </a:extLst>
          </p:cNvPr>
          <p:cNvSpPr txBox="1"/>
          <p:nvPr/>
        </p:nvSpPr>
        <p:spPr bwMode="auto">
          <a:xfrm>
            <a:off x="8663635"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42" name="TextBox 141">
            <a:extLst>
              <a:ext uri="{FF2B5EF4-FFF2-40B4-BE49-F238E27FC236}">
                <a16:creationId xmlns:a16="http://schemas.microsoft.com/office/drawing/2014/main" id="{4B7007EF-DBC8-54B4-9F01-0B76FD91A878}"/>
              </a:ext>
            </a:extLst>
          </p:cNvPr>
          <p:cNvSpPr txBox="1"/>
          <p:nvPr/>
        </p:nvSpPr>
        <p:spPr bwMode="auto">
          <a:xfrm>
            <a:off x="8902730"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43" name="TextBox 142">
            <a:extLst>
              <a:ext uri="{FF2B5EF4-FFF2-40B4-BE49-F238E27FC236}">
                <a16:creationId xmlns:a16="http://schemas.microsoft.com/office/drawing/2014/main" id="{BA7F8FCE-5518-C154-5928-0DE3CF15A888}"/>
              </a:ext>
            </a:extLst>
          </p:cNvPr>
          <p:cNvSpPr txBox="1"/>
          <p:nvPr/>
        </p:nvSpPr>
        <p:spPr bwMode="auto">
          <a:xfrm>
            <a:off x="9141825"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44" name="TextBox 143">
            <a:extLst>
              <a:ext uri="{FF2B5EF4-FFF2-40B4-BE49-F238E27FC236}">
                <a16:creationId xmlns:a16="http://schemas.microsoft.com/office/drawing/2014/main" id="{9371BE86-351B-8005-C3CA-E0D700C61108}"/>
              </a:ext>
            </a:extLst>
          </p:cNvPr>
          <p:cNvSpPr txBox="1"/>
          <p:nvPr/>
        </p:nvSpPr>
        <p:spPr bwMode="auto">
          <a:xfrm>
            <a:off x="9380920"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45" name="TextBox 144">
            <a:extLst>
              <a:ext uri="{FF2B5EF4-FFF2-40B4-BE49-F238E27FC236}">
                <a16:creationId xmlns:a16="http://schemas.microsoft.com/office/drawing/2014/main" id="{AA00600A-3A99-7A65-2261-B672D0FB4D97}"/>
              </a:ext>
            </a:extLst>
          </p:cNvPr>
          <p:cNvSpPr txBox="1"/>
          <p:nvPr/>
        </p:nvSpPr>
        <p:spPr bwMode="auto">
          <a:xfrm>
            <a:off x="9620015"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46" name="TextBox 145">
            <a:extLst>
              <a:ext uri="{FF2B5EF4-FFF2-40B4-BE49-F238E27FC236}">
                <a16:creationId xmlns:a16="http://schemas.microsoft.com/office/drawing/2014/main" id="{20DCD4CC-9D68-5782-57C8-6E4FE1EA9091}"/>
              </a:ext>
            </a:extLst>
          </p:cNvPr>
          <p:cNvSpPr txBox="1"/>
          <p:nvPr/>
        </p:nvSpPr>
        <p:spPr bwMode="auto">
          <a:xfrm>
            <a:off x="9859109"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47" name="TextBox 146">
            <a:extLst>
              <a:ext uri="{FF2B5EF4-FFF2-40B4-BE49-F238E27FC236}">
                <a16:creationId xmlns:a16="http://schemas.microsoft.com/office/drawing/2014/main" id="{C3EB58E3-C865-8EED-FFEB-FB2AB274DBD0}"/>
              </a:ext>
            </a:extLst>
          </p:cNvPr>
          <p:cNvSpPr txBox="1"/>
          <p:nvPr/>
        </p:nvSpPr>
        <p:spPr bwMode="auto">
          <a:xfrm>
            <a:off x="10098206"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48" name="TextBox 147">
            <a:extLst>
              <a:ext uri="{FF2B5EF4-FFF2-40B4-BE49-F238E27FC236}">
                <a16:creationId xmlns:a16="http://schemas.microsoft.com/office/drawing/2014/main" id="{84BC874F-7D22-CFF0-5F69-36F16DAE70FF}"/>
              </a:ext>
            </a:extLst>
          </p:cNvPr>
          <p:cNvSpPr txBox="1"/>
          <p:nvPr/>
        </p:nvSpPr>
        <p:spPr bwMode="auto">
          <a:xfrm>
            <a:off x="10337299"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49" name="TextBox 148">
            <a:extLst>
              <a:ext uri="{FF2B5EF4-FFF2-40B4-BE49-F238E27FC236}">
                <a16:creationId xmlns:a16="http://schemas.microsoft.com/office/drawing/2014/main" id="{DC88BFA7-7A23-B970-5BDC-4761512C3354}"/>
              </a:ext>
            </a:extLst>
          </p:cNvPr>
          <p:cNvSpPr txBox="1"/>
          <p:nvPr/>
        </p:nvSpPr>
        <p:spPr bwMode="auto">
          <a:xfrm>
            <a:off x="10576395"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50" name="TextBox 149">
            <a:extLst>
              <a:ext uri="{FF2B5EF4-FFF2-40B4-BE49-F238E27FC236}">
                <a16:creationId xmlns:a16="http://schemas.microsoft.com/office/drawing/2014/main" id="{5FBF0E90-8811-850C-C4A5-3BD65BC9CC84}"/>
              </a:ext>
            </a:extLst>
          </p:cNvPr>
          <p:cNvSpPr txBox="1"/>
          <p:nvPr/>
        </p:nvSpPr>
        <p:spPr bwMode="auto">
          <a:xfrm>
            <a:off x="10815488"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151" name="TextBox 150">
            <a:extLst>
              <a:ext uri="{FF2B5EF4-FFF2-40B4-BE49-F238E27FC236}">
                <a16:creationId xmlns:a16="http://schemas.microsoft.com/office/drawing/2014/main" id="{B16D2D4E-D337-37A8-D9F9-ED845C3830CB}"/>
              </a:ext>
            </a:extLst>
          </p:cNvPr>
          <p:cNvSpPr txBox="1"/>
          <p:nvPr/>
        </p:nvSpPr>
        <p:spPr bwMode="auto">
          <a:xfrm>
            <a:off x="11054581"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52" name="TextBox 151">
            <a:extLst>
              <a:ext uri="{FF2B5EF4-FFF2-40B4-BE49-F238E27FC236}">
                <a16:creationId xmlns:a16="http://schemas.microsoft.com/office/drawing/2014/main" id="{5A8401FF-0E15-58AC-3452-A1F4B2387829}"/>
              </a:ext>
            </a:extLst>
          </p:cNvPr>
          <p:cNvSpPr txBox="1"/>
          <p:nvPr/>
        </p:nvSpPr>
        <p:spPr bwMode="auto">
          <a:xfrm>
            <a:off x="11293678" y="5072801"/>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153" name="TextBox 152">
            <a:extLst>
              <a:ext uri="{FF2B5EF4-FFF2-40B4-BE49-F238E27FC236}">
                <a16:creationId xmlns:a16="http://schemas.microsoft.com/office/drawing/2014/main" id="{52C88B08-37DF-C1A1-4C6B-16710100FC6D}"/>
              </a:ext>
            </a:extLst>
          </p:cNvPr>
          <p:cNvSpPr txBox="1"/>
          <p:nvPr/>
        </p:nvSpPr>
        <p:spPr bwMode="auto">
          <a:xfrm>
            <a:off x="5917832" y="5491230"/>
            <a:ext cx="17387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Zanubrutinib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Ibrutinib</a:t>
            </a:r>
          </a:p>
        </p:txBody>
      </p:sp>
      <p:sp>
        <p:nvSpPr>
          <p:cNvPr id="154" name="TextBox 153">
            <a:extLst>
              <a:ext uri="{FF2B5EF4-FFF2-40B4-BE49-F238E27FC236}">
                <a16:creationId xmlns:a16="http://schemas.microsoft.com/office/drawing/2014/main" id="{E2E43B40-A16A-2CFA-8ABD-38BF4DFBCB4B}"/>
              </a:ext>
            </a:extLst>
          </p:cNvPr>
          <p:cNvSpPr txBox="1"/>
          <p:nvPr/>
        </p:nvSpPr>
        <p:spPr bwMode="auto">
          <a:xfrm>
            <a:off x="6698840"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324</a:t>
            </a:r>
          </a:p>
        </p:txBody>
      </p:sp>
      <p:sp>
        <p:nvSpPr>
          <p:cNvPr id="155" name="TextBox 154">
            <a:extLst>
              <a:ext uri="{FF2B5EF4-FFF2-40B4-BE49-F238E27FC236}">
                <a16:creationId xmlns:a16="http://schemas.microsoft.com/office/drawing/2014/main" id="{E657D3EA-4FD0-9905-09E6-BB2090AB1964}"/>
              </a:ext>
            </a:extLst>
          </p:cNvPr>
          <p:cNvSpPr txBox="1"/>
          <p:nvPr/>
        </p:nvSpPr>
        <p:spPr bwMode="auto">
          <a:xfrm>
            <a:off x="6938278"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296</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280</a:t>
            </a:r>
          </a:p>
        </p:txBody>
      </p:sp>
      <p:sp>
        <p:nvSpPr>
          <p:cNvPr id="156" name="TextBox 155">
            <a:extLst>
              <a:ext uri="{FF2B5EF4-FFF2-40B4-BE49-F238E27FC236}">
                <a16:creationId xmlns:a16="http://schemas.microsoft.com/office/drawing/2014/main" id="{997B76F3-69FF-6635-BCA5-7CF00977DA78}"/>
              </a:ext>
            </a:extLst>
          </p:cNvPr>
          <p:cNvSpPr txBox="1"/>
          <p:nvPr/>
        </p:nvSpPr>
        <p:spPr bwMode="auto">
          <a:xfrm>
            <a:off x="7177715"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279</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253</a:t>
            </a:r>
          </a:p>
        </p:txBody>
      </p:sp>
      <p:sp>
        <p:nvSpPr>
          <p:cNvPr id="157" name="TextBox 156">
            <a:extLst>
              <a:ext uri="{FF2B5EF4-FFF2-40B4-BE49-F238E27FC236}">
                <a16:creationId xmlns:a16="http://schemas.microsoft.com/office/drawing/2014/main" id="{E7967884-8C07-BED0-7FC0-08FB93839D73}"/>
              </a:ext>
            </a:extLst>
          </p:cNvPr>
          <p:cNvSpPr txBox="1"/>
          <p:nvPr/>
        </p:nvSpPr>
        <p:spPr bwMode="auto">
          <a:xfrm>
            <a:off x="7417152"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231</a:t>
            </a:r>
          </a:p>
        </p:txBody>
      </p:sp>
      <p:sp>
        <p:nvSpPr>
          <p:cNvPr id="158" name="TextBox 157">
            <a:extLst>
              <a:ext uri="{FF2B5EF4-FFF2-40B4-BE49-F238E27FC236}">
                <a16:creationId xmlns:a16="http://schemas.microsoft.com/office/drawing/2014/main" id="{AA2F3FEF-C491-BC2A-DD32-65A8A0D929ED}"/>
              </a:ext>
            </a:extLst>
          </p:cNvPr>
          <p:cNvSpPr txBox="1"/>
          <p:nvPr/>
        </p:nvSpPr>
        <p:spPr bwMode="auto">
          <a:xfrm>
            <a:off x="7656589"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247</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221</a:t>
            </a:r>
          </a:p>
        </p:txBody>
      </p:sp>
      <p:sp>
        <p:nvSpPr>
          <p:cNvPr id="159" name="TextBox 158">
            <a:extLst>
              <a:ext uri="{FF2B5EF4-FFF2-40B4-BE49-F238E27FC236}">
                <a16:creationId xmlns:a16="http://schemas.microsoft.com/office/drawing/2014/main" id="{163473A9-D18C-9BF3-8E7D-0E6417E4B886}"/>
              </a:ext>
            </a:extLst>
          </p:cNvPr>
          <p:cNvSpPr txBox="1"/>
          <p:nvPr/>
        </p:nvSpPr>
        <p:spPr bwMode="auto">
          <a:xfrm>
            <a:off x="7896027"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207</a:t>
            </a:r>
          </a:p>
        </p:txBody>
      </p:sp>
      <p:sp>
        <p:nvSpPr>
          <p:cNvPr id="160" name="TextBox 159">
            <a:extLst>
              <a:ext uri="{FF2B5EF4-FFF2-40B4-BE49-F238E27FC236}">
                <a16:creationId xmlns:a16="http://schemas.microsoft.com/office/drawing/2014/main" id="{79E69C5C-3002-AA3B-45AA-53DAF9EFFE0C}"/>
              </a:ext>
            </a:extLst>
          </p:cNvPr>
          <p:cNvSpPr txBox="1"/>
          <p:nvPr/>
        </p:nvSpPr>
        <p:spPr bwMode="auto">
          <a:xfrm>
            <a:off x="8135464"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185</a:t>
            </a:r>
          </a:p>
        </p:txBody>
      </p:sp>
      <p:sp>
        <p:nvSpPr>
          <p:cNvPr id="161" name="TextBox 160">
            <a:extLst>
              <a:ext uri="{FF2B5EF4-FFF2-40B4-BE49-F238E27FC236}">
                <a16:creationId xmlns:a16="http://schemas.microsoft.com/office/drawing/2014/main" id="{56ECDC06-550B-EF5D-153B-1236D64B1F2D}"/>
              </a:ext>
            </a:extLst>
          </p:cNvPr>
          <p:cNvSpPr txBox="1"/>
          <p:nvPr/>
        </p:nvSpPr>
        <p:spPr bwMode="auto">
          <a:xfrm>
            <a:off x="8374901"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215</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172</a:t>
            </a:r>
          </a:p>
        </p:txBody>
      </p:sp>
      <p:sp>
        <p:nvSpPr>
          <p:cNvPr id="162" name="TextBox 161">
            <a:extLst>
              <a:ext uri="{FF2B5EF4-FFF2-40B4-BE49-F238E27FC236}">
                <a16:creationId xmlns:a16="http://schemas.microsoft.com/office/drawing/2014/main" id="{F7D0AC5E-6AF9-7017-1A7D-EBC096378158}"/>
              </a:ext>
            </a:extLst>
          </p:cNvPr>
          <p:cNvSpPr txBox="1"/>
          <p:nvPr/>
        </p:nvSpPr>
        <p:spPr bwMode="auto">
          <a:xfrm>
            <a:off x="8614338"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196</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a:t>
            </a:r>
          </a:p>
        </p:txBody>
      </p:sp>
      <p:sp>
        <p:nvSpPr>
          <p:cNvPr id="163" name="TextBox 162">
            <a:extLst>
              <a:ext uri="{FF2B5EF4-FFF2-40B4-BE49-F238E27FC236}">
                <a16:creationId xmlns:a16="http://schemas.microsoft.com/office/drawing/2014/main" id="{4E31583A-70A5-EB54-A788-823868B7E471}"/>
              </a:ext>
            </a:extLst>
          </p:cNvPr>
          <p:cNvSpPr txBox="1"/>
          <p:nvPr/>
        </p:nvSpPr>
        <p:spPr bwMode="auto">
          <a:xfrm>
            <a:off x="8853775"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164" name="TextBox 163">
            <a:extLst>
              <a:ext uri="{FF2B5EF4-FFF2-40B4-BE49-F238E27FC236}">
                <a16:creationId xmlns:a16="http://schemas.microsoft.com/office/drawing/2014/main" id="{2CD70CD0-3DD4-D85D-1259-F3DF2D0CDC2F}"/>
              </a:ext>
            </a:extLst>
          </p:cNvPr>
          <p:cNvSpPr txBox="1"/>
          <p:nvPr/>
        </p:nvSpPr>
        <p:spPr bwMode="auto">
          <a:xfrm>
            <a:off x="9093213"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175</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140</a:t>
            </a:r>
          </a:p>
        </p:txBody>
      </p:sp>
      <p:sp>
        <p:nvSpPr>
          <p:cNvPr id="165" name="TextBox 164">
            <a:extLst>
              <a:ext uri="{FF2B5EF4-FFF2-40B4-BE49-F238E27FC236}">
                <a16:creationId xmlns:a16="http://schemas.microsoft.com/office/drawing/2014/main" id="{61CCCD35-6E6D-13E5-F70F-7917D4FF5E4B}"/>
              </a:ext>
            </a:extLst>
          </p:cNvPr>
          <p:cNvSpPr txBox="1"/>
          <p:nvPr/>
        </p:nvSpPr>
        <p:spPr bwMode="auto">
          <a:xfrm>
            <a:off x="9332650"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165</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136</a:t>
            </a:r>
          </a:p>
        </p:txBody>
      </p:sp>
      <p:sp>
        <p:nvSpPr>
          <p:cNvPr id="166" name="TextBox 165">
            <a:extLst>
              <a:ext uri="{FF2B5EF4-FFF2-40B4-BE49-F238E27FC236}">
                <a16:creationId xmlns:a16="http://schemas.microsoft.com/office/drawing/2014/main" id="{00FD0599-DFF9-C0F1-EE61-858B11F08FD1}"/>
              </a:ext>
            </a:extLst>
          </p:cNvPr>
          <p:cNvSpPr txBox="1"/>
          <p:nvPr/>
        </p:nvSpPr>
        <p:spPr bwMode="auto">
          <a:xfrm>
            <a:off x="9572087"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p>
        </p:txBody>
      </p:sp>
      <p:sp>
        <p:nvSpPr>
          <p:cNvPr id="167" name="TextBox 166">
            <a:extLst>
              <a:ext uri="{FF2B5EF4-FFF2-40B4-BE49-F238E27FC236}">
                <a16:creationId xmlns:a16="http://schemas.microsoft.com/office/drawing/2014/main" id="{96C4B234-6FAF-F256-F383-05D828350B3A}"/>
              </a:ext>
            </a:extLst>
          </p:cNvPr>
          <p:cNvSpPr txBox="1"/>
          <p:nvPr/>
        </p:nvSpPr>
        <p:spPr bwMode="auto">
          <a:xfrm>
            <a:off x="9811524"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a:t>
            </a:r>
          </a:p>
        </p:txBody>
      </p:sp>
      <p:sp>
        <p:nvSpPr>
          <p:cNvPr id="168" name="TextBox 167">
            <a:extLst>
              <a:ext uri="{FF2B5EF4-FFF2-40B4-BE49-F238E27FC236}">
                <a16:creationId xmlns:a16="http://schemas.microsoft.com/office/drawing/2014/main" id="{2FF83F0F-9CE6-739B-8F10-29DDFF14C524}"/>
              </a:ext>
            </a:extLst>
          </p:cNvPr>
          <p:cNvSpPr txBox="1"/>
          <p:nvPr/>
        </p:nvSpPr>
        <p:spPr bwMode="auto">
          <a:xfrm>
            <a:off x="10050961"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p>
        </p:txBody>
      </p:sp>
      <p:sp>
        <p:nvSpPr>
          <p:cNvPr id="169" name="TextBox 168">
            <a:extLst>
              <a:ext uri="{FF2B5EF4-FFF2-40B4-BE49-F238E27FC236}">
                <a16:creationId xmlns:a16="http://schemas.microsoft.com/office/drawing/2014/main" id="{9E9E4C42-9CF2-4FAE-EC7A-D62C9202038B}"/>
              </a:ext>
            </a:extLst>
          </p:cNvPr>
          <p:cNvSpPr txBox="1"/>
          <p:nvPr/>
        </p:nvSpPr>
        <p:spPr bwMode="auto">
          <a:xfrm>
            <a:off x="10290399"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a:t>
            </a:r>
          </a:p>
        </p:txBody>
      </p:sp>
      <p:sp>
        <p:nvSpPr>
          <p:cNvPr id="170" name="TextBox 169">
            <a:extLst>
              <a:ext uri="{FF2B5EF4-FFF2-40B4-BE49-F238E27FC236}">
                <a16:creationId xmlns:a16="http://schemas.microsoft.com/office/drawing/2014/main" id="{98D65DA6-FF43-7ED2-1058-35A4D0164995}"/>
              </a:ext>
            </a:extLst>
          </p:cNvPr>
          <p:cNvSpPr txBox="1"/>
          <p:nvPr/>
        </p:nvSpPr>
        <p:spPr bwMode="auto">
          <a:xfrm>
            <a:off x="10529836"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71" name="TextBox 170">
            <a:extLst>
              <a:ext uri="{FF2B5EF4-FFF2-40B4-BE49-F238E27FC236}">
                <a16:creationId xmlns:a16="http://schemas.microsoft.com/office/drawing/2014/main" id="{EB2FA5D8-1113-78BF-96BC-0AE6F3E16799}"/>
              </a:ext>
            </a:extLst>
          </p:cNvPr>
          <p:cNvSpPr txBox="1"/>
          <p:nvPr/>
        </p:nvSpPr>
        <p:spPr bwMode="auto">
          <a:xfrm>
            <a:off x="10769273"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72" name="TextBox 171">
            <a:extLst>
              <a:ext uri="{FF2B5EF4-FFF2-40B4-BE49-F238E27FC236}">
                <a16:creationId xmlns:a16="http://schemas.microsoft.com/office/drawing/2014/main" id="{B905828B-D27C-C6DC-3827-156B298A92C5}"/>
              </a:ext>
            </a:extLst>
          </p:cNvPr>
          <p:cNvSpPr txBox="1"/>
          <p:nvPr/>
        </p:nvSpPr>
        <p:spPr bwMode="auto">
          <a:xfrm>
            <a:off x="11008710"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73" name="TextBox 172">
            <a:extLst>
              <a:ext uri="{FF2B5EF4-FFF2-40B4-BE49-F238E27FC236}">
                <a16:creationId xmlns:a16="http://schemas.microsoft.com/office/drawing/2014/main" id="{11934FC9-D4CE-3EC2-409A-E32767C316F8}"/>
              </a:ext>
            </a:extLst>
          </p:cNvPr>
          <p:cNvSpPr txBox="1"/>
          <p:nvPr/>
        </p:nvSpPr>
        <p:spPr bwMode="auto">
          <a:xfrm>
            <a:off x="11248147"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74" name="TextBox 173">
            <a:extLst>
              <a:ext uri="{FF2B5EF4-FFF2-40B4-BE49-F238E27FC236}">
                <a16:creationId xmlns:a16="http://schemas.microsoft.com/office/drawing/2014/main" id="{FBA52007-B695-59A6-F3F1-2B3E94E9B542}"/>
              </a:ext>
            </a:extLst>
          </p:cNvPr>
          <p:cNvSpPr txBox="1"/>
          <p:nvPr/>
        </p:nvSpPr>
        <p:spPr bwMode="auto">
          <a:xfrm>
            <a:off x="11487584" y="5675896"/>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81" name="TextBox 180">
            <a:extLst>
              <a:ext uri="{FF2B5EF4-FFF2-40B4-BE49-F238E27FC236}">
                <a16:creationId xmlns:a16="http://schemas.microsoft.com/office/drawing/2014/main" id="{8B8B2A8F-F0B9-25D2-FB12-0685F2A12713}"/>
              </a:ext>
            </a:extLst>
          </p:cNvPr>
          <p:cNvSpPr txBox="1"/>
          <p:nvPr/>
        </p:nvSpPr>
        <p:spPr bwMode="auto">
          <a:xfrm>
            <a:off x="9326880" y="4687000"/>
            <a:ext cx="2308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15 Sept 2023</a:t>
            </a:r>
          </a:p>
        </p:txBody>
      </p:sp>
      <p:grpSp>
        <p:nvGrpSpPr>
          <p:cNvPr id="428" name="Group 427">
            <a:extLst>
              <a:ext uri="{FF2B5EF4-FFF2-40B4-BE49-F238E27FC236}">
                <a16:creationId xmlns:a16="http://schemas.microsoft.com/office/drawing/2014/main" id="{FD3AAFE0-9182-11A2-E68F-F7A4E697B316}"/>
              </a:ext>
            </a:extLst>
          </p:cNvPr>
          <p:cNvGrpSpPr/>
          <p:nvPr/>
        </p:nvGrpSpPr>
        <p:grpSpPr>
          <a:xfrm>
            <a:off x="858990" y="2225961"/>
            <a:ext cx="4693992" cy="2999731"/>
            <a:chOff x="858990" y="2336800"/>
            <a:chExt cx="4693992" cy="2999731"/>
          </a:xfrm>
        </p:grpSpPr>
        <p:grpSp>
          <p:nvGrpSpPr>
            <p:cNvPr id="427" name="Group 426">
              <a:extLst>
                <a:ext uri="{FF2B5EF4-FFF2-40B4-BE49-F238E27FC236}">
                  <a16:creationId xmlns:a16="http://schemas.microsoft.com/office/drawing/2014/main" id="{28E3E833-0A39-75BC-5F25-4A931542C367}"/>
                </a:ext>
              </a:extLst>
            </p:cNvPr>
            <p:cNvGrpSpPr/>
            <p:nvPr/>
          </p:nvGrpSpPr>
          <p:grpSpPr>
            <a:xfrm>
              <a:off x="893915" y="4753502"/>
              <a:ext cx="636342" cy="532229"/>
              <a:chOff x="893915" y="4753502"/>
              <a:chExt cx="636342" cy="532229"/>
            </a:xfrm>
          </p:grpSpPr>
          <p:sp>
            <p:nvSpPr>
              <p:cNvPr id="312" name="TextBox 311">
                <a:extLst>
                  <a:ext uri="{FF2B5EF4-FFF2-40B4-BE49-F238E27FC236}">
                    <a16:creationId xmlns:a16="http://schemas.microsoft.com/office/drawing/2014/main" id="{5BB5B529-0054-0C01-BCFE-F0CABBF0DA05}"/>
                  </a:ext>
                </a:extLst>
              </p:cNvPr>
              <p:cNvSpPr txBox="1"/>
              <p:nvPr/>
            </p:nvSpPr>
            <p:spPr bwMode="auto">
              <a:xfrm>
                <a:off x="985990" y="4791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3" name="TextBox 312">
                <a:extLst>
                  <a:ext uri="{FF2B5EF4-FFF2-40B4-BE49-F238E27FC236}">
                    <a16:creationId xmlns:a16="http://schemas.microsoft.com/office/drawing/2014/main" id="{813251E5-0093-23F6-AB4B-5686184962D0}"/>
                  </a:ext>
                </a:extLst>
              </p:cNvPr>
              <p:cNvSpPr txBox="1"/>
              <p:nvPr/>
            </p:nvSpPr>
            <p:spPr bwMode="auto">
              <a:xfrm>
                <a:off x="893915" y="49471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6" name="TextBox 315">
                <a:extLst>
                  <a:ext uri="{FF2B5EF4-FFF2-40B4-BE49-F238E27FC236}">
                    <a16:creationId xmlns:a16="http://schemas.microsoft.com/office/drawing/2014/main" id="{0E4AA925-67AE-D199-3854-E8BFC112C62D}"/>
                  </a:ext>
                </a:extLst>
              </p:cNvPr>
              <p:cNvSpPr txBox="1"/>
              <p:nvPr/>
            </p:nvSpPr>
            <p:spPr bwMode="auto">
              <a:xfrm>
                <a:off x="1039965" y="4785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7" name="TextBox 316">
                <a:extLst>
                  <a:ext uri="{FF2B5EF4-FFF2-40B4-BE49-F238E27FC236}">
                    <a16:creationId xmlns:a16="http://schemas.microsoft.com/office/drawing/2014/main" id="{6E41AAE3-D1C0-8B87-CB71-BCB77511CF3E}"/>
                  </a:ext>
                </a:extLst>
              </p:cNvPr>
              <p:cNvSpPr txBox="1"/>
              <p:nvPr/>
            </p:nvSpPr>
            <p:spPr bwMode="auto">
              <a:xfrm>
                <a:off x="1049490" y="4753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grpSp>
          <p:nvGrpSpPr>
            <p:cNvPr id="426" name="Group 425">
              <a:extLst>
                <a:ext uri="{FF2B5EF4-FFF2-40B4-BE49-F238E27FC236}">
                  <a16:creationId xmlns:a16="http://schemas.microsoft.com/office/drawing/2014/main" id="{047C4A9E-6321-3076-7266-C68788E98260}"/>
                </a:ext>
              </a:extLst>
            </p:cNvPr>
            <p:cNvGrpSpPr/>
            <p:nvPr/>
          </p:nvGrpSpPr>
          <p:grpSpPr>
            <a:xfrm>
              <a:off x="858990" y="2336800"/>
              <a:ext cx="4693992" cy="2999731"/>
              <a:chOff x="858990" y="2336800"/>
              <a:chExt cx="4693992" cy="2999731"/>
            </a:xfrm>
          </p:grpSpPr>
          <p:sp>
            <p:nvSpPr>
              <p:cNvPr id="182" name="Freeform 181">
                <a:extLst>
                  <a:ext uri="{FF2B5EF4-FFF2-40B4-BE49-F238E27FC236}">
                    <a16:creationId xmlns:a16="http://schemas.microsoft.com/office/drawing/2014/main" id="{59AA1295-8880-7A63-CE7D-5BFF186D9F5F}"/>
                  </a:ext>
                </a:extLst>
              </p:cNvPr>
              <p:cNvSpPr/>
              <p:nvPr/>
            </p:nvSpPr>
            <p:spPr bwMode="auto">
              <a:xfrm>
                <a:off x="1117600" y="2336800"/>
                <a:ext cx="4333875" cy="2844800"/>
              </a:xfrm>
              <a:custGeom>
                <a:avLst/>
                <a:gdLst>
                  <a:gd name="connsiteX0" fmla="*/ 4333875 w 4333875"/>
                  <a:gd name="connsiteY0" fmla="*/ 0 h 2844800"/>
                  <a:gd name="connsiteX1" fmla="*/ 4333875 w 4333875"/>
                  <a:gd name="connsiteY1" fmla="*/ 1660525 h 2844800"/>
                  <a:gd name="connsiteX2" fmla="*/ 3162300 w 4333875"/>
                  <a:gd name="connsiteY2" fmla="*/ 1660525 h 2844800"/>
                  <a:gd name="connsiteX3" fmla="*/ 3162300 w 4333875"/>
                  <a:gd name="connsiteY3" fmla="*/ 1704975 h 2844800"/>
                  <a:gd name="connsiteX4" fmla="*/ 3079750 w 4333875"/>
                  <a:gd name="connsiteY4" fmla="*/ 1704975 h 2844800"/>
                  <a:gd name="connsiteX5" fmla="*/ 3079750 w 4333875"/>
                  <a:gd name="connsiteY5" fmla="*/ 1758950 h 2844800"/>
                  <a:gd name="connsiteX6" fmla="*/ 3025775 w 4333875"/>
                  <a:gd name="connsiteY6" fmla="*/ 1758950 h 2844800"/>
                  <a:gd name="connsiteX7" fmla="*/ 3025775 w 4333875"/>
                  <a:gd name="connsiteY7" fmla="*/ 1800225 h 2844800"/>
                  <a:gd name="connsiteX8" fmla="*/ 2940050 w 4333875"/>
                  <a:gd name="connsiteY8" fmla="*/ 1800225 h 2844800"/>
                  <a:gd name="connsiteX9" fmla="*/ 2940050 w 4333875"/>
                  <a:gd name="connsiteY9" fmla="*/ 1838325 h 2844800"/>
                  <a:gd name="connsiteX10" fmla="*/ 2816225 w 4333875"/>
                  <a:gd name="connsiteY10" fmla="*/ 1838325 h 2844800"/>
                  <a:gd name="connsiteX11" fmla="*/ 2816225 w 4333875"/>
                  <a:gd name="connsiteY11" fmla="*/ 1873250 h 2844800"/>
                  <a:gd name="connsiteX12" fmla="*/ 2816225 w 4333875"/>
                  <a:gd name="connsiteY12" fmla="*/ 1873250 h 2844800"/>
                  <a:gd name="connsiteX13" fmla="*/ 2816225 w 4333875"/>
                  <a:gd name="connsiteY13" fmla="*/ 1873250 h 2844800"/>
                  <a:gd name="connsiteX14" fmla="*/ 2784475 w 4333875"/>
                  <a:gd name="connsiteY14" fmla="*/ 1873250 h 2844800"/>
                  <a:gd name="connsiteX15" fmla="*/ 2784475 w 4333875"/>
                  <a:gd name="connsiteY15" fmla="*/ 1905000 h 2844800"/>
                  <a:gd name="connsiteX16" fmla="*/ 2670175 w 4333875"/>
                  <a:gd name="connsiteY16" fmla="*/ 1905000 h 2844800"/>
                  <a:gd name="connsiteX17" fmla="*/ 2670175 w 4333875"/>
                  <a:gd name="connsiteY17" fmla="*/ 1939925 h 2844800"/>
                  <a:gd name="connsiteX18" fmla="*/ 1955800 w 4333875"/>
                  <a:gd name="connsiteY18" fmla="*/ 1939925 h 2844800"/>
                  <a:gd name="connsiteX19" fmla="*/ 1955800 w 4333875"/>
                  <a:gd name="connsiteY19" fmla="*/ 1962150 h 2844800"/>
                  <a:gd name="connsiteX20" fmla="*/ 1924050 w 4333875"/>
                  <a:gd name="connsiteY20" fmla="*/ 1962150 h 2844800"/>
                  <a:gd name="connsiteX21" fmla="*/ 1924050 w 4333875"/>
                  <a:gd name="connsiteY21" fmla="*/ 1987550 h 2844800"/>
                  <a:gd name="connsiteX22" fmla="*/ 1885950 w 4333875"/>
                  <a:gd name="connsiteY22" fmla="*/ 1987550 h 2844800"/>
                  <a:gd name="connsiteX23" fmla="*/ 1885950 w 4333875"/>
                  <a:gd name="connsiteY23" fmla="*/ 1987550 h 2844800"/>
                  <a:gd name="connsiteX24" fmla="*/ 1885950 w 4333875"/>
                  <a:gd name="connsiteY24" fmla="*/ 2012950 h 2844800"/>
                  <a:gd name="connsiteX25" fmla="*/ 1831975 w 4333875"/>
                  <a:gd name="connsiteY25" fmla="*/ 2012950 h 2844800"/>
                  <a:gd name="connsiteX26" fmla="*/ 1831975 w 4333875"/>
                  <a:gd name="connsiteY26" fmla="*/ 2012950 h 2844800"/>
                  <a:gd name="connsiteX27" fmla="*/ 1831975 w 4333875"/>
                  <a:gd name="connsiteY27" fmla="*/ 2012950 h 2844800"/>
                  <a:gd name="connsiteX28" fmla="*/ 1831975 w 4333875"/>
                  <a:gd name="connsiteY28" fmla="*/ 2041525 h 2844800"/>
                  <a:gd name="connsiteX29" fmla="*/ 1381125 w 4333875"/>
                  <a:gd name="connsiteY29" fmla="*/ 2041525 h 2844800"/>
                  <a:gd name="connsiteX30" fmla="*/ 1381125 w 4333875"/>
                  <a:gd name="connsiteY30" fmla="*/ 2095500 h 2844800"/>
                  <a:gd name="connsiteX31" fmla="*/ 1365250 w 4333875"/>
                  <a:gd name="connsiteY31" fmla="*/ 2095500 h 2844800"/>
                  <a:gd name="connsiteX32" fmla="*/ 1365250 w 4333875"/>
                  <a:gd name="connsiteY32" fmla="*/ 2114550 h 2844800"/>
                  <a:gd name="connsiteX33" fmla="*/ 1273175 w 4333875"/>
                  <a:gd name="connsiteY33" fmla="*/ 2114550 h 2844800"/>
                  <a:gd name="connsiteX34" fmla="*/ 1273175 w 4333875"/>
                  <a:gd name="connsiteY34" fmla="*/ 2130425 h 2844800"/>
                  <a:gd name="connsiteX35" fmla="*/ 1069975 w 4333875"/>
                  <a:gd name="connsiteY35" fmla="*/ 2130425 h 2844800"/>
                  <a:gd name="connsiteX36" fmla="*/ 1069975 w 4333875"/>
                  <a:gd name="connsiteY36" fmla="*/ 2159000 h 2844800"/>
                  <a:gd name="connsiteX37" fmla="*/ 1069975 w 4333875"/>
                  <a:gd name="connsiteY37" fmla="*/ 2159000 h 2844800"/>
                  <a:gd name="connsiteX38" fmla="*/ 1069975 w 4333875"/>
                  <a:gd name="connsiteY38" fmla="*/ 2159000 h 2844800"/>
                  <a:gd name="connsiteX39" fmla="*/ 1069975 w 4333875"/>
                  <a:gd name="connsiteY39" fmla="*/ 2159000 h 2844800"/>
                  <a:gd name="connsiteX40" fmla="*/ 1041400 w 4333875"/>
                  <a:gd name="connsiteY40" fmla="*/ 2159000 h 2844800"/>
                  <a:gd name="connsiteX41" fmla="*/ 1041400 w 4333875"/>
                  <a:gd name="connsiteY41" fmla="*/ 2200275 h 2844800"/>
                  <a:gd name="connsiteX42" fmla="*/ 996950 w 4333875"/>
                  <a:gd name="connsiteY42" fmla="*/ 2200275 h 2844800"/>
                  <a:gd name="connsiteX43" fmla="*/ 996950 w 4333875"/>
                  <a:gd name="connsiteY43" fmla="*/ 2200275 h 2844800"/>
                  <a:gd name="connsiteX44" fmla="*/ 996950 w 4333875"/>
                  <a:gd name="connsiteY44" fmla="*/ 2200275 h 2844800"/>
                  <a:gd name="connsiteX45" fmla="*/ 996950 w 4333875"/>
                  <a:gd name="connsiteY45" fmla="*/ 2200275 h 2844800"/>
                  <a:gd name="connsiteX46" fmla="*/ 996950 w 4333875"/>
                  <a:gd name="connsiteY46" fmla="*/ 2225675 h 2844800"/>
                  <a:gd name="connsiteX47" fmla="*/ 952500 w 4333875"/>
                  <a:gd name="connsiteY47" fmla="*/ 2225675 h 2844800"/>
                  <a:gd name="connsiteX48" fmla="*/ 952500 w 4333875"/>
                  <a:gd name="connsiteY48" fmla="*/ 2266950 h 2844800"/>
                  <a:gd name="connsiteX49" fmla="*/ 822325 w 4333875"/>
                  <a:gd name="connsiteY49" fmla="*/ 2266950 h 2844800"/>
                  <a:gd name="connsiteX50" fmla="*/ 822325 w 4333875"/>
                  <a:gd name="connsiteY50" fmla="*/ 2308225 h 2844800"/>
                  <a:gd name="connsiteX51" fmla="*/ 774700 w 4333875"/>
                  <a:gd name="connsiteY51" fmla="*/ 2308225 h 2844800"/>
                  <a:gd name="connsiteX52" fmla="*/ 774700 w 4333875"/>
                  <a:gd name="connsiteY52" fmla="*/ 2320925 h 2844800"/>
                  <a:gd name="connsiteX53" fmla="*/ 682625 w 4333875"/>
                  <a:gd name="connsiteY53" fmla="*/ 2320925 h 2844800"/>
                  <a:gd name="connsiteX54" fmla="*/ 682625 w 4333875"/>
                  <a:gd name="connsiteY54" fmla="*/ 2320925 h 2844800"/>
                  <a:gd name="connsiteX55" fmla="*/ 682625 w 4333875"/>
                  <a:gd name="connsiteY55" fmla="*/ 2349500 h 2844800"/>
                  <a:gd name="connsiteX56" fmla="*/ 638175 w 4333875"/>
                  <a:gd name="connsiteY56" fmla="*/ 2349500 h 2844800"/>
                  <a:gd name="connsiteX57" fmla="*/ 638175 w 4333875"/>
                  <a:gd name="connsiteY57" fmla="*/ 2381250 h 2844800"/>
                  <a:gd name="connsiteX58" fmla="*/ 606425 w 4333875"/>
                  <a:gd name="connsiteY58" fmla="*/ 2381250 h 2844800"/>
                  <a:gd name="connsiteX59" fmla="*/ 606425 w 4333875"/>
                  <a:gd name="connsiteY59" fmla="*/ 2416175 h 2844800"/>
                  <a:gd name="connsiteX60" fmla="*/ 606425 w 4333875"/>
                  <a:gd name="connsiteY60" fmla="*/ 2416175 h 2844800"/>
                  <a:gd name="connsiteX61" fmla="*/ 606425 w 4333875"/>
                  <a:gd name="connsiteY61" fmla="*/ 2416175 h 2844800"/>
                  <a:gd name="connsiteX62" fmla="*/ 577850 w 4333875"/>
                  <a:gd name="connsiteY62" fmla="*/ 2416175 h 2844800"/>
                  <a:gd name="connsiteX63" fmla="*/ 577850 w 4333875"/>
                  <a:gd name="connsiteY63" fmla="*/ 2482850 h 2844800"/>
                  <a:gd name="connsiteX64" fmla="*/ 390525 w 4333875"/>
                  <a:gd name="connsiteY64" fmla="*/ 2482850 h 2844800"/>
                  <a:gd name="connsiteX65" fmla="*/ 390525 w 4333875"/>
                  <a:gd name="connsiteY65" fmla="*/ 2517775 h 2844800"/>
                  <a:gd name="connsiteX66" fmla="*/ 374650 w 4333875"/>
                  <a:gd name="connsiteY66" fmla="*/ 2517775 h 2844800"/>
                  <a:gd name="connsiteX67" fmla="*/ 374650 w 4333875"/>
                  <a:gd name="connsiteY67" fmla="*/ 2559050 h 2844800"/>
                  <a:gd name="connsiteX68" fmla="*/ 346075 w 4333875"/>
                  <a:gd name="connsiteY68" fmla="*/ 2559050 h 2844800"/>
                  <a:gd name="connsiteX69" fmla="*/ 346075 w 4333875"/>
                  <a:gd name="connsiteY69" fmla="*/ 2574925 h 2844800"/>
                  <a:gd name="connsiteX70" fmla="*/ 238125 w 4333875"/>
                  <a:gd name="connsiteY70" fmla="*/ 2574925 h 2844800"/>
                  <a:gd name="connsiteX71" fmla="*/ 238125 w 4333875"/>
                  <a:gd name="connsiteY71" fmla="*/ 2587625 h 2844800"/>
                  <a:gd name="connsiteX72" fmla="*/ 165100 w 4333875"/>
                  <a:gd name="connsiteY72" fmla="*/ 2587625 h 2844800"/>
                  <a:gd name="connsiteX73" fmla="*/ 165100 w 4333875"/>
                  <a:gd name="connsiteY73" fmla="*/ 2632075 h 2844800"/>
                  <a:gd name="connsiteX74" fmla="*/ 104775 w 4333875"/>
                  <a:gd name="connsiteY74" fmla="*/ 2632075 h 2844800"/>
                  <a:gd name="connsiteX75" fmla="*/ 104775 w 4333875"/>
                  <a:gd name="connsiteY75" fmla="*/ 2771775 h 2844800"/>
                  <a:gd name="connsiteX76" fmla="*/ 38100 w 4333875"/>
                  <a:gd name="connsiteY76" fmla="*/ 2771775 h 2844800"/>
                  <a:gd name="connsiteX77" fmla="*/ 38100 w 4333875"/>
                  <a:gd name="connsiteY77" fmla="*/ 2794000 h 2844800"/>
                  <a:gd name="connsiteX78" fmla="*/ 0 w 4333875"/>
                  <a:gd name="connsiteY78" fmla="*/ 2794000 h 2844800"/>
                  <a:gd name="connsiteX79" fmla="*/ 0 w 4333875"/>
                  <a:gd name="connsiteY79" fmla="*/ 2844800 h 284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333875" h="2844800">
                    <a:moveTo>
                      <a:pt x="4333875" y="0"/>
                    </a:moveTo>
                    <a:lnTo>
                      <a:pt x="4333875" y="1660525"/>
                    </a:lnTo>
                    <a:lnTo>
                      <a:pt x="3162300" y="1660525"/>
                    </a:lnTo>
                    <a:lnTo>
                      <a:pt x="3162300" y="1704975"/>
                    </a:lnTo>
                    <a:lnTo>
                      <a:pt x="3079750" y="1704975"/>
                    </a:lnTo>
                    <a:lnTo>
                      <a:pt x="3079750" y="1758950"/>
                    </a:lnTo>
                    <a:lnTo>
                      <a:pt x="3025775" y="1758950"/>
                    </a:lnTo>
                    <a:lnTo>
                      <a:pt x="3025775" y="1800225"/>
                    </a:lnTo>
                    <a:lnTo>
                      <a:pt x="2940050" y="1800225"/>
                    </a:lnTo>
                    <a:lnTo>
                      <a:pt x="2940050" y="1838325"/>
                    </a:lnTo>
                    <a:lnTo>
                      <a:pt x="2816225" y="1838325"/>
                    </a:lnTo>
                    <a:lnTo>
                      <a:pt x="2816225" y="1873250"/>
                    </a:lnTo>
                    <a:lnTo>
                      <a:pt x="2816225" y="1873250"/>
                    </a:lnTo>
                    <a:lnTo>
                      <a:pt x="2816225" y="1873250"/>
                    </a:lnTo>
                    <a:lnTo>
                      <a:pt x="2784475" y="1873250"/>
                    </a:lnTo>
                    <a:lnTo>
                      <a:pt x="2784475" y="1905000"/>
                    </a:lnTo>
                    <a:lnTo>
                      <a:pt x="2670175" y="1905000"/>
                    </a:lnTo>
                    <a:lnTo>
                      <a:pt x="2670175" y="1939925"/>
                    </a:lnTo>
                    <a:lnTo>
                      <a:pt x="1955800" y="1939925"/>
                    </a:lnTo>
                    <a:lnTo>
                      <a:pt x="1955800" y="1962150"/>
                    </a:lnTo>
                    <a:lnTo>
                      <a:pt x="1924050" y="1962150"/>
                    </a:lnTo>
                    <a:lnTo>
                      <a:pt x="1924050" y="1987550"/>
                    </a:lnTo>
                    <a:lnTo>
                      <a:pt x="1885950" y="1987550"/>
                    </a:lnTo>
                    <a:lnTo>
                      <a:pt x="1885950" y="1987550"/>
                    </a:lnTo>
                    <a:lnTo>
                      <a:pt x="1885950" y="2012950"/>
                    </a:lnTo>
                    <a:lnTo>
                      <a:pt x="1831975" y="2012950"/>
                    </a:lnTo>
                    <a:lnTo>
                      <a:pt x="1831975" y="2012950"/>
                    </a:lnTo>
                    <a:lnTo>
                      <a:pt x="1831975" y="2012950"/>
                    </a:lnTo>
                    <a:lnTo>
                      <a:pt x="1831975" y="2041525"/>
                    </a:lnTo>
                    <a:lnTo>
                      <a:pt x="1381125" y="2041525"/>
                    </a:lnTo>
                    <a:lnTo>
                      <a:pt x="1381125" y="2095500"/>
                    </a:lnTo>
                    <a:lnTo>
                      <a:pt x="1365250" y="2095500"/>
                    </a:lnTo>
                    <a:lnTo>
                      <a:pt x="1365250" y="2114550"/>
                    </a:lnTo>
                    <a:lnTo>
                      <a:pt x="1273175" y="2114550"/>
                    </a:lnTo>
                    <a:lnTo>
                      <a:pt x="1273175" y="2130425"/>
                    </a:lnTo>
                    <a:lnTo>
                      <a:pt x="1069975" y="2130425"/>
                    </a:lnTo>
                    <a:lnTo>
                      <a:pt x="1069975" y="2159000"/>
                    </a:lnTo>
                    <a:lnTo>
                      <a:pt x="1069975" y="2159000"/>
                    </a:lnTo>
                    <a:lnTo>
                      <a:pt x="1069975" y="2159000"/>
                    </a:lnTo>
                    <a:lnTo>
                      <a:pt x="1069975" y="2159000"/>
                    </a:lnTo>
                    <a:lnTo>
                      <a:pt x="1041400" y="2159000"/>
                    </a:lnTo>
                    <a:lnTo>
                      <a:pt x="1041400" y="2200275"/>
                    </a:lnTo>
                    <a:lnTo>
                      <a:pt x="996950" y="2200275"/>
                    </a:lnTo>
                    <a:lnTo>
                      <a:pt x="996950" y="2200275"/>
                    </a:lnTo>
                    <a:lnTo>
                      <a:pt x="996950" y="2200275"/>
                    </a:lnTo>
                    <a:lnTo>
                      <a:pt x="996950" y="2200275"/>
                    </a:lnTo>
                    <a:lnTo>
                      <a:pt x="996950" y="2225675"/>
                    </a:lnTo>
                    <a:lnTo>
                      <a:pt x="952500" y="2225675"/>
                    </a:lnTo>
                    <a:lnTo>
                      <a:pt x="952500" y="2266950"/>
                    </a:lnTo>
                    <a:lnTo>
                      <a:pt x="822325" y="2266950"/>
                    </a:lnTo>
                    <a:lnTo>
                      <a:pt x="822325" y="2308225"/>
                    </a:lnTo>
                    <a:lnTo>
                      <a:pt x="774700" y="2308225"/>
                    </a:lnTo>
                    <a:lnTo>
                      <a:pt x="774700" y="2320925"/>
                    </a:lnTo>
                    <a:lnTo>
                      <a:pt x="682625" y="2320925"/>
                    </a:lnTo>
                    <a:lnTo>
                      <a:pt x="682625" y="2320925"/>
                    </a:lnTo>
                    <a:lnTo>
                      <a:pt x="682625" y="2349500"/>
                    </a:lnTo>
                    <a:lnTo>
                      <a:pt x="638175" y="2349500"/>
                    </a:lnTo>
                    <a:lnTo>
                      <a:pt x="638175" y="2381250"/>
                    </a:lnTo>
                    <a:lnTo>
                      <a:pt x="606425" y="2381250"/>
                    </a:lnTo>
                    <a:lnTo>
                      <a:pt x="606425" y="2416175"/>
                    </a:lnTo>
                    <a:lnTo>
                      <a:pt x="606425" y="2416175"/>
                    </a:lnTo>
                    <a:lnTo>
                      <a:pt x="606425" y="2416175"/>
                    </a:lnTo>
                    <a:lnTo>
                      <a:pt x="577850" y="2416175"/>
                    </a:lnTo>
                    <a:lnTo>
                      <a:pt x="577850" y="2482850"/>
                    </a:lnTo>
                    <a:lnTo>
                      <a:pt x="390525" y="2482850"/>
                    </a:lnTo>
                    <a:lnTo>
                      <a:pt x="390525" y="2517775"/>
                    </a:lnTo>
                    <a:lnTo>
                      <a:pt x="374650" y="2517775"/>
                    </a:lnTo>
                    <a:lnTo>
                      <a:pt x="374650" y="2559050"/>
                    </a:lnTo>
                    <a:lnTo>
                      <a:pt x="346075" y="2559050"/>
                    </a:lnTo>
                    <a:lnTo>
                      <a:pt x="346075" y="2574925"/>
                    </a:lnTo>
                    <a:lnTo>
                      <a:pt x="238125" y="2574925"/>
                    </a:lnTo>
                    <a:lnTo>
                      <a:pt x="238125" y="2587625"/>
                    </a:lnTo>
                    <a:lnTo>
                      <a:pt x="165100" y="2587625"/>
                    </a:lnTo>
                    <a:lnTo>
                      <a:pt x="165100" y="2632075"/>
                    </a:lnTo>
                    <a:lnTo>
                      <a:pt x="104775" y="2632075"/>
                    </a:lnTo>
                    <a:lnTo>
                      <a:pt x="104775" y="2771775"/>
                    </a:lnTo>
                    <a:lnTo>
                      <a:pt x="38100" y="2771775"/>
                    </a:lnTo>
                    <a:lnTo>
                      <a:pt x="38100" y="2794000"/>
                    </a:lnTo>
                    <a:lnTo>
                      <a:pt x="0" y="2794000"/>
                    </a:lnTo>
                    <a:lnTo>
                      <a:pt x="0" y="284480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1" name="TextBox 310">
                <a:extLst>
                  <a:ext uri="{FF2B5EF4-FFF2-40B4-BE49-F238E27FC236}">
                    <a16:creationId xmlns:a16="http://schemas.microsoft.com/office/drawing/2014/main" id="{9449D4E4-C09F-1F1B-77CC-0EA6D68ABB02}"/>
                  </a:ext>
                </a:extLst>
              </p:cNvPr>
              <p:cNvSpPr txBox="1"/>
              <p:nvPr/>
            </p:nvSpPr>
            <p:spPr bwMode="auto">
              <a:xfrm>
                <a:off x="507221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4" name="TextBox 313">
                <a:extLst>
                  <a:ext uri="{FF2B5EF4-FFF2-40B4-BE49-F238E27FC236}">
                    <a16:creationId xmlns:a16="http://schemas.microsoft.com/office/drawing/2014/main" id="{3CA7FC9F-0804-2676-D2CF-A6C0ECEFBCA2}"/>
                  </a:ext>
                </a:extLst>
              </p:cNvPr>
              <p:cNvSpPr txBox="1"/>
              <p:nvPr/>
            </p:nvSpPr>
            <p:spPr bwMode="auto">
              <a:xfrm>
                <a:off x="858990" y="4997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5" name="TextBox 314">
                <a:extLst>
                  <a:ext uri="{FF2B5EF4-FFF2-40B4-BE49-F238E27FC236}">
                    <a16:creationId xmlns:a16="http://schemas.microsoft.com/office/drawing/2014/main" id="{1CD6C42D-D537-F611-0465-D0CDA3476E44}"/>
                  </a:ext>
                </a:extLst>
              </p:cNvPr>
              <p:cNvSpPr txBox="1"/>
              <p:nvPr/>
            </p:nvSpPr>
            <p:spPr bwMode="auto">
              <a:xfrm>
                <a:off x="1103465" y="47408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8" name="TextBox 317">
                <a:extLst>
                  <a:ext uri="{FF2B5EF4-FFF2-40B4-BE49-F238E27FC236}">
                    <a16:creationId xmlns:a16="http://schemas.microsoft.com/office/drawing/2014/main" id="{68D50D4B-B50A-7CF8-18BA-F3B7882D9E70}"/>
                  </a:ext>
                </a:extLst>
              </p:cNvPr>
              <p:cNvSpPr txBox="1"/>
              <p:nvPr/>
            </p:nvSpPr>
            <p:spPr bwMode="auto">
              <a:xfrm>
                <a:off x="1179665" y="4724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9" name="TextBox 318">
                <a:extLst>
                  <a:ext uri="{FF2B5EF4-FFF2-40B4-BE49-F238E27FC236}">
                    <a16:creationId xmlns:a16="http://schemas.microsoft.com/office/drawing/2014/main" id="{73EF83C6-1997-13EF-07E9-D0A79F516FAB}"/>
                  </a:ext>
                </a:extLst>
              </p:cNvPr>
              <p:cNvSpPr txBox="1"/>
              <p:nvPr/>
            </p:nvSpPr>
            <p:spPr bwMode="auto">
              <a:xfrm>
                <a:off x="1128865" y="4721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0" name="TextBox 319">
                <a:extLst>
                  <a:ext uri="{FF2B5EF4-FFF2-40B4-BE49-F238E27FC236}">
                    <a16:creationId xmlns:a16="http://schemas.microsoft.com/office/drawing/2014/main" id="{4D8B6355-2E38-D155-DB03-C03EC07D3DE0}"/>
                  </a:ext>
                </a:extLst>
              </p:cNvPr>
              <p:cNvSpPr txBox="1"/>
              <p:nvPr/>
            </p:nvSpPr>
            <p:spPr bwMode="auto">
              <a:xfrm>
                <a:off x="1208240" y="4721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1" name="TextBox 320">
                <a:extLst>
                  <a:ext uri="{FF2B5EF4-FFF2-40B4-BE49-F238E27FC236}">
                    <a16:creationId xmlns:a16="http://schemas.microsoft.com/office/drawing/2014/main" id="{22F2605B-3E98-B0FB-54E6-1F674495D892}"/>
                  </a:ext>
                </a:extLst>
              </p:cNvPr>
              <p:cNvSpPr txBox="1"/>
              <p:nvPr/>
            </p:nvSpPr>
            <p:spPr bwMode="auto">
              <a:xfrm>
                <a:off x="1300315" y="4642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2" name="TextBox 321">
                <a:extLst>
                  <a:ext uri="{FF2B5EF4-FFF2-40B4-BE49-F238E27FC236}">
                    <a16:creationId xmlns:a16="http://schemas.microsoft.com/office/drawing/2014/main" id="{BFE01C84-3B25-F0C4-0189-62CE4354E24D}"/>
                  </a:ext>
                </a:extLst>
              </p:cNvPr>
              <p:cNvSpPr txBox="1"/>
              <p:nvPr/>
            </p:nvSpPr>
            <p:spPr bwMode="auto">
              <a:xfrm>
                <a:off x="1325715" y="4642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3" name="TextBox 322">
                <a:extLst>
                  <a:ext uri="{FF2B5EF4-FFF2-40B4-BE49-F238E27FC236}">
                    <a16:creationId xmlns:a16="http://schemas.microsoft.com/office/drawing/2014/main" id="{68A1869F-C9E5-57E3-3695-4F2BB03EAEE0}"/>
                  </a:ext>
                </a:extLst>
              </p:cNvPr>
              <p:cNvSpPr txBox="1"/>
              <p:nvPr/>
            </p:nvSpPr>
            <p:spPr bwMode="auto">
              <a:xfrm>
                <a:off x="1414615" y="46392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4" name="TextBox 323">
                <a:extLst>
                  <a:ext uri="{FF2B5EF4-FFF2-40B4-BE49-F238E27FC236}">
                    <a16:creationId xmlns:a16="http://schemas.microsoft.com/office/drawing/2014/main" id="{FFA794A7-E557-02C1-E624-099FB1323258}"/>
                  </a:ext>
                </a:extLst>
              </p:cNvPr>
              <p:cNvSpPr txBox="1"/>
              <p:nvPr/>
            </p:nvSpPr>
            <p:spPr bwMode="auto">
              <a:xfrm>
                <a:off x="1443190" y="4642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5" name="TextBox 324">
                <a:extLst>
                  <a:ext uri="{FF2B5EF4-FFF2-40B4-BE49-F238E27FC236}">
                    <a16:creationId xmlns:a16="http://schemas.microsoft.com/office/drawing/2014/main" id="{F35129C9-198C-0E5C-CA21-7E0200B63C1E}"/>
                  </a:ext>
                </a:extLst>
              </p:cNvPr>
              <p:cNvSpPr txBox="1"/>
              <p:nvPr/>
            </p:nvSpPr>
            <p:spPr bwMode="auto">
              <a:xfrm>
                <a:off x="1522565" y="45122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6" name="TextBox 325">
                <a:extLst>
                  <a:ext uri="{FF2B5EF4-FFF2-40B4-BE49-F238E27FC236}">
                    <a16:creationId xmlns:a16="http://schemas.microsoft.com/office/drawing/2014/main" id="{1AB14626-7DCE-79F6-85F2-CE46751B230A}"/>
                  </a:ext>
                </a:extLst>
              </p:cNvPr>
              <p:cNvSpPr txBox="1"/>
              <p:nvPr/>
            </p:nvSpPr>
            <p:spPr bwMode="auto">
              <a:xfrm>
                <a:off x="1586065" y="44868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7" name="TextBox 326">
                <a:extLst>
                  <a:ext uri="{FF2B5EF4-FFF2-40B4-BE49-F238E27FC236}">
                    <a16:creationId xmlns:a16="http://schemas.microsoft.com/office/drawing/2014/main" id="{E06098F2-3F49-5847-F603-D3133D24C377}"/>
                  </a:ext>
                </a:extLst>
              </p:cNvPr>
              <p:cNvSpPr txBox="1"/>
              <p:nvPr/>
            </p:nvSpPr>
            <p:spPr bwMode="auto">
              <a:xfrm>
                <a:off x="1662265" y="44614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8" name="TextBox 327">
                <a:extLst>
                  <a:ext uri="{FF2B5EF4-FFF2-40B4-BE49-F238E27FC236}">
                    <a16:creationId xmlns:a16="http://schemas.microsoft.com/office/drawing/2014/main" id="{00D21244-D609-B53F-BEDE-9926E7051641}"/>
                  </a:ext>
                </a:extLst>
              </p:cNvPr>
              <p:cNvSpPr txBox="1"/>
              <p:nvPr/>
            </p:nvSpPr>
            <p:spPr bwMode="auto">
              <a:xfrm>
                <a:off x="1697190" y="44233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9" name="TextBox 328">
                <a:extLst>
                  <a:ext uri="{FF2B5EF4-FFF2-40B4-BE49-F238E27FC236}">
                    <a16:creationId xmlns:a16="http://schemas.microsoft.com/office/drawing/2014/main" id="{89261DC3-F18C-CB4E-E674-1D85984A149F}"/>
                  </a:ext>
                </a:extLst>
              </p:cNvPr>
              <p:cNvSpPr txBox="1"/>
              <p:nvPr/>
            </p:nvSpPr>
            <p:spPr bwMode="auto">
              <a:xfrm>
                <a:off x="1732115" y="4416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0" name="TextBox 329">
                <a:extLst>
                  <a:ext uri="{FF2B5EF4-FFF2-40B4-BE49-F238E27FC236}">
                    <a16:creationId xmlns:a16="http://schemas.microsoft.com/office/drawing/2014/main" id="{8C64E971-8B06-310A-24C6-065F9E6DE44D}"/>
                  </a:ext>
                </a:extLst>
              </p:cNvPr>
              <p:cNvSpPr txBox="1"/>
              <p:nvPr/>
            </p:nvSpPr>
            <p:spPr bwMode="auto">
              <a:xfrm>
                <a:off x="1798790" y="4413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1" name="TextBox 330">
                <a:extLst>
                  <a:ext uri="{FF2B5EF4-FFF2-40B4-BE49-F238E27FC236}">
                    <a16:creationId xmlns:a16="http://schemas.microsoft.com/office/drawing/2014/main" id="{6E4E2969-732D-253A-9D85-7ED8C34D58C6}"/>
                  </a:ext>
                </a:extLst>
              </p:cNvPr>
              <p:cNvSpPr txBox="1"/>
              <p:nvPr/>
            </p:nvSpPr>
            <p:spPr bwMode="auto">
              <a:xfrm>
                <a:off x="1757515" y="4413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2" name="TextBox 331">
                <a:extLst>
                  <a:ext uri="{FF2B5EF4-FFF2-40B4-BE49-F238E27FC236}">
                    <a16:creationId xmlns:a16="http://schemas.microsoft.com/office/drawing/2014/main" id="{FA3BEE23-59EA-6775-2882-C9DFBAF72B1F}"/>
                  </a:ext>
                </a:extLst>
              </p:cNvPr>
              <p:cNvSpPr txBox="1"/>
              <p:nvPr/>
            </p:nvSpPr>
            <p:spPr bwMode="auto">
              <a:xfrm>
                <a:off x="1855940" y="4372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3" name="TextBox 332">
                <a:extLst>
                  <a:ext uri="{FF2B5EF4-FFF2-40B4-BE49-F238E27FC236}">
                    <a16:creationId xmlns:a16="http://schemas.microsoft.com/office/drawing/2014/main" id="{A7CF3BD2-56C2-A432-F50D-D961917A21C9}"/>
                  </a:ext>
                </a:extLst>
              </p:cNvPr>
              <p:cNvSpPr txBox="1"/>
              <p:nvPr/>
            </p:nvSpPr>
            <p:spPr bwMode="auto">
              <a:xfrm>
                <a:off x="1773390" y="4410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4" name="TextBox 333">
                <a:extLst>
                  <a:ext uri="{FF2B5EF4-FFF2-40B4-BE49-F238E27FC236}">
                    <a16:creationId xmlns:a16="http://schemas.microsoft.com/office/drawing/2014/main" id="{A63D841E-07FD-F02F-B719-CE5C433FB1AC}"/>
                  </a:ext>
                </a:extLst>
              </p:cNvPr>
              <p:cNvSpPr txBox="1"/>
              <p:nvPr/>
            </p:nvSpPr>
            <p:spPr bwMode="auto">
              <a:xfrm>
                <a:off x="1897215" y="4350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5" name="TextBox 334">
                <a:extLst>
                  <a:ext uri="{FF2B5EF4-FFF2-40B4-BE49-F238E27FC236}">
                    <a16:creationId xmlns:a16="http://schemas.microsoft.com/office/drawing/2014/main" id="{51F7FDE3-6D77-1783-9233-FC8492A0B79A}"/>
                  </a:ext>
                </a:extLst>
              </p:cNvPr>
              <p:cNvSpPr txBox="1"/>
              <p:nvPr/>
            </p:nvSpPr>
            <p:spPr bwMode="auto">
              <a:xfrm>
                <a:off x="1941665" y="43058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6" name="TextBox 335">
                <a:extLst>
                  <a:ext uri="{FF2B5EF4-FFF2-40B4-BE49-F238E27FC236}">
                    <a16:creationId xmlns:a16="http://schemas.microsoft.com/office/drawing/2014/main" id="{3F124078-D7CD-EEBC-EFF1-B33F1BB984A0}"/>
                  </a:ext>
                </a:extLst>
              </p:cNvPr>
              <p:cNvSpPr txBox="1"/>
              <p:nvPr/>
            </p:nvSpPr>
            <p:spPr bwMode="auto">
              <a:xfrm>
                <a:off x="2001990" y="4289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7" name="TextBox 336">
                <a:extLst>
                  <a:ext uri="{FF2B5EF4-FFF2-40B4-BE49-F238E27FC236}">
                    <a16:creationId xmlns:a16="http://schemas.microsoft.com/office/drawing/2014/main" id="{FA616EE5-2025-96C8-2FE7-19A02D17ED8A}"/>
                  </a:ext>
                </a:extLst>
              </p:cNvPr>
              <p:cNvSpPr txBox="1"/>
              <p:nvPr/>
            </p:nvSpPr>
            <p:spPr bwMode="auto">
              <a:xfrm>
                <a:off x="2135340" y="4286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8" name="TextBox 337">
                <a:extLst>
                  <a:ext uri="{FF2B5EF4-FFF2-40B4-BE49-F238E27FC236}">
                    <a16:creationId xmlns:a16="http://schemas.microsoft.com/office/drawing/2014/main" id="{2EA097E2-6B50-1340-BDBB-E5CC55755B37}"/>
                  </a:ext>
                </a:extLst>
              </p:cNvPr>
              <p:cNvSpPr txBox="1"/>
              <p:nvPr/>
            </p:nvSpPr>
            <p:spPr bwMode="auto">
              <a:xfrm>
                <a:off x="2027390" y="4289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9" name="TextBox 338">
                <a:extLst>
                  <a:ext uri="{FF2B5EF4-FFF2-40B4-BE49-F238E27FC236}">
                    <a16:creationId xmlns:a16="http://schemas.microsoft.com/office/drawing/2014/main" id="{8A566F0F-39AA-72EC-AEEA-587627B02084}"/>
                  </a:ext>
                </a:extLst>
              </p:cNvPr>
              <p:cNvSpPr txBox="1"/>
              <p:nvPr/>
            </p:nvSpPr>
            <p:spPr bwMode="auto">
              <a:xfrm>
                <a:off x="2087715" y="4289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0" name="TextBox 339">
                <a:extLst>
                  <a:ext uri="{FF2B5EF4-FFF2-40B4-BE49-F238E27FC236}">
                    <a16:creationId xmlns:a16="http://schemas.microsoft.com/office/drawing/2014/main" id="{BD4E4A51-64F1-01B2-7919-C2418445050E}"/>
                  </a:ext>
                </a:extLst>
              </p:cNvPr>
              <p:cNvSpPr txBox="1"/>
              <p:nvPr/>
            </p:nvSpPr>
            <p:spPr bwMode="auto">
              <a:xfrm>
                <a:off x="2055965" y="4286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1" name="TextBox 340">
                <a:extLst>
                  <a:ext uri="{FF2B5EF4-FFF2-40B4-BE49-F238E27FC236}">
                    <a16:creationId xmlns:a16="http://schemas.microsoft.com/office/drawing/2014/main" id="{CFE276A3-79F8-F9DD-362C-2DAF2AC6F25C}"/>
                  </a:ext>
                </a:extLst>
              </p:cNvPr>
              <p:cNvSpPr txBox="1"/>
              <p:nvPr/>
            </p:nvSpPr>
            <p:spPr bwMode="auto">
              <a:xfrm>
                <a:off x="2116290" y="4286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2" name="TextBox 341">
                <a:extLst>
                  <a:ext uri="{FF2B5EF4-FFF2-40B4-BE49-F238E27FC236}">
                    <a16:creationId xmlns:a16="http://schemas.microsoft.com/office/drawing/2014/main" id="{5E7AFE50-7441-ECE4-9A9E-3CDE52BC7FCD}"/>
                  </a:ext>
                </a:extLst>
              </p:cNvPr>
              <p:cNvSpPr txBox="1"/>
              <p:nvPr/>
            </p:nvSpPr>
            <p:spPr bwMode="auto">
              <a:xfrm>
                <a:off x="2179790" y="42677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3" name="TextBox 342">
                <a:extLst>
                  <a:ext uri="{FF2B5EF4-FFF2-40B4-BE49-F238E27FC236}">
                    <a16:creationId xmlns:a16="http://schemas.microsoft.com/office/drawing/2014/main" id="{55B9AD36-FD1F-E2DB-3726-1328DC77A52B}"/>
                  </a:ext>
                </a:extLst>
              </p:cNvPr>
              <p:cNvSpPr txBox="1"/>
              <p:nvPr/>
            </p:nvSpPr>
            <p:spPr bwMode="auto">
              <a:xfrm>
                <a:off x="2202015" y="42709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4" name="TextBox 343">
                <a:extLst>
                  <a:ext uri="{FF2B5EF4-FFF2-40B4-BE49-F238E27FC236}">
                    <a16:creationId xmlns:a16="http://schemas.microsoft.com/office/drawing/2014/main" id="{93155194-B347-644F-4451-25CB3D02D595}"/>
                  </a:ext>
                </a:extLst>
              </p:cNvPr>
              <p:cNvSpPr txBox="1"/>
              <p:nvPr/>
            </p:nvSpPr>
            <p:spPr bwMode="auto">
              <a:xfrm>
                <a:off x="2221065" y="42677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5" name="TextBox 344">
                <a:extLst>
                  <a:ext uri="{FF2B5EF4-FFF2-40B4-BE49-F238E27FC236}">
                    <a16:creationId xmlns:a16="http://schemas.microsoft.com/office/drawing/2014/main" id="{831C9AE0-E708-5926-F4D3-A95C2AB4A484}"/>
                  </a:ext>
                </a:extLst>
              </p:cNvPr>
              <p:cNvSpPr txBox="1"/>
              <p:nvPr/>
            </p:nvSpPr>
            <p:spPr bwMode="auto">
              <a:xfrm>
                <a:off x="230361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6" name="TextBox 345">
                <a:extLst>
                  <a:ext uri="{FF2B5EF4-FFF2-40B4-BE49-F238E27FC236}">
                    <a16:creationId xmlns:a16="http://schemas.microsoft.com/office/drawing/2014/main" id="{CF51D243-4CD3-41FC-5A10-129613DC4467}"/>
                  </a:ext>
                </a:extLst>
              </p:cNvPr>
              <p:cNvSpPr txBox="1"/>
              <p:nvPr/>
            </p:nvSpPr>
            <p:spPr bwMode="auto">
              <a:xfrm>
                <a:off x="249729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7" name="TextBox 346">
                <a:extLst>
                  <a:ext uri="{FF2B5EF4-FFF2-40B4-BE49-F238E27FC236}">
                    <a16:creationId xmlns:a16="http://schemas.microsoft.com/office/drawing/2014/main" id="{04911BAA-74B1-BA89-3FFE-B44EBB9589D0}"/>
                  </a:ext>
                </a:extLst>
              </p:cNvPr>
              <p:cNvSpPr txBox="1"/>
              <p:nvPr/>
            </p:nvSpPr>
            <p:spPr bwMode="auto">
              <a:xfrm>
                <a:off x="24496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8" name="TextBox 347">
                <a:extLst>
                  <a:ext uri="{FF2B5EF4-FFF2-40B4-BE49-F238E27FC236}">
                    <a16:creationId xmlns:a16="http://schemas.microsoft.com/office/drawing/2014/main" id="{4C9C0878-5ADA-9313-8943-D5E263220F87}"/>
                  </a:ext>
                </a:extLst>
              </p:cNvPr>
              <p:cNvSpPr txBox="1"/>
              <p:nvPr/>
            </p:nvSpPr>
            <p:spPr bwMode="auto">
              <a:xfrm>
                <a:off x="2376640" y="4197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9" name="TextBox 348">
                <a:extLst>
                  <a:ext uri="{FF2B5EF4-FFF2-40B4-BE49-F238E27FC236}">
                    <a16:creationId xmlns:a16="http://schemas.microsoft.com/office/drawing/2014/main" id="{77222033-8797-D529-82ED-04DA1EA0EA8F}"/>
                  </a:ext>
                </a:extLst>
              </p:cNvPr>
              <p:cNvSpPr txBox="1"/>
              <p:nvPr/>
            </p:nvSpPr>
            <p:spPr bwMode="auto">
              <a:xfrm>
                <a:off x="25830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0" name="TextBox 349">
                <a:extLst>
                  <a:ext uri="{FF2B5EF4-FFF2-40B4-BE49-F238E27FC236}">
                    <a16:creationId xmlns:a16="http://schemas.microsoft.com/office/drawing/2014/main" id="{5806688A-1B67-6B74-6DD1-F20291633046}"/>
                  </a:ext>
                </a:extLst>
              </p:cNvPr>
              <p:cNvSpPr txBox="1"/>
              <p:nvPr/>
            </p:nvSpPr>
            <p:spPr bwMode="auto">
              <a:xfrm>
                <a:off x="26115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1" name="TextBox 350">
                <a:extLst>
                  <a:ext uri="{FF2B5EF4-FFF2-40B4-BE49-F238E27FC236}">
                    <a16:creationId xmlns:a16="http://schemas.microsoft.com/office/drawing/2014/main" id="{C1F275E2-BFBA-2BC0-B5B4-75C149E2B688}"/>
                  </a:ext>
                </a:extLst>
              </p:cNvPr>
              <p:cNvSpPr txBox="1"/>
              <p:nvPr/>
            </p:nvSpPr>
            <p:spPr bwMode="auto">
              <a:xfrm>
                <a:off x="2716365" y="4162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2" name="TextBox 351">
                <a:extLst>
                  <a:ext uri="{FF2B5EF4-FFF2-40B4-BE49-F238E27FC236}">
                    <a16:creationId xmlns:a16="http://schemas.microsoft.com/office/drawing/2014/main" id="{8F7B6A8D-67BA-3898-586E-BFF0BFF3CE78}"/>
                  </a:ext>
                </a:extLst>
              </p:cNvPr>
              <p:cNvSpPr txBox="1"/>
              <p:nvPr/>
            </p:nvSpPr>
            <p:spPr bwMode="auto">
              <a:xfrm>
                <a:off x="2675090" y="41820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3" name="TextBox 352">
                <a:extLst>
                  <a:ext uri="{FF2B5EF4-FFF2-40B4-BE49-F238E27FC236}">
                    <a16:creationId xmlns:a16="http://schemas.microsoft.com/office/drawing/2014/main" id="{81869EF5-4FF5-F6E6-E7EC-36B3945D480D}"/>
                  </a:ext>
                </a:extLst>
              </p:cNvPr>
              <p:cNvSpPr txBox="1"/>
              <p:nvPr/>
            </p:nvSpPr>
            <p:spPr bwMode="auto">
              <a:xfrm>
                <a:off x="2776690" y="4150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4" name="TextBox 353">
                <a:extLst>
                  <a:ext uri="{FF2B5EF4-FFF2-40B4-BE49-F238E27FC236}">
                    <a16:creationId xmlns:a16="http://schemas.microsoft.com/office/drawing/2014/main" id="{2E7A4245-CCA7-B392-0556-B5104E395C99}"/>
                  </a:ext>
                </a:extLst>
              </p:cNvPr>
              <p:cNvSpPr txBox="1"/>
              <p:nvPr/>
            </p:nvSpPr>
            <p:spPr bwMode="auto">
              <a:xfrm>
                <a:off x="2827490" y="4115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5" name="TextBox 354">
                <a:extLst>
                  <a:ext uri="{FF2B5EF4-FFF2-40B4-BE49-F238E27FC236}">
                    <a16:creationId xmlns:a16="http://schemas.microsoft.com/office/drawing/2014/main" id="{69AD9762-5420-5849-770F-0F6ABE00A559}"/>
                  </a:ext>
                </a:extLst>
              </p:cNvPr>
              <p:cNvSpPr txBox="1"/>
              <p:nvPr/>
            </p:nvSpPr>
            <p:spPr bwMode="auto">
              <a:xfrm>
                <a:off x="2837015"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6" name="TextBox 355">
                <a:extLst>
                  <a:ext uri="{FF2B5EF4-FFF2-40B4-BE49-F238E27FC236}">
                    <a16:creationId xmlns:a16="http://schemas.microsoft.com/office/drawing/2014/main" id="{2D6C3F34-4A6D-F126-EDB9-E808C26B087F}"/>
                  </a:ext>
                </a:extLst>
              </p:cNvPr>
              <p:cNvSpPr txBox="1"/>
              <p:nvPr/>
            </p:nvSpPr>
            <p:spPr bwMode="auto">
              <a:xfrm>
                <a:off x="2875115" y="4089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7" name="TextBox 356">
                <a:extLst>
                  <a:ext uri="{FF2B5EF4-FFF2-40B4-BE49-F238E27FC236}">
                    <a16:creationId xmlns:a16="http://schemas.microsoft.com/office/drawing/2014/main" id="{48451214-635C-D670-23E9-672F7EAEAF33}"/>
                  </a:ext>
                </a:extLst>
              </p:cNvPr>
              <p:cNvSpPr txBox="1"/>
              <p:nvPr/>
            </p:nvSpPr>
            <p:spPr bwMode="auto">
              <a:xfrm>
                <a:off x="2894165"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8" name="TextBox 357">
                <a:extLst>
                  <a:ext uri="{FF2B5EF4-FFF2-40B4-BE49-F238E27FC236}">
                    <a16:creationId xmlns:a16="http://schemas.microsoft.com/office/drawing/2014/main" id="{CFFB9576-F580-BA91-5FC2-8E654F6B5403}"/>
                  </a:ext>
                </a:extLst>
              </p:cNvPr>
              <p:cNvSpPr txBox="1"/>
              <p:nvPr/>
            </p:nvSpPr>
            <p:spPr bwMode="auto">
              <a:xfrm>
                <a:off x="292274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9" name="TextBox 358">
                <a:extLst>
                  <a:ext uri="{FF2B5EF4-FFF2-40B4-BE49-F238E27FC236}">
                    <a16:creationId xmlns:a16="http://schemas.microsoft.com/office/drawing/2014/main" id="{9391104A-B370-EE49-0748-25BD9D1F605C}"/>
                  </a:ext>
                </a:extLst>
              </p:cNvPr>
              <p:cNvSpPr txBox="1"/>
              <p:nvPr/>
            </p:nvSpPr>
            <p:spPr bwMode="auto">
              <a:xfrm>
                <a:off x="2964015"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0" name="TextBox 359">
                <a:extLst>
                  <a:ext uri="{FF2B5EF4-FFF2-40B4-BE49-F238E27FC236}">
                    <a16:creationId xmlns:a16="http://schemas.microsoft.com/office/drawing/2014/main" id="{D44699E4-E758-6CD5-B110-300E771DA9F3}"/>
                  </a:ext>
                </a:extLst>
              </p:cNvPr>
              <p:cNvSpPr txBox="1"/>
              <p:nvPr/>
            </p:nvSpPr>
            <p:spPr bwMode="auto">
              <a:xfrm>
                <a:off x="3021165" y="4089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1" name="TextBox 360">
                <a:extLst>
                  <a:ext uri="{FF2B5EF4-FFF2-40B4-BE49-F238E27FC236}">
                    <a16:creationId xmlns:a16="http://schemas.microsoft.com/office/drawing/2014/main" id="{CFD94267-F202-652C-56DC-CCB938871A06}"/>
                  </a:ext>
                </a:extLst>
              </p:cNvPr>
              <p:cNvSpPr txBox="1"/>
              <p:nvPr/>
            </p:nvSpPr>
            <p:spPr bwMode="auto">
              <a:xfrm>
                <a:off x="3192615"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2" name="TextBox 361">
                <a:extLst>
                  <a:ext uri="{FF2B5EF4-FFF2-40B4-BE49-F238E27FC236}">
                    <a16:creationId xmlns:a16="http://schemas.microsoft.com/office/drawing/2014/main" id="{98A9F597-35C0-E6AB-3143-E308433AE5F0}"/>
                  </a:ext>
                </a:extLst>
              </p:cNvPr>
              <p:cNvSpPr txBox="1"/>
              <p:nvPr/>
            </p:nvSpPr>
            <p:spPr bwMode="auto">
              <a:xfrm>
                <a:off x="3265640"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3" name="TextBox 362">
                <a:extLst>
                  <a:ext uri="{FF2B5EF4-FFF2-40B4-BE49-F238E27FC236}">
                    <a16:creationId xmlns:a16="http://schemas.microsoft.com/office/drawing/2014/main" id="{F6BF2F4A-4F24-3CDB-D469-0D77266455D4}"/>
                  </a:ext>
                </a:extLst>
              </p:cNvPr>
              <p:cNvSpPr txBox="1"/>
              <p:nvPr/>
            </p:nvSpPr>
            <p:spPr bwMode="auto">
              <a:xfrm>
                <a:off x="332914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4" name="TextBox 363">
                <a:extLst>
                  <a:ext uri="{FF2B5EF4-FFF2-40B4-BE49-F238E27FC236}">
                    <a16:creationId xmlns:a16="http://schemas.microsoft.com/office/drawing/2014/main" id="{0F8BADFD-F0B0-9FB4-645E-C93247B27151}"/>
                  </a:ext>
                </a:extLst>
              </p:cNvPr>
              <p:cNvSpPr txBox="1"/>
              <p:nvPr/>
            </p:nvSpPr>
            <p:spPr bwMode="auto">
              <a:xfrm>
                <a:off x="3214840"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5" name="TextBox 364">
                <a:extLst>
                  <a:ext uri="{FF2B5EF4-FFF2-40B4-BE49-F238E27FC236}">
                    <a16:creationId xmlns:a16="http://schemas.microsoft.com/office/drawing/2014/main" id="{0ED17A2B-00CA-0BA8-1564-3A139A052ABD}"/>
                  </a:ext>
                </a:extLst>
              </p:cNvPr>
              <p:cNvSpPr txBox="1"/>
              <p:nvPr/>
            </p:nvSpPr>
            <p:spPr bwMode="auto">
              <a:xfrm>
                <a:off x="306244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6" name="TextBox 365">
                <a:extLst>
                  <a:ext uri="{FF2B5EF4-FFF2-40B4-BE49-F238E27FC236}">
                    <a16:creationId xmlns:a16="http://schemas.microsoft.com/office/drawing/2014/main" id="{80525868-23D9-44E1-3BFA-649A6E7221F1}"/>
                  </a:ext>
                </a:extLst>
              </p:cNvPr>
              <p:cNvSpPr txBox="1"/>
              <p:nvPr/>
            </p:nvSpPr>
            <p:spPr bwMode="auto">
              <a:xfrm>
                <a:off x="3091015" y="4089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7" name="TextBox 366">
                <a:extLst>
                  <a:ext uri="{FF2B5EF4-FFF2-40B4-BE49-F238E27FC236}">
                    <a16:creationId xmlns:a16="http://schemas.microsoft.com/office/drawing/2014/main" id="{60040454-B4C5-9318-6336-EE5C3C5FD081}"/>
                  </a:ext>
                </a:extLst>
              </p:cNvPr>
              <p:cNvSpPr txBox="1"/>
              <p:nvPr/>
            </p:nvSpPr>
            <p:spPr bwMode="auto">
              <a:xfrm>
                <a:off x="3040215" y="4089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8" name="TextBox 367">
                <a:extLst>
                  <a:ext uri="{FF2B5EF4-FFF2-40B4-BE49-F238E27FC236}">
                    <a16:creationId xmlns:a16="http://schemas.microsoft.com/office/drawing/2014/main" id="{1CCD22C3-25EC-6469-5C3B-7341D5D6D83D}"/>
                  </a:ext>
                </a:extLst>
              </p:cNvPr>
              <p:cNvSpPr txBox="1"/>
              <p:nvPr/>
            </p:nvSpPr>
            <p:spPr bwMode="auto">
              <a:xfrm>
                <a:off x="3456140"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9" name="TextBox 368">
                <a:extLst>
                  <a:ext uri="{FF2B5EF4-FFF2-40B4-BE49-F238E27FC236}">
                    <a16:creationId xmlns:a16="http://schemas.microsoft.com/office/drawing/2014/main" id="{0F840900-1572-4688-F423-E924F0E0F908}"/>
                  </a:ext>
                </a:extLst>
              </p:cNvPr>
              <p:cNvSpPr txBox="1"/>
              <p:nvPr/>
            </p:nvSpPr>
            <p:spPr bwMode="auto">
              <a:xfrm>
                <a:off x="351329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0" name="TextBox 369">
                <a:extLst>
                  <a:ext uri="{FF2B5EF4-FFF2-40B4-BE49-F238E27FC236}">
                    <a16:creationId xmlns:a16="http://schemas.microsoft.com/office/drawing/2014/main" id="{F2C87CAA-3D19-9F32-1E68-DEE0E15E12AA}"/>
                  </a:ext>
                </a:extLst>
              </p:cNvPr>
              <p:cNvSpPr txBox="1"/>
              <p:nvPr/>
            </p:nvSpPr>
            <p:spPr bwMode="auto">
              <a:xfrm>
                <a:off x="3475190"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1" name="TextBox 370">
                <a:extLst>
                  <a:ext uri="{FF2B5EF4-FFF2-40B4-BE49-F238E27FC236}">
                    <a16:creationId xmlns:a16="http://schemas.microsoft.com/office/drawing/2014/main" id="{8C42AC7B-4A15-78B8-AD58-121C033590E6}"/>
                  </a:ext>
                </a:extLst>
              </p:cNvPr>
              <p:cNvSpPr txBox="1"/>
              <p:nvPr/>
            </p:nvSpPr>
            <p:spPr bwMode="auto">
              <a:xfrm>
                <a:off x="3497415"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2" name="TextBox 371">
                <a:extLst>
                  <a:ext uri="{FF2B5EF4-FFF2-40B4-BE49-F238E27FC236}">
                    <a16:creationId xmlns:a16="http://schemas.microsoft.com/office/drawing/2014/main" id="{6EC6A775-4AF6-99FC-95EB-AFC7771DC409}"/>
                  </a:ext>
                </a:extLst>
              </p:cNvPr>
              <p:cNvSpPr txBox="1"/>
              <p:nvPr/>
            </p:nvSpPr>
            <p:spPr bwMode="auto">
              <a:xfrm>
                <a:off x="353869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3" name="TextBox 372">
                <a:extLst>
                  <a:ext uri="{FF2B5EF4-FFF2-40B4-BE49-F238E27FC236}">
                    <a16:creationId xmlns:a16="http://schemas.microsoft.com/office/drawing/2014/main" id="{AB380DB5-BE66-BF77-B805-50F695F7B0BA}"/>
                  </a:ext>
                </a:extLst>
              </p:cNvPr>
              <p:cNvSpPr txBox="1"/>
              <p:nvPr/>
            </p:nvSpPr>
            <p:spPr bwMode="auto">
              <a:xfrm>
                <a:off x="3713315" y="39978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4" name="TextBox 373">
                <a:extLst>
                  <a:ext uri="{FF2B5EF4-FFF2-40B4-BE49-F238E27FC236}">
                    <a16:creationId xmlns:a16="http://schemas.microsoft.com/office/drawing/2014/main" id="{7C7A527A-C250-F243-7778-70BCEA5F2CD2}"/>
                  </a:ext>
                </a:extLst>
              </p:cNvPr>
              <p:cNvSpPr txBox="1"/>
              <p:nvPr/>
            </p:nvSpPr>
            <p:spPr bwMode="auto">
              <a:xfrm>
                <a:off x="3659340" y="40613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5" name="TextBox 374">
                <a:extLst>
                  <a:ext uri="{FF2B5EF4-FFF2-40B4-BE49-F238E27FC236}">
                    <a16:creationId xmlns:a16="http://schemas.microsoft.com/office/drawing/2014/main" id="{A72706EE-3C20-6AB3-321C-4B36EBAF5129}"/>
                  </a:ext>
                </a:extLst>
              </p:cNvPr>
              <p:cNvSpPr txBox="1"/>
              <p:nvPr/>
            </p:nvSpPr>
            <p:spPr bwMode="auto">
              <a:xfrm>
                <a:off x="3576790" y="4064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6" name="TextBox 375">
                <a:extLst>
                  <a:ext uri="{FF2B5EF4-FFF2-40B4-BE49-F238E27FC236}">
                    <a16:creationId xmlns:a16="http://schemas.microsoft.com/office/drawing/2014/main" id="{11496A3B-10B5-F5C2-D126-99A51B79006A}"/>
                  </a:ext>
                </a:extLst>
              </p:cNvPr>
              <p:cNvSpPr txBox="1"/>
              <p:nvPr/>
            </p:nvSpPr>
            <p:spPr bwMode="auto">
              <a:xfrm>
                <a:off x="3618065" y="4064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7" name="TextBox 376">
                <a:extLst>
                  <a:ext uri="{FF2B5EF4-FFF2-40B4-BE49-F238E27FC236}">
                    <a16:creationId xmlns:a16="http://schemas.microsoft.com/office/drawing/2014/main" id="{0A516CA0-8CF0-6C78-7081-C45AA0BB2549}"/>
                  </a:ext>
                </a:extLst>
              </p:cNvPr>
              <p:cNvSpPr txBox="1"/>
              <p:nvPr/>
            </p:nvSpPr>
            <p:spPr bwMode="auto">
              <a:xfrm>
                <a:off x="3599015" y="4064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8" name="TextBox 377">
                <a:extLst>
                  <a:ext uri="{FF2B5EF4-FFF2-40B4-BE49-F238E27FC236}">
                    <a16:creationId xmlns:a16="http://schemas.microsoft.com/office/drawing/2014/main" id="{D6CB5C31-AF3F-E330-A884-B7FE7E016FAF}"/>
                  </a:ext>
                </a:extLst>
              </p:cNvPr>
              <p:cNvSpPr txBox="1"/>
              <p:nvPr/>
            </p:nvSpPr>
            <p:spPr bwMode="auto">
              <a:xfrm>
                <a:off x="3633940" y="40613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9" name="TextBox 378">
                <a:extLst>
                  <a:ext uri="{FF2B5EF4-FFF2-40B4-BE49-F238E27FC236}">
                    <a16:creationId xmlns:a16="http://schemas.microsoft.com/office/drawing/2014/main" id="{B4CB21C9-3491-EC60-11BF-D95D2D7C1F14}"/>
                  </a:ext>
                </a:extLst>
              </p:cNvPr>
              <p:cNvSpPr txBox="1"/>
              <p:nvPr/>
            </p:nvSpPr>
            <p:spPr bwMode="auto">
              <a:xfrm>
                <a:off x="3748240" y="3991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0" name="TextBox 379">
                <a:extLst>
                  <a:ext uri="{FF2B5EF4-FFF2-40B4-BE49-F238E27FC236}">
                    <a16:creationId xmlns:a16="http://schemas.microsoft.com/office/drawing/2014/main" id="{514D5A66-B5EC-BE84-CDD8-A62F869FDE6D}"/>
                  </a:ext>
                </a:extLst>
              </p:cNvPr>
              <p:cNvSpPr txBox="1"/>
              <p:nvPr/>
            </p:nvSpPr>
            <p:spPr bwMode="auto">
              <a:xfrm>
                <a:off x="3770465" y="3991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1" name="TextBox 380">
                <a:extLst>
                  <a:ext uri="{FF2B5EF4-FFF2-40B4-BE49-F238E27FC236}">
                    <a16:creationId xmlns:a16="http://schemas.microsoft.com/office/drawing/2014/main" id="{B04588B8-2D88-3967-5248-BD60F86FC911}"/>
                  </a:ext>
                </a:extLst>
              </p:cNvPr>
              <p:cNvSpPr txBox="1"/>
              <p:nvPr/>
            </p:nvSpPr>
            <p:spPr bwMode="auto">
              <a:xfrm>
                <a:off x="3795865" y="39946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2" name="TextBox 381">
                <a:extLst>
                  <a:ext uri="{FF2B5EF4-FFF2-40B4-BE49-F238E27FC236}">
                    <a16:creationId xmlns:a16="http://schemas.microsoft.com/office/drawing/2014/main" id="{F4BF630A-C8FF-98E9-817C-BD2245D60E67}"/>
                  </a:ext>
                </a:extLst>
              </p:cNvPr>
              <p:cNvSpPr txBox="1"/>
              <p:nvPr/>
            </p:nvSpPr>
            <p:spPr bwMode="auto">
              <a:xfrm>
                <a:off x="3827615" y="39534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3" name="TextBox 382">
                <a:extLst>
                  <a:ext uri="{FF2B5EF4-FFF2-40B4-BE49-F238E27FC236}">
                    <a16:creationId xmlns:a16="http://schemas.microsoft.com/office/drawing/2014/main" id="{0A5A7254-8B97-E80F-37EA-D459790F8472}"/>
                  </a:ext>
                </a:extLst>
              </p:cNvPr>
              <p:cNvSpPr txBox="1"/>
              <p:nvPr/>
            </p:nvSpPr>
            <p:spPr bwMode="auto">
              <a:xfrm>
                <a:off x="3846665" y="39565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4" name="TextBox 383">
                <a:extLst>
                  <a:ext uri="{FF2B5EF4-FFF2-40B4-BE49-F238E27FC236}">
                    <a16:creationId xmlns:a16="http://schemas.microsoft.com/office/drawing/2014/main" id="{7B761BE3-6111-FA2A-6C97-A15585F7DDFE}"/>
                  </a:ext>
                </a:extLst>
              </p:cNvPr>
              <p:cNvSpPr txBox="1"/>
              <p:nvPr/>
            </p:nvSpPr>
            <p:spPr bwMode="auto">
              <a:xfrm>
                <a:off x="3872065" y="3959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5" name="TextBox 384">
                <a:extLst>
                  <a:ext uri="{FF2B5EF4-FFF2-40B4-BE49-F238E27FC236}">
                    <a16:creationId xmlns:a16="http://schemas.microsoft.com/office/drawing/2014/main" id="{E2BDC727-9BC8-3793-E642-C2FA7EFDD6D0}"/>
                  </a:ext>
                </a:extLst>
              </p:cNvPr>
              <p:cNvSpPr txBox="1"/>
              <p:nvPr/>
            </p:nvSpPr>
            <p:spPr bwMode="auto">
              <a:xfrm>
                <a:off x="3894290" y="3966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6" name="TextBox 385">
                <a:extLst>
                  <a:ext uri="{FF2B5EF4-FFF2-40B4-BE49-F238E27FC236}">
                    <a16:creationId xmlns:a16="http://schemas.microsoft.com/office/drawing/2014/main" id="{3456C2F0-1978-33AD-0BE3-9CED9DEE56C5}"/>
                  </a:ext>
                </a:extLst>
              </p:cNvPr>
              <p:cNvSpPr txBox="1"/>
              <p:nvPr/>
            </p:nvSpPr>
            <p:spPr bwMode="auto">
              <a:xfrm>
                <a:off x="3916515" y="3918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7" name="TextBox 386">
                <a:extLst>
                  <a:ext uri="{FF2B5EF4-FFF2-40B4-BE49-F238E27FC236}">
                    <a16:creationId xmlns:a16="http://schemas.microsoft.com/office/drawing/2014/main" id="{853E62A2-148F-31A4-9850-D0C21A99FA42}"/>
                  </a:ext>
                </a:extLst>
              </p:cNvPr>
              <p:cNvSpPr txBox="1"/>
              <p:nvPr/>
            </p:nvSpPr>
            <p:spPr bwMode="auto">
              <a:xfrm>
                <a:off x="3938740" y="3918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8" name="TextBox 387">
                <a:extLst>
                  <a:ext uri="{FF2B5EF4-FFF2-40B4-BE49-F238E27FC236}">
                    <a16:creationId xmlns:a16="http://schemas.microsoft.com/office/drawing/2014/main" id="{E45EC3A6-75EA-C5CB-4AA1-95074EEFF74C}"/>
                  </a:ext>
                </a:extLst>
              </p:cNvPr>
              <p:cNvSpPr txBox="1"/>
              <p:nvPr/>
            </p:nvSpPr>
            <p:spPr bwMode="auto">
              <a:xfrm>
                <a:off x="3970490" y="3861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9" name="TextBox 388">
                <a:extLst>
                  <a:ext uri="{FF2B5EF4-FFF2-40B4-BE49-F238E27FC236}">
                    <a16:creationId xmlns:a16="http://schemas.microsoft.com/office/drawing/2014/main" id="{48BE2D71-027C-8894-7EDE-436D26950BC0}"/>
                  </a:ext>
                </a:extLst>
              </p:cNvPr>
              <p:cNvSpPr txBox="1"/>
              <p:nvPr/>
            </p:nvSpPr>
            <p:spPr bwMode="auto">
              <a:xfrm>
                <a:off x="3989540" y="3864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0" name="TextBox 389">
                <a:extLst>
                  <a:ext uri="{FF2B5EF4-FFF2-40B4-BE49-F238E27FC236}">
                    <a16:creationId xmlns:a16="http://schemas.microsoft.com/office/drawing/2014/main" id="{3CA2C97F-E7D9-9EBA-D10E-4257FE446AD1}"/>
                  </a:ext>
                </a:extLst>
              </p:cNvPr>
              <p:cNvSpPr txBox="1"/>
              <p:nvPr/>
            </p:nvSpPr>
            <p:spPr bwMode="auto">
              <a:xfrm>
                <a:off x="4018115" y="3858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1" name="TextBox 390">
                <a:extLst>
                  <a:ext uri="{FF2B5EF4-FFF2-40B4-BE49-F238E27FC236}">
                    <a16:creationId xmlns:a16="http://schemas.microsoft.com/office/drawing/2014/main" id="{0BC472D0-17D4-7F50-6EDE-3D80A3B76292}"/>
                  </a:ext>
                </a:extLst>
              </p:cNvPr>
              <p:cNvSpPr txBox="1"/>
              <p:nvPr/>
            </p:nvSpPr>
            <p:spPr bwMode="auto">
              <a:xfrm>
                <a:off x="4046690"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2" name="TextBox 391">
                <a:extLst>
                  <a:ext uri="{FF2B5EF4-FFF2-40B4-BE49-F238E27FC236}">
                    <a16:creationId xmlns:a16="http://schemas.microsoft.com/office/drawing/2014/main" id="{7693E2B7-3144-6672-0646-DC80D629DA2E}"/>
                  </a:ext>
                </a:extLst>
              </p:cNvPr>
              <p:cNvSpPr txBox="1"/>
              <p:nvPr/>
            </p:nvSpPr>
            <p:spPr bwMode="auto">
              <a:xfrm>
                <a:off x="40784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3" name="TextBox 392">
                <a:extLst>
                  <a:ext uri="{FF2B5EF4-FFF2-40B4-BE49-F238E27FC236}">
                    <a16:creationId xmlns:a16="http://schemas.microsoft.com/office/drawing/2014/main" id="{038BD6ED-0B1C-5E39-22AD-2310A0E67484}"/>
                  </a:ext>
                </a:extLst>
              </p:cNvPr>
              <p:cNvSpPr txBox="1"/>
              <p:nvPr/>
            </p:nvSpPr>
            <p:spPr bwMode="auto">
              <a:xfrm>
                <a:off x="417686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4" name="TextBox 393">
                <a:extLst>
                  <a:ext uri="{FF2B5EF4-FFF2-40B4-BE49-F238E27FC236}">
                    <a16:creationId xmlns:a16="http://schemas.microsoft.com/office/drawing/2014/main" id="{027AB15D-5BB9-DACB-E560-036A64DBAA44}"/>
                  </a:ext>
                </a:extLst>
              </p:cNvPr>
              <p:cNvSpPr txBox="1"/>
              <p:nvPr/>
            </p:nvSpPr>
            <p:spPr bwMode="auto">
              <a:xfrm>
                <a:off x="413559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5" name="TextBox 394">
                <a:extLst>
                  <a:ext uri="{FF2B5EF4-FFF2-40B4-BE49-F238E27FC236}">
                    <a16:creationId xmlns:a16="http://schemas.microsoft.com/office/drawing/2014/main" id="{AEC51EE3-3115-25FF-7CB4-56DF8AE91832}"/>
                  </a:ext>
                </a:extLst>
              </p:cNvPr>
              <p:cNvSpPr txBox="1"/>
              <p:nvPr/>
            </p:nvSpPr>
            <p:spPr bwMode="auto">
              <a:xfrm>
                <a:off x="41959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6" name="TextBox 395">
                <a:extLst>
                  <a:ext uri="{FF2B5EF4-FFF2-40B4-BE49-F238E27FC236}">
                    <a16:creationId xmlns:a16="http://schemas.microsoft.com/office/drawing/2014/main" id="{A4DAD07B-FA33-A353-DE3A-6CEBEEB1DDB2}"/>
                  </a:ext>
                </a:extLst>
              </p:cNvPr>
              <p:cNvSpPr txBox="1"/>
              <p:nvPr/>
            </p:nvSpPr>
            <p:spPr bwMode="auto">
              <a:xfrm>
                <a:off x="41197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7" name="TextBox 396">
                <a:extLst>
                  <a:ext uri="{FF2B5EF4-FFF2-40B4-BE49-F238E27FC236}">
                    <a16:creationId xmlns:a16="http://schemas.microsoft.com/office/drawing/2014/main" id="{06E73A77-0EE7-86E2-87E1-D63B980E6FB0}"/>
                  </a:ext>
                </a:extLst>
              </p:cNvPr>
              <p:cNvSpPr txBox="1"/>
              <p:nvPr/>
            </p:nvSpPr>
            <p:spPr bwMode="auto">
              <a:xfrm>
                <a:off x="4351490"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8" name="TextBox 397">
                <a:extLst>
                  <a:ext uri="{FF2B5EF4-FFF2-40B4-BE49-F238E27FC236}">
                    <a16:creationId xmlns:a16="http://schemas.microsoft.com/office/drawing/2014/main" id="{5C46FC81-18A9-6E14-250B-4AC3721D8341}"/>
                  </a:ext>
                </a:extLst>
              </p:cNvPr>
              <p:cNvSpPr txBox="1"/>
              <p:nvPr/>
            </p:nvSpPr>
            <p:spPr bwMode="auto">
              <a:xfrm>
                <a:off x="431339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9" name="TextBox 398">
                <a:extLst>
                  <a:ext uri="{FF2B5EF4-FFF2-40B4-BE49-F238E27FC236}">
                    <a16:creationId xmlns:a16="http://schemas.microsoft.com/office/drawing/2014/main" id="{975101EC-5102-F02C-85BE-24D5BA704AFC}"/>
                  </a:ext>
                </a:extLst>
              </p:cNvPr>
              <p:cNvSpPr txBox="1"/>
              <p:nvPr/>
            </p:nvSpPr>
            <p:spPr bwMode="auto">
              <a:xfrm>
                <a:off x="422449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0" name="TextBox 399">
                <a:extLst>
                  <a:ext uri="{FF2B5EF4-FFF2-40B4-BE49-F238E27FC236}">
                    <a16:creationId xmlns:a16="http://schemas.microsoft.com/office/drawing/2014/main" id="{819E1B68-5499-5A7D-5094-A1BD7D0F5C49}"/>
                  </a:ext>
                </a:extLst>
              </p:cNvPr>
              <p:cNvSpPr txBox="1"/>
              <p:nvPr/>
            </p:nvSpPr>
            <p:spPr bwMode="auto">
              <a:xfrm>
                <a:off x="446896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1" name="TextBox 400">
                <a:extLst>
                  <a:ext uri="{FF2B5EF4-FFF2-40B4-BE49-F238E27FC236}">
                    <a16:creationId xmlns:a16="http://schemas.microsoft.com/office/drawing/2014/main" id="{C06652E3-4739-A959-5A7E-4409FD75A713}"/>
                  </a:ext>
                </a:extLst>
              </p:cNvPr>
              <p:cNvSpPr txBox="1"/>
              <p:nvPr/>
            </p:nvSpPr>
            <p:spPr bwMode="auto">
              <a:xfrm>
                <a:off x="444356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2" name="TextBox 401">
                <a:extLst>
                  <a:ext uri="{FF2B5EF4-FFF2-40B4-BE49-F238E27FC236}">
                    <a16:creationId xmlns:a16="http://schemas.microsoft.com/office/drawing/2014/main" id="{9995102D-8823-59E7-5801-B5EE1F99C051}"/>
                  </a:ext>
                </a:extLst>
              </p:cNvPr>
              <p:cNvSpPr txBox="1"/>
              <p:nvPr/>
            </p:nvSpPr>
            <p:spPr bwMode="auto">
              <a:xfrm>
                <a:off x="44213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3" name="TextBox 402">
                <a:extLst>
                  <a:ext uri="{FF2B5EF4-FFF2-40B4-BE49-F238E27FC236}">
                    <a16:creationId xmlns:a16="http://schemas.microsoft.com/office/drawing/2014/main" id="{0F705629-DB8B-6EEE-17CE-529CEB97A39C}"/>
                  </a:ext>
                </a:extLst>
              </p:cNvPr>
              <p:cNvSpPr txBox="1"/>
              <p:nvPr/>
            </p:nvSpPr>
            <p:spPr bwMode="auto">
              <a:xfrm>
                <a:off x="454516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4" name="TextBox 403">
                <a:extLst>
                  <a:ext uri="{FF2B5EF4-FFF2-40B4-BE49-F238E27FC236}">
                    <a16:creationId xmlns:a16="http://schemas.microsoft.com/office/drawing/2014/main" id="{A7B5D30F-34D0-1D48-A6CD-4F434D3171C5}"/>
                  </a:ext>
                </a:extLst>
              </p:cNvPr>
              <p:cNvSpPr txBox="1"/>
              <p:nvPr/>
            </p:nvSpPr>
            <p:spPr bwMode="auto">
              <a:xfrm>
                <a:off x="4618190"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5" name="TextBox 404">
                <a:extLst>
                  <a:ext uri="{FF2B5EF4-FFF2-40B4-BE49-F238E27FC236}">
                    <a16:creationId xmlns:a16="http://schemas.microsoft.com/office/drawing/2014/main" id="{7E29C3B6-137C-09A5-4051-7B9730B45791}"/>
                  </a:ext>
                </a:extLst>
              </p:cNvPr>
              <p:cNvSpPr txBox="1"/>
              <p:nvPr/>
            </p:nvSpPr>
            <p:spPr bwMode="auto">
              <a:xfrm>
                <a:off x="44975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6" name="TextBox 405">
                <a:extLst>
                  <a:ext uri="{FF2B5EF4-FFF2-40B4-BE49-F238E27FC236}">
                    <a16:creationId xmlns:a16="http://schemas.microsoft.com/office/drawing/2014/main" id="{DF6A489D-52DF-3C33-9569-A60853A89493}"/>
                  </a:ext>
                </a:extLst>
              </p:cNvPr>
              <p:cNvSpPr txBox="1"/>
              <p:nvPr/>
            </p:nvSpPr>
            <p:spPr bwMode="auto">
              <a:xfrm>
                <a:off x="4529290"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7" name="TextBox 406">
                <a:extLst>
                  <a:ext uri="{FF2B5EF4-FFF2-40B4-BE49-F238E27FC236}">
                    <a16:creationId xmlns:a16="http://schemas.microsoft.com/office/drawing/2014/main" id="{CA7E15AD-CAB5-0534-A034-86AC27F8F2C0}"/>
                  </a:ext>
                </a:extLst>
              </p:cNvPr>
              <p:cNvSpPr txBox="1"/>
              <p:nvPr/>
            </p:nvSpPr>
            <p:spPr bwMode="auto">
              <a:xfrm>
                <a:off x="45610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8" name="TextBox 407">
                <a:extLst>
                  <a:ext uri="{FF2B5EF4-FFF2-40B4-BE49-F238E27FC236}">
                    <a16:creationId xmlns:a16="http://schemas.microsoft.com/office/drawing/2014/main" id="{C8917861-0CE2-74B2-B5F7-469E3A388DC1}"/>
                  </a:ext>
                </a:extLst>
              </p:cNvPr>
              <p:cNvSpPr txBox="1"/>
              <p:nvPr/>
            </p:nvSpPr>
            <p:spPr bwMode="auto">
              <a:xfrm>
                <a:off x="45769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9" name="TextBox 408">
                <a:extLst>
                  <a:ext uri="{FF2B5EF4-FFF2-40B4-BE49-F238E27FC236}">
                    <a16:creationId xmlns:a16="http://schemas.microsoft.com/office/drawing/2014/main" id="{A085FBBC-1C12-92A7-BF62-BC21DDCADDD3}"/>
                  </a:ext>
                </a:extLst>
              </p:cNvPr>
              <p:cNvSpPr txBox="1"/>
              <p:nvPr/>
            </p:nvSpPr>
            <p:spPr bwMode="auto">
              <a:xfrm>
                <a:off x="467216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0" name="TextBox 409">
                <a:extLst>
                  <a:ext uri="{FF2B5EF4-FFF2-40B4-BE49-F238E27FC236}">
                    <a16:creationId xmlns:a16="http://schemas.microsoft.com/office/drawing/2014/main" id="{CEB946D6-963D-8B8F-A107-95762FD00710}"/>
                  </a:ext>
                </a:extLst>
              </p:cNvPr>
              <p:cNvSpPr txBox="1"/>
              <p:nvPr/>
            </p:nvSpPr>
            <p:spPr bwMode="auto">
              <a:xfrm>
                <a:off x="4599140"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1" name="TextBox 410">
                <a:extLst>
                  <a:ext uri="{FF2B5EF4-FFF2-40B4-BE49-F238E27FC236}">
                    <a16:creationId xmlns:a16="http://schemas.microsoft.com/office/drawing/2014/main" id="{D76B71E4-336D-3241-58FE-F360CD78D05B}"/>
                  </a:ext>
                </a:extLst>
              </p:cNvPr>
              <p:cNvSpPr txBox="1"/>
              <p:nvPr/>
            </p:nvSpPr>
            <p:spPr bwMode="auto">
              <a:xfrm>
                <a:off x="491981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2" name="TextBox 411">
                <a:extLst>
                  <a:ext uri="{FF2B5EF4-FFF2-40B4-BE49-F238E27FC236}">
                    <a16:creationId xmlns:a16="http://schemas.microsoft.com/office/drawing/2014/main" id="{12778545-B9B7-3191-B830-DB70CC0B9607}"/>
                  </a:ext>
                </a:extLst>
              </p:cNvPr>
              <p:cNvSpPr txBox="1"/>
              <p:nvPr/>
            </p:nvSpPr>
            <p:spPr bwMode="auto">
              <a:xfrm>
                <a:off x="48944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3" name="TextBox 412">
                <a:extLst>
                  <a:ext uri="{FF2B5EF4-FFF2-40B4-BE49-F238E27FC236}">
                    <a16:creationId xmlns:a16="http://schemas.microsoft.com/office/drawing/2014/main" id="{56A6ACAC-47C2-994E-4B1F-6185762CD2FA}"/>
                  </a:ext>
                </a:extLst>
              </p:cNvPr>
              <p:cNvSpPr txBox="1"/>
              <p:nvPr/>
            </p:nvSpPr>
            <p:spPr bwMode="auto">
              <a:xfrm>
                <a:off x="493886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4" name="TextBox 413">
                <a:extLst>
                  <a:ext uri="{FF2B5EF4-FFF2-40B4-BE49-F238E27FC236}">
                    <a16:creationId xmlns:a16="http://schemas.microsoft.com/office/drawing/2014/main" id="{6E1BFA34-3B78-E63C-3395-9ED21925FB11}"/>
                  </a:ext>
                </a:extLst>
              </p:cNvPr>
              <p:cNvSpPr txBox="1"/>
              <p:nvPr/>
            </p:nvSpPr>
            <p:spPr bwMode="auto">
              <a:xfrm>
                <a:off x="4961090"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5" name="TextBox 414">
                <a:extLst>
                  <a:ext uri="{FF2B5EF4-FFF2-40B4-BE49-F238E27FC236}">
                    <a16:creationId xmlns:a16="http://schemas.microsoft.com/office/drawing/2014/main" id="{6AF888CA-B6F6-7E77-A0AA-D1519FCC8D76}"/>
                  </a:ext>
                </a:extLst>
              </p:cNvPr>
              <p:cNvSpPr txBox="1"/>
              <p:nvPr/>
            </p:nvSpPr>
            <p:spPr bwMode="auto">
              <a:xfrm>
                <a:off x="49928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6" name="TextBox 415">
                <a:extLst>
                  <a:ext uri="{FF2B5EF4-FFF2-40B4-BE49-F238E27FC236}">
                    <a16:creationId xmlns:a16="http://schemas.microsoft.com/office/drawing/2014/main" id="{36F54EEF-AA13-7E09-B3D5-6C188EB343E0}"/>
                  </a:ext>
                </a:extLst>
              </p:cNvPr>
              <p:cNvSpPr txBox="1"/>
              <p:nvPr/>
            </p:nvSpPr>
            <p:spPr bwMode="auto">
              <a:xfrm>
                <a:off x="46912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7" name="TextBox 416">
                <a:extLst>
                  <a:ext uri="{FF2B5EF4-FFF2-40B4-BE49-F238E27FC236}">
                    <a16:creationId xmlns:a16="http://schemas.microsoft.com/office/drawing/2014/main" id="{C6B83951-9919-74AF-001F-B570EF43147D}"/>
                  </a:ext>
                </a:extLst>
              </p:cNvPr>
              <p:cNvSpPr txBox="1"/>
              <p:nvPr/>
            </p:nvSpPr>
            <p:spPr bwMode="auto">
              <a:xfrm>
                <a:off x="471026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8" name="TextBox 417">
                <a:extLst>
                  <a:ext uri="{FF2B5EF4-FFF2-40B4-BE49-F238E27FC236}">
                    <a16:creationId xmlns:a16="http://schemas.microsoft.com/office/drawing/2014/main" id="{F0B60826-8A0A-F9E4-744F-B51471298743}"/>
                  </a:ext>
                </a:extLst>
              </p:cNvPr>
              <p:cNvSpPr txBox="1"/>
              <p:nvPr/>
            </p:nvSpPr>
            <p:spPr bwMode="auto">
              <a:xfrm>
                <a:off x="472296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9" name="TextBox 418">
                <a:extLst>
                  <a:ext uri="{FF2B5EF4-FFF2-40B4-BE49-F238E27FC236}">
                    <a16:creationId xmlns:a16="http://schemas.microsoft.com/office/drawing/2014/main" id="{5616AE65-F0F0-5CC5-E614-5CD78D281589}"/>
                  </a:ext>
                </a:extLst>
              </p:cNvPr>
              <p:cNvSpPr txBox="1"/>
              <p:nvPr/>
            </p:nvSpPr>
            <p:spPr bwMode="auto">
              <a:xfrm>
                <a:off x="475471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0" name="TextBox 419">
                <a:extLst>
                  <a:ext uri="{FF2B5EF4-FFF2-40B4-BE49-F238E27FC236}">
                    <a16:creationId xmlns:a16="http://schemas.microsoft.com/office/drawing/2014/main" id="{EB772D40-30EA-750C-E530-A99BD4E89D2E}"/>
                  </a:ext>
                </a:extLst>
              </p:cNvPr>
              <p:cNvSpPr txBox="1"/>
              <p:nvPr/>
            </p:nvSpPr>
            <p:spPr bwMode="auto">
              <a:xfrm>
                <a:off x="47928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1" name="TextBox 420">
                <a:extLst>
                  <a:ext uri="{FF2B5EF4-FFF2-40B4-BE49-F238E27FC236}">
                    <a16:creationId xmlns:a16="http://schemas.microsoft.com/office/drawing/2014/main" id="{BE891AC0-DDBC-51DB-D1CF-C4CF90D1235D}"/>
                  </a:ext>
                </a:extLst>
              </p:cNvPr>
              <p:cNvSpPr txBox="1"/>
              <p:nvPr/>
            </p:nvSpPr>
            <p:spPr bwMode="auto">
              <a:xfrm>
                <a:off x="480869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2" name="TextBox 421">
                <a:extLst>
                  <a:ext uri="{FF2B5EF4-FFF2-40B4-BE49-F238E27FC236}">
                    <a16:creationId xmlns:a16="http://schemas.microsoft.com/office/drawing/2014/main" id="{9FC7FF11-FF45-0D20-BE6F-4ED765BF71EE}"/>
                  </a:ext>
                </a:extLst>
              </p:cNvPr>
              <p:cNvSpPr txBox="1"/>
              <p:nvPr/>
            </p:nvSpPr>
            <p:spPr bwMode="auto">
              <a:xfrm>
                <a:off x="4853140"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3" name="TextBox 422">
                <a:extLst>
                  <a:ext uri="{FF2B5EF4-FFF2-40B4-BE49-F238E27FC236}">
                    <a16:creationId xmlns:a16="http://schemas.microsoft.com/office/drawing/2014/main" id="{EB9B177F-14CC-D5C4-629D-5830329C227A}"/>
                  </a:ext>
                </a:extLst>
              </p:cNvPr>
              <p:cNvSpPr txBox="1"/>
              <p:nvPr/>
            </p:nvSpPr>
            <p:spPr bwMode="auto">
              <a:xfrm>
                <a:off x="486266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5" name="TextBox 424">
                <a:extLst>
                  <a:ext uri="{FF2B5EF4-FFF2-40B4-BE49-F238E27FC236}">
                    <a16:creationId xmlns:a16="http://schemas.microsoft.com/office/drawing/2014/main" id="{C2F73C98-0628-CA05-DF8A-A3102F6D14A2}"/>
                  </a:ext>
                </a:extLst>
              </p:cNvPr>
              <p:cNvSpPr txBox="1"/>
              <p:nvPr/>
            </p:nvSpPr>
            <p:spPr bwMode="auto">
              <a:xfrm>
                <a:off x="483726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grpSp>
    </p:spTree>
    <p:extLst>
      <p:ext uri="{BB962C8B-B14F-4D97-AF65-F5344CB8AC3E}">
        <p14:creationId xmlns:p14="http://schemas.microsoft.com/office/powerpoint/2010/main" val="1956042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2DC8-9CBF-4FE8-9EC1-158071144F65}"/>
              </a:ext>
            </a:extLst>
          </p:cNvPr>
          <p:cNvSpPr>
            <a:spLocks noGrp="1"/>
          </p:cNvSpPr>
          <p:nvPr>
            <p:ph type="title"/>
          </p:nvPr>
        </p:nvSpPr>
        <p:spPr>
          <a:xfrm>
            <a:off x="609759" y="238127"/>
            <a:ext cx="10263804" cy="1103313"/>
          </a:xfrm>
        </p:spPr>
        <p:txBody>
          <a:bodyPr/>
          <a:lstStyle/>
          <a:p>
            <a:r>
              <a:rPr lang="en-US" dirty="0"/>
              <a:t>MURANO: Venetoclax + Rituximab vs BR in Previously Treated CLL/SLL</a:t>
            </a:r>
          </a:p>
        </p:txBody>
      </p:sp>
      <p:sp>
        <p:nvSpPr>
          <p:cNvPr id="3" name="Content Placeholder 2">
            <a:extLst>
              <a:ext uri="{FF2B5EF4-FFF2-40B4-BE49-F238E27FC236}">
                <a16:creationId xmlns:a16="http://schemas.microsoft.com/office/drawing/2014/main" id="{5A6F5C81-4C43-425C-84CE-597EEBA0E6BF}"/>
              </a:ext>
            </a:extLst>
          </p:cNvPr>
          <p:cNvSpPr>
            <a:spLocks noGrp="1"/>
          </p:cNvSpPr>
          <p:nvPr>
            <p:ph idx="1"/>
          </p:nvPr>
        </p:nvSpPr>
        <p:spPr>
          <a:xfrm>
            <a:off x="604675" y="1497807"/>
            <a:ext cx="10877529" cy="4650686"/>
          </a:xfrm>
        </p:spPr>
        <p:txBody>
          <a:bodyPr/>
          <a:lstStyle/>
          <a:p>
            <a:r>
              <a:rPr lang="en-US" sz="2000" dirty="0"/>
              <a:t>Multicenter, randomized, open-label phase III trial</a:t>
            </a:r>
          </a:p>
        </p:txBody>
      </p:sp>
      <p:sp>
        <p:nvSpPr>
          <p:cNvPr id="4" name="Text Box 15">
            <a:extLst>
              <a:ext uri="{FF2B5EF4-FFF2-40B4-BE49-F238E27FC236}">
                <a16:creationId xmlns:a16="http://schemas.microsoft.com/office/drawing/2014/main" id="{B7125ABE-82E2-499B-B932-462E1975859C}"/>
              </a:ext>
            </a:extLst>
          </p:cNvPr>
          <p:cNvSpPr txBox="1">
            <a:spLocks noChangeArrowheads="1"/>
          </p:cNvSpPr>
          <p:nvPr/>
        </p:nvSpPr>
        <p:spPr bwMode="auto">
          <a:xfrm>
            <a:off x="41275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Seymour. NEJM. 2018;378:1107.</a:t>
            </a:r>
          </a:p>
        </p:txBody>
      </p:sp>
      <p:sp>
        <p:nvSpPr>
          <p:cNvPr id="14" name="Text Box 45">
            <a:extLst>
              <a:ext uri="{FF2B5EF4-FFF2-40B4-BE49-F238E27FC236}">
                <a16:creationId xmlns:a16="http://schemas.microsoft.com/office/drawing/2014/main" id="{ECD8E1EE-8538-4371-90A0-67A843685A9A}"/>
              </a:ext>
            </a:extLst>
          </p:cNvPr>
          <p:cNvSpPr txBox="1">
            <a:spLocks noChangeArrowheads="1"/>
          </p:cNvSpPr>
          <p:nvPr/>
        </p:nvSpPr>
        <p:spPr bwMode="auto">
          <a:xfrm>
            <a:off x="627065" y="3013610"/>
            <a:ext cx="2864280" cy="156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Adult patients with R/R CLL,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 prior tx lines (with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CT-containing regimen),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 bendamustine permitted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DoR ≥24 mo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389)</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Rectangle 46">
            <a:extLst>
              <a:ext uri="{FF2B5EF4-FFF2-40B4-BE49-F238E27FC236}">
                <a16:creationId xmlns:a16="http://schemas.microsoft.com/office/drawing/2014/main" id="{7408123E-80AD-46DB-843F-038564DE16D4}"/>
              </a:ext>
            </a:extLst>
          </p:cNvPr>
          <p:cNvSpPr>
            <a:spLocks noChangeArrowheads="1"/>
          </p:cNvSpPr>
          <p:nvPr/>
        </p:nvSpPr>
        <p:spPr bwMode="auto">
          <a:xfrm>
            <a:off x="8867384" y="2633754"/>
            <a:ext cx="28399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Venetoclax monotherapy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PD, unacceptable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toxicity, or maximum of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yr from Day 1 of cycle 1</a:t>
            </a:r>
          </a:p>
        </p:txBody>
      </p:sp>
      <p:sp>
        <p:nvSpPr>
          <p:cNvPr id="16" name="Rectangle 49">
            <a:extLst>
              <a:ext uri="{FF2B5EF4-FFF2-40B4-BE49-F238E27FC236}">
                <a16:creationId xmlns:a16="http://schemas.microsoft.com/office/drawing/2014/main" id="{88FF864D-6600-4269-B147-0378029E04D4}"/>
              </a:ext>
            </a:extLst>
          </p:cNvPr>
          <p:cNvSpPr>
            <a:spLocks noChangeArrowheads="1"/>
          </p:cNvSpPr>
          <p:nvPr/>
        </p:nvSpPr>
        <p:spPr bwMode="auto">
          <a:xfrm>
            <a:off x="4190561" y="2525102"/>
            <a:ext cx="4241062" cy="1280328"/>
          </a:xfrm>
          <a:prstGeom prst="rect">
            <a:avLst/>
          </a:prstGeom>
          <a:solidFill>
            <a:schemeClr val="accent1"/>
          </a:solidFill>
          <a:ln>
            <a:noFill/>
          </a:ln>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Venetoclax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dose ramp-up 20-400 mg PO QD for 5 wk, then 400 mg PO QD for cycles 1-6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Rituximab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on Day 1 of cycle 1,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then 500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 1 of cycles 2-6</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194)</a:t>
            </a:r>
          </a:p>
        </p:txBody>
      </p:sp>
      <p:sp>
        <p:nvSpPr>
          <p:cNvPr id="17" name="Rectangle 50">
            <a:extLst>
              <a:ext uri="{FF2B5EF4-FFF2-40B4-BE49-F238E27FC236}">
                <a16:creationId xmlns:a16="http://schemas.microsoft.com/office/drawing/2014/main" id="{F85BFA5F-861A-43F7-ADBC-52C0C9D10833}"/>
              </a:ext>
            </a:extLst>
          </p:cNvPr>
          <p:cNvSpPr>
            <a:spLocks noChangeArrowheads="1"/>
          </p:cNvSpPr>
          <p:nvPr/>
        </p:nvSpPr>
        <p:spPr bwMode="auto">
          <a:xfrm>
            <a:off x="4190561" y="3868676"/>
            <a:ext cx="4241062" cy="1280330"/>
          </a:xfrm>
          <a:prstGeom prst="rect">
            <a:avLst/>
          </a:prstGeom>
          <a:solidFill>
            <a:schemeClr val="hlink"/>
          </a:solidFill>
          <a:ln w="9525">
            <a:noFill/>
            <a:miter lim="800000"/>
            <a:headEnd/>
            <a:tailEnd/>
          </a:ln>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Bendamustine</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70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on Days 1, 2 of cycles 1-6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Rituximab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375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on Day 1 of cycle 1, then 500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 1 of cycles 2-6</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195)</a:t>
            </a:r>
          </a:p>
        </p:txBody>
      </p:sp>
      <p:sp>
        <p:nvSpPr>
          <p:cNvPr id="24" name="Rectangle 46">
            <a:extLst>
              <a:ext uri="{FF2B5EF4-FFF2-40B4-BE49-F238E27FC236}">
                <a16:creationId xmlns:a16="http://schemas.microsoft.com/office/drawing/2014/main" id="{7FD53735-458A-452B-A579-1D8A4DF372DB}"/>
              </a:ext>
            </a:extLst>
          </p:cNvPr>
          <p:cNvSpPr>
            <a:spLocks noChangeArrowheads="1"/>
          </p:cNvSpPr>
          <p:nvPr/>
        </p:nvSpPr>
        <p:spPr bwMode="auto">
          <a:xfrm>
            <a:off x="2362744" y="1929035"/>
            <a:ext cx="28642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del(17p), prior tx response,* geographic region</a:t>
            </a:r>
          </a:p>
        </p:txBody>
      </p:sp>
      <p:sp>
        <p:nvSpPr>
          <p:cNvPr id="43" name="Line 52">
            <a:extLst>
              <a:ext uri="{FF2B5EF4-FFF2-40B4-BE49-F238E27FC236}">
                <a16:creationId xmlns:a16="http://schemas.microsoft.com/office/drawing/2014/main" id="{81D3BEB4-B0B3-401D-AF8B-BE4E4FB32D8A}"/>
              </a:ext>
            </a:extLst>
          </p:cNvPr>
          <p:cNvSpPr>
            <a:spLocks noChangeShapeType="1"/>
          </p:cNvSpPr>
          <p:nvPr/>
        </p:nvSpPr>
        <p:spPr bwMode="auto">
          <a:xfrm rot="5400000">
            <a:off x="3564150" y="2747355"/>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Text Box 30">
            <a:extLst>
              <a:ext uri="{FF2B5EF4-FFF2-40B4-BE49-F238E27FC236}">
                <a16:creationId xmlns:a16="http://schemas.microsoft.com/office/drawing/2014/main" id="{9A9FCDB8-C962-4AE0-A5FF-569538589AFE}"/>
              </a:ext>
            </a:extLst>
          </p:cNvPr>
          <p:cNvSpPr txBox="1">
            <a:spLocks noChangeArrowheads="1"/>
          </p:cNvSpPr>
          <p:nvPr/>
        </p:nvSpPr>
        <p:spPr bwMode="auto">
          <a:xfrm>
            <a:off x="8556355" y="4181572"/>
            <a:ext cx="3313383"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*High-risk CLL defined as: del(17p); no response to first-line CT-containing tx; or relapsed in ≤12 mo after CT or in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 mo after chemoimmunotherapy.</a:t>
            </a:r>
          </a:p>
        </p:txBody>
      </p:sp>
      <p:sp>
        <p:nvSpPr>
          <p:cNvPr id="46" name="Content Placeholder 2">
            <a:extLst>
              <a:ext uri="{FF2B5EF4-FFF2-40B4-BE49-F238E27FC236}">
                <a16:creationId xmlns:a16="http://schemas.microsoft.com/office/drawing/2014/main" id="{85D5CB8E-6266-4CC5-A213-9DD1F381D1EE}"/>
              </a:ext>
            </a:extLst>
          </p:cNvPr>
          <p:cNvSpPr txBox="1">
            <a:spLocks/>
          </p:cNvSpPr>
          <p:nvPr/>
        </p:nvSpPr>
        <p:spPr bwMode="auto">
          <a:xfrm>
            <a:off x="601820" y="5351199"/>
            <a:ext cx="5309278" cy="8364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0" fontAlgn="base" latinLnBrk="0" hangingPunct="0">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investigator-assessed PFS</a:t>
            </a:r>
          </a:p>
        </p:txBody>
      </p:sp>
      <p:sp>
        <p:nvSpPr>
          <p:cNvPr id="47" name="Content Placeholder 4">
            <a:extLst>
              <a:ext uri="{FF2B5EF4-FFF2-40B4-BE49-F238E27FC236}">
                <a16:creationId xmlns:a16="http://schemas.microsoft.com/office/drawing/2014/main" id="{066E56E5-A85D-4218-9D00-B936B9AFECE6}"/>
              </a:ext>
            </a:extLst>
          </p:cNvPr>
          <p:cNvSpPr txBox="1">
            <a:spLocks/>
          </p:cNvSpPr>
          <p:nvPr/>
        </p:nvSpPr>
        <p:spPr>
          <a:xfrm>
            <a:off x="5911098" y="5351793"/>
            <a:ext cx="5571106" cy="836547"/>
          </a:xfrm>
          <a:prstGeom prst="rect">
            <a:avLst/>
          </a:prstGeom>
        </p:spPr>
        <p:txBody>
          <a:bodyPr/>
          <a:lstStyle>
            <a:lvl1pPr marL="342900" indent="-342900" algn="l" rtl="0" eaLnBrk="0" fontAlgn="base" hangingPunct="0">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0" fontAlgn="base" latinLnBrk="0" hangingPunct="0">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IRC-assessed PFS and MRD negativity, IRC-assessed CR → ORR → OS (hierarchical testing), safety</a:t>
            </a:r>
          </a:p>
        </p:txBody>
      </p:sp>
      <p:sp>
        <p:nvSpPr>
          <p:cNvPr id="25" name="Line 53">
            <a:extLst>
              <a:ext uri="{FF2B5EF4-FFF2-40B4-BE49-F238E27FC236}">
                <a16:creationId xmlns:a16="http://schemas.microsoft.com/office/drawing/2014/main" id="{B2698960-3213-4D63-BD2E-9BF037AFA9DC}"/>
              </a:ext>
            </a:extLst>
          </p:cNvPr>
          <p:cNvSpPr>
            <a:spLocks noChangeShapeType="1"/>
          </p:cNvSpPr>
          <p:nvPr/>
        </p:nvSpPr>
        <p:spPr bwMode="auto">
          <a:xfrm>
            <a:off x="3487220" y="418157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Line 54">
            <a:extLst>
              <a:ext uri="{FF2B5EF4-FFF2-40B4-BE49-F238E27FC236}">
                <a16:creationId xmlns:a16="http://schemas.microsoft.com/office/drawing/2014/main" id="{ED98519B-3376-47D1-904E-C465C268ABEE}"/>
              </a:ext>
            </a:extLst>
          </p:cNvPr>
          <p:cNvSpPr>
            <a:spLocks noChangeShapeType="1"/>
          </p:cNvSpPr>
          <p:nvPr/>
        </p:nvSpPr>
        <p:spPr bwMode="auto">
          <a:xfrm flipV="1">
            <a:off x="3487220" y="313082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Line 52">
            <a:extLst>
              <a:ext uri="{FF2B5EF4-FFF2-40B4-BE49-F238E27FC236}">
                <a16:creationId xmlns:a16="http://schemas.microsoft.com/office/drawing/2014/main" id="{BB3C2780-67F6-4C84-9AB2-CE21D268A1EB}"/>
              </a:ext>
            </a:extLst>
          </p:cNvPr>
          <p:cNvSpPr>
            <a:spLocks noChangeShapeType="1"/>
          </p:cNvSpPr>
          <p:nvPr/>
        </p:nvSpPr>
        <p:spPr bwMode="auto">
          <a:xfrm>
            <a:off x="8521307" y="3165266"/>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Rectangle 46">
            <a:extLst>
              <a:ext uri="{FF2B5EF4-FFF2-40B4-BE49-F238E27FC236}">
                <a16:creationId xmlns:a16="http://schemas.microsoft.com/office/drawing/2014/main" id="{BB0FE740-4D18-4D3B-BAAC-EA59121E6885}"/>
              </a:ext>
            </a:extLst>
          </p:cNvPr>
          <p:cNvSpPr>
            <a:spLocks noChangeArrowheads="1"/>
          </p:cNvSpPr>
          <p:nvPr/>
        </p:nvSpPr>
        <p:spPr bwMode="auto">
          <a:xfrm>
            <a:off x="6910033" y="1957566"/>
            <a:ext cx="28642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28-day cycles</a:t>
            </a:r>
          </a:p>
        </p:txBody>
      </p:sp>
      <p:sp>
        <p:nvSpPr>
          <p:cNvPr id="21" name="Line 52">
            <a:extLst>
              <a:ext uri="{FF2B5EF4-FFF2-40B4-BE49-F238E27FC236}">
                <a16:creationId xmlns:a16="http://schemas.microsoft.com/office/drawing/2014/main" id="{F1F24331-925D-45E7-8AC3-7F1C629F7DE4}"/>
              </a:ext>
            </a:extLst>
          </p:cNvPr>
          <p:cNvSpPr>
            <a:spLocks noChangeShapeType="1"/>
          </p:cNvSpPr>
          <p:nvPr/>
        </p:nvSpPr>
        <p:spPr bwMode="auto">
          <a:xfrm rot="5400000">
            <a:off x="8289789" y="2352099"/>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4083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D04D0-B844-8208-1783-98F65AC2120A}"/>
              </a:ext>
            </a:extLst>
          </p:cNvPr>
          <p:cNvSpPr>
            <a:spLocks noGrp="1"/>
          </p:cNvSpPr>
          <p:nvPr>
            <p:ph type="title"/>
          </p:nvPr>
        </p:nvSpPr>
        <p:spPr>
          <a:xfrm>
            <a:off x="609759" y="238127"/>
            <a:ext cx="10172541" cy="1103313"/>
          </a:xfrm>
        </p:spPr>
        <p:txBody>
          <a:bodyPr/>
          <a:lstStyle/>
          <a:p>
            <a:r>
              <a:rPr lang="en-US" dirty="0"/>
              <a:t>MURANO: Efficacy</a:t>
            </a:r>
          </a:p>
        </p:txBody>
      </p:sp>
      <p:sp>
        <p:nvSpPr>
          <p:cNvPr id="6" name="TextBox 5">
            <a:extLst>
              <a:ext uri="{FF2B5EF4-FFF2-40B4-BE49-F238E27FC236}">
                <a16:creationId xmlns:a16="http://schemas.microsoft.com/office/drawing/2014/main" id="{F029CB29-AE4F-E191-6BCD-7A9CA3B48A68}"/>
              </a:ext>
            </a:extLst>
          </p:cNvPr>
          <p:cNvSpPr txBox="1"/>
          <p:nvPr/>
        </p:nvSpPr>
        <p:spPr bwMode="auto">
          <a:xfrm>
            <a:off x="429523" y="6364840"/>
            <a:ext cx="48953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Seymour. Blood. 2022;140:839. Kater. EHA 2023; Abstr S201. </a:t>
            </a:r>
          </a:p>
        </p:txBody>
      </p:sp>
      <p:sp>
        <p:nvSpPr>
          <p:cNvPr id="171" name="Freeform: Shape 170">
            <a:extLst>
              <a:ext uri="{FF2B5EF4-FFF2-40B4-BE49-F238E27FC236}">
                <a16:creationId xmlns:a16="http://schemas.microsoft.com/office/drawing/2014/main" id="{D57A2176-1835-AE48-53F0-FC9276F93D51}"/>
              </a:ext>
            </a:extLst>
          </p:cNvPr>
          <p:cNvSpPr/>
          <p:nvPr/>
        </p:nvSpPr>
        <p:spPr bwMode="auto">
          <a:xfrm>
            <a:off x="1238054" y="2257425"/>
            <a:ext cx="4022103" cy="1351175"/>
          </a:xfrm>
          <a:custGeom>
            <a:avLst/>
            <a:gdLst>
              <a:gd name="connsiteX0" fmla="*/ 4022103 w 4022103"/>
              <a:gd name="connsiteY0" fmla="*/ 1351175 h 1351175"/>
              <a:gd name="connsiteX1" fmla="*/ 3657600 w 4022103"/>
              <a:gd name="connsiteY1" fmla="*/ 1351175 h 1351175"/>
              <a:gd name="connsiteX2" fmla="*/ 3657600 w 4022103"/>
              <a:gd name="connsiteY2" fmla="*/ 1253765 h 1351175"/>
              <a:gd name="connsiteX3" fmla="*/ 3431356 w 4022103"/>
              <a:gd name="connsiteY3" fmla="*/ 1253765 h 1351175"/>
              <a:gd name="connsiteX4" fmla="*/ 3431356 w 4022103"/>
              <a:gd name="connsiteY4" fmla="*/ 1219200 h 1351175"/>
              <a:gd name="connsiteX5" fmla="*/ 3377938 w 4022103"/>
              <a:gd name="connsiteY5" fmla="*/ 1219200 h 1351175"/>
              <a:gd name="connsiteX6" fmla="*/ 3377938 w 4022103"/>
              <a:gd name="connsiteY6" fmla="*/ 1184635 h 1351175"/>
              <a:gd name="connsiteX7" fmla="*/ 3245962 w 4022103"/>
              <a:gd name="connsiteY7" fmla="*/ 1184635 h 1351175"/>
              <a:gd name="connsiteX8" fmla="*/ 3227109 w 4022103"/>
              <a:gd name="connsiteY8" fmla="*/ 1143786 h 1351175"/>
              <a:gd name="connsiteX9" fmla="*/ 3214540 w 4022103"/>
              <a:gd name="connsiteY9" fmla="*/ 1143786 h 1351175"/>
              <a:gd name="connsiteX10" fmla="*/ 3214540 w 4022103"/>
              <a:gd name="connsiteY10" fmla="*/ 1096652 h 1351175"/>
              <a:gd name="connsiteX11" fmla="*/ 3113987 w 4022103"/>
              <a:gd name="connsiteY11" fmla="*/ 1096652 h 1351175"/>
              <a:gd name="connsiteX12" fmla="*/ 3113987 w 4022103"/>
              <a:gd name="connsiteY12" fmla="*/ 1062087 h 1351175"/>
              <a:gd name="connsiteX13" fmla="*/ 3057426 w 4022103"/>
              <a:gd name="connsiteY13" fmla="*/ 1062087 h 1351175"/>
              <a:gd name="connsiteX14" fmla="*/ 3057426 w 4022103"/>
              <a:gd name="connsiteY14" fmla="*/ 992957 h 1351175"/>
              <a:gd name="connsiteX15" fmla="*/ 3000866 w 4022103"/>
              <a:gd name="connsiteY15" fmla="*/ 992957 h 1351175"/>
              <a:gd name="connsiteX16" fmla="*/ 3010292 w 4022103"/>
              <a:gd name="connsiteY16" fmla="*/ 936396 h 1351175"/>
              <a:gd name="connsiteX17" fmla="*/ 2966301 w 4022103"/>
              <a:gd name="connsiteY17" fmla="*/ 936396 h 1351175"/>
              <a:gd name="connsiteX18" fmla="*/ 2966301 w 4022103"/>
              <a:gd name="connsiteY18" fmla="*/ 886120 h 1351175"/>
              <a:gd name="connsiteX19" fmla="*/ 2768338 w 4022103"/>
              <a:gd name="connsiteY19" fmla="*/ 886120 h 1351175"/>
              <a:gd name="connsiteX20" fmla="*/ 2768338 w 4022103"/>
              <a:gd name="connsiteY20" fmla="*/ 860981 h 1351175"/>
              <a:gd name="connsiteX21" fmla="*/ 2736915 w 4022103"/>
              <a:gd name="connsiteY21" fmla="*/ 860981 h 1351175"/>
              <a:gd name="connsiteX22" fmla="*/ 2736915 w 4022103"/>
              <a:gd name="connsiteY22" fmla="*/ 804421 h 1351175"/>
              <a:gd name="connsiteX23" fmla="*/ 2548379 w 4022103"/>
              <a:gd name="connsiteY23" fmla="*/ 804421 h 1351175"/>
              <a:gd name="connsiteX24" fmla="*/ 2548379 w 4022103"/>
              <a:gd name="connsiteY24" fmla="*/ 772998 h 1351175"/>
              <a:gd name="connsiteX25" fmla="*/ 2523241 w 4022103"/>
              <a:gd name="connsiteY25" fmla="*/ 772998 h 1351175"/>
              <a:gd name="connsiteX26" fmla="*/ 2523241 w 4022103"/>
              <a:gd name="connsiteY26" fmla="*/ 741575 h 1351175"/>
              <a:gd name="connsiteX27" fmla="*/ 2469822 w 4022103"/>
              <a:gd name="connsiteY27" fmla="*/ 741575 h 1351175"/>
              <a:gd name="connsiteX28" fmla="*/ 2469822 w 4022103"/>
              <a:gd name="connsiteY28" fmla="*/ 719579 h 1351175"/>
              <a:gd name="connsiteX29" fmla="*/ 2432115 w 4022103"/>
              <a:gd name="connsiteY29" fmla="*/ 719579 h 1351175"/>
              <a:gd name="connsiteX30" fmla="*/ 2432115 w 4022103"/>
              <a:gd name="connsiteY30" fmla="*/ 697584 h 1351175"/>
              <a:gd name="connsiteX31" fmla="*/ 2391266 w 4022103"/>
              <a:gd name="connsiteY31" fmla="*/ 697584 h 1351175"/>
              <a:gd name="connsiteX32" fmla="*/ 2391266 w 4022103"/>
              <a:gd name="connsiteY32" fmla="*/ 681872 h 1351175"/>
              <a:gd name="connsiteX33" fmla="*/ 2325278 w 4022103"/>
              <a:gd name="connsiteY33" fmla="*/ 681872 h 1351175"/>
              <a:gd name="connsiteX34" fmla="*/ 2325278 w 4022103"/>
              <a:gd name="connsiteY34" fmla="*/ 666161 h 1351175"/>
              <a:gd name="connsiteX35" fmla="*/ 2231010 w 4022103"/>
              <a:gd name="connsiteY35" fmla="*/ 666161 h 1351175"/>
              <a:gd name="connsiteX36" fmla="*/ 2231010 w 4022103"/>
              <a:gd name="connsiteY36" fmla="*/ 644165 h 1351175"/>
              <a:gd name="connsiteX37" fmla="*/ 2224725 w 4022103"/>
              <a:gd name="connsiteY37" fmla="*/ 644165 h 1351175"/>
              <a:gd name="connsiteX38" fmla="*/ 2224725 w 4022103"/>
              <a:gd name="connsiteY38" fmla="*/ 615885 h 1351175"/>
              <a:gd name="connsiteX39" fmla="*/ 2146169 w 4022103"/>
              <a:gd name="connsiteY39" fmla="*/ 615885 h 1351175"/>
              <a:gd name="connsiteX40" fmla="*/ 2146169 w 4022103"/>
              <a:gd name="connsiteY40" fmla="*/ 593889 h 1351175"/>
              <a:gd name="connsiteX41" fmla="*/ 2045616 w 4022103"/>
              <a:gd name="connsiteY41" fmla="*/ 593889 h 1351175"/>
              <a:gd name="connsiteX42" fmla="*/ 2045616 w 4022103"/>
              <a:gd name="connsiteY42" fmla="*/ 584462 h 1351175"/>
              <a:gd name="connsiteX43" fmla="*/ 2004767 w 4022103"/>
              <a:gd name="connsiteY43" fmla="*/ 584462 h 1351175"/>
              <a:gd name="connsiteX44" fmla="*/ 2004767 w 4022103"/>
              <a:gd name="connsiteY44" fmla="*/ 556181 h 1351175"/>
              <a:gd name="connsiteX45" fmla="*/ 1825657 w 4022103"/>
              <a:gd name="connsiteY45" fmla="*/ 553039 h 1351175"/>
              <a:gd name="connsiteX46" fmla="*/ 1825657 w 4022103"/>
              <a:gd name="connsiteY46" fmla="*/ 531043 h 1351175"/>
              <a:gd name="connsiteX47" fmla="*/ 1797377 w 4022103"/>
              <a:gd name="connsiteY47" fmla="*/ 531043 h 1351175"/>
              <a:gd name="connsiteX48" fmla="*/ 1797377 w 4022103"/>
              <a:gd name="connsiteY48" fmla="*/ 505905 h 1351175"/>
              <a:gd name="connsiteX49" fmla="*/ 1778523 w 4022103"/>
              <a:gd name="connsiteY49" fmla="*/ 505905 h 1351175"/>
              <a:gd name="connsiteX50" fmla="*/ 1778523 w 4022103"/>
              <a:gd name="connsiteY50" fmla="*/ 490194 h 1351175"/>
              <a:gd name="connsiteX51" fmla="*/ 1706251 w 4022103"/>
              <a:gd name="connsiteY51" fmla="*/ 490194 h 1351175"/>
              <a:gd name="connsiteX52" fmla="*/ 1706251 w 4022103"/>
              <a:gd name="connsiteY52" fmla="*/ 465056 h 1351175"/>
              <a:gd name="connsiteX53" fmla="*/ 1649690 w 4022103"/>
              <a:gd name="connsiteY53" fmla="*/ 465056 h 1351175"/>
              <a:gd name="connsiteX54" fmla="*/ 1649690 w 4022103"/>
              <a:gd name="connsiteY54" fmla="*/ 446202 h 1351175"/>
              <a:gd name="connsiteX55" fmla="*/ 1596272 w 4022103"/>
              <a:gd name="connsiteY55" fmla="*/ 446202 h 1351175"/>
              <a:gd name="connsiteX56" fmla="*/ 1608841 w 4022103"/>
              <a:gd name="connsiteY56" fmla="*/ 433633 h 1351175"/>
              <a:gd name="connsiteX57" fmla="*/ 1567991 w 4022103"/>
              <a:gd name="connsiteY57" fmla="*/ 433633 h 1351175"/>
              <a:gd name="connsiteX58" fmla="*/ 1567991 w 4022103"/>
              <a:gd name="connsiteY58" fmla="*/ 408495 h 1351175"/>
              <a:gd name="connsiteX59" fmla="*/ 1464297 w 4022103"/>
              <a:gd name="connsiteY59" fmla="*/ 408495 h 1351175"/>
              <a:gd name="connsiteX60" fmla="*/ 1458012 w 4022103"/>
              <a:gd name="connsiteY60" fmla="*/ 402210 h 1351175"/>
              <a:gd name="connsiteX61" fmla="*/ 1432874 w 4022103"/>
              <a:gd name="connsiteY61" fmla="*/ 402210 h 1351175"/>
              <a:gd name="connsiteX62" fmla="*/ 1432874 w 4022103"/>
              <a:gd name="connsiteY62" fmla="*/ 348792 h 1351175"/>
              <a:gd name="connsiteX63" fmla="*/ 1385740 w 4022103"/>
              <a:gd name="connsiteY63" fmla="*/ 348792 h 1351175"/>
              <a:gd name="connsiteX64" fmla="*/ 1385740 w 4022103"/>
              <a:gd name="connsiteY64" fmla="*/ 311085 h 1351175"/>
              <a:gd name="connsiteX65" fmla="*/ 1366886 w 4022103"/>
              <a:gd name="connsiteY65" fmla="*/ 311085 h 1351175"/>
              <a:gd name="connsiteX66" fmla="*/ 1360602 w 4022103"/>
              <a:gd name="connsiteY66" fmla="*/ 279662 h 1351175"/>
              <a:gd name="connsiteX67" fmla="*/ 1338606 w 4022103"/>
              <a:gd name="connsiteY67" fmla="*/ 279662 h 1351175"/>
              <a:gd name="connsiteX68" fmla="*/ 1338606 w 4022103"/>
              <a:gd name="connsiteY68" fmla="*/ 245097 h 1351175"/>
              <a:gd name="connsiteX69" fmla="*/ 1206631 w 4022103"/>
              <a:gd name="connsiteY69" fmla="*/ 257666 h 1351175"/>
              <a:gd name="connsiteX70" fmla="*/ 1206631 w 4022103"/>
              <a:gd name="connsiteY70" fmla="*/ 229386 h 1351175"/>
              <a:gd name="connsiteX71" fmla="*/ 1146927 w 4022103"/>
              <a:gd name="connsiteY71" fmla="*/ 229386 h 1351175"/>
              <a:gd name="connsiteX72" fmla="*/ 1146927 w 4022103"/>
              <a:gd name="connsiteY72" fmla="*/ 207390 h 1351175"/>
              <a:gd name="connsiteX73" fmla="*/ 1014952 w 4022103"/>
              <a:gd name="connsiteY73" fmla="*/ 207390 h 1351175"/>
              <a:gd name="connsiteX74" fmla="*/ 1014952 w 4022103"/>
              <a:gd name="connsiteY74" fmla="*/ 194821 h 1351175"/>
              <a:gd name="connsiteX75" fmla="*/ 980387 w 4022103"/>
              <a:gd name="connsiteY75" fmla="*/ 194821 h 1351175"/>
              <a:gd name="connsiteX76" fmla="*/ 980387 w 4022103"/>
              <a:gd name="connsiteY76" fmla="*/ 179109 h 1351175"/>
              <a:gd name="connsiteX77" fmla="*/ 892404 w 4022103"/>
              <a:gd name="connsiteY77" fmla="*/ 182252 h 1351175"/>
              <a:gd name="connsiteX78" fmla="*/ 892404 w 4022103"/>
              <a:gd name="connsiteY78" fmla="*/ 160256 h 1351175"/>
              <a:gd name="connsiteX79" fmla="*/ 829558 w 4022103"/>
              <a:gd name="connsiteY79" fmla="*/ 160256 h 1351175"/>
              <a:gd name="connsiteX80" fmla="*/ 820132 w 4022103"/>
              <a:gd name="connsiteY80" fmla="*/ 150830 h 1351175"/>
              <a:gd name="connsiteX81" fmla="*/ 562466 w 4022103"/>
              <a:gd name="connsiteY81" fmla="*/ 150830 h 1351175"/>
              <a:gd name="connsiteX82" fmla="*/ 562466 w 4022103"/>
              <a:gd name="connsiteY82" fmla="*/ 116264 h 1351175"/>
              <a:gd name="connsiteX83" fmla="*/ 505905 w 4022103"/>
              <a:gd name="connsiteY83" fmla="*/ 116264 h 1351175"/>
              <a:gd name="connsiteX84" fmla="*/ 505905 w 4022103"/>
              <a:gd name="connsiteY84" fmla="*/ 97410 h 1351175"/>
              <a:gd name="connsiteX85" fmla="*/ 395925 w 4022103"/>
              <a:gd name="connsiteY85" fmla="*/ 97410 h 1351175"/>
              <a:gd name="connsiteX86" fmla="*/ 395925 w 4022103"/>
              <a:gd name="connsiteY86" fmla="*/ 78557 h 1351175"/>
              <a:gd name="connsiteX87" fmla="*/ 210532 w 4022103"/>
              <a:gd name="connsiteY87" fmla="*/ 78557 h 1351175"/>
              <a:gd name="connsiteX88" fmla="*/ 219958 w 4022103"/>
              <a:gd name="connsiteY88" fmla="*/ 47134 h 1351175"/>
              <a:gd name="connsiteX89" fmla="*/ 188536 w 4022103"/>
              <a:gd name="connsiteY89" fmla="*/ 47134 h 1351175"/>
              <a:gd name="connsiteX90" fmla="*/ 188536 w 4022103"/>
              <a:gd name="connsiteY90" fmla="*/ 37707 h 1351175"/>
              <a:gd name="connsiteX91" fmla="*/ 157113 w 4022103"/>
              <a:gd name="connsiteY91" fmla="*/ 37707 h 1351175"/>
              <a:gd name="connsiteX92" fmla="*/ 157113 w 4022103"/>
              <a:gd name="connsiteY92" fmla="*/ 15711 h 1351175"/>
              <a:gd name="connsiteX93" fmla="*/ 91125 w 4022103"/>
              <a:gd name="connsiteY93" fmla="*/ 15711 h 1351175"/>
              <a:gd name="connsiteX94" fmla="*/ 81699 w 4022103"/>
              <a:gd name="connsiteY94" fmla="*/ 0 h 1351175"/>
              <a:gd name="connsiteX95" fmla="*/ 0 w 4022103"/>
              <a:gd name="connsiteY95" fmla="*/ 0 h 1351175"/>
              <a:gd name="connsiteX0" fmla="*/ 4022103 w 4022103"/>
              <a:gd name="connsiteY0" fmla="*/ 1351175 h 1351175"/>
              <a:gd name="connsiteX1" fmla="*/ 3657600 w 4022103"/>
              <a:gd name="connsiteY1" fmla="*/ 1351175 h 1351175"/>
              <a:gd name="connsiteX2" fmla="*/ 3657600 w 4022103"/>
              <a:gd name="connsiteY2" fmla="*/ 1253765 h 1351175"/>
              <a:gd name="connsiteX3" fmla="*/ 3431356 w 4022103"/>
              <a:gd name="connsiteY3" fmla="*/ 1253765 h 1351175"/>
              <a:gd name="connsiteX4" fmla="*/ 3431356 w 4022103"/>
              <a:gd name="connsiteY4" fmla="*/ 1219200 h 1351175"/>
              <a:gd name="connsiteX5" fmla="*/ 3377938 w 4022103"/>
              <a:gd name="connsiteY5" fmla="*/ 1219200 h 1351175"/>
              <a:gd name="connsiteX6" fmla="*/ 3377938 w 4022103"/>
              <a:gd name="connsiteY6" fmla="*/ 1184635 h 1351175"/>
              <a:gd name="connsiteX7" fmla="*/ 3245962 w 4022103"/>
              <a:gd name="connsiteY7" fmla="*/ 1184635 h 1351175"/>
              <a:gd name="connsiteX8" fmla="*/ 3227109 w 4022103"/>
              <a:gd name="connsiteY8" fmla="*/ 1143786 h 1351175"/>
              <a:gd name="connsiteX9" fmla="*/ 3214540 w 4022103"/>
              <a:gd name="connsiteY9" fmla="*/ 1143786 h 1351175"/>
              <a:gd name="connsiteX10" fmla="*/ 3214540 w 4022103"/>
              <a:gd name="connsiteY10" fmla="*/ 1096652 h 1351175"/>
              <a:gd name="connsiteX11" fmla="*/ 3113987 w 4022103"/>
              <a:gd name="connsiteY11" fmla="*/ 1096652 h 1351175"/>
              <a:gd name="connsiteX12" fmla="*/ 3113987 w 4022103"/>
              <a:gd name="connsiteY12" fmla="*/ 1062087 h 1351175"/>
              <a:gd name="connsiteX13" fmla="*/ 3057426 w 4022103"/>
              <a:gd name="connsiteY13" fmla="*/ 1062087 h 1351175"/>
              <a:gd name="connsiteX14" fmla="*/ 3057426 w 4022103"/>
              <a:gd name="connsiteY14" fmla="*/ 992957 h 1351175"/>
              <a:gd name="connsiteX15" fmla="*/ 3000866 w 4022103"/>
              <a:gd name="connsiteY15" fmla="*/ 992957 h 1351175"/>
              <a:gd name="connsiteX16" fmla="*/ 3010292 w 4022103"/>
              <a:gd name="connsiteY16" fmla="*/ 936396 h 1351175"/>
              <a:gd name="connsiteX17" fmla="*/ 2966301 w 4022103"/>
              <a:gd name="connsiteY17" fmla="*/ 936396 h 1351175"/>
              <a:gd name="connsiteX18" fmla="*/ 2966301 w 4022103"/>
              <a:gd name="connsiteY18" fmla="*/ 886120 h 1351175"/>
              <a:gd name="connsiteX19" fmla="*/ 2768338 w 4022103"/>
              <a:gd name="connsiteY19" fmla="*/ 886120 h 1351175"/>
              <a:gd name="connsiteX20" fmla="*/ 2768338 w 4022103"/>
              <a:gd name="connsiteY20" fmla="*/ 860981 h 1351175"/>
              <a:gd name="connsiteX21" fmla="*/ 2736915 w 4022103"/>
              <a:gd name="connsiteY21" fmla="*/ 860981 h 1351175"/>
              <a:gd name="connsiteX22" fmla="*/ 2736915 w 4022103"/>
              <a:gd name="connsiteY22" fmla="*/ 804421 h 1351175"/>
              <a:gd name="connsiteX23" fmla="*/ 2548379 w 4022103"/>
              <a:gd name="connsiteY23" fmla="*/ 804421 h 1351175"/>
              <a:gd name="connsiteX24" fmla="*/ 2548379 w 4022103"/>
              <a:gd name="connsiteY24" fmla="*/ 772998 h 1351175"/>
              <a:gd name="connsiteX25" fmla="*/ 2523241 w 4022103"/>
              <a:gd name="connsiteY25" fmla="*/ 772998 h 1351175"/>
              <a:gd name="connsiteX26" fmla="*/ 2523241 w 4022103"/>
              <a:gd name="connsiteY26" fmla="*/ 741575 h 1351175"/>
              <a:gd name="connsiteX27" fmla="*/ 2469822 w 4022103"/>
              <a:gd name="connsiteY27" fmla="*/ 741575 h 1351175"/>
              <a:gd name="connsiteX28" fmla="*/ 2469822 w 4022103"/>
              <a:gd name="connsiteY28" fmla="*/ 719579 h 1351175"/>
              <a:gd name="connsiteX29" fmla="*/ 2432115 w 4022103"/>
              <a:gd name="connsiteY29" fmla="*/ 719579 h 1351175"/>
              <a:gd name="connsiteX30" fmla="*/ 2432115 w 4022103"/>
              <a:gd name="connsiteY30" fmla="*/ 697584 h 1351175"/>
              <a:gd name="connsiteX31" fmla="*/ 2391266 w 4022103"/>
              <a:gd name="connsiteY31" fmla="*/ 697584 h 1351175"/>
              <a:gd name="connsiteX32" fmla="*/ 2391266 w 4022103"/>
              <a:gd name="connsiteY32" fmla="*/ 681872 h 1351175"/>
              <a:gd name="connsiteX33" fmla="*/ 2325278 w 4022103"/>
              <a:gd name="connsiteY33" fmla="*/ 681872 h 1351175"/>
              <a:gd name="connsiteX34" fmla="*/ 2325278 w 4022103"/>
              <a:gd name="connsiteY34" fmla="*/ 666161 h 1351175"/>
              <a:gd name="connsiteX35" fmla="*/ 2231010 w 4022103"/>
              <a:gd name="connsiteY35" fmla="*/ 666161 h 1351175"/>
              <a:gd name="connsiteX36" fmla="*/ 2231010 w 4022103"/>
              <a:gd name="connsiteY36" fmla="*/ 644165 h 1351175"/>
              <a:gd name="connsiteX37" fmla="*/ 2224725 w 4022103"/>
              <a:gd name="connsiteY37" fmla="*/ 644165 h 1351175"/>
              <a:gd name="connsiteX38" fmla="*/ 2224725 w 4022103"/>
              <a:gd name="connsiteY38" fmla="*/ 615885 h 1351175"/>
              <a:gd name="connsiteX39" fmla="*/ 2146169 w 4022103"/>
              <a:gd name="connsiteY39" fmla="*/ 615885 h 1351175"/>
              <a:gd name="connsiteX40" fmla="*/ 2146169 w 4022103"/>
              <a:gd name="connsiteY40" fmla="*/ 593889 h 1351175"/>
              <a:gd name="connsiteX41" fmla="*/ 2045616 w 4022103"/>
              <a:gd name="connsiteY41" fmla="*/ 593889 h 1351175"/>
              <a:gd name="connsiteX42" fmla="*/ 2045616 w 4022103"/>
              <a:gd name="connsiteY42" fmla="*/ 584462 h 1351175"/>
              <a:gd name="connsiteX43" fmla="*/ 2004767 w 4022103"/>
              <a:gd name="connsiteY43" fmla="*/ 584462 h 1351175"/>
              <a:gd name="connsiteX44" fmla="*/ 2004767 w 4022103"/>
              <a:gd name="connsiteY44" fmla="*/ 556181 h 1351175"/>
              <a:gd name="connsiteX45" fmla="*/ 1825657 w 4022103"/>
              <a:gd name="connsiteY45" fmla="*/ 553039 h 1351175"/>
              <a:gd name="connsiteX46" fmla="*/ 1825657 w 4022103"/>
              <a:gd name="connsiteY46" fmla="*/ 531043 h 1351175"/>
              <a:gd name="connsiteX47" fmla="*/ 1797377 w 4022103"/>
              <a:gd name="connsiteY47" fmla="*/ 531043 h 1351175"/>
              <a:gd name="connsiteX48" fmla="*/ 1797377 w 4022103"/>
              <a:gd name="connsiteY48" fmla="*/ 505905 h 1351175"/>
              <a:gd name="connsiteX49" fmla="*/ 1778523 w 4022103"/>
              <a:gd name="connsiteY49" fmla="*/ 505905 h 1351175"/>
              <a:gd name="connsiteX50" fmla="*/ 1778523 w 4022103"/>
              <a:gd name="connsiteY50" fmla="*/ 490194 h 1351175"/>
              <a:gd name="connsiteX51" fmla="*/ 1706251 w 4022103"/>
              <a:gd name="connsiteY51" fmla="*/ 490194 h 1351175"/>
              <a:gd name="connsiteX52" fmla="*/ 1706251 w 4022103"/>
              <a:gd name="connsiteY52" fmla="*/ 465056 h 1351175"/>
              <a:gd name="connsiteX53" fmla="*/ 1649690 w 4022103"/>
              <a:gd name="connsiteY53" fmla="*/ 465056 h 1351175"/>
              <a:gd name="connsiteX54" fmla="*/ 1649690 w 4022103"/>
              <a:gd name="connsiteY54" fmla="*/ 446202 h 1351175"/>
              <a:gd name="connsiteX55" fmla="*/ 1596272 w 4022103"/>
              <a:gd name="connsiteY55" fmla="*/ 446202 h 1351175"/>
              <a:gd name="connsiteX56" fmla="*/ 1608841 w 4022103"/>
              <a:gd name="connsiteY56" fmla="*/ 433633 h 1351175"/>
              <a:gd name="connsiteX57" fmla="*/ 1567991 w 4022103"/>
              <a:gd name="connsiteY57" fmla="*/ 433633 h 1351175"/>
              <a:gd name="connsiteX58" fmla="*/ 1567991 w 4022103"/>
              <a:gd name="connsiteY58" fmla="*/ 408495 h 1351175"/>
              <a:gd name="connsiteX59" fmla="*/ 1464297 w 4022103"/>
              <a:gd name="connsiteY59" fmla="*/ 408495 h 1351175"/>
              <a:gd name="connsiteX60" fmla="*/ 1458012 w 4022103"/>
              <a:gd name="connsiteY60" fmla="*/ 402210 h 1351175"/>
              <a:gd name="connsiteX61" fmla="*/ 1432874 w 4022103"/>
              <a:gd name="connsiteY61" fmla="*/ 402210 h 1351175"/>
              <a:gd name="connsiteX62" fmla="*/ 1432874 w 4022103"/>
              <a:gd name="connsiteY62" fmla="*/ 348792 h 1351175"/>
              <a:gd name="connsiteX63" fmla="*/ 1385740 w 4022103"/>
              <a:gd name="connsiteY63" fmla="*/ 348792 h 1351175"/>
              <a:gd name="connsiteX64" fmla="*/ 1385740 w 4022103"/>
              <a:gd name="connsiteY64" fmla="*/ 311085 h 1351175"/>
              <a:gd name="connsiteX65" fmla="*/ 1366886 w 4022103"/>
              <a:gd name="connsiteY65" fmla="*/ 311085 h 1351175"/>
              <a:gd name="connsiteX66" fmla="*/ 1360602 w 4022103"/>
              <a:gd name="connsiteY66" fmla="*/ 279662 h 1351175"/>
              <a:gd name="connsiteX67" fmla="*/ 1338606 w 4022103"/>
              <a:gd name="connsiteY67" fmla="*/ 279662 h 1351175"/>
              <a:gd name="connsiteX68" fmla="*/ 1329179 w 4022103"/>
              <a:gd name="connsiteY68" fmla="*/ 254524 h 1351175"/>
              <a:gd name="connsiteX69" fmla="*/ 1206631 w 4022103"/>
              <a:gd name="connsiteY69" fmla="*/ 257666 h 1351175"/>
              <a:gd name="connsiteX70" fmla="*/ 1206631 w 4022103"/>
              <a:gd name="connsiteY70" fmla="*/ 229386 h 1351175"/>
              <a:gd name="connsiteX71" fmla="*/ 1146927 w 4022103"/>
              <a:gd name="connsiteY71" fmla="*/ 229386 h 1351175"/>
              <a:gd name="connsiteX72" fmla="*/ 1146927 w 4022103"/>
              <a:gd name="connsiteY72" fmla="*/ 207390 h 1351175"/>
              <a:gd name="connsiteX73" fmla="*/ 1014952 w 4022103"/>
              <a:gd name="connsiteY73" fmla="*/ 207390 h 1351175"/>
              <a:gd name="connsiteX74" fmla="*/ 1014952 w 4022103"/>
              <a:gd name="connsiteY74" fmla="*/ 194821 h 1351175"/>
              <a:gd name="connsiteX75" fmla="*/ 980387 w 4022103"/>
              <a:gd name="connsiteY75" fmla="*/ 194821 h 1351175"/>
              <a:gd name="connsiteX76" fmla="*/ 980387 w 4022103"/>
              <a:gd name="connsiteY76" fmla="*/ 179109 h 1351175"/>
              <a:gd name="connsiteX77" fmla="*/ 892404 w 4022103"/>
              <a:gd name="connsiteY77" fmla="*/ 182252 h 1351175"/>
              <a:gd name="connsiteX78" fmla="*/ 892404 w 4022103"/>
              <a:gd name="connsiteY78" fmla="*/ 160256 h 1351175"/>
              <a:gd name="connsiteX79" fmla="*/ 829558 w 4022103"/>
              <a:gd name="connsiteY79" fmla="*/ 160256 h 1351175"/>
              <a:gd name="connsiteX80" fmla="*/ 820132 w 4022103"/>
              <a:gd name="connsiteY80" fmla="*/ 150830 h 1351175"/>
              <a:gd name="connsiteX81" fmla="*/ 562466 w 4022103"/>
              <a:gd name="connsiteY81" fmla="*/ 150830 h 1351175"/>
              <a:gd name="connsiteX82" fmla="*/ 562466 w 4022103"/>
              <a:gd name="connsiteY82" fmla="*/ 116264 h 1351175"/>
              <a:gd name="connsiteX83" fmla="*/ 505905 w 4022103"/>
              <a:gd name="connsiteY83" fmla="*/ 116264 h 1351175"/>
              <a:gd name="connsiteX84" fmla="*/ 505905 w 4022103"/>
              <a:gd name="connsiteY84" fmla="*/ 97410 h 1351175"/>
              <a:gd name="connsiteX85" fmla="*/ 395925 w 4022103"/>
              <a:gd name="connsiteY85" fmla="*/ 97410 h 1351175"/>
              <a:gd name="connsiteX86" fmla="*/ 395925 w 4022103"/>
              <a:gd name="connsiteY86" fmla="*/ 78557 h 1351175"/>
              <a:gd name="connsiteX87" fmla="*/ 210532 w 4022103"/>
              <a:gd name="connsiteY87" fmla="*/ 78557 h 1351175"/>
              <a:gd name="connsiteX88" fmla="*/ 219958 w 4022103"/>
              <a:gd name="connsiteY88" fmla="*/ 47134 h 1351175"/>
              <a:gd name="connsiteX89" fmla="*/ 188536 w 4022103"/>
              <a:gd name="connsiteY89" fmla="*/ 47134 h 1351175"/>
              <a:gd name="connsiteX90" fmla="*/ 188536 w 4022103"/>
              <a:gd name="connsiteY90" fmla="*/ 37707 h 1351175"/>
              <a:gd name="connsiteX91" fmla="*/ 157113 w 4022103"/>
              <a:gd name="connsiteY91" fmla="*/ 37707 h 1351175"/>
              <a:gd name="connsiteX92" fmla="*/ 157113 w 4022103"/>
              <a:gd name="connsiteY92" fmla="*/ 15711 h 1351175"/>
              <a:gd name="connsiteX93" fmla="*/ 91125 w 4022103"/>
              <a:gd name="connsiteY93" fmla="*/ 15711 h 1351175"/>
              <a:gd name="connsiteX94" fmla="*/ 81699 w 4022103"/>
              <a:gd name="connsiteY94" fmla="*/ 0 h 1351175"/>
              <a:gd name="connsiteX95" fmla="*/ 0 w 4022103"/>
              <a:gd name="connsiteY95" fmla="*/ 0 h 1351175"/>
              <a:gd name="connsiteX0" fmla="*/ 4022103 w 4022103"/>
              <a:gd name="connsiteY0" fmla="*/ 1351175 h 1351175"/>
              <a:gd name="connsiteX1" fmla="*/ 3657600 w 4022103"/>
              <a:gd name="connsiteY1" fmla="*/ 1351175 h 1351175"/>
              <a:gd name="connsiteX2" fmla="*/ 3657600 w 4022103"/>
              <a:gd name="connsiteY2" fmla="*/ 1253765 h 1351175"/>
              <a:gd name="connsiteX3" fmla="*/ 3431356 w 4022103"/>
              <a:gd name="connsiteY3" fmla="*/ 1253765 h 1351175"/>
              <a:gd name="connsiteX4" fmla="*/ 3431356 w 4022103"/>
              <a:gd name="connsiteY4" fmla="*/ 1219200 h 1351175"/>
              <a:gd name="connsiteX5" fmla="*/ 3377938 w 4022103"/>
              <a:gd name="connsiteY5" fmla="*/ 1219200 h 1351175"/>
              <a:gd name="connsiteX6" fmla="*/ 3377938 w 4022103"/>
              <a:gd name="connsiteY6" fmla="*/ 1184635 h 1351175"/>
              <a:gd name="connsiteX7" fmla="*/ 3245962 w 4022103"/>
              <a:gd name="connsiteY7" fmla="*/ 1184635 h 1351175"/>
              <a:gd name="connsiteX8" fmla="*/ 3227109 w 4022103"/>
              <a:gd name="connsiteY8" fmla="*/ 1143786 h 1351175"/>
              <a:gd name="connsiteX9" fmla="*/ 3214540 w 4022103"/>
              <a:gd name="connsiteY9" fmla="*/ 1143786 h 1351175"/>
              <a:gd name="connsiteX10" fmla="*/ 3214540 w 4022103"/>
              <a:gd name="connsiteY10" fmla="*/ 1096652 h 1351175"/>
              <a:gd name="connsiteX11" fmla="*/ 3113987 w 4022103"/>
              <a:gd name="connsiteY11" fmla="*/ 1096652 h 1351175"/>
              <a:gd name="connsiteX12" fmla="*/ 3113987 w 4022103"/>
              <a:gd name="connsiteY12" fmla="*/ 1062087 h 1351175"/>
              <a:gd name="connsiteX13" fmla="*/ 3057426 w 4022103"/>
              <a:gd name="connsiteY13" fmla="*/ 1062087 h 1351175"/>
              <a:gd name="connsiteX14" fmla="*/ 3057426 w 4022103"/>
              <a:gd name="connsiteY14" fmla="*/ 992957 h 1351175"/>
              <a:gd name="connsiteX15" fmla="*/ 3000866 w 4022103"/>
              <a:gd name="connsiteY15" fmla="*/ 992957 h 1351175"/>
              <a:gd name="connsiteX16" fmla="*/ 3010292 w 4022103"/>
              <a:gd name="connsiteY16" fmla="*/ 936396 h 1351175"/>
              <a:gd name="connsiteX17" fmla="*/ 2966301 w 4022103"/>
              <a:gd name="connsiteY17" fmla="*/ 936396 h 1351175"/>
              <a:gd name="connsiteX18" fmla="*/ 2966301 w 4022103"/>
              <a:gd name="connsiteY18" fmla="*/ 886120 h 1351175"/>
              <a:gd name="connsiteX19" fmla="*/ 2768338 w 4022103"/>
              <a:gd name="connsiteY19" fmla="*/ 886120 h 1351175"/>
              <a:gd name="connsiteX20" fmla="*/ 2768338 w 4022103"/>
              <a:gd name="connsiteY20" fmla="*/ 860981 h 1351175"/>
              <a:gd name="connsiteX21" fmla="*/ 2736915 w 4022103"/>
              <a:gd name="connsiteY21" fmla="*/ 860981 h 1351175"/>
              <a:gd name="connsiteX22" fmla="*/ 2736915 w 4022103"/>
              <a:gd name="connsiteY22" fmla="*/ 804421 h 1351175"/>
              <a:gd name="connsiteX23" fmla="*/ 2548379 w 4022103"/>
              <a:gd name="connsiteY23" fmla="*/ 804421 h 1351175"/>
              <a:gd name="connsiteX24" fmla="*/ 2548379 w 4022103"/>
              <a:gd name="connsiteY24" fmla="*/ 772998 h 1351175"/>
              <a:gd name="connsiteX25" fmla="*/ 2523241 w 4022103"/>
              <a:gd name="connsiteY25" fmla="*/ 772998 h 1351175"/>
              <a:gd name="connsiteX26" fmla="*/ 2523241 w 4022103"/>
              <a:gd name="connsiteY26" fmla="*/ 741575 h 1351175"/>
              <a:gd name="connsiteX27" fmla="*/ 2469822 w 4022103"/>
              <a:gd name="connsiteY27" fmla="*/ 741575 h 1351175"/>
              <a:gd name="connsiteX28" fmla="*/ 2469822 w 4022103"/>
              <a:gd name="connsiteY28" fmla="*/ 719579 h 1351175"/>
              <a:gd name="connsiteX29" fmla="*/ 2432115 w 4022103"/>
              <a:gd name="connsiteY29" fmla="*/ 719579 h 1351175"/>
              <a:gd name="connsiteX30" fmla="*/ 2432115 w 4022103"/>
              <a:gd name="connsiteY30" fmla="*/ 697584 h 1351175"/>
              <a:gd name="connsiteX31" fmla="*/ 2391266 w 4022103"/>
              <a:gd name="connsiteY31" fmla="*/ 697584 h 1351175"/>
              <a:gd name="connsiteX32" fmla="*/ 2391266 w 4022103"/>
              <a:gd name="connsiteY32" fmla="*/ 681872 h 1351175"/>
              <a:gd name="connsiteX33" fmla="*/ 2325278 w 4022103"/>
              <a:gd name="connsiteY33" fmla="*/ 681872 h 1351175"/>
              <a:gd name="connsiteX34" fmla="*/ 2325278 w 4022103"/>
              <a:gd name="connsiteY34" fmla="*/ 666161 h 1351175"/>
              <a:gd name="connsiteX35" fmla="*/ 2231010 w 4022103"/>
              <a:gd name="connsiteY35" fmla="*/ 666161 h 1351175"/>
              <a:gd name="connsiteX36" fmla="*/ 2231010 w 4022103"/>
              <a:gd name="connsiteY36" fmla="*/ 644165 h 1351175"/>
              <a:gd name="connsiteX37" fmla="*/ 2224725 w 4022103"/>
              <a:gd name="connsiteY37" fmla="*/ 644165 h 1351175"/>
              <a:gd name="connsiteX38" fmla="*/ 2224725 w 4022103"/>
              <a:gd name="connsiteY38" fmla="*/ 615885 h 1351175"/>
              <a:gd name="connsiteX39" fmla="*/ 2146169 w 4022103"/>
              <a:gd name="connsiteY39" fmla="*/ 615885 h 1351175"/>
              <a:gd name="connsiteX40" fmla="*/ 2146169 w 4022103"/>
              <a:gd name="connsiteY40" fmla="*/ 593889 h 1351175"/>
              <a:gd name="connsiteX41" fmla="*/ 2045616 w 4022103"/>
              <a:gd name="connsiteY41" fmla="*/ 593889 h 1351175"/>
              <a:gd name="connsiteX42" fmla="*/ 2045616 w 4022103"/>
              <a:gd name="connsiteY42" fmla="*/ 584462 h 1351175"/>
              <a:gd name="connsiteX43" fmla="*/ 2004767 w 4022103"/>
              <a:gd name="connsiteY43" fmla="*/ 584462 h 1351175"/>
              <a:gd name="connsiteX44" fmla="*/ 2004767 w 4022103"/>
              <a:gd name="connsiteY44" fmla="*/ 556181 h 1351175"/>
              <a:gd name="connsiteX45" fmla="*/ 1825657 w 4022103"/>
              <a:gd name="connsiteY45" fmla="*/ 553039 h 1351175"/>
              <a:gd name="connsiteX46" fmla="*/ 1825657 w 4022103"/>
              <a:gd name="connsiteY46" fmla="*/ 531043 h 1351175"/>
              <a:gd name="connsiteX47" fmla="*/ 1797377 w 4022103"/>
              <a:gd name="connsiteY47" fmla="*/ 531043 h 1351175"/>
              <a:gd name="connsiteX48" fmla="*/ 1797377 w 4022103"/>
              <a:gd name="connsiteY48" fmla="*/ 505905 h 1351175"/>
              <a:gd name="connsiteX49" fmla="*/ 1778523 w 4022103"/>
              <a:gd name="connsiteY49" fmla="*/ 505905 h 1351175"/>
              <a:gd name="connsiteX50" fmla="*/ 1778523 w 4022103"/>
              <a:gd name="connsiteY50" fmla="*/ 490194 h 1351175"/>
              <a:gd name="connsiteX51" fmla="*/ 1706251 w 4022103"/>
              <a:gd name="connsiteY51" fmla="*/ 490194 h 1351175"/>
              <a:gd name="connsiteX52" fmla="*/ 1706251 w 4022103"/>
              <a:gd name="connsiteY52" fmla="*/ 465056 h 1351175"/>
              <a:gd name="connsiteX53" fmla="*/ 1649690 w 4022103"/>
              <a:gd name="connsiteY53" fmla="*/ 465056 h 1351175"/>
              <a:gd name="connsiteX54" fmla="*/ 1649690 w 4022103"/>
              <a:gd name="connsiteY54" fmla="*/ 446202 h 1351175"/>
              <a:gd name="connsiteX55" fmla="*/ 1596272 w 4022103"/>
              <a:gd name="connsiteY55" fmla="*/ 446202 h 1351175"/>
              <a:gd name="connsiteX56" fmla="*/ 1608841 w 4022103"/>
              <a:gd name="connsiteY56" fmla="*/ 433633 h 1351175"/>
              <a:gd name="connsiteX57" fmla="*/ 1567991 w 4022103"/>
              <a:gd name="connsiteY57" fmla="*/ 433633 h 1351175"/>
              <a:gd name="connsiteX58" fmla="*/ 1567991 w 4022103"/>
              <a:gd name="connsiteY58" fmla="*/ 408495 h 1351175"/>
              <a:gd name="connsiteX59" fmla="*/ 1464297 w 4022103"/>
              <a:gd name="connsiteY59" fmla="*/ 408495 h 1351175"/>
              <a:gd name="connsiteX60" fmla="*/ 1458012 w 4022103"/>
              <a:gd name="connsiteY60" fmla="*/ 402210 h 1351175"/>
              <a:gd name="connsiteX61" fmla="*/ 1432874 w 4022103"/>
              <a:gd name="connsiteY61" fmla="*/ 402210 h 1351175"/>
              <a:gd name="connsiteX62" fmla="*/ 1432874 w 4022103"/>
              <a:gd name="connsiteY62" fmla="*/ 348792 h 1351175"/>
              <a:gd name="connsiteX63" fmla="*/ 1385740 w 4022103"/>
              <a:gd name="connsiteY63" fmla="*/ 348792 h 1351175"/>
              <a:gd name="connsiteX64" fmla="*/ 1385740 w 4022103"/>
              <a:gd name="connsiteY64" fmla="*/ 311085 h 1351175"/>
              <a:gd name="connsiteX65" fmla="*/ 1366886 w 4022103"/>
              <a:gd name="connsiteY65" fmla="*/ 311085 h 1351175"/>
              <a:gd name="connsiteX66" fmla="*/ 1360602 w 4022103"/>
              <a:gd name="connsiteY66" fmla="*/ 279662 h 1351175"/>
              <a:gd name="connsiteX67" fmla="*/ 1338606 w 4022103"/>
              <a:gd name="connsiteY67" fmla="*/ 279662 h 1351175"/>
              <a:gd name="connsiteX68" fmla="*/ 1338606 w 4022103"/>
              <a:gd name="connsiteY68" fmla="*/ 245097 h 1351175"/>
              <a:gd name="connsiteX69" fmla="*/ 1206631 w 4022103"/>
              <a:gd name="connsiteY69" fmla="*/ 257666 h 1351175"/>
              <a:gd name="connsiteX70" fmla="*/ 1206631 w 4022103"/>
              <a:gd name="connsiteY70" fmla="*/ 229386 h 1351175"/>
              <a:gd name="connsiteX71" fmla="*/ 1146927 w 4022103"/>
              <a:gd name="connsiteY71" fmla="*/ 229386 h 1351175"/>
              <a:gd name="connsiteX72" fmla="*/ 1146927 w 4022103"/>
              <a:gd name="connsiteY72" fmla="*/ 207390 h 1351175"/>
              <a:gd name="connsiteX73" fmla="*/ 1014952 w 4022103"/>
              <a:gd name="connsiteY73" fmla="*/ 207390 h 1351175"/>
              <a:gd name="connsiteX74" fmla="*/ 1014952 w 4022103"/>
              <a:gd name="connsiteY74" fmla="*/ 194821 h 1351175"/>
              <a:gd name="connsiteX75" fmla="*/ 980387 w 4022103"/>
              <a:gd name="connsiteY75" fmla="*/ 194821 h 1351175"/>
              <a:gd name="connsiteX76" fmla="*/ 980387 w 4022103"/>
              <a:gd name="connsiteY76" fmla="*/ 179109 h 1351175"/>
              <a:gd name="connsiteX77" fmla="*/ 892404 w 4022103"/>
              <a:gd name="connsiteY77" fmla="*/ 182252 h 1351175"/>
              <a:gd name="connsiteX78" fmla="*/ 892404 w 4022103"/>
              <a:gd name="connsiteY78" fmla="*/ 160256 h 1351175"/>
              <a:gd name="connsiteX79" fmla="*/ 829558 w 4022103"/>
              <a:gd name="connsiteY79" fmla="*/ 160256 h 1351175"/>
              <a:gd name="connsiteX80" fmla="*/ 820132 w 4022103"/>
              <a:gd name="connsiteY80" fmla="*/ 150830 h 1351175"/>
              <a:gd name="connsiteX81" fmla="*/ 562466 w 4022103"/>
              <a:gd name="connsiteY81" fmla="*/ 150830 h 1351175"/>
              <a:gd name="connsiteX82" fmla="*/ 562466 w 4022103"/>
              <a:gd name="connsiteY82" fmla="*/ 116264 h 1351175"/>
              <a:gd name="connsiteX83" fmla="*/ 505905 w 4022103"/>
              <a:gd name="connsiteY83" fmla="*/ 116264 h 1351175"/>
              <a:gd name="connsiteX84" fmla="*/ 505905 w 4022103"/>
              <a:gd name="connsiteY84" fmla="*/ 97410 h 1351175"/>
              <a:gd name="connsiteX85" fmla="*/ 395925 w 4022103"/>
              <a:gd name="connsiteY85" fmla="*/ 97410 h 1351175"/>
              <a:gd name="connsiteX86" fmla="*/ 395925 w 4022103"/>
              <a:gd name="connsiteY86" fmla="*/ 78557 h 1351175"/>
              <a:gd name="connsiteX87" fmla="*/ 210532 w 4022103"/>
              <a:gd name="connsiteY87" fmla="*/ 78557 h 1351175"/>
              <a:gd name="connsiteX88" fmla="*/ 219958 w 4022103"/>
              <a:gd name="connsiteY88" fmla="*/ 47134 h 1351175"/>
              <a:gd name="connsiteX89" fmla="*/ 188536 w 4022103"/>
              <a:gd name="connsiteY89" fmla="*/ 47134 h 1351175"/>
              <a:gd name="connsiteX90" fmla="*/ 188536 w 4022103"/>
              <a:gd name="connsiteY90" fmla="*/ 37707 h 1351175"/>
              <a:gd name="connsiteX91" fmla="*/ 157113 w 4022103"/>
              <a:gd name="connsiteY91" fmla="*/ 37707 h 1351175"/>
              <a:gd name="connsiteX92" fmla="*/ 157113 w 4022103"/>
              <a:gd name="connsiteY92" fmla="*/ 15711 h 1351175"/>
              <a:gd name="connsiteX93" fmla="*/ 91125 w 4022103"/>
              <a:gd name="connsiteY93" fmla="*/ 15711 h 1351175"/>
              <a:gd name="connsiteX94" fmla="*/ 81699 w 4022103"/>
              <a:gd name="connsiteY94" fmla="*/ 0 h 1351175"/>
              <a:gd name="connsiteX95" fmla="*/ 0 w 4022103"/>
              <a:gd name="connsiteY95" fmla="*/ 0 h 13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022103" h="1351175">
                <a:moveTo>
                  <a:pt x="4022103" y="1351175"/>
                </a:moveTo>
                <a:lnTo>
                  <a:pt x="3657600" y="1351175"/>
                </a:lnTo>
                <a:lnTo>
                  <a:pt x="3657600" y="1253765"/>
                </a:lnTo>
                <a:lnTo>
                  <a:pt x="3431356" y="1253765"/>
                </a:lnTo>
                <a:lnTo>
                  <a:pt x="3431356" y="1219200"/>
                </a:lnTo>
                <a:lnTo>
                  <a:pt x="3377938" y="1219200"/>
                </a:lnTo>
                <a:lnTo>
                  <a:pt x="3377938" y="1184635"/>
                </a:lnTo>
                <a:lnTo>
                  <a:pt x="3245962" y="1184635"/>
                </a:lnTo>
                <a:lnTo>
                  <a:pt x="3227109" y="1143786"/>
                </a:lnTo>
                <a:lnTo>
                  <a:pt x="3214540" y="1143786"/>
                </a:lnTo>
                <a:lnTo>
                  <a:pt x="3214540" y="1096652"/>
                </a:lnTo>
                <a:lnTo>
                  <a:pt x="3113987" y="1096652"/>
                </a:lnTo>
                <a:lnTo>
                  <a:pt x="3113987" y="1062087"/>
                </a:lnTo>
                <a:lnTo>
                  <a:pt x="3057426" y="1062087"/>
                </a:lnTo>
                <a:lnTo>
                  <a:pt x="3057426" y="992957"/>
                </a:lnTo>
                <a:lnTo>
                  <a:pt x="3000866" y="992957"/>
                </a:lnTo>
                <a:lnTo>
                  <a:pt x="3010292" y="936396"/>
                </a:lnTo>
                <a:lnTo>
                  <a:pt x="2966301" y="936396"/>
                </a:lnTo>
                <a:lnTo>
                  <a:pt x="2966301" y="886120"/>
                </a:lnTo>
                <a:lnTo>
                  <a:pt x="2768338" y="886120"/>
                </a:lnTo>
                <a:lnTo>
                  <a:pt x="2768338" y="860981"/>
                </a:lnTo>
                <a:lnTo>
                  <a:pt x="2736915" y="860981"/>
                </a:lnTo>
                <a:lnTo>
                  <a:pt x="2736915" y="804421"/>
                </a:lnTo>
                <a:lnTo>
                  <a:pt x="2548379" y="804421"/>
                </a:lnTo>
                <a:lnTo>
                  <a:pt x="2548379" y="772998"/>
                </a:lnTo>
                <a:lnTo>
                  <a:pt x="2523241" y="772998"/>
                </a:lnTo>
                <a:lnTo>
                  <a:pt x="2523241" y="741575"/>
                </a:lnTo>
                <a:lnTo>
                  <a:pt x="2469822" y="741575"/>
                </a:lnTo>
                <a:lnTo>
                  <a:pt x="2469822" y="719579"/>
                </a:lnTo>
                <a:lnTo>
                  <a:pt x="2432115" y="719579"/>
                </a:lnTo>
                <a:lnTo>
                  <a:pt x="2432115" y="697584"/>
                </a:lnTo>
                <a:lnTo>
                  <a:pt x="2391266" y="697584"/>
                </a:lnTo>
                <a:lnTo>
                  <a:pt x="2391266" y="681872"/>
                </a:lnTo>
                <a:lnTo>
                  <a:pt x="2325278" y="681872"/>
                </a:lnTo>
                <a:lnTo>
                  <a:pt x="2325278" y="666161"/>
                </a:lnTo>
                <a:lnTo>
                  <a:pt x="2231010" y="666161"/>
                </a:lnTo>
                <a:lnTo>
                  <a:pt x="2231010" y="644165"/>
                </a:lnTo>
                <a:lnTo>
                  <a:pt x="2224725" y="644165"/>
                </a:lnTo>
                <a:lnTo>
                  <a:pt x="2224725" y="615885"/>
                </a:lnTo>
                <a:lnTo>
                  <a:pt x="2146169" y="615885"/>
                </a:lnTo>
                <a:lnTo>
                  <a:pt x="2146169" y="593889"/>
                </a:lnTo>
                <a:lnTo>
                  <a:pt x="2045616" y="593889"/>
                </a:lnTo>
                <a:lnTo>
                  <a:pt x="2045616" y="584462"/>
                </a:lnTo>
                <a:lnTo>
                  <a:pt x="2004767" y="584462"/>
                </a:lnTo>
                <a:lnTo>
                  <a:pt x="2004767" y="556181"/>
                </a:lnTo>
                <a:lnTo>
                  <a:pt x="1825657" y="553039"/>
                </a:lnTo>
                <a:lnTo>
                  <a:pt x="1825657" y="531043"/>
                </a:lnTo>
                <a:lnTo>
                  <a:pt x="1797377" y="531043"/>
                </a:lnTo>
                <a:lnTo>
                  <a:pt x="1797377" y="505905"/>
                </a:lnTo>
                <a:lnTo>
                  <a:pt x="1778523" y="505905"/>
                </a:lnTo>
                <a:lnTo>
                  <a:pt x="1778523" y="490194"/>
                </a:lnTo>
                <a:lnTo>
                  <a:pt x="1706251" y="490194"/>
                </a:lnTo>
                <a:lnTo>
                  <a:pt x="1706251" y="465056"/>
                </a:lnTo>
                <a:lnTo>
                  <a:pt x="1649690" y="465056"/>
                </a:lnTo>
                <a:lnTo>
                  <a:pt x="1649690" y="446202"/>
                </a:lnTo>
                <a:lnTo>
                  <a:pt x="1596272" y="446202"/>
                </a:lnTo>
                <a:lnTo>
                  <a:pt x="1608841" y="433633"/>
                </a:lnTo>
                <a:lnTo>
                  <a:pt x="1567991" y="433633"/>
                </a:lnTo>
                <a:lnTo>
                  <a:pt x="1567991" y="408495"/>
                </a:lnTo>
                <a:lnTo>
                  <a:pt x="1464297" y="408495"/>
                </a:lnTo>
                <a:lnTo>
                  <a:pt x="1458012" y="402210"/>
                </a:lnTo>
                <a:lnTo>
                  <a:pt x="1432874" y="402210"/>
                </a:lnTo>
                <a:lnTo>
                  <a:pt x="1432874" y="348792"/>
                </a:lnTo>
                <a:lnTo>
                  <a:pt x="1385740" y="348792"/>
                </a:lnTo>
                <a:lnTo>
                  <a:pt x="1385740" y="311085"/>
                </a:lnTo>
                <a:lnTo>
                  <a:pt x="1366886" y="311085"/>
                </a:lnTo>
                <a:lnTo>
                  <a:pt x="1360602" y="279662"/>
                </a:lnTo>
                <a:lnTo>
                  <a:pt x="1338606" y="279662"/>
                </a:lnTo>
                <a:lnTo>
                  <a:pt x="1338606" y="245097"/>
                </a:lnTo>
                <a:lnTo>
                  <a:pt x="1206631" y="257666"/>
                </a:lnTo>
                <a:lnTo>
                  <a:pt x="1206631" y="229386"/>
                </a:lnTo>
                <a:lnTo>
                  <a:pt x="1146927" y="229386"/>
                </a:lnTo>
                <a:lnTo>
                  <a:pt x="1146927" y="207390"/>
                </a:lnTo>
                <a:lnTo>
                  <a:pt x="1014952" y="207390"/>
                </a:lnTo>
                <a:lnTo>
                  <a:pt x="1014952" y="194821"/>
                </a:lnTo>
                <a:lnTo>
                  <a:pt x="980387" y="194821"/>
                </a:lnTo>
                <a:lnTo>
                  <a:pt x="980387" y="179109"/>
                </a:lnTo>
                <a:lnTo>
                  <a:pt x="892404" y="182252"/>
                </a:lnTo>
                <a:lnTo>
                  <a:pt x="892404" y="160256"/>
                </a:lnTo>
                <a:lnTo>
                  <a:pt x="829558" y="160256"/>
                </a:lnTo>
                <a:lnTo>
                  <a:pt x="820132" y="150830"/>
                </a:lnTo>
                <a:lnTo>
                  <a:pt x="562466" y="150830"/>
                </a:lnTo>
                <a:lnTo>
                  <a:pt x="562466" y="116264"/>
                </a:lnTo>
                <a:lnTo>
                  <a:pt x="505905" y="116264"/>
                </a:lnTo>
                <a:lnTo>
                  <a:pt x="505905" y="97410"/>
                </a:lnTo>
                <a:lnTo>
                  <a:pt x="395925" y="97410"/>
                </a:lnTo>
                <a:lnTo>
                  <a:pt x="395925" y="78557"/>
                </a:lnTo>
                <a:lnTo>
                  <a:pt x="210532" y="78557"/>
                </a:lnTo>
                <a:lnTo>
                  <a:pt x="219958" y="47134"/>
                </a:lnTo>
                <a:lnTo>
                  <a:pt x="188536" y="47134"/>
                </a:lnTo>
                <a:lnTo>
                  <a:pt x="188536" y="37707"/>
                </a:lnTo>
                <a:lnTo>
                  <a:pt x="157113" y="37707"/>
                </a:lnTo>
                <a:lnTo>
                  <a:pt x="157113" y="15711"/>
                </a:lnTo>
                <a:lnTo>
                  <a:pt x="91125" y="15711"/>
                </a:lnTo>
                <a:lnTo>
                  <a:pt x="81699"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2" name="Group 171">
            <a:extLst>
              <a:ext uri="{FF2B5EF4-FFF2-40B4-BE49-F238E27FC236}">
                <a16:creationId xmlns:a16="http://schemas.microsoft.com/office/drawing/2014/main" id="{9CFBCF20-D9CE-490D-A3FC-EA9E1A576FD3}"/>
              </a:ext>
            </a:extLst>
          </p:cNvPr>
          <p:cNvGrpSpPr/>
          <p:nvPr/>
        </p:nvGrpSpPr>
        <p:grpSpPr>
          <a:xfrm>
            <a:off x="1183684" y="2202732"/>
            <a:ext cx="4105443" cy="1468678"/>
            <a:chOff x="1183684" y="2383707"/>
            <a:chExt cx="4105443" cy="1468678"/>
          </a:xfrm>
        </p:grpSpPr>
        <p:grpSp>
          <p:nvGrpSpPr>
            <p:cNvPr id="173" name="Group 172">
              <a:extLst>
                <a:ext uri="{FF2B5EF4-FFF2-40B4-BE49-F238E27FC236}">
                  <a16:creationId xmlns:a16="http://schemas.microsoft.com/office/drawing/2014/main" id="{3C483F3D-8536-108B-0A2F-804C1A3058E3}"/>
                </a:ext>
              </a:extLst>
            </p:cNvPr>
            <p:cNvGrpSpPr/>
            <p:nvPr/>
          </p:nvGrpSpPr>
          <p:grpSpPr>
            <a:xfrm>
              <a:off x="1183684" y="2383707"/>
              <a:ext cx="109502" cy="109502"/>
              <a:chOff x="1197469" y="1662296"/>
              <a:chExt cx="109502" cy="109502"/>
            </a:xfrm>
          </p:grpSpPr>
          <p:cxnSp>
            <p:nvCxnSpPr>
              <p:cNvPr id="291" name="Straight Connector 290">
                <a:extLst>
                  <a:ext uri="{FF2B5EF4-FFF2-40B4-BE49-F238E27FC236}">
                    <a16:creationId xmlns:a16="http://schemas.microsoft.com/office/drawing/2014/main" id="{35EF25F1-7E47-21D0-EE45-DA8917224F17}"/>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11EFE597-2204-073A-0411-1564A1F3548B}"/>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4EA7E803-08C0-D89C-2983-BC4F5842CA52}"/>
                </a:ext>
              </a:extLst>
            </p:cNvPr>
            <p:cNvGrpSpPr/>
            <p:nvPr/>
          </p:nvGrpSpPr>
          <p:grpSpPr>
            <a:xfrm>
              <a:off x="1215849" y="2383707"/>
              <a:ext cx="109502" cy="109502"/>
              <a:chOff x="1197469" y="1662296"/>
              <a:chExt cx="109502" cy="109502"/>
            </a:xfrm>
          </p:grpSpPr>
          <p:cxnSp>
            <p:nvCxnSpPr>
              <p:cNvPr id="289" name="Straight Connector 288">
                <a:extLst>
                  <a:ext uri="{FF2B5EF4-FFF2-40B4-BE49-F238E27FC236}">
                    <a16:creationId xmlns:a16="http://schemas.microsoft.com/office/drawing/2014/main" id="{7CE2B7C5-A09E-5B7D-F38B-56E69CEE27B9}"/>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02C7676C-8F07-6F88-6CBA-541E7921392F}"/>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DDB4108F-2A48-AC6B-3020-A4B7492696B5}"/>
                </a:ext>
              </a:extLst>
            </p:cNvPr>
            <p:cNvGrpSpPr/>
            <p:nvPr/>
          </p:nvGrpSpPr>
          <p:grpSpPr>
            <a:xfrm>
              <a:off x="1597232" y="2493986"/>
              <a:ext cx="109502" cy="109502"/>
              <a:chOff x="1197469" y="1662296"/>
              <a:chExt cx="109502" cy="109502"/>
            </a:xfrm>
          </p:grpSpPr>
          <p:cxnSp>
            <p:nvCxnSpPr>
              <p:cNvPr id="287" name="Straight Connector 286">
                <a:extLst>
                  <a:ext uri="{FF2B5EF4-FFF2-40B4-BE49-F238E27FC236}">
                    <a16:creationId xmlns:a16="http://schemas.microsoft.com/office/drawing/2014/main" id="{92725610-946E-62B9-6AAC-ACCFA2CE5D70}"/>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045EA7A9-1810-C994-9E63-86FC592B0E42}"/>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B616AB83-68E3-4367-B0CA-241E0C970FC1}"/>
                </a:ext>
              </a:extLst>
            </p:cNvPr>
            <p:cNvGrpSpPr/>
            <p:nvPr/>
          </p:nvGrpSpPr>
          <p:grpSpPr>
            <a:xfrm>
              <a:off x="1661562" y="2493986"/>
              <a:ext cx="109502" cy="109502"/>
              <a:chOff x="1197469" y="1662296"/>
              <a:chExt cx="109502" cy="109502"/>
            </a:xfrm>
          </p:grpSpPr>
          <p:cxnSp>
            <p:nvCxnSpPr>
              <p:cNvPr id="285" name="Straight Connector 284">
                <a:extLst>
                  <a:ext uri="{FF2B5EF4-FFF2-40B4-BE49-F238E27FC236}">
                    <a16:creationId xmlns:a16="http://schemas.microsoft.com/office/drawing/2014/main" id="{C70F0FCE-5CDF-7695-2BE2-9B7DD482A5FB}"/>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1EF3AFF2-D845-CA15-211B-0F2E0CF41534}"/>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39DDD0B7-E84F-82C4-EC7C-7F85369F7ED4}"/>
                </a:ext>
              </a:extLst>
            </p:cNvPr>
            <p:cNvGrpSpPr/>
            <p:nvPr/>
          </p:nvGrpSpPr>
          <p:grpSpPr>
            <a:xfrm>
              <a:off x="1863741" y="2535341"/>
              <a:ext cx="109502" cy="109502"/>
              <a:chOff x="1197469" y="1662296"/>
              <a:chExt cx="109502" cy="109502"/>
            </a:xfrm>
          </p:grpSpPr>
          <p:cxnSp>
            <p:nvCxnSpPr>
              <p:cNvPr id="283" name="Straight Connector 282">
                <a:extLst>
                  <a:ext uri="{FF2B5EF4-FFF2-40B4-BE49-F238E27FC236}">
                    <a16:creationId xmlns:a16="http://schemas.microsoft.com/office/drawing/2014/main" id="{9F88082A-9014-E642-E5F0-D93B3285325D}"/>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32AC3C63-04F8-1AD9-C4FC-1DAD7834DE3B}"/>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2806B1B0-9B55-BE5D-CE29-1F21D1124F53}"/>
                </a:ext>
              </a:extLst>
            </p:cNvPr>
            <p:cNvGrpSpPr/>
            <p:nvPr/>
          </p:nvGrpSpPr>
          <p:grpSpPr>
            <a:xfrm>
              <a:off x="2635696" y="2792659"/>
              <a:ext cx="109502" cy="109502"/>
              <a:chOff x="1197469" y="1662296"/>
              <a:chExt cx="109502" cy="109502"/>
            </a:xfrm>
          </p:grpSpPr>
          <p:cxnSp>
            <p:nvCxnSpPr>
              <p:cNvPr id="281" name="Straight Connector 280">
                <a:extLst>
                  <a:ext uri="{FF2B5EF4-FFF2-40B4-BE49-F238E27FC236}">
                    <a16:creationId xmlns:a16="http://schemas.microsoft.com/office/drawing/2014/main" id="{99E53757-AD63-EE7F-48D9-2ACC4B4ED425}"/>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BA1D4768-9D87-485E-53EA-3562A27575E2}"/>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757B342B-88E5-759A-F5A2-F35454568722}"/>
                </a:ext>
              </a:extLst>
            </p:cNvPr>
            <p:cNvGrpSpPr/>
            <p:nvPr/>
          </p:nvGrpSpPr>
          <p:grpSpPr>
            <a:xfrm>
              <a:off x="2833280" y="2824824"/>
              <a:ext cx="109502" cy="109502"/>
              <a:chOff x="1197469" y="1662296"/>
              <a:chExt cx="109502" cy="109502"/>
            </a:xfrm>
          </p:grpSpPr>
          <p:cxnSp>
            <p:nvCxnSpPr>
              <p:cNvPr id="279" name="Straight Connector 278">
                <a:extLst>
                  <a:ext uri="{FF2B5EF4-FFF2-40B4-BE49-F238E27FC236}">
                    <a16:creationId xmlns:a16="http://schemas.microsoft.com/office/drawing/2014/main" id="{5B66BD5E-6BAB-0D2C-1E50-C3A557ADB0EA}"/>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9FAC1900-E0AC-F9C9-445A-75A5BFE2B23A}"/>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7FFEC203-D0D3-B13D-6E80-C9EBA542097C}"/>
                </a:ext>
              </a:extLst>
            </p:cNvPr>
            <p:cNvGrpSpPr/>
            <p:nvPr/>
          </p:nvGrpSpPr>
          <p:grpSpPr>
            <a:xfrm>
              <a:off x="3168713" y="2944294"/>
              <a:ext cx="109502" cy="109502"/>
              <a:chOff x="1197469" y="1662296"/>
              <a:chExt cx="109502" cy="109502"/>
            </a:xfrm>
          </p:grpSpPr>
          <p:cxnSp>
            <p:nvCxnSpPr>
              <p:cNvPr id="277" name="Straight Connector 276">
                <a:extLst>
                  <a:ext uri="{FF2B5EF4-FFF2-40B4-BE49-F238E27FC236}">
                    <a16:creationId xmlns:a16="http://schemas.microsoft.com/office/drawing/2014/main" id="{3DFEABC6-E4E7-9397-17F8-016D5C45F57C}"/>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17644E96-F306-FF47-FE46-44C5908EE01D}"/>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33B05D22-3800-3DDB-C458-4BF6185A21F2}"/>
                </a:ext>
              </a:extLst>
            </p:cNvPr>
            <p:cNvGrpSpPr/>
            <p:nvPr/>
          </p:nvGrpSpPr>
          <p:grpSpPr>
            <a:xfrm>
              <a:off x="3265208" y="2976458"/>
              <a:ext cx="109502" cy="109502"/>
              <a:chOff x="1197469" y="1662296"/>
              <a:chExt cx="109502" cy="109502"/>
            </a:xfrm>
          </p:grpSpPr>
          <p:cxnSp>
            <p:nvCxnSpPr>
              <p:cNvPr id="275" name="Straight Connector 274">
                <a:extLst>
                  <a:ext uri="{FF2B5EF4-FFF2-40B4-BE49-F238E27FC236}">
                    <a16:creationId xmlns:a16="http://schemas.microsoft.com/office/drawing/2014/main" id="{1161A2BB-2D3E-794C-FF61-23966FE2CE25}"/>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C8899C00-103C-E9A0-700C-838D3974D096}"/>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6CEB7B6A-409A-1B5B-173E-5411113BC0D5}"/>
                </a:ext>
              </a:extLst>
            </p:cNvPr>
            <p:cNvGrpSpPr/>
            <p:nvPr/>
          </p:nvGrpSpPr>
          <p:grpSpPr>
            <a:xfrm>
              <a:off x="3329538" y="2999433"/>
              <a:ext cx="109502" cy="109502"/>
              <a:chOff x="1197469" y="1662296"/>
              <a:chExt cx="109502" cy="109502"/>
            </a:xfrm>
          </p:grpSpPr>
          <p:cxnSp>
            <p:nvCxnSpPr>
              <p:cNvPr id="273" name="Straight Connector 272">
                <a:extLst>
                  <a:ext uri="{FF2B5EF4-FFF2-40B4-BE49-F238E27FC236}">
                    <a16:creationId xmlns:a16="http://schemas.microsoft.com/office/drawing/2014/main" id="{0B21A5BD-9BD2-0E3B-3B8C-88C0FAEFB80C}"/>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CE69EE8-0B5E-BCAF-4649-7474A1A60E95}"/>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A6B80419-F521-BB5D-2993-760288F8F043}"/>
                </a:ext>
              </a:extLst>
            </p:cNvPr>
            <p:cNvGrpSpPr/>
            <p:nvPr/>
          </p:nvGrpSpPr>
          <p:grpSpPr>
            <a:xfrm>
              <a:off x="3361702" y="3008623"/>
              <a:ext cx="109502" cy="109502"/>
              <a:chOff x="1197469" y="1662296"/>
              <a:chExt cx="109502" cy="109502"/>
            </a:xfrm>
          </p:grpSpPr>
          <p:cxnSp>
            <p:nvCxnSpPr>
              <p:cNvPr id="271" name="Straight Connector 270">
                <a:extLst>
                  <a:ext uri="{FF2B5EF4-FFF2-40B4-BE49-F238E27FC236}">
                    <a16:creationId xmlns:a16="http://schemas.microsoft.com/office/drawing/2014/main" id="{0FE31BD1-0A31-1515-AA86-B4CAE66A7ECF}"/>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9BED8392-1F50-DA97-A6BB-9F809B651EB9}"/>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6250A1EA-7776-52D5-0067-1DD0058E432B}"/>
                </a:ext>
              </a:extLst>
            </p:cNvPr>
            <p:cNvGrpSpPr/>
            <p:nvPr/>
          </p:nvGrpSpPr>
          <p:grpSpPr>
            <a:xfrm>
              <a:off x="3467387" y="3049978"/>
              <a:ext cx="109502" cy="109502"/>
              <a:chOff x="1197469" y="1662296"/>
              <a:chExt cx="109502" cy="109502"/>
            </a:xfrm>
          </p:grpSpPr>
          <p:cxnSp>
            <p:nvCxnSpPr>
              <p:cNvPr id="269" name="Straight Connector 268">
                <a:extLst>
                  <a:ext uri="{FF2B5EF4-FFF2-40B4-BE49-F238E27FC236}">
                    <a16:creationId xmlns:a16="http://schemas.microsoft.com/office/drawing/2014/main" id="{392415E4-E850-704F-3911-403FAB2883EA}"/>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A48903EA-ADD2-51B7-5812-1C649611EA54}"/>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183321B0-B7BC-266E-6285-4B28E6D4828A}"/>
                </a:ext>
              </a:extLst>
            </p:cNvPr>
            <p:cNvGrpSpPr/>
            <p:nvPr/>
          </p:nvGrpSpPr>
          <p:grpSpPr>
            <a:xfrm>
              <a:off x="3614426" y="3118903"/>
              <a:ext cx="109502" cy="109502"/>
              <a:chOff x="1197469" y="1662296"/>
              <a:chExt cx="109502" cy="109502"/>
            </a:xfrm>
          </p:grpSpPr>
          <p:cxnSp>
            <p:nvCxnSpPr>
              <p:cNvPr id="267" name="Straight Connector 266">
                <a:extLst>
                  <a:ext uri="{FF2B5EF4-FFF2-40B4-BE49-F238E27FC236}">
                    <a16:creationId xmlns:a16="http://schemas.microsoft.com/office/drawing/2014/main" id="{D5D7DB44-74DF-9A4F-944B-5358F99775CD}"/>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3FD49E84-15A8-99B0-E539-E73AD4F295F0}"/>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EC007143-6E5C-9F88-745D-A03167F1C1CE}"/>
                </a:ext>
              </a:extLst>
            </p:cNvPr>
            <p:cNvGrpSpPr/>
            <p:nvPr/>
          </p:nvGrpSpPr>
          <p:grpSpPr>
            <a:xfrm>
              <a:off x="3655781" y="3118903"/>
              <a:ext cx="109502" cy="109502"/>
              <a:chOff x="1197469" y="1662296"/>
              <a:chExt cx="109502" cy="109502"/>
            </a:xfrm>
          </p:grpSpPr>
          <p:cxnSp>
            <p:nvCxnSpPr>
              <p:cNvPr id="265" name="Straight Connector 264">
                <a:extLst>
                  <a:ext uri="{FF2B5EF4-FFF2-40B4-BE49-F238E27FC236}">
                    <a16:creationId xmlns:a16="http://schemas.microsoft.com/office/drawing/2014/main" id="{4A2ED8D2-4912-8097-03E1-1945892B2CF7}"/>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216E1A45-6832-8FA2-F015-E7FEE59CEA39}"/>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752AE5F5-D972-A49E-803E-73592B138D27}"/>
                </a:ext>
              </a:extLst>
            </p:cNvPr>
            <p:cNvGrpSpPr/>
            <p:nvPr/>
          </p:nvGrpSpPr>
          <p:grpSpPr>
            <a:xfrm>
              <a:off x="3733895" y="3183232"/>
              <a:ext cx="109502" cy="109502"/>
              <a:chOff x="1197469" y="1662296"/>
              <a:chExt cx="109502" cy="109502"/>
            </a:xfrm>
          </p:grpSpPr>
          <p:cxnSp>
            <p:nvCxnSpPr>
              <p:cNvPr id="263" name="Straight Connector 262">
                <a:extLst>
                  <a:ext uri="{FF2B5EF4-FFF2-40B4-BE49-F238E27FC236}">
                    <a16:creationId xmlns:a16="http://schemas.microsoft.com/office/drawing/2014/main" id="{676FDA13-2B7E-25AB-5EB9-C412FDDCD489}"/>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8EBDE7ED-8C7A-3531-A399-ABD0F9FBCDF1}"/>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1C3E7282-B283-1EB0-1C52-C0DDC055AC74}"/>
                </a:ext>
              </a:extLst>
            </p:cNvPr>
            <p:cNvGrpSpPr/>
            <p:nvPr/>
          </p:nvGrpSpPr>
          <p:grpSpPr>
            <a:xfrm>
              <a:off x="3908504" y="3183232"/>
              <a:ext cx="109502" cy="109502"/>
              <a:chOff x="1197469" y="1662296"/>
              <a:chExt cx="109502" cy="109502"/>
            </a:xfrm>
          </p:grpSpPr>
          <p:cxnSp>
            <p:nvCxnSpPr>
              <p:cNvPr id="261" name="Straight Connector 260">
                <a:extLst>
                  <a:ext uri="{FF2B5EF4-FFF2-40B4-BE49-F238E27FC236}">
                    <a16:creationId xmlns:a16="http://schemas.microsoft.com/office/drawing/2014/main" id="{D25CF7AD-8D62-7342-7E30-E7B37F565C91}"/>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E37906B0-9485-A3D1-A60F-11B76757FAE9}"/>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282FC62A-EB9D-F3C1-9BE5-4493DEACF2BF}"/>
                </a:ext>
              </a:extLst>
            </p:cNvPr>
            <p:cNvGrpSpPr/>
            <p:nvPr/>
          </p:nvGrpSpPr>
          <p:grpSpPr>
            <a:xfrm>
              <a:off x="3954454" y="3275132"/>
              <a:ext cx="109502" cy="109502"/>
              <a:chOff x="1197469" y="1662296"/>
              <a:chExt cx="109502" cy="109502"/>
            </a:xfrm>
          </p:grpSpPr>
          <p:cxnSp>
            <p:nvCxnSpPr>
              <p:cNvPr id="259" name="Straight Connector 258">
                <a:extLst>
                  <a:ext uri="{FF2B5EF4-FFF2-40B4-BE49-F238E27FC236}">
                    <a16:creationId xmlns:a16="http://schemas.microsoft.com/office/drawing/2014/main" id="{878EFD84-18F9-E1F2-5E0D-4FB6275EC927}"/>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6E545571-AC40-3FC8-9952-2AA64DEE7552}"/>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0AFC0097-4159-EC65-5C52-58FDE615FE08}"/>
                </a:ext>
              </a:extLst>
            </p:cNvPr>
            <p:cNvGrpSpPr/>
            <p:nvPr/>
          </p:nvGrpSpPr>
          <p:grpSpPr>
            <a:xfrm>
              <a:off x="4000404" y="3275132"/>
              <a:ext cx="109502" cy="109502"/>
              <a:chOff x="1197469" y="1662296"/>
              <a:chExt cx="109502" cy="109502"/>
            </a:xfrm>
          </p:grpSpPr>
          <p:cxnSp>
            <p:nvCxnSpPr>
              <p:cNvPr id="257" name="Straight Connector 256">
                <a:extLst>
                  <a:ext uri="{FF2B5EF4-FFF2-40B4-BE49-F238E27FC236}">
                    <a16:creationId xmlns:a16="http://schemas.microsoft.com/office/drawing/2014/main" id="{40112407-4F3D-998A-8739-4BBBE6E522E9}"/>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2E43E6C-A7B5-3707-F2EF-F68124FBFD3C}"/>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F72AB081-C32C-340E-488E-2BE9247AA01A}"/>
                </a:ext>
              </a:extLst>
            </p:cNvPr>
            <p:cNvGrpSpPr/>
            <p:nvPr/>
          </p:nvGrpSpPr>
          <p:grpSpPr>
            <a:xfrm>
              <a:off x="4037164" y="3275132"/>
              <a:ext cx="109502" cy="109502"/>
              <a:chOff x="1197469" y="1662296"/>
              <a:chExt cx="109502" cy="109502"/>
            </a:xfrm>
          </p:grpSpPr>
          <p:cxnSp>
            <p:nvCxnSpPr>
              <p:cNvPr id="255" name="Straight Connector 254">
                <a:extLst>
                  <a:ext uri="{FF2B5EF4-FFF2-40B4-BE49-F238E27FC236}">
                    <a16:creationId xmlns:a16="http://schemas.microsoft.com/office/drawing/2014/main" id="{801577E4-984B-4B47-472E-1FBA7D96888F}"/>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476CA633-B7FE-291E-7C90-ED31791253A9}"/>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7219266D-A685-A685-5566-D82EBCD57A06}"/>
                </a:ext>
              </a:extLst>
            </p:cNvPr>
            <p:cNvGrpSpPr/>
            <p:nvPr/>
          </p:nvGrpSpPr>
          <p:grpSpPr>
            <a:xfrm>
              <a:off x="4096898" y="3275132"/>
              <a:ext cx="109502" cy="109502"/>
              <a:chOff x="1197469" y="1662296"/>
              <a:chExt cx="109502" cy="109502"/>
            </a:xfrm>
          </p:grpSpPr>
          <p:cxnSp>
            <p:nvCxnSpPr>
              <p:cNvPr id="253" name="Straight Connector 252">
                <a:extLst>
                  <a:ext uri="{FF2B5EF4-FFF2-40B4-BE49-F238E27FC236}">
                    <a16:creationId xmlns:a16="http://schemas.microsoft.com/office/drawing/2014/main" id="{899A1C5C-1580-7D2D-3652-99657BC07BFF}"/>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5266009-CD33-3278-D06C-F472DB196B14}"/>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4FF0A1F7-B6EA-35B3-620B-A9953E474FF8}"/>
                </a:ext>
              </a:extLst>
            </p:cNvPr>
            <p:cNvGrpSpPr/>
            <p:nvPr/>
          </p:nvGrpSpPr>
          <p:grpSpPr>
            <a:xfrm>
              <a:off x="4184203" y="3316486"/>
              <a:ext cx="109502" cy="109502"/>
              <a:chOff x="1197469" y="1662296"/>
              <a:chExt cx="109502" cy="109502"/>
            </a:xfrm>
          </p:grpSpPr>
          <p:cxnSp>
            <p:nvCxnSpPr>
              <p:cNvPr id="251" name="Straight Connector 250">
                <a:extLst>
                  <a:ext uri="{FF2B5EF4-FFF2-40B4-BE49-F238E27FC236}">
                    <a16:creationId xmlns:a16="http://schemas.microsoft.com/office/drawing/2014/main" id="{E12289AE-0E96-807F-AFA3-A0777EC3B3A5}"/>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E7323EF-8E46-E10E-BA59-D526F72C13F5}"/>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064684CA-000F-0E4F-E4FE-31DA4F006C99}"/>
                </a:ext>
              </a:extLst>
            </p:cNvPr>
            <p:cNvGrpSpPr/>
            <p:nvPr/>
          </p:nvGrpSpPr>
          <p:grpSpPr>
            <a:xfrm>
              <a:off x="4188798" y="3371626"/>
              <a:ext cx="109502" cy="109502"/>
              <a:chOff x="1197469" y="1662296"/>
              <a:chExt cx="109502" cy="109502"/>
            </a:xfrm>
          </p:grpSpPr>
          <p:cxnSp>
            <p:nvCxnSpPr>
              <p:cNvPr id="249" name="Straight Connector 248">
                <a:extLst>
                  <a:ext uri="{FF2B5EF4-FFF2-40B4-BE49-F238E27FC236}">
                    <a16:creationId xmlns:a16="http://schemas.microsoft.com/office/drawing/2014/main" id="{1F63EFE8-DC48-6D15-7C21-B0944700CF26}"/>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FBE6658-A8CB-D5ED-979E-EEE3CDF58C2F}"/>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95FA92BC-DAF9-D8DD-EF5C-F04C45837A92}"/>
                </a:ext>
              </a:extLst>
            </p:cNvPr>
            <p:cNvGrpSpPr/>
            <p:nvPr/>
          </p:nvGrpSpPr>
          <p:grpSpPr>
            <a:xfrm>
              <a:off x="4230153" y="3394601"/>
              <a:ext cx="109502" cy="109502"/>
              <a:chOff x="1197469" y="1662296"/>
              <a:chExt cx="109502" cy="109502"/>
            </a:xfrm>
          </p:grpSpPr>
          <p:cxnSp>
            <p:nvCxnSpPr>
              <p:cNvPr id="247" name="Straight Connector 246">
                <a:extLst>
                  <a:ext uri="{FF2B5EF4-FFF2-40B4-BE49-F238E27FC236}">
                    <a16:creationId xmlns:a16="http://schemas.microsoft.com/office/drawing/2014/main" id="{9825E40E-14A3-1B92-1048-424B154F9692}"/>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3ECDE913-09FA-1239-DBC9-74C00EFCD9AA}"/>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7FE00BC8-3470-A00A-4FCC-0C7CAF027B56}"/>
                </a:ext>
              </a:extLst>
            </p:cNvPr>
            <p:cNvGrpSpPr/>
            <p:nvPr/>
          </p:nvGrpSpPr>
          <p:grpSpPr>
            <a:xfrm>
              <a:off x="4322052" y="3500286"/>
              <a:ext cx="109502" cy="109502"/>
              <a:chOff x="1197469" y="1662296"/>
              <a:chExt cx="109502" cy="109502"/>
            </a:xfrm>
          </p:grpSpPr>
          <p:cxnSp>
            <p:nvCxnSpPr>
              <p:cNvPr id="245" name="Straight Connector 244">
                <a:extLst>
                  <a:ext uri="{FF2B5EF4-FFF2-40B4-BE49-F238E27FC236}">
                    <a16:creationId xmlns:a16="http://schemas.microsoft.com/office/drawing/2014/main" id="{BDB81313-9E42-D275-02B5-15E6FABE3A12}"/>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2FC50BBA-0BFA-5FA5-A091-24F61C823F1F}"/>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E6597DC4-96F9-E89E-B046-7C99236C0B22}"/>
                </a:ext>
              </a:extLst>
            </p:cNvPr>
            <p:cNvGrpSpPr/>
            <p:nvPr/>
          </p:nvGrpSpPr>
          <p:grpSpPr>
            <a:xfrm>
              <a:off x="4340432" y="3500286"/>
              <a:ext cx="109502" cy="109502"/>
              <a:chOff x="1197469" y="1662296"/>
              <a:chExt cx="109502" cy="109502"/>
            </a:xfrm>
          </p:grpSpPr>
          <p:cxnSp>
            <p:nvCxnSpPr>
              <p:cNvPr id="243" name="Straight Connector 242">
                <a:extLst>
                  <a:ext uri="{FF2B5EF4-FFF2-40B4-BE49-F238E27FC236}">
                    <a16:creationId xmlns:a16="http://schemas.microsoft.com/office/drawing/2014/main" id="{1EAAC065-9E28-EE06-C8FF-BB8CE2CC2730}"/>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0DA7CD3C-3CD0-2EFE-342D-9C55F3436EDE}"/>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E9B9425B-0C4F-4273-347F-3ACCB941FA69}"/>
                </a:ext>
              </a:extLst>
            </p:cNvPr>
            <p:cNvGrpSpPr/>
            <p:nvPr/>
          </p:nvGrpSpPr>
          <p:grpSpPr>
            <a:xfrm>
              <a:off x="4377192" y="3500286"/>
              <a:ext cx="109502" cy="109502"/>
              <a:chOff x="1197469" y="1662296"/>
              <a:chExt cx="109502" cy="109502"/>
            </a:xfrm>
          </p:grpSpPr>
          <p:cxnSp>
            <p:nvCxnSpPr>
              <p:cNvPr id="241" name="Straight Connector 240">
                <a:extLst>
                  <a:ext uri="{FF2B5EF4-FFF2-40B4-BE49-F238E27FC236}">
                    <a16:creationId xmlns:a16="http://schemas.microsoft.com/office/drawing/2014/main" id="{F127383B-031A-FE1A-808F-7F8FC18367AD}"/>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1D204089-E4FB-D75B-4901-5D237FAFEBFC}"/>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18B2AF69-8476-FFF2-766E-F7038A685335}"/>
                </a:ext>
              </a:extLst>
            </p:cNvPr>
            <p:cNvGrpSpPr/>
            <p:nvPr/>
          </p:nvGrpSpPr>
          <p:grpSpPr>
            <a:xfrm>
              <a:off x="4411849" y="3524279"/>
              <a:ext cx="109502" cy="109502"/>
              <a:chOff x="1197469" y="1662296"/>
              <a:chExt cx="109502" cy="109502"/>
            </a:xfrm>
          </p:grpSpPr>
          <p:cxnSp>
            <p:nvCxnSpPr>
              <p:cNvPr id="239" name="Straight Connector 238">
                <a:extLst>
                  <a:ext uri="{FF2B5EF4-FFF2-40B4-BE49-F238E27FC236}">
                    <a16:creationId xmlns:a16="http://schemas.microsoft.com/office/drawing/2014/main" id="{FF0FFE18-E8DD-852E-85C1-5AF27964C93E}"/>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5B30876E-FA91-8C9B-9ED3-B626C15BD340}"/>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FF33EAF6-BBB1-5C28-2443-4105BE909CB0}"/>
                </a:ext>
              </a:extLst>
            </p:cNvPr>
            <p:cNvGrpSpPr/>
            <p:nvPr/>
          </p:nvGrpSpPr>
          <p:grpSpPr>
            <a:xfrm>
              <a:off x="4411849" y="3558936"/>
              <a:ext cx="109502" cy="109502"/>
              <a:chOff x="1197469" y="1662296"/>
              <a:chExt cx="109502" cy="109502"/>
            </a:xfrm>
          </p:grpSpPr>
          <p:cxnSp>
            <p:nvCxnSpPr>
              <p:cNvPr id="237" name="Straight Connector 236">
                <a:extLst>
                  <a:ext uri="{FF2B5EF4-FFF2-40B4-BE49-F238E27FC236}">
                    <a16:creationId xmlns:a16="http://schemas.microsoft.com/office/drawing/2014/main" id="{6507AAE0-A89C-2FED-1F02-26C06E7B7051}"/>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7CA83E40-5E04-AAF1-E867-4F2007A7286D}"/>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0E2D3AED-FFF8-1A00-65C7-D6BA72CB480F}"/>
                </a:ext>
              </a:extLst>
            </p:cNvPr>
            <p:cNvGrpSpPr/>
            <p:nvPr/>
          </p:nvGrpSpPr>
          <p:grpSpPr>
            <a:xfrm>
              <a:off x="4497158" y="3580264"/>
              <a:ext cx="109502" cy="109502"/>
              <a:chOff x="1197469" y="1662296"/>
              <a:chExt cx="109502" cy="109502"/>
            </a:xfrm>
          </p:grpSpPr>
          <p:cxnSp>
            <p:nvCxnSpPr>
              <p:cNvPr id="235" name="Straight Connector 234">
                <a:extLst>
                  <a:ext uri="{FF2B5EF4-FFF2-40B4-BE49-F238E27FC236}">
                    <a16:creationId xmlns:a16="http://schemas.microsoft.com/office/drawing/2014/main" id="{5FDC6113-324A-EB43-59D4-C5020EF47ADE}"/>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7A49F41-4565-133D-3FB2-8CB1A035BAB8}"/>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BF8BFC79-5FDD-B3A4-A393-2393313C97F2}"/>
                </a:ext>
              </a:extLst>
            </p:cNvPr>
            <p:cNvGrpSpPr/>
            <p:nvPr/>
          </p:nvGrpSpPr>
          <p:grpSpPr>
            <a:xfrm>
              <a:off x="4534480" y="3580264"/>
              <a:ext cx="109502" cy="109502"/>
              <a:chOff x="1197469" y="1662296"/>
              <a:chExt cx="109502" cy="109502"/>
            </a:xfrm>
          </p:grpSpPr>
          <p:cxnSp>
            <p:nvCxnSpPr>
              <p:cNvPr id="233" name="Straight Connector 232">
                <a:extLst>
                  <a:ext uri="{FF2B5EF4-FFF2-40B4-BE49-F238E27FC236}">
                    <a16:creationId xmlns:a16="http://schemas.microsoft.com/office/drawing/2014/main" id="{BFF50DCC-7C3D-B807-CEFC-4131F5AEAA37}"/>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FAFD00C-F80F-A6BD-01F9-B40BC1DD7198}"/>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5DB0EB06-318D-17A3-0D6F-F2F17B15CFB6}"/>
                </a:ext>
              </a:extLst>
            </p:cNvPr>
            <p:cNvGrpSpPr/>
            <p:nvPr/>
          </p:nvGrpSpPr>
          <p:grpSpPr>
            <a:xfrm>
              <a:off x="4558473" y="3622918"/>
              <a:ext cx="109502" cy="109502"/>
              <a:chOff x="1197469" y="1662296"/>
              <a:chExt cx="109502" cy="109502"/>
            </a:xfrm>
          </p:grpSpPr>
          <p:cxnSp>
            <p:nvCxnSpPr>
              <p:cNvPr id="231" name="Straight Connector 230">
                <a:extLst>
                  <a:ext uri="{FF2B5EF4-FFF2-40B4-BE49-F238E27FC236}">
                    <a16:creationId xmlns:a16="http://schemas.microsoft.com/office/drawing/2014/main" id="{8C9E1DE6-361C-9AFD-000C-BAE65079C8EF}"/>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529C403E-C179-8595-EC5B-CDCD6B356AEE}"/>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57B1D94A-B55D-DDDE-2F64-A979FDE4545E}"/>
                </a:ext>
              </a:extLst>
            </p:cNvPr>
            <p:cNvGrpSpPr/>
            <p:nvPr/>
          </p:nvGrpSpPr>
          <p:grpSpPr>
            <a:xfrm>
              <a:off x="4593130" y="3652243"/>
              <a:ext cx="109502" cy="109502"/>
              <a:chOff x="1197469" y="1662296"/>
              <a:chExt cx="109502" cy="109502"/>
            </a:xfrm>
          </p:grpSpPr>
          <p:cxnSp>
            <p:nvCxnSpPr>
              <p:cNvPr id="229" name="Straight Connector 228">
                <a:extLst>
                  <a:ext uri="{FF2B5EF4-FFF2-40B4-BE49-F238E27FC236}">
                    <a16:creationId xmlns:a16="http://schemas.microsoft.com/office/drawing/2014/main" id="{69EB9539-9AC5-0BBD-2764-889D608A5CED}"/>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6681638-0586-2B01-6CCA-36FF7F458CD2}"/>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CBF68C3D-9585-5916-833A-3DBA2F37DAB2}"/>
                </a:ext>
              </a:extLst>
            </p:cNvPr>
            <p:cNvGrpSpPr/>
            <p:nvPr/>
          </p:nvGrpSpPr>
          <p:grpSpPr>
            <a:xfrm>
              <a:off x="4622455" y="3652243"/>
              <a:ext cx="109502" cy="109502"/>
              <a:chOff x="1197469" y="1662296"/>
              <a:chExt cx="109502" cy="109502"/>
            </a:xfrm>
          </p:grpSpPr>
          <p:cxnSp>
            <p:nvCxnSpPr>
              <p:cNvPr id="227" name="Straight Connector 226">
                <a:extLst>
                  <a:ext uri="{FF2B5EF4-FFF2-40B4-BE49-F238E27FC236}">
                    <a16:creationId xmlns:a16="http://schemas.microsoft.com/office/drawing/2014/main" id="{9AC2E5D3-E489-BDDA-A07A-BAC9B6E4931F}"/>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F9E5C0D-7FB7-B1E3-AAD2-B965D33C4D4E}"/>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88C8D254-9453-D894-6ACD-CBE215C26298}"/>
                </a:ext>
              </a:extLst>
            </p:cNvPr>
            <p:cNvGrpSpPr/>
            <p:nvPr/>
          </p:nvGrpSpPr>
          <p:grpSpPr>
            <a:xfrm>
              <a:off x="4657111" y="3652243"/>
              <a:ext cx="109502" cy="109502"/>
              <a:chOff x="1197469" y="1662296"/>
              <a:chExt cx="109502" cy="109502"/>
            </a:xfrm>
          </p:grpSpPr>
          <p:cxnSp>
            <p:nvCxnSpPr>
              <p:cNvPr id="225" name="Straight Connector 224">
                <a:extLst>
                  <a:ext uri="{FF2B5EF4-FFF2-40B4-BE49-F238E27FC236}">
                    <a16:creationId xmlns:a16="http://schemas.microsoft.com/office/drawing/2014/main" id="{49E11EC9-E39D-2452-CBC3-A2355DF58FCD}"/>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620475C-60E4-0F49-0BE4-5258B96BD3ED}"/>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3E818AF7-822D-AF94-836F-286CCCBE5565}"/>
                </a:ext>
              </a:extLst>
            </p:cNvPr>
            <p:cNvGrpSpPr/>
            <p:nvPr/>
          </p:nvGrpSpPr>
          <p:grpSpPr>
            <a:xfrm>
              <a:off x="4715760" y="3652243"/>
              <a:ext cx="109502" cy="109502"/>
              <a:chOff x="1197469" y="1662296"/>
              <a:chExt cx="109502" cy="109502"/>
            </a:xfrm>
          </p:grpSpPr>
          <p:cxnSp>
            <p:nvCxnSpPr>
              <p:cNvPr id="223" name="Straight Connector 222">
                <a:extLst>
                  <a:ext uri="{FF2B5EF4-FFF2-40B4-BE49-F238E27FC236}">
                    <a16:creationId xmlns:a16="http://schemas.microsoft.com/office/drawing/2014/main" id="{5573B11C-FE10-C193-0ABC-57952E71A8A8}"/>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D2E664AC-9DA6-D53F-6A5B-831F812EEFF7}"/>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68C79192-7750-ADC2-DDC9-96F6E028AFA9}"/>
                </a:ext>
              </a:extLst>
            </p:cNvPr>
            <p:cNvGrpSpPr/>
            <p:nvPr/>
          </p:nvGrpSpPr>
          <p:grpSpPr>
            <a:xfrm>
              <a:off x="4814398" y="3652243"/>
              <a:ext cx="109502" cy="109502"/>
              <a:chOff x="1197469" y="1662296"/>
              <a:chExt cx="109502" cy="109502"/>
            </a:xfrm>
          </p:grpSpPr>
          <p:cxnSp>
            <p:nvCxnSpPr>
              <p:cNvPr id="221" name="Straight Connector 220">
                <a:extLst>
                  <a:ext uri="{FF2B5EF4-FFF2-40B4-BE49-F238E27FC236}">
                    <a16:creationId xmlns:a16="http://schemas.microsoft.com/office/drawing/2014/main" id="{50DBF2B5-9FE0-B378-527F-5504000CC6FB}"/>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35BABB76-FE55-C64C-F2CA-76769D700267}"/>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127615E3-00AB-09CC-EBA2-B6094BAC6397}"/>
                </a:ext>
              </a:extLst>
            </p:cNvPr>
            <p:cNvGrpSpPr/>
            <p:nvPr/>
          </p:nvGrpSpPr>
          <p:grpSpPr>
            <a:xfrm>
              <a:off x="4867716" y="3742883"/>
              <a:ext cx="109502" cy="109502"/>
              <a:chOff x="1197469" y="1662296"/>
              <a:chExt cx="109502" cy="109502"/>
            </a:xfrm>
          </p:grpSpPr>
          <p:cxnSp>
            <p:nvCxnSpPr>
              <p:cNvPr id="219" name="Straight Connector 218">
                <a:extLst>
                  <a:ext uri="{FF2B5EF4-FFF2-40B4-BE49-F238E27FC236}">
                    <a16:creationId xmlns:a16="http://schemas.microsoft.com/office/drawing/2014/main" id="{1480B828-752B-07CB-7B7E-350536F831FF}"/>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8EBCB94-CD56-4509-D2F4-F0FEA839948A}"/>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EA5B7B3A-E342-2E73-DE4E-802CFFBD82B9}"/>
                </a:ext>
              </a:extLst>
            </p:cNvPr>
            <p:cNvGrpSpPr/>
            <p:nvPr/>
          </p:nvGrpSpPr>
          <p:grpSpPr>
            <a:xfrm>
              <a:off x="4899706" y="3742883"/>
              <a:ext cx="109502" cy="109502"/>
              <a:chOff x="1197469" y="1662296"/>
              <a:chExt cx="109502" cy="109502"/>
            </a:xfrm>
          </p:grpSpPr>
          <p:cxnSp>
            <p:nvCxnSpPr>
              <p:cNvPr id="217" name="Straight Connector 216">
                <a:extLst>
                  <a:ext uri="{FF2B5EF4-FFF2-40B4-BE49-F238E27FC236}">
                    <a16:creationId xmlns:a16="http://schemas.microsoft.com/office/drawing/2014/main" id="{061B3129-6C16-13E8-1AF1-B781E9F5A0FE}"/>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41A323F-9945-44C3-61D6-9624B056D3F2}"/>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FD85DEDA-90C2-6CCD-1B65-E42E4762DD44}"/>
                </a:ext>
              </a:extLst>
            </p:cNvPr>
            <p:cNvGrpSpPr/>
            <p:nvPr/>
          </p:nvGrpSpPr>
          <p:grpSpPr>
            <a:xfrm>
              <a:off x="4958356" y="3742883"/>
              <a:ext cx="109502" cy="109502"/>
              <a:chOff x="1197469" y="1662296"/>
              <a:chExt cx="109502" cy="109502"/>
            </a:xfrm>
          </p:grpSpPr>
          <p:cxnSp>
            <p:nvCxnSpPr>
              <p:cNvPr id="215" name="Straight Connector 214">
                <a:extLst>
                  <a:ext uri="{FF2B5EF4-FFF2-40B4-BE49-F238E27FC236}">
                    <a16:creationId xmlns:a16="http://schemas.microsoft.com/office/drawing/2014/main" id="{F1BD23CD-5088-7C12-27EF-A709D640C7E7}"/>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ED8FE029-5362-03F2-2F71-28324638A94B}"/>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683D7046-10C0-156D-8DEC-9670FE23E264}"/>
                </a:ext>
              </a:extLst>
            </p:cNvPr>
            <p:cNvGrpSpPr/>
            <p:nvPr/>
          </p:nvGrpSpPr>
          <p:grpSpPr>
            <a:xfrm>
              <a:off x="5179625" y="3742883"/>
              <a:ext cx="109502" cy="109502"/>
              <a:chOff x="1197469" y="1662296"/>
              <a:chExt cx="109502" cy="109502"/>
            </a:xfrm>
          </p:grpSpPr>
          <p:cxnSp>
            <p:nvCxnSpPr>
              <p:cNvPr id="213" name="Straight Connector 212">
                <a:extLst>
                  <a:ext uri="{FF2B5EF4-FFF2-40B4-BE49-F238E27FC236}">
                    <a16:creationId xmlns:a16="http://schemas.microsoft.com/office/drawing/2014/main" id="{B39CDA02-BFD8-3D6B-6E68-C67D4A48906B}"/>
                  </a:ext>
                </a:extLst>
              </p:cNvPr>
              <p:cNvCxnSpPr/>
              <p:nvPr/>
            </p:nvCxnSpPr>
            <p:spPr bwMode="auto">
              <a:xfrm>
                <a:off x="1252220" y="1662296"/>
                <a:ext cx="0" cy="109502"/>
              </a:xfrm>
              <a:prstGeom prst="line">
                <a:avLst/>
              </a:prstGeom>
              <a:noFill/>
              <a:ln w="1905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6A317A4-326C-74CF-EADF-D556358AC7EA}"/>
                  </a:ext>
                </a:extLst>
              </p:cNvPr>
              <p:cNvCxnSpPr>
                <a:cxnSpLocks/>
              </p:cNvCxnSpPr>
              <p:nvPr/>
            </p:nvCxnSpPr>
            <p:spPr bwMode="auto">
              <a:xfrm rot="16200000">
                <a:off x="1252220" y="1662297"/>
                <a:ext cx="0" cy="109502"/>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293" name="Group 292">
            <a:extLst>
              <a:ext uri="{FF2B5EF4-FFF2-40B4-BE49-F238E27FC236}">
                <a16:creationId xmlns:a16="http://schemas.microsoft.com/office/drawing/2014/main" id="{A64FD51B-4F05-CCA2-0D42-F865EB2BF8BA}"/>
              </a:ext>
            </a:extLst>
          </p:cNvPr>
          <p:cNvGrpSpPr/>
          <p:nvPr/>
        </p:nvGrpSpPr>
        <p:grpSpPr>
          <a:xfrm>
            <a:off x="561151" y="2143033"/>
            <a:ext cx="4939736" cy="2764196"/>
            <a:chOff x="561151" y="2324008"/>
            <a:chExt cx="4939736" cy="2764196"/>
          </a:xfrm>
        </p:grpSpPr>
        <p:cxnSp>
          <p:nvCxnSpPr>
            <p:cNvPr id="294" name="Straight Connector 293">
              <a:extLst>
                <a:ext uri="{FF2B5EF4-FFF2-40B4-BE49-F238E27FC236}">
                  <a16:creationId xmlns:a16="http://schemas.microsoft.com/office/drawing/2014/main" id="{22C4B93F-3E5D-4380-9753-DF372059699D}"/>
                </a:ext>
              </a:extLst>
            </p:cNvPr>
            <p:cNvCxnSpPr/>
            <p:nvPr/>
          </p:nvCxnSpPr>
          <p:spPr bwMode="auto">
            <a:xfrm>
              <a:off x="1229546" y="2444436"/>
              <a:ext cx="0" cy="2041503"/>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707B02A-A674-E893-EF15-6D32AD674A40}"/>
                </a:ext>
              </a:extLst>
            </p:cNvPr>
            <p:cNvCxnSpPr/>
            <p:nvPr/>
          </p:nvCxnSpPr>
          <p:spPr bwMode="auto">
            <a:xfrm>
              <a:off x="1143246" y="24444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001366D-13BC-6E50-A472-F0E0C1F39A88}"/>
                </a:ext>
              </a:extLst>
            </p:cNvPr>
            <p:cNvCxnSpPr/>
            <p:nvPr/>
          </p:nvCxnSpPr>
          <p:spPr bwMode="auto">
            <a:xfrm>
              <a:off x="1143246" y="2863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02DCDF2A-3674-F5C6-2B08-D85C2E060F9C}"/>
                </a:ext>
              </a:extLst>
            </p:cNvPr>
            <p:cNvCxnSpPr/>
            <p:nvPr/>
          </p:nvCxnSpPr>
          <p:spPr bwMode="auto">
            <a:xfrm>
              <a:off x="1143246" y="32673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8CA49A8A-A081-D560-5CE9-9F96D0E3F132}"/>
                </a:ext>
              </a:extLst>
            </p:cNvPr>
            <p:cNvCxnSpPr/>
            <p:nvPr/>
          </p:nvCxnSpPr>
          <p:spPr bwMode="auto">
            <a:xfrm>
              <a:off x="1143246" y="36654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DFA8CAB-1EC8-7F6C-D66C-F94247761197}"/>
                </a:ext>
              </a:extLst>
            </p:cNvPr>
            <p:cNvCxnSpPr/>
            <p:nvPr/>
          </p:nvCxnSpPr>
          <p:spPr bwMode="auto">
            <a:xfrm>
              <a:off x="1143246" y="407421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BB602E34-4A1B-A1DF-13BE-AA3070A840A6}"/>
                </a:ext>
              </a:extLst>
            </p:cNvPr>
            <p:cNvCxnSpPr/>
            <p:nvPr/>
          </p:nvCxnSpPr>
          <p:spPr bwMode="auto">
            <a:xfrm>
              <a:off x="1143246" y="448301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FF07CCC0-73D1-8F5F-8347-13C6032D5D4B}"/>
                </a:ext>
              </a:extLst>
            </p:cNvPr>
            <p:cNvCxnSpPr>
              <a:cxnSpLocks/>
            </p:cNvCxnSpPr>
            <p:nvPr/>
          </p:nvCxnSpPr>
          <p:spPr bwMode="auto">
            <a:xfrm>
              <a:off x="1223928" y="4483010"/>
              <a:ext cx="4100933" cy="0"/>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7BD6EA20-6DB9-A21C-6DBE-043500C101DD}"/>
                </a:ext>
              </a:extLst>
            </p:cNvPr>
            <p:cNvCxnSpPr>
              <a:cxnSpLocks/>
            </p:cNvCxnSpPr>
            <p:nvPr/>
          </p:nvCxnSpPr>
          <p:spPr bwMode="auto">
            <a:xfrm rot="16200000">
              <a:off x="1183587"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CDA7EBAB-08D9-88BC-84BE-2B6AD405244B}"/>
                </a:ext>
              </a:extLst>
            </p:cNvPr>
            <p:cNvCxnSpPr>
              <a:cxnSpLocks/>
            </p:cNvCxnSpPr>
            <p:nvPr/>
          </p:nvCxnSpPr>
          <p:spPr bwMode="auto">
            <a:xfrm rot="16200000">
              <a:off x="1522452"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CCE9EFE2-9AE0-2588-D231-8442DC86695B}"/>
                </a:ext>
              </a:extLst>
            </p:cNvPr>
            <p:cNvCxnSpPr>
              <a:cxnSpLocks/>
            </p:cNvCxnSpPr>
            <p:nvPr/>
          </p:nvCxnSpPr>
          <p:spPr bwMode="auto">
            <a:xfrm rot="16200000">
              <a:off x="1858198" y="45376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3F77632-F116-FC5F-7535-61DF1CE05372}"/>
                </a:ext>
              </a:extLst>
            </p:cNvPr>
            <p:cNvCxnSpPr>
              <a:cxnSpLocks/>
            </p:cNvCxnSpPr>
            <p:nvPr/>
          </p:nvCxnSpPr>
          <p:spPr bwMode="auto">
            <a:xfrm rot="16200000">
              <a:off x="2209158"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94A9EE4-22E3-803D-B003-89209554D1AB}"/>
                </a:ext>
              </a:extLst>
            </p:cNvPr>
            <p:cNvCxnSpPr>
              <a:cxnSpLocks/>
            </p:cNvCxnSpPr>
            <p:nvPr/>
          </p:nvCxnSpPr>
          <p:spPr bwMode="auto">
            <a:xfrm rot="16200000">
              <a:off x="2547647"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4FF6E482-DBAC-FEA2-5426-C57BF0B01B7C}"/>
                </a:ext>
              </a:extLst>
            </p:cNvPr>
            <p:cNvCxnSpPr>
              <a:cxnSpLocks/>
            </p:cNvCxnSpPr>
            <p:nvPr/>
          </p:nvCxnSpPr>
          <p:spPr bwMode="auto">
            <a:xfrm rot="16200000">
              <a:off x="2900566"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00539149-2EF0-AC95-B2F4-DCE4C5DA9D3E}"/>
                </a:ext>
              </a:extLst>
            </p:cNvPr>
            <p:cNvCxnSpPr>
              <a:cxnSpLocks/>
            </p:cNvCxnSpPr>
            <p:nvPr/>
          </p:nvCxnSpPr>
          <p:spPr bwMode="auto">
            <a:xfrm rot="16200000">
              <a:off x="3246271"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E91AAC21-26BF-BB3E-4CF7-9CF830D7663F}"/>
                </a:ext>
              </a:extLst>
            </p:cNvPr>
            <p:cNvCxnSpPr>
              <a:cxnSpLocks/>
            </p:cNvCxnSpPr>
            <p:nvPr/>
          </p:nvCxnSpPr>
          <p:spPr bwMode="auto">
            <a:xfrm rot="16200000">
              <a:off x="3567562"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53E2B667-0801-8BBA-54EF-6258C127C003}"/>
                </a:ext>
              </a:extLst>
            </p:cNvPr>
            <p:cNvCxnSpPr>
              <a:cxnSpLocks/>
            </p:cNvCxnSpPr>
            <p:nvPr/>
          </p:nvCxnSpPr>
          <p:spPr bwMode="auto">
            <a:xfrm rot="16200000">
              <a:off x="3917732"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D8A4AF1D-4684-D408-1E64-664F695F898C}"/>
                </a:ext>
              </a:extLst>
            </p:cNvPr>
            <p:cNvCxnSpPr>
              <a:cxnSpLocks/>
            </p:cNvCxnSpPr>
            <p:nvPr/>
          </p:nvCxnSpPr>
          <p:spPr bwMode="auto">
            <a:xfrm rot="16200000">
              <a:off x="4255235"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9E2513FD-9B7F-DD24-FC15-4ADB22B9CBE1}"/>
                </a:ext>
              </a:extLst>
            </p:cNvPr>
            <p:cNvCxnSpPr>
              <a:cxnSpLocks/>
            </p:cNvCxnSpPr>
            <p:nvPr/>
          </p:nvCxnSpPr>
          <p:spPr bwMode="auto">
            <a:xfrm rot="16200000">
              <a:off x="4596009"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C442A103-7AAB-838E-69D6-13B2A45176CC}"/>
                </a:ext>
              </a:extLst>
            </p:cNvPr>
            <p:cNvCxnSpPr>
              <a:cxnSpLocks/>
            </p:cNvCxnSpPr>
            <p:nvPr/>
          </p:nvCxnSpPr>
          <p:spPr bwMode="auto">
            <a:xfrm rot="16200000">
              <a:off x="4938222" y="45287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89B06947-E788-DE09-0A0A-48E47297BDA3}"/>
                </a:ext>
              </a:extLst>
            </p:cNvPr>
            <p:cNvCxnSpPr>
              <a:cxnSpLocks/>
            </p:cNvCxnSpPr>
            <p:nvPr/>
          </p:nvCxnSpPr>
          <p:spPr bwMode="auto">
            <a:xfrm rot="16200000">
              <a:off x="5279141" y="4528730"/>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5" name="TextBox 314">
              <a:extLst>
                <a:ext uri="{FF2B5EF4-FFF2-40B4-BE49-F238E27FC236}">
                  <a16:creationId xmlns:a16="http://schemas.microsoft.com/office/drawing/2014/main" id="{A723A410-8FB7-BF95-5038-66FC50BA3E64}"/>
                </a:ext>
              </a:extLst>
            </p:cNvPr>
            <p:cNvSpPr txBox="1"/>
            <p:nvPr/>
          </p:nvSpPr>
          <p:spPr bwMode="auto">
            <a:xfrm>
              <a:off x="750972" y="2324008"/>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6" name="TextBox 315">
              <a:extLst>
                <a:ext uri="{FF2B5EF4-FFF2-40B4-BE49-F238E27FC236}">
                  <a16:creationId xmlns:a16="http://schemas.microsoft.com/office/drawing/2014/main" id="{2B519470-9337-3EB5-0282-2B9D9F06ECAD}"/>
                </a:ext>
              </a:extLst>
            </p:cNvPr>
            <p:cNvSpPr txBox="1"/>
            <p:nvPr/>
          </p:nvSpPr>
          <p:spPr bwMode="auto">
            <a:xfrm>
              <a:off x="750972" y="2738177"/>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17" name="TextBox 316">
              <a:extLst>
                <a:ext uri="{FF2B5EF4-FFF2-40B4-BE49-F238E27FC236}">
                  <a16:creationId xmlns:a16="http://schemas.microsoft.com/office/drawing/2014/main" id="{1D5AAD6B-081B-86F6-9A58-E2F7D26465B7}"/>
                </a:ext>
              </a:extLst>
            </p:cNvPr>
            <p:cNvSpPr txBox="1"/>
            <p:nvPr/>
          </p:nvSpPr>
          <p:spPr bwMode="auto">
            <a:xfrm>
              <a:off x="750972" y="3152346"/>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18" name="TextBox 317">
              <a:extLst>
                <a:ext uri="{FF2B5EF4-FFF2-40B4-BE49-F238E27FC236}">
                  <a16:creationId xmlns:a16="http://schemas.microsoft.com/office/drawing/2014/main" id="{0483849F-FC97-9994-7D9B-9F952789C090}"/>
                </a:ext>
              </a:extLst>
            </p:cNvPr>
            <p:cNvSpPr txBox="1"/>
            <p:nvPr/>
          </p:nvSpPr>
          <p:spPr bwMode="auto">
            <a:xfrm>
              <a:off x="750972" y="3550379"/>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19" name="TextBox 318">
              <a:extLst>
                <a:ext uri="{FF2B5EF4-FFF2-40B4-BE49-F238E27FC236}">
                  <a16:creationId xmlns:a16="http://schemas.microsoft.com/office/drawing/2014/main" id="{F52AC25A-F868-D5F9-D6E8-FE2CA9EA3D31}"/>
                </a:ext>
              </a:extLst>
            </p:cNvPr>
            <p:cNvSpPr txBox="1"/>
            <p:nvPr/>
          </p:nvSpPr>
          <p:spPr bwMode="auto">
            <a:xfrm>
              <a:off x="750972" y="3959169"/>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0" name="TextBox 319">
              <a:extLst>
                <a:ext uri="{FF2B5EF4-FFF2-40B4-BE49-F238E27FC236}">
                  <a16:creationId xmlns:a16="http://schemas.microsoft.com/office/drawing/2014/main" id="{BFEA9C6C-BFBA-1505-824F-15F85E55D83C}"/>
                </a:ext>
              </a:extLst>
            </p:cNvPr>
            <p:cNvSpPr txBox="1"/>
            <p:nvPr/>
          </p:nvSpPr>
          <p:spPr bwMode="auto">
            <a:xfrm>
              <a:off x="750972" y="4367960"/>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1" name="TextBox 320">
              <a:extLst>
                <a:ext uri="{FF2B5EF4-FFF2-40B4-BE49-F238E27FC236}">
                  <a16:creationId xmlns:a16="http://schemas.microsoft.com/office/drawing/2014/main" id="{E92CC1CB-AF03-5D3A-EF61-DB548DE3BAA7}"/>
                </a:ext>
              </a:extLst>
            </p:cNvPr>
            <p:cNvSpPr txBox="1"/>
            <p:nvPr/>
          </p:nvSpPr>
          <p:spPr bwMode="auto">
            <a:xfrm>
              <a:off x="1043737"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2" name="TextBox 321">
              <a:extLst>
                <a:ext uri="{FF2B5EF4-FFF2-40B4-BE49-F238E27FC236}">
                  <a16:creationId xmlns:a16="http://schemas.microsoft.com/office/drawing/2014/main" id="{F2B29874-1D0B-52B2-FDBA-C5E5F2ACD165}"/>
                </a:ext>
              </a:extLst>
            </p:cNvPr>
            <p:cNvSpPr txBox="1"/>
            <p:nvPr/>
          </p:nvSpPr>
          <p:spPr bwMode="auto">
            <a:xfrm>
              <a:off x="1733496"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23" name="TextBox 322">
              <a:extLst>
                <a:ext uri="{FF2B5EF4-FFF2-40B4-BE49-F238E27FC236}">
                  <a16:creationId xmlns:a16="http://schemas.microsoft.com/office/drawing/2014/main" id="{F1F28C5F-BF1D-3A66-3D03-76EEDF7A35F2}"/>
                </a:ext>
              </a:extLst>
            </p:cNvPr>
            <p:cNvSpPr txBox="1"/>
            <p:nvPr/>
          </p:nvSpPr>
          <p:spPr bwMode="auto">
            <a:xfrm>
              <a:off x="2060561"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24" name="TextBox 323">
              <a:extLst>
                <a:ext uri="{FF2B5EF4-FFF2-40B4-BE49-F238E27FC236}">
                  <a16:creationId xmlns:a16="http://schemas.microsoft.com/office/drawing/2014/main" id="{F7B311B9-F3E4-F0B0-A6E3-65A0F858281B}"/>
                </a:ext>
              </a:extLst>
            </p:cNvPr>
            <p:cNvSpPr txBox="1"/>
            <p:nvPr/>
          </p:nvSpPr>
          <p:spPr bwMode="auto">
            <a:xfrm>
              <a:off x="2391342"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25" name="TextBox 324">
              <a:extLst>
                <a:ext uri="{FF2B5EF4-FFF2-40B4-BE49-F238E27FC236}">
                  <a16:creationId xmlns:a16="http://schemas.microsoft.com/office/drawing/2014/main" id="{C0AFFE36-74DE-F993-A8AD-099EC293B143}"/>
                </a:ext>
              </a:extLst>
            </p:cNvPr>
            <p:cNvSpPr txBox="1"/>
            <p:nvPr/>
          </p:nvSpPr>
          <p:spPr bwMode="auto">
            <a:xfrm>
              <a:off x="2743011"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26" name="TextBox 325">
              <a:extLst>
                <a:ext uri="{FF2B5EF4-FFF2-40B4-BE49-F238E27FC236}">
                  <a16:creationId xmlns:a16="http://schemas.microsoft.com/office/drawing/2014/main" id="{BDFDD4DC-1D1C-C9BD-0ED0-E88C9C10D462}"/>
                </a:ext>
              </a:extLst>
            </p:cNvPr>
            <p:cNvSpPr txBox="1"/>
            <p:nvPr/>
          </p:nvSpPr>
          <p:spPr bwMode="auto">
            <a:xfrm>
              <a:off x="3093180"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27" name="TextBox 326">
              <a:extLst>
                <a:ext uri="{FF2B5EF4-FFF2-40B4-BE49-F238E27FC236}">
                  <a16:creationId xmlns:a16="http://schemas.microsoft.com/office/drawing/2014/main" id="{81E98504-C334-CA7D-099F-C1F9AA40B773}"/>
                </a:ext>
              </a:extLst>
            </p:cNvPr>
            <p:cNvSpPr txBox="1"/>
            <p:nvPr/>
          </p:nvSpPr>
          <p:spPr bwMode="auto">
            <a:xfrm>
              <a:off x="3422280"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328" name="TextBox 327">
              <a:extLst>
                <a:ext uri="{FF2B5EF4-FFF2-40B4-BE49-F238E27FC236}">
                  <a16:creationId xmlns:a16="http://schemas.microsoft.com/office/drawing/2014/main" id="{21FB8122-E3F4-D9AF-56AD-882A2395717A}"/>
                </a:ext>
              </a:extLst>
            </p:cNvPr>
            <p:cNvSpPr txBox="1"/>
            <p:nvPr/>
          </p:nvSpPr>
          <p:spPr bwMode="auto">
            <a:xfrm>
              <a:off x="4097377"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329" name="TextBox 328">
              <a:extLst>
                <a:ext uri="{FF2B5EF4-FFF2-40B4-BE49-F238E27FC236}">
                  <a16:creationId xmlns:a16="http://schemas.microsoft.com/office/drawing/2014/main" id="{6BB8BDD2-6AB1-942B-F831-AAEFBB35DF84}"/>
                </a:ext>
              </a:extLst>
            </p:cNvPr>
            <p:cNvSpPr txBox="1"/>
            <p:nvPr/>
          </p:nvSpPr>
          <p:spPr bwMode="auto">
            <a:xfrm>
              <a:off x="5129748"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330" name="TextBox 329">
              <a:extLst>
                <a:ext uri="{FF2B5EF4-FFF2-40B4-BE49-F238E27FC236}">
                  <a16:creationId xmlns:a16="http://schemas.microsoft.com/office/drawing/2014/main" id="{CE59CDF5-02D8-C864-AC63-1BC238E3FAE8}"/>
                </a:ext>
              </a:extLst>
            </p:cNvPr>
            <p:cNvSpPr txBox="1"/>
            <p:nvPr/>
          </p:nvSpPr>
          <p:spPr bwMode="auto">
            <a:xfrm rot="16200000">
              <a:off x="-312223" y="3244679"/>
              <a:ext cx="19929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331" name="TextBox 330">
              <a:extLst>
                <a:ext uri="{FF2B5EF4-FFF2-40B4-BE49-F238E27FC236}">
                  <a16:creationId xmlns:a16="http://schemas.microsoft.com/office/drawing/2014/main" id="{A2BC59DF-399B-A8E5-A318-9C4616DF383B}"/>
                </a:ext>
              </a:extLst>
            </p:cNvPr>
            <p:cNvSpPr txBox="1"/>
            <p:nvPr/>
          </p:nvSpPr>
          <p:spPr bwMode="auto">
            <a:xfrm>
              <a:off x="1376253"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2" name="TextBox 331">
              <a:extLst>
                <a:ext uri="{FF2B5EF4-FFF2-40B4-BE49-F238E27FC236}">
                  <a16:creationId xmlns:a16="http://schemas.microsoft.com/office/drawing/2014/main" id="{514C2468-8184-8CBE-A928-216CD19E5D8B}"/>
                </a:ext>
              </a:extLst>
            </p:cNvPr>
            <p:cNvSpPr txBox="1"/>
            <p:nvPr/>
          </p:nvSpPr>
          <p:spPr bwMode="auto">
            <a:xfrm>
              <a:off x="3771498"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333" name="TextBox 332">
              <a:extLst>
                <a:ext uri="{FF2B5EF4-FFF2-40B4-BE49-F238E27FC236}">
                  <a16:creationId xmlns:a16="http://schemas.microsoft.com/office/drawing/2014/main" id="{487EC179-5C62-BE16-153C-B42535CC0266}"/>
                </a:ext>
              </a:extLst>
            </p:cNvPr>
            <p:cNvSpPr txBox="1"/>
            <p:nvPr/>
          </p:nvSpPr>
          <p:spPr bwMode="auto">
            <a:xfrm>
              <a:off x="4795113"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334" name="TextBox 333">
              <a:extLst>
                <a:ext uri="{FF2B5EF4-FFF2-40B4-BE49-F238E27FC236}">
                  <a16:creationId xmlns:a16="http://schemas.microsoft.com/office/drawing/2014/main" id="{B73A965D-D22D-9F4D-ABEE-295C1F7B6FAD}"/>
                </a:ext>
              </a:extLst>
            </p:cNvPr>
            <p:cNvSpPr txBox="1"/>
            <p:nvPr/>
          </p:nvSpPr>
          <p:spPr bwMode="auto">
            <a:xfrm>
              <a:off x="1183684" y="4841983"/>
              <a:ext cx="41411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335" name="TextBox 334">
              <a:extLst>
                <a:ext uri="{FF2B5EF4-FFF2-40B4-BE49-F238E27FC236}">
                  <a16:creationId xmlns:a16="http://schemas.microsoft.com/office/drawing/2014/main" id="{685744D3-98AD-5FE8-2A67-7DF052A2B97A}"/>
                </a:ext>
              </a:extLst>
            </p:cNvPr>
            <p:cNvSpPr txBox="1"/>
            <p:nvPr/>
          </p:nvSpPr>
          <p:spPr bwMode="auto">
            <a:xfrm>
              <a:off x="4468852" y="4571563"/>
              <a:ext cx="3711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grpSp>
      <p:grpSp>
        <p:nvGrpSpPr>
          <p:cNvPr id="336" name="Group 335">
            <a:extLst>
              <a:ext uri="{FF2B5EF4-FFF2-40B4-BE49-F238E27FC236}">
                <a16:creationId xmlns:a16="http://schemas.microsoft.com/office/drawing/2014/main" id="{C37F988D-2023-59D6-67C2-E1EC6D246803}"/>
              </a:ext>
            </a:extLst>
          </p:cNvPr>
          <p:cNvGrpSpPr/>
          <p:nvPr/>
        </p:nvGrpSpPr>
        <p:grpSpPr>
          <a:xfrm>
            <a:off x="1248388" y="2242579"/>
            <a:ext cx="109502" cy="109502"/>
            <a:chOff x="1197469" y="1662296"/>
            <a:chExt cx="109502" cy="109502"/>
          </a:xfrm>
        </p:grpSpPr>
        <p:cxnSp>
          <p:nvCxnSpPr>
            <p:cNvPr id="337" name="Straight Connector 336">
              <a:extLst>
                <a:ext uri="{FF2B5EF4-FFF2-40B4-BE49-F238E27FC236}">
                  <a16:creationId xmlns:a16="http://schemas.microsoft.com/office/drawing/2014/main" id="{BA64E90D-3D4E-9ED1-6C26-B930D0E342F3}"/>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8C5F480B-9828-4107-7095-6F3654ADF0DE}"/>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74C9A7B7-0413-2978-A853-63F8A2F87CBE}"/>
              </a:ext>
            </a:extLst>
          </p:cNvPr>
          <p:cNvGrpSpPr/>
          <p:nvPr/>
        </p:nvGrpSpPr>
        <p:grpSpPr>
          <a:xfrm>
            <a:off x="1330087" y="2280286"/>
            <a:ext cx="109502" cy="109502"/>
            <a:chOff x="1197469" y="1662296"/>
            <a:chExt cx="109502" cy="109502"/>
          </a:xfrm>
        </p:grpSpPr>
        <p:cxnSp>
          <p:nvCxnSpPr>
            <p:cNvPr id="340" name="Straight Connector 339">
              <a:extLst>
                <a:ext uri="{FF2B5EF4-FFF2-40B4-BE49-F238E27FC236}">
                  <a16:creationId xmlns:a16="http://schemas.microsoft.com/office/drawing/2014/main" id="{5D1FA80E-B789-1A49-E08B-F96CA2F231E2}"/>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5BDEB3FF-8A45-75D7-D2E1-5C8344B12516}"/>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7469E528-7630-AC66-D1C3-FA469F96C695}"/>
              </a:ext>
            </a:extLst>
          </p:cNvPr>
          <p:cNvGrpSpPr/>
          <p:nvPr/>
        </p:nvGrpSpPr>
        <p:grpSpPr>
          <a:xfrm>
            <a:off x="1386647" y="2302282"/>
            <a:ext cx="109502" cy="109502"/>
            <a:chOff x="1197469" y="1662296"/>
            <a:chExt cx="109502" cy="109502"/>
          </a:xfrm>
        </p:grpSpPr>
        <p:cxnSp>
          <p:nvCxnSpPr>
            <p:cNvPr id="343" name="Straight Connector 342">
              <a:extLst>
                <a:ext uri="{FF2B5EF4-FFF2-40B4-BE49-F238E27FC236}">
                  <a16:creationId xmlns:a16="http://schemas.microsoft.com/office/drawing/2014/main" id="{2F2E13A1-F55D-B673-4101-673723BA6AD7}"/>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23697F70-7B08-4927-00F2-A74E3ABFC99E}"/>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E6EB7DC6-EBC1-BFD9-B338-FDBE8FDE1EE9}"/>
              </a:ext>
            </a:extLst>
          </p:cNvPr>
          <p:cNvGrpSpPr/>
          <p:nvPr/>
        </p:nvGrpSpPr>
        <p:grpSpPr>
          <a:xfrm>
            <a:off x="1424354" y="2308566"/>
            <a:ext cx="109502" cy="109502"/>
            <a:chOff x="1197469" y="1662296"/>
            <a:chExt cx="109502" cy="109502"/>
          </a:xfrm>
        </p:grpSpPr>
        <p:cxnSp>
          <p:nvCxnSpPr>
            <p:cNvPr id="346" name="Straight Connector 345">
              <a:extLst>
                <a:ext uri="{FF2B5EF4-FFF2-40B4-BE49-F238E27FC236}">
                  <a16:creationId xmlns:a16="http://schemas.microsoft.com/office/drawing/2014/main" id="{5D3E09FA-D031-E503-34DB-CA3416E036EA}"/>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2D92FFD5-0F78-AABC-A1DD-21445EE313CE}"/>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B1C8341E-EACF-509C-AA86-67096B453A93}"/>
              </a:ext>
            </a:extLst>
          </p:cNvPr>
          <p:cNvGrpSpPr/>
          <p:nvPr/>
        </p:nvGrpSpPr>
        <p:grpSpPr>
          <a:xfrm>
            <a:off x="1845417" y="2770479"/>
            <a:ext cx="109502" cy="109502"/>
            <a:chOff x="1197469" y="1662296"/>
            <a:chExt cx="109502" cy="109502"/>
          </a:xfrm>
        </p:grpSpPr>
        <p:cxnSp>
          <p:nvCxnSpPr>
            <p:cNvPr id="349" name="Straight Connector 348">
              <a:extLst>
                <a:ext uri="{FF2B5EF4-FFF2-40B4-BE49-F238E27FC236}">
                  <a16:creationId xmlns:a16="http://schemas.microsoft.com/office/drawing/2014/main" id="{69D1D996-0D78-1512-C583-0FCC231EFB83}"/>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F0461A49-CC95-1269-2FA7-030188A4F3AC}"/>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B942FFA2-AFBD-E932-3AE8-BACE61B9A9CF}"/>
              </a:ext>
            </a:extLst>
          </p:cNvPr>
          <p:cNvGrpSpPr/>
          <p:nvPr/>
        </p:nvGrpSpPr>
        <p:grpSpPr>
          <a:xfrm>
            <a:off x="2074802" y="3097275"/>
            <a:ext cx="109502" cy="109502"/>
            <a:chOff x="1197469" y="1662296"/>
            <a:chExt cx="109502" cy="109502"/>
          </a:xfrm>
        </p:grpSpPr>
        <p:cxnSp>
          <p:nvCxnSpPr>
            <p:cNvPr id="352" name="Straight Connector 351">
              <a:extLst>
                <a:ext uri="{FF2B5EF4-FFF2-40B4-BE49-F238E27FC236}">
                  <a16:creationId xmlns:a16="http://schemas.microsoft.com/office/drawing/2014/main" id="{D7C1525C-029E-FC21-5C88-70E4211A7566}"/>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C2721FD2-E9DD-F95D-2CBD-2195EB31153C}"/>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15ADFBA9-A9AF-45F1-C0F8-676BA9F15E42}"/>
              </a:ext>
            </a:extLst>
          </p:cNvPr>
          <p:cNvGrpSpPr/>
          <p:nvPr/>
        </p:nvGrpSpPr>
        <p:grpSpPr>
          <a:xfrm>
            <a:off x="3203669" y="3845815"/>
            <a:ext cx="109502" cy="109502"/>
            <a:chOff x="1197469" y="1662296"/>
            <a:chExt cx="109502" cy="109502"/>
          </a:xfrm>
        </p:grpSpPr>
        <p:cxnSp>
          <p:nvCxnSpPr>
            <p:cNvPr id="355" name="Straight Connector 354">
              <a:extLst>
                <a:ext uri="{FF2B5EF4-FFF2-40B4-BE49-F238E27FC236}">
                  <a16:creationId xmlns:a16="http://schemas.microsoft.com/office/drawing/2014/main" id="{B2FE9517-9BDD-26E3-68E8-EA2D9050CD28}"/>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9ED82307-6782-14B6-247F-DA18DA4F2908}"/>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57" name="Group 356">
            <a:extLst>
              <a:ext uri="{FF2B5EF4-FFF2-40B4-BE49-F238E27FC236}">
                <a16:creationId xmlns:a16="http://schemas.microsoft.com/office/drawing/2014/main" id="{C6753ECE-22D1-4812-E0D1-1FEED92EA448}"/>
              </a:ext>
            </a:extLst>
          </p:cNvPr>
          <p:cNvGrpSpPr/>
          <p:nvPr/>
        </p:nvGrpSpPr>
        <p:grpSpPr>
          <a:xfrm>
            <a:off x="3279083" y="3889806"/>
            <a:ext cx="109502" cy="109502"/>
            <a:chOff x="1197469" y="1662296"/>
            <a:chExt cx="109502" cy="109502"/>
          </a:xfrm>
        </p:grpSpPr>
        <p:cxnSp>
          <p:nvCxnSpPr>
            <p:cNvPr id="358" name="Straight Connector 357">
              <a:extLst>
                <a:ext uri="{FF2B5EF4-FFF2-40B4-BE49-F238E27FC236}">
                  <a16:creationId xmlns:a16="http://schemas.microsoft.com/office/drawing/2014/main" id="{72D79FBF-46D6-97E5-F302-269C15EEBD64}"/>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9C3B23E7-7F15-AE95-E099-92BAFD71FD01}"/>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7174BFEF-CF11-2469-83E5-ED699BA98721}"/>
              </a:ext>
            </a:extLst>
          </p:cNvPr>
          <p:cNvGrpSpPr/>
          <p:nvPr/>
        </p:nvGrpSpPr>
        <p:grpSpPr>
          <a:xfrm>
            <a:off x="3332502" y="3892948"/>
            <a:ext cx="109502" cy="109502"/>
            <a:chOff x="1197469" y="1662296"/>
            <a:chExt cx="109502" cy="109502"/>
          </a:xfrm>
        </p:grpSpPr>
        <p:cxnSp>
          <p:nvCxnSpPr>
            <p:cNvPr id="361" name="Straight Connector 360">
              <a:extLst>
                <a:ext uri="{FF2B5EF4-FFF2-40B4-BE49-F238E27FC236}">
                  <a16:creationId xmlns:a16="http://schemas.microsoft.com/office/drawing/2014/main" id="{816D89E8-4D58-EB25-6FE3-4AA706F671E1}"/>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4AAB97A6-B444-007C-9329-1D1A1CC6D5EC}"/>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3" name="Group 362">
            <a:extLst>
              <a:ext uri="{FF2B5EF4-FFF2-40B4-BE49-F238E27FC236}">
                <a16:creationId xmlns:a16="http://schemas.microsoft.com/office/drawing/2014/main" id="{A88B39A3-5079-5347-1E29-04E09C98570F}"/>
              </a:ext>
            </a:extLst>
          </p:cNvPr>
          <p:cNvGrpSpPr/>
          <p:nvPr/>
        </p:nvGrpSpPr>
        <p:grpSpPr>
          <a:xfrm>
            <a:off x="3486473" y="3940082"/>
            <a:ext cx="109502" cy="109502"/>
            <a:chOff x="1197469" y="1662296"/>
            <a:chExt cx="109502" cy="109502"/>
          </a:xfrm>
        </p:grpSpPr>
        <p:cxnSp>
          <p:nvCxnSpPr>
            <p:cNvPr id="364" name="Straight Connector 363">
              <a:extLst>
                <a:ext uri="{FF2B5EF4-FFF2-40B4-BE49-F238E27FC236}">
                  <a16:creationId xmlns:a16="http://schemas.microsoft.com/office/drawing/2014/main" id="{1247E390-BEA6-8A2A-97B0-7FA22A560263}"/>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B0C1799D-AE5A-1347-ADD8-43FDF010CCC4}"/>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5354FE88-7CD6-FCFC-0536-6CAAB0F9D57B}"/>
              </a:ext>
            </a:extLst>
          </p:cNvPr>
          <p:cNvGrpSpPr/>
          <p:nvPr/>
        </p:nvGrpSpPr>
        <p:grpSpPr>
          <a:xfrm>
            <a:off x="4180914" y="4138045"/>
            <a:ext cx="109502" cy="109502"/>
            <a:chOff x="1197469" y="1662296"/>
            <a:chExt cx="109502" cy="109502"/>
          </a:xfrm>
        </p:grpSpPr>
        <p:cxnSp>
          <p:nvCxnSpPr>
            <p:cNvPr id="367" name="Straight Connector 366">
              <a:extLst>
                <a:ext uri="{FF2B5EF4-FFF2-40B4-BE49-F238E27FC236}">
                  <a16:creationId xmlns:a16="http://schemas.microsoft.com/office/drawing/2014/main" id="{8B5E7D23-245F-2F1F-9898-7D3BEA59088D}"/>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8A5E229-0DB8-D6C8-05CF-13687A998BF3}"/>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B2CE2F2F-E4D1-9CDB-5D2E-AF04C53FDE2B}"/>
              </a:ext>
            </a:extLst>
          </p:cNvPr>
          <p:cNvGrpSpPr/>
          <p:nvPr/>
        </p:nvGrpSpPr>
        <p:grpSpPr>
          <a:xfrm>
            <a:off x="4218621" y="4138045"/>
            <a:ext cx="109502" cy="109502"/>
            <a:chOff x="1197469" y="1662296"/>
            <a:chExt cx="109502" cy="109502"/>
          </a:xfrm>
        </p:grpSpPr>
        <p:cxnSp>
          <p:nvCxnSpPr>
            <p:cNvPr id="370" name="Straight Connector 369">
              <a:extLst>
                <a:ext uri="{FF2B5EF4-FFF2-40B4-BE49-F238E27FC236}">
                  <a16:creationId xmlns:a16="http://schemas.microsoft.com/office/drawing/2014/main" id="{B96C7CB4-3A94-B035-A02D-55B6915D7931}"/>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8BCAA3B9-EE00-1819-A011-DFBD4AB76420}"/>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64E4830F-69DE-5975-76AB-7EA366F44509}"/>
              </a:ext>
            </a:extLst>
          </p:cNvPr>
          <p:cNvGrpSpPr/>
          <p:nvPr/>
        </p:nvGrpSpPr>
        <p:grpSpPr>
          <a:xfrm>
            <a:off x="4542274" y="4207175"/>
            <a:ext cx="109502" cy="109502"/>
            <a:chOff x="1197469" y="1662296"/>
            <a:chExt cx="109502" cy="109502"/>
          </a:xfrm>
        </p:grpSpPr>
        <p:cxnSp>
          <p:nvCxnSpPr>
            <p:cNvPr id="373" name="Straight Connector 372">
              <a:extLst>
                <a:ext uri="{FF2B5EF4-FFF2-40B4-BE49-F238E27FC236}">
                  <a16:creationId xmlns:a16="http://schemas.microsoft.com/office/drawing/2014/main" id="{81AA2D5A-1F99-200A-C075-2C2BC5BF6803}"/>
                </a:ext>
              </a:extLst>
            </p:cNvPr>
            <p:cNvCxnSpPr/>
            <p:nvPr/>
          </p:nvCxnSpPr>
          <p:spPr bwMode="auto">
            <a:xfrm>
              <a:off x="1252220" y="1662296"/>
              <a:ext cx="0" cy="109502"/>
            </a:xfrm>
            <a:prstGeom prst="line">
              <a:avLst/>
            </a:prstGeom>
            <a:noFill/>
            <a:ln w="19050"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9B03A5E1-1E0A-C839-42C9-512F04C15A40}"/>
                </a:ext>
              </a:extLst>
            </p:cNvPr>
            <p:cNvCxnSpPr>
              <a:cxnSpLocks/>
            </p:cNvCxnSpPr>
            <p:nvPr/>
          </p:nvCxnSpPr>
          <p:spPr bwMode="auto">
            <a:xfrm rot="16200000">
              <a:off x="1252220" y="1662297"/>
              <a:ext cx="0" cy="109502"/>
            </a:xfrm>
            <a:prstGeom prst="line">
              <a:avLst/>
            </a:prstGeom>
            <a:noFill/>
            <a:ln w="19050" cap="flat" cmpd="sng" algn="ctr">
              <a:solidFill>
                <a:schemeClr val="accent3"/>
              </a:solidFill>
              <a:prstDash val="solid"/>
              <a:round/>
              <a:headEnd type="none" w="med" len="med"/>
              <a:tailEnd type="none" w="med" len="med"/>
            </a:ln>
            <a:effectLst/>
          </p:spPr>
        </p:cxnSp>
      </p:grpSp>
      <p:sp>
        <p:nvSpPr>
          <p:cNvPr id="375" name="Freeform: Shape 374">
            <a:extLst>
              <a:ext uri="{FF2B5EF4-FFF2-40B4-BE49-F238E27FC236}">
                <a16:creationId xmlns:a16="http://schemas.microsoft.com/office/drawing/2014/main" id="{471E063C-C985-EAA2-8018-5C53143A7003}"/>
              </a:ext>
            </a:extLst>
          </p:cNvPr>
          <p:cNvSpPr/>
          <p:nvPr/>
        </p:nvSpPr>
        <p:spPr bwMode="auto">
          <a:xfrm>
            <a:off x="1781666" y="2672204"/>
            <a:ext cx="2821757" cy="1589988"/>
          </a:xfrm>
          <a:custGeom>
            <a:avLst/>
            <a:gdLst>
              <a:gd name="connsiteX0" fmla="*/ 2821757 w 2821757"/>
              <a:gd name="connsiteY0" fmla="*/ 1589988 h 1589988"/>
              <a:gd name="connsiteX1" fmla="*/ 2551522 w 2821757"/>
              <a:gd name="connsiteY1" fmla="*/ 1589988 h 1589988"/>
              <a:gd name="connsiteX2" fmla="*/ 2551522 w 2821757"/>
              <a:gd name="connsiteY2" fmla="*/ 1545996 h 1589988"/>
              <a:gd name="connsiteX3" fmla="*/ 2510672 w 2821757"/>
              <a:gd name="connsiteY3" fmla="*/ 1545996 h 1589988"/>
              <a:gd name="connsiteX4" fmla="*/ 2510672 w 2821757"/>
              <a:gd name="connsiteY4" fmla="*/ 1514574 h 1589988"/>
              <a:gd name="connsiteX5" fmla="*/ 2460396 w 2821757"/>
              <a:gd name="connsiteY5" fmla="*/ 1514574 h 1589988"/>
              <a:gd name="connsiteX6" fmla="*/ 2460396 w 2821757"/>
              <a:gd name="connsiteY6" fmla="*/ 1473724 h 1589988"/>
              <a:gd name="connsiteX7" fmla="*/ 2193303 w 2821757"/>
              <a:gd name="connsiteY7" fmla="*/ 1480009 h 1589988"/>
              <a:gd name="connsiteX8" fmla="*/ 2193303 w 2821757"/>
              <a:gd name="connsiteY8" fmla="*/ 1454870 h 1589988"/>
              <a:gd name="connsiteX9" fmla="*/ 2158738 w 2821757"/>
              <a:gd name="connsiteY9" fmla="*/ 1454870 h 1589988"/>
              <a:gd name="connsiteX10" fmla="*/ 2158738 w 2821757"/>
              <a:gd name="connsiteY10" fmla="*/ 1407736 h 1589988"/>
              <a:gd name="connsiteX11" fmla="*/ 2143027 w 2821757"/>
              <a:gd name="connsiteY11" fmla="*/ 1407736 h 1589988"/>
              <a:gd name="connsiteX12" fmla="*/ 2143027 w 2821757"/>
              <a:gd name="connsiteY12" fmla="*/ 1382598 h 1589988"/>
              <a:gd name="connsiteX13" fmla="*/ 2127315 w 2821757"/>
              <a:gd name="connsiteY13" fmla="*/ 1382598 h 1589988"/>
              <a:gd name="connsiteX14" fmla="*/ 2117889 w 2821757"/>
              <a:gd name="connsiteY14" fmla="*/ 1373172 h 1589988"/>
              <a:gd name="connsiteX15" fmla="*/ 1982771 w 2821757"/>
              <a:gd name="connsiteY15" fmla="*/ 1382598 h 1589988"/>
              <a:gd name="connsiteX16" fmla="*/ 1982771 w 2821757"/>
              <a:gd name="connsiteY16" fmla="*/ 1363745 h 1589988"/>
              <a:gd name="connsiteX17" fmla="*/ 1932495 w 2821757"/>
              <a:gd name="connsiteY17" fmla="*/ 1363745 h 1589988"/>
              <a:gd name="connsiteX18" fmla="*/ 1932495 w 2821757"/>
              <a:gd name="connsiteY18" fmla="*/ 1351176 h 1589988"/>
              <a:gd name="connsiteX19" fmla="*/ 1866507 w 2821757"/>
              <a:gd name="connsiteY19" fmla="*/ 1351176 h 1589988"/>
              <a:gd name="connsiteX20" fmla="*/ 1866507 w 2821757"/>
              <a:gd name="connsiteY20" fmla="*/ 1329180 h 1589988"/>
              <a:gd name="connsiteX21" fmla="*/ 1819373 w 2821757"/>
              <a:gd name="connsiteY21" fmla="*/ 1329180 h 1589988"/>
              <a:gd name="connsiteX22" fmla="*/ 1825658 w 2821757"/>
              <a:gd name="connsiteY22" fmla="*/ 1322895 h 1589988"/>
              <a:gd name="connsiteX23" fmla="*/ 1665402 w 2821757"/>
              <a:gd name="connsiteY23" fmla="*/ 1322895 h 1589988"/>
              <a:gd name="connsiteX24" fmla="*/ 1681113 w 2821757"/>
              <a:gd name="connsiteY24" fmla="*/ 1307184 h 1589988"/>
              <a:gd name="connsiteX25" fmla="*/ 1640264 w 2821757"/>
              <a:gd name="connsiteY25" fmla="*/ 1307184 h 1589988"/>
              <a:gd name="connsiteX26" fmla="*/ 1640264 w 2821757"/>
              <a:gd name="connsiteY26" fmla="*/ 1272619 h 1589988"/>
              <a:gd name="connsiteX27" fmla="*/ 1514573 w 2821757"/>
              <a:gd name="connsiteY27" fmla="*/ 1272619 h 1589988"/>
              <a:gd name="connsiteX28" fmla="*/ 1514573 w 2821757"/>
              <a:gd name="connsiteY28" fmla="*/ 1234912 h 1589988"/>
              <a:gd name="connsiteX29" fmla="*/ 1420305 w 2821757"/>
              <a:gd name="connsiteY29" fmla="*/ 1234912 h 1589988"/>
              <a:gd name="connsiteX30" fmla="*/ 1420305 w 2821757"/>
              <a:gd name="connsiteY30" fmla="*/ 1206631 h 1589988"/>
              <a:gd name="connsiteX31" fmla="*/ 1385740 w 2821757"/>
              <a:gd name="connsiteY31" fmla="*/ 1206631 h 1589988"/>
              <a:gd name="connsiteX32" fmla="*/ 1385740 w 2821757"/>
              <a:gd name="connsiteY32" fmla="*/ 1206631 h 1589988"/>
              <a:gd name="connsiteX33" fmla="*/ 1366887 w 2821757"/>
              <a:gd name="connsiteY33" fmla="*/ 1187778 h 1589988"/>
              <a:gd name="connsiteX34" fmla="*/ 1366887 w 2821757"/>
              <a:gd name="connsiteY34" fmla="*/ 1168924 h 1589988"/>
              <a:gd name="connsiteX35" fmla="*/ 1335464 w 2821757"/>
              <a:gd name="connsiteY35" fmla="*/ 1168924 h 1589988"/>
              <a:gd name="connsiteX36" fmla="*/ 1335464 w 2821757"/>
              <a:gd name="connsiteY36" fmla="*/ 1140644 h 1589988"/>
              <a:gd name="connsiteX37" fmla="*/ 1282045 w 2821757"/>
              <a:gd name="connsiteY37" fmla="*/ 1140644 h 1589988"/>
              <a:gd name="connsiteX38" fmla="*/ 1282045 w 2821757"/>
              <a:gd name="connsiteY38" fmla="*/ 1102936 h 1589988"/>
              <a:gd name="connsiteX39" fmla="*/ 1143786 w 2821757"/>
              <a:gd name="connsiteY39" fmla="*/ 1102936 h 1589988"/>
              <a:gd name="connsiteX40" fmla="*/ 1143786 w 2821757"/>
              <a:gd name="connsiteY40" fmla="*/ 1058945 h 1589988"/>
              <a:gd name="connsiteX41" fmla="*/ 1118647 w 2821757"/>
              <a:gd name="connsiteY41" fmla="*/ 1058945 h 1589988"/>
              <a:gd name="connsiteX42" fmla="*/ 1099794 w 2821757"/>
              <a:gd name="connsiteY42" fmla="*/ 1040092 h 1589988"/>
              <a:gd name="connsiteX43" fmla="*/ 1080940 w 2821757"/>
              <a:gd name="connsiteY43" fmla="*/ 1030664 h 1589988"/>
              <a:gd name="connsiteX44" fmla="*/ 1080940 w 2821757"/>
              <a:gd name="connsiteY44" fmla="*/ 1014953 h 1589988"/>
              <a:gd name="connsiteX45" fmla="*/ 1024379 w 2821757"/>
              <a:gd name="connsiteY45" fmla="*/ 1014953 h 1589988"/>
              <a:gd name="connsiteX46" fmla="*/ 1024379 w 2821757"/>
              <a:gd name="connsiteY46" fmla="*/ 1002384 h 1589988"/>
              <a:gd name="connsiteX47" fmla="*/ 999241 w 2821757"/>
              <a:gd name="connsiteY47" fmla="*/ 1002384 h 1589988"/>
              <a:gd name="connsiteX48" fmla="*/ 999241 w 2821757"/>
              <a:gd name="connsiteY48" fmla="*/ 980388 h 1589988"/>
              <a:gd name="connsiteX49" fmla="*/ 980388 w 2821757"/>
              <a:gd name="connsiteY49" fmla="*/ 980388 h 1589988"/>
              <a:gd name="connsiteX50" fmla="*/ 980388 w 2821757"/>
              <a:gd name="connsiteY50" fmla="*/ 961534 h 1589988"/>
              <a:gd name="connsiteX51" fmla="*/ 961534 w 2821757"/>
              <a:gd name="connsiteY51" fmla="*/ 961534 h 1589988"/>
              <a:gd name="connsiteX52" fmla="*/ 961534 w 2821757"/>
              <a:gd name="connsiteY52" fmla="*/ 936396 h 1589988"/>
              <a:gd name="connsiteX53" fmla="*/ 914400 w 2821757"/>
              <a:gd name="connsiteY53" fmla="*/ 936396 h 1589988"/>
              <a:gd name="connsiteX54" fmla="*/ 914400 w 2821757"/>
              <a:gd name="connsiteY54" fmla="*/ 911258 h 1589988"/>
              <a:gd name="connsiteX55" fmla="*/ 882977 w 2821757"/>
              <a:gd name="connsiteY55" fmla="*/ 911258 h 1589988"/>
              <a:gd name="connsiteX56" fmla="*/ 882977 w 2821757"/>
              <a:gd name="connsiteY56" fmla="*/ 895547 h 1589988"/>
              <a:gd name="connsiteX57" fmla="*/ 848412 w 2821757"/>
              <a:gd name="connsiteY57" fmla="*/ 895547 h 1589988"/>
              <a:gd name="connsiteX58" fmla="*/ 848412 w 2821757"/>
              <a:gd name="connsiteY58" fmla="*/ 854697 h 1589988"/>
              <a:gd name="connsiteX59" fmla="*/ 791852 w 2821757"/>
              <a:gd name="connsiteY59" fmla="*/ 857840 h 1589988"/>
              <a:gd name="connsiteX60" fmla="*/ 791852 w 2821757"/>
              <a:gd name="connsiteY60" fmla="*/ 829559 h 1589988"/>
              <a:gd name="connsiteX61" fmla="*/ 766713 w 2821757"/>
              <a:gd name="connsiteY61" fmla="*/ 829559 h 1589988"/>
              <a:gd name="connsiteX62" fmla="*/ 766713 w 2821757"/>
              <a:gd name="connsiteY62" fmla="*/ 798136 h 1589988"/>
              <a:gd name="connsiteX63" fmla="*/ 744718 w 2821757"/>
              <a:gd name="connsiteY63" fmla="*/ 798136 h 1589988"/>
              <a:gd name="connsiteX64" fmla="*/ 744718 w 2821757"/>
              <a:gd name="connsiteY64" fmla="*/ 782425 h 1589988"/>
              <a:gd name="connsiteX65" fmla="*/ 716437 w 2821757"/>
              <a:gd name="connsiteY65" fmla="*/ 782425 h 1589988"/>
              <a:gd name="connsiteX66" fmla="*/ 716437 w 2821757"/>
              <a:gd name="connsiteY66" fmla="*/ 766714 h 1589988"/>
              <a:gd name="connsiteX67" fmla="*/ 694441 w 2821757"/>
              <a:gd name="connsiteY67" fmla="*/ 766714 h 1589988"/>
              <a:gd name="connsiteX68" fmla="*/ 694441 w 2821757"/>
              <a:gd name="connsiteY68" fmla="*/ 741576 h 1589988"/>
              <a:gd name="connsiteX69" fmla="*/ 685014 w 2821757"/>
              <a:gd name="connsiteY69" fmla="*/ 741576 h 1589988"/>
              <a:gd name="connsiteX70" fmla="*/ 703868 w 2821757"/>
              <a:gd name="connsiteY70" fmla="*/ 741576 h 1589988"/>
              <a:gd name="connsiteX71" fmla="*/ 663019 w 2821757"/>
              <a:gd name="connsiteY71" fmla="*/ 741576 h 1589988"/>
              <a:gd name="connsiteX72" fmla="*/ 672445 w 2821757"/>
              <a:gd name="connsiteY72" fmla="*/ 732150 h 1589988"/>
              <a:gd name="connsiteX73" fmla="*/ 666159 w 2821757"/>
              <a:gd name="connsiteY73" fmla="*/ 725864 h 1589988"/>
              <a:gd name="connsiteX74" fmla="*/ 666159 w 2821757"/>
              <a:gd name="connsiteY74" fmla="*/ 700726 h 1589988"/>
              <a:gd name="connsiteX75" fmla="*/ 637880 w 2821757"/>
              <a:gd name="connsiteY75" fmla="*/ 700726 h 1589988"/>
              <a:gd name="connsiteX76" fmla="*/ 628454 w 2821757"/>
              <a:gd name="connsiteY76" fmla="*/ 691299 h 1589988"/>
              <a:gd name="connsiteX77" fmla="*/ 571893 w 2821757"/>
              <a:gd name="connsiteY77" fmla="*/ 691299 h 1589988"/>
              <a:gd name="connsiteX78" fmla="*/ 571893 w 2821757"/>
              <a:gd name="connsiteY78" fmla="*/ 672446 h 1589988"/>
              <a:gd name="connsiteX79" fmla="*/ 515332 w 2821757"/>
              <a:gd name="connsiteY79" fmla="*/ 672446 h 1589988"/>
              <a:gd name="connsiteX80" fmla="*/ 515332 w 2821757"/>
              <a:gd name="connsiteY80" fmla="*/ 644165 h 1589988"/>
              <a:gd name="connsiteX81" fmla="*/ 465056 w 2821757"/>
              <a:gd name="connsiteY81" fmla="*/ 644165 h 1589988"/>
              <a:gd name="connsiteX82" fmla="*/ 452487 w 2821757"/>
              <a:gd name="connsiteY82" fmla="*/ 619027 h 1589988"/>
              <a:gd name="connsiteX83" fmla="*/ 408495 w 2821757"/>
              <a:gd name="connsiteY83" fmla="*/ 619027 h 1589988"/>
              <a:gd name="connsiteX84" fmla="*/ 402210 w 2821757"/>
              <a:gd name="connsiteY84" fmla="*/ 584462 h 1589988"/>
              <a:gd name="connsiteX85" fmla="*/ 380214 w 2821757"/>
              <a:gd name="connsiteY85" fmla="*/ 584462 h 1589988"/>
              <a:gd name="connsiteX86" fmla="*/ 380214 w 2821757"/>
              <a:gd name="connsiteY86" fmla="*/ 540470 h 1589988"/>
              <a:gd name="connsiteX87" fmla="*/ 358219 w 2821757"/>
              <a:gd name="connsiteY87" fmla="*/ 540470 h 1589988"/>
              <a:gd name="connsiteX88" fmla="*/ 377072 w 2821757"/>
              <a:gd name="connsiteY88" fmla="*/ 521617 h 1589988"/>
              <a:gd name="connsiteX89" fmla="*/ 336223 w 2821757"/>
              <a:gd name="connsiteY89" fmla="*/ 521617 h 1589988"/>
              <a:gd name="connsiteX90" fmla="*/ 345649 w 2821757"/>
              <a:gd name="connsiteY90" fmla="*/ 439918 h 1589988"/>
              <a:gd name="connsiteX91" fmla="*/ 301658 w 2821757"/>
              <a:gd name="connsiteY91" fmla="*/ 439918 h 1589988"/>
              <a:gd name="connsiteX92" fmla="*/ 301658 w 2821757"/>
              <a:gd name="connsiteY92" fmla="*/ 424207 h 1589988"/>
              <a:gd name="connsiteX93" fmla="*/ 273377 w 2821757"/>
              <a:gd name="connsiteY93" fmla="*/ 427349 h 1589988"/>
              <a:gd name="connsiteX94" fmla="*/ 276520 w 2821757"/>
              <a:gd name="connsiteY94" fmla="*/ 402211 h 1589988"/>
              <a:gd name="connsiteX95" fmla="*/ 257666 w 2821757"/>
              <a:gd name="connsiteY95" fmla="*/ 402211 h 1589988"/>
              <a:gd name="connsiteX96" fmla="*/ 257666 w 2821757"/>
              <a:gd name="connsiteY96" fmla="*/ 373930 h 1589988"/>
              <a:gd name="connsiteX97" fmla="*/ 245097 w 2821757"/>
              <a:gd name="connsiteY97" fmla="*/ 373930 h 1589988"/>
              <a:gd name="connsiteX98" fmla="*/ 245097 w 2821757"/>
              <a:gd name="connsiteY98" fmla="*/ 348792 h 1589988"/>
              <a:gd name="connsiteX99" fmla="*/ 216816 w 2821757"/>
              <a:gd name="connsiteY99" fmla="*/ 348792 h 1589988"/>
              <a:gd name="connsiteX100" fmla="*/ 235670 w 2821757"/>
              <a:gd name="connsiteY100" fmla="*/ 295374 h 1589988"/>
              <a:gd name="connsiteX101" fmla="*/ 235670 w 2821757"/>
              <a:gd name="connsiteY101" fmla="*/ 263951 h 1589988"/>
              <a:gd name="connsiteX102" fmla="*/ 194821 w 2821757"/>
              <a:gd name="connsiteY102" fmla="*/ 260809 h 1589988"/>
              <a:gd name="connsiteX103" fmla="*/ 194821 w 2821757"/>
              <a:gd name="connsiteY103" fmla="*/ 194821 h 1589988"/>
              <a:gd name="connsiteX104" fmla="*/ 175967 w 2821757"/>
              <a:gd name="connsiteY104" fmla="*/ 194821 h 1589988"/>
              <a:gd name="connsiteX105" fmla="*/ 175967 w 2821757"/>
              <a:gd name="connsiteY105" fmla="*/ 157114 h 1589988"/>
              <a:gd name="connsiteX106" fmla="*/ 87983 w 2821757"/>
              <a:gd name="connsiteY106" fmla="*/ 153972 h 1589988"/>
              <a:gd name="connsiteX107" fmla="*/ 84841 w 2821757"/>
              <a:gd name="connsiteY107" fmla="*/ 84842 h 1589988"/>
              <a:gd name="connsiteX108" fmla="*/ 56561 w 2821757"/>
              <a:gd name="connsiteY108" fmla="*/ 84842 h 1589988"/>
              <a:gd name="connsiteX109" fmla="*/ 56561 w 2821757"/>
              <a:gd name="connsiteY109" fmla="*/ 62846 h 1589988"/>
              <a:gd name="connsiteX110" fmla="*/ 0 w 2821757"/>
              <a:gd name="connsiteY110" fmla="*/ 65988 h 1589988"/>
              <a:gd name="connsiteX111" fmla="*/ 0 w 2821757"/>
              <a:gd name="connsiteY111" fmla="*/ 0 h 1589988"/>
              <a:gd name="connsiteX0" fmla="*/ 2821757 w 2821757"/>
              <a:gd name="connsiteY0" fmla="*/ 1589988 h 1589988"/>
              <a:gd name="connsiteX1" fmla="*/ 2551522 w 2821757"/>
              <a:gd name="connsiteY1" fmla="*/ 1589988 h 1589988"/>
              <a:gd name="connsiteX2" fmla="*/ 2551522 w 2821757"/>
              <a:gd name="connsiteY2" fmla="*/ 1545996 h 1589988"/>
              <a:gd name="connsiteX3" fmla="*/ 2510672 w 2821757"/>
              <a:gd name="connsiteY3" fmla="*/ 1545996 h 1589988"/>
              <a:gd name="connsiteX4" fmla="*/ 2510672 w 2821757"/>
              <a:gd name="connsiteY4" fmla="*/ 1514574 h 1589988"/>
              <a:gd name="connsiteX5" fmla="*/ 2460396 w 2821757"/>
              <a:gd name="connsiteY5" fmla="*/ 1514574 h 1589988"/>
              <a:gd name="connsiteX6" fmla="*/ 2460396 w 2821757"/>
              <a:gd name="connsiteY6" fmla="*/ 1473724 h 1589988"/>
              <a:gd name="connsiteX7" fmla="*/ 2193303 w 2821757"/>
              <a:gd name="connsiteY7" fmla="*/ 1480009 h 1589988"/>
              <a:gd name="connsiteX8" fmla="*/ 2193303 w 2821757"/>
              <a:gd name="connsiteY8" fmla="*/ 1454870 h 1589988"/>
              <a:gd name="connsiteX9" fmla="*/ 2158738 w 2821757"/>
              <a:gd name="connsiteY9" fmla="*/ 1454870 h 1589988"/>
              <a:gd name="connsiteX10" fmla="*/ 2158738 w 2821757"/>
              <a:gd name="connsiteY10" fmla="*/ 1407736 h 1589988"/>
              <a:gd name="connsiteX11" fmla="*/ 2143027 w 2821757"/>
              <a:gd name="connsiteY11" fmla="*/ 1407736 h 1589988"/>
              <a:gd name="connsiteX12" fmla="*/ 2143027 w 2821757"/>
              <a:gd name="connsiteY12" fmla="*/ 1382598 h 1589988"/>
              <a:gd name="connsiteX13" fmla="*/ 2127315 w 2821757"/>
              <a:gd name="connsiteY13" fmla="*/ 1382598 h 1589988"/>
              <a:gd name="connsiteX14" fmla="*/ 2117889 w 2821757"/>
              <a:gd name="connsiteY14" fmla="*/ 1373172 h 1589988"/>
              <a:gd name="connsiteX15" fmla="*/ 1982771 w 2821757"/>
              <a:gd name="connsiteY15" fmla="*/ 1382598 h 1589988"/>
              <a:gd name="connsiteX16" fmla="*/ 1982771 w 2821757"/>
              <a:gd name="connsiteY16" fmla="*/ 1363745 h 1589988"/>
              <a:gd name="connsiteX17" fmla="*/ 1932495 w 2821757"/>
              <a:gd name="connsiteY17" fmla="*/ 1363745 h 1589988"/>
              <a:gd name="connsiteX18" fmla="*/ 1932495 w 2821757"/>
              <a:gd name="connsiteY18" fmla="*/ 1351176 h 1589988"/>
              <a:gd name="connsiteX19" fmla="*/ 1866507 w 2821757"/>
              <a:gd name="connsiteY19" fmla="*/ 1351176 h 1589988"/>
              <a:gd name="connsiteX20" fmla="*/ 1866507 w 2821757"/>
              <a:gd name="connsiteY20" fmla="*/ 1329180 h 1589988"/>
              <a:gd name="connsiteX21" fmla="*/ 1819373 w 2821757"/>
              <a:gd name="connsiteY21" fmla="*/ 1329180 h 1589988"/>
              <a:gd name="connsiteX22" fmla="*/ 1825658 w 2821757"/>
              <a:gd name="connsiteY22" fmla="*/ 1322895 h 1589988"/>
              <a:gd name="connsiteX23" fmla="*/ 1665402 w 2821757"/>
              <a:gd name="connsiteY23" fmla="*/ 1322895 h 1589988"/>
              <a:gd name="connsiteX24" fmla="*/ 1681113 w 2821757"/>
              <a:gd name="connsiteY24" fmla="*/ 1307184 h 1589988"/>
              <a:gd name="connsiteX25" fmla="*/ 1640264 w 2821757"/>
              <a:gd name="connsiteY25" fmla="*/ 1307184 h 1589988"/>
              <a:gd name="connsiteX26" fmla="*/ 1640264 w 2821757"/>
              <a:gd name="connsiteY26" fmla="*/ 1272619 h 1589988"/>
              <a:gd name="connsiteX27" fmla="*/ 1514573 w 2821757"/>
              <a:gd name="connsiteY27" fmla="*/ 1272619 h 1589988"/>
              <a:gd name="connsiteX28" fmla="*/ 1514573 w 2821757"/>
              <a:gd name="connsiteY28" fmla="*/ 1234912 h 1589988"/>
              <a:gd name="connsiteX29" fmla="*/ 1420305 w 2821757"/>
              <a:gd name="connsiteY29" fmla="*/ 1234912 h 1589988"/>
              <a:gd name="connsiteX30" fmla="*/ 1420305 w 2821757"/>
              <a:gd name="connsiteY30" fmla="*/ 1206631 h 1589988"/>
              <a:gd name="connsiteX31" fmla="*/ 1385740 w 2821757"/>
              <a:gd name="connsiteY31" fmla="*/ 1206631 h 1589988"/>
              <a:gd name="connsiteX32" fmla="*/ 1385740 w 2821757"/>
              <a:gd name="connsiteY32" fmla="*/ 1206631 h 1589988"/>
              <a:gd name="connsiteX33" fmla="*/ 1366887 w 2821757"/>
              <a:gd name="connsiteY33" fmla="*/ 1187778 h 1589988"/>
              <a:gd name="connsiteX34" fmla="*/ 1366887 w 2821757"/>
              <a:gd name="connsiteY34" fmla="*/ 1168924 h 1589988"/>
              <a:gd name="connsiteX35" fmla="*/ 1335464 w 2821757"/>
              <a:gd name="connsiteY35" fmla="*/ 1168924 h 1589988"/>
              <a:gd name="connsiteX36" fmla="*/ 1335464 w 2821757"/>
              <a:gd name="connsiteY36" fmla="*/ 1140644 h 1589988"/>
              <a:gd name="connsiteX37" fmla="*/ 1282045 w 2821757"/>
              <a:gd name="connsiteY37" fmla="*/ 1140644 h 1589988"/>
              <a:gd name="connsiteX38" fmla="*/ 1282045 w 2821757"/>
              <a:gd name="connsiteY38" fmla="*/ 1102936 h 1589988"/>
              <a:gd name="connsiteX39" fmla="*/ 1143786 w 2821757"/>
              <a:gd name="connsiteY39" fmla="*/ 1102936 h 1589988"/>
              <a:gd name="connsiteX40" fmla="*/ 1143786 w 2821757"/>
              <a:gd name="connsiteY40" fmla="*/ 1058945 h 1589988"/>
              <a:gd name="connsiteX41" fmla="*/ 1118647 w 2821757"/>
              <a:gd name="connsiteY41" fmla="*/ 1058945 h 1589988"/>
              <a:gd name="connsiteX42" fmla="*/ 1099794 w 2821757"/>
              <a:gd name="connsiteY42" fmla="*/ 1040092 h 1589988"/>
              <a:gd name="connsiteX43" fmla="*/ 1080940 w 2821757"/>
              <a:gd name="connsiteY43" fmla="*/ 1030664 h 1589988"/>
              <a:gd name="connsiteX44" fmla="*/ 1080940 w 2821757"/>
              <a:gd name="connsiteY44" fmla="*/ 1014953 h 1589988"/>
              <a:gd name="connsiteX45" fmla="*/ 1024379 w 2821757"/>
              <a:gd name="connsiteY45" fmla="*/ 1014953 h 1589988"/>
              <a:gd name="connsiteX46" fmla="*/ 1024379 w 2821757"/>
              <a:gd name="connsiteY46" fmla="*/ 1002384 h 1589988"/>
              <a:gd name="connsiteX47" fmla="*/ 999241 w 2821757"/>
              <a:gd name="connsiteY47" fmla="*/ 1002384 h 1589988"/>
              <a:gd name="connsiteX48" fmla="*/ 999241 w 2821757"/>
              <a:gd name="connsiteY48" fmla="*/ 980388 h 1589988"/>
              <a:gd name="connsiteX49" fmla="*/ 980388 w 2821757"/>
              <a:gd name="connsiteY49" fmla="*/ 980388 h 1589988"/>
              <a:gd name="connsiteX50" fmla="*/ 980388 w 2821757"/>
              <a:gd name="connsiteY50" fmla="*/ 961534 h 1589988"/>
              <a:gd name="connsiteX51" fmla="*/ 961534 w 2821757"/>
              <a:gd name="connsiteY51" fmla="*/ 961534 h 1589988"/>
              <a:gd name="connsiteX52" fmla="*/ 961534 w 2821757"/>
              <a:gd name="connsiteY52" fmla="*/ 936396 h 1589988"/>
              <a:gd name="connsiteX53" fmla="*/ 914400 w 2821757"/>
              <a:gd name="connsiteY53" fmla="*/ 936396 h 1589988"/>
              <a:gd name="connsiteX54" fmla="*/ 914400 w 2821757"/>
              <a:gd name="connsiteY54" fmla="*/ 911258 h 1589988"/>
              <a:gd name="connsiteX55" fmla="*/ 882977 w 2821757"/>
              <a:gd name="connsiteY55" fmla="*/ 911258 h 1589988"/>
              <a:gd name="connsiteX56" fmla="*/ 882977 w 2821757"/>
              <a:gd name="connsiteY56" fmla="*/ 895547 h 1589988"/>
              <a:gd name="connsiteX57" fmla="*/ 848412 w 2821757"/>
              <a:gd name="connsiteY57" fmla="*/ 895547 h 1589988"/>
              <a:gd name="connsiteX58" fmla="*/ 848412 w 2821757"/>
              <a:gd name="connsiteY58" fmla="*/ 854697 h 1589988"/>
              <a:gd name="connsiteX59" fmla="*/ 791852 w 2821757"/>
              <a:gd name="connsiteY59" fmla="*/ 857840 h 1589988"/>
              <a:gd name="connsiteX60" fmla="*/ 791852 w 2821757"/>
              <a:gd name="connsiteY60" fmla="*/ 829559 h 1589988"/>
              <a:gd name="connsiteX61" fmla="*/ 766713 w 2821757"/>
              <a:gd name="connsiteY61" fmla="*/ 829559 h 1589988"/>
              <a:gd name="connsiteX62" fmla="*/ 766713 w 2821757"/>
              <a:gd name="connsiteY62" fmla="*/ 798136 h 1589988"/>
              <a:gd name="connsiteX63" fmla="*/ 744718 w 2821757"/>
              <a:gd name="connsiteY63" fmla="*/ 798136 h 1589988"/>
              <a:gd name="connsiteX64" fmla="*/ 744718 w 2821757"/>
              <a:gd name="connsiteY64" fmla="*/ 782425 h 1589988"/>
              <a:gd name="connsiteX65" fmla="*/ 716437 w 2821757"/>
              <a:gd name="connsiteY65" fmla="*/ 782425 h 1589988"/>
              <a:gd name="connsiteX66" fmla="*/ 716437 w 2821757"/>
              <a:gd name="connsiteY66" fmla="*/ 766714 h 1589988"/>
              <a:gd name="connsiteX67" fmla="*/ 694441 w 2821757"/>
              <a:gd name="connsiteY67" fmla="*/ 766714 h 1589988"/>
              <a:gd name="connsiteX68" fmla="*/ 694441 w 2821757"/>
              <a:gd name="connsiteY68" fmla="*/ 741576 h 1589988"/>
              <a:gd name="connsiteX69" fmla="*/ 685014 w 2821757"/>
              <a:gd name="connsiteY69" fmla="*/ 741576 h 1589988"/>
              <a:gd name="connsiteX70" fmla="*/ 703868 w 2821757"/>
              <a:gd name="connsiteY70" fmla="*/ 741576 h 1589988"/>
              <a:gd name="connsiteX71" fmla="*/ 663019 w 2821757"/>
              <a:gd name="connsiteY71" fmla="*/ 741576 h 1589988"/>
              <a:gd name="connsiteX72" fmla="*/ 672445 w 2821757"/>
              <a:gd name="connsiteY72" fmla="*/ 732150 h 1589988"/>
              <a:gd name="connsiteX73" fmla="*/ 666159 w 2821757"/>
              <a:gd name="connsiteY73" fmla="*/ 725864 h 1589988"/>
              <a:gd name="connsiteX74" fmla="*/ 666159 w 2821757"/>
              <a:gd name="connsiteY74" fmla="*/ 700726 h 1589988"/>
              <a:gd name="connsiteX75" fmla="*/ 637880 w 2821757"/>
              <a:gd name="connsiteY75" fmla="*/ 700726 h 1589988"/>
              <a:gd name="connsiteX76" fmla="*/ 628454 w 2821757"/>
              <a:gd name="connsiteY76" fmla="*/ 691299 h 1589988"/>
              <a:gd name="connsiteX77" fmla="*/ 571893 w 2821757"/>
              <a:gd name="connsiteY77" fmla="*/ 691299 h 1589988"/>
              <a:gd name="connsiteX78" fmla="*/ 571893 w 2821757"/>
              <a:gd name="connsiteY78" fmla="*/ 672446 h 1589988"/>
              <a:gd name="connsiteX79" fmla="*/ 515332 w 2821757"/>
              <a:gd name="connsiteY79" fmla="*/ 672446 h 1589988"/>
              <a:gd name="connsiteX80" fmla="*/ 515332 w 2821757"/>
              <a:gd name="connsiteY80" fmla="*/ 644165 h 1589988"/>
              <a:gd name="connsiteX81" fmla="*/ 465056 w 2821757"/>
              <a:gd name="connsiteY81" fmla="*/ 644165 h 1589988"/>
              <a:gd name="connsiteX82" fmla="*/ 452487 w 2821757"/>
              <a:gd name="connsiteY82" fmla="*/ 619027 h 1589988"/>
              <a:gd name="connsiteX83" fmla="*/ 408495 w 2821757"/>
              <a:gd name="connsiteY83" fmla="*/ 619027 h 1589988"/>
              <a:gd name="connsiteX84" fmla="*/ 402210 w 2821757"/>
              <a:gd name="connsiteY84" fmla="*/ 584462 h 1589988"/>
              <a:gd name="connsiteX85" fmla="*/ 380214 w 2821757"/>
              <a:gd name="connsiteY85" fmla="*/ 584462 h 1589988"/>
              <a:gd name="connsiteX86" fmla="*/ 380214 w 2821757"/>
              <a:gd name="connsiteY86" fmla="*/ 540470 h 1589988"/>
              <a:gd name="connsiteX87" fmla="*/ 358219 w 2821757"/>
              <a:gd name="connsiteY87" fmla="*/ 540470 h 1589988"/>
              <a:gd name="connsiteX88" fmla="*/ 377072 w 2821757"/>
              <a:gd name="connsiteY88" fmla="*/ 521617 h 1589988"/>
              <a:gd name="connsiteX89" fmla="*/ 336223 w 2821757"/>
              <a:gd name="connsiteY89" fmla="*/ 521617 h 1589988"/>
              <a:gd name="connsiteX90" fmla="*/ 345649 w 2821757"/>
              <a:gd name="connsiteY90" fmla="*/ 439918 h 1589988"/>
              <a:gd name="connsiteX91" fmla="*/ 301658 w 2821757"/>
              <a:gd name="connsiteY91" fmla="*/ 439918 h 1589988"/>
              <a:gd name="connsiteX92" fmla="*/ 301658 w 2821757"/>
              <a:gd name="connsiteY92" fmla="*/ 424207 h 1589988"/>
              <a:gd name="connsiteX93" fmla="*/ 273377 w 2821757"/>
              <a:gd name="connsiteY93" fmla="*/ 427349 h 1589988"/>
              <a:gd name="connsiteX94" fmla="*/ 276520 w 2821757"/>
              <a:gd name="connsiteY94" fmla="*/ 402211 h 1589988"/>
              <a:gd name="connsiteX95" fmla="*/ 257666 w 2821757"/>
              <a:gd name="connsiteY95" fmla="*/ 402211 h 1589988"/>
              <a:gd name="connsiteX96" fmla="*/ 257666 w 2821757"/>
              <a:gd name="connsiteY96" fmla="*/ 373930 h 1589988"/>
              <a:gd name="connsiteX97" fmla="*/ 245097 w 2821757"/>
              <a:gd name="connsiteY97" fmla="*/ 373930 h 1589988"/>
              <a:gd name="connsiteX98" fmla="*/ 245097 w 2821757"/>
              <a:gd name="connsiteY98" fmla="*/ 348792 h 1589988"/>
              <a:gd name="connsiteX99" fmla="*/ 248239 w 2821757"/>
              <a:gd name="connsiteY99" fmla="*/ 348792 h 1589988"/>
              <a:gd name="connsiteX100" fmla="*/ 235670 w 2821757"/>
              <a:gd name="connsiteY100" fmla="*/ 295374 h 1589988"/>
              <a:gd name="connsiteX101" fmla="*/ 235670 w 2821757"/>
              <a:gd name="connsiteY101" fmla="*/ 263951 h 1589988"/>
              <a:gd name="connsiteX102" fmla="*/ 194821 w 2821757"/>
              <a:gd name="connsiteY102" fmla="*/ 260809 h 1589988"/>
              <a:gd name="connsiteX103" fmla="*/ 194821 w 2821757"/>
              <a:gd name="connsiteY103" fmla="*/ 194821 h 1589988"/>
              <a:gd name="connsiteX104" fmla="*/ 175967 w 2821757"/>
              <a:gd name="connsiteY104" fmla="*/ 194821 h 1589988"/>
              <a:gd name="connsiteX105" fmla="*/ 175967 w 2821757"/>
              <a:gd name="connsiteY105" fmla="*/ 157114 h 1589988"/>
              <a:gd name="connsiteX106" fmla="*/ 87983 w 2821757"/>
              <a:gd name="connsiteY106" fmla="*/ 153972 h 1589988"/>
              <a:gd name="connsiteX107" fmla="*/ 84841 w 2821757"/>
              <a:gd name="connsiteY107" fmla="*/ 84842 h 1589988"/>
              <a:gd name="connsiteX108" fmla="*/ 56561 w 2821757"/>
              <a:gd name="connsiteY108" fmla="*/ 84842 h 1589988"/>
              <a:gd name="connsiteX109" fmla="*/ 56561 w 2821757"/>
              <a:gd name="connsiteY109" fmla="*/ 62846 h 1589988"/>
              <a:gd name="connsiteX110" fmla="*/ 0 w 2821757"/>
              <a:gd name="connsiteY110" fmla="*/ 65988 h 1589988"/>
              <a:gd name="connsiteX111" fmla="*/ 0 w 2821757"/>
              <a:gd name="connsiteY111" fmla="*/ 0 h 1589988"/>
              <a:gd name="connsiteX0" fmla="*/ 2821757 w 2821757"/>
              <a:gd name="connsiteY0" fmla="*/ 1589988 h 1589988"/>
              <a:gd name="connsiteX1" fmla="*/ 2551522 w 2821757"/>
              <a:gd name="connsiteY1" fmla="*/ 1589988 h 1589988"/>
              <a:gd name="connsiteX2" fmla="*/ 2551522 w 2821757"/>
              <a:gd name="connsiteY2" fmla="*/ 1545996 h 1589988"/>
              <a:gd name="connsiteX3" fmla="*/ 2510672 w 2821757"/>
              <a:gd name="connsiteY3" fmla="*/ 1545996 h 1589988"/>
              <a:gd name="connsiteX4" fmla="*/ 2510672 w 2821757"/>
              <a:gd name="connsiteY4" fmla="*/ 1514574 h 1589988"/>
              <a:gd name="connsiteX5" fmla="*/ 2460396 w 2821757"/>
              <a:gd name="connsiteY5" fmla="*/ 1514574 h 1589988"/>
              <a:gd name="connsiteX6" fmla="*/ 2460396 w 2821757"/>
              <a:gd name="connsiteY6" fmla="*/ 1473724 h 1589988"/>
              <a:gd name="connsiteX7" fmla="*/ 2193303 w 2821757"/>
              <a:gd name="connsiteY7" fmla="*/ 1480009 h 1589988"/>
              <a:gd name="connsiteX8" fmla="*/ 2193303 w 2821757"/>
              <a:gd name="connsiteY8" fmla="*/ 1454870 h 1589988"/>
              <a:gd name="connsiteX9" fmla="*/ 2158738 w 2821757"/>
              <a:gd name="connsiteY9" fmla="*/ 1454870 h 1589988"/>
              <a:gd name="connsiteX10" fmla="*/ 2158738 w 2821757"/>
              <a:gd name="connsiteY10" fmla="*/ 1407736 h 1589988"/>
              <a:gd name="connsiteX11" fmla="*/ 2143027 w 2821757"/>
              <a:gd name="connsiteY11" fmla="*/ 1407736 h 1589988"/>
              <a:gd name="connsiteX12" fmla="*/ 2143027 w 2821757"/>
              <a:gd name="connsiteY12" fmla="*/ 1382598 h 1589988"/>
              <a:gd name="connsiteX13" fmla="*/ 2127315 w 2821757"/>
              <a:gd name="connsiteY13" fmla="*/ 1382598 h 1589988"/>
              <a:gd name="connsiteX14" fmla="*/ 2117889 w 2821757"/>
              <a:gd name="connsiteY14" fmla="*/ 1373172 h 1589988"/>
              <a:gd name="connsiteX15" fmla="*/ 1982771 w 2821757"/>
              <a:gd name="connsiteY15" fmla="*/ 1382598 h 1589988"/>
              <a:gd name="connsiteX16" fmla="*/ 1982771 w 2821757"/>
              <a:gd name="connsiteY16" fmla="*/ 1363745 h 1589988"/>
              <a:gd name="connsiteX17" fmla="*/ 1932495 w 2821757"/>
              <a:gd name="connsiteY17" fmla="*/ 1363745 h 1589988"/>
              <a:gd name="connsiteX18" fmla="*/ 1932495 w 2821757"/>
              <a:gd name="connsiteY18" fmla="*/ 1351176 h 1589988"/>
              <a:gd name="connsiteX19" fmla="*/ 1866507 w 2821757"/>
              <a:gd name="connsiteY19" fmla="*/ 1351176 h 1589988"/>
              <a:gd name="connsiteX20" fmla="*/ 1866507 w 2821757"/>
              <a:gd name="connsiteY20" fmla="*/ 1329180 h 1589988"/>
              <a:gd name="connsiteX21" fmla="*/ 1819373 w 2821757"/>
              <a:gd name="connsiteY21" fmla="*/ 1329180 h 1589988"/>
              <a:gd name="connsiteX22" fmla="*/ 1825658 w 2821757"/>
              <a:gd name="connsiteY22" fmla="*/ 1322895 h 1589988"/>
              <a:gd name="connsiteX23" fmla="*/ 1665402 w 2821757"/>
              <a:gd name="connsiteY23" fmla="*/ 1322895 h 1589988"/>
              <a:gd name="connsiteX24" fmla="*/ 1681113 w 2821757"/>
              <a:gd name="connsiteY24" fmla="*/ 1307184 h 1589988"/>
              <a:gd name="connsiteX25" fmla="*/ 1640264 w 2821757"/>
              <a:gd name="connsiteY25" fmla="*/ 1307184 h 1589988"/>
              <a:gd name="connsiteX26" fmla="*/ 1640264 w 2821757"/>
              <a:gd name="connsiteY26" fmla="*/ 1272619 h 1589988"/>
              <a:gd name="connsiteX27" fmla="*/ 1514573 w 2821757"/>
              <a:gd name="connsiteY27" fmla="*/ 1272619 h 1589988"/>
              <a:gd name="connsiteX28" fmla="*/ 1514573 w 2821757"/>
              <a:gd name="connsiteY28" fmla="*/ 1234912 h 1589988"/>
              <a:gd name="connsiteX29" fmla="*/ 1420305 w 2821757"/>
              <a:gd name="connsiteY29" fmla="*/ 1234912 h 1589988"/>
              <a:gd name="connsiteX30" fmla="*/ 1420305 w 2821757"/>
              <a:gd name="connsiteY30" fmla="*/ 1206631 h 1589988"/>
              <a:gd name="connsiteX31" fmla="*/ 1385740 w 2821757"/>
              <a:gd name="connsiteY31" fmla="*/ 1206631 h 1589988"/>
              <a:gd name="connsiteX32" fmla="*/ 1385740 w 2821757"/>
              <a:gd name="connsiteY32" fmla="*/ 1206631 h 1589988"/>
              <a:gd name="connsiteX33" fmla="*/ 1366887 w 2821757"/>
              <a:gd name="connsiteY33" fmla="*/ 1187778 h 1589988"/>
              <a:gd name="connsiteX34" fmla="*/ 1366887 w 2821757"/>
              <a:gd name="connsiteY34" fmla="*/ 1168924 h 1589988"/>
              <a:gd name="connsiteX35" fmla="*/ 1335464 w 2821757"/>
              <a:gd name="connsiteY35" fmla="*/ 1168924 h 1589988"/>
              <a:gd name="connsiteX36" fmla="*/ 1335464 w 2821757"/>
              <a:gd name="connsiteY36" fmla="*/ 1140644 h 1589988"/>
              <a:gd name="connsiteX37" fmla="*/ 1282045 w 2821757"/>
              <a:gd name="connsiteY37" fmla="*/ 1140644 h 1589988"/>
              <a:gd name="connsiteX38" fmla="*/ 1282045 w 2821757"/>
              <a:gd name="connsiteY38" fmla="*/ 1102936 h 1589988"/>
              <a:gd name="connsiteX39" fmla="*/ 1143786 w 2821757"/>
              <a:gd name="connsiteY39" fmla="*/ 1102936 h 1589988"/>
              <a:gd name="connsiteX40" fmla="*/ 1143786 w 2821757"/>
              <a:gd name="connsiteY40" fmla="*/ 1058945 h 1589988"/>
              <a:gd name="connsiteX41" fmla="*/ 1118647 w 2821757"/>
              <a:gd name="connsiteY41" fmla="*/ 1058945 h 1589988"/>
              <a:gd name="connsiteX42" fmla="*/ 1099794 w 2821757"/>
              <a:gd name="connsiteY42" fmla="*/ 1040092 h 1589988"/>
              <a:gd name="connsiteX43" fmla="*/ 1080940 w 2821757"/>
              <a:gd name="connsiteY43" fmla="*/ 1030664 h 1589988"/>
              <a:gd name="connsiteX44" fmla="*/ 1080940 w 2821757"/>
              <a:gd name="connsiteY44" fmla="*/ 1014953 h 1589988"/>
              <a:gd name="connsiteX45" fmla="*/ 1024379 w 2821757"/>
              <a:gd name="connsiteY45" fmla="*/ 1014953 h 1589988"/>
              <a:gd name="connsiteX46" fmla="*/ 1024379 w 2821757"/>
              <a:gd name="connsiteY46" fmla="*/ 1002384 h 1589988"/>
              <a:gd name="connsiteX47" fmla="*/ 999241 w 2821757"/>
              <a:gd name="connsiteY47" fmla="*/ 1002384 h 1589988"/>
              <a:gd name="connsiteX48" fmla="*/ 999241 w 2821757"/>
              <a:gd name="connsiteY48" fmla="*/ 980388 h 1589988"/>
              <a:gd name="connsiteX49" fmla="*/ 980388 w 2821757"/>
              <a:gd name="connsiteY49" fmla="*/ 980388 h 1589988"/>
              <a:gd name="connsiteX50" fmla="*/ 980388 w 2821757"/>
              <a:gd name="connsiteY50" fmla="*/ 961534 h 1589988"/>
              <a:gd name="connsiteX51" fmla="*/ 961534 w 2821757"/>
              <a:gd name="connsiteY51" fmla="*/ 961534 h 1589988"/>
              <a:gd name="connsiteX52" fmla="*/ 961534 w 2821757"/>
              <a:gd name="connsiteY52" fmla="*/ 936396 h 1589988"/>
              <a:gd name="connsiteX53" fmla="*/ 914400 w 2821757"/>
              <a:gd name="connsiteY53" fmla="*/ 936396 h 1589988"/>
              <a:gd name="connsiteX54" fmla="*/ 914400 w 2821757"/>
              <a:gd name="connsiteY54" fmla="*/ 911258 h 1589988"/>
              <a:gd name="connsiteX55" fmla="*/ 882977 w 2821757"/>
              <a:gd name="connsiteY55" fmla="*/ 911258 h 1589988"/>
              <a:gd name="connsiteX56" fmla="*/ 882977 w 2821757"/>
              <a:gd name="connsiteY56" fmla="*/ 895547 h 1589988"/>
              <a:gd name="connsiteX57" fmla="*/ 848412 w 2821757"/>
              <a:gd name="connsiteY57" fmla="*/ 895547 h 1589988"/>
              <a:gd name="connsiteX58" fmla="*/ 848412 w 2821757"/>
              <a:gd name="connsiteY58" fmla="*/ 854697 h 1589988"/>
              <a:gd name="connsiteX59" fmla="*/ 791852 w 2821757"/>
              <a:gd name="connsiteY59" fmla="*/ 857840 h 1589988"/>
              <a:gd name="connsiteX60" fmla="*/ 791852 w 2821757"/>
              <a:gd name="connsiteY60" fmla="*/ 829559 h 1589988"/>
              <a:gd name="connsiteX61" fmla="*/ 766713 w 2821757"/>
              <a:gd name="connsiteY61" fmla="*/ 829559 h 1589988"/>
              <a:gd name="connsiteX62" fmla="*/ 766713 w 2821757"/>
              <a:gd name="connsiteY62" fmla="*/ 798136 h 1589988"/>
              <a:gd name="connsiteX63" fmla="*/ 744718 w 2821757"/>
              <a:gd name="connsiteY63" fmla="*/ 798136 h 1589988"/>
              <a:gd name="connsiteX64" fmla="*/ 744718 w 2821757"/>
              <a:gd name="connsiteY64" fmla="*/ 782425 h 1589988"/>
              <a:gd name="connsiteX65" fmla="*/ 716437 w 2821757"/>
              <a:gd name="connsiteY65" fmla="*/ 782425 h 1589988"/>
              <a:gd name="connsiteX66" fmla="*/ 716437 w 2821757"/>
              <a:gd name="connsiteY66" fmla="*/ 766714 h 1589988"/>
              <a:gd name="connsiteX67" fmla="*/ 694441 w 2821757"/>
              <a:gd name="connsiteY67" fmla="*/ 766714 h 1589988"/>
              <a:gd name="connsiteX68" fmla="*/ 694441 w 2821757"/>
              <a:gd name="connsiteY68" fmla="*/ 741576 h 1589988"/>
              <a:gd name="connsiteX69" fmla="*/ 685014 w 2821757"/>
              <a:gd name="connsiteY69" fmla="*/ 741576 h 1589988"/>
              <a:gd name="connsiteX70" fmla="*/ 703868 w 2821757"/>
              <a:gd name="connsiteY70" fmla="*/ 741576 h 1589988"/>
              <a:gd name="connsiteX71" fmla="*/ 663019 w 2821757"/>
              <a:gd name="connsiteY71" fmla="*/ 741576 h 1589988"/>
              <a:gd name="connsiteX72" fmla="*/ 672445 w 2821757"/>
              <a:gd name="connsiteY72" fmla="*/ 732150 h 1589988"/>
              <a:gd name="connsiteX73" fmla="*/ 666159 w 2821757"/>
              <a:gd name="connsiteY73" fmla="*/ 725864 h 1589988"/>
              <a:gd name="connsiteX74" fmla="*/ 666159 w 2821757"/>
              <a:gd name="connsiteY74" fmla="*/ 700726 h 1589988"/>
              <a:gd name="connsiteX75" fmla="*/ 637880 w 2821757"/>
              <a:gd name="connsiteY75" fmla="*/ 700726 h 1589988"/>
              <a:gd name="connsiteX76" fmla="*/ 628454 w 2821757"/>
              <a:gd name="connsiteY76" fmla="*/ 691299 h 1589988"/>
              <a:gd name="connsiteX77" fmla="*/ 571893 w 2821757"/>
              <a:gd name="connsiteY77" fmla="*/ 691299 h 1589988"/>
              <a:gd name="connsiteX78" fmla="*/ 571893 w 2821757"/>
              <a:gd name="connsiteY78" fmla="*/ 672446 h 1589988"/>
              <a:gd name="connsiteX79" fmla="*/ 515332 w 2821757"/>
              <a:gd name="connsiteY79" fmla="*/ 672446 h 1589988"/>
              <a:gd name="connsiteX80" fmla="*/ 515332 w 2821757"/>
              <a:gd name="connsiteY80" fmla="*/ 644165 h 1589988"/>
              <a:gd name="connsiteX81" fmla="*/ 465056 w 2821757"/>
              <a:gd name="connsiteY81" fmla="*/ 644165 h 1589988"/>
              <a:gd name="connsiteX82" fmla="*/ 452487 w 2821757"/>
              <a:gd name="connsiteY82" fmla="*/ 619027 h 1589988"/>
              <a:gd name="connsiteX83" fmla="*/ 408495 w 2821757"/>
              <a:gd name="connsiteY83" fmla="*/ 619027 h 1589988"/>
              <a:gd name="connsiteX84" fmla="*/ 402210 w 2821757"/>
              <a:gd name="connsiteY84" fmla="*/ 584462 h 1589988"/>
              <a:gd name="connsiteX85" fmla="*/ 380214 w 2821757"/>
              <a:gd name="connsiteY85" fmla="*/ 584462 h 1589988"/>
              <a:gd name="connsiteX86" fmla="*/ 380214 w 2821757"/>
              <a:gd name="connsiteY86" fmla="*/ 540470 h 1589988"/>
              <a:gd name="connsiteX87" fmla="*/ 386499 w 2821757"/>
              <a:gd name="connsiteY87" fmla="*/ 546754 h 1589988"/>
              <a:gd name="connsiteX88" fmla="*/ 377072 w 2821757"/>
              <a:gd name="connsiteY88" fmla="*/ 521617 h 1589988"/>
              <a:gd name="connsiteX89" fmla="*/ 336223 w 2821757"/>
              <a:gd name="connsiteY89" fmla="*/ 521617 h 1589988"/>
              <a:gd name="connsiteX90" fmla="*/ 345649 w 2821757"/>
              <a:gd name="connsiteY90" fmla="*/ 439918 h 1589988"/>
              <a:gd name="connsiteX91" fmla="*/ 301658 w 2821757"/>
              <a:gd name="connsiteY91" fmla="*/ 439918 h 1589988"/>
              <a:gd name="connsiteX92" fmla="*/ 301658 w 2821757"/>
              <a:gd name="connsiteY92" fmla="*/ 424207 h 1589988"/>
              <a:gd name="connsiteX93" fmla="*/ 273377 w 2821757"/>
              <a:gd name="connsiteY93" fmla="*/ 427349 h 1589988"/>
              <a:gd name="connsiteX94" fmla="*/ 276520 w 2821757"/>
              <a:gd name="connsiteY94" fmla="*/ 402211 h 1589988"/>
              <a:gd name="connsiteX95" fmla="*/ 257666 w 2821757"/>
              <a:gd name="connsiteY95" fmla="*/ 402211 h 1589988"/>
              <a:gd name="connsiteX96" fmla="*/ 257666 w 2821757"/>
              <a:gd name="connsiteY96" fmla="*/ 373930 h 1589988"/>
              <a:gd name="connsiteX97" fmla="*/ 245097 w 2821757"/>
              <a:gd name="connsiteY97" fmla="*/ 373930 h 1589988"/>
              <a:gd name="connsiteX98" fmla="*/ 245097 w 2821757"/>
              <a:gd name="connsiteY98" fmla="*/ 348792 h 1589988"/>
              <a:gd name="connsiteX99" fmla="*/ 248239 w 2821757"/>
              <a:gd name="connsiteY99" fmla="*/ 348792 h 1589988"/>
              <a:gd name="connsiteX100" fmla="*/ 235670 w 2821757"/>
              <a:gd name="connsiteY100" fmla="*/ 295374 h 1589988"/>
              <a:gd name="connsiteX101" fmla="*/ 235670 w 2821757"/>
              <a:gd name="connsiteY101" fmla="*/ 263951 h 1589988"/>
              <a:gd name="connsiteX102" fmla="*/ 194821 w 2821757"/>
              <a:gd name="connsiteY102" fmla="*/ 260809 h 1589988"/>
              <a:gd name="connsiteX103" fmla="*/ 194821 w 2821757"/>
              <a:gd name="connsiteY103" fmla="*/ 194821 h 1589988"/>
              <a:gd name="connsiteX104" fmla="*/ 175967 w 2821757"/>
              <a:gd name="connsiteY104" fmla="*/ 194821 h 1589988"/>
              <a:gd name="connsiteX105" fmla="*/ 175967 w 2821757"/>
              <a:gd name="connsiteY105" fmla="*/ 157114 h 1589988"/>
              <a:gd name="connsiteX106" fmla="*/ 87983 w 2821757"/>
              <a:gd name="connsiteY106" fmla="*/ 153972 h 1589988"/>
              <a:gd name="connsiteX107" fmla="*/ 84841 w 2821757"/>
              <a:gd name="connsiteY107" fmla="*/ 84842 h 1589988"/>
              <a:gd name="connsiteX108" fmla="*/ 56561 w 2821757"/>
              <a:gd name="connsiteY108" fmla="*/ 84842 h 1589988"/>
              <a:gd name="connsiteX109" fmla="*/ 56561 w 2821757"/>
              <a:gd name="connsiteY109" fmla="*/ 62846 h 1589988"/>
              <a:gd name="connsiteX110" fmla="*/ 0 w 2821757"/>
              <a:gd name="connsiteY110" fmla="*/ 65988 h 1589988"/>
              <a:gd name="connsiteX111" fmla="*/ 0 w 2821757"/>
              <a:gd name="connsiteY111" fmla="*/ 0 h 1589988"/>
              <a:gd name="connsiteX0" fmla="*/ 2821757 w 2821757"/>
              <a:gd name="connsiteY0" fmla="*/ 1589988 h 1589988"/>
              <a:gd name="connsiteX1" fmla="*/ 2551522 w 2821757"/>
              <a:gd name="connsiteY1" fmla="*/ 1589988 h 1589988"/>
              <a:gd name="connsiteX2" fmla="*/ 2551522 w 2821757"/>
              <a:gd name="connsiteY2" fmla="*/ 1545996 h 1589988"/>
              <a:gd name="connsiteX3" fmla="*/ 2510672 w 2821757"/>
              <a:gd name="connsiteY3" fmla="*/ 1545996 h 1589988"/>
              <a:gd name="connsiteX4" fmla="*/ 2510672 w 2821757"/>
              <a:gd name="connsiteY4" fmla="*/ 1514574 h 1589988"/>
              <a:gd name="connsiteX5" fmla="*/ 2460396 w 2821757"/>
              <a:gd name="connsiteY5" fmla="*/ 1514574 h 1589988"/>
              <a:gd name="connsiteX6" fmla="*/ 2460396 w 2821757"/>
              <a:gd name="connsiteY6" fmla="*/ 1473724 h 1589988"/>
              <a:gd name="connsiteX7" fmla="*/ 2193303 w 2821757"/>
              <a:gd name="connsiteY7" fmla="*/ 1480009 h 1589988"/>
              <a:gd name="connsiteX8" fmla="*/ 2193303 w 2821757"/>
              <a:gd name="connsiteY8" fmla="*/ 1454870 h 1589988"/>
              <a:gd name="connsiteX9" fmla="*/ 2158738 w 2821757"/>
              <a:gd name="connsiteY9" fmla="*/ 1454870 h 1589988"/>
              <a:gd name="connsiteX10" fmla="*/ 2158738 w 2821757"/>
              <a:gd name="connsiteY10" fmla="*/ 1407736 h 1589988"/>
              <a:gd name="connsiteX11" fmla="*/ 2143027 w 2821757"/>
              <a:gd name="connsiteY11" fmla="*/ 1407736 h 1589988"/>
              <a:gd name="connsiteX12" fmla="*/ 2143027 w 2821757"/>
              <a:gd name="connsiteY12" fmla="*/ 1382598 h 1589988"/>
              <a:gd name="connsiteX13" fmla="*/ 2127315 w 2821757"/>
              <a:gd name="connsiteY13" fmla="*/ 1382598 h 1589988"/>
              <a:gd name="connsiteX14" fmla="*/ 2117889 w 2821757"/>
              <a:gd name="connsiteY14" fmla="*/ 1373172 h 1589988"/>
              <a:gd name="connsiteX15" fmla="*/ 1982771 w 2821757"/>
              <a:gd name="connsiteY15" fmla="*/ 1382598 h 1589988"/>
              <a:gd name="connsiteX16" fmla="*/ 1982771 w 2821757"/>
              <a:gd name="connsiteY16" fmla="*/ 1363745 h 1589988"/>
              <a:gd name="connsiteX17" fmla="*/ 1932495 w 2821757"/>
              <a:gd name="connsiteY17" fmla="*/ 1363745 h 1589988"/>
              <a:gd name="connsiteX18" fmla="*/ 1932495 w 2821757"/>
              <a:gd name="connsiteY18" fmla="*/ 1351176 h 1589988"/>
              <a:gd name="connsiteX19" fmla="*/ 1866507 w 2821757"/>
              <a:gd name="connsiteY19" fmla="*/ 1351176 h 1589988"/>
              <a:gd name="connsiteX20" fmla="*/ 1866507 w 2821757"/>
              <a:gd name="connsiteY20" fmla="*/ 1329180 h 1589988"/>
              <a:gd name="connsiteX21" fmla="*/ 1819373 w 2821757"/>
              <a:gd name="connsiteY21" fmla="*/ 1329180 h 1589988"/>
              <a:gd name="connsiteX22" fmla="*/ 1825658 w 2821757"/>
              <a:gd name="connsiteY22" fmla="*/ 1322895 h 1589988"/>
              <a:gd name="connsiteX23" fmla="*/ 1665402 w 2821757"/>
              <a:gd name="connsiteY23" fmla="*/ 1322895 h 1589988"/>
              <a:gd name="connsiteX24" fmla="*/ 1681113 w 2821757"/>
              <a:gd name="connsiteY24" fmla="*/ 1307184 h 1589988"/>
              <a:gd name="connsiteX25" fmla="*/ 1640264 w 2821757"/>
              <a:gd name="connsiteY25" fmla="*/ 1307184 h 1589988"/>
              <a:gd name="connsiteX26" fmla="*/ 1640264 w 2821757"/>
              <a:gd name="connsiteY26" fmla="*/ 1272619 h 1589988"/>
              <a:gd name="connsiteX27" fmla="*/ 1514573 w 2821757"/>
              <a:gd name="connsiteY27" fmla="*/ 1272619 h 1589988"/>
              <a:gd name="connsiteX28" fmla="*/ 1514573 w 2821757"/>
              <a:gd name="connsiteY28" fmla="*/ 1234912 h 1589988"/>
              <a:gd name="connsiteX29" fmla="*/ 1420305 w 2821757"/>
              <a:gd name="connsiteY29" fmla="*/ 1234912 h 1589988"/>
              <a:gd name="connsiteX30" fmla="*/ 1420305 w 2821757"/>
              <a:gd name="connsiteY30" fmla="*/ 1206631 h 1589988"/>
              <a:gd name="connsiteX31" fmla="*/ 1385740 w 2821757"/>
              <a:gd name="connsiteY31" fmla="*/ 1206631 h 1589988"/>
              <a:gd name="connsiteX32" fmla="*/ 1385740 w 2821757"/>
              <a:gd name="connsiteY32" fmla="*/ 1206631 h 1589988"/>
              <a:gd name="connsiteX33" fmla="*/ 1366887 w 2821757"/>
              <a:gd name="connsiteY33" fmla="*/ 1187778 h 1589988"/>
              <a:gd name="connsiteX34" fmla="*/ 1366887 w 2821757"/>
              <a:gd name="connsiteY34" fmla="*/ 1168924 h 1589988"/>
              <a:gd name="connsiteX35" fmla="*/ 1335464 w 2821757"/>
              <a:gd name="connsiteY35" fmla="*/ 1168924 h 1589988"/>
              <a:gd name="connsiteX36" fmla="*/ 1335464 w 2821757"/>
              <a:gd name="connsiteY36" fmla="*/ 1140644 h 1589988"/>
              <a:gd name="connsiteX37" fmla="*/ 1282045 w 2821757"/>
              <a:gd name="connsiteY37" fmla="*/ 1140644 h 1589988"/>
              <a:gd name="connsiteX38" fmla="*/ 1282045 w 2821757"/>
              <a:gd name="connsiteY38" fmla="*/ 1102936 h 1589988"/>
              <a:gd name="connsiteX39" fmla="*/ 1143786 w 2821757"/>
              <a:gd name="connsiteY39" fmla="*/ 1102936 h 1589988"/>
              <a:gd name="connsiteX40" fmla="*/ 1143786 w 2821757"/>
              <a:gd name="connsiteY40" fmla="*/ 1058945 h 1589988"/>
              <a:gd name="connsiteX41" fmla="*/ 1118647 w 2821757"/>
              <a:gd name="connsiteY41" fmla="*/ 1058945 h 1589988"/>
              <a:gd name="connsiteX42" fmla="*/ 1099794 w 2821757"/>
              <a:gd name="connsiteY42" fmla="*/ 1040092 h 1589988"/>
              <a:gd name="connsiteX43" fmla="*/ 1080940 w 2821757"/>
              <a:gd name="connsiteY43" fmla="*/ 1030664 h 1589988"/>
              <a:gd name="connsiteX44" fmla="*/ 1080940 w 2821757"/>
              <a:gd name="connsiteY44" fmla="*/ 1014953 h 1589988"/>
              <a:gd name="connsiteX45" fmla="*/ 1024379 w 2821757"/>
              <a:gd name="connsiteY45" fmla="*/ 1014953 h 1589988"/>
              <a:gd name="connsiteX46" fmla="*/ 1024379 w 2821757"/>
              <a:gd name="connsiteY46" fmla="*/ 1002384 h 1589988"/>
              <a:gd name="connsiteX47" fmla="*/ 999241 w 2821757"/>
              <a:gd name="connsiteY47" fmla="*/ 1002384 h 1589988"/>
              <a:gd name="connsiteX48" fmla="*/ 999241 w 2821757"/>
              <a:gd name="connsiteY48" fmla="*/ 980388 h 1589988"/>
              <a:gd name="connsiteX49" fmla="*/ 980388 w 2821757"/>
              <a:gd name="connsiteY49" fmla="*/ 980388 h 1589988"/>
              <a:gd name="connsiteX50" fmla="*/ 980388 w 2821757"/>
              <a:gd name="connsiteY50" fmla="*/ 961534 h 1589988"/>
              <a:gd name="connsiteX51" fmla="*/ 961534 w 2821757"/>
              <a:gd name="connsiteY51" fmla="*/ 961534 h 1589988"/>
              <a:gd name="connsiteX52" fmla="*/ 961534 w 2821757"/>
              <a:gd name="connsiteY52" fmla="*/ 936396 h 1589988"/>
              <a:gd name="connsiteX53" fmla="*/ 914400 w 2821757"/>
              <a:gd name="connsiteY53" fmla="*/ 936396 h 1589988"/>
              <a:gd name="connsiteX54" fmla="*/ 914400 w 2821757"/>
              <a:gd name="connsiteY54" fmla="*/ 911258 h 1589988"/>
              <a:gd name="connsiteX55" fmla="*/ 882977 w 2821757"/>
              <a:gd name="connsiteY55" fmla="*/ 911258 h 1589988"/>
              <a:gd name="connsiteX56" fmla="*/ 882977 w 2821757"/>
              <a:gd name="connsiteY56" fmla="*/ 895547 h 1589988"/>
              <a:gd name="connsiteX57" fmla="*/ 848412 w 2821757"/>
              <a:gd name="connsiteY57" fmla="*/ 895547 h 1589988"/>
              <a:gd name="connsiteX58" fmla="*/ 848412 w 2821757"/>
              <a:gd name="connsiteY58" fmla="*/ 854697 h 1589988"/>
              <a:gd name="connsiteX59" fmla="*/ 791852 w 2821757"/>
              <a:gd name="connsiteY59" fmla="*/ 857840 h 1589988"/>
              <a:gd name="connsiteX60" fmla="*/ 791852 w 2821757"/>
              <a:gd name="connsiteY60" fmla="*/ 829559 h 1589988"/>
              <a:gd name="connsiteX61" fmla="*/ 766713 w 2821757"/>
              <a:gd name="connsiteY61" fmla="*/ 829559 h 1589988"/>
              <a:gd name="connsiteX62" fmla="*/ 766713 w 2821757"/>
              <a:gd name="connsiteY62" fmla="*/ 798136 h 1589988"/>
              <a:gd name="connsiteX63" fmla="*/ 744718 w 2821757"/>
              <a:gd name="connsiteY63" fmla="*/ 798136 h 1589988"/>
              <a:gd name="connsiteX64" fmla="*/ 744718 w 2821757"/>
              <a:gd name="connsiteY64" fmla="*/ 782425 h 1589988"/>
              <a:gd name="connsiteX65" fmla="*/ 716437 w 2821757"/>
              <a:gd name="connsiteY65" fmla="*/ 782425 h 1589988"/>
              <a:gd name="connsiteX66" fmla="*/ 716437 w 2821757"/>
              <a:gd name="connsiteY66" fmla="*/ 766714 h 1589988"/>
              <a:gd name="connsiteX67" fmla="*/ 694441 w 2821757"/>
              <a:gd name="connsiteY67" fmla="*/ 766714 h 1589988"/>
              <a:gd name="connsiteX68" fmla="*/ 694441 w 2821757"/>
              <a:gd name="connsiteY68" fmla="*/ 741576 h 1589988"/>
              <a:gd name="connsiteX69" fmla="*/ 685014 w 2821757"/>
              <a:gd name="connsiteY69" fmla="*/ 741576 h 1589988"/>
              <a:gd name="connsiteX70" fmla="*/ 703868 w 2821757"/>
              <a:gd name="connsiteY70" fmla="*/ 741576 h 1589988"/>
              <a:gd name="connsiteX71" fmla="*/ 663019 w 2821757"/>
              <a:gd name="connsiteY71" fmla="*/ 741576 h 1589988"/>
              <a:gd name="connsiteX72" fmla="*/ 678729 w 2821757"/>
              <a:gd name="connsiteY72" fmla="*/ 732150 h 1589988"/>
              <a:gd name="connsiteX73" fmla="*/ 666159 w 2821757"/>
              <a:gd name="connsiteY73" fmla="*/ 725864 h 1589988"/>
              <a:gd name="connsiteX74" fmla="*/ 666159 w 2821757"/>
              <a:gd name="connsiteY74" fmla="*/ 700726 h 1589988"/>
              <a:gd name="connsiteX75" fmla="*/ 637880 w 2821757"/>
              <a:gd name="connsiteY75" fmla="*/ 700726 h 1589988"/>
              <a:gd name="connsiteX76" fmla="*/ 628454 w 2821757"/>
              <a:gd name="connsiteY76" fmla="*/ 691299 h 1589988"/>
              <a:gd name="connsiteX77" fmla="*/ 571893 w 2821757"/>
              <a:gd name="connsiteY77" fmla="*/ 691299 h 1589988"/>
              <a:gd name="connsiteX78" fmla="*/ 571893 w 2821757"/>
              <a:gd name="connsiteY78" fmla="*/ 672446 h 1589988"/>
              <a:gd name="connsiteX79" fmla="*/ 515332 w 2821757"/>
              <a:gd name="connsiteY79" fmla="*/ 672446 h 1589988"/>
              <a:gd name="connsiteX80" fmla="*/ 515332 w 2821757"/>
              <a:gd name="connsiteY80" fmla="*/ 644165 h 1589988"/>
              <a:gd name="connsiteX81" fmla="*/ 465056 w 2821757"/>
              <a:gd name="connsiteY81" fmla="*/ 644165 h 1589988"/>
              <a:gd name="connsiteX82" fmla="*/ 452487 w 2821757"/>
              <a:gd name="connsiteY82" fmla="*/ 619027 h 1589988"/>
              <a:gd name="connsiteX83" fmla="*/ 408495 w 2821757"/>
              <a:gd name="connsiteY83" fmla="*/ 619027 h 1589988"/>
              <a:gd name="connsiteX84" fmla="*/ 402210 w 2821757"/>
              <a:gd name="connsiteY84" fmla="*/ 584462 h 1589988"/>
              <a:gd name="connsiteX85" fmla="*/ 380214 w 2821757"/>
              <a:gd name="connsiteY85" fmla="*/ 584462 h 1589988"/>
              <a:gd name="connsiteX86" fmla="*/ 380214 w 2821757"/>
              <a:gd name="connsiteY86" fmla="*/ 540470 h 1589988"/>
              <a:gd name="connsiteX87" fmla="*/ 386499 w 2821757"/>
              <a:gd name="connsiteY87" fmla="*/ 546754 h 1589988"/>
              <a:gd name="connsiteX88" fmla="*/ 377072 w 2821757"/>
              <a:gd name="connsiteY88" fmla="*/ 521617 h 1589988"/>
              <a:gd name="connsiteX89" fmla="*/ 336223 w 2821757"/>
              <a:gd name="connsiteY89" fmla="*/ 521617 h 1589988"/>
              <a:gd name="connsiteX90" fmla="*/ 345649 w 2821757"/>
              <a:gd name="connsiteY90" fmla="*/ 439918 h 1589988"/>
              <a:gd name="connsiteX91" fmla="*/ 301658 w 2821757"/>
              <a:gd name="connsiteY91" fmla="*/ 439918 h 1589988"/>
              <a:gd name="connsiteX92" fmla="*/ 301658 w 2821757"/>
              <a:gd name="connsiteY92" fmla="*/ 424207 h 1589988"/>
              <a:gd name="connsiteX93" fmla="*/ 273377 w 2821757"/>
              <a:gd name="connsiteY93" fmla="*/ 427349 h 1589988"/>
              <a:gd name="connsiteX94" fmla="*/ 276520 w 2821757"/>
              <a:gd name="connsiteY94" fmla="*/ 402211 h 1589988"/>
              <a:gd name="connsiteX95" fmla="*/ 257666 w 2821757"/>
              <a:gd name="connsiteY95" fmla="*/ 402211 h 1589988"/>
              <a:gd name="connsiteX96" fmla="*/ 257666 w 2821757"/>
              <a:gd name="connsiteY96" fmla="*/ 373930 h 1589988"/>
              <a:gd name="connsiteX97" fmla="*/ 245097 w 2821757"/>
              <a:gd name="connsiteY97" fmla="*/ 373930 h 1589988"/>
              <a:gd name="connsiteX98" fmla="*/ 245097 w 2821757"/>
              <a:gd name="connsiteY98" fmla="*/ 348792 h 1589988"/>
              <a:gd name="connsiteX99" fmla="*/ 248239 w 2821757"/>
              <a:gd name="connsiteY99" fmla="*/ 348792 h 1589988"/>
              <a:gd name="connsiteX100" fmla="*/ 235670 w 2821757"/>
              <a:gd name="connsiteY100" fmla="*/ 295374 h 1589988"/>
              <a:gd name="connsiteX101" fmla="*/ 235670 w 2821757"/>
              <a:gd name="connsiteY101" fmla="*/ 263951 h 1589988"/>
              <a:gd name="connsiteX102" fmla="*/ 194821 w 2821757"/>
              <a:gd name="connsiteY102" fmla="*/ 260809 h 1589988"/>
              <a:gd name="connsiteX103" fmla="*/ 194821 w 2821757"/>
              <a:gd name="connsiteY103" fmla="*/ 194821 h 1589988"/>
              <a:gd name="connsiteX104" fmla="*/ 175967 w 2821757"/>
              <a:gd name="connsiteY104" fmla="*/ 194821 h 1589988"/>
              <a:gd name="connsiteX105" fmla="*/ 175967 w 2821757"/>
              <a:gd name="connsiteY105" fmla="*/ 157114 h 1589988"/>
              <a:gd name="connsiteX106" fmla="*/ 87983 w 2821757"/>
              <a:gd name="connsiteY106" fmla="*/ 153972 h 1589988"/>
              <a:gd name="connsiteX107" fmla="*/ 84841 w 2821757"/>
              <a:gd name="connsiteY107" fmla="*/ 84842 h 1589988"/>
              <a:gd name="connsiteX108" fmla="*/ 56561 w 2821757"/>
              <a:gd name="connsiteY108" fmla="*/ 84842 h 1589988"/>
              <a:gd name="connsiteX109" fmla="*/ 56561 w 2821757"/>
              <a:gd name="connsiteY109" fmla="*/ 62846 h 1589988"/>
              <a:gd name="connsiteX110" fmla="*/ 0 w 2821757"/>
              <a:gd name="connsiteY110" fmla="*/ 65988 h 1589988"/>
              <a:gd name="connsiteX111" fmla="*/ 0 w 2821757"/>
              <a:gd name="connsiteY111" fmla="*/ 0 h 1589988"/>
              <a:gd name="connsiteX0" fmla="*/ 2821757 w 2821757"/>
              <a:gd name="connsiteY0" fmla="*/ 1589988 h 1589988"/>
              <a:gd name="connsiteX1" fmla="*/ 2551522 w 2821757"/>
              <a:gd name="connsiteY1" fmla="*/ 1589988 h 1589988"/>
              <a:gd name="connsiteX2" fmla="*/ 2551522 w 2821757"/>
              <a:gd name="connsiteY2" fmla="*/ 1545996 h 1589988"/>
              <a:gd name="connsiteX3" fmla="*/ 2510672 w 2821757"/>
              <a:gd name="connsiteY3" fmla="*/ 1545996 h 1589988"/>
              <a:gd name="connsiteX4" fmla="*/ 2510672 w 2821757"/>
              <a:gd name="connsiteY4" fmla="*/ 1514574 h 1589988"/>
              <a:gd name="connsiteX5" fmla="*/ 2460396 w 2821757"/>
              <a:gd name="connsiteY5" fmla="*/ 1514574 h 1589988"/>
              <a:gd name="connsiteX6" fmla="*/ 2460396 w 2821757"/>
              <a:gd name="connsiteY6" fmla="*/ 1473724 h 1589988"/>
              <a:gd name="connsiteX7" fmla="*/ 2193303 w 2821757"/>
              <a:gd name="connsiteY7" fmla="*/ 1480009 h 1589988"/>
              <a:gd name="connsiteX8" fmla="*/ 2193303 w 2821757"/>
              <a:gd name="connsiteY8" fmla="*/ 1454870 h 1589988"/>
              <a:gd name="connsiteX9" fmla="*/ 2158738 w 2821757"/>
              <a:gd name="connsiteY9" fmla="*/ 1454870 h 1589988"/>
              <a:gd name="connsiteX10" fmla="*/ 2158738 w 2821757"/>
              <a:gd name="connsiteY10" fmla="*/ 1407736 h 1589988"/>
              <a:gd name="connsiteX11" fmla="*/ 2143027 w 2821757"/>
              <a:gd name="connsiteY11" fmla="*/ 1407736 h 1589988"/>
              <a:gd name="connsiteX12" fmla="*/ 2143027 w 2821757"/>
              <a:gd name="connsiteY12" fmla="*/ 1382598 h 1589988"/>
              <a:gd name="connsiteX13" fmla="*/ 2127315 w 2821757"/>
              <a:gd name="connsiteY13" fmla="*/ 1382598 h 1589988"/>
              <a:gd name="connsiteX14" fmla="*/ 2117889 w 2821757"/>
              <a:gd name="connsiteY14" fmla="*/ 1373172 h 1589988"/>
              <a:gd name="connsiteX15" fmla="*/ 1982771 w 2821757"/>
              <a:gd name="connsiteY15" fmla="*/ 1382598 h 1589988"/>
              <a:gd name="connsiteX16" fmla="*/ 1982771 w 2821757"/>
              <a:gd name="connsiteY16" fmla="*/ 1363745 h 1589988"/>
              <a:gd name="connsiteX17" fmla="*/ 1932495 w 2821757"/>
              <a:gd name="connsiteY17" fmla="*/ 1363745 h 1589988"/>
              <a:gd name="connsiteX18" fmla="*/ 1932495 w 2821757"/>
              <a:gd name="connsiteY18" fmla="*/ 1351176 h 1589988"/>
              <a:gd name="connsiteX19" fmla="*/ 1866507 w 2821757"/>
              <a:gd name="connsiteY19" fmla="*/ 1351176 h 1589988"/>
              <a:gd name="connsiteX20" fmla="*/ 1866507 w 2821757"/>
              <a:gd name="connsiteY20" fmla="*/ 1329180 h 1589988"/>
              <a:gd name="connsiteX21" fmla="*/ 1819373 w 2821757"/>
              <a:gd name="connsiteY21" fmla="*/ 1329180 h 1589988"/>
              <a:gd name="connsiteX22" fmla="*/ 1825658 w 2821757"/>
              <a:gd name="connsiteY22" fmla="*/ 1322895 h 1589988"/>
              <a:gd name="connsiteX23" fmla="*/ 1665402 w 2821757"/>
              <a:gd name="connsiteY23" fmla="*/ 1322895 h 1589988"/>
              <a:gd name="connsiteX24" fmla="*/ 1681113 w 2821757"/>
              <a:gd name="connsiteY24" fmla="*/ 1307184 h 1589988"/>
              <a:gd name="connsiteX25" fmla="*/ 1640264 w 2821757"/>
              <a:gd name="connsiteY25" fmla="*/ 1307184 h 1589988"/>
              <a:gd name="connsiteX26" fmla="*/ 1640264 w 2821757"/>
              <a:gd name="connsiteY26" fmla="*/ 1272619 h 1589988"/>
              <a:gd name="connsiteX27" fmla="*/ 1514573 w 2821757"/>
              <a:gd name="connsiteY27" fmla="*/ 1272619 h 1589988"/>
              <a:gd name="connsiteX28" fmla="*/ 1514573 w 2821757"/>
              <a:gd name="connsiteY28" fmla="*/ 1234912 h 1589988"/>
              <a:gd name="connsiteX29" fmla="*/ 1420305 w 2821757"/>
              <a:gd name="connsiteY29" fmla="*/ 1234912 h 1589988"/>
              <a:gd name="connsiteX30" fmla="*/ 1420305 w 2821757"/>
              <a:gd name="connsiteY30" fmla="*/ 1206631 h 1589988"/>
              <a:gd name="connsiteX31" fmla="*/ 1385740 w 2821757"/>
              <a:gd name="connsiteY31" fmla="*/ 1206631 h 1589988"/>
              <a:gd name="connsiteX32" fmla="*/ 1385740 w 2821757"/>
              <a:gd name="connsiteY32" fmla="*/ 1206631 h 1589988"/>
              <a:gd name="connsiteX33" fmla="*/ 1366887 w 2821757"/>
              <a:gd name="connsiteY33" fmla="*/ 1187778 h 1589988"/>
              <a:gd name="connsiteX34" fmla="*/ 1366887 w 2821757"/>
              <a:gd name="connsiteY34" fmla="*/ 1168924 h 1589988"/>
              <a:gd name="connsiteX35" fmla="*/ 1335464 w 2821757"/>
              <a:gd name="connsiteY35" fmla="*/ 1168924 h 1589988"/>
              <a:gd name="connsiteX36" fmla="*/ 1335464 w 2821757"/>
              <a:gd name="connsiteY36" fmla="*/ 1140644 h 1589988"/>
              <a:gd name="connsiteX37" fmla="*/ 1282045 w 2821757"/>
              <a:gd name="connsiteY37" fmla="*/ 1140644 h 1589988"/>
              <a:gd name="connsiteX38" fmla="*/ 1282045 w 2821757"/>
              <a:gd name="connsiteY38" fmla="*/ 1102936 h 1589988"/>
              <a:gd name="connsiteX39" fmla="*/ 1143786 w 2821757"/>
              <a:gd name="connsiteY39" fmla="*/ 1102936 h 1589988"/>
              <a:gd name="connsiteX40" fmla="*/ 1143786 w 2821757"/>
              <a:gd name="connsiteY40" fmla="*/ 1058945 h 1589988"/>
              <a:gd name="connsiteX41" fmla="*/ 1118647 w 2821757"/>
              <a:gd name="connsiteY41" fmla="*/ 1058945 h 1589988"/>
              <a:gd name="connsiteX42" fmla="*/ 1099794 w 2821757"/>
              <a:gd name="connsiteY42" fmla="*/ 1040092 h 1589988"/>
              <a:gd name="connsiteX43" fmla="*/ 1080940 w 2821757"/>
              <a:gd name="connsiteY43" fmla="*/ 1030664 h 1589988"/>
              <a:gd name="connsiteX44" fmla="*/ 1080940 w 2821757"/>
              <a:gd name="connsiteY44" fmla="*/ 1014953 h 1589988"/>
              <a:gd name="connsiteX45" fmla="*/ 1024379 w 2821757"/>
              <a:gd name="connsiteY45" fmla="*/ 1014953 h 1589988"/>
              <a:gd name="connsiteX46" fmla="*/ 1024379 w 2821757"/>
              <a:gd name="connsiteY46" fmla="*/ 1002384 h 1589988"/>
              <a:gd name="connsiteX47" fmla="*/ 999241 w 2821757"/>
              <a:gd name="connsiteY47" fmla="*/ 1002384 h 1589988"/>
              <a:gd name="connsiteX48" fmla="*/ 999241 w 2821757"/>
              <a:gd name="connsiteY48" fmla="*/ 980388 h 1589988"/>
              <a:gd name="connsiteX49" fmla="*/ 980388 w 2821757"/>
              <a:gd name="connsiteY49" fmla="*/ 980388 h 1589988"/>
              <a:gd name="connsiteX50" fmla="*/ 980388 w 2821757"/>
              <a:gd name="connsiteY50" fmla="*/ 961534 h 1589988"/>
              <a:gd name="connsiteX51" fmla="*/ 961534 w 2821757"/>
              <a:gd name="connsiteY51" fmla="*/ 961534 h 1589988"/>
              <a:gd name="connsiteX52" fmla="*/ 961534 w 2821757"/>
              <a:gd name="connsiteY52" fmla="*/ 936396 h 1589988"/>
              <a:gd name="connsiteX53" fmla="*/ 914400 w 2821757"/>
              <a:gd name="connsiteY53" fmla="*/ 936396 h 1589988"/>
              <a:gd name="connsiteX54" fmla="*/ 914400 w 2821757"/>
              <a:gd name="connsiteY54" fmla="*/ 911258 h 1589988"/>
              <a:gd name="connsiteX55" fmla="*/ 882977 w 2821757"/>
              <a:gd name="connsiteY55" fmla="*/ 911258 h 1589988"/>
              <a:gd name="connsiteX56" fmla="*/ 882977 w 2821757"/>
              <a:gd name="connsiteY56" fmla="*/ 895547 h 1589988"/>
              <a:gd name="connsiteX57" fmla="*/ 848412 w 2821757"/>
              <a:gd name="connsiteY57" fmla="*/ 895547 h 1589988"/>
              <a:gd name="connsiteX58" fmla="*/ 848412 w 2821757"/>
              <a:gd name="connsiteY58" fmla="*/ 854697 h 1589988"/>
              <a:gd name="connsiteX59" fmla="*/ 791852 w 2821757"/>
              <a:gd name="connsiteY59" fmla="*/ 857840 h 1589988"/>
              <a:gd name="connsiteX60" fmla="*/ 791852 w 2821757"/>
              <a:gd name="connsiteY60" fmla="*/ 829559 h 1589988"/>
              <a:gd name="connsiteX61" fmla="*/ 766713 w 2821757"/>
              <a:gd name="connsiteY61" fmla="*/ 829559 h 1589988"/>
              <a:gd name="connsiteX62" fmla="*/ 766713 w 2821757"/>
              <a:gd name="connsiteY62" fmla="*/ 798136 h 1589988"/>
              <a:gd name="connsiteX63" fmla="*/ 744718 w 2821757"/>
              <a:gd name="connsiteY63" fmla="*/ 798136 h 1589988"/>
              <a:gd name="connsiteX64" fmla="*/ 744718 w 2821757"/>
              <a:gd name="connsiteY64" fmla="*/ 782425 h 1589988"/>
              <a:gd name="connsiteX65" fmla="*/ 716437 w 2821757"/>
              <a:gd name="connsiteY65" fmla="*/ 782425 h 1589988"/>
              <a:gd name="connsiteX66" fmla="*/ 716437 w 2821757"/>
              <a:gd name="connsiteY66" fmla="*/ 766714 h 1589988"/>
              <a:gd name="connsiteX67" fmla="*/ 694441 w 2821757"/>
              <a:gd name="connsiteY67" fmla="*/ 766714 h 1589988"/>
              <a:gd name="connsiteX68" fmla="*/ 694441 w 2821757"/>
              <a:gd name="connsiteY68" fmla="*/ 741576 h 1589988"/>
              <a:gd name="connsiteX69" fmla="*/ 685014 w 2821757"/>
              <a:gd name="connsiteY69" fmla="*/ 741576 h 1589988"/>
              <a:gd name="connsiteX70" fmla="*/ 703868 w 2821757"/>
              <a:gd name="connsiteY70" fmla="*/ 741576 h 1589988"/>
              <a:gd name="connsiteX71" fmla="*/ 663019 w 2821757"/>
              <a:gd name="connsiteY71" fmla="*/ 741576 h 1589988"/>
              <a:gd name="connsiteX72" fmla="*/ 678729 w 2821757"/>
              <a:gd name="connsiteY72" fmla="*/ 732150 h 1589988"/>
              <a:gd name="connsiteX73" fmla="*/ 656732 w 2821757"/>
              <a:gd name="connsiteY73" fmla="*/ 732149 h 1589988"/>
              <a:gd name="connsiteX74" fmla="*/ 666159 w 2821757"/>
              <a:gd name="connsiteY74" fmla="*/ 700726 h 1589988"/>
              <a:gd name="connsiteX75" fmla="*/ 637880 w 2821757"/>
              <a:gd name="connsiteY75" fmla="*/ 700726 h 1589988"/>
              <a:gd name="connsiteX76" fmla="*/ 628454 w 2821757"/>
              <a:gd name="connsiteY76" fmla="*/ 691299 h 1589988"/>
              <a:gd name="connsiteX77" fmla="*/ 571893 w 2821757"/>
              <a:gd name="connsiteY77" fmla="*/ 691299 h 1589988"/>
              <a:gd name="connsiteX78" fmla="*/ 571893 w 2821757"/>
              <a:gd name="connsiteY78" fmla="*/ 672446 h 1589988"/>
              <a:gd name="connsiteX79" fmla="*/ 515332 w 2821757"/>
              <a:gd name="connsiteY79" fmla="*/ 672446 h 1589988"/>
              <a:gd name="connsiteX80" fmla="*/ 515332 w 2821757"/>
              <a:gd name="connsiteY80" fmla="*/ 644165 h 1589988"/>
              <a:gd name="connsiteX81" fmla="*/ 465056 w 2821757"/>
              <a:gd name="connsiteY81" fmla="*/ 644165 h 1589988"/>
              <a:gd name="connsiteX82" fmla="*/ 452487 w 2821757"/>
              <a:gd name="connsiteY82" fmla="*/ 619027 h 1589988"/>
              <a:gd name="connsiteX83" fmla="*/ 408495 w 2821757"/>
              <a:gd name="connsiteY83" fmla="*/ 619027 h 1589988"/>
              <a:gd name="connsiteX84" fmla="*/ 402210 w 2821757"/>
              <a:gd name="connsiteY84" fmla="*/ 584462 h 1589988"/>
              <a:gd name="connsiteX85" fmla="*/ 380214 w 2821757"/>
              <a:gd name="connsiteY85" fmla="*/ 584462 h 1589988"/>
              <a:gd name="connsiteX86" fmla="*/ 380214 w 2821757"/>
              <a:gd name="connsiteY86" fmla="*/ 540470 h 1589988"/>
              <a:gd name="connsiteX87" fmla="*/ 386499 w 2821757"/>
              <a:gd name="connsiteY87" fmla="*/ 546754 h 1589988"/>
              <a:gd name="connsiteX88" fmla="*/ 377072 w 2821757"/>
              <a:gd name="connsiteY88" fmla="*/ 521617 h 1589988"/>
              <a:gd name="connsiteX89" fmla="*/ 336223 w 2821757"/>
              <a:gd name="connsiteY89" fmla="*/ 521617 h 1589988"/>
              <a:gd name="connsiteX90" fmla="*/ 345649 w 2821757"/>
              <a:gd name="connsiteY90" fmla="*/ 439918 h 1589988"/>
              <a:gd name="connsiteX91" fmla="*/ 301658 w 2821757"/>
              <a:gd name="connsiteY91" fmla="*/ 439918 h 1589988"/>
              <a:gd name="connsiteX92" fmla="*/ 301658 w 2821757"/>
              <a:gd name="connsiteY92" fmla="*/ 424207 h 1589988"/>
              <a:gd name="connsiteX93" fmla="*/ 273377 w 2821757"/>
              <a:gd name="connsiteY93" fmla="*/ 427349 h 1589988"/>
              <a:gd name="connsiteX94" fmla="*/ 276520 w 2821757"/>
              <a:gd name="connsiteY94" fmla="*/ 402211 h 1589988"/>
              <a:gd name="connsiteX95" fmla="*/ 257666 w 2821757"/>
              <a:gd name="connsiteY95" fmla="*/ 402211 h 1589988"/>
              <a:gd name="connsiteX96" fmla="*/ 257666 w 2821757"/>
              <a:gd name="connsiteY96" fmla="*/ 373930 h 1589988"/>
              <a:gd name="connsiteX97" fmla="*/ 245097 w 2821757"/>
              <a:gd name="connsiteY97" fmla="*/ 373930 h 1589988"/>
              <a:gd name="connsiteX98" fmla="*/ 245097 w 2821757"/>
              <a:gd name="connsiteY98" fmla="*/ 348792 h 1589988"/>
              <a:gd name="connsiteX99" fmla="*/ 248239 w 2821757"/>
              <a:gd name="connsiteY99" fmla="*/ 348792 h 1589988"/>
              <a:gd name="connsiteX100" fmla="*/ 235670 w 2821757"/>
              <a:gd name="connsiteY100" fmla="*/ 295374 h 1589988"/>
              <a:gd name="connsiteX101" fmla="*/ 235670 w 2821757"/>
              <a:gd name="connsiteY101" fmla="*/ 263951 h 1589988"/>
              <a:gd name="connsiteX102" fmla="*/ 194821 w 2821757"/>
              <a:gd name="connsiteY102" fmla="*/ 260809 h 1589988"/>
              <a:gd name="connsiteX103" fmla="*/ 194821 w 2821757"/>
              <a:gd name="connsiteY103" fmla="*/ 194821 h 1589988"/>
              <a:gd name="connsiteX104" fmla="*/ 175967 w 2821757"/>
              <a:gd name="connsiteY104" fmla="*/ 194821 h 1589988"/>
              <a:gd name="connsiteX105" fmla="*/ 175967 w 2821757"/>
              <a:gd name="connsiteY105" fmla="*/ 157114 h 1589988"/>
              <a:gd name="connsiteX106" fmla="*/ 87983 w 2821757"/>
              <a:gd name="connsiteY106" fmla="*/ 153972 h 1589988"/>
              <a:gd name="connsiteX107" fmla="*/ 84841 w 2821757"/>
              <a:gd name="connsiteY107" fmla="*/ 84842 h 1589988"/>
              <a:gd name="connsiteX108" fmla="*/ 56561 w 2821757"/>
              <a:gd name="connsiteY108" fmla="*/ 84842 h 1589988"/>
              <a:gd name="connsiteX109" fmla="*/ 56561 w 2821757"/>
              <a:gd name="connsiteY109" fmla="*/ 62846 h 1589988"/>
              <a:gd name="connsiteX110" fmla="*/ 0 w 2821757"/>
              <a:gd name="connsiteY110" fmla="*/ 65988 h 1589988"/>
              <a:gd name="connsiteX111" fmla="*/ 0 w 2821757"/>
              <a:gd name="connsiteY111" fmla="*/ 0 h 1589988"/>
              <a:gd name="connsiteX0" fmla="*/ 2821757 w 2821757"/>
              <a:gd name="connsiteY0" fmla="*/ 1589988 h 1589988"/>
              <a:gd name="connsiteX1" fmla="*/ 2551522 w 2821757"/>
              <a:gd name="connsiteY1" fmla="*/ 1589988 h 1589988"/>
              <a:gd name="connsiteX2" fmla="*/ 2551522 w 2821757"/>
              <a:gd name="connsiteY2" fmla="*/ 1545996 h 1589988"/>
              <a:gd name="connsiteX3" fmla="*/ 2510672 w 2821757"/>
              <a:gd name="connsiteY3" fmla="*/ 1545996 h 1589988"/>
              <a:gd name="connsiteX4" fmla="*/ 2510672 w 2821757"/>
              <a:gd name="connsiteY4" fmla="*/ 1514574 h 1589988"/>
              <a:gd name="connsiteX5" fmla="*/ 2460396 w 2821757"/>
              <a:gd name="connsiteY5" fmla="*/ 1514574 h 1589988"/>
              <a:gd name="connsiteX6" fmla="*/ 2460396 w 2821757"/>
              <a:gd name="connsiteY6" fmla="*/ 1473724 h 1589988"/>
              <a:gd name="connsiteX7" fmla="*/ 2193303 w 2821757"/>
              <a:gd name="connsiteY7" fmla="*/ 1480009 h 1589988"/>
              <a:gd name="connsiteX8" fmla="*/ 2193303 w 2821757"/>
              <a:gd name="connsiteY8" fmla="*/ 1454870 h 1589988"/>
              <a:gd name="connsiteX9" fmla="*/ 2158738 w 2821757"/>
              <a:gd name="connsiteY9" fmla="*/ 1454870 h 1589988"/>
              <a:gd name="connsiteX10" fmla="*/ 2158738 w 2821757"/>
              <a:gd name="connsiteY10" fmla="*/ 1407736 h 1589988"/>
              <a:gd name="connsiteX11" fmla="*/ 2143027 w 2821757"/>
              <a:gd name="connsiteY11" fmla="*/ 1407736 h 1589988"/>
              <a:gd name="connsiteX12" fmla="*/ 2143027 w 2821757"/>
              <a:gd name="connsiteY12" fmla="*/ 1382598 h 1589988"/>
              <a:gd name="connsiteX13" fmla="*/ 2127315 w 2821757"/>
              <a:gd name="connsiteY13" fmla="*/ 1382598 h 1589988"/>
              <a:gd name="connsiteX14" fmla="*/ 2117889 w 2821757"/>
              <a:gd name="connsiteY14" fmla="*/ 1373172 h 1589988"/>
              <a:gd name="connsiteX15" fmla="*/ 1982771 w 2821757"/>
              <a:gd name="connsiteY15" fmla="*/ 1382598 h 1589988"/>
              <a:gd name="connsiteX16" fmla="*/ 1982771 w 2821757"/>
              <a:gd name="connsiteY16" fmla="*/ 1363745 h 1589988"/>
              <a:gd name="connsiteX17" fmla="*/ 1932495 w 2821757"/>
              <a:gd name="connsiteY17" fmla="*/ 1363745 h 1589988"/>
              <a:gd name="connsiteX18" fmla="*/ 1932495 w 2821757"/>
              <a:gd name="connsiteY18" fmla="*/ 1351176 h 1589988"/>
              <a:gd name="connsiteX19" fmla="*/ 1866507 w 2821757"/>
              <a:gd name="connsiteY19" fmla="*/ 1351176 h 1589988"/>
              <a:gd name="connsiteX20" fmla="*/ 1866507 w 2821757"/>
              <a:gd name="connsiteY20" fmla="*/ 1329180 h 1589988"/>
              <a:gd name="connsiteX21" fmla="*/ 1819373 w 2821757"/>
              <a:gd name="connsiteY21" fmla="*/ 1329180 h 1589988"/>
              <a:gd name="connsiteX22" fmla="*/ 1825658 w 2821757"/>
              <a:gd name="connsiteY22" fmla="*/ 1322895 h 1589988"/>
              <a:gd name="connsiteX23" fmla="*/ 1665402 w 2821757"/>
              <a:gd name="connsiteY23" fmla="*/ 1322895 h 1589988"/>
              <a:gd name="connsiteX24" fmla="*/ 1681113 w 2821757"/>
              <a:gd name="connsiteY24" fmla="*/ 1307184 h 1589988"/>
              <a:gd name="connsiteX25" fmla="*/ 1640264 w 2821757"/>
              <a:gd name="connsiteY25" fmla="*/ 1307184 h 1589988"/>
              <a:gd name="connsiteX26" fmla="*/ 1640264 w 2821757"/>
              <a:gd name="connsiteY26" fmla="*/ 1272619 h 1589988"/>
              <a:gd name="connsiteX27" fmla="*/ 1514573 w 2821757"/>
              <a:gd name="connsiteY27" fmla="*/ 1272619 h 1589988"/>
              <a:gd name="connsiteX28" fmla="*/ 1514573 w 2821757"/>
              <a:gd name="connsiteY28" fmla="*/ 1234912 h 1589988"/>
              <a:gd name="connsiteX29" fmla="*/ 1420305 w 2821757"/>
              <a:gd name="connsiteY29" fmla="*/ 1234912 h 1589988"/>
              <a:gd name="connsiteX30" fmla="*/ 1420305 w 2821757"/>
              <a:gd name="connsiteY30" fmla="*/ 1206631 h 1589988"/>
              <a:gd name="connsiteX31" fmla="*/ 1385740 w 2821757"/>
              <a:gd name="connsiteY31" fmla="*/ 1206631 h 1589988"/>
              <a:gd name="connsiteX32" fmla="*/ 1385740 w 2821757"/>
              <a:gd name="connsiteY32" fmla="*/ 1206631 h 1589988"/>
              <a:gd name="connsiteX33" fmla="*/ 1366887 w 2821757"/>
              <a:gd name="connsiteY33" fmla="*/ 1187778 h 1589988"/>
              <a:gd name="connsiteX34" fmla="*/ 1366887 w 2821757"/>
              <a:gd name="connsiteY34" fmla="*/ 1168924 h 1589988"/>
              <a:gd name="connsiteX35" fmla="*/ 1335464 w 2821757"/>
              <a:gd name="connsiteY35" fmla="*/ 1168924 h 1589988"/>
              <a:gd name="connsiteX36" fmla="*/ 1335464 w 2821757"/>
              <a:gd name="connsiteY36" fmla="*/ 1140644 h 1589988"/>
              <a:gd name="connsiteX37" fmla="*/ 1282045 w 2821757"/>
              <a:gd name="connsiteY37" fmla="*/ 1140644 h 1589988"/>
              <a:gd name="connsiteX38" fmla="*/ 1282045 w 2821757"/>
              <a:gd name="connsiteY38" fmla="*/ 1102936 h 1589988"/>
              <a:gd name="connsiteX39" fmla="*/ 1143786 w 2821757"/>
              <a:gd name="connsiteY39" fmla="*/ 1102936 h 1589988"/>
              <a:gd name="connsiteX40" fmla="*/ 1143786 w 2821757"/>
              <a:gd name="connsiteY40" fmla="*/ 1058945 h 1589988"/>
              <a:gd name="connsiteX41" fmla="*/ 1118647 w 2821757"/>
              <a:gd name="connsiteY41" fmla="*/ 1058945 h 1589988"/>
              <a:gd name="connsiteX42" fmla="*/ 1099794 w 2821757"/>
              <a:gd name="connsiteY42" fmla="*/ 1040092 h 1589988"/>
              <a:gd name="connsiteX43" fmla="*/ 1080940 w 2821757"/>
              <a:gd name="connsiteY43" fmla="*/ 1030664 h 1589988"/>
              <a:gd name="connsiteX44" fmla="*/ 1080940 w 2821757"/>
              <a:gd name="connsiteY44" fmla="*/ 1014953 h 1589988"/>
              <a:gd name="connsiteX45" fmla="*/ 1024379 w 2821757"/>
              <a:gd name="connsiteY45" fmla="*/ 1014953 h 1589988"/>
              <a:gd name="connsiteX46" fmla="*/ 1024379 w 2821757"/>
              <a:gd name="connsiteY46" fmla="*/ 1002384 h 1589988"/>
              <a:gd name="connsiteX47" fmla="*/ 999241 w 2821757"/>
              <a:gd name="connsiteY47" fmla="*/ 1002384 h 1589988"/>
              <a:gd name="connsiteX48" fmla="*/ 999241 w 2821757"/>
              <a:gd name="connsiteY48" fmla="*/ 980388 h 1589988"/>
              <a:gd name="connsiteX49" fmla="*/ 980388 w 2821757"/>
              <a:gd name="connsiteY49" fmla="*/ 980388 h 1589988"/>
              <a:gd name="connsiteX50" fmla="*/ 980388 w 2821757"/>
              <a:gd name="connsiteY50" fmla="*/ 961534 h 1589988"/>
              <a:gd name="connsiteX51" fmla="*/ 961534 w 2821757"/>
              <a:gd name="connsiteY51" fmla="*/ 961534 h 1589988"/>
              <a:gd name="connsiteX52" fmla="*/ 961534 w 2821757"/>
              <a:gd name="connsiteY52" fmla="*/ 936396 h 1589988"/>
              <a:gd name="connsiteX53" fmla="*/ 914400 w 2821757"/>
              <a:gd name="connsiteY53" fmla="*/ 936396 h 1589988"/>
              <a:gd name="connsiteX54" fmla="*/ 914400 w 2821757"/>
              <a:gd name="connsiteY54" fmla="*/ 911258 h 1589988"/>
              <a:gd name="connsiteX55" fmla="*/ 882977 w 2821757"/>
              <a:gd name="connsiteY55" fmla="*/ 911258 h 1589988"/>
              <a:gd name="connsiteX56" fmla="*/ 882977 w 2821757"/>
              <a:gd name="connsiteY56" fmla="*/ 895547 h 1589988"/>
              <a:gd name="connsiteX57" fmla="*/ 848412 w 2821757"/>
              <a:gd name="connsiteY57" fmla="*/ 895547 h 1589988"/>
              <a:gd name="connsiteX58" fmla="*/ 848412 w 2821757"/>
              <a:gd name="connsiteY58" fmla="*/ 854697 h 1589988"/>
              <a:gd name="connsiteX59" fmla="*/ 791852 w 2821757"/>
              <a:gd name="connsiteY59" fmla="*/ 857840 h 1589988"/>
              <a:gd name="connsiteX60" fmla="*/ 791852 w 2821757"/>
              <a:gd name="connsiteY60" fmla="*/ 829559 h 1589988"/>
              <a:gd name="connsiteX61" fmla="*/ 766713 w 2821757"/>
              <a:gd name="connsiteY61" fmla="*/ 829559 h 1589988"/>
              <a:gd name="connsiteX62" fmla="*/ 766713 w 2821757"/>
              <a:gd name="connsiteY62" fmla="*/ 798136 h 1589988"/>
              <a:gd name="connsiteX63" fmla="*/ 744718 w 2821757"/>
              <a:gd name="connsiteY63" fmla="*/ 798136 h 1589988"/>
              <a:gd name="connsiteX64" fmla="*/ 744718 w 2821757"/>
              <a:gd name="connsiteY64" fmla="*/ 782425 h 1589988"/>
              <a:gd name="connsiteX65" fmla="*/ 716437 w 2821757"/>
              <a:gd name="connsiteY65" fmla="*/ 782425 h 1589988"/>
              <a:gd name="connsiteX66" fmla="*/ 716437 w 2821757"/>
              <a:gd name="connsiteY66" fmla="*/ 766714 h 1589988"/>
              <a:gd name="connsiteX67" fmla="*/ 694441 w 2821757"/>
              <a:gd name="connsiteY67" fmla="*/ 766714 h 1589988"/>
              <a:gd name="connsiteX68" fmla="*/ 694441 w 2821757"/>
              <a:gd name="connsiteY68" fmla="*/ 741576 h 1589988"/>
              <a:gd name="connsiteX69" fmla="*/ 685014 w 2821757"/>
              <a:gd name="connsiteY69" fmla="*/ 741576 h 1589988"/>
              <a:gd name="connsiteX70" fmla="*/ 703868 w 2821757"/>
              <a:gd name="connsiteY70" fmla="*/ 741576 h 1589988"/>
              <a:gd name="connsiteX71" fmla="*/ 663019 w 2821757"/>
              <a:gd name="connsiteY71" fmla="*/ 741576 h 1589988"/>
              <a:gd name="connsiteX72" fmla="*/ 678729 w 2821757"/>
              <a:gd name="connsiteY72" fmla="*/ 732150 h 1589988"/>
              <a:gd name="connsiteX73" fmla="*/ 671019 w 2821757"/>
              <a:gd name="connsiteY73" fmla="*/ 725005 h 1589988"/>
              <a:gd name="connsiteX74" fmla="*/ 666159 w 2821757"/>
              <a:gd name="connsiteY74" fmla="*/ 700726 h 1589988"/>
              <a:gd name="connsiteX75" fmla="*/ 637880 w 2821757"/>
              <a:gd name="connsiteY75" fmla="*/ 700726 h 1589988"/>
              <a:gd name="connsiteX76" fmla="*/ 628454 w 2821757"/>
              <a:gd name="connsiteY76" fmla="*/ 691299 h 1589988"/>
              <a:gd name="connsiteX77" fmla="*/ 571893 w 2821757"/>
              <a:gd name="connsiteY77" fmla="*/ 691299 h 1589988"/>
              <a:gd name="connsiteX78" fmla="*/ 571893 w 2821757"/>
              <a:gd name="connsiteY78" fmla="*/ 672446 h 1589988"/>
              <a:gd name="connsiteX79" fmla="*/ 515332 w 2821757"/>
              <a:gd name="connsiteY79" fmla="*/ 672446 h 1589988"/>
              <a:gd name="connsiteX80" fmla="*/ 515332 w 2821757"/>
              <a:gd name="connsiteY80" fmla="*/ 644165 h 1589988"/>
              <a:gd name="connsiteX81" fmla="*/ 465056 w 2821757"/>
              <a:gd name="connsiteY81" fmla="*/ 644165 h 1589988"/>
              <a:gd name="connsiteX82" fmla="*/ 452487 w 2821757"/>
              <a:gd name="connsiteY82" fmla="*/ 619027 h 1589988"/>
              <a:gd name="connsiteX83" fmla="*/ 408495 w 2821757"/>
              <a:gd name="connsiteY83" fmla="*/ 619027 h 1589988"/>
              <a:gd name="connsiteX84" fmla="*/ 402210 w 2821757"/>
              <a:gd name="connsiteY84" fmla="*/ 584462 h 1589988"/>
              <a:gd name="connsiteX85" fmla="*/ 380214 w 2821757"/>
              <a:gd name="connsiteY85" fmla="*/ 584462 h 1589988"/>
              <a:gd name="connsiteX86" fmla="*/ 380214 w 2821757"/>
              <a:gd name="connsiteY86" fmla="*/ 540470 h 1589988"/>
              <a:gd name="connsiteX87" fmla="*/ 386499 w 2821757"/>
              <a:gd name="connsiteY87" fmla="*/ 546754 h 1589988"/>
              <a:gd name="connsiteX88" fmla="*/ 377072 w 2821757"/>
              <a:gd name="connsiteY88" fmla="*/ 521617 h 1589988"/>
              <a:gd name="connsiteX89" fmla="*/ 336223 w 2821757"/>
              <a:gd name="connsiteY89" fmla="*/ 521617 h 1589988"/>
              <a:gd name="connsiteX90" fmla="*/ 345649 w 2821757"/>
              <a:gd name="connsiteY90" fmla="*/ 439918 h 1589988"/>
              <a:gd name="connsiteX91" fmla="*/ 301658 w 2821757"/>
              <a:gd name="connsiteY91" fmla="*/ 439918 h 1589988"/>
              <a:gd name="connsiteX92" fmla="*/ 301658 w 2821757"/>
              <a:gd name="connsiteY92" fmla="*/ 424207 h 1589988"/>
              <a:gd name="connsiteX93" fmla="*/ 273377 w 2821757"/>
              <a:gd name="connsiteY93" fmla="*/ 427349 h 1589988"/>
              <a:gd name="connsiteX94" fmla="*/ 276520 w 2821757"/>
              <a:gd name="connsiteY94" fmla="*/ 402211 h 1589988"/>
              <a:gd name="connsiteX95" fmla="*/ 257666 w 2821757"/>
              <a:gd name="connsiteY95" fmla="*/ 402211 h 1589988"/>
              <a:gd name="connsiteX96" fmla="*/ 257666 w 2821757"/>
              <a:gd name="connsiteY96" fmla="*/ 373930 h 1589988"/>
              <a:gd name="connsiteX97" fmla="*/ 245097 w 2821757"/>
              <a:gd name="connsiteY97" fmla="*/ 373930 h 1589988"/>
              <a:gd name="connsiteX98" fmla="*/ 245097 w 2821757"/>
              <a:gd name="connsiteY98" fmla="*/ 348792 h 1589988"/>
              <a:gd name="connsiteX99" fmla="*/ 248239 w 2821757"/>
              <a:gd name="connsiteY99" fmla="*/ 348792 h 1589988"/>
              <a:gd name="connsiteX100" fmla="*/ 235670 w 2821757"/>
              <a:gd name="connsiteY100" fmla="*/ 295374 h 1589988"/>
              <a:gd name="connsiteX101" fmla="*/ 235670 w 2821757"/>
              <a:gd name="connsiteY101" fmla="*/ 263951 h 1589988"/>
              <a:gd name="connsiteX102" fmla="*/ 194821 w 2821757"/>
              <a:gd name="connsiteY102" fmla="*/ 260809 h 1589988"/>
              <a:gd name="connsiteX103" fmla="*/ 194821 w 2821757"/>
              <a:gd name="connsiteY103" fmla="*/ 194821 h 1589988"/>
              <a:gd name="connsiteX104" fmla="*/ 175967 w 2821757"/>
              <a:gd name="connsiteY104" fmla="*/ 194821 h 1589988"/>
              <a:gd name="connsiteX105" fmla="*/ 175967 w 2821757"/>
              <a:gd name="connsiteY105" fmla="*/ 157114 h 1589988"/>
              <a:gd name="connsiteX106" fmla="*/ 87983 w 2821757"/>
              <a:gd name="connsiteY106" fmla="*/ 153972 h 1589988"/>
              <a:gd name="connsiteX107" fmla="*/ 84841 w 2821757"/>
              <a:gd name="connsiteY107" fmla="*/ 84842 h 1589988"/>
              <a:gd name="connsiteX108" fmla="*/ 56561 w 2821757"/>
              <a:gd name="connsiteY108" fmla="*/ 84842 h 1589988"/>
              <a:gd name="connsiteX109" fmla="*/ 56561 w 2821757"/>
              <a:gd name="connsiteY109" fmla="*/ 62846 h 1589988"/>
              <a:gd name="connsiteX110" fmla="*/ 0 w 2821757"/>
              <a:gd name="connsiteY110" fmla="*/ 65988 h 1589988"/>
              <a:gd name="connsiteX111" fmla="*/ 0 w 2821757"/>
              <a:gd name="connsiteY111" fmla="*/ 0 h 1589988"/>
              <a:gd name="connsiteX0" fmla="*/ 2821757 w 2821757"/>
              <a:gd name="connsiteY0" fmla="*/ 1589988 h 1589988"/>
              <a:gd name="connsiteX1" fmla="*/ 2551522 w 2821757"/>
              <a:gd name="connsiteY1" fmla="*/ 1589988 h 1589988"/>
              <a:gd name="connsiteX2" fmla="*/ 2551522 w 2821757"/>
              <a:gd name="connsiteY2" fmla="*/ 1545996 h 1589988"/>
              <a:gd name="connsiteX3" fmla="*/ 2510672 w 2821757"/>
              <a:gd name="connsiteY3" fmla="*/ 1545996 h 1589988"/>
              <a:gd name="connsiteX4" fmla="*/ 2510672 w 2821757"/>
              <a:gd name="connsiteY4" fmla="*/ 1514574 h 1589988"/>
              <a:gd name="connsiteX5" fmla="*/ 2460396 w 2821757"/>
              <a:gd name="connsiteY5" fmla="*/ 1514574 h 1589988"/>
              <a:gd name="connsiteX6" fmla="*/ 2460396 w 2821757"/>
              <a:gd name="connsiteY6" fmla="*/ 1473724 h 1589988"/>
              <a:gd name="connsiteX7" fmla="*/ 2193303 w 2821757"/>
              <a:gd name="connsiteY7" fmla="*/ 1480009 h 1589988"/>
              <a:gd name="connsiteX8" fmla="*/ 2193303 w 2821757"/>
              <a:gd name="connsiteY8" fmla="*/ 1454870 h 1589988"/>
              <a:gd name="connsiteX9" fmla="*/ 2158738 w 2821757"/>
              <a:gd name="connsiteY9" fmla="*/ 1454870 h 1589988"/>
              <a:gd name="connsiteX10" fmla="*/ 2158738 w 2821757"/>
              <a:gd name="connsiteY10" fmla="*/ 1407736 h 1589988"/>
              <a:gd name="connsiteX11" fmla="*/ 2143027 w 2821757"/>
              <a:gd name="connsiteY11" fmla="*/ 1407736 h 1589988"/>
              <a:gd name="connsiteX12" fmla="*/ 2143027 w 2821757"/>
              <a:gd name="connsiteY12" fmla="*/ 1382598 h 1589988"/>
              <a:gd name="connsiteX13" fmla="*/ 2127315 w 2821757"/>
              <a:gd name="connsiteY13" fmla="*/ 1382598 h 1589988"/>
              <a:gd name="connsiteX14" fmla="*/ 2117889 w 2821757"/>
              <a:gd name="connsiteY14" fmla="*/ 1373172 h 1589988"/>
              <a:gd name="connsiteX15" fmla="*/ 1982771 w 2821757"/>
              <a:gd name="connsiteY15" fmla="*/ 1382598 h 1589988"/>
              <a:gd name="connsiteX16" fmla="*/ 1982771 w 2821757"/>
              <a:gd name="connsiteY16" fmla="*/ 1363745 h 1589988"/>
              <a:gd name="connsiteX17" fmla="*/ 1932495 w 2821757"/>
              <a:gd name="connsiteY17" fmla="*/ 1363745 h 1589988"/>
              <a:gd name="connsiteX18" fmla="*/ 1932495 w 2821757"/>
              <a:gd name="connsiteY18" fmla="*/ 1351176 h 1589988"/>
              <a:gd name="connsiteX19" fmla="*/ 1866507 w 2821757"/>
              <a:gd name="connsiteY19" fmla="*/ 1351176 h 1589988"/>
              <a:gd name="connsiteX20" fmla="*/ 1866507 w 2821757"/>
              <a:gd name="connsiteY20" fmla="*/ 1329180 h 1589988"/>
              <a:gd name="connsiteX21" fmla="*/ 1819373 w 2821757"/>
              <a:gd name="connsiteY21" fmla="*/ 1329180 h 1589988"/>
              <a:gd name="connsiteX22" fmla="*/ 1825658 w 2821757"/>
              <a:gd name="connsiteY22" fmla="*/ 1322895 h 1589988"/>
              <a:gd name="connsiteX23" fmla="*/ 1665402 w 2821757"/>
              <a:gd name="connsiteY23" fmla="*/ 1322895 h 1589988"/>
              <a:gd name="connsiteX24" fmla="*/ 1681113 w 2821757"/>
              <a:gd name="connsiteY24" fmla="*/ 1307184 h 1589988"/>
              <a:gd name="connsiteX25" fmla="*/ 1640264 w 2821757"/>
              <a:gd name="connsiteY25" fmla="*/ 1307184 h 1589988"/>
              <a:gd name="connsiteX26" fmla="*/ 1640264 w 2821757"/>
              <a:gd name="connsiteY26" fmla="*/ 1272619 h 1589988"/>
              <a:gd name="connsiteX27" fmla="*/ 1514573 w 2821757"/>
              <a:gd name="connsiteY27" fmla="*/ 1272619 h 1589988"/>
              <a:gd name="connsiteX28" fmla="*/ 1514573 w 2821757"/>
              <a:gd name="connsiteY28" fmla="*/ 1234912 h 1589988"/>
              <a:gd name="connsiteX29" fmla="*/ 1420305 w 2821757"/>
              <a:gd name="connsiteY29" fmla="*/ 1234912 h 1589988"/>
              <a:gd name="connsiteX30" fmla="*/ 1420305 w 2821757"/>
              <a:gd name="connsiteY30" fmla="*/ 1206631 h 1589988"/>
              <a:gd name="connsiteX31" fmla="*/ 1385740 w 2821757"/>
              <a:gd name="connsiteY31" fmla="*/ 1206631 h 1589988"/>
              <a:gd name="connsiteX32" fmla="*/ 1385740 w 2821757"/>
              <a:gd name="connsiteY32" fmla="*/ 1206631 h 1589988"/>
              <a:gd name="connsiteX33" fmla="*/ 1366887 w 2821757"/>
              <a:gd name="connsiteY33" fmla="*/ 1187778 h 1589988"/>
              <a:gd name="connsiteX34" fmla="*/ 1366887 w 2821757"/>
              <a:gd name="connsiteY34" fmla="*/ 1168924 h 1589988"/>
              <a:gd name="connsiteX35" fmla="*/ 1335464 w 2821757"/>
              <a:gd name="connsiteY35" fmla="*/ 1168924 h 1589988"/>
              <a:gd name="connsiteX36" fmla="*/ 1335464 w 2821757"/>
              <a:gd name="connsiteY36" fmla="*/ 1140644 h 1589988"/>
              <a:gd name="connsiteX37" fmla="*/ 1282045 w 2821757"/>
              <a:gd name="connsiteY37" fmla="*/ 1140644 h 1589988"/>
              <a:gd name="connsiteX38" fmla="*/ 1282045 w 2821757"/>
              <a:gd name="connsiteY38" fmla="*/ 1102936 h 1589988"/>
              <a:gd name="connsiteX39" fmla="*/ 1143786 w 2821757"/>
              <a:gd name="connsiteY39" fmla="*/ 1102936 h 1589988"/>
              <a:gd name="connsiteX40" fmla="*/ 1143786 w 2821757"/>
              <a:gd name="connsiteY40" fmla="*/ 1058945 h 1589988"/>
              <a:gd name="connsiteX41" fmla="*/ 1118647 w 2821757"/>
              <a:gd name="connsiteY41" fmla="*/ 1058945 h 1589988"/>
              <a:gd name="connsiteX42" fmla="*/ 1099794 w 2821757"/>
              <a:gd name="connsiteY42" fmla="*/ 1040092 h 1589988"/>
              <a:gd name="connsiteX43" fmla="*/ 1080940 w 2821757"/>
              <a:gd name="connsiteY43" fmla="*/ 1030664 h 1589988"/>
              <a:gd name="connsiteX44" fmla="*/ 1080940 w 2821757"/>
              <a:gd name="connsiteY44" fmla="*/ 1014953 h 1589988"/>
              <a:gd name="connsiteX45" fmla="*/ 1024379 w 2821757"/>
              <a:gd name="connsiteY45" fmla="*/ 1014953 h 1589988"/>
              <a:gd name="connsiteX46" fmla="*/ 1024379 w 2821757"/>
              <a:gd name="connsiteY46" fmla="*/ 1002384 h 1589988"/>
              <a:gd name="connsiteX47" fmla="*/ 999241 w 2821757"/>
              <a:gd name="connsiteY47" fmla="*/ 1002384 h 1589988"/>
              <a:gd name="connsiteX48" fmla="*/ 999241 w 2821757"/>
              <a:gd name="connsiteY48" fmla="*/ 980388 h 1589988"/>
              <a:gd name="connsiteX49" fmla="*/ 980388 w 2821757"/>
              <a:gd name="connsiteY49" fmla="*/ 980388 h 1589988"/>
              <a:gd name="connsiteX50" fmla="*/ 980388 w 2821757"/>
              <a:gd name="connsiteY50" fmla="*/ 961534 h 1589988"/>
              <a:gd name="connsiteX51" fmla="*/ 961534 w 2821757"/>
              <a:gd name="connsiteY51" fmla="*/ 961534 h 1589988"/>
              <a:gd name="connsiteX52" fmla="*/ 961534 w 2821757"/>
              <a:gd name="connsiteY52" fmla="*/ 936396 h 1589988"/>
              <a:gd name="connsiteX53" fmla="*/ 914400 w 2821757"/>
              <a:gd name="connsiteY53" fmla="*/ 936396 h 1589988"/>
              <a:gd name="connsiteX54" fmla="*/ 914400 w 2821757"/>
              <a:gd name="connsiteY54" fmla="*/ 911258 h 1589988"/>
              <a:gd name="connsiteX55" fmla="*/ 882977 w 2821757"/>
              <a:gd name="connsiteY55" fmla="*/ 911258 h 1589988"/>
              <a:gd name="connsiteX56" fmla="*/ 882977 w 2821757"/>
              <a:gd name="connsiteY56" fmla="*/ 895547 h 1589988"/>
              <a:gd name="connsiteX57" fmla="*/ 848412 w 2821757"/>
              <a:gd name="connsiteY57" fmla="*/ 895547 h 1589988"/>
              <a:gd name="connsiteX58" fmla="*/ 848412 w 2821757"/>
              <a:gd name="connsiteY58" fmla="*/ 854697 h 1589988"/>
              <a:gd name="connsiteX59" fmla="*/ 791852 w 2821757"/>
              <a:gd name="connsiteY59" fmla="*/ 857840 h 1589988"/>
              <a:gd name="connsiteX60" fmla="*/ 791852 w 2821757"/>
              <a:gd name="connsiteY60" fmla="*/ 829559 h 1589988"/>
              <a:gd name="connsiteX61" fmla="*/ 766713 w 2821757"/>
              <a:gd name="connsiteY61" fmla="*/ 829559 h 1589988"/>
              <a:gd name="connsiteX62" fmla="*/ 766713 w 2821757"/>
              <a:gd name="connsiteY62" fmla="*/ 798136 h 1589988"/>
              <a:gd name="connsiteX63" fmla="*/ 744718 w 2821757"/>
              <a:gd name="connsiteY63" fmla="*/ 798136 h 1589988"/>
              <a:gd name="connsiteX64" fmla="*/ 744718 w 2821757"/>
              <a:gd name="connsiteY64" fmla="*/ 782425 h 1589988"/>
              <a:gd name="connsiteX65" fmla="*/ 716437 w 2821757"/>
              <a:gd name="connsiteY65" fmla="*/ 782425 h 1589988"/>
              <a:gd name="connsiteX66" fmla="*/ 716437 w 2821757"/>
              <a:gd name="connsiteY66" fmla="*/ 766714 h 1589988"/>
              <a:gd name="connsiteX67" fmla="*/ 694441 w 2821757"/>
              <a:gd name="connsiteY67" fmla="*/ 766714 h 1589988"/>
              <a:gd name="connsiteX68" fmla="*/ 694441 w 2821757"/>
              <a:gd name="connsiteY68" fmla="*/ 741576 h 1589988"/>
              <a:gd name="connsiteX69" fmla="*/ 685014 w 2821757"/>
              <a:gd name="connsiteY69" fmla="*/ 741576 h 1589988"/>
              <a:gd name="connsiteX70" fmla="*/ 703868 w 2821757"/>
              <a:gd name="connsiteY70" fmla="*/ 741576 h 1589988"/>
              <a:gd name="connsiteX71" fmla="*/ 663019 w 2821757"/>
              <a:gd name="connsiteY71" fmla="*/ 741576 h 1589988"/>
              <a:gd name="connsiteX72" fmla="*/ 678729 w 2821757"/>
              <a:gd name="connsiteY72" fmla="*/ 732150 h 1589988"/>
              <a:gd name="connsiteX73" fmla="*/ 666257 w 2821757"/>
              <a:gd name="connsiteY73" fmla="*/ 725005 h 1589988"/>
              <a:gd name="connsiteX74" fmla="*/ 666159 w 2821757"/>
              <a:gd name="connsiteY74" fmla="*/ 700726 h 1589988"/>
              <a:gd name="connsiteX75" fmla="*/ 637880 w 2821757"/>
              <a:gd name="connsiteY75" fmla="*/ 700726 h 1589988"/>
              <a:gd name="connsiteX76" fmla="*/ 628454 w 2821757"/>
              <a:gd name="connsiteY76" fmla="*/ 691299 h 1589988"/>
              <a:gd name="connsiteX77" fmla="*/ 571893 w 2821757"/>
              <a:gd name="connsiteY77" fmla="*/ 691299 h 1589988"/>
              <a:gd name="connsiteX78" fmla="*/ 571893 w 2821757"/>
              <a:gd name="connsiteY78" fmla="*/ 672446 h 1589988"/>
              <a:gd name="connsiteX79" fmla="*/ 515332 w 2821757"/>
              <a:gd name="connsiteY79" fmla="*/ 672446 h 1589988"/>
              <a:gd name="connsiteX80" fmla="*/ 515332 w 2821757"/>
              <a:gd name="connsiteY80" fmla="*/ 644165 h 1589988"/>
              <a:gd name="connsiteX81" fmla="*/ 465056 w 2821757"/>
              <a:gd name="connsiteY81" fmla="*/ 644165 h 1589988"/>
              <a:gd name="connsiteX82" fmla="*/ 452487 w 2821757"/>
              <a:gd name="connsiteY82" fmla="*/ 619027 h 1589988"/>
              <a:gd name="connsiteX83" fmla="*/ 408495 w 2821757"/>
              <a:gd name="connsiteY83" fmla="*/ 619027 h 1589988"/>
              <a:gd name="connsiteX84" fmla="*/ 402210 w 2821757"/>
              <a:gd name="connsiteY84" fmla="*/ 584462 h 1589988"/>
              <a:gd name="connsiteX85" fmla="*/ 380214 w 2821757"/>
              <a:gd name="connsiteY85" fmla="*/ 584462 h 1589988"/>
              <a:gd name="connsiteX86" fmla="*/ 380214 w 2821757"/>
              <a:gd name="connsiteY86" fmla="*/ 540470 h 1589988"/>
              <a:gd name="connsiteX87" fmla="*/ 386499 w 2821757"/>
              <a:gd name="connsiteY87" fmla="*/ 546754 h 1589988"/>
              <a:gd name="connsiteX88" fmla="*/ 377072 w 2821757"/>
              <a:gd name="connsiteY88" fmla="*/ 521617 h 1589988"/>
              <a:gd name="connsiteX89" fmla="*/ 336223 w 2821757"/>
              <a:gd name="connsiteY89" fmla="*/ 521617 h 1589988"/>
              <a:gd name="connsiteX90" fmla="*/ 345649 w 2821757"/>
              <a:gd name="connsiteY90" fmla="*/ 439918 h 1589988"/>
              <a:gd name="connsiteX91" fmla="*/ 301658 w 2821757"/>
              <a:gd name="connsiteY91" fmla="*/ 439918 h 1589988"/>
              <a:gd name="connsiteX92" fmla="*/ 301658 w 2821757"/>
              <a:gd name="connsiteY92" fmla="*/ 424207 h 1589988"/>
              <a:gd name="connsiteX93" fmla="*/ 273377 w 2821757"/>
              <a:gd name="connsiteY93" fmla="*/ 427349 h 1589988"/>
              <a:gd name="connsiteX94" fmla="*/ 276520 w 2821757"/>
              <a:gd name="connsiteY94" fmla="*/ 402211 h 1589988"/>
              <a:gd name="connsiteX95" fmla="*/ 257666 w 2821757"/>
              <a:gd name="connsiteY95" fmla="*/ 402211 h 1589988"/>
              <a:gd name="connsiteX96" fmla="*/ 257666 w 2821757"/>
              <a:gd name="connsiteY96" fmla="*/ 373930 h 1589988"/>
              <a:gd name="connsiteX97" fmla="*/ 245097 w 2821757"/>
              <a:gd name="connsiteY97" fmla="*/ 373930 h 1589988"/>
              <a:gd name="connsiteX98" fmla="*/ 245097 w 2821757"/>
              <a:gd name="connsiteY98" fmla="*/ 348792 h 1589988"/>
              <a:gd name="connsiteX99" fmla="*/ 248239 w 2821757"/>
              <a:gd name="connsiteY99" fmla="*/ 348792 h 1589988"/>
              <a:gd name="connsiteX100" fmla="*/ 235670 w 2821757"/>
              <a:gd name="connsiteY100" fmla="*/ 295374 h 1589988"/>
              <a:gd name="connsiteX101" fmla="*/ 235670 w 2821757"/>
              <a:gd name="connsiteY101" fmla="*/ 263951 h 1589988"/>
              <a:gd name="connsiteX102" fmla="*/ 194821 w 2821757"/>
              <a:gd name="connsiteY102" fmla="*/ 260809 h 1589988"/>
              <a:gd name="connsiteX103" fmla="*/ 194821 w 2821757"/>
              <a:gd name="connsiteY103" fmla="*/ 194821 h 1589988"/>
              <a:gd name="connsiteX104" fmla="*/ 175967 w 2821757"/>
              <a:gd name="connsiteY104" fmla="*/ 194821 h 1589988"/>
              <a:gd name="connsiteX105" fmla="*/ 175967 w 2821757"/>
              <a:gd name="connsiteY105" fmla="*/ 157114 h 1589988"/>
              <a:gd name="connsiteX106" fmla="*/ 87983 w 2821757"/>
              <a:gd name="connsiteY106" fmla="*/ 153972 h 1589988"/>
              <a:gd name="connsiteX107" fmla="*/ 84841 w 2821757"/>
              <a:gd name="connsiteY107" fmla="*/ 84842 h 1589988"/>
              <a:gd name="connsiteX108" fmla="*/ 56561 w 2821757"/>
              <a:gd name="connsiteY108" fmla="*/ 84842 h 1589988"/>
              <a:gd name="connsiteX109" fmla="*/ 56561 w 2821757"/>
              <a:gd name="connsiteY109" fmla="*/ 62846 h 1589988"/>
              <a:gd name="connsiteX110" fmla="*/ 0 w 2821757"/>
              <a:gd name="connsiteY110" fmla="*/ 65988 h 1589988"/>
              <a:gd name="connsiteX111" fmla="*/ 0 w 2821757"/>
              <a:gd name="connsiteY111" fmla="*/ 0 h 1589988"/>
              <a:gd name="connsiteX0" fmla="*/ 2821757 w 2821757"/>
              <a:gd name="connsiteY0" fmla="*/ 1589988 h 1589988"/>
              <a:gd name="connsiteX1" fmla="*/ 2551522 w 2821757"/>
              <a:gd name="connsiteY1" fmla="*/ 1589988 h 1589988"/>
              <a:gd name="connsiteX2" fmla="*/ 2551522 w 2821757"/>
              <a:gd name="connsiteY2" fmla="*/ 1545996 h 1589988"/>
              <a:gd name="connsiteX3" fmla="*/ 2510672 w 2821757"/>
              <a:gd name="connsiteY3" fmla="*/ 1545996 h 1589988"/>
              <a:gd name="connsiteX4" fmla="*/ 2510672 w 2821757"/>
              <a:gd name="connsiteY4" fmla="*/ 1514574 h 1589988"/>
              <a:gd name="connsiteX5" fmla="*/ 2460396 w 2821757"/>
              <a:gd name="connsiteY5" fmla="*/ 1514574 h 1589988"/>
              <a:gd name="connsiteX6" fmla="*/ 2460396 w 2821757"/>
              <a:gd name="connsiteY6" fmla="*/ 1473724 h 1589988"/>
              <a:gd name="connsiteX7" fmla="*/ 2193303 w 2821757"/>
              <a:gd name="connsiteY7" fmla="*/ 1480009 h 1589988"/>
              <a:gd name="connsiteX8" fmla="*/ 2193303 w 2821757"/>
              <a:gd name="connsiteY8" fmla="*/ 1454870 h 1589988"/>
              <a:gd name="connsiteX9" fmla="*/ 2158738 w 2821757"/>
              <a:gd name="connsiteY9" fmla="*/ 1454870 h 1589988"/>
              <a:gd name="connsiteX10" fmla="*/ 2158738 w 2821757"/>
              <a:gd name="connsiteY10" fmla="*/ 1407736 h 1589988"/>
              <a:gd name="connsiteX11" fmla="*/ 2143027 w 2821757"/>
              <a:gd name="connsiteY11" fmla="*/ 1407736 h 1589988"/>
              <a:gd name="connsiteX12" fmla="*/ 2143027 w 2821757"/>
              <a:gd name="connsiteY12" fmla="*/ 1382598 h 1589988"/>
              <a:gd name="connsiteX13" fmla="*/ 2127315 w 2821757"/>
              <a:gd name="connsiteY13" fmla="*/ 1382598 h 1589988"/>
              <a:gd name="connsiteX14" fmla="*/ 2117889 w 2821757"/>
              <a:gd name="connsiteY14" fmla="*/ 1373172 h 1589988"/>
              <a:gd name="connsiteX15" fmla="*/ 1982771 w 2821757"/>
              <a:gd name="connsiteY15" fmla="*/ 1382598 h 1589988"/>
              <a:gd name="connsiteX16" fmla="*/ 1982771 w 2821757"/>
              <a:gd name="connsiteY16" fmla="*/ 1363745 h 1589988"/>
              <a:gd name="connsiteX17" fmla="*/ 1932495 w 2821757"/>
              <a:gd name="connsiteY17" fmla="*/ 1363745 h 1589988"/>
              <a:gd name="connsiteX18" fmla="*/ 1932495 w 2821757"/>
              <a:gd name="connsiteY18" fmla="*/ 1351176 h 1589988"/>
              <a:gd name="connsiteX19" fmla="*/ 1866507 w 2821757"/>
              <a:gd name="connsiteY19" fmla="*/ 1351176 h 1589988"/>
              <a:gd name="connsiteX20" fmla="*/ 1866507 w 2821757"/>
              <a:gd name="connsiteY20" fmla="*/ 1329180 h 1589988"/>
              <a:gd name="connsiteX21" fmla="*/ 1819373 w 2821757"/>
              <a:gd name="connsiteY21" fmla="*/ 1329180 h 1589988"/>
              <a:gd name="connsiteX22" fmla="*/ 1825658 w 2821757"/>
              <a:gd name="connsiteY22" fmla="*/ 1322895 h 1589988"/>
              <a:gd name="connsiteX23" fmla="*/ 1665402 w 2821757"/>
              <a:gd name="connsiteY23" fmla="*/ 1322895 h 1589988"/>
              <a:gd name="connsiteX24" fmla="*/ 1681113 w 2821757"/>
              <a:gd name="connsiteY24" fmla="*/ 1307184 h 1589988"/>
              <a:gd name="connsiteX25" fmla="*/ 1640264 w 2821757"/>
              <a:gd name="connsiteY25" fmla="*/ 1307184 h 1589988"/>
              <a:gd name="connsiteX26" fmla="*/ 1640264 w 2821757"/>
              <a:gd name="connsiteY26" fmla="*/ 1272619 h 1589988"/>
              <a:gd name="connsiteX27" fmla="*/ 1514573 w 2821757"/>
              <a:gd name="connsiteY27" fmla="*/ 1272619 h 1589988"/>
              <a:gd name="connsiteX28" fmla="*/ 1514573 w 2821757"/>
              <a:gd name="connsiteY28" fmla="*/ 1234912 h 1589988"/>
              <a:gd name="connsiteX29" fmla="*/ 1420305 w 2821757"/>
              <a:gd name="connsiteY29" fmla="*/ 1234912 h 1589988"/>
              <a:gd name="connsiteX30" fmla="*/ 1420305 w 2821757"/>
              <a:gd name="connsiteY30" fmla="*/ 1206631 h 1589988"/>
              <a:gd name="connsiteX31" fmla="*/ 1385740 w 2821757"/>
              <a:gd name="connsiteY31" fmla="*/ 1206631 h 1589988"/>
              <a:gd name="connsiteX32" fmla="*/ 1385740 w 2821757"/>
              <a:gd name="connsiteY32" fmla="*/ 1206631 h 1589988"/>
              <a:gd name="connsiteX33" fmla="*/ 1366887 w 2821757"/>
              <a:gd name="connsiteY33" fmla="*/ 1187778 h 1589988"/>
              <a:gd name="connsiteX34" fmla="*/ 1366887 w 2821757"/>
              <a:gd name="connsiteY34" fmla="*/ 1168924 h 1589988"/>
              <a:gd name="connsiteX35" fmla="*/ 1335464 w 2821757"/>
              <a:gd name="connsiteY35" fmla="*/ 1168924 h 1589988"/>
              <a:gd name="connsiteX36" fmla="*/ 1335464 w 2821757"/>
              <a:gd name="connsiteY36" fmla="*/ 1140644 h 1589988"/>
              <a:gd name="connsiteX37" fmla="*/ 1282045 w 2821757"/>
              <a:gd name="connsiteY37" fmla="*/ 1140644 h 1589988"/>
              <a:gd name="connsiteX38" fmla="*/ 1282045 w 2821757"/>
              <a:gd name="connsiteY38" fmla="*/ 1102936 h 1589988"/>
              <a:gd name="connsiteX39" fmla="*/ 1143786 w 2821757"/>
              <a:gd name="connsiteY39" fmla="*/ 1102936 h 1589988"/>
              <a:gd name="connsiteX40" fmla="*/ 1143786 w 2821757"/>
              <a:gd name="connsiteY40" fmla="*/ 1058945 h 1589988"/>
              <a:gd name="connsiteX41" fmla="*/ 1118647 w 2821757"/>
              <a:gd name="connsiteY41" fmla="*/ 1058945 h 1589988"/>
              <a:gd name="connsiteX42" fmla="*/ 1099794 w 2821757"/>
              <a:gd name="connsiteY42" fmla="*/ 1040092 h 1589988"/>
              <a:gd name="connsiteX43" fmla="*/ 1080940 w 2821757"/>
              <a:gd name="connsiteY43" fmla="*/ 1030664 h 1589988"/>
              <a:gd name="connsiteX44" fmla="*/ 1080940 w 2821757"/>
              <a:gd name="connsiteY44" fmla="*/ 1014953 h 1589988"/>
              <a:gd name="connsiteX45" fmla="*/ 1024379 w 2821757"/>
              <a:gd name="connsiteY45" fmla="*/ 1014953 h 1589988"/>
              <a:gd name="connsiteX46" fmla="*/ 1024379 w 2821757"/>
              <a:gd name="connsiteY46" fmla="*/ 1002384 h 1589988"/>
              <a:gd name="connsiteX47" fmla="*/ 999241 w 2821757"/>
              <a:gd name="connsiteY47" fmla="*/ 1002384 h 1589988"/>
              <a:gd name="connsiteX48" fmla="*/ 999241 w 2821757"/>
              <a:gd name="connsiteY48" fmla="*/ 980388 h 1589988"/>
              <a:gd name="connsiteX49" fmla="*/ 980388 w 2821757"/>
              <a:gd name="connsiteY49" fmla="*/ 980388 h 1589988"/>
              <a:gd name="connsiteX50" fmla="*/ 980388 w 2821757"/>
              <a:gd name="connsiteY50" fmla="*/ 961534 h 1589988"/>
              <a:gd name="connsiteX51" fmla="*/ 961534 w 2821757"/>
              <a:gd name="connsiteY51" fmla="*/ 961534 h 1589988"/>
              <a:gd name="connsiteX52" fmla="*/ 961534 w 2821757"/>
              <a:gd name="connsiteY52" fmla="*/ 936396 h 1589988"/>
              <a:gd name="connsiteX53" fmla="*/ 914400 w 2821757"/>
              <a:gd name="connsiteY53" fmla="*/ 936396 h 1589988"/>
              <a:gd name="connsiteX54" fmla="*/ 914400 w 2821757"/>
              <a:gd name="connsiteY54" fmla="*/ 911258 h 1589988"/>
              <a:gd name="connsiteX55" fmla="*/ 882977 w 2821757"/>
              <a:gd name="connsiteY55" fmla="*/ 911258 h 1589988"/>
              <a:gd name="connsiteX56" fmla="*/ 882977 w 2821757"/>
              <a:gd name="connsiteY56" fmla="*/ 895547 h 1589988"/>
              <a:gd name="connsiteX57" fmla="*/ 848412 w 2821757"/>
              <a:gd name="connsiteY57" fmla="*/ 895547 h 1589988"/>
              <a:gd name="connsiteX58" fmla="*/ 848412 w 2821757"/>
              <a:gd name="connsiteY58" fmla="*/ 854697 h 1589988"/>
              <a:gd name="connsiteX59" fmla="*/ 791852 w 2821757"/>
              <a:gd name="connsiteY59" fmla="*/ 857840 h 1589988"/>
              <a:gd name="connsiteX60" fmla="*/ 791852 w 2821757"/>
              <a:gd name="connsiteY60" fmla="*/ 829559 h 1589988"/>
              <a:gd name="connsiteX61" fmla="*/ 766713 w 2821757"/>
              <a:gd name="connsiteY61" fmla="*/ 829559 h 1589988"/>
              <a:gd name="connsiteX62" fmla="*/ 766713 w 2821757"/>
              <a:gd name="connsiteY62" fmla="*/ 798136 h 1589988"/>
              <a:gd name="connsiteX63" fmla="*/ 744718 w 2821757"/>
              <a:gd name="connsiteY63" fmla="*/ 798136 h 1589988"/>
              <a:gd name="connsiteX64" fmla="*/ 744718 w 2821757"/>
              <a:gd name="connsiteY64" fmla="*/ 782425 h 1589988"/>
              <a:gd name="connsiteX65" fmla="*/ 716437 w 2821757"/>
              <a:gd name="connsiteY65" fmla="*/ 782425 h 1589988"/>
              <a:gd name="connsiteX66" fmla="*/ 716437 w 2821757"/>
              <a:gd name="connsiteY66" fmla="*/ 766714 h 1589988"/>
              <a:gd name="connsiteX67" fmla="*/ 694441 w 2821757"/>
              <a:gd name="connsiteY67" fmla="*/ 766714 h 1589988"/>
              <a:gd name="connsiteX68" fmla="*/ 694441 w 2821757"/>
              <a:gd name="connsiteY68" fmla="*/ 741576 h 1589988"/>
              <a:gd name="connsiteX69" fmla="*/ 685014 w 2821757"/>
              <a:gd name="connsiteY69" fmla="*/ 741576 h 1589988"/>
              <a:gd name="connsiteX70" fmla="*/ 703868 w 2821757"/>
              <a:gd name="connsiteY70" fmla="*/ 741576 h 1589988"/>
              <a:gd name="connsiteX71" fmla="*/ 663019 w 2821757"/>
              <a:gd name="connsiteY71" fmla="*/ 741576 h 1589988"/>
              <a:gd name="connsiteX72" fmla="*/ 688254 w 2821757"/>
              <a:gd name="connsiteY72" fmla="*/ 744056 h 1589988"/>
              <a:gd name="connsiteX73" fmla="*/ 666257 w 2821757"/>
              <a:gd name="connsiteY73" fmla="*/ 725005 h 1589988"/>
              <a:gd name="connsiteX74" fmla="*/ 666159 w 2821757"/>
              <a:gd name="connsiteY74" fmla="*/ 700726 h 1589988"/>
              <a:gd name="connsiteX75" fmla="*/ 637880 w 2821757"/>
              <a:gd name="connsiteY75" fmla="*/ 700726 h 1589988"/>
              <a:gd name="connsiteX76" fmla="*/ 628454 w 2821757"/>
              <a:gd name="connsiteY76" fmla="*/ 691299 h 1589988"/>
              <a:gd name="connsiteX77" fmla="*/ 571893 w 2821757"/>
              <a:gd name="connsiteY77" fmla="*/ 691299 h 1589988"/>
              <a:gd name="connsiteX78" fmla="*/ 571893 w 2821757"/>
              <a:gd name="connsiteY78" fmla="*/ 672446 h 1589988"/>
              <a:gd name="connsiteX79" fmla="*/ 515332 w 2821757"/>
              <a:gd name="connsiteY79" fmla="*/ 672446 h 1589988"/>
              <a:gd name="connsiteX80" fmla="*/ 515332 w 2821757"/>
              <a:gd name="connsiteY80" fmla="*/ 644165 h 1589988"/>
              <a:gd name="connsiteX81" fmla="*/ 465056 w 2821757"/>
              <a:gd name="connsiteY81" fmla="*/ 644165 h 1589988"/>
              <a:gd name="connsiteX82" fmla="*/ 452487 w 2821757"/>
              <a:gd name="connsiteY82" fmla="*/ 619027 h 1589988"/>
              <a:gd name="connsiteX83" fmla="*/ 408495 w 2821757"/>
              <a:gd name="connsiteY83" fmla="*/ 619027 h 1589988"/>
              <a:gd name="connsiteX84" fmla="*/ 402210 w 2821757"/>
              <a:gd name="connsiteY84" fmla="*/ 584462 h 1589988"/>
              <a:gd name="connsiteX85" fmla="*/ 380214 w 2821757"/>
              <a:gd name="connsiteY85" fmla="*/ 584462 h 1589988"/>
              <a:gd name="connsiteX86" fmla="*/ 380214 w 2821757"/>
              <a:gd name="connsiteY86" fmla="*/ 540470 h 1589988"/>
              <a:gd name="connsiteX87" fmla="*/ 386499 w 2821757"/>
              <a:gd name="connsiteY87" fmla="*/ 546754 h 1589988"/>
              <a:gd name="connsiteX88" fmla="*/ 377072 w 2821757"/>
              <a:gd name="connsiteY88" fmla="*/ 521617 h 1589988"/>
              <a:gd name="connsiteX89" fmla="*/ 336223 w 2821757"/>
              <a:gd name="connsiteY89" fmla="*/ 521617 h 1589988"/>
              <a:gd name="connsiteX90" fmla="*/ 345649 w 2821757"/>
              <a:gd name="connsiteY90" fmla="*/ 439918 h 1589988"/>
              <a:gd name="connsiteX91" fmla="*/ 301658 w 2821757"/>
              <a:gd name="connsiteY91" fmla="*/ 439918 h 1589988"/>
              <a:gd name="connsiteX92" fmla="*/ 301658 w 2821757"/>
              <a:gd name="connsiteY92" fmla="*/ 424207 h 1589988"/>
              <a:gd name="connsiteX93" fmla="*/ 273377 w 2821757"/>
              <a:gd name="connsiteY93" fmla="*/ 427349 h 1589988"/>
              <a:gd name="connsiteX94" fmla="*/ 276520 w 2821757"/>
              <a:gd name="connsiteY94" fmla="*/ 402211 h 1589988"/>
              <a:gd name="connsiteX95" fmla="*/ 257666 w 2821757"/>
              <a:gd name="connsiteY95" fmla="*/ 402211 h 1589988"/>
              <a:gd name="connsiteX96" fmla="*/ 257666 w 2821757"/>
              <a:gd name="connsiteY96" fmla="*/ 373930 h 1589988"/>
              <a:gd name="connsiteX97" fmla="*/ 245097 w 2821757"/>
              <a:gd name="connsiteY97" fmla="*/ 373930 h 1589988"/>
              <a:gd name="connsiteX98" fmla="*/ 245097 w 2821757"/>
              <a:gd name="connsiteY98" fmla="*/ 348792 h 1589988"/>
              <a:gd name="connsiteX99" fmla="*/ 248239 w 2821757"/>
              <a:gd name="connsiteY99" fmla="*/ 348792 h 1589988"/>
              <a:gd name="connsiteX100" fmla="*/ 235670 w 2821757"/>
              <a:gd name="connsiteY100" fmla="*/ 295374 h 1589988"/>
              <a:gd name="connsiteX101" fmla="*/ 235670 w 2821757"/>
              <a:gd name="connsiteY101" fmla="*/ 263951 h 1589988"/>
              <a:gd name="connsiteX102" fmla="*/ 194821 w 2821757"/>
              <a:gd name="connsiteY102" fmla="*/ 260809 h 1589988"/>
              <a:gd name="connsiteX103" fmla="*/ 194821 w 2821757"/>
              <a:gd name="connsiteY103" fmla="*/ 194821 h 1589988"/>
              <a:gd name="connsiteX104" fmla="*/ 175967 w 2821757"/>
              <a:gd name="connsiteY104" fmla="*/ 194821 h 1589988"/>
              <a:gd name="connsiteX105" fmla="*/ 175967 w 2821757"/>
              <a:gd name="connsiteY105" fmla="*/ 157114 h 1589988"/>
              <a:gd name="connsiteX106" fmla="*/ 87983 w 2821757"/>
              <a:gd name="connsiteY106" fmla="*/ 153972 h 1589988"/>
              <a:gd name="connsiteX107" fmla="*/ 84841 w 2821757"/>
              <a:gd name="connsiteY107" fmla="*/ 84842 h 1589988"/>
              <a:gd name="connsiteX108" fmla="*/ 56561 w 2821757"/>
              <a:gd name="connsiteY108" fmla="*/ 84842 h 1589988"/>
              <a:gd name="connsiteX109" fmla="*/ 56561 w 2821757"/>
              <a:gd name="connsiteY109" fmla="*/ 62846 h 1589988"/>
              <a:gd name="connsiteX110" fmla="*/ 0 w 2821757"/>
              <a:gd name="connsiteY110" fmla="*/ 65988 h 1589988"/>
              <a:gd name="connsiteX111" fmla="*/ 0 w 2821757"/>
              <a:gd name="connsiteY111" fmla="*/ 0 h 1589988"/>
              <a:gd name="connsiteX0" fmla="*/ 2821757 w 2821757"/>
              <a:gd name="connsiteY0" fmla="*/ 1589988 h 1589988"/>
              <a:gd name="connsiteX1" fmla="*/ 2551522 w 2821757"/>
              <a:gd name="connsiteY1" fmla="*/ 1589988 h 1589988"/>
              <a:gd name="connsiteX2" fmla="*/ 2551522 w 2821757"/>
              <a:gd name="connsiteY2" fmla="*/ 1545996 h 1589988"/>
              <a:gd name="connsiteX3" fmla="*/ 2510672 w 2821757"/>
              <a:gd name="connsiteY3" fmla="*/ 1545996 h 1589988"/>
              <a:gd name="connsiteX4" fmla="*/ 2510672 w 2821757"/>
              <a:gd name="connsiteY4" fmla="*/ 1514574 h 1589988"/>
              <a:gd name="connsiteX5" fmla="*/ 2460396 w 2821757"/>
              <a:gd name="connsiteY5" fmla="*/ 1514574 h 1589988"/>
              <a:gd name="connsiteX6" fmla="*/ 2460396 w 2821757"/>
              <a:gd name="connsiteY6" fmla="*/ 1473724 h 1589988"/>
              <a:gd name="connsiteX7" fmla="*/ 2193303 w 2821757"/>
              <a:gd name="connsiteY7" fmla="*/ 1480009 h 1589988"/>
              <a:gd name="connsiteX8" fmla="*/ 2193303 w 2821757"/>
              <a:gd name="connsiteY8" fmla="*/ 1454870 h 1589988"/>
              <a:gd name="connsiteX9" fmla="*/ 2158738 w 2821757"/>
              <a:gd name="connsiteY9" fmla="*/ 1454870 h 1589988"/>
              <a:gd name="connsiteX10" fmla="*/ 2158738 w 2821757"/>
              <a:gd name="connsiteY10" fmla="*/ 1407736 h 1589988"/>
              <a:gd name="connsiteX11" fmla="*/ 2143027 w 2821757"/>
              <a:gd name="connsiteY11" fmla="*/ 1407736 h 1589988"/>
              <a:gd name="connsiteX12" fmla="*/ 2143027 w 2821757"/>
              <a:gd name="connsiteY12" fmla="*/ 1382598 h 1589988"/>
              <a:gd name="connsiteX13" fmla="*/ 2127315 w 2821757"/>
              <a:gd name="connsiteY13" fmla="*/ 1382598 h 1589988"/>
              <a:gd name="connsiteX14" fmla="*/ 2117889 w 2821757"/>
              <a:gd name="connsiteY14" fmla="*/ 1373172 h 1589988"/>
              <a:gd name="connsiteX15" fmla="*/ 1982771 w 2821757"/>
              <a:gd name="connsiteY15" fmla="*/ 1382598 h 1589988"/>
              <a:gd name="connsiteX16" fmla="*/ 1982771 w 2821757"/>
              <a:gd name="connsiteY16" fmla="*/ 1363745 h 1589988"/>
              <a:gd name="connsiteX17" fmla="*/ 1932495 w 2821757"/>
              <a:gd name="connsiteY17" fmla="*/ 1363745 h 1589988"/>
              <a:gd name="connsiteX18" fmla="*/ 1932495 w 2821757"/>
              <a:gd name="connsiteY18" fmla="*/ 1351176 h 1589988"/>
              <a:gd name="connsiteX19" fmla="*/ 1866507 w 2821757"/>
              <a:gd name="connsiteY19" fmla="*/ 1351176 h 1589988"/>
              <a:gd name="connsiteX20" fmla="*/ 1866507 w 2821757"/>
              <a:gd name="connsiteY20" fmla="*/ 1329180 h 1589988"/>
              <a:gd name="connsiteX21" fmla="*/ 1819373 w 2821757"/>
              <a:gd name="connsiteY21" fmla="*/ 1329180 h 1589988"/>
              <a:gd name="connsiteX22" fmla="*/ 1825658 w 2821757"/>
              <a:gd name="connsiteY22" fmla="*/ 1322895 h 1589988"/>
              <a:gd name="connsiteX23" fmla="*/ 1682071 w 2821757"/>
              <a:gd name="connsiteY23" fmla="*/ 1322895 h 1589988"/>
              <a:gd name="connsiteX24" fmla="*/ 1681113 w 2821757"/>
              <a:gd name="connsiteY24" fmla="*/ 1307184 h 1589988"/>
              <a:gd name="connsiteX25" fmla="*/ 1640264 w 2821757"/>
              <a:gd name="connsiteY25" fmla="*/ 1307184 h 1589988"/>
              <a:gd name="connsiteX26" fmla="*/ 1640264 w 2821757"/>
              <a:gd name="connsiteY26" fmla="*/ 1272619 h 1589988"/>
              <a:gd name="connsiteX27" fmla="*/ 1514573 w 2821757"/>
              <a:gd name="connsiteY27" fmla="*/ 1272619 h 1589988"/>
              <a:gd name="connsiteX28" fmla="*/ 1514573 w 2821757"/>
              <a:gd name="connsiteY28" fmla="*/ 1234912 h 1589988"/>
              <a:gd name="connsiteX29" fmla="*/ 1420305 w 2821757"/>
              <a:gd name="connsiteY29" fmla="*/ 1234912 h 1589988"/>
              <a:gd name="connsiteX30" fmla="*/ 1420305 w 2821757"/>
              <a:gd name="connsiteY30" fmla="*/ 1206631 h 1589988"/>
              <a:gd name="connsiteX31" fmla="*/ 1385740 w 2821757"/>
              <a:gd name="connsiteY31" fmla="*/ 1206631 h 1589988"/>
              <a:gd name="connsiteX32" fmla="*/ 1385740 w 2821757"/>
              <a:gd name="connsiteY32" fmla="*/ 1206631 h 1589988"/>
              <a:gd name="connsiteX33" fmla="*/ 1366887 w 2821757"/>
              <a:gd name="connsiteY33" fmla="*/ 1187778 h 1589988"/>
              <a:gd name="connsiteX34" fmla="*/ 1366887 w 2821757"/>
              <a:gd name="connsiteY34" fmla="*/ 1168924 h 1589988"/>
              <a:gd name="connsiteX35" fmla="*/ 1335464 w 2821757"/>
              <a:gd name="connsiteY35" fmla="*/ 1168924 h 1589988"/>
              <a:gd name="connsiteX36" fmla="*/ 1335464 w 2821757"/>
              <a:gd name="connsiteY36" fmla="*/ 1140644 h 1589988"/>
              <a:gd name="connsiteX37" fmla="*/ 1282045 w 2821757"/>
              <a:gd name="connsiteY37" fmla="*/ 1140644 h 1589988"/>
              <a:gd name="connsiteX38" fmla="*/ 1282045 w 2821757"/>
              <a:gd name="connsiteY38" fmla="*/ 1102936 h 1589988"/>
              <a:gd name="connsiteX39" fmla="*/ 1143786 w 2821757"/>
              <a:gd name="connsiteY39" fmla="*/ 1102936 h 1589988"/>
              <a:gd name="connsiteX40" fmla="*/ 1143786 w 2821757"/>
              <a:gd name="connsiteY40" fmla="*/ 1058945 h 1589988"/>
              <a:gd name="connsiteX41" fmla="*/ 1118647 w 2821757"/>
              <a:gd name="connsiteY41" fmla="*/ 1058945 h 1589988"/>
              <a:gd name="connsiteX42" fmla="*/ 1099794 w 2821757"/>
              <a:gd name="connsiteY42" fmla="*/ 1040092 h 1589988"/>
              <a:gd name="connsiteX43" fmla="*/ 1080940 w 2821757"/>
              <a:gd name="connsiteY43" fmla="*/ 1030664 h 1589988"/>
              <a:gd name="connsiteX44" fmla="*/ 1080940 w 2821757"/>
              <a:gd name="connsiteY44" fmla="*/ 1014953 h 1589988"/>
              <a:gd name="connsiteX45" fmla="*/ 1024379 w 2821757"/>
              <a:gd name="connsiteY45" fmla="*/ 1014953 h 1589988"/>
              <a:gd name="connsiteX46" fmla="*/ 1024379 w 2821757"/>
              <a:gd name="connsiteY46" fmla="*/ 1002384 h 1589988"/>
              <a:gd name="connsiteX47" fmla="*/ 999241 w 2821757"/>
              <a:gd name="connsiteY47" fmla="*/ 1002384 h 1589988"/>
              <a:gd name="connsiteX48" fmla="*/ 999241 w 2821757"/>
              <a:gd name="connsiteY48" fmla="*/ 980388 h 1589988"/>
              <a:gd name="connsiteX49" fmla="*/ 980388 w 2821757"/>
              <a:gd name="connsiteY49" fmla="*/ 980388 h 1589988"/>
              <a:gd name="connsiteX50" fmla="*/ 980388 w 2821757"/>
              <a:gd name="connsiteY50" fmla="*/ 961534 h 1589988"/>
              <a:gd name="connsiteX51" fmla="*/ 961534 w 2821757"/>
              <a:gd name="connsiteY51" fmla="*/ 961534 h 1589988"/>
              <a:gd name="connsiteX52" fmla="*/ 961534 w 2821757"/>
              <a:gd name="connsiteY52" fmla="*/ 936396 h 1589988"/>
              <a:gd name="connsiteX53" fmla="*/ 914400 w 2821757"/>
              <a:gd name="connsiteY53" fmla="*/ 936396 h 1589988"/>
              <a:gd name="connsiteX54" fmla="*/ 914400 w 2821757"/>
              <a:gd name="connsiteY54" fmla="*/ 911258 h 1589988"/>
              <a:gd name="connsiteX55" fmla="*/ 882977 w 2821757"/>
              <a:gd name="connsiteY55" fmla="*/ 911258 h 1589988"/>
              <a:gd name="connsiteX56" fmla="*/ 882977 w 2821757"/>
              <a:gd name="connsiteY56" fmla="*/ 895547 h 1589988"/>
              <a:gd name="connsiteX57" fmla="*/ 848412 w 2821757"/>
              <a:gd name="connsiteY57" fmla="*/ 895547 h 1589988"/>
              <a:gd name="connsiteX58" fmla="*/ 848412 w 2821757"/>
              <a:gd name="connsiteY58" fmla="*/ 854697 h 1589988"/>
              <a:gd name="connsiteX59" fmla="*/ 791852 w 2821757"/>
              <a:gd name="connsiteY59" fmla="*/ 857840 h 1589988"/>
              <a:gd name="connsiteX60" fmla="*/ 791852 w 2821757"/>
              <a:gd name="connsiteY60" fmla="*/ 829559 h 1589988"/>
              <a:gd name="connsiteX61" fmla="*/ 766713 w 2821757"/>
              <a:gd name="connsiteY61" fmla="*/ 829559 h 1589988"/>
              <a:gd name="connsiteX62" fmla="*/ 766713 w 2821757"/>
              <a:gd name="connsiteY62" fmla="*/ 798136 h 1589988"/>
              <a:gd name="connsiteX63" fmla="*/ 744718 w 2821757"/>
              <a:gd name="connsiteY63" fmla="*/ 798136 h 1589988"/>
              <a:gd name="connsiteX64" fmla="*/ 744718 w 2821757"/>
              <a:gd name="connsiteY64" fmla="*/ 782425 h 1589988"/>
              <a:gd name="connsiteX65" fmla="*/ 716437 w 2821757"/>
              <a:gd name="connsiteY65" fmla="*/ 782425 h 1589988"/>
              <a:gd name="connsiteX66" fmla="*/ 716437 w 2821757"/>
              <a:gd name="connsiteY66" fmla="*/ 766714 h 1589988"/>
              <a:gd name="connsiteX67" fmla="*/ 694441 w 2821757"/>
              <a:gd name="connsiteY67" fmla="*/ 766714 h 1589988"/>
              <a:gd name="connsiteX68" fmla="*/ 694441 w 2821757"/>
              <a:gd name="connsiteY68" fmla="*/ 741576 h 1589988"/>
              <a:gd name="connsiteX69" fmla="*/ 685014 w 2821757"/>
              <a:gd name="connsiteY69" fmla="*/ 741576 h 1589988"/>
              <a:gd name="connsiteX70" fmla="*/ 703868 w 2821757"/>
              <a:gd name="connsiteY70" fmla="*/ 741576 h 1589988"/>
              <a:gd name="connsiteX71" fmla="*/ 663019 w 2821757"/>
              <a:gd name="connsiteY71" fmla="*/ 741576 h 1589988"/>
              <a:gd name="connsiteX72" fmla="*/ 688254 w 2821757"/>
              <a:gd name="connsiteY72" fmla="*/ 744056 h 1589988"/>
              <a:gd name="connsiteX73" fmla="*/ 666257 w 2821757"/>
              <a:gd name="connsiteY73" fmla="*/ 725005 h 1589988"/>
              <a:gd name="connsiteX74" fmla="*/ 666159 w 2821757"/>
              <a:gd name="connsiteY74" fmla="*/ 700726 h 1589988"/>
              <a:gd name="connsiteX75" fmla="*/ 637880 w 2821757"/>
              <a:gd name="connsiteY75" fmla="*/ 700726 h 1589988"/>
              <a:gd name="connsiteX76" fmla="*/ 628454 w 2821757"/>
              <a:gd name="connsiteY76" fmla="*/ 691299 h 1589988"/>
              <a:gd name="connsiteX77" fmla="*/ 571893 w 2821757"/>
              <a:gd name="connsiteY77" fmla="*/ 691299 h 1589988"/>
              <a:gd name="connsiteX78" fmla="*/ 571893 w 2821757"/>
              <a:gd name="connsiteY78" fmla="*/ 672446 h 1589988"/>
              <a:gd name="connsiteX79" fmla="*/ 515332 w 2821757"/>
              <a:gd name="connsiteY79" fmla="*/ 672446 h 1589988"/>
              <a:gd name="connsiteX80" fmla="*/ 515332 w 2821757"/>
              <a:gd name="connsiteY80" fmla="*/ 644165 h 1589988"/>
              <a:gd name="connsiteX81" fmla="*/ 465056 w 2821757"/>
              <a:gd name="connsiteY81" fmla="*/ 644165 h 1589988"/>
              <a:gd name="connsiteX82" fmla="*/ 452487 w 2821757"/>
              <a:gd name="connsiteY82" fmla="*/ 619027 h 1589988"/>
              <a:gd name="connsiteX83" fmla="*/ 408495 w 2821757"/>
              <a:gd name="connsiteY83" fmla="*/ 619027 h 1589988"/>
              <a:gd name="connsiteX84" fmla="*/ 402210 w 2821757"/>
              <a:gd name="connsiteY84" fmla="*/ 584462 h 1589988"/>
              <a:gd name="connsiteX85" fmla="*/ 380214 w 2821757"/>
              <a:gd name="connsiteY85" fmla="*/ 584462 h 1589988"/>
              <a:gd name="connsiteX86" fmla="*/ 380214 w 2821757"/>
              <a:gd name="connsiteY86" fmla="*/ 540470 h 1589988"/>
              <a:gd name="connsiteX87" fmla="*/ 386499 w 2821757"/>
              <a:gd name="connsiteY87" fmla="*/ 546754 h 1589988"/>
              <a:gd name="connsiteX88" fmla="*/ 377072 w 2821757"/>
              <a:gd name="connsiteY88" fmla="*/ 521617 h 1589988"/>
              <a:gd name="connsiteX89" fmla="*/ 336223 w 2821757"/>
              <a:gd name="connsiteY89" fmla="*/ 521617 h 1589988"/>
              <a:gd name="connsiteX90" fmla="*/ 345649 w 2821757"/>
              <a:gd name="connsiteY90" fmla="*/ 439918 h 1589988"/>
              <a:gd name="connsiteX91" fmla="*/ 301658 w 2821757"/>
              <a:gd name="connsiteY91" fmla="*/ 439918 h 1589988"/>
              <a:gd name="connsiteX92" fmla="*/ 301658 w 2821757"/>
              <a:gd name="connsiteY92" fmla="*/ 424207 h 1589988"/>
              <a:gd name="connsiteX93" fmla="*/ 273377 w 2821757"/>
              <a:gd name="connsiteY93" fmla="*/ 427349 h 1589988"/>
              <a:gd name="connsiteX94" fmla="*/ 276520 w 2821757"/>
              <a:gd name="connsiteY94" fmla="*/ 402211 h 1589988"/>
              <a:gd name="connsiteX95" fmla="*/ 257666 w 2821757"/>
              <a:gd name="connsiteY95" fmla="*/ 402211 h 1589988"/>
              <a:gd name="connsiteX96" fmla="*/ 257666 w 2821757"/>
              <a:gd name="connsiteY96" fmla="*/ 373930 h 1589988"/>
              <a:gd name="connsiteX97" fmla="*/ 245097 w 2821757"/>
              <a:gd name="connsiteY97" fmla="*/ 373930 h 1589988"/>
              <a:gd name="connsiteX98" fmla="*/ 245097 w 2821757"/>
              <a:gd name="connsiteY98" fmla="*/ 348792 h 1589988"/>
              <a:gd name="connsiteX99" fmla="*/ 248239 w 2821757"/>
              <a:gd name="connsiteY99" fmla="*/ 348792 h 1589988"/>
              <a:gd name="connsiteX100" fmla="*/ 235670 w 2821757"/>
              <a:gd name="connsiteY100" fmla="*/ 295374 h 1589988"/>
              <a:gd name="connsiteX101" fmla="*/ 235670 w 2821757"/>
              <a:gd name="connsiteY101" fmla="*/ 263951 h 1589988"/>
              <a:gd name="connsiteX102" fmla="*/ 194821 w 2821757"/>
              <a:gd name="connsiteY102" fmla="*/ 260809 h 1589988"/>
              <a:gd name="connsiteX103" fmla="*/ 194821 w 2821757"/>
              <a:gd name="connsiteY103" fmla="*/ 194821 h 1589988"/>
              <a:gd name="connsiteX104" fmla="*/ 175967 w 2821757"/>
              <a:gd name="connsiteY104" fmla="*/ 194821 h 1589988"/>
              <a:gd name="connsiteX105" fmla="*/ 175967 w 2821757"/>
              <a:gd name="connsiteY105" fmla="*/ 157114 h 1589988"/>
              <a:gd name="connsiteX106" fmla="*/ 87983 w 2821757"/>
              <a:gd name="connsiteY106" fmla="*/ 153972 h 1589988"/>
              <a:gd name="connsiteX107" fmla="*/ 84841 w 2821757"/>
              <a:gd name="connsiteY107" fmla="*/ 84842 h 1589988"/>
              <a:gd name="connsiteX108" fmla="*/ 56561 w 2821757"/>
              <a:gd name="connsiteY108" fmla="*/ 84842 h 1589988"/>
              <a:gd name="connsiteX109" fmla="*/ 56561 w 2821757"/>
              <a:gd name="connsiteY109" fmla="*/ 62846 h 1589988"/>
              <a:gd name="connsiteX110" fmla="*/ 0 w 2821757"/>
              <a:gd name="connsiteY110" fmla="*/ 65988 h 1589988"/>
              <a:gd name="connsiteX111" fmla="*/ 0 w 2821757"/>
              <a:gd name="connsiteY111" fmla="*/ 0 h 158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821757" h="1589988">
                <a:moveTo>
                  <a:pt x="2821757" y="1589988"/>
                </a:moveTo>
                <a:lnTo>
                  <a:pt x="2551522" y="1589988"/>
                </a:lnTo>
                <a:lnTo>
                  <a:pt x="2551522" y="1545996"/>
                </a:lnTo>
                <a:lnTo>
                  <a:pt x="2510672" y="1545996"/>
                </a:lnTo>
                <a:lnTo>
                  <a:pt x="2510672" y="1514574"/>
                </a:lnTo>
                <a:lnTo>
                  <a:pt x="2460396" y="1514574"/>
                </a:lnTo>
                <a:lnTo>
                  <a:pt x="2460396" y="1473724"/>
                </a:lnTo>
                <a:lnTo>
                  <a:pt x="2193303" y="1480009"/>
                </a:lnTo>
                <a:lnTo>
                  <a:pt x="2193303" y="1454870"/>
                </a:lnTo>
                <a:lnTo>
                  <a:pt x="2158738" y="1454870"/>
                </a:lnTo>
                <a:lnTo>
                  <a:pt x="2158738" y="1407736"/>
                </a:lnTo>
                <a:lnTo>
                  <a:pt x="2143027" y="1407736"/>
                </a:lnTo>
                <a:lnTo>
                  <a:pt x="2143027" y="1382598"/>
                </a:lnTo>
                <a:lnTo>
                  <a:pt x="2127315" y="1382598"/>
                </a:lnTo>
                <a:lnTo>
                  <a:pt x="2117889" y="1373172"/>
                </a:lnTo>
                <a:lnTo>
                  <a:pt x="1982771" y="1382598"/>
                </a:lnTo>
                <a:lnTo>
                  <a:pt x="1982771" y="1363745"/>
                </a:lnTo>
                <a:lnTo>
                  <a:pt x="1932495" y="1363745"/>
                </a:lnTo>
                <a:lnTo>
                  <a:pt x="1932495" y="1351176"/>
                </a:lnTo>
                <a:lnTo>
                  <a:pt x="1866507" y="1351176"/>
                </a:lnTo>
                <a:lnTo>
                  <a:pt x="1866507" y="1329180"/>
                </a:lnTo>
                <a:lnTo>
                  <a:pt x="1819373" y="1329180"/>
                </a:lnTo>
                <a:lnTo>
                  <a:pt x="1825658" y="1322895"/>
                </a:lnTo>
                <a:lnTo>
                  <a:pt x="1682071" y="1322895"/>
                </a:lnTo>
                <a:cubicBezTo>
                  <a:pt x="1681752" y="1317658"/>
                  <a:pt x="1681432" y="1312421"/>
                  <a:pt x="1681113" y="1307184"/>
                </a:cubicBezTo>
                <a:lnTo>
                  <a:pt x="1640264" y="1307184"/>
                </a:lnTo>
                <a:lnTo>
                  <a:pt x="1640264" y="1272619"/>
                </a:lnTo>
                <a:lnTo>
                  <a:pt x="1514573" y="1272619"/>
                </a:lnTo>
                <a:lnTo>
                  <a:pt x="1514573" y="1234912"/>
                </a:lnTo>
                <a:lnTo>
                  <a:pt x="1420305" y="1234912"/>
                </a:lnTo>
                <a:lnTo>
                  <a:pt x="1420305" y="1206631"/>
                </a:lnTo>
                <a:lnTo>
                  <a:pt x="1385740" y="1206631"/>
                </a:lnTo>
                <a:lnTo>
                  <a:pt x="1385740" y="1206631"/>
                </a:lnTo>
                <a:lnTo>
                  <a:pt x="1366887" y="1187778"/>
                </a:lnTo>
                <a:lnTo>
                  <a:pt x="1366887" y="1168924"/>
                </a:lnTo>
                <a:lnTo>
                  <a:pt x="1335464" y="1168924"/>
                </a:lnTo>
                <a:lnTo>
                  <a:pt x="1335464" y="1140644"/>
                </a:lnTo>
                <a:lnTo>
                  <a:pt x="1282045" y="1140644"/>
                </a:lnTo>
                <a:lnTo>
                  <a:pt x="1282045" y="1102936"/>
                </a:lnTo>
                <a:lnTo>
                  <a:pt x="1143786" y="1102936"/>
                </a:lnTo>
                <a:lnTo>
                  <a:pt x="1143786" y="1058945"/>
                </a:lnTo>
                <a:lnTo>
                  <a:pt x="1118647" y="1058945"/>
                </a:lnTo>
                <a:lnTo>
                  <a:pt x="1099794" y="1040092"/>
                </a:lnTo>
                <a:lnTo>
                  <a:pt x="1080940" y="1030664"/>
                </a:lnTo>
                <a:lnTo>
                  <a:pt x="1080940" y="1014953"/>
                </a:lnTo>
                <a:lnTo>
                  <a:pt x="1024379" y="1014953"/>
                </a:lnTo>
                <a:lnTo>
                  <a:pt x="1024379" y="1002384"/>
                </a:lnTo>
                <a:lnTo>
                  <a:pt x="999241" y="1002384"/>
                </a:lnTo>
                <a:lnTo>
                  <a:pt x="999241" y="980388"/>
                </a:lnTo>
                <a:lnTo>
                  <a:pt x="980388" y="980388"/>
                </a:lnTo>
                <a:lnTo>
                  <a:pt x="980388" y="961534"/>
                </a:lnTo>
                <a:lnTo>
                  <a:pt x="961534" y="961534"/>
                </a:lnTo>
                <a:lnTo>
                  <a:pt x="961534" y="936396"/>
                </a:lnTo>
                <a:lnTo>
                  <a:pt x="914400" y="936396"/>
                </a:lnTo>
                <a:lnTo>
                  <a:pt x="914400" y="911258"/>
                </a:lnTo>
                <a:lnTo>
                  <a:pt x="882977" y="911258"/>
                </a:lnTo>
                <a:lnTo>
                  <a:pt x="882977" y="895547"/>
                </a:lnTo>
                <a:lnTo>
                  <a:pt x="848412" y="895547"/>
                </a:lnTo>
                <a:lnTo>
                  <a:pt x="848412" y="854697"/>
                </a:lnTo>
                <a:lnTo>
                  <a:pt x="791852" y="857840"/>
                </a:lnTo>
                <a:lnTo>
                  <a:pt x="791852" y="829559"/>
                </a:lnTo>
                <a:lnTo>
                  <a:pt x="766713" y="829559"/>
                </a:lnTo>
                <a:lnTo>
                  <a:pt x="766713" y="798136"/>
                </a:lnTo>
                <a:lnTo>
                  <a:pt x="744718" y="798136"/>
                </a:lnTo>
                <a:lnTo>
                  <a:pt x="744718" y="782425"/>
                </a:lnTo>
                <a:lnTo>
                  <a:pt x="716437" y="782425"/>
                </a:lnTo>
                <a:lnTo>
                  <a:pt x="716437" y="766714"/>
                </a:lnTo>
                <a:lnTo>
                  <a:pt x="694441" y="766714"/>
                </a:lnTo>
                <a:lnTo>
                  <a:pt x="694441" y="741576"/>
                </a:lnTo>
                <a:lnTo>
                  <a:pt x="685014" y="741576"/>
                </a:lnTo>
                <a:lnTo>
                  <a:pt x="703868" y="741576"/>
                </a:lnTo>
                <a:lnTo>
                  <a:pt x="663019" y="741576"/>
                </a:lnTo>
                <a:lnTo>
                  <a:pt x="688254" y="744056"/>
                </a:lnTo>
                <a:lnTo>
                  <a:pt x="666257" y="725005"/>
                </a:lnTo>
                <a:cubicBezTo>
                  <a:pt x="666224" y="716912"/>
                  <a:pt x="666192" y="708819"/>
                  <a:pt x="666159" y="700726"/>
                </a:cubicBezTo>
                <a:lnTo>
                  <a:pt x="637880" y="700726"/>
                </a:lnTo>
                <a:lnTo>
                  <a:pt x="628454" y="691299"/>
                </a:lnTo>
                <a:lnTo>
                  <a:pt x="571893" y="691299"/>
                </a:lnTo>
                <a:lnTo>
                  <a:pt x="571893" y="672446"/>
                </a:lnTo>
                <a:lnTo>
                  <a:pt x="515332" y="672446"/>
                </a:lnTo>
                <a:lnTo>
                  <a:pt x="515332" y="644165"/>
                </a:lnTo>
                <a:lnTo>
                  <a:pt x="465056" y="644165"/>
                </a:lnTo>
                <a:lnTo>
                  <a:pt x="452487" y="619027"/>
                </a:lnTo>
                <a:lnTo>
                  <a:pt x="408495" y="619027"/>
                </a:lnTo>
                <a:lnTo>
                  <a:pt x="402210" y="584462"/>
                </a:lnTo>
                <a:lnTo>
                  <a:pt x="380214" y="584462"/>
                </a:lnTo>
                <a:lnTo>
                  <a:pt x="380214" y="540470"/>
                </a:lnTo>
                <a:lnTo>
                  <a:pt x="386499" y="546754"/>
                </a:lnTo>
                <a:lnTo>
                  <a:pt x="377072" y="521617"/>
                </a:lnTo>
                <a:lnTo>
                  <a:pt x="336223" y="521617"/>
                </a:lnTo>
                <a:lnTo>
                  <a:pt x="345649" y="439918"/>
                </a:lnTo>
                <a:lnTo>
                  <a:pt x="301658" y="439918"/>
                </a:lnTo>
                <a:lnTo>
                  <a:pt x="301658" y="424207"/>
                </a:lnTo>
                <a:lnTo>
                  <a:pt x="273377" y="427349"/>
                </a:lnTo>
                <a:lnTo>
                  <a:pt x="276520" y="402211"/>
                </a:lnTo>
                <a:lnTo>
                  <a:pt x="257666" y="402211"/>
                </a:lnTo>
                <a:lnTo>
                  <a:pt x="257666" y="373930"/>
                </a:lnTo>
                <a:lnTo>
                  <a:pt x="245097" y="373930"/>
                </a:lnTo>
                <a:lnTo>
                  <a:pt x="245097" y="348792"/>
                </a:lnTo>
                <a:lnTo>
                  <a:pt x="248239" y="348792"/>
                </a:lnTo>
                <a:lnTo>
                  <a:pt x="235670" y="295374"/>
                </a:lnTo>
                <a:lnTo>
                  <a:pt x="235670" y="263951"/>
                </a:lnTo>
                <a:lnTo>
                  <a:pt x="194821" y="260809"/>
                </a:lnTo>
                <a:lnTo>
                  <a:pt x="194821" y="194821"/>
                </a:lnTo>
                <a:lnTo>
                  <a:pt x="175967" y="194821"/>
                </a:lnTo>
                <a:lnTo>
                  <a:pt x="175967" y="157114"/>
                </a:lnTo>
                <a:lnTo>
                  <a:pt x="87983" y="153972"/>
                </a:lnTo>
                <a:lnTo>
                  <a:pt x="84841" y="84842"/>
                </a:lnTo>
                <a:lnTo>
                  <a:pt x="56561" y="84842"/>
                </a:lnTo>
                <a:lnTo>
                  <a:pt x="56561" y="62846"/>
                </a:lnTo>
                <a:lnTo>
                  <a:pt x="0" y="65988"/>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6" name="Freeform: Shape 375">
            <a:extLst>
              <a:ext uri="{FF2B5EF4-FFF2-40B4-BE49-F238E27FC236}">
                <a16:creationId xmlns:a16="http://schemas.microsoft.com/office/drawing/2014/main" id="{7146455E-2A6F-00B6-343A-54C4C3EAAC2F}"/>
              </a:ext>
            </a:extLst>
          </p:cNvPr>
          <p:cNvSpPr/>
          <p:nvPr/>
        </p:nvSpPr>
        <p:spPr bwMode="auto">
          <a:xfrm>
            <a:off x="1253765" y="2266852"/>
            <a:ext cx="527901" cy="399068"/>
          </a:xfrm>
          <a:custGeom>
            <a:avLst/>
            <a:gdLst>
              <a:gd name="connsiteX0" fmla="*/ 527901 w 527901"/>
              <a:gd name="connsiteY0" fmla="*/ 399068 h 399068"/>
              <a:gd name="connsiteX1" fmla="*/ 455629 w 527901"/>
              <a:gd name="connsiteY1" fmla="*/ 399068 h 399068"/>
              <a:gd name="connsiteX2" fmla="*/ 455629 w 527901"/>
              <a:gd name="connsiteY2" fmla="*/ 342507 h 399068"/>
              <a:gd name="connsiteX3" fmla="*/ 417922 w 527901"/>
              <a:gd name="connsiteY3" fmla="*/ 339365 h 399068"/>
              <a:gd name="connsiteX4" fmla="*/ 417922 w 527901"/>
              <a:gd name="connsiteY4" fmla="*/ 295373 h 399068"/>
              <a:gd name="connsiteX5" fmla="*/ 408495 w 527901"/>
              <a:gd name="connsiteY5" fmla="*/ 285946 h 399068"/>
              <a:gd name="connsiteX6" fmla="*/ 408495 w 527901"/>
              <a:gd name="connsiteY6" fmla="*/ 229385 h 399068"/>
              <a:gd name="connsiteX7" fmla="*/ 380214 w 527901"/>
              <a:gd name="connsiteY7" fmla="*/ 229385 h 399068"/>
              <a:gd name="connsiteX8" fmla="*/ 380214 w 527901"/>
              <a:gd name="connsiteY8" fmla="*/ 188536 h 399068"/>
              <a:gd name="connsiteX9" fmla="*/ 351934 w 527901"/>
              <a:gd name="connsiteY9" fmla="*/ 188536 h 399068"/>
              <a:gd name="connsiteX10" fmla="*/ 333080 w 527901"/>
              <a:gd name="connsiteY10" fmla="*/ 157113 h 399068"/>
              <a:gd name="connsiteX11" fmla="*/ 351934 w 527901"/>
              <a:gd name="connsiteY11" fmla="*/ 157113 h 399068"/>
              <a:gd name="connsiteX12" fmla="*/ 320511 w 527901"/>
              <a:gd name="connsiteY12" fmla="*/ 157113 h 399068"/>
              <a:gd name="connsiteX13" fmla="*/ 320511 w 527901"/>
              <a:gd name="connsiteY13" fmla="*/ 109979 h 399068"/>
              <a:gd name="connsiteX14" fmla="*/ 295373 w 527901"/>
              <a:gd name="connsiteY14" fmla="*/ 109979 h 399068"/>
              <a:gd name="connsiteX15" fmla="*/ 295373 w 527901"/>
              <a:gd name="connsiteY15" fmla="*/ 91126 h 399068"/>
              <a:gd name="connsiteX16" fmla="*/ 235670 w 527901"/>
              <a:gd name="connsiteY16" fmla="*/ 91126 h 399068"/>
              <a:gd name="connsiteX17" fmla="*/ 235670 w 527901"/>
              <a:gd name="connsiteY17" fmla="*/ 72272 h 399068"/>
              <a:gd name="connsiteX18" fmla="*/ 188536 w 527901"/>
              <a:gd name="connsiteY18" fmla="*/ 72272 h 399068"/>
              <a:gd name="connsiteX19" fmla="*/ 188536 w 527901"/>
              <a:gd name="connsiteY19" fmla="*/ 59703 h 399068"/>
              <a:gd name="connsiteX20" fmla="*/ 109979 w 527901"/>
              <a:gd name="connsiteY20" fmla="*/ 59703 h 399068"/>
              <a:gd name="connsiteX21" fmla="*/ 109979 w 527901"/>
              <a:gd name="connsiteY21" fmla="*/ 31422 h 399068"/>
              <a:gd name="connsiteX22" fmla="*/ 50276 w 527901"/>
              <a:gd name="connsiteY22" fmla="*/ 31422 h 399068"/>
              <a:gd name="connsiteX23" fmla="*/ 50276 w 527901"/>
              <a:gd name="connsiteY23" fmla="*/ 0 h 399068"/>
              <a:gd name="connsiteX24" fmla="*/ 0 w 527901"/>
              <a:gd name="connsiteY24" fmla="*/ 0 h 399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7901" h="399068">
                <a:moveTo>
                  <a:pt x="527901" y="399068"/>
                </a:moveTo>
                <a:lnTo>
                  <a:pt x="455629" y="399068"/>
                </a:lnTo>
                <a:lnTo>
                  <a:pt x="455629" y="342507"/>
                </a:lnTo>
                <a:lnTo>
                  <a:pt x="417922" y="339365"/>
                </a:lnTo>
                <a:lnTo>
                  <a:pt x="417922" y="295373"/>
                </a:lnTo>
                <a:lnTo>
                  <a:pt x="408495" y="285946"/>
                </a:lnTo>
                <a:lnTo>
                  <a:pt x="408495" y="229385"/>
                </a:lnTo>
                <a:lnTo>
                  <a:pt x="380214" y="229385"/>
                </a:lnTo>
                <a:lnTo>
                  <a:pt x="380214" y="188536"/>
                </a:lnTo>
                <a:lnTo>
                  <a:pt x="351934" y="188536"/>
                </a:lnTo>
                <a:lnTo>
                  <a:pt x="333080" y="157113"/>
                </a:lnTo>
                <a:lnTo>
                  <a:pt x="351934" y="157113"/>
                </a:lnTo>
                <a:lnTo>
                  <a:pt x="320511" y="157113"/>
                </a:lnTo>
                <a:lnTo>
                  <a:pt x="320511" y="109979"/>
                </a:lnTo>
                <a:lnTo>
                  <a:pt x="295373" y="109979"/>
                </a:lnTo>
                <a:lnTo>
                  <a:pt x="295373" y="91126"/>
                </a:lnTo>
                <a:lnTo>
                  <a:pt x="235670" y="91126"/>
                </a:lnTo>
                <a:lnTo>
                  <a:pt x="235670" y="72272"/>
                </a:lnTo>
                <a:lnTo>
                  <a:pt x="188536" y="72272"/>
                </a:lnTo>
                <a:lnTo>
                  <a:pt x="188536" y="59703"/>
                </a:lnTo>
                <a:lnTo>
                  <a:pt x="109979" y="59703"/>
                </a:lnTo>
                <a:lnTo>
                  <a:pt x="109979" y="31422"/>
                </a:lnTo>
                <a:lnTo>
                  <a:pt x="50276" y="31422"/>
                </a:lnTo>
                <a:lnTo>
                  <a:pt x="50276"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377" name="Table 224">
            <a:extLst>
              <a:ext uri="{FF2B5EF4-FFF2-40B4-BE49-F238E27FC236}">
                <a16:creationId xmlns:a16="http://schemas.microsoft.com/office/drawing/2014/main" id="{52987128-3DF6-5231-A50B-78158BE6FB1D}"/>
              </a:ext>
            </a:extLst>
          </p:cNvPr>
          <p:cNvGraphicFramePr>
            <a:graphicFrameLocks noGrp="1"/>
          </p:cNvGraphicFramePr>
          <p:nvPr/>
        </p:nvGraphicFramePr>
        <p:xfrm>
          <a:off x="1030895" y="4949207"/>
          <a:ext cx="4141176" cy="706026"/>
        </p:xfrm>
        <a:graphic>
          <a:graphicData uri="http://schemas.openxmlformats.org/drawingml/2006/table">
            <a:tbl>
              <a:tblPr firstRow="1" bandRow="1">
                <a:tableStyleId>{93296810-A885-4BE3-A3E7-6D5BEEA58F35}</a:tableStyleId>
              </a:tblPr>
              <a:tblGrid>
                <a:gridCol w="345098">
                  <a:extLst>
                    <a:ext uri="{9D8B030D-6E8A-4147-A177-3AD203B41FA5}">
                      <a16:colId xmlns:a16="http://schemas.microsoft.com/office/drawing/2014/main" val="3535386782"/>
                    </a:ext>
                  </a:extLst>
                </a:gridCol>
                <a:gridCol w="345098">
                  <a:extLst>
                    <a:ext uri="{9D8B030D-6E8A-4147-A177-3AD203B41FA5}">
                      <a16:colId xmlns:a16="http://schemas.microsoft.com/office/drawing/2014/main" val="2690139"/>
                    </a:ext>
                  </a:extLst>
                </a:gridCol>
                <a:gridCol w="345098">
                  <a:extLst>
                    <a:ext uri="{9D8B030D-6E8A-4147-A177-3AD203B41FA5}">
                      <a16:colId xmlns:a16="http://schemas.microsoft.com/office/drawing/2014/main" val="4121272056"/>
                    </a:ext>
                  </a:extLst>
                </a:gridCol>
                <a:gridCol w="345098">
                  <a:extLst>
                    <a:ext uri="{9D8B030D-6E8A-4147-A177-3AD203B41FA5}">
                      <a16:colId xmlns:a16="http://schemas.microsoft.com/office/drawing/2014/main" val="2310324283"/>
                    </a:ext>
                  </a:extLst>
                </a:gridCol>
                <a:gridCol w="345098">
                  <a:extLst>
                    <a:ext uri="{9D8B030D-6E8A-4147-A177-3AD203B41FA5}">
                      <a16:colId xmlns:a16="http://schemas.microsoft.com/office/drawing/2014/main" val="3336911852"/>
                    </a:ext>
                  </a:extLst>
                </a:gridCol>
                <a:gridCol w="345098">
                  <a:extLst>
                    <a:ext uri="{9D8B030D-6E8A-4147-A177-3AD203B41FA5}">
                      <a16:colId xmlns:a16="http://schemas.microsoft.com/office/drawing/2014/main" val="836308222"/>
                    </a:ext>
                  </a:extLst>
                </a:gridCol>
                <a:gridCol w="345098">
                  <a:extLst>
                    <a:ext uri="{9D8B030D-6E8A-4147-A177-3AD203B41FA5}">
                      <a16:colId xmlns:a16="http://schemas.microsoft.com/office/drawing/2014/main" val="4002827944"/>
                    </a:ext>
                  </a:extLst>
                </a:gridCol>
                <a:gridCol w="345098">
                  <a:extLst>
                    <a:ext uri="{9D8B030D-6E8A-4147-A177-3AD203B41FA5}">
                      <a16:colId xmlns:a16="http://schemas.microsoft.com/office/drawing/2014/main" val="3377563622"/>
                    </a:ext>
                  </a:extLst>
                </a:gridCol>
                <a:gridCol w="345098">
                  <a:extLst>
                    <a:ext uri="{9D8B030D-6E8A-4147-A177-3AD203B41FA5}">
                      <a16:colId xmlns:a16="http://schemas.microsoft.com/office/drawing/2014/main" val="2224808512"/>
                    </a:ext>
                  </a:extLst>
                </a:gridCol>
                <a:gridCol w="345098">
                  <a:extLst>
                    <a:ext uri="{9D8B030D-6E8A-4147-A177-3AD203B41FA5}">
                      <a16:colId xmlns:a16="http://schemas.microsoft.com/office/drawing/2014/main" val="1053508480"/>
                    </a:ext>
                  </a:extLst>
                </a:gridCol>
                <a:gridCol w="345098">
                  <a:extLst>
                    <a:ext uri="{9D8B030D-6E8A-4147-A177-3AD203B41FA5}">
                      <a16:colId xmlns:a16="http://schemas.microsoft.com/office/drawing/2014/main" val="2613520880"/>
                    </a:ext>
                  </a:extLst>
                </a:gridCol>
                <a:gridCol w="345098">
                  <a:extLst>
                    <a:ext uri="{9D8B030D-6E8A-4147-A177-3AD203B41FA5}">
                      <a16:colId xmlns:a16="http://schemas.microsoft.com/office/drawing/2014/main" val="2335617319"/>
                    </a:ext>
                  </a:extLst>
                </a:gridCol>
              </a:tblGrid>
              <a:tr h="235342">
                <a:tc gridSpan="12">
                  <a:txBody>
                    <a:bodyPr/>
                    <a:lstStyle/>
                    <a:p>
                      <a:pPr algn="l"/>
                      <a:r>
                        <a:rPr lang="en-US" sz="14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181335493"/>
                  </a:ext>
                </a:extLst>
              </a:tr>
              <a:tr h="235342">
                <a:tc>
                  <a:txBody>
                    <a:bodyPr/>
                    <a:lstStyle/>
                    <a:p>
                      <a:pPr algn="ctr"/>
                      <a:r>
                        <a:rPr lang="en-US" sz="1400" b="0" dirty="0">
                          <a:solidFill>
                            <a:schemeClr val="bg1"/>
                          </a:solidFill>
                        </a:rPr>
                        <a:t>194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0326656"/>
                  </a:ext>
                </a:extLst>
              </a:tr>
              <a:tr h="235342">
                <a:tc>
                  <a:txBody>
                    <a:bodyPr/>
                    <a:lstStyle/>
                    <a:p>
                      <a:pPr algn="ctr"/>
                      <a:r>
                        <a:rPr lang="en-US" sz="1400" b="0" dirty="0">
                          <a:solidFill>
                            <a:schemeClr val="bg1"/>
                          </a:solidFill>
                        </a:rPr>
                        <a:t>195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8661968"/>
                  </a:ext>
                </a:extLst>
              </a:tr>
            </a:tbl>
          </a:graphicData>
        </a:graphic>
      </p:graphicFrame>
      <p:cxnSp>
        <p:nvCxnSpPr>
          <p:cNvPr id="378" name="Straight Connector 377">
            <a:extLst>
              <a:ext uri="{FF2B5EF4-FFF2-40B4-BE49-F238E27FC236}">
                <a16:creationId xmlns:a16="http://schemas.microsoft.com/office/drawing/2014/main" id="{D23473B2-D4E0-BA8F-CA94-86115221A7C7}"/>
              </a:ext>
            </a:extLst>
          </p:cNvPr>
          <p:cNvCxnSpPr/>
          <p:nvPr/>
        </p:nvCxnSpPr>
        <p:spPr bwMode="auto">
          <a:xfrm>
            <a:off x="750972" y="5302220"/>
            <a:ext cx="266509" cy="0"/>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DD66F387-0DED-F1A8-4203-5E8BA12A1372}"/>
              </a:ext>
            </a:extLst>
          </p:cNvPr>
          <p:cNvCxnSpPr/>
          <p:nvPr/>
        </p:nvCxnSpPr>
        <p:spPr bwMode="auto">
          <a:xfrm>
            <a:off x="750972" y="5540345"/>
            <a:ext cx="266509" cy="0"/>
          </a:xfrm>
          <a:prstGeom prst="line">
            <a:avLst/>
          </a:prstGeom>
          <a:noFill/>
          <a:ln w="28575" cap="flat" cmpd="sng" algn="ctr">
            <a:solidFill>
              <a:schemeClr val="accent3"/>
            </a:solidFill>
            <a:prstDash val="solid"/>
            <a:round/>
            <a:headEnd type="none" w="med" len="med"/>
            <a:tailEnd type="none" w="med" len="med"/>
          </a:ln>
          <a:effectLst/>
        </p:spPr>
      </p:cxnSp>
      <p:sp>
        <p:nvSpPr>
          <p:cNvPr id="380" name="TextBox 379">
            <a:extLst>
              <a:ext uri="{FF2B5EF4-FFF2-40B4-BE49-F238E27FC236}">
                <a16:creationId xmlns:a16="http://schemas.microsoft.com/office/drawing/2014/main" id="{59E8D7AD-DB61-A479-EE2A-FEDB503D617D}"/>
              </a:ext>
            </a:extLst>
          </p:cNvPr>
          <p:cNvSpPr txBox="1"/>
          <p:nvPr/>
        </p:nvSpPr>
        <p:spPr bwMode="auto">
          <a:xfrm>
            <a:off x="2470358" y="1807587"/>
            <a:ext cx="13565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VenR (n = 194)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 (n = 195)</a:t>
            </a:r>
          </a:p>
        </p:txBody>
      </p:sp>
      <p:cxnSp>
        <p:nvCxnSpPr>
          <p:cNvPr id="381" name="Straight Connector 380">
            <a:extLst>
              <a:ext uri="{FF2B5EF4-FFF2-40B4-BE49-F238E27FC236}">
                <a16:creationId xmlns:a16="http://schemas.microsoft.com/office/drawing/2014/main" id="{676FA7C4-EE99-3D2D-F8D3-955CA6547AFD}"/>
              </a:ext>
            </a:extLst>
          </p:cNvPr>
          <p:cNvCxnSpPr/>
          <p:nvPr/>
        </p:nvCxnSpPr>
        <p:spPr bwMode="auto">
          <a:xfrm>
            <a:off x="2230799" y="1966095"/>
            <a:ext cx="266509" cy="0"/>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D961EC59-6EFF-B724-AF0C-0361A33FFD66}"/>
              </a:ext>
            </a:extLst>
          </p:cNvPr>
          <p:cNvCxnSpPr/>
          <p:nvPr/>
        </p:nvCxnSpPr>
        <p:spPr bwMode="auto">
          <a:xfrm>
            <a:off x="2230799" y="2166120"/>
            <a:ext cx="266509" cy="0"/>
          </a:xfrm>
          <a:prstGeom prst="line">
            <a:avLst/>
          </a:prstGeom>
          <a:noFill/>
          <a:ln w="28575"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02A83EA1-C3B4-F03B-AAAC-2DDAB6D75762}"/>
              </a:ext>
            </a:extLst>
          </p:cNvPr>
          <p:cNvCxnSpPr>
            <a:endCxn id="171" idx="12"/>
          </p:cNvCxnSpPr>
          <p:nvPr/>
        </p:nvCxnSpPr>
        <p:spPr bwMode="auto">
          <a:xfrm>
            <a:off x="1215849" y="3268378"/>
            <a:ext cx="3136192" cy="0"/>
          </a:xfrm>
          <a:prstGeom prst="line">
            <a:avLst/>
          </a:prstGeom>
          <a:noFill/>
          <a:ln w="38100" cap="flat" cmpd="sng" algn="ctr">
            <a:solidFill>
              <a:schemeClr val="tx2">
                <a:lumMod val="90000"/>
              </a:schemeClr>
            </a:solidFill>
            <a:prstDash val="sysDash"/>
            <a:round/>
            <a:headEnd type="none" w="med" len="med"/>
            <a:tailEnd type="none" w="med" len="med"/>
          </a:ln>
          <a:effectLst/>
        </p:spPr>
      </p:cxnSp>
      <p:cxnSp>
        <p:nvCxnSpPr>
          <p:cNvPr id="476" name="Straight Connector 475">
            <a:extLst>
              <a:ext uri="{FF2B5EF4-FFF2-40B4-BE49-F238E27FC236}">
                <a16:creationId xmlns:a16="http://schemas.microsoft.com/office/drawing/2014/main" id="{5C3F066C-6D74-E53D-21C5-289F7FFDA817}"/>
              </a:ext>
            </a:extLst>
          </p:cNvPr>
          <p:cNvCxnSpPr>
            <a:cxnSpLocks/>
          </p:cNvCxnSpPr>
          <p:nvPr/>
        </p:nvCxnSpPr>
        <p:spPr bwMode="auto">
          <a:xfrm flipH="1">
            <a:off x="4263897" y="3250382"/>
            <a:ext cx="0" cy="1140206"/>
          </a:xfrm>
          <a:prstGeom prst="line">
            <a:avLst/>
          </a:prstGeom>
          <a:noFill/>
          <a:ln w="38100" cap="flat" cmpd="sng" algn="ctr">
            <a:solidFill>
              <a:schemeClr val="tx2">
                <a:lumMod val="90000"/>
              </a:schemeClr>
            </a:solidFill>
            <a:prstDash val="sysDash"/>
            <a:round/>
            <a:headEnd type="none" w="med" len="med"/>
            <a:tailEnd type="none" w="med" len="med"/>
          </a:ln>
          <a:effectLst/>
        </p:spPr>
      </p:cxnSp>
      <p:sp>
        <p:nvSpPr>
          <p:cNvPr id="477" name="TextBox 476">
            <a:extLst>
              <a:ext uri="{FF2B5EF4-FFF2-40B4-BE49-F238E27FC236}">
                <a16:creationId xmlns:a16="http://schemas.microsoft.com/office/drawing/2014/main" id="{81DFF3CF-7F52-6AB8-B253-2689022E0509}"/>
              </a:ext>
            </a:extLst>
          </p:cNvPr>
          <p:cNvSpPr txBox="1"/>
          <p:nvPr/>
        </p:nvSpPr>
        <p:spPr bwMode="auto">
          <a:xfrm>
            <a:off x="3983612" y="2673072"/>
            <a:ext cx="12396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rgbClr val="015873"/>
                </a:solidFill>
                <a:latin typeface="Calibri" panose="020F0502020204030204" pitchFamily="34" charset="0"/>
              </a:rPr>
              <a:t>53.6 mo</a:t>
            </a:r>
          </a:p>
        </p:txBody>
      </p:sp>
      <p:sp>
        <p:nvSpPr>
          <p:cNvPr id="478" name="TextBox 477">
            <a:extLst>
              <a:ext uri="{FF2B5EF4-FFF2-40B4-BE49-F238E27FC236}">
                <a16:creationId xmlns:a16="http://schemas.microsoft.com/office/drawing/2014/main" id="{F362CBBA-C593-8C62-AF42-C2B0D4ACBEC8}"/>
              </a:ext>
            </a:extLst>
          </p:cNvPr>
          <p:cNvSpPr txBox="1"/>
          <p:nvPr/>
        </p:nvSpPr>
        <p:spPr bwMode="auto">
          <a:xfrm>
            <a:off x="1086192" y="3491795"/>
            <a:ext cx="12396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17 mo</a:t>
            </a:r>
          </a:p>
        </p:txBody>
      </p:sp>
      <p:cxnSp>
        <p:nvCxnSpPr>
          <p:cNvPr id="479" name="Straight Connector 478">
            <a:extLst>
              <a:ext uri="{FF2B5EF4-FFF2-40B4-BE49-F238E27FC236}">
                <a16:creationId xmlns:a16="http://schemas.microsoft.com/office/drawing/2014/main" id="{C2960E05-3D59-D58E-CA86-4852E13260A6}"/>
              </a:ext>
            </a:extLst>
          </p:cNvPr>
          <p:cNvCxnSpPr>
            <a:cxnSpLocks/>
          </p:cNvCxnSpPr>
          <p:nvPr/>
        </p:nvCxnSpPr>
        <p:spPr bwMode="auto">
          <a:xfrm flipH="1">
            <a:off x="2197728" y="3303795"/>
            <a:ext cx="0" cy="1140206"/>
          </a:xfrm>
          <a:prstGeom prst="line">
            <a:avLst/>
          </a:prstGeom>
          <a:noFill/>
          <a:ln w="38100" cap="flat" cmpd="sng" algn="ctr">
            <a:solidFill>
              <a:schemeClr val="tx2">
                <a:lumMod val="90000"/>
              </a:schemeClr>
            </a:solidFill>
            <a:prstDash val="sysDash"/>
            <a:round/>
            <a:headEnd type="none" w="med" len="med"/>
            <a:tailEnd type="none" w="med" len="med"/>
          </a:ln>
          <a:effectLst/>
        </p:spPr>
      </p:cxnSp>
      <p:sp>
        <p:nvSpPr>
          <p:cNvPr id="480" name="TextBox 479">
            <a:extLst>
              <a:ext uri="{FF2B5EF4-FFF2-40B4-BE49-F238E27FC236}">
                <a16:creationId xmlns:a16="http://schemas.microsoft.com/office/drawing/2014/main" id="{87356843-6C70-3AD0-5209-E13D8D5D2F30}"/>
              </a:ext>
            </a:extLst>
          </p:cNvPr>
          <p:cNvSpPr txBox="1"/>
          <p:nvPr/>
        </p:nvSpPr>
        <p:spPr bwMode="auto">
          <a:xfrm>
            <a:off x="5998513" y="1464713"/>
            <a:ext cx="5632337" cy="454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spcAft>
                <a:spcPts val="300"/>
              </a:spcAft>
            </a:pPr>
            <a:r>
              <a:rPr lang="en-US" sz="2400" dirty="0">
                <a:solidFill>
                  <a:schemeClr val="bg1"/>
                </a:solidFill>
                <a:latin typeface="Calibri" panose="020F0502020204030204" pitchFamily="34" charset="0"/>
                <a:cs typeface="Calibri" panose="020F0502020204030204" pitchFamily="34" charset="0"/>
              </a:rPr>
              <a:t>Patients with PD after VenR were retreated with Ven-based regimen (n = 32):</a:t>
            </a:r>
          </a:p>
          <a:p>
            <a:pPr marL="457200" indent="-457200">
              <a:spcBef>
                <a:spcPts val="600"/>
              </a:spcBef>
              <a:spcAft>
                <a:spcPts val="300"/>
              </a:spcAft>
              <a:buFont typeface="Wingdings" panose="05000000000000000000" pitchFamily="2" charset="2"/>
              <a:buChar char="§"/>
            </a:pPr>
            <a:r>
              <a:rPr lang="en-US" sz="2400" b="0" dirty="0">
                <a:solidFill>
                  <a:schemeClr val="bg1"/>
                </a:solidFill>
                <a:latin typeface="Calibri" panose="020F0502020204030204" pitchFamily="34" charset="0"/>
                <a:cs typeface="Calibri" panose="020F0502020204030204" pitchFamily="34" charset="0"/>
              </a:rPr>
              <a:t>Best overall response to venetoclax retreatment in evaluable patients: 13/18 (72.2%) </a:t>
            </a:r>
          </a:p>
          <a:p>
            <a:pPr marL="457200" indent="-457200">
              <a:spcBef>
                <a:spcPts val="600"/>
              </a:spcBef>
              <a:spcAft>
                <a:spcPts val="300"/>
              </a:spcAft>
              <a:buFont typeface="Wingdings" panose="05000000000000000000" pitchFamily="2" charset="2"/>
              <a:buChar char="§"/>
            </a:pPr>
            <a:r>
              <a:rPr lang="en-US" sz="2400" b="0" dirty="0">
                <a:solidFill>
                  <a:schemeClr val="bg1"/>
                </a:solidFill>
                <a:latin typeface="Calibri" panose="020F0502020204030204" pitchFamily="34" charset="0"/>
                <a:cs typeface="Calibri" panose="020F0502020204030204" pitchFamily="34" charset="0"/>
              </a:rPr>
              <a:t>Median duration of tx: 11.4 mo </a:t>
            </a:r>
            <a:br>
              <a:rPr lang="en-US" sz="2400" b="0" dirty="0">
                <a:solidFill>
                  <a:schemeClr val="bg1"/>
                </a:solidFill>
                <a:latin typeface="Calibri" panose="020F0502020204030204" pitchFamily="34" charset="0"/>
                <a:cs typeface="Calibri" panose="020F0502020204030204" pitchFamily="34" charset="0"/>
              </a:rPr>
            </a:br>
            <a:r>
              <a:rPr lang="en-US" sz="2400" b="0" dirty="0">
                <a:solidFill>
                  <a:schemeClr val="bg1"/>
                </a:solidFill>
                <a:latin typeface="Calibri" panose="020F0502020204030204" pitchFamily="34" charset="0"/>
                <a:cs typeface="Calibri" panose="020F0502020204030204" pitchFamily="34" charset="0"/>
              </a:rPr>
              <a:t>(range: 0.7-37.6)</a:t>
            </a:r>
          </a:p>
          <a:p>
            <a:pPr marL="914400" lvl="1" indent="-457200">
              <a:spcBef>
                <a:spcPts val="600"/>
              </a:spcBef>
              <a:spcAft>
                <a:spcPts val="300"/>
              </a:spcAft>
              <a:buFont typeface="Calibri" panose="020F0502020204030204" pitchFamily="34" charset="0"/>
              <a:buChar char="‒"/>
            </a:pPr>
            <a:r>
              <a:rPr lang="en-US" sz="2200" b="0" dirty="0">
                <a:solidFill>
                  <a:schemeClr val="bg1"/>
                </a:solidFill>
                <a:latin typeface="Calibri" panose="020F0502020204030204" pitchFamily="34" charset="0"/>
                <a:cs typeface="Calibri" panose="020F0502020204030204" pitchFamily="34" charset="0"/>
              </a:rPr>
              <a:t>Among 25 patients who received VenR retreatment</a:t>
            </a:r>
          </a:p>
          <a:p>
            <a:pPr marL="1371600" lvl="2" indent="-457200">
              <a:spcBef>
                <a:spcPts val="600"/>
              </a:spcBef>
              <a:spcAft>
                <a:spcPts val="300"/>
              </a:spcAft>
              <a:buFont typeface="Wingdings" panose="05000000000000000000" pitchFamily="2" charset="2"/>
              <a:buChar char="§"/>
            </a:pPr>
            <a:r>
              <a:rPr lang="en-US" sz="2000" b="0" dirty="0">
                <a:solidFill>
                  <a:schemeClr val="bg1"/>
                </a:solidFill>
                <a:latin typeface="Calibri" panose="020F0502020204030204" pitchFamily="34" charset="0"/>
                <a:cs typeface="Calibri" panose="020F0502020204030204" pitchFamily="34" charset="0"/>
              </a:rPr>
              <a:t>3-yr OS rate: 53.1%</a:t>
            </a:r>
          </a:p>
          <a:p>
            <a:pPr marL="1371600" lvl="2" indent="-457200">
              <a:spcBef>
                <a:spcPts val="600"/>
              </a:spcBef>
              <a:spcAft>
                <a:spcPts val="300"/>
              </a:spcAft>
              <a:buFont typeface="Wingdings" panose="05000000000000000000" pitchFamily="2" charset="2"/>
              <a:buChar char="§"/>
            </a:pPr>
            <a:r>
              <a:rPr lang="en-US" sz="2000" b="0" dirty="0">
                <a:solidFill>
                  <a:schemeClr val="bg1"/>
                </a:solidFill>
                <a:latin typeface="Calibri" panose="020F0502020204030204" pitchFamily="34" charset="0"/>
                <a:cs typeface="Calibri" panose="020F0502020204030204" pitchFamily="34" charset="0"/>
              </a:rPr>
              <a:t>Median PFS: 23.3 mo</a:t>
            </a:r>
          </a:p>
        </p:txBody>
      </p:sp>
      <p:sp>
        <p:nvSpPr>
          <p:cNvPr id="481" name="TextBox 480">
            <a:extLst>
              <a:ext uri="{FF2B5EF4-FFF2-40B4-BE49-F238E27FC236}">
                <a16:creationId xmlns:a16="http://schemas.microsoft.com/office/drawing/2014/main" id="{A7C97275-A5B7-668A-4D71-328E18B63AA4}"/>
              </a:ext>
            </a:extLst>
          </p:cNvPr>
          <p:cNvSpPr txBox="1"/>
          <p:nvPr/>
        </p:nvSpPr>
        <p:spPr bwMode="auto">
          <a:xfrm>
            <a:off x="2300257" y="2850480"/>
            <a:ext cx="1090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&lt;.0001</a:t>
            </a:r>
          </a:p>
        </p:txBody>
      </p:sp>
    </p:spTree>
    <p:custDataLst>
      <p:tags r:id="rId1"/>
    </p:custDataLst>
    <p:extLst>
      <p:ext uri="{BB962C8B-B14F-4D97-AF65-F5344CB8AC3E}">
        <p14:creationId xmlns:p14="http://schemas.microsoft.com/office/powerpoint/2010/main" val="2069824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2106F74-F784-82D3-C5C4-628D71023143}"/>
              </a:ext>
            </a:extLst>
          </p:cNvPr>
          <p:cNvSpPr>
            <a:spLocks noGrp="1" noChangeArrowheads="1"/>
          </p:cNvSpPr>
          <p:nvPr>
            <p:ph type="title"/>
          </p:nvPr>
        </p:nvSpPr>
        <p:spPr/>
        <p:txBody>
          <a:bodyPr/>
          <a:lstStyle/>
          <a:p>
            <a:r>
              <a:rPr lang="en-US" dirty="0"/>
              <a:t>BRUIN: </a:t>
            </a:r>
            <a:r>
              <a:rPr lang="en-US" dirty="0" err="1"/>
              <a:t>Pirtobrutinib</a:t>
            </a:r>
            <a:r>
              <a:rPr kumimoji="0" lang="en-US" b="1" i="0" u="none" strike="noStrike" kern="0" cap="none" spc="0" normalizeH="0" baseline="0" noProof="0" dirty="0">
                <a:ln>
                  <a:noFill/>
                </a:ln>
                <a:solidFill>
                  <a:srgbClr val="455560"/>
                </a:solidFill>
                <a:effectLst/>
                <a:uLnTx/>
                <a:uFillTx/>
              </a:rPr>
              <a:t> (Noncovalent BTKi)</a:t>
            </a:r>
            <a:r>
              <a:rPr lang="en-US" dirty="0"/>
              <a:t> for Previously Treated CLL/SLL</a:t>
            </a:r>
            <a:endParaRPr lang="en-US" altLang="en-US" dirty="0"/>
          </a:p>
        </p:txBody>
      </p:sp>
      <p:sp>
        <p:nvSpPr>
          <p:cNvPr id="3" name="Text Box 23">
            <a:extLst>
              <a:ext uri="{FF2B5EF4-FFF2-40B4-BE49-F238E27FC236}">
                <a16:creationId xmlns:a16="http://schemas.microsoft.com/office/drawing/2014/main" id="{45BAF375-624C-BDBE-7BE1-77CA917F9998}"/>
              </a:ext>
            </a:extLst>
          </p:cNvPr>
          <p:cNvSpPr txBox="1">
            <a:spLocks noChangeArrowheads="1"/>
          </p:cNvSpPr>
          <p:nvPr/>
        </p:nvSpPr>
        <p:spPr bwMode="auto">
          <a:xfrm>
            <a:off x="609759" y="1341440"/>
            <a:ext cx="395362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Patients ≥18 yr of age with CLL/SLL* or B-cell non-Hodgkin lymphoma; ≥2 prior therapies including BTK inhibitor; ECOG PS 0-2</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(N = </a:t>
            </a:r>
            <a:r>
              <a:rPr lang="en-GB" altLang="en-US" sz="1600" b="0" dirty="0">
                <a:solidFill>
                  <a:srgbClr val="000000"/>
                </a:solidFill>
                <a:latin typeface="Calibri" panose="020F0502020204030204" pitchFamily="34" charset="0"/>
              </a:rPr>
              <a:t>778</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4" name="Line 33">
            <a:extLst>
              <a:ext uri="{FF2B5EF4-FFF2-40B4-BE49-F238E27FC236}">
                <a16:creationId xmlns:a16="http://schemas.microsoft.com/office/drawing/2014/main" id="{BD576CF5-CC6E-C48C-4236-449824E30ABF}"/>
              </a:ext>
            </a:extLst>
          </p:cNvPr>
          <p:cNvSpPr>
            <a:spLocks noChangeShapeType="1"/>
          </p:cNvSpPr>
          <p:nvPr/>
        </p:nvSpPr>
        <p:spPr bwMode="auto">
          <a:xfrm>
            <a:off x="4563379" y="1814148"/>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24">
            <a:extLst>
              <a:ext uri="{FF2B5EF4-FFF2-40B4-BE49-F238E27FC236}">
                <a16:creationId xmlns:a16="http://schemas.microsoft.com/office/drawing/2014/main" id="{333CE940-CE86-80EB-5473-963C0DED5788}"/>
              </a:ext>
            </a:extLst>
          </p:cNvPr>
          <p:cNvSpPr>
            <a:spLocks noChangeArrowheads="1"/>
          </p:cNvSpPr>
          <p:nvPr/>
        </p:nvSpPr>
        <p:spPr bwMode="auto">
          <a:xfrm>
            <a:off x="5134431" y="1264891"/>
            <a:ext cx="2904670" cy="1036269"/>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Pirtobrutinib</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 25 to 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II: 200 mg QD</a:t>
            </a:r>
          </a:p>
        </p:txBody>
      </p:sp>
      <p:sp>
        <p:nvSpPr>
          <p:cNvPr id="6" name="TextBox 5">
            <a:extLst>
              <a:ext uri="{FF2B5EF4-FFF2-40B4-BE49-F238E27FC236}">
                <a16:creationId xmlns:a16="http://schemas.microsoft.com/office/drawing/2014/main" id="{19C36C6B-3FBA-729B-C8EB-D4B12AA0DC0F}"/>
              </a:ext>
            </a:extLst>
          </p:cNvPr>
          <p:cNvSpPr txBox="1"/>
          <p:nvPr/>
        </p:nvSpPr>
        <p:spPr bwMode="auto">
          <a:xfrm>
            <a:off x="8082146" y="1367526"/>
            <a:ext cx="335701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*Patients with CLL/SLL who received pirtobrutinib on study (n = 317), including </a:t>
            </a:r>
            <a:r>
              <a:rPr lang="en-US" sz="1200" b="0" dirty="0">
                <a:solidFill>
                  <a:srgbClr val="000000"/>
                </a:solidFill>
                <a:latin typeface="Calibri" panose="020F0502020204030204" pitchFamily="34" charset="0"/>
              </a:rPr>
              <a:t>282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 patients who had previously received a covalent BTK inhibitor, and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35 patients who were BTKi naive.</a:t>
            </a:r>
          </a:p>
        </p:txBody>
      </p:sp>
      <p:graphicFrame>
        <p:nvGraphicFramePr>
          <p:cNvPr id="7" name="Group 32">
            <a:extLst>
              <a:ext uri="{FF2B5EF4-FFF2-40B4-BE49-F238E27FC236}">
                <a16:creationId xmlns:a16="http://schemas.microsoft.com/office/drawing/2014/main" id="{9A2BAE2B-ECC5-0221-77A6-9CB25C62E111}"/>
              </a:ext>
            </a:extLst>
          </p:cNvPr>
          <p:cNvGraphicFramePr>
            <a:graphicFrameLocks noGrp="1"/>
          </p:cNvGraphicFramePr>
          <p:nvPr>
            <p:extLst>
              <p:ext uri="{D42A27DB-BD31-4B8C-83A1-F6EECF244321}">
                <p14:modId xmlns:p14="http://schemas.microsoft.com/office/powerpoint/2010/main" val="2095735499"/>
              </p:ext>
            </p:extLst>
          </p:nvPr>
        </p:nvGraphicFramePr>
        <p:xfrm>
          <a:off x="504993" y="2398372"/>
          <a:ext cx="5346701" cy="2651808"/>
        </p:xfrm>
        <a:graphic>
          <a:graphicData uri="http://schemas.openxmlformats.org/drawingml/2006/table">
            <a:tbl>
              <a:tblPr/>
              <a:tblGrid>
                <a:gridCol w="1409699">
                  <a:extLst>
                    <a:ext uri="{9D8B030D-6E8A-4147-A177-3AD203B41FA5}">
                      <a16:colId xmlns:a16="http://schemas.microsoft.com/office/drawing/2014/main" val="20000"/>
                    </a:ext>
                  </a:extLst>
                </a:gridCol>
                <a:gridCol w="1193800">
                  <a:extLst>
                    <a:ext uri="{9D8B030D-6E8A-4147-A177-3AD203B41FA5}">
                      <a16:colId xmlns:a16="http://schemas.microsoft.com/office/drawing/2014/main" val="20001"/>
                    </a:ext>
                  </a:extLst>
                </a:gridCol>
                <a:gridCol w="1524000">
                  <a:extLst>
                    <a:ext uri="{9D8B030D-6E8A-4147-A177-3AD203B41FA5}">
                      <a16:colId xmlns:a16="http://schemas.microsoft.com/office/drawing/2014/main" val="3818773331"/>
                    </a:ext>
                  </a:extLst>
                </a:gridCol>
                <a:gridCol w="1219202">
                  <a:extLst>
                    <a:ext uri="{9D8B030D-6E8A-4147-A177-3AD203B41FA5}">
                      <a16:colId xmlns:a16="http://schemas.microsoft.com/office/drawing/2014/main" val="2214348523"/>
                    </a:ext>
                  </a:extLst>
                </a:gridCol>
              </a:tblGrid>
              <a:tr h="385028">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Prior cBTKi</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 Prior BCL2i</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Prior BCL2i</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47141">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systemic tx, n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30838">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tx, n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BTKi</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BCL2i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282 (100)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228 (81)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 (100)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 (74)</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(100)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 (89)</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9" name="Text Box 11">
            <a:extLst>
              <a:ext uri="{FF2B5EF4-FFF2-40B4-BE49-F238E27FC236}">
                <a16:creationId xmlns:a16="http://schemas.microsoft.com/office/drawing/2014/main" id="{DF75A9EB-004B-EEF7-4557-5AB643FA58CD}"/>
              </a:ext>
            </a:extLst>
          </p:cNvPr>
          <p:cNvSpPr txBox="1">
            <a:spLocks noChangeArrowheads="1"/>
          </p:cNvSpPr>
          <p:nvPr/>
        </p:nvSpPr>
        <p:spPr bwMode="auto">
          <a:xfrm>
            <a:off x="437199" y="637075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Woyach</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rgbClr val="455560"/>
                </a:solidFill>
                <a:latin typeface="Calibri" panose="020F0502020204030204" pitchFamily="34" charset="0"/>
              </a:rPr>
              <a:t>ASH</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2023. Abstr </a:t>
            </a:r>
            <a:r>
              <a:rPr lang="en-US" altLang="en-US" sz="1200" b="0" dirty="0">
                <a:solidFill>
                  <a:srgbClr val="455560"/>
                </a:solidFill>
                <a:latin typeface="Calibri" panose="020F0502020204030204" pitchFamily="34" charset="0"/>
              </a:rPr>
              <a:t>325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11" name="Table 60">
            <a:extLst>
              <a:ext uri="{FF2B5EF4-FFF2-40B4-BE49-F238E27FC236}">
                <a16:creationId xmlns:a16="http://schemas.microsoft.com/office/drawing/2014/main" id="{70227C40-F04E-4433-5CDC-601AD59CF1E9}"/>
              </a:ext>
            </a:extLst>
          </p:cNvPr>
          <p:cNvGraphicFramePr>
            <a:graphicFrameLocks noGrp="1"/>
          </p:cNvGraphicFramePr>
          <p:nvPr>
            <p:extLst>
              <p:ext uri="{D42A27DB-BD31-4B8C-83A1-F6EECF244321}">
                <p14:modId xmlns:p14="http://schemas.microsoft.com/office/powerpoint/2010/main" val="323419975"/>
              </p:ext>
            </p:extLst>
          </p:nvPr>
        </p:nvGraphicFramePr>
        <p:xfrm>
          <a:off x="504993" y="5067765"/>
          <a:ext cx="5346700" cy="1305016"/>
        </p:xfrm>
        <a:graphic>
          <a:graphicData uri="http://schemas.openxmlformats.org/drawingml/2006/table">
            <a:tbl>
              <a:tblPr firstRow="1" bandRow="1">
                <a:tableStyleId>{93296810-A885-4BE3-A3E7-6D5BEEA58F35}</a:tableStyleId>
              </a:tblPr>
              <a:tblGrid>
                <a:gridCol w="1962178">
                  <a:extLst>
                    <a:ext uri="{9D8B030D-6E8A-4147-A177-3AD203B41FA5}">
                      <a16:colId xmlns:a16="http://schemas.microsoft.com/office/drawing/2014/main" val="2958253383"/>
                    </a:ext>
                  </a:extLst>
                </a:gridCol>
                <a:gridCol w="1592555">
                  <a:extLst>
                    <a:ext uri="{9D8B030D-6E8A-4147-A177-3AD203B41FA5}">
                      <a16:colId xmlns:a16="http://schemas.microsoft.com/office/drawing/2014/main" val="599074519"/>
                    </a:ext>
                  </a:extLst>
                </a:gridCol>
                <a:gridCol w="1791967">
                  <a:extLst>
                    <a:ext uri="{9D8B030D-6E8A-4147-A177-3AD203B41FA5}">
                      <a16:colId xmlns:a16="http://schemas.microsoft.com/office/drawing/2014/main" val="107707978"/>
                    </a:ext>
                  </a:extLst>
                </a:gridCol>
              </a:tblGrid>
              <a:tr h="0">
                <a:tc>
                  <a:txBody>
                    <a:bodyPr/>
                    <a:lstStyle/>
                    <a:p>
                      <a:pPr>
                        <a:lnSpc>
                          <a:spcPct val="90000"/>
                        </a:lnSpc>
                      </a:pPr>
                      <a:r>
                        <a:rPr lang="en-US" sz="1600" dirty="0">
                          <a:solidFill>
                            <a:schemeClr val="tx1"/>
                          </a:solidFill>
                          <a:latin typeface="Calibri" panose="020F0502020204030204" pitchFamily="34" charset="0"/>
                          <a:cs typeface="Calibri" panose="020F0502020204030204" pitchFamily="34" charset="0"/>
                        </a:rPr>
                        <a:t>Efficacy-Evaluable Patients With Pretreated CLL/SLL</a:t>
                      </a:r>
                      <a:endParaRPr lang="en-US" sz="1600" baseline="30000" dirty="0">
                        <a:solidFill>
                          <a:schemeClr val="tx1"/>
                        </a:solidFill>
                        <a:latin typeface="Calibri" panose="020F0502020204030204" pitchFamily="34" charset="0"/>
                        <a:cs typeface="Calibri" panose="020F0502020204030204" pitchFamily="34" charset="0"/>
                      </a:endParaRPr>
                    </a:p>
                  </a:txBody>
                  <a:tcPr marL="45720" marR="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Prior cBTKi;</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No BCL2i</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(n = 154)</a:t>
                      </a:r>
                    </a:p>
                  </a:txBody>
                  <a:tcPr marL="0" marR="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Prior cBTKi + BCL2i</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(n = 128)</a:t>
                      </a:r>
                    </a:p>
                  </a:txBody>
                  <a:tcPr marL="0" marR="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248351793"/>
                  </a:ext>
                </a:extLst>
              </a:tr>
              <a:tr h="323324">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ORR, % (95% CI)</a:t>
                      </a:r>
                      <a:endParaRPr lang="en-US" sz="1600" b="1" baseline="30000" dirty="0">
                        <a:solidFill>
                          <a:schemeClr val="bg1"/>
                        </a:solidFill>
                        <a:latin typeface="Calibri" panose="020F0502020204030204" pitchFamily="34" charset="0"/>
                        <a:cs typeface="Calibri" panose="020F0502020204030204" pitchFamily="34" charset="0"/>
                      </a:endParaRPr>
                    </a:p>
                  </a:txBody>
                  <a:tcPr marL="4572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1" dirty="0">
                          <a:solidFill>
                            <a:schemeClr val="bg1"/>
                          </a:solidFill>
                          <a:latin typeface="Calibri" panose="020F0502020204030204" pitchFamily="34" charset="0"/>
                          <a:cs typeface="Calibri" panose="020F0502020204030204" pitchFamily="34" charset="0"/>
                        </a:rPr>
                        <a:t>83.1 (76.2-88.7)</a:t>
                      </a:r>
                    </a:p>
                  </a:txBody>
                  <a:tcPr marL="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1" dirty="0">
                          <a:solidFill>
                            <a:schemeClr val="bg1"/>
                          </a:solidFill>
                          <a:latin typeface="Calibri" panose="020F0502020204030204" pitchFamily="34" charset="0"/>
                          <a:cs typeface="Calibri" panose="020F0502020204030204" pitchFamily="34" charset="0"/>
                        </a:rPr>
                        <a:t>79.7 (71.7-86.3)</a:t>
                      </a:r>
                    </a:p>
                  </a:txBody>
                  <a:tcPr marL="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323324">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CR, n (%)</a:t>
                      </a:r>
                    </a:p>
                  </a:txBody>
                  <a:tcPr marL="4572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5 (3.2)</a:t>
                      </a:r>
                    </a:p>
                  </a:txBody>
                  <a:tcPr marL="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bl>
          </a:graphicData>
        </a:graphic>
      </p:graphicFrame>
      <p:grpSp>
        <p:nvGrpSpPr>
          <p:cNvPr id="12" name="Group 11">
            <a:extLst>
              <a:ext uri="{FF2B5EF4-FFF2-40B4-BE49-F238E27FC236}">
                <a16:creationId xmlns:a16="http://schemas.microsoft.com/office/drawing/2014/main" id="{1502E63E-1335-E351-DF61-12BCAE122683}"/>
              </a:ext>
            </a:extLst>
          </p:cNvPr>
          <p:cNvGrpSpPr/>
          <p:nvPr/>
        </p:nvGrpSpPr>
        <p:grpSpPr>
          <a:xfrm>
            <a:off x="6096000" y="2799331"/>
            <a:ext cx="5296809" cy="2906754"/>
            <a:chOff x="781149" y="2788485"/>
            <a:chExt cx="5296809" cy="3365916"/>
          </a:xfrm>
        </p:grpSpPr>
        <p:grpSp>
          <p:nvGrpSpPr>
            <p:cNvPr id="13" name="Group 12">
              <a:extLst>
                <a:ext uri="{FF2B5EF4-FFF2-40B4-BE49-F238E27FC236}">
                  <a16:creationId xmlns:a16="http://schemas.microsoft.com/office/drawing/2014/main" id="{D4554086-0203-4937-E0BA-B83539C3427C}"/>
                </a:ext>
              </a:extLst>
            </p:cNvPr>
            <p:cNvGrpSpPr/>
            <p:nvPr/>
          </p:nvGrpSpPr>
          <p:grpSpPr>
            <a:xfrm>
              <a:off x="781149" y="3043488"/>
              <a:ext cx="5296809" cy="3110913"/>
              <a:chOff x="781149" y="2306888"/>
              <a:chExt cx="5296809" cy="3110913"/>
            </a:xfrm>
          </p:grpSpPr>
          <p:cxnSp>
            <p:nvCxnSpPr>
              <p:cNvPr id="173" name="Straight Connector 172">
                <a:extLst>
                  <a:ext uri="{FF2B5EF4-FFF2-40B4-BE49-F238E27FC236}">
                    <a16:creationId xmlns:a16="http://schemas.microsoft.com/office/drawing/2014/main" id="{A3AF2B79-0251-21F4-8668-A5756DA76FF4}"/>
                  </a:ext>
                </a:extLst>
              </p:cNvPr>
              <p:cNvCxnSpPr>
                <a:cxnSpLocks/>
              </p:cNvCxnSpPr>
              <p:nvPr/>
            </p:nvCxnSpPr>
            <p:spPr bwMode="auto">
              <a:xfrm>
                <a:off x="1440376" y="2404443"/>
                <a:ext cx="0" cy="2611121"/>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88BE3DE-D783-3092-B30A-CD960F7E2307}"/>
                  </a:ext>
                </a:extLst>
              </p:cNvPr>
              <p:cNvCxnSpPr/>
              <p:nvPr/>
            </p:nvCxnSpPr>
            <p:spPr bwMode="auto">
              <a:xfrm>
                <a:off x="1357249" y="241288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0B924BF0-1E01-0BA3-641A-748E8EC65DCA}"/>
                  </a:ext>
                </a:extLst>
              </p:cNvPr>
              <p:cNvCxnSpPr/>
              <p:nvPr/>
            </p:nvCxnSpPr>
            <p:spPr bwMode="auto">
              <a:xfrm>
                <a:off x="1357249" y="2927330"/>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5F22915-7182-725A-E89D-42AE4CD65EE4}"/>
                  </a:ext>
                </a:extLst>
              </p:cNvPr>
              <p:cNvCxnSpPr/>
              <p:nvPr/>
            </p:nvCxnSpPr>
            <p:spPr bwMode="auto">
              <a:xfrm>
                <a:off x="1357249" y="3446842"/>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7054E3F-4876-BC44-CA14-27ABFE3E2AE7}"/>
                  </a:ext>
                </a:extLst>
              </p:cNvPr>
              <p:cNvCxnSpPr/>
              <p:nvPr/>
            </p:nvCxnSpPr>
            <p:spPr bwMode="auto">
              <a:xfrm>
                <a:off x="1357249" y="396762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E27019D-2EF6-A198-C00A-FA2915518484}"/>
                  </a:ext>
                </a:extLst>
              </p:cNvPr>
              <p:cNvCxnSpPr/>
              <p:nvPr/>
            </p:nvCxnSpPr>
            <p:spPr bwMode="auto">
              <a:xfrm>
                <a:off x="1357249" y="4493912"/>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7A66CFA-787B-58EA-5818-AB161B5A4E04}"/>
                  </a:ext>
                </a:extLst>
              </p:cNvPr>
              <p:cNvCxnSpPr/>
              <p:nvPr/>
            </p:nvCxnSpPr>
            <p:spPr bwMode="auto">
              <a:xfrm>
                <a:off x="1357249" y="501062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EEB1E63C-3F2B-6F71-C7F4-1898D5A93E96}"/>
                  </a:ext>
                </a:extLst>
              </p:cNvPr>
              <p:cNvCxnSpPr>
                <a:cxnSpLocks/>
              </p:cNvCxnSpPr>
              <p:nvPr/>
            </p:nvCxnSpPr>
            <p:spPr bwMode="auto">
              <a:xfrm rot="16200000">
                <a:off x="1403804" y="5043292"/>
                <a:ext cx="73152" cy="0"/>
              </a:xfrm>
              <a:prstGeom prst="line">
                <a:avLst/>
              </a:prstGeom>
              <a:noFill/>
              <a:ln w="28575" cap="flat" cmpd="sng" algn="ctr">
                <a:solidFill>
                  <a:schemeClr val="bg1"/>
                </a:solidFill>
                <a:prstDash val="solid"/>
                <a:round/>
                <a:headEnd type="none" w="med" len="med"/>
                <a:tailEnd type="none" w="med" len="med"/>
              </a:ln>
              <a:effectLst/>
            </p:spPr>
          </p:cxnSp>
          <p:sp>
            <p:nvSpPr>
              <p:cNvPr id="181" name="TextBox 180">
                <a:extLst>
                  <a:ext uri="{FF2B5EF4-FFF2-40B4-BE49-F238E27FC236}">
                    <a16:creationId xmlns:a16="http://schemas.microsoft.com/office/drawing/2014/main" id="{2BD1FD12-89E5-D0EF-30CE-E4F93492B499}"/>
                  </a:ext>
                </a:extLst>
              </p:cNvPr>
              <p:cNvSpPr txBox="1"/>
              <p:nvPr/>
            </p:nvSpPr>
            <p:spPr bwMode="auto">
              <a:xfrm>
                <a:off x="1048824" y="2306888"/>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2" name="TextBox 181">
                <a:extLst>
                  <a:ext uri="{FF2B5EF4-FFF2-40B4-BE49-F238E27FC236}">
                    <a16:creationId xmlns:a16="http://schemas.microsoft.com/office/drawing/2014/main" id="{E0A1E7FB-7FC5-80D9-575B-EB14A7863DB8}"/>
                  </a:ext>
                </a:extLst>
              </p:cNvPr>
              <p:cNvSpPr txBox="1"/>
              <p:nvPr/>
            </p:nvSpPr>
            <p:spPr bwMode="auto">
              <a:xfrm>
                <a:off x="1048824" y="2820747"/>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3" name="TextBox 182">
                <a:extLst>
                  <a:ext uri="{FF2B5EF4-FFF2-40B4-BE49-F238E27FC236}">
                    <a16:creationId xmlns:a16="http://schemas.microsoft.com/office/drawing/2014/main" id="{F5914924-31F7-194C-9530-B19A3F9B2E26}"/>
                  </a:ext>
                </a:extLst>
              </p:cNvPr>
              <p:cNvSpPr txBox="1"/>
              <p:nvPr/>
            </p:nvSpPr>
            <p:spPr bwMode="auto">
              <a:xfrm>
                <a:off x="1048824" y="3340258"/>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4" name="TextBox 183">
                <a:extLst>
                  <a:ext uri="{FF2B5EF4-FFF2-40B4-BE49-F238E27FC236}">
                    <a16:creationId xmlns:a16="http://schemas.microsoft.com/office/drawing/2014/main" id="{A475764F-9140-DC2B-A50A-33A7A51AFB9C}"/>
                  </a:ext>
                </a:extLst>
              </p:cNvPr>
              <p:cNvSpPr txBox="1"/>
              <p:nvPr/>
            </p:nvSpPr>
            <p:spPr bwMode="auto">
              <a:xfrm>
                <a:off x="1048824" y="3865263"/>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5" name="TextBox 184">
                <a:extLst>
                  <a:ext uri="{FF2B5EF4-FFF2-40B4-BE49-F238E27FC236}">
                    <a16:creationId xmlns:a16="http://schemas.microsoft.com/office/drawing/2014/main" id="{0255A677-9B9C-DB47-0464-48AC7FB0349D}"/>
                  </a:ext>
                </a:extLst>
              </p:cNvPr>
              <p:cNvSpPr txBox="1"/>
              <p:nvPr/>
            </p:nvSpPr>
            <p:spPr bwMode="auto">
              <a:xfrm>
                <a:off x="1048824" y="4391551"/>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6" name="TextBox 185">
                <a:extLst>
                  <a:ext uri="{FF2B5EF4-FFF2-40B4-BE49-F238E27FC236}">
                    <a16:creationId xmlns:a16="http://schemas.microsoft.com/office/drawing/2014/main" id="{2F809F7B-0870-DE3F-6064-1F15D62FE16A}"/>
                  </a:ext>
                </a:extLst>
              </p:cNvPr>
              <p:cNvSpPr txBox="1"/>
              <p:nvPr/>
            </p:nvSpPr>
            <p:spPr bwMode="auto">
              <a:xfrm>
                <a:off x="1048824" y="4902784"/>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7" name="TextBox 186">
                <a:extLst>
                  <a:ext uri="{FF2B5EF4-FFF2-40B4-BE49-F238E27FC236}">
                    <a16:creationId xmlns:a16="http://schemas.microsoft.com/office/drawing/2014/main" id="{7CBA00CA-69E2-C544-15B4-E874FF260A0C}"/>
                  </a:ext>
                </a:extLst>
              </p:cNvPr>
              <p:cNvSpPr txBox="1"/>
              <p:nvPr/>
            </p:nvSpPr>
            <p:spPr bwMode="auto">
              <a:xfrm rot="16200000">
                <a:off x="-416689" y="3594833"/>
                <a:ext cx="2611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8" name="TextBox 187">
                <a:extLst>
                  <a:ext uri="{FF2B5EF4-FFF2-40B4-BE49-F238E27FC236}">
                    <a16:creationId xmlns:a16="http://schemas.microsoft.com/office/drawing/2014/main" id="{95F63D0D-0453-813B-2A1E-041DBFB1CE45}"/>
                  </a:ext>
                </a:extLst>
              </p:cNvPr>
              <p:cNvSpPr txBox="1"/>
              <p:nvPr/>
            </p:nvSpPr>
            <p:spPr bwMode="auto">
              <a:xfrm>
                <a:off x="1299063"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89" name="Straight Connector 188">
                <a:extLst>
                  <a:ext uri="{FF2B5EF4-FFF2-40B4-BE49-F238E27FC236}">
                    <a16:creationId xmlns:a16="http://schemas.microsoft.com/office/drawing/2014/main" id="{02068A3F-00AD-5381-D977-225C9057C58B}"/>
                  </a:ext>
                </a:extLst>
              </p:cNvPr>
              <p:cNvCxnSpPr>
                <a:cxnSpLocks/>
              </p:cNvCxnSpPr>
              <p:nvPr/>
            </p:nvCxnSpPr>
            <p:spPr bwMode="auto">
              <a:xfrm>
                <a:off x="1440376" y="5010621"/>
                <a:ext cx="4511537"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0AD3A6C-E8B5-75FE-1B5C-B71A7DF31A09}"/>
                  </a:ext>
                </a:extLst>
              </p:cNvPr>
              <p:cNvCxnSpPr>
                <a:cxnSpLocks/>
              </p:cNvCxnSpPr>
              <p:nvPr/>
            </p:nvCxnSpPr>
            <p:spPr bwMode="auto">
              <a:xfrm rot="16200000">
                <a:off x="1588928"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E969DABC-700E-250C-F93D-D6FB93D2C84B}"/>
                  </a:ext>
                </a:extLst>
              </p:cNvPr>
              <p:cNvCxnSpPr>
                <a:cxnSpLocks/>
              </p:cNvCxnSpPr>
              <p:nvPr/>
            </p:nvCxnSpPr>
            <p:spPr bwMode="auto">
              <a:xfrm rot="16200000">
                <a:off x="1785271"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A1BDE49-5520-BC42-D134-0FD7F4F13615}"/>
                  </a:ext>
                </a:extLst>
              </p:cNvPr>
              <p:cNvCxnSpPr>
                <a:cxnSpLocks/>
              </p:cNvCxnSpPr>
              <p:nvPr/>
            </p:nvCxnSpPr>
            <p:spPr bwMode="auto">
              <a:xfrm rot="16200000">
                <a:off x="1967590"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E4D7B2BD-AE06-F6D3-4C43-8F41E3025D35}"/>
                  </a:ext>
                </a:extLst>
              </p:cNvPr>
              <p:cNvCxnSpPr>
                <a:cxnSpLocks/>
              </p:cNvCxnSpPr>
              <p:nvPr/>
            </p:nvCxnSpPr>
            <p:spPr bwMode="auto">
              <a:xfrm rot="16200000">
                <a:off x="2149909"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F48C7C9D-8FDE-7782-C758-C825ACBFF830}"/>
                  </a:ext>
                </a:extLst>
              </p:cNvPr>
              <p:cNvCxnSpPr>
                <a:cxnSpLocks/>
              </p:cNvCxnSpPr>
              <p:nvPr/>
            </p:nvCxnSpPr>
            <p:spPr bwMode="auto">
              <a:xfrm rot="16200000">
                <a:off x="2340642"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394C3A97-9376-0817-4ABE-5B00749A406B}"/>
                  </a:ext>
                </a:extLst>
              </p:cNvPr>
              <p:cNvCxnSpPr>
                <a:cxnSpLocks/>
              </p:cNvCxnSpPr>
              <p:nvPr/>
            </p:nvCxnSpPr>
            <p:spPr bwMode="auto">
              <a:xfrm rot="16200000">
                <a:off x="2528571"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A8C0B72A-1DDF-1A4D-79C0-B71D8299F33B}"/>
                  </a:ext>
                </a:extLst>
              </p:cNvPr>
              <p:cNvCxnSpPr>
                <a:cxnSpLocks/>
              </p:cNvCxnSpPr>
              <p:nvPr/>
            </p:nvCxnSpPr>
            <p:spPr bwMode="auto">
              <a:xfrm rot="16200000">
                <a:off x="2710890"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39D1842B-5AA0-3227-ED7C-CAEC67B2E6C1}"/>
                  </a:ext>
                </a:extLst>
              </p:cNvPr>
              <p:cNvCxnSpPr>
                <a:cxnSpLocks/>
              </p:cNvCxnSpPr>
              <p:nvPr/>
            </p:nvCxnSpPr>
            <p:spPr bwMode="auto">
              <a:xfrm rot="16200000">
                <a:off x="2896014"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E2A9758-356C-A01F-304D-67467C859564}"/>
                  </a:ext>
                </a:extLst>
              </p:cNvPr>
              <p:cNvCxnSpPr>
                <a:cxnSpLocks/>
              </p:cNvCxnSpPr>
              <p:nvPr/>
            </p:nvCxnSpPr>
            <p:spPr bwMode="auto">
              <a:xfrm rot="16200000">
                <a:off x="3092358"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CF418F52-EFD9-D298-EAF3-2169BBB1B880}"/>
                  </a:ext>
                </a:extLst>
              </p:cNvPr>
              <p:cNvCxnSpPr>
                <a:cxnSpLocks/>
              </p:cNvCxnSpPr>
              <p:nvPr/>
            </p:nvCxnSpPr>
            <p:spPr bwMode="auto">
              <a:xfrm rot="16200000">
                <a:off x="3274677"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1795747-D7B1-1C34-DDC2-B0C0DB6D4D18}"/>
                  </a:ext>
                </a:extLst>
              </p:cNvPr>
              <p:cNvCxnSpPr>
                <a:cxnSpLocks/>
              </p:cNvCxnSpPr>
              <p:nvPr/>
            </p:nvCxnSpPr>
            <p:spPr bwMode="auto">
              <a:xfrm rot="16200000">
                <a:off x="3465411"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9DB046A-ED08-22CF-A5F6-1DF8532F09B5}"/>
                  </a:ext>
                </a:extLst>
              </p:cNvPr>
              <p:cNvCxnSpPr>
                <a:cxnSpLocks/>
              </p:cNvCxnSpPr>
              <p:nvPr/>
            </p:nvCxnSpPr>
            <p:spPr bwMode="auto">
              <a:xfrm rot="16200000">
                <a:off x="3653339"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542F0931-F88F-9307-E899-C6548FA3B3CE}"/>
                  </a:ext>
                </a:extLst>
              </p:cNvPr>
              <p:cNvCxnSpPr>
                <a:cxnSpLocks/>
              </p:cNvCxnSpPr>
              <p:nvPr/>
            </p:nvCxnSpPr>
            <p:spPr bwMode="auto">
              <a:xfrm rot="16200000">
                <a:off x="3841268"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C712061-F26B-572A-9B55-3489C87744F9}"/>
                  </a:ext>
                </a:extLst>
              </p:cNvPr>
              <p:cNvCxnSpPr>
                <a:cxnSpLocks/>
              </p:cNvCxnSpPr>
              <p:nvPr/>
            </p:nvCxnSpPr>
            <p:spPr bwMode="auto">
              <a:xfrm rot="16200000">
                <a:off x="4023587"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24A6BB37-8C89-ABFC-1668-56C5A26DA2E8}"/>
                  </a:ext>
                </a:extLst>
              </p:cNvPr>
              <p:cNvCxnSpPr>
                <a:cxnSpLocks/>
              </p:cNvCxnSpPr>
              <p:nvPr/>
            </p:nvCxnSpPr>
            <p:spPr bwMode="auto">
              <a:xfrm rot="16200000">
                <a:off x="4208711"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3827A4D-8FB3-4A8C-7BFD-B909113D83C7}"/>
                  </a:ext>
                </a:extLst>
              </p:cNvPr>
              <p:cNvCxnSpPr>
                <a:cxnSpLocks/>
              </p:cNvCxnSpPr>
              <p:nvPr/>
            </p:nvCxnSpPr>
            <p:spPr bwMode="auto">
              <a:xfrm rot="16200000">
                <a:off x="4405055"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DC9DBA0E-FF51-7FF7-0B5E-080404793985}"/>
                  </a:ext>
                </a:extLst>
              </p:cNvPr>
              <p:cNvCxnSpPr>
                <a:cxnSpLocks/>
              </p:cNvCxnSpPr>
              <p:nvPr/>
            </p:nvCxnSpPr>
            <p:spPr bwMode="auto">
              <a:xfrm rot="16200000">
                <a:off x="4587374"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4C13F8E8-2575-BAFE-1994-A2D5AA43B974}"/>
                  </a:ext>
                </a:extLst>
              </p:cNvPr>
              <p:cNvCxnSpPr>
                <a:cxnSpLocks/>
              </p:cNvCxnSpPr>
              <p:nvPr/>
            </p:nvCxnSpPr>
            <p:spPr bwMode="auto">
              <a:xfrm rot="16200000">
                <a:off x="4778108"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0E19486-B24B-C2A3-00A8-73CC3CA4F530}"/>
                  </a:ext>
                </a:extLst>
              </p:cNvPr>
              <p:cNvCxnSpPr>
                <a:cxnSpLocks/>
              </p:cNvCxnSpPr>
              <p:nvPr/>
            </p:nvCxnSpPr>
            <p:spPr bwMode="auto">
              <a:xfrm rot="16200000">
                <a:off x="4968841"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2F47E40-1810-D66F-364C-50620BF7AAE1}"/>
                  </a:ext>
                </a:extLst>
              </p:cNvPr>
              <p:cNvCxnSpPr>
                <a:cxnSpLocks/>
              </p:cNvCxnSpPr>
              <p:nvPr/>
            </p:nvCxnSpPr>
            <p:spPr bwMode="auto">
              <a:xfrm rot="16200000">
                <a:off x="5156770"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93CE2250-3EDF-9F1C-B90A-79B8CCD9C132}"/>
                  </a:ext>
                </a:extLst>
              </p:cNvPr>
              <p:cNvCxnSpPr>
                <a:cxnSpLocks/>
              </p:cNvCxnSpPr>
              <p:nvPr/>
            </p:nvCxnSpPr>
            <p:spPr bwMode="auto">
              <a:xfrm rot="16200000">
                <a:off x="5339089"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93A044A-163A-8E25-6DBD-21EE41E275F0}"/>
                  </a:ext>
                </a:extLst>
              </p:cNvPr>
              <p:cNvCxnSpPr>
                <a:cxnSpLocks/>
              </p:cNvCxnSpPr>
              <p:nvPr/>
            </p:nvCxnSpPr>
            <p:spPr bwMode="auto">
              <a:xfrm rot="16200000">
                <a:off x="5524213"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19196327-3D70-4341-B2E1-E5AB7412F2BE}"/>
                  </a:ext>
                </a:extLst>
              </p:cNvPr>
              <p:cNvCxnSpPr>
                <a:cxnSpLocks/>
              </p:cNvCxnSpPr>
              <p:nvPr/>
            </p:nvCxnSpPr>
            <p:spPr bwMode="auto">
              <a:xfrm rot="16200000">
                <a:off x="5720557" y="504329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7D9AF97-FCA2-4F78-4068-0C63D00671C1}"/>
                  </a:ext>
                </a:extLst>
              </p:cNvPr>
              <p:cNvCxnSpPr>
                <a:cxnSpLocks/>
              </p:cNvCxnSpPr>
              <p:nvPr/>
            </p:nvCxnSpPr>
            <p:spPr bwMode="auto">
              <a:xfrm rot="16200000">
                <a:off x="5902876" y="5043292"/>
                <a:ext cx="73152" cy="0"/>
              </a:xfrm>
              <a:prstGeom prst="line">
                <a:avLst/>
              </a:prstGeom>
              <a:noFill/>
              <a:ln w="28575" cap="flat" cmpd="sng" algn="ctr">
                <a:solidFill>
                  <a:schemeClr val="bg1"/>
                </a:solidFill>
                <a:prstDash val="solid"/>
                <a:round/>
                <a:headEnd type="none" w="med" len="med"/>
                <a:tailEnd type="none" w="med" len="med"/>
              </a:ln>
              <a:effectLst/>
            </p:spPr>
          </p:cxnSp>
          <p:sp>
            <p:nvSpPr>
              <p:cNvPr id="214" name="TextBox 213">
                <a:extLst>
                  <a:ext uri="{FF2B5EF4-FFF2-40B4-BE49-F238E27FC236}">
                    <a16:creationId xmlns:a16="http://schemas.microsoft.com/office/drawing/2014/main" id="{B75A8B18-1AD0-1C5C-83E8-CC22960F1292}"/>
                  </a:ext>
                </a:extLst>
              </p:cNvPr>
              <p:cNvSpPr txBox="1"/>
              <p:nvPr/>
            </p:nvSpPr>
            <p:spPr bwMode="auto">
              <a:xfrm>
                <a:off x="1475772"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5" name="TextBox 214">
                <a:extLst>
                  <a:ext uri="{FF2B5EF4-FFF2-40B4-BE49-F238E27FC236}">
                    <a16:creationId xmlns:a16="http://schemas.microsoft.com/office/drawing/2014/main" id="{B05BDA81-A047-38F3-CA0E-AA5991578B69}"/>
                  </a:ext>
                </a:extLst>
              </p:cNvPr>
              <p:cNvSpPr txBox="1"/>
              <p:nvPr/>
            </p:nvSpPr>
            <p:spPr bwMode="auto">
              <a:xfrm>
                <a:off x="1680531"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6" name="TextBox 215">
                <a:extLst>
                  <a:ext uri="{FF2B5EF4-FFF2-40B4-BE49-F238E27FC236}">
                    <a16:creationId xmlns:a16="http://schemas.microsoft.com/office/drawing/2014/main" id="{9DE49850-4C99-0264-C76B-65FE21036F18}"/>
                  </a:ext>
                </a:extLst>
              </p:cNvPr>
              <p:cNvSpPr txBox="1"/>
              <p:nvPr/>
            </p:nvSpPr>
            <p:spPr bwMode="auto">
              <a:xfrm>
                <a:off x="1860045"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7" name="TextBox 216">
                <a:extLst>
                  <a:ext uri="{FF2B5EF4-FFF2-40B4-BE49-F238E27FC236}">
                    <a16:creationId xmlns:a16="http://schemas.microsoft.com/office/drawing/2014/main" id="{D6062C14-6F2E-BB95-40B8-03B0BEE02B86}"/>
                  </a:ext>
                </a:extLst>
              </p:cNvPr>
              <p:cNvSpPr txBox="1"/>
              <p:nvPr/>
            </p:nvSpPr>
            <p:spPr bwMode="auto">
              <a:xfrm>
                <a:off x="2053584"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8" name="TextBox 217">
                <a:extLst>
                  <a:ext uri="{FF2B5EF4-FFF2-40B4-BE49-F238E27FC236}">
                    <a16:creationId xmlns:a16="http://schemas.microsoft.com/office/drawing/2014/main" id="{BA9928D5-A07A-FF92-FAAD-AAAE5364F840}"/>
                  </a:ext>
                </a:extLst>
              </p:cNvPr>
              <p:cNvSpPr txBox="1"/>
              <p:nvPr/>
            </p:nvSpPr>
            <p:spPr bwMode="auto">
              <a:xfrm>
                <a:off x="2238708"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9" name="TextBox 218">
                <a:extLst>
                  <a:ext uri="{FF2B5EF4-FFF2-40B4-BE49-F238E27FC236}">
                    <a16:creationId xmlns:a16="http://schemas.microsoft.com/office/drawing/2014/main" id="{CE8402A0-67C9-C3F2-710C-FA7A0298B70F}"/>
                  </a:ext>
                </a:extLst>
              </p:cNvPr>
              <p:cNvSpPr txBox="1"/>
              <p:nvPr/>
            </p:nvSpPr>
            <p:spPr bwMode="auto">
              <a:xfrm>
                <a:off x="2412612"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0" name="TextBox 219">
                <a:extLst>
                  <a:ext uri="{FF2B5EF4-FFF2-40B4-BE49-F238E27FC236}">
                    <a16:creationId xmlns:a16="http://schemas.microsoft.com/office/drawing/2014/main" id="{6F8355D0-A093-FB2F-788E-EE5FB27751EA}"/>
                  </a:ext>
                </a:extLst>
              </p:cNvPr>
              <p:cNvSpPr txBox="1"/>
              <p:nvPr/>
            </p:nvSpPr>
            <p:spPr bwMode="auto">
              <a:xfrm>
                <a:off x="2600541"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1" name="TextBox 220">
                <a:extLst>
                  <a:ext uri="{FF2B5EF4-FFF2-40B4-BE49-F238E27FC236}">
                    <a16:creationId xmlns:a16="http://schemas.microsoft.com/office/drawing/2014/main" id="{83C0F8CE-B11D-75AA-B9CF-5D88EF7418A6}"/>
                  </a:ext>
                </a:extLst>
              </p:cNvPr>
              <p:cNvSpPr txBox="1"/>
              <p:nvPr/>
            </p:nvSpPr>
            <p:spPr bwMode="auto">
              <a:xfrm>
                <a:off x="2791275"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2" name="TextBox 221">
                <a:extLst>
                  <a:ext uri="{FF2B5EF4-FFF2-40B4-BE49-F238E27FC236}">
                    <a16:creationId xmlns:a16="http://schemas.microsoft.com/office/drawing/2014/main" id="{1CA16D83-294B-39D1-F6F3-548593CB1772}"/>
                  </a:ext>
                </a:extLst>
              </p:cNvPr>
              <p:cNvSpPr txBox="1"/>
              <p:nvPr/>
            </p:nvSpPr>
            <p:spPr bwMode="auto">
              <a:xfrm>
                <a:off x="2984813"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3" name="TextBox 222">
                <a:extLst>
                  <a:ext uri="{FF2B5EF4-FFF2-40B4-BE49-F238E27FC236}">
                    <a16:creationId xmlns:a16="http://schemas.microsoft.com/office/drawing/2014/main" id="{4761D470-590A-0163-2D2E-4DED15D4D288}"/>
                  </a:ext>
                </a:extLst>
              </p:cNvPr>
              <p:cNvSpPr txBox="1"/>
              <p:nvPr/>
            </p:nvSpPr>
            <p:spPr bwMode="auto">
              <a:xfrm>
                <a:off x="3172742"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4" name="TextBox 223">
                <a:extLst>
                  <a:ext uri="{FF2B5EF4-FFF2-40B4-BE49-F238E27FC236}">
                    <a16:creationId xmlns:a16="http://schemas.microsoft.com/office/drawing/2014/main" id="{3B466B88-1095-87CF-4F60-E88C866E7312}"/>
                  </a:ext>
                </a:extLst>
              </p:cNvPr>
              <p:cNvSpPr txBox="1"/>
              <p:nvPr/>
            </p:nvSpPr>
            <p:spPr bwMode="auto">
              <a:xfrm>
                <a:off x="3369085"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5" name="TextBox 224">
                <a:extLst>
                  <a:ext uri="{FF2B5EF4-FFF2-40B4-BE49-F238E27FC236}">
                    <a16:creationId xmlns:a16="http://schemas.microsoft.com/office/drawing/2014/main" id="{5910E3BA-D29E-DE88-D4AA-204679C0F54C}"/>
                  </a:ext>
                </a:extLst>
              </p:cNvPr>
              <p:cNvSpPr txBox="1"/>
              <p:nvPr/>
            </p:nvSpPr>
            <p:spPr bwMode="auto">
              <a:xfrm>
                <a:off x="3551405"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6" name="TextBox 225">
                <a:extLst>
                  <a:ext uri="{FF2B5EF4-FFF2-40B4-BE49-F238E27FC236}">
                    <a16:creationId xmlns:a16="http://schemas.microsoft.com/office/drawing/2014/main" id="{5445301E-86F0-415A-D44B-CEF2198B98BC}"/>
                  </a:ext>
                </a:extLst>
              </p:cNvPr>
              <p:cNvSpPr txBox="1"/>
              <p:nvPr/>
            </p:nvSpPr>
            <p:spPr bwMode="auto">
              <a:xfrm>
                <a:off x="3730919"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7" name="TextBox 226">
                <a:extLst>
                  <a:ext uri="{FF2B5EF4-FFF2-40B4-BE49-F238E27FC236}">
                    <a16:creationId xmlns:a16="http://schemas.microsoft.com/office/drawing/2014/main" id="{FADB0ADD-3433-4521-46F0-307FE0FD4DDE}"/>
                  </a:ext>
                </a:extLst>
              </p:cNvPr>
              <p:cNvSpPr txBox="1"/>
              <p:nvPr/>
            </p:nvSpPr>
            <p:spPr bwMode="auto">
              <a:xfrm>
                <a:off x="3918848"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8" name="TextBox 227">
                <a:extLst>
                  <a:ext uri="{FF2B5EF4-FFF2-40B4-BE49-F238E27FC236}">
                    <a16:creationId xmlns:a16="http://schemas.microsoft.com/office/drawing/2014/main" id="{B3342D21-F3D9-E61C-FD4E-0EBD5ADF878F}"/>
                  </a:ext>
                </a:extLst>
              </p:cNvPr>
              <p:cNvSpPr txBox="1"/>
              <p:nvPr/>
            </p:nvSpPr>
            <p:spPr bwMode="auto">
              <a:xfrm>
                <a:off x="4106776"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9" name="TextBox 228">
                <a:extLst>
                  <a:ext uri="{FF2B5EF4-FFF2-40B4-BE49-F238E27FC236}">
                    <a16:creationId xmlns:a16="http://schemas.microsoft.com/office/drawing/2014/main" id="{B7C92655-C06F-58E8-40BF-6B9DAF54EBF1}"/>
                  </a:ext>
                </a:extLst>
              </p:cNvPr>
              <p:cNvSpPr txBox="1"/>
              <p:nvPr/>
            </p:nvSpPr>
            <p:spPr bwMode="auto">
              <a:xfrm>
                <a:off x="4297510"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0" name="TextBox 229">
                <a:extLst>
                  <a:ext uri="{FF2B5EF4-FFF2-40B4-BE49-F238E27FC236}">
                    <a16:creationId xmlns:a16="http://schemas.microsoft.com/office/drawing/2014/main" id="{FCC546A7-57DB-8092-37E8-1931B8908BB2}"/>
                  </a:ext>
                </a:extLst>
              </p:cNvPr>
              <p:cNvSpPr txBox="1"/>
              <p:nvPr/>
            </p:nvSpPr>
            <p:spPr bwMode="auto">
              <a:xfrm>
                <a:off x="4479829"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1" name="TextBox 230">
                <a:extLst>
                  <a:ext uri="{FF2B5EF4-FFF2-40B4-BE49-F238E27FC236}">
                    <a16:creationId xmlns:a16="http://schemas.microsoft.com/office/drawing/2014/main" id="{7E303A55-463F-7671-533E-1C2FEB8207CF}"/>
                  </a:ext>
                </a:extLst>
              </p:cNvPr>
              <p:cNvSpPr txBox="1"/>
              <p:nvPr/>
            </p:nvSpPr>
            <p:spPr bwMode="auto">
              <a:xfrm>
                <a:off x="4673370"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2" name="TextBox 231">
                <a:extLst>
                  <a:ext uri="{FF2B5EF4-FFF2-40B4-BE49-F238E27FC236}">
                    <a16:creationId xmlns:a16="http://schemas.microsoft.com/office/drawing/2014/main" id="{EB7E91FA-075A-829C-C809-0C4448B2A948}"/>
                  </a:ext>
                </a:extLst>
              </p:cNvPr>
              <p:cNvSpPr txBox="1"/>
              <p:nvPr/>
            </p:nvSpPr>
            <p:spPr bwMode="auto">
              <a:xfrm>
                <a:off x="4864104"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3" name="TextBox 232">
                <a:extLst>
                  <a:ext uri="{FF2B5EF4-FFF2-40B4-BE49-F238E27FC236}">
                    <a16:creationId xmlns:a16="http://schemas.microsoft.com/office/drawing/2014/main" id="{B33A5918-325E-A84A-E1E9-22350FABB96F}"/>
                  </a:ext>
                </a:extLst>
              </p:cNvPr>
              <p:cNvSpPr txBox="1"/>
              <p:nvPr/>
            </p:nvSpPr>
            <p:spPr bwMode="auto">
              <a:xfrm>
                <a:off x="5054837"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4" name="TextBox 233">
                <a:extLst>
                  <a:ext uri="{FF2B5EF4-FFF2-40B4-BE49-F238E27FC236}">
                    <a16:creationId xmlns:a16="http://schemas.microsoft.com/office/drawing/2014/main" id="{39AA872D-6A03-F3C9-FBF2-1CA2066D5083}"/>
                  </a:ext>
                </a:extLst>
              </p:cNvPr>
              <p:cNvSpPr txBox="1"/>
              <p:nvPr/>
            </p:nvSpPr>
            <p:spPr bwMode="auto">
              <a:xfrm>
                <a:off x="5231546"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 name="TextBox 234">
                <a:extLst>
                  <a:ext uri="{FF2B5EF4-FFF2-40B4-BE49-F238E27FC236}">
                    <a16:creationId xmlns:a16="http://schemas.microsoft.com/office/drawing/2014/main" id="{8E1D7F68-708A-8BFD-2C62-7580CBC05085}"/>
                  </a:ext>
                </a:extLst>
              </p:cNvPr>
              <p:cNvSpPr txBox="1"/>
              <p:nvPr/>
            </p:nvSpPr>
            <p:spPr bwMode="auto">
              <a:xfrm>
                <a:off x="5422280"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 name="TextBox 235">
                <a:extLst>
                  <a:ext uri="{FF2B5EF4-FFF2-40B4-BE49-F238E27FC236}">
                    <a16:creationId xmlns:a16="http://schemas.microsoft.com/office/drawing/2014/main" id="{596911C5-9943-2576-CA40-11ED2838E102}"/>
                  </a:ext>
                </a:extLst>
              </p:cNvPr>
              <p:cNvSpPr txBox="1"/>
              <p:nvPr/>
            </p:nvSpPr>
            <p:spPr bwMode="auto">
              <a:xfrm>
                <a:off x="5607404"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7" name="TextBox 236">
                <a:extLst>
                  <a:ext uri="{FF2B5EF4-FFF2-40B4-BE49-F238E27FC236}">
                    <a16:creationId xmlns:a16="http://schemas.microsoft.com/office/drawing/2014/main" id="{C676855E-0924-4790-FC4E-1F16AD7C2601}"/>
                  </a:ext>
                </a:extLst>
              </p:cNvPr>
              <p:cNvSpPr txBox="1"/>
              <p:nvPr/>
            </p:nvSpPr>
            <p:spPr bwMode="auto">
              <a:xfrm>
                <a:off x="5795333" y="5067959"/>
                <a:ext cx="282625"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sz="16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8" name="TextBox 237">
                <a:extLst>
                  <a:ext uri="{FF2B5EF4-FFF2-40B4-BE49-F238E27FC236}">
                    <a16:creationId xmlns:a16="http://schemas.microsoft.com/office/drawing/2014/main" id="{BDB2DB09-0DDC-1DC3-DA8F-7428731854C1}"/>
                  </a:ext>
                </a:extLst>
              </p:cNvPr>
              <p:cNvSpPr txBox="1"/>
              <p:nvPr/>
            </p:nvSpPr>
            <p:spPr bwMode="auto">
              <a:xfrm>
                <a:off x="1440376" y="5233134"/>
                <a:ext cx="4511537" cy="18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First Dose</a:t>
                </a:r>
                <a:endParaRPr kumimoji="0" lang="en-US" sz="1600" b="1"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39" name="Straight Connector 238">
                <a:extLst>
                  <a:ext uri="{FF2B5EF4-FFF2-40B4-BE49-F238E27FC236}">
                    <a16:creationId xmlns:a16="http://schemas.microsoft.com/office/drawing/2014/main" id="{CFC0071F-7795-6687-9A53-9BC6076F5AB0}"/>
                  </a:ext>
                </a:extLst>
              </p:cNvPr>
              <p:cNvCxnSpPr>
                <a:cxnSpLocks/>
              </p:cNvCxnSpPr>
              <p:nvPr/>
            </p:nvCxnSpPr>
            <p:spPr bwMode="auto">
              <a:xfrm flipV="1">
                <a:off x="2004166" y="2861720"/>
                <a:ext cx="0" cy="2136038"/>
              </a:xfrm>
              <a:prstGeom prst="line">
                <a:avLst/>
              </a:prstGeom>
              <a:noFill/>
              <a:ln w="28575" cap="flat" cmpd="sng" algn="ctr">
                <a:solidFill>
                  <a:schemeClr val="tx2"/>
                </a:solidFill>
                <a:prstDash val="sysDash"/>
                <a:round/>
                <a:headEnd type="none" w="med" len="med"/>
                <a:tailEnd type="none" w="med" len="med"/>
              </a:ln>
              <a:effectLst/>
            </p:spPr>
          </p:cxnSp>
          <p:cxnSp>
            <p:nvCxnSpPr>
              <p:cNvPr id="240" name="Straight Connector 239">
                <a:extLst>
                  <a:ext uri="{FF2B5EF4-FFF2-40B4-BE49-F238E27FC236}">
                    <a16:creationId xmlns:a16="http://schemas.microsoft.com/office/drawing/2014/main" id="{A9C04E01-D98A-044E-62A3-370910FCA067}"/>
                  </a:ext>
                </a:extLst>
              </p:cNvPr>
              <p:cNvCxnSpPr>
                <a:cxnSpLocks/>
              </p:cNvCxnSpPr>
              <p:nvPr/>
            </p:nvCxnSpPr>
            <p:spPr bwMode="auto">
              <a:xfrm flipV="1">
                <a:off x="2567735" y="3315339"/>
                <a:ext cx="0" cy="1682419"/>
              </a:xfrm>
              <a:prstGeom prst="line">
                <a:avLst/>
              </a:prstGeom>
              <a:noFill/>
              <a:ln w="28575" cap="flat" cmpd="sng" algn="ctr">
                <a:solidFill>
                  <a:schemeClr val="tx2"/>
                </a:solidFill>
                <a:prstDash val="sysDash"/>
                <a:round/>
                <a:headEnd type="none" w="med" len="med"/>
                <a:tailEnd type="none" w="med" len="med"/>
              </a:ln>
              <a:effectLst/>
            </p:spPr>
          </p:cxnSp>
          <p:cxnSp>
            <p:nvCxnSpPr>
              <p:cNvPr id="241" name="Straight Connector 240">
                <a:extLst>
                  <a:ext uri="{FF2B5EF4-FFF2-40B4-BE49-F238E27FC236}">
                    <a16:creationId xmlns:a16="http://schemas.microsoft.com/office/drawing/2014/main" id="{0C5102C8-5E24-CD2A-67DB-6A9B3ECB8860}"/>
                  </a:ext>
                </a:extLst>
              </p:cNvPr>
              <p:cNvCxnSpPr>
                <a:cxnSpLocks/>
              </p:cNvCxnSpPr>
              <p:nvPr/>
            </p:nvCxnSpPr>
            <p:spPr bwMode="auto">
              <a:xfrm flipV="1">
                <a:off x="3127571" y="3652702"/>
                <a:ext cx="0" cy="1345056"/>
              </a:xfrm>
              <a:prstGeom prst="line">
                <a:avLst/>
              </a:prstGeom>
              <a:noFill/>
              <a:ln w="28575" cap="flat" cmpd="sng" algn="ctr">
                <a:solidFill>
                  <a:schemeClr val="tx2"/>
                </a:solidFill>
                <a:prstDash val="sysDash"/>
                <a:round/>
                <a:headEnd type="none" w="med" len="med"/>
                <a:tailEnd type="none" w="med" len="med"/>
              </a:ln>
              <a:effectLst/>
            </p:spPr>
          </p:cxnSp>
          <p:cxnSp>
            <p:nvCxnSpPr>
              <p:cNvPr id="242" name="Straight Connector 241">
                <a:extLst>
                  <a:ext uri="{FF2B5EF4-FFF2-40B4-BE49-F238E27FC236}">
                    <a16:creationId xmlns:a16="http://schemas.microsoft.com/office/drawing/2014/main" id="{441C60E9-0D43-E082-FD1A-216525301883}"/>
                  </a:ext>
                </a:extLst>
              </p:cNvPr>
              <p:cNvCxnSpPr>
                <a:cxnSpLocks/>
              </p:cNvCxnSpPr>
              <p:nvPr/>
            </p:nvCxnSpPr>
            <p:spPr bwMode="auto">
              <a:xfrm flipV="1">
                <a:off x="3691140" y="4022195"/>
                <a:ext cx="0" cy="975563"/>
              </a:xfrm>
              <a:prstGeom prst="line">
                <a:avLst/>
              </a:prstGeom>
              <a:noFill/>
              <a:ln w="28575" cap="flat" cmpd="sng" algn="ctr">
                <a:solidFill>
                  <a:schemeClr val="tx2"/>
                </a:solidFill>
                <a:prstDash val="sysDash"/>
                <a:round/>
                <a:headEnd type="none" w="med" len="med"/>
                <a:tailEnd type="none" w="med" len="med"/>
              </a:ln>
              <a:effectLst/>
            </p:spPr>
          </p:cxnSp>
          <p:sp>
            <p:nvSpPr>
              <p:cNvPr id="243" name="TextBox 242">
                <a:extLst>
                  <a:ext uri="{FF2B5EF4-FFF2-40B4-BE49-F238E27FC236}">
                    <a16:creationId xmlns:a16="http://schemas.microsoft.com/office/drawing/2014/main" id="{7B0A0705-2F77-EBE9-9207-53D139E8925F}"/>
                  </a:ext>
                </a:extLst>
              </p:cNvPr>
              <p:cNvSpPr txBox="1"/>
              <p:nvPr/>
            </p:nvSpPr>
            <p:spPr bwMode="auto">
              <a:xfrm>
                <a:off x="1563188" y="2773200"/>
                <a:ext cx="3904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84.9%</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4" name="TextBox 243">
                <a:extLst>
                  <a:ext uri="{FF2B5EF4-FFF2-40B4-BE49-F238E27FC236}">
                    <a16:creationId xmlns:a16="http://schemas.microsoft.com/office/drawing/2014/main" id="{6BEC4BCB-9B6C-DC05-4515-D69B69938CBE}"/>
                  </a:ext>
                </a:extLst>
              </p:cNvPr>
              <p:cNvSpPr txBox="1"/>
              <p:nvPr/>
            </p:nvSpPr>
            <p:spPr bwMode="auto">
              <a:xfrm>
                <a:off x="2141932" y="3276265"/>
                <a:ext cx="3904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5" name="TextBox 244">
                <a:extLst>
                  <a:ext uri="{FF2B5EF4-FFF2-40B4-BE49-F238E27FC236}">
                    <a16:creationId xmlns:a16="http://schemas.microsoft.com/office/drawing/2014/main" id="{8EE38927-FE72-4B73-4B3B-CD9EE59058A9}"/>
                  </a:ext>
                </a:extLst>
              </p:cNvPr>
              <p:cNvSpPr txBox="1"/>
              <p:nvPr/>
            </p:nvSpPr>
            <p:spPr bwMode="auto">
              <a:xfrm>
                <a:off x="2686837" y="3648094"/>
                <a:ext cx="3904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52.8%</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6" name="TextBox 245">
                <a:extLst>
                  <a:ext uri="{FF2B5EF4-FFF2-40B4-BE49-F238E27FC236}">
                    <a16:creationId xmlns:a16="http://schemas.microsoft.com/office/drawing/2014/main" id="{AC4B7F43-1D1E-BBC4-9725-7EFB9399C6D9}"/>
                  </a:ext>
                </a:extLst>
              </p:cNvPr>
              <p:cNvSpPr txBox="1"/>
              <p:nvPr/>
            </p:nvSpPr>
            <p:spPr bwMode="auto">
              <a:xfrm>
                <a:off x="3265441" y="4035965"/>
                <a:ext cx="3904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4" name="Group 13">
              <a:extLst>
                <a:ext uri="{FF2B5EF4-FFF2-40B4-BE49-F238E27FC236}">
                  <a16:creationId xmlns:a16="http://schemas.microsoft.com/office/drawing/2014/main" id="{277598F4-2539-54FD-98A0-F1AF3F62B78E}"/>
                </a:ext>
              </a:extLst>
            </p:cNvPr>
            <p:cNvGrpSpPr/>
            <p:nvPr/>
          </p:nvGrpSpPr>
          <p:grpSpPr>
            <a:xfrm>
              <a:off x="1388264" y="3095400"/>
              <a:ext cx="108178" cy="108178"/>
              <a:chOff x="4767010" y="3854055"/>
              <a:chExt cx="108178" cy="108178"/>
            </a:xfrm>
          </p:grpSpPr>
          <p:cxnSp>
            <p:nvCxnSpPr>
              <p:cNvPr id="171" name="Straight Connector 170">
                <a:extLst>
                  <a:ext uri="{FF2B5EF4-FFF2-40B4-BE49-F238E27FC236}">
                    <a16:creationId xmlns:a16="http://schemas.microsoft.com/office/drawing/2014/main" id="{A9129D5D-028C-570D-F712-67B9689BBC1F}"/>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862E81A-16A8-CCA0-7711-B23AF4A7BC58}"/>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2FC3C288-16E4-48DD-610C-B9E68200B7C4}"/>
                </a:ext>
              </a:extLst>
            </p:cNvPr>
            <p:cNvGrpSpPr/>
            <p:nvPr/>
          </p:nvGrpSpPr>
          <p:grpSpPr>
            <a:xfrm>
              <a:off x="1555904" y="3263040"/>
              <a:ext cx="108178" cy="108178"/>
              <a:chOff x="4767010" y="3854055"/>
              <a:chExt cx="108178" cy="108178"/>
            </a:xfrm>
          </p:grpSpPr>
          <p:cxnSp>
            <p:nvCxnSpPr>
              <p:cNvPr id="169" name="Straight Connector 168">
                <a:extLst>
                  <a:ext uri="{FF2B5EF4-FFF2-40B4-BE49-F238E27FC236}">
                    <a16:creationId xmlns:a16="http://schemas.microsoft.com/office/drawing/2014/main" id="{9C58964B-19DD-937D-E243-A257EFE49985}"/>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909DAE7B-7046-146A-A493-B096952044BB}"/>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CB646BFC-C696-0860-7A1C-77BD6BAD2320}"/>
                </a:ext>
              </a:extLst>
            </p:cNvPr>
            <p:cNvGrpSpPr/>
            <p:nvPr/>
          </p:nvGrpSpPr>
          <p:grpSpPr>
            <a:xfrm>
              <a:off x="1578764" y="3263040"/>
              <a:ext cx="108178" cy="108178"/>
              <a:chOff x="4767010" y="3854055"/>
              <a:chExt cx="108178" cy="108178"/>
            </a:xfrm>
          </p:grpSpPr>
          <p:cxnSp>
            <p:nvCxnSpPr>
              <p:cNvPr id="167" name="Straight Connector 166">
                <a:extLst>
                  <a:ext uri="{FF2B5EF4-FFF2-40B4-BE49-F238E27FC236}">
                    <a16:creationId xmlns:a16="http://schemas.microsoft.com/office/drawing/2014/main" id="{C09C39B3-7EA9-659A-08BF-0BEFF9AE39A0}"/>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9673856-9786-D995-367F-3B003A2CC05D}"/>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BB4F47EF-0E64-FE63-DAEA-5ACAFFD08800}"/>
                </a:ext>
              </a:extLst>
            </p:cNvPr>
            <p:cNvGrpSpPr/>
            <p:nvPr/>
          </p:nvGrpSpPr>
          <p:grpSpPr>
            <a:xfrm>
              <a:off x="1604164" y="3275740"/>
              <a:ext cx="108178" cy="108178"/>
              <a:chOff x="4767010" y="3854055"/>
              <a:chExt cx="108178" cy="108178"/>
            </a:xfrm>
          </p:grpSpPr>
          <p:cxnSp>
            <p:nvCxnSpPr>
              <p:cNvPr id="165" name="Straight Connector 164">
                <a:extLst>
                  <a:ext uri="{FF2B5EF4-FFF2-40B4-BE49-F238E27FC236}">
                    <a16:creationId xmlns:a16="http://schemas.microsoft.com/office/drawing/2014/main" id="{CA207D2B-59A7-5765-5DDD-49A8F09D8D1F}"/>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5A746FA-AAF7-0842-FE4E-A0FCA6F63536}"/>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135932B9-9B4D-1BEB-9374-D9E86A76F0D4}"/>
                </a:ext>
              </a:extLst>
            </p:cNvPr>
            <p:cNvGrpSpPr/>
            <p:nvPr/>
          </p:nvGrpSpPr>
          <p:grpSpPr>
            <a:xfrm>
              <a:off x="1629564" y="3278280"/>
              <a:ext cx="108178" cy="108178"/>
              <a:chOff x="4767010" y="3854055"/>
              <a:chExt cx="108178" cy="108178"/>
            </a:xfrm>
          </p:grpSpPr>
          <p:cxnSp>
            <p:nvCxnSpPr>
              <p:cNvPr id="163" name="Straight Connector 162">
                <a:extLst>
                  <a:ext uri="{FF2B5EF4-FFF2-40B4-BE49-F238E27FC236}">
                    <a16:creationId xmlns:a16="http://schemas.microsoft.com/office/drawing/2014/main" id="{AC2BE72D-9EAD-0BE2-7E35-779FC3E0C396}"/>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EAB0F37-8272-4EA9-8603-37C446B0E8AB}"/>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177475D3-32D7-6E36-D23C-026A5457D514}"/>
                </a:ext>
              </a:extLst>
            </p:cNvPr>
            <p:cNvGrpSpPr/>
            <p:nvPr/>
          </p:nvGrpSpPr>
          <p:grpSpPr>
            <a:xfrm>
              <a:off x="1715924" y="3301140"/>
              <a:ext cx="108178" cy="108178"/>
              <a:chOff x="4767010" y="3854055"/>
              <a:chExt cx="108178" cy="108178"/>
            </a:xfrm>
          </p:grpSpPr>
          <p:cxnSp>
            <p:nvCxnSpPr>
              <p:cNvPr id="161" name="Straight Connector 160">
                <a:extLst>
                  <a:ext uri="{FF2B5EF4-FFF2-40B4-BE49-F238E27FC236}">
                    <a16:creationId xmlns:a16="http://schemas.microsoft.com/office/drawing/2014/main" id="{E89E4D16-4C1D-224D-ACAE-1659C459FA16}"/>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CF9B682-F6B9-5779-EEBD-650FFE4C5102}"/>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36C239C6-E43A-5D3C-AECF-8633CC857A21}"/>
                </a:ext>
              </a:extLst>
            </p:cNvPr>
            <p:cNvGrpSpPr/>
            <p:nvPr/>
          </p:nvGrpSpPr>
          <p:grpSpPr>
            <a:xfrm>
              <a:off x="1733704" y="3339240"/>
              <a:ext cx="108178" cy="108178"/>
              <a:chOff x="4767010" y="3854055"/>
              <a:chExt cx="108178" cy="108178"/>
            </a:xfrm>
          </p:grpSpPr>
          <p:cxnSp>
            <p:nvCxnSpPr>
              <p:cNvPr id="159" name="Straight Connector 158">
                <a:extLst>
                  <a:ext uri="{FF2B5EF4-FFF2-40B4-BE49-F238E27FC236}">
                    <a16:creationId xmlns:a16="http://schemas.microsoft.com/office/drawing/2014/main" id="{8036CE0F-4074-7FD8-8F21-DD9ACD078F9E}"/>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1BA9A53-3FC8-D24A-BB42-E3FC2679EF03}"/>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F54BF2BA-430C-9F3F-91B7-8B4AD738CB46}"/>
                </a:ext>
              </a:extLst>
            </p:cNvPr>
            <p:cNvGrpSpPr/>
            <p:nvPr/>
          </p:nvGrpSpPr>
          <p:grpSpPr>
            <a:xfrm>
              <a:off x="1898804" y="3410360"/>
              <a:ext cx="108178" cy="108178"/>
              <a:chOff x="4767010" y="3854055"/>
              <a:chExt cx="108178" cy="108178"/>
            </a:xfrm>
          </p:grpSpPr>
          <p:cxnSp>
            <p:nvCxnSpPr>
              <p:cNvPr id="157" name="Straight Connector 156">
                <a:extLst>
                  <a:ext uri="{FF2B5EF4-FFF2-40B4-BE49-F238E27FC236}">
                    <a16:creationId xmlns:a16="http://schemas.microsoft.com/office/drawing/2014/main" id="{221D5B90-7848-71F8-1CA6-67E9D8475E02}"/>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CA57627E-7E35-5557-4E9D-064A9F945B10}"/>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97BE9563-66FE-EC0C-4241-D66A72C89502}"/>
                </a:ext>
              </a:extLst>
            </p:cNvPr>
            <p:cNvGrpSpPr/>
            <p:nvPr/>
          </p:nvGrpSpPr>
          <p:grpSpPr>
            <a:xfrm>
              <a:off x="1908964" y="3456080"/>
              <a:ext cx="108178" cy="108178"/>
              <a:chOff x="4767010" y="3854055"/>
              <a:chExt cx="108178" cy="108178"/>
            </a:xfrm>
          </p:grpSpPr>
          <p:cxnSp>
            <p:nvCxnSpPr>
              <p:cNvPr id="155" name="Straight Connector 154">
                <a:extLst>
                  <a:ext uri="{FF2B5EF4-FFF2-40B4-BE49-F238E27FC236}">
                    <a16:creationId xmlns:a16="http://schemas.microsoft.com/office/drawing/2014/main" id="{D1F4E97B-68B8-F624-375D-5ACE04D05E7A}"/>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EB7DBBB-3D8B-6DD0-2B9B-9107DBFF4810}"/>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DB7945DD-AFD3-7E8F-B4CD-2EBA8ACDCADE}"/>
                </a:ext>
              </a:extLst>
            </p:cNvPr>
            <p:cNvGrpSpPr/>
            <p:nvPr/>
          </p:nvGrpSpPr>
          <p:grpSpPr>
            <a:xfrm>
              <a:off x="2038504" y="3509420"/>
              <a:ext cx="108178" cy="108178"/>
              <a:chOff x="4767010" y="3854055"/>
              <a:chExt cx="108178" cy="108178"/>
            </a:xfrm>
          </p:grpSpPr>
          <p:cxnSp>
            <p:nvCxnSpPr>
              <p:cNvPr id="153" name="Straight Connector 152">
                <a:extLst>
                  <a:ext uri="{FF2B5EF4-FFF2-40B4-BE49-F238E27FC236}">
                    <a16:creationId xmlns:a16="http://schemas.microsoft.com/office/drawing/2014/main" id="{6D90E56D-B82E-10CD-D763-41005B8DB43F}"/>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5AD58F2-9B30-8AC3-67AA-837F99AAD536}"/>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D0DC433C-44CF-10A4-DEB1-64A69DCE80CD}"/>
                </a:ext>
              </a:extLst>
            </p:cNvPr>
            <p:cNvGrpSpPr/>
            <p:nvPr/>
          </p:nvGrpSpPr>
          <p:grpSpPr>
            <a:xfrm>
              <a:off x="2074064" y="3598320"/>
              <a:ext cx="108178" cy="108178"/>
              <a:chOff x="4767010" y="3854055"/>
              <a:chExt cx="108178" cy="108178"/>
            </a:xfrm>
          </p:grpSpPr>
          <p:cxnSp>
            <p:nvCxnSpPr>
              <p:cNvPr id="151" name="Straight Connector 150">
                <a:extLst>
                  <a:ext uri="{FF2B5EF4-FFF2-40B4-BE49-F238E27FC236}">
                    <a16:creationId xmlns:a16="http://schemas.microsoft.com/office/drawing/2014/main" id="{A4AF5341-21C5-88A4-5519-1A8F49ADF8F8}"/>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469E462-5291-B98F-695D-04265F8D6D06}"/>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59278543-4977-E6E4-A9E7-9C472D283C9E}"/>
                </a:ext>
              </a:extLst>
            </p:cNvPr>
            <p:cNvGrpSpPr/>
            <p:nvPr/>
          </p:nvGrpSpPr>
          <p:grpSpPr>
            <a:xfrm>
              <a:off x="2074064" y="3626260"/>
              <a:ext cx="108178" cy="108178"/>
              <a:chOff x="4767010" y="3854055"/>
              <a:chExt cx="108178" cy="108178"/>
            </a:xfrm>
          </p:grpSpPr>
          <p:cxnSp>
            <p:nvCxnSpPr>
              <p:cNvPr id="149" name="Straight Connector 148">
                <a:extLst>
                  <a:ext uri="{FF2B5EF4-FFF2-40B4-BE49-F238E27FC236}">
                    <a16:creationId xmlns:a16="http://schemas.microsoft.com/office/drawing/2014/main" id="{B0C48AB5-8843-6150-8C19-4015968BAACC}"/>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6B3EA44-A6FC-95E7-AC73-495A1A8DFDE2}"/>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5627166F-26C3-E921-A12D-D76E5F1E2CEB}"/>
                </a:ext>
              </a:extLst>
            </p:cNvPr>
            <p:cNvGrpSpPr/>
            <p:nvPr/>
          </p:nvGrpSpPr>
          <p:grpSpPr>
            <a:xfrm>
              <a:off x="2109624" y="3626260"/>
              <a:ext cx="108178" cy="108178"/>
              <a:chOff x="4767010" y="3854055"/>
              <a:chExt cx="108178" cy="108178"/>
            </a:xfrm>
          </p:grpSpPr>
          <p:cxnSp>
            <p:nvCxnSpPr>
              <p:cNvPr id="147" name="Straight Connector 146">
                <a:extLst>
                  <a:ext uri="{FF2B5EF4-FFF2-40B4-BE49-F238E27FC236}">
                    <a16:creationId xmlns:a16="http://schemas.microsoft.com/office/drawing/2014/main" id="{AF272297-7071-750C-C37D-7D69110679E8}"/>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6CDAB44-F4E8-7A80-CB5C-2AAD04B9F87C}"/>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71EF8DD7-1B4C-94DF-32C1-6F282EA04581}"/>
                </a:ext>
              </a:extLst>
            </p:cNvPr>
            <p:cNvGrpSpPr/>
            <p:nvPr/>
          </p:nvGrpSpPr>
          <p:grpSpPr>
            <a:xfrm>
              <a:off x="2170584" y="3631340"/>
              <a:ext cx="108178" cy="108178"/>
              <a:chOff x="4767010" y="3854055"/>
              <a:chExt cx="108178" cy="108178"/>
            </a:xfrm>
          </p:grpSpPr>
          <p:cxnSp>
            <p:nvCxnSpPr>
              <p:cNvPr id="145" name="Straight Connector 144">
                <a:extLst>
                  <a:ext uri="{FF2B5EF4-FFF2-40B4-BE49-F238E27FC236}">
                    <a16:creationId xmlns:a16="http://schemas.microsoft.com/office/drawing/2014/main" id="{9F01D26B-E409-4A49-FE7E-21D58CBE2202}"/>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3FCA7F2-E090-66CD-63D9-747BCF1A62F8}"/>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7E75C2D8-56CB-4B96-92FA-7FB5AA1009C8}"/>
                </a:ext>
              </a:extLst>
            </p:cNvPr>
            <p:cNvGrpSpPr/>
            <p:nvPr/>
          </p:nvGrpSpPr>
          <p:grpSpPr>
            <a:xfrm>
              <a:off x="2211224" y="3631340"/>
              <a:ext cx="108178" cy="108178"/>
              <a:chOff x="4767010" y="3854055"/>
              <a:chExt cx="108178" cy="108178"/>
            </a:xfrm>
          </p:grpSpPr>
          <p:cxnSp>
            <p:nvCxnSpPr>
              <p:cNvPr id="143" name="Straight Connector 142">
                <a:extLst>
                  <a:ext uri="{FF2B5EF4-FFF2-40B4-BE49-F238E27FC236}">
                    <a16:creationId xmlns:a16="http://schemas.microsoft.com/office/drawing/2014/main" id="{82C45402-03E2-9E63-6796-50291CDBE82B}"/>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7A8BDC6-C8C8-C901-3458-ACD37F4B9D97}"/>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52ED461A-F238-74CD-07CB-1271DBFD5B38}"/>
                </a:ext>
              </a:extLst>
            </p:cNvPr>
            <p:cNvGrpSpPr/>
            <p:nvPr/>
          </p:nvGrpSpPr>
          <p:grpSpPr>
            <a:xfrm>
              <a:off x="2254404" y="3738020"/>
              <a:ext cx="108178" cy="108178"/>
              <a:chOff x="4767010" y="3854055"/>
              <a:chExt cx="108178" cy="108178"/>
            </a:xfrm>
          </p:grpSpPr>
          <p:cxnSp>
            <p:nvCxnSpPr>
              <p:cNvPr id="141" name="Straight Connector 140">
                <a:extLst>
                  <a:ext uri="{FF2B5EF4-FFF2-40B4-BE49-F238E27FC236}">
                    <a16:creationId xmlns:a16="http://schemas.microsoft.com/office/drawing/2014/main" id="{0F4A6596-B567-34B3-CF0F-E8559FE538B8}"/>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4608DF1-D1F0-9CD6-9596-C4ECA0A80F8D}"/>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479B11BD-550E-F88B-DD60-5DAD45D3CBE3}"/>
                </a:ext>
              </a:extLst>
            </p:cNvPr>
            <p:cNvGrpSpPr/>
            <p:nvPr/>
          </p:nvGrpSpPr>
          <p:grpSpPr>
            <a:xfrm>
              <a:off x="2259484" y="3760880"/>
              <a:ext cx="108178" cy="108178"/>
              <a:chOff x="4767010" y="3854055"/>
              <a:chExt cx="108178" cy="108178"/>
            </a:xfrm>
          </p:grpSpPr>
          <p:cxnSp>
            <p:nvCxnSpPr>
              <p:cNvPr id="139" name="Straight Connector 138">
                <a:extLst>
                  <a:ext uri="{FF2B5EF4-FFF2-40B4-BE49-F238E27FC236}">
                    <a16:creationId xmlns:a16="http://schemas.microsoft.com/office/drawing/2014/main" id="{EA772A1A-D312-3D87-9EBB-B922918BD708}"/>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682F9849-175A-E26F-23D6-4BA68F4FEEC7}"/>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14236653-46A2-9F25-C367-DE05223BEF52}"/>
                </a:ext>
              </a:extLst>
            </p:cNvPr>
            <p:cNvGrpSpPr/>
            <p:nvPr/>
          </p:nvGrpSpPr>
          <p:grpSpPr>
            <a:xfrm>
              <a:off x="2371244" y="3811680"/>
              <a:ext cx="108178" cy="108178"/>
              <a:chOff x="4767010" y="3854055"/>
              <a:chExt cx="108178" cy="108178"/>
            </a:xfrm>
          </p:grpSpPr>
          <p:cxnSp>
            <p:nvCxnSpPr>
              <p:cNvPr id="137" name="Straight Connector 136">
                <a:extLst>
                  <a:ext uri="{FF2B5EF4-FFF2-40B4-BE49-F238E27FC236}">
                    <a16:creationId xmlns:a16="http://schemas.microsoft.com/office/drawing/2014/main" id="{2BEF5ACA-D3F5-1768-E805-B4C7EFF80A97}"/>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E7C26E2-E666-2873-ED1C-37426641F1DD}"/>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15B48065-1CDC-94F2-AD6C-716DA342DDAB}"/>
                </a:ext>
              </a:extLst>
            </p:cNvPr>
            <p:cNvGrpSpPr/>
            <p:nvPr/>
          </p:nvGrpSpPr>
          <p:grpSpPr>
            <a:xfrm>
              <a:off x="2394104" y="3834540"/>
              <a:ext cx="108178" cy="108178"/>
              <a:chOff x="4767010" y="3854055"/>
              <a:chExt cx="108178" cy="108178"/>
            </a:xfrm>
          </p:grpSpPr>
          <p:cxnSp>
            <p:nvCxnSpPr>
              <p:cNvPr id="135" name="Straight Connector 134">
                <a:extLst>
                  <a:ext uri="{FF2B5EF4-FFF2-40B4-BE49-F238E27FC236}">
                    <a16:creationId xmlns:a16="http://schemas.microsoft.com/office/drawing/2014/main" id="{B7E74623-BC74-8505-199A-A5471F73D2C4}"/>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31B2ADA-E445-7A16-9A36-9D1CDCB676D6}"/>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89F9E3ED-C4E2-8DCA-06F3-1E1AD4DF7233}"/>
                </a:ext>
              </a:extLst>
            </p:cNvPr>
            <p:cNvGrpSpPr/>
            <p:nvPr/>
          </p:nvGrpSpPr>
          <p:grpSpPr>
            <a:xfrm>
              <a:off x="2427124" y="3890420"/>
              <a:ext cx="108178" cy="108178"/>
              <a:chOff x="4767010" y="3854055"/>
              <a:chExt cx="108178" cy="108178"/>
            </a:xfrm>
          </p:grpSpPr>
          <p:cxnSp>
            <p:nvCxnSpPr>
              <p:cNvPr id="133" name="Straight Connector 132">
                <a:extLst>
                  <a:ext uri="{FF2B5EF4-FFF2-40B4-BE49-F238E27FC236}">
                    <a16:creationId xmlns:a16="http://schemas.microsoft.com/office/drawing/2014/main" id="{D979F4F6-8485-DAF4-B3C6-5F5E563E8547}"/>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B001D18-E0E2-9447-8A11-FA89DD656C24}"/>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1CA94AE0-4945-7617-6324-5DB66341D12C}"/>
                </a:ext>
              </a:extLst>
            </p:cNvPr>
            <p:cNvGrpSpPr/>
            <p:nvPr/>
          </p:nvGrpSpPr>
          <p:grpSpPr>
            <a:xfrm>
              <a:off x="2432204" y="3908200"/>
              <a:ext cx="108178" cy="108178"/>
              <a:chOff x="4767010" y="3854055"/>
              <a:chExt cx="108178" cy="108178"/>
            </a:xfrm>
          </p:grpSpPr>
          <p:cxnSp>
            <p:nvCxnSpPr>
              <p:cNvPr id="131" name="Straight Connector 130">
                <a:extLst>
                  <a:ext uri="{FF2B5EF4-FFF2-40B4-BE49-F238E27FC236}">
                    <a16:creationId xmlns:a16="http://schemas.microsoft.com/office/drawing/2014/main" id="{56B21040-C4A1-3573-4D7C-4E6787B4E83D}"/>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55BFFD1-ADFD-8865-FB49-E329CCA1204C}"/>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32F839EA-6314-F4A0-BFCB-EE9B38F00F2D}"/>
                </a:ext>
              </a:extLst>
            </p:cNvPr>
            <p:cNvGrpSpPr/>
            <p:nvPr/>
          </p:nvGrpSpPr>
          <p:grpSpPr>
            <a:xfrm>
              <a:off x="2485544" y="3943760"/>
              <a:ext cx="108178" cy="108178"/>
              <a:chOff x="4767010" y="3854055"/>
              <a:chExt cx="108178" cy="108178"/>
            </a:xfrm>
          </p:grpSpPr>
          <p:cxnSp>
            <p:nvCxnSpPr>
              <p:cNvPr id="129" name="Straight Connector 128">
                <a:extLst>
                  <a:ext uri="{FF2B5EF4-FFF2-40B4-BE49-F238E27FC236}">
                    <a16:creationId xmlns:a16="http://schemas.microsoft.com/office/drawing/2014/main" id="{23A87A53-F071-AB04-4EF2-677363DA0597}"/>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F8737A5-D570-90E8-94DB-D00252F00D62}"/>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238827F3-E250-4366-5CB9-F00ED6E4C292}"/>
                </a:ext>
              </a:extLst>
            </p:cNvPr>
            <p:cNvGrpSpPr/>
            <p:nvPr/>
          </p:nvGrpSpPr>
          <p:grpSpPr>
            <a:xfrm>
              <a:off x="2678584" y="4012340"/>
              <a:ext cx="108178" cy="108178"/>
              <a:chOff x="4767010" y="3854055"/>
              <a:chExt cx="108178" cy="108178"/>
            </a:xfrm>
          </p:grpSpPr>
          <p:cxnSp>
            <p:nvCxnSpPr>
              <p:cNvPr id="127" name="Straight Connector 126">
                <a:extLst>
                  <a:ext uri="{FF2B5EF4-FFF2-40B4-BE49-F238E27FC236}">
                    <a16:creationId xmlns:a16="http://schemas.microsoft.com/office/drawing/2014/main" id="{1AE64DD3-FC5F-9804-30A0-48B991D28BF9}"/>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A885A7C2-BBD4-E94F-1982-2F4DC9BD4E10}"/>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EED61B2F-288A-D9A7-A649-06466A16FCA0}"/>
                </a:ext>
              </a:extLst>
            </p:cNvPr>
            <p:cNvGrpSpPr/>
            <p:nvPr/>
          </p:nvGrpSpPr>
          <p:grpSpPr>
            <a:xfrm>
              <a:off x="2678584" y="4065680"/>
              <a:ext cx="108178" cy="108178"/>
              <a:chOff x="4767010" y="3854055"/>
              <a:chExt cx="108178" cy="108178"/>
            </a:xfrm>
          </p:grpSpPr>
          <p:cxnSp>
            <p:nvCxnSpPr>
              <p:cNvPr id="125" name="Straight Connector 124">
                <a:extLst>
                  <a:ext uri="{FF2B5EF4-FFF2-40B4-BE49-F238E27FC236}">
                    <a16:creationId xmlns:a16="http://schemas.microsoft.com/office/drawing/2014/main" id="{C66D6940-8113-89FE-B919-7EACD1948F59}"/>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611387D-5963-188F-DF95-697723000350}"/>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60528AB2-63C7-08D7-9F06-1440D85A8D6A}"/>
                </a:ext>
              </a:extLst>
            </p:cNvPr>
            <p:cNvGrpSpPr/>
            <p:nvPr/>
          </p:nvGrpSpPr>
          <p:grpSpPr>
            <a:xfrm>
              <a:off x="2828444" y="4134260"/>
              <a:ext cx="108178" cy="108178"/>
              <a:chOff x="4767010" y="3854055"/>
              <a:chExt cx="108178" cy="108178"/>
            </a:xfrm>
          </p:grpSpPr>
          <p:cxnSp>
            <p:nvCxnSpPr>
              <p:cNvPr id="123" name="Straight Connector 122">
                <a:extLst>
                  <a:ext uri="{FF2B5EF4-FFF2-40B4-BE49-F238E27FC236}">
                    <a16:creationId xmlns:a16="http://schemas.microsoft.com/office/drawing/2014/main" id="{CD6C1EA7-7716-057D-20CC-6CC8B80B9A62}"/>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9788B50-AE9E-B6A7-6E9A-C562A2E55CC8}"/>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599376FB-9A07-9619-F8AE-F226A67D7B47}"/>
                </a:ext>
              </a:extLst>
            </p:cNvPr>
            <p:cNvGrpSpPr/>
            <p:nvPr/>
          </p:nvGrpSpPr>
          <p:grpSpPr>
            <a:xfrm>
              <a:off x="2932584" y="4174900"/>
              <a:ext cx="108178" cy="108178"/>
              <a:chOff x="4767010" y="3854055"/>
              <a:chExt cx="108178" cy="108178"/>
            </a:xfrm>
          </p:grpSpPr>
          <p:cxnSp>
            <p:nvCxnSpPr>
              <p:cNvPr id="121" name="Straight Connector 120">
                <a:extLst>
                  <a:ext uri="{FF2B5EF4-FFF2-40B4-BE49-F238E27FC236}">
                    <a16:creationId xmlns:a16="http://schemas.microsoft.com/office/drawing/2014/main" id="{1061CD68-DA5A-04EA-5934-2B6FB3B72903}"/>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A28851F-A18D-4954-2119-D9B163716F2F}"/>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33538434-6AF2-1825-5141-FA9B27257378}"/>
                </a:ext>
              </a:extLst>
            </p:cNvPr>
            <p:cNvGrpSpPr/>
            <p:nvPr/>
          </p:nvGrpSpPr>
          <p:grpSpPr>
            <a:xfrm>
              <a:off x="2940204" y="4248560"/>
              <a:ext cx="108178" cy="108178"/>
              <a:chOff x="4767010" y="3854055"/>
              <a:chExt cx="108178" cy="108178"/>
            </a:xfrm>
          </p:grpSpPr>
          <p:cxnSp>
            <p:nvCxnSpPr>
              <p:cNvPr id="119" name="Straight Connector 118">
                <a:extLst>
                  <a:ext uri="{FF2B5EF4-FFF2-40B4-BE49-F238E27FC236}">
                    <a16:creationId xmlns:a16="http://schemas.microsoft.com/office/drawing/2014/main" id="{EC93176B-4506-56EF-0BB2-149A8A19CC09}"/>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287A2B9-AF78-D877-0913-1AF4AAC78429}"/>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C3DB673A-8ABE-8834-8F1E-7FA8D5AC6EF2}"/>
                </a:ext>
              </a:extLst>
            </p:cNvPr>
            <p:cNvGrpSpPr/>
            <p:nvPr/>
          </p:nvGrpSpPr>
          <p:grpSpPr>
            <a:xfrm>
              <a:off x="2980844" y="4304440"/>
              <a:ext cx="108178" cy="108178"/>
              <a:chOff x="4767010" y="3854055"/>
              <a:chExt cx="108178" cy="108178"/>
            </a:xfrm>
          </p:grpSpPr>
          <p:cxnSp>
            <p:nvCxnSpPr>
              <p:cNvPr id="117" name="Straight Connector 116">
                <a:extLst>
                  <a:ext uri="{FF2B5EF4-FFF2-40B4-BE49-F238E27FC236}">
                    <a16:creationId xmlns:a16="http://schemas.microsoft.com/office/drawing/2014/main" id="{24C41512-69F0-AC0B-D364-07697507DD80}"/>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DD3ACF4-0153-A44E-B666-D72C355B1416}"/>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7B083C29-E10A-9528-17FF-39D7B66E5EE6}"/>
                </a:ext>
              </a:extLst>
            </p:cNvPr>
            <p:cNvGrpSpPr/>
            <p:nvPr/>
          </p:nvGrpSpPr>
          <p:grpSpPr>
            <a:xfrm>
              <a:off x="3087524" y="4319680"/>
              <a:ext cx="108178" cy="108178"/>
              <a:chOff x="4767010" y="3854055"/>
              <a:chExt cx="108178" cy="108178"/>
            </a:xfrm>
          </p:grpSpPr>
          <p:cxnSp>
            <p:nvCxnSpPr>
              <p:cNvPr id="115" name="Straight Connector 114">
                <a:extLst>
                  <a:ext uri="{FF2B5EF4-FFF2-40B4-BE49-F238E27FC236}">
                    <a16:creationId xmlns:a16="http://schemas.microsoft.com/office/drawing/2014/main" id="{3A090F68-B84F-D18C-603E-F1B9419F14D8}"/>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0821000-F7D2-2E6B-968E-D1812BDCC364}"/>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F94FB9D6-9009-84D2-307A-319D6614C866}"/>
                </a:ext>
              </a:extLst>
            </p:cNvPr>
            <p:cNvGrpSpPr/>
            <p:nvPr/>
          </p:nvGrpSpPr>
          <p:grpSpPr>
            <a:xfrm>
              <a:off x="3138324" y="4360320"/>
              <a:ext cx="108178" cy="108178"/>
              <a:chOff x="4767010" y="3854055"/>
              <a:chExt cx="108178" cy="108178"/>
            </a:xfrm>
          </p:grpSpPr>
          <p:cxnSp>
            <p:nvCxnSpPr>
              <p:cNvPr id="113" name="Straight Connector 112">
                <a:extLst>
                  <a:ext uri="{FF2B5EF4-FFF2-40B4-BE49-F238E27FC236}">
                    <a16:creationId xmlns:a16="http://schemas.microsoft.com/office/drawing/2014/main" id="{55001131-28D4-A69F-EB72-5B68377C3CCE}"/>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13F53E3-4533-7811-CB7E-80412F9203E6}"/>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AB2235C4-49E4-2F99-911B-9DB2DEE37328}"/>
                </a:ext>
              </a:extLst>
            </p:cNvPr>
            <p:cNvGrpSpPr/>
            <p:nvPr/>
          </p:nvGrpSpPr>
          <p:grpSpPr>
            <a:xfrm>
              <a:off x="3204364" y="4423820"/>
              <a:ext cx="108178" cy="108178"/>
              <a:chOff x="4767010" y="3854055"/>
              <a:chExt cx="108178" cy="108178"/>
            </a:xfrm>
          </p:grpSpPr>
          <p:cxnSp>
            <p:nvCxnSpPr>
              <p:cNvPr id="111" name="Straight Connector 110">
                <a:extLst>
                  <a:ext uri="{FF2B5EF4-FFF2-40B4-BE49-F238E27FC236}">
                    <a16:creationId xmlns:a16="http://schemas.microsoft.com/office/drawing/2014/main" id="{64066DD3-7495-43B3-8623-D123485E2163}"/>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D726A90-6D3E-B7AF-539C-93B3D6DA58ED}"/>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CFA4BB64-5F34-2BCF-783D-8B3D22B46D07}"/>
                </a:ext>
              </a:extLst>
            </p:cNvPr>
            <p:cNvGrpSpPr/>
            <p:nvPr/>
          </p:nvGrpSpPr>
          <p:grpSpPr>
            <a:xfrm>
              <a:off x="3397404" y="4502560"/>
              <a:ext cx="108178" cy="108178"/>
              <a:chOff x="4767010" y="3854055"/>
              <a:chExt cx="108178" cy="108178"/>
            </a:xfrm>
          </p:grpSpPr>
          <p:cxnSp>
            <p:nvCxnSpPr>
              <p:cNvPr id="109" name="Straight Connector 108">
                <a:extLst>
                  <a:ext uri="{FF2B5EF4-FFF2-40B4-BE49-F238E27FC236}">
                    <a16:creationId xmlns:a16="http://schemas.microsoft.com/office/drawing/2014/main" id="{84971A5E-4B5F-D65F-BC9E-4D3E5CBE69E3}"/>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E2CBEF7-6278-C3A1-DD2A-8515B6B27E3C}"/>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20DFE8CB-30D7-9EED-CBE7-5B526980ED62}"/>
                </a:ext>
              </a:extLst>
            </p:cNvPr>
            <p:cNvGrpSpPr/>
            <p:nvPr/>
          </p:nvGrpSpPr>
          <p:grpSpPr>
            <a:xfrm>
              <a:off x="3491384" y="4639720"/>
              <a:ext cx="108178" cy="108178"/>
              <a:chOff x="4767010" y="3854055"/>
              <a:chExt cx="108178" cy="108178"/>
            </a:xfrm>
          </p:grpSpPr>
          <p:cxnSp>
            <p:nvCxnSpPr>
              <p:cNvPr id="107" name="Straight Connector 106">
                <a:extLst>
                  <a:ext uri="{FF2B5EF4-FFF2-40B4-BE49-F238E27FC236}">
                    <a16:creationId xmlns:a16="http://schemas.microsoft.com/office/drawing/2014/main" id="{9C0AABA5-3690-9971-5422-FFE8BECED7FF}"/>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2F724B6-92A2-932E-FA68-FD8BA3292F84}"/>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83912B93-2E3A-8FD0-AB6F-994A48048238}"/>
                </a:ext>
              </a:extLst>
            </p:cNvPr>
            <p:cNvGrpSpPr/>
            <p:nvPr/>
          </p:nvGrpSpPr>
          <p:grpSpPr>
            <a:xfrm>
              <a:off x="3626004" y="4690520"/>
              <a:ext cx="108178" cy="108178"/>
              <a:chOff x="4767010" y="3854055"/>
              <a:chExt cx="108178" cy="108178"/>
            </a:xfrm>
          </p:grpSpPr>
          <p:cxnSp>
            <p:nvCxnSpPr>
              <p:cNvPr id="105" name="Straight Connector 104">
                <a:extLst>
                  <a:ext uri="{FF2B5EF4-FFF2-40B4-BE49-F238E27FC236}">
                    <a16:creationId xmlns:a16="http://schemas.microsoft.com/office/drawing/2014/main" id="{F5B0562A-E15A-7B68-0A75-116AFC25D322}"/>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A33440F-35C1-8025-325F-400859588859}"/>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7A705D20-26B1-19CD-C86E-C933263DF023}"/>
                </a:ext>
              </a:extLst>
            </p:cNvPr>
            <p:cNvGrpSpPr/>
            <p:nvPr/>
          </p:nvGrpSpPr>
          <p:grpSpPr>
            <a:xfrm>
              <a:off x="3653944" y="4690520"/>
              <a:ext cx="108178" cy="108178"/>
              <a:chOff x="4767010" y="3854055"/>
              <a:chExt cx="108178" cy="108178"/>
            </a:xfrm>
          </p:grpSpPr>
          <p:cxnSp>
            <p:nvCxnSpPr>
              <p:cNvPr id="103" name="Straight Connector 102">
                <a:extLst>
                  <a:ext uri="{FF2B5EF4-FFF2-40B4-BE49-F238E27FC236}">
                    <a16:creationId xmlns:a16="http://schemas.microsoft.com/office/drawing/2014/main" id="{F7E46FD2-3DC5-E914-3F7F-40EA41F589C4}"/>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4BD24F5-3CCA-4674-8508-D3DB29234A92}"/>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831BBA95-3F95-707B-95DD-C9A568C8006A}"/>
                </a:ext>
              </a:extLst>
            </p:cNvPr>
            <p:cNvGrpSpPr/>
            <p:nvPr/>
          </p:nvGrpSpPr>
          <p:grpSpPr>
            <a:xfrm>
              <a:off x="3692044" y="4690520"/>
              <a:ext cx="108178" cy="108178"/>
              <a:chOff x="4767010" y="3854055"/>
              <a:chExt cx="108178" cy="108178"/>
            </a:xfrm>
          </p:grpSpPr>
          <p:cxnSp>
            <p:nvCxnSpPr>
              <p:cNvPr id="101" name="Straight Connector 100">
                <a:extLst>
                  <a:ext uri="{FF2B5EF4-FFF2-40B4-BE49-F238E27FC236}">
                    <a16:creationId xmlns:a16="http://schemas.microsoft.com/office/drawing/2014/main" id="{E3DDC8DC-A7DE-BA43-9DED-1E35E93EF6E8}"/>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3F0BCB0-4C99-0747-3DB4-1FED550BD22A}"/>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F6742E46-F7DC-02A0-2D0F-C2EE95FF6421}"/>
                </a:ext>
              </a:extLst>
            </p:cNvPr>
            <p:cNvGrpSpPr/>
            <p:nvPr/>
          </p:nvGrpSpPr>
          <p:grpSpPr>
            <a:xfrm>
              <a:off x="3907944" y="4690520"/>
              <a:ext cx="108178" cy="108178"/>
              <a:chOff x="4767010" y="3854055"/>
              <a:chExt cx="108178" cy="108178"/>
            </a:xfrm>
          </p:grpSpPr>
          <p:cxnSp>
            <p:nvCxnSpPr>
              <p:cNvPr id="99" name="Straight Connector 98">
                <a:extLst>
                  <a:ext uri="{FF2B5EF4-FFF2-40B4-BE49-F238E27FC236}">
                    <a16:creationId xmlns:a16="http://schemas.microsoft.com/office/drawing/2014/main" id="{1C6B0D31-5D67-10B6-15FC-46E266282BF3}"/>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E56CD4F-A418-D509-D3FA-651700EC1C9D}"/>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0BB92FFC-168F-8104-C7CB-BCBFA276E25B}"/>
                </a:ext>
              </a:extLst>
            </p:cNvPr>
            <p:cNvGrpSpPr/>
            <p:nvPr/>
          </p:nvGrpSpPr>
          <p:grpSpPr>
            <a:xfrm>
              <a:off x="4014624" y="4848000"/>
              <a:ext cx="108178" cy="108178"/>
              <a:chOff x="4767010" y="3854055"/>
              <a:chExt cx="108178" cy="108178"/>
            </a:xfrm>
          </p:grpSpPr>
          <p:cxnSp>
            <p:nvCxnSpPr>
              <p:cNvPr id="97" name="Straight Connector 96">
                <a:extLst>
                  <a:ext uri="{FF2B5EF4-FFF2-40B4-BE49-F238E27FC236}">
                    <a16:creationId xmlns:a16="http://schemas.microsoft.com/office/drawing/2014/main" id="{5CB1AFBB-2D9B-42EB-923C-D8C2AA1F271D}"/>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F080730-F31F-D949-F5D1-0522D694EE6B}"/>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331E1795-D8DF-B9B4-7829-75CF93B33AC6}"/>
                </a:ext>
              </a:extLst>
            </p:cNvPr>
            <p:cNvGrpSpPr/>
            <p:nvPr/>
          </p:nvGrpSpPr>
          <p:grpSpPr>
            <a:xfrm>
              <a:off x="4047644" y="4853080"/>
              <a:ext cx="108178" cy="108178"/>
              <a:chOff x="4767010" y="3854055"/>
              <a:chExt cx="108178" cy="108178"/>
            </a:xfrm>
          </p:grpSpPr>
          <p:cxnSp>
            <p:nvCxnSpPr>
              <p:cNvPr id="95" name="Straight Connector 94">
                <a:extLst>
                  <a:ext uri="{FF2B5EF4-FFF2-40B4-BE49-F238E27FC236}">
                    <a16:creationId xmlns:a16="http://schemas.microsoft.com/office/drawing/2014/main" id="{9A50EED1-1C97-244F-F163-0358B37524A0}"/>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7525E3A-0D3C-10C9-4960-3E49AB37B529}"/>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90A645CC-36B4-FD96-6C2B-1FE42A6EE712}"/>
                </a:ext>
              </a:extLst>
            </p:cNvPr>
            <p:cNvGrpSpPr/>
            <p:nvPr/>
          </p:nvGrpSpPr>
          <p:grpSpPr>
            <a:xfrm>
              <a:off x="4294024" y="4939440"/>
              <a:ext cx="108178" cy="108178"/>
              <a:chOff x="4767010" y="3854055"/>
              <a:chExt cx="108178" cy="108178"/>
            </a:xfrm>
          </p:grpSpPr>
          <p:cxnSp>
            <p:nvCxnSpPr>
              <p:cNvPr id="93" name="Straight Connector 92">
                <a:extLst>
                  <a:ext uri="{FF2B5EF4-FFF2-40B4-BE49-F238E27FC236}">
                    <a16:creationId xmlns:a16="http://schemas.microsoft.com/office/drawing/2014/main" id="{0C226D49-DFD2-3003-18CE-41D194739BF6}"/>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BCB33CC-2825-976D-D4C5-6E6ED9958BDA}"/>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E70E97D2-4104-F4E4-F3B3-DF0B5CEA3DD1}"/>
                </a:ext>
              </a:extLst>
            </p:cNvPr>
            <p:cNvGrpSpPr/>
            <p:nvPr/>
          </p:nvGrpSpPr>
          <p:grpSpPr>
            <a:xfrm>
              <a:off x="4380384" y="4939440"/>
              <a:ext cx="108178" cy="108178"/>
              <a:chOff x="4767010" y="3854055"/>
              <a:chExt cx="108178" cy="108178"/>
            </a:xfrm>
          </p:grpSpPr>
          <p:cxnSp>
            <p:nvCxnSpPr>
              <p:cNvPr id="91" name="Straight Connector 90">
                <a:extLst>
                  <a:ext uri="{FF2B5EF4-FFF2-40B4-BE49-F238E27FC236}">
                    <a16:creationId xmlns:a16="http://schemas.microsoft.com/office/drawing/2014/main" id="{B1A463FE-1B7C-FD5A-1AC0-5657D0BCF3C4}"/>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FA72DD5-C324-7B43-D939-4218EE1F5F80}"/>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53721316-F4C1-54AF-009F-1C43C6B26459}"/>
                </a:ext>
              </a:extLst>
            </p:cNvPr>
            <p:cNvGrpSpPr/>
            <p:nvPr/>
          </p:nvGrpSpPr>
          <p:grpSpPr>
            <a:xfrm>
              <a:off x="4466744" y="4939440"/>
              <a:ext cx="108178" cy="108178"/>
              <a:chOff x="4767010" y="3854055"/>
              <a:chExt cx="108178" cy="108178"/>
            </a:xfrm>
          </p:grpSpPr>
          <p:cxnSp>
            <p:nvCxnSpPr>
              <p:cNvPr id="89" name="Straight Connector 88">
                <a:extLst>
                  <a:ext uri="{FF2B5EF4-FFF2-40B4-BE49-F238E27FC236}">
                    <a16:creationId xmlns:a16="http://schemas.microsoft.com/office/drawing/2014/main" id="{743D4968-64C9-0201-8154-15478A13E8A0}"/>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BFE58C6-AA03-5B7A-72B4-5432E6DD1123}"/>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77769015-E760-ED6A-5FD0-B4FF6BE19E2B}"/>
                </a:ext>
              </a:extLst>
            </p:cNvPr>
            <p:cNvGrpSpPr/>
            <p:nvPr/>
          </p:nvGrpSpPr>
          <p:grpSpPr>
            <a:xfrm>
              <a:off x="4487064" y="4939440"/>
              <a:ext cx="108178" cy="108178"/>
              <a:chOff x="4767010" y="3854055"/>
              <a:chExt cx="108178" cy="108178"/>
            </a:xfrm>
          </p:grpSpPr>
          <p:cxnSp>
            <p:nvCxnSpPr>
              <p:cNvPr id="87" name="Straight Connector 86">
                <a:extLst>
                  <a:ext uri="{FF2B5EF4-FFF2-40B4-BE49-F238E27FC236}">
                    <a16:creationId xmlns:a16="http://schemas.microsoft.com/office/drawing/2014/main" id="{169BFF47-250E-21BE-C0C5-D39187628450}"/>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AB4E738-CBB6-F5FA-37B4-800E181E5772}"/>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54DD2C06-D96F-1F79-9668-BC98DB4F6BA6}"/>
                </a:ext>
              </a:extLst>
            </p:cNvPr>
            <p:cNvGrpSpPr/>
            <p:nvPr/>
          </p:nvGrpSpPr>
          <p:grpSpPr>
            <a:xfrm>
              <a:off x="4517544" y="4939440"/>
              <a:ext cx="108178" cy="108178"/>
              <a:chOff x="4767010" y="3854055"/>
              <a:chExt cx="108178" cy="108178"/>
            </a:xfrm>
          </p:grpSpPr>
          <p:cxnSp>
            <p:nvCxnSpPr>
              <p:cNvPr id="85" name="Straight Connector 84">
                <a:extLst>
                  <a:ext uri="{FF2B5EF4-FFF2-40B4-BE49-F238E27FC236}">
                    <a16:creationId xmlns:a16="http://schemas.microsoft.com/office/drawing/2014/main" id="{33D7B161-8A00-9CF9-160E-F8A097167D21}"/>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1766BD0-48EC-7960-BEA3-8FDFC49050FD}"/>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1FAEA32E-4A44-CA16-E1D1-047CC0641352}"/>
                </a:ext>
              </a:extLst>
            </p:cNvPr>
            <p:cNvGrpSpPr/>
            <p:nvPr/>
          </p:nvGrpSpPr>
          <p:grpSpPr>
            <a:xfrm>
              <a:off x="4568344" y="4997860"/>
              <a:ext cx="108178" cy="108178"/>
              <a:chOff x="4767010" y="3854055"/>
              <a:chExt cx="108178" cy="108178"/>
            </a:xfrm>
          </p:grpSpPr>
          <p:cxnSp>
            <p:nvCxnSpPr>
              <p:cNvPr id="83" name="Straight Connector 82">
                <a:extLst>
                  <a:ext uri="{FF2B5EF4-FFF2-40B4-BE49-F238E27FC236}">
                    <a16:creationId xmlns:a16="http://schemas.microsoft.com/office/drawing/2014/main" id="{9C7B84F7-3F29-06C0-1228-C0962828F1C1}"/>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D07E3B6-C4C9-1B6F-9C5D-16F5AAC51102}"/>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9D8DB38F-8BC4-CCD4-073A-5A29A332AAE9}"/>
                </a:ext>
              </a:extLst>
            </p:cNvPr>
            <p:cNvGrpSpPr/>
            <p:nvPr/>
          </p:nvGrpSpPr>
          <p:grpSpPr>
            <a:xfrm>
              <a:off x="4718204" y="5066440"/>
              <a:ext cx="108178" cy="108178"/>
              <a:chOff x="4767010" y="3854055"/>
              <a:chExt cx="108178" cy="108178"/>
            </a:xfrm>
          </p:grpSpPr>
          <p:cxnSp>
            <p:nvCxnSpPr>
              <p:cNvPr id="81" name="Straight Connector 80">
                <a:extLst>
                  <a:ext uri="{FF2B5EF4-FFF2-40B4-BE49-F238E27FC236}">
                    <a16:creationId xmlns:a16="http://schemas.microsoft.com/office/drawing/2014/main" id="{34DB7B15-9D33-6188-C669-8B8F7B7A4FE7}"/>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412DBF2-DCF2-0A55-14C3-D6C8B46AF5B6}"/>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0E399107-227B-200C-9496-2E7A9E783FE9}"/>
                </a:ext>
              </a:extLst>
            </p:cNvPr>
            <p:cNvGrpSpPr/>
            <p:nvPr/>
          </p:nvGrpSpPr>
          <p:grpSpPr>
            <a:xfrm>
              <a:off x="4987444" y="5066440"/>
              <a:ext cx="108178" cy="108178"/>
              <a:chOff x="4767010" y="3854055"/>
              <a:chExt cx="108178" cy="108178"/>
            </a:xfrm>
          </p:grpSpPr>
          <p:cxnSp>
            <p:nvCxnSpPr>
              <p:cNvPr id="79" name="Straight Connector 78">
                <a:extLst>
                  <a:ext uri="{FF2B5EF4-FFF2-40B4-BE49-F238E27FC236}">
                    <a16:creationId xmlns:a16="http://schemas.microsoft.com/office/drawing/2014/main" id="{CED14005-B666-B834-9484-3F31A0C3C377}"/>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439BC7F-C82D-A38B-6C36-6F52013B8527}"/>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07A31E20-3953-DF6E-8BE4-B23A78604A1B}"/>
                </a:ext>
              </a:extLst>
            </p:cNvPr>
            <p:cNvGrpSpPr/>
            <p:nvPr/>
          </p:nvGrpSpPr>
          <p:grpSpPr>
            <a:xfrm>
              <a:off x="5007764" y="5066440"/>
              <a:ext cx="108178" cy="108178"/>
              <a:chOff x="4767010" y="3854055"/>
              <a:chExt cx="108178" cy="108178"/>
            </a:xfrm>
          </p:grpSpPr>
          <p:cxnSp>
            <p:nvCxnSpPr>
              <p:cNvPr id="77" name="Straight Connector 76">
                <a:extLst>
                  <a:ext uri="{FF2B5EF4-FFF2-40B4-BE49-F238E27FC236}">
                    <a16:creationId xmlns:a16="http://schemas.microsoft.com/office/drawing/2014/main" id="{02E3E59A-DBD9-9684-EFBC-BD3519406381}"/>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4242DBB-852E-80E5-87BA-15A0C4C3CEC1}"/>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F9CB8B64-4A48-0E88-93C1-94FECBB62A7C}"/>
                </a:ext>
              </a:extLst>
            </p:cNvPr>
            <p:cNvGrpSpPr/>
            <p:nvPr/>
          </p:nvGrpSpPr>
          <p:grpSpPr>
            <a:xfrm>
              <a:off x="5114444" y="5066440"/>
              <a:ext cx="108178" cy="108178"/>
              <a:chOff x="4767010" y="3854055"/>
              <a:chExt cx="108178" cy="108178"/>
            </a:xfrm>
          </p:grpSpPr>
          <p:cxnSp>
            <p:nvCxnSpPr>
              <p:cNvPr id="75" name="Straight Connector 74">
                <a:extLst>
                  <a:ext uri="{FF2B5EF4-FFF2-40B4-BE49-F238E27FC236}">
                    <a16:creationId xmlns:a16="http://schemas.microsoft.com/office/drawing/2014/main" id="{D896ECB1-EE75-A293-B056-A91D0C32D208}"/>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366D3C6-7449-7F1C-33EE-9166FD98AB40}"/>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41CA7A0D-2176-F12F-011F-A006C2478E97}"/>
                </a:ext>
              </a:extLst>
            </p:cNvPr>
            <p:cNvGrpSpPr/>
            <p:nvPr/>
          </p:nvGrpSpPr>
          <p:grpSpPr>
            <a:xfrm>
              <a:off x="5518304" y="5066440"/>
              <a:ext cx="108178" cy="108178"/>
              <a:chOff x="4767010" y="3854055"/>
              <a:chExt cx="108178" cy="108178"/>
            </a:xfrm>
          </p:grpSpPr>
          <p:cxnSp>
            <p:nvCxnSpPr>
              <p:cNvPr id="73" name="Straight Connector 72">
                <a:extLst>
                  <a:ext uri="{FF2B5EF4-FFF2-40B4-BE49-F238E27FC236}">
                    <a16:creationId xmlns:a16="http://schemas.microsoft.com/office/drawing/2014/main" id="{CC3353EB-0434-D055-5260-57540D27956C}"/>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B4BD3B73-BD0D-33E5-B881-65205666F5E2}"/>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3B6458AE-DB9C-9361-AB84-711E2B231F06}"/>
                </a:ext>
              </a:extLst>
            </p:cNvPr>
            <p:cNvGrpSpPr/>
            <p:nvPr/>
          </p:nvGrpSpPr>
          <p:grpSpPr>
            <a:xfrm>
              <a:off x="5548784" y="5066440"/>
              <a:ext cx="108178" cy="108178"/>
              <a:chOff x="4767010" y="3854055"/>
              <a:chExt cx="108178" cy="108178"/>
            </a:xfrm>
          </p:grpSpPr>
          <p:cxnSp>
            <p:nvCxnSpPr>
              <p:cNvPr id="71" name="Straight Connector 70">
                <a:extLst>
                  <a:ext uri="{FF2B5EF4-FFF2-40B4-BE49-F238E27FC236}">
                    <a16:creationId xmlns:a16="http://schemas.microsoft.com/office/drawing/2014/main" id="{FE7B685A-F64B-E807-8C52-A0389EF44299}"/>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F366B4D-F5D5-A72E-7416-65905AA75218}"/>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903C8C9B-659F-8F9E-3665-BB76ACDC8460}"/>
                </a:ext>
              </a:extLst>
            </p:cNvPr>
            <p:cNvGrpSpPr/>
            <p:nvPr/>
          </p:nvGrpSpPr>
          <p:grpSpPr>
            <a:xfrm>
              <a:off x="5851044" y="5066440"/>
              <a:ext cx="108178" cy="108178"/>
              <a:chOff x="4767010" y="3854055"/>
              <a:chExt cx="108178" cy="108178"/>
            </a:xfrm>
          </p:grpSpPr>
          <p:cxnSp>
            <p:nvCxnSpPr>
              <p:cNvPr id="69" name="Straight Connector 68">
                <a:extLst>
                  <a:ext uri="{FF2B5EF4-FFF2-40B4-BE49-F238E27FC236}">
                    <a16:creationId xmlns:a16="http://schemas.microsoft.com/office/drawing/2014/main" id="{D3172830-7107-FEFB-B76B-48D4BF52D0F0}"/>
                  </a:ext>
                </a:extLst>
              </p:cNvPr>
              <p:cNvCxnSpPr>
                <a:cxnSpLocks/>
              </p:cNvCxnSpPr>
              <p:nvPr/>
            </p:nvCxnSpPr>
            <p:spPr bwMode="auto">
              <a:xfrm rot="10800000">
                <a:off x="4823264" y="3854055"/>
                <a:ext cx="0" cy="108178"/>
              </a:xfrm>
              <a:prstGeom prst="line">
                <a:avLst/>
              </a:prstGeom>
              <a:noFill/>
              <a:ln w="190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DC6EF06-08B0-7560-7D1D-93A37BB225B9}"/>
                  </a:ext>
                </a:extLst>
              </p:cNvPr>
              <p:cNvCxnSpPr>
                <a:cxnSpLocks/>
              </p:cNvCxnSpPr>
              <p:nvPr/>
            </p:nvCxnSpPr>
            <p:spPr bwMode="auto">
              <a:xfrm rot="5400000">
                <a:off x="4821099" y="3854055"/>
                <a:ext cx="0" cy="108178"/>
              </a:xfrm>
              <a:prstGeom prst="line">
                <a:avLst/>
              </a:prstGeom>
              <a:noFill/>
              <a:ln w="19050" cap="flat" cmpd="sng" algn="ctr">
                <a:solidFill>
                  <a:schemeClr val="accent1"/>
                </a:solidFill>
                <a:prstDash val="solid"/>
                <a:round/>
                <a:headEnd type="none" w="med" len="med"/>
                <a:tailEnd type="none" w="med" len="med"/>
              </a:ln>
              <a:effectLst/>
            </p:spPr>
          </p:cxnSp>
        </p:grpSp>
        <p:sp>
          <p:nvSpPr>
            <p:cNvPr id="66" name="Freeform 5">
              <a:extLst>
                <a:ext uri="{FF2B5EF4-FFF2-40B4-BE49-F238E27FC236}">
                  <a16:creationId xmlns:a16="http://schemas.microsoft.com/office/drawing/2014/main" id="{FCFF5599-65D7-7039-F0C7-294093D81F26}"/>
                </a:ext>
              </a:extLst>
            </p:cNvPr>
            <p:cNvSpPr>
              <a:spLocks/>
            </p:cNvSpPr>
            <p:nvPr/>
          </p:nvSpPr>
          <p:spPr bwMode="auto">
            <a:xfrm>
              <a:off x="1428750" y="3146425"/>
              <a:ext cx="4471988" cy="1978025"/>
            </a:xfrm>
            <a:custGeom>
              <a:avLst/>
              <a:gdLst>
                <a:gd name="T0" fmla="*/ 36 w 2817"/>
                <a:gd name="T1" fmla="*/ 18 h 1246"/>
                <a:gd name="T2" fmla="*/ 70 w 2817"/>
                <a:gd name="T3" fmla="*/ 38 h 1246"/>
                <a:gd name="T4" fmla="*/ 90 w 2817"/>
                <a:gd name="T5" fmla="*/ 76 h 1246"/>
                <a:gd name="T6" fmla="*/ 126 w 2817"/>
                <a:gd name="T7" fmla="*/ 104 h 1246"/>
                <a:gd name="T8" fmla="*/ 198 w 2817"/>
                <a:gd name="T9" fmla="*/ 114 h 1246"/>
                <a:gd name="T10" fmla="*/ 214 w 2817"/>
                <a:gd name="T11" fmla="*/ 140 h 1246"/>
                <a:gd name="T12" fmla="*/ 244 w 2817"/>
                <a:gd name="T13" fmla="*/ 150 h 1246"/>
                <a:gd name="T14" fmla="*/ 274 w 2817"/>
                <a:gd name="T15" fmla="*/ 166 h 1246"/>
                <a:gd name="T16" fmla="*/ 308 w 2817"/>
                <a:gd name="T17" fmla="*/ 178 h 1246"/>
                <a:gd name="T18" fmla="*/ 320 w 2817"/>
                <a:gd name="T19" fmla="*/ 197 h 1246"/>
                <a:gd name="T20" fmla="*/ 350 w 2817"/>
                <a:gd name="T21" fmla="*/ 245 h 1246"/>
                <a:gd name="T22" fmla="*/ 382 w 2817"/>
                <a:gd name="T23" fmla="*/ 253 h 1246"/>
                <a:gd name="T24" fmla="*/ 414 w 2817"/>
                <a:gd name="T25" fmla="*/ 267 h 1246"/>
                <a:gd name="T26" fmla="*/ 438 w 2817"/>
                <a:gd name="T27" fmla="*/ 295 h 1246"/>
                <a:gd name="T28" fmla="*/ 478 w 2817"/>
                <a:gd name="T29" fmla="*/ 345 h 1246"/>
                <a:gd name="T30" fmla="*/ 550 w 2817"/>
                <a:gd name="T31" fmla="*/ 425 h 1246"/>
                <a:gd name="T32" fmla="*/ 560 w 2817"/>
                <a:gd name="T33" fmla="*/ 449 h 1246"/>
                <a:gd name="T34" fmla="*/ 622 w 2817"/>
                <a:gd name="T35" fmla="*/ 455 h 1246"/>
                <a:gd name="T36" fmla="*/ 634 w 2817"/>
                <a:gd name="T37" fmla="*/ 481 h 1246"/>
                <a:gd name="T38" fmla="*/ 658 w 2817"/>
                <a:gd name="T39" fmla="*/ 498 h 1246"/>
                <a:gd name="T40" fmla="*/ 710 w 2817"/>
                <a:gd name="T41" fmla="*/ 544 h 1246"/>
                <a:gd name="T42" fmla="*/ 780 w 2817"/>
                <a:gd name="T43" fmla="*/ 550 h 1246"/>
                <a:gd name="T44" fmla="*/ 792 w 2817"/>
                <a:gd name="T45" fmla="*/ 564 h 1246"/>
                <a:gd name="T46" fmla="*/ 818 w 2817"/>
                <a:gd name="T47" fmla="*/ 586 h 1246"/>
                <a:gd name="T48" fmla="*/ 828 w 2817"/>
                <a:gd name="T49" fmla="*/ 640 h 1246"/>
                <a:gd name="T50" fmla="*/ 868 w 2817"/>
                <a:gd name="T51" fmla="*/ 648 h 1246"/>
                <a:gd name="T52" fmla="*/ 908 w 2817"/>
                <a:gd name="T53" fmla="*/ 662 h 1246"/>
                <a:gd name="T54" fmla="*/ 938 w 2817"/>
                <a:gd name="T55" fmla="*/ 668 h 1246"/>
                <a:gd name="T56" fmla="*/ 948 w 2817"/>
                <a:gd name="T57" fmla="*/ 682 h 1246"/>
                <a:gd name="T58" fmla="*/ 976 w 2817"/>
                <a:gd name="T59" fmla="*/ 688 h 1246"/>
                <a:gd name="T60" fmla="*/ 982 w 2817"/>
                <a:gd name="T61" fmla="*/ 734 h 1246"/>
                <a:gd name="T62" fmla="*/ 1008 w 2817"/>
                <a:gd name="T63" fmla="*/ 754 h 1246"/>
                <a:gd name="T64" fmla="*/ 1036 w 2817"/>
                <a:gd name="T65" fmla="*/ 774 h 1246"/>
                <a:gd name="T66" fmla="*/ 1106 w 2817"/>
                <a:gd name="T67" fmla="*/ 794 h 1246"/>
                <a:gd name="T68" fmla="*/ 1140 w 2817"/>
                <a:gd name="T69" fmla="*/ 825 h 1246"/>
                <a:gd name="T70" fmla="*/ 1184 w 2817"/>
                <a:gd name="T71" fmla="*/ 853 h 1246"/>
                <a:gd name="T72" fmla="*/ 1198 w 2817"/>
                <a:gd name="T73" fmla="*/ 867 h 1246"/>
                <a:gd name="T74" fmla="*/ 1226 w 2817"/>
                <a:gd name="T75" fmla="*/ 875 h 1246"/>
                <a:gd name="T76" fmla="*/ 1286 w 2817"/>
                <a:gd name="T77" fmla="*/ 903 h 1246"/>
                <a:gd name="T78" fmla="*/ 1308 w 2817"/>
                <a:gd name="T79" fmla="*/ 917 h 1246"/>
                <a:gd name="T80" fmla="*/ 1320 w 2817"/>
                <a:gd name="T81" fmla="*/ 975 h 1246"/>
                <a:gd name="T82" fmla="*/ 1382 w 2817"/>
                <a:gd name="T83" fmla="*/ 997 h 1246"/>
                <a:gd name="T84" fmla="*/ 1615 w 2817"/>
                <a:gd name="T85" fmla="*/ 1021 h 1246"/>
                <a:gd name="T86" fmla="*/ 1629 w 2817"/>
                <a:gd name="T87" fmla="*/ 1033 h 1246"/>
                <a:gd name="T88" fmla="*/ 1635 w 2817"/>
                <a:gd name="T89" fmla="*/ 1081 h 1246"/>
                <a:gd name="T90" fmla="*/ 1657 w 2817"/>
                <a:gd name="T91" fmla="*/ 1107 h 1246"/>
                <a:gd name="T92" fmla="*/ 1687 w 2817"/>
                <a:gd name="T93" fmla="*/ 1128 h 1246"/>
                <a:gd name="T94" fmla="*/ 1769 w 2817"/>
                <a:gd name="T95" fmla="*/ 1152 h 1246"/>
                <a:gd name="T96" fmla="*/ 2005 w 2817"/>
                <a:gd name="T97" fmla="*/ 1206 h 1246"/>
                <a:gd name="T98" fmla="*/ 2817 w 2817"/>
                <a:gd name="T99" fmla="*/ 1246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17" h="1246">
                  <a:moveTo>
                    <a:pt x="0" y="0"/>
                  </a:moveTo>
                  <a:lnTo>
                    <a:pt x="36" y="0"/>
                  </a:lnTo>
                  <a:lnTo>
                    <a:pt x="36" y="18"/>
                  </a:lnTo>
                  <a:lnTo>
                    <a:pt x="56" y="18"/>
                  </a:lnTo>
                  <a:lnTo>
                    <a:pt x="56" y="38"/>
                  </a:lnTo>
                  <a:lnTo>
                    <a:pt x="70" y="38"/>
                  </a:lnTo>
                  <a:lnTo>
                    <a:pt x="70" y="50"/>
                  </a:lnTo>
                  <a:lnTo>
                    <a:pt x="90" y="50"/>
                  </a:lnTo>
                  <a:lnTo>
                    <a:pt x="90" y="76"/>
                  </a:lnTo>
                  <a:lnTo>
                    <a:pt x="108" y="76"/>
                  </a:lnTo>
                  <a:lnTo>
                    <a:pt x="108" y="104"/>
                  </a:lnTo>
                  <a:lnTo>
                    <a:pt x="126" y="104"/>
                  </a:lnTo>
                  <a:lnTo>
                    <a:pt x="126" y="114"/>
                  </a:lnTo>
                  <a:lnTo>
                    <a:pt x="164" y="114"/>
                  </a:lnTo>
                  <a:lnTo>
                    <a:pt x="198" y="114"/>
                  </a:lnTo>
                  <a:lnTo>
                    <a:pt x="198" y="124"/>
                  </a:lnTo>
                  <a:lnTo>
                    <a:pt x="214" y="124"/>
                  </a:lnTo>
                  <a:lnTo>
                    <a:pt x="214" y="140"/>
                  </a:lnTo>
                  <a:lnTo>
                    <a:pt x="224" y="140"/>
                  </a:lnTo>
                  <a:lnTo>
                    <a:pt x="224" y="150"/>
                  </a:lnTo>
                  <a:lnTo>
                    <a:pt x="244" y="150"/>
                  </a:lnTo>
                  <a:lnTo>
                    <a:pt x="244" y="156"/>
                  </a:lnTo>
                  <a:lnTo>
                    <a:pt x="274" y="156"/>
                  </a:lnTo>
                  <a:lnTo>
                    <a:pt x="274" y="166"/>
                  </a:lnTo>
                  <a:lnTo>
                    <a:pt x="288" y="166"/>
                  </a:lnTo>
                  <a:lnTo>
                    <a:pt x="288" y="178"/>
                  </a:lnTo>
                  <a:lnTo>
                    <a:pt x="308" y="178"/>
                  </a:lnTo>
                  <a:lnTo>
                    <a:pt x="308" y="187"/>
                  </a:lnTo>
                  <a:lnTo>
                    <a:pt x="320" y="187"/>
                  </a:lnTo>
                  <a:lnTo>
                    <a:pt x="320" y="197"/>
                  </a:lnTo>
                  <a:lnTo>
                    <a:pt x="328" y="197"/>
                  </a:lnTo>
                  <a:lnTo>
                    <a:pt x="328" y="245"/>
                  </a:lnTo>
                  <a:lnTo>
                    <a:pt x="350" y="245"/>
                  </a:lnTo>
                  <a:lnTo>
                    <a:pt x="358" y="245"/>
                  </a:lnTo>
                  <a:lnTo>
                    <a:pt x="358" y="253"/>
                  </a:lnTo>
                  <a:lnTo>
                    <a:pt x="382" y="253"/>
                  </a:lnTo>
                  <a:lnTo>
                    <a:pt x="382" y="263"/>
                  </a:lnTo>
                  <a:lnTo>
                    <a:pt x="414" y="263"/>
                  </a:lnTo>
                  <a:lnTo>
                    <a:pt x="414" y="267"/>
                  </a:lnTo>
                  <a:lnTo>
                    <a:pt x="426" y="267"/>
                  </a:lnTo>
                  <a:lnTo>
                    <a:pt x="426" y="295"/>
                  </a:lnTo>
                  <a:lnTo>
                    <a:pt x="438" y="295"/>
                  </a:lnTo>
                  <a:lnTo>
                    <a:pt x="438" y="337"/>
                  </a:lnTo>
                  <a:lnTo>
                    <a:pt x="478" y="337"/>
                  </a:lnTo>
                  <a:lnTo>
                    <a:pt x="478" y="345"/>
                  </a:lnTo>
                  <a:lnTo>
                    <a:pt x="548" y="345"/>
                  </a:lnTo>
                  <a:lnTo>
                    <a:pt x="548" y="425"/>
                  </a:lnTo>
                  <a:lnTo>
                    <a:pt x="550" y="425"/>
                  </a:lnTo>
                  <a:lnTo>
                    <a:pt x="550" y="439"/>
                  </a:lnTo>
                  <a:lnTo>
                    <a:pt x="560" y="439"/>
                  </a:lnTo>
                  <a:lnTo>
                    <a:pt x="560" y="449"/>
                  </a:lnTo>
                  <a:lnTo>
                    <a:pt x="594" y="449"/>
                  </a:lnTo>
                  <a:lnTo>
                    <a:pt x="594" y="455"/>
                  </a:lnTo>
                  <a:lnTo>
                    <a:pt x="622" y="455"/>
                  </a:lnTo>
                  <a:lnTo>
                    <a:pt x="622" y="463"/>
                  </a:lnTo>
                  <a:lnTo>
                    <a:pt x="634" y="463"/>
                  </a:lnTo>
                  <a:lnTo>
                    <a:pt x="634" y="481"/>
                  </a:lnTo>
                  <a:lnTo>
                    <a:pt x="642" y="481"/>
                  </a:lnTo>
                  <a:lnTo>
                    <a:pt x="642" y="498"/>
                  </a:lnTo>
                  <a:lnTo>
                    <a:pt x="658" y="498"/>
                  </a:lnTo>
                  <a:lnTo>
                    <a:pt x="658" y="534"/>
                  </a:lnTo>
                  <a:lnTo>
                    <a:pt x="710" y="534"/>
                  </a:lnTo>
                  <a:lnTo>
                    <a:pt x="710" y="544"/>
                  </a:lnTo>
                  <a:lnTo>
                    <a:pt x="770" y="544"/>
                  </a:lnTo>
                  <a:lnTo>
                    <a:pt x="770" y="550"/>
                  </a:lnTo>
                  <a:lnTo>
                    <a:pt x="780" y="550"/>
                  </a:lnTo>
                  <a:lnTo>
                    <a:pt x="780" y="558"/>
                  </a:lnTo>
                  <a:lnTo>
                    <a:pt x="792" y="558"/>
                  </a:lnTo>
                  <a:lnTo>
                    <a:pt x="792" y="564"/>
                  </a:lnTo>
                  <a:lnTo>
                    <a:pt x="808" y="564"/>
                  </a:lnTo>
                  <a:lnTo>
                    <a:pt x="808" y="586"/>
                  </a:lnTo>
                  <a:lnTo>
                    <a:pt x="818" y="586"/>
                  </a:lnTo>
                  <a:lnTo>
                    <a:pt x="818" y="632"/>
                  </a:lnTo>
                  <a:lnTo>
                    <a:pt x="828" y="632"/>
                  </a:lnTo>
                  <a:lnTo>
                    <a:pt x="828" y="640"/>
                  </a:lnTo>
                  <a:lnTo>
                    <a:pt x="850" y="640"/>
                  </a:lnTo>
                  <a:lnTo>
                    <a:pt x="850" y="648"/>
                  </a:lnTo>
                  <a:lnTo>
                    <a:pt x="868" y="648"/>
                  </a:lnTo>
                  <a:lnTo>
                    <a:pt x="868" y="654"/>
                  </a:lnTo>
                  <a:lnTo>
                    <a:pt x="908" y="654"/>
                  </a:lnTo>
                  <a:lnTo>
                    <a:pt x="908" y="662"/>
                  </a:lnTo>
                  <a:lnTo>
                    <a:pt x="930" y="662"/>
                  </a:lnTo>
                  <a:lnTo>
                    <a:pt x="930" y="668"/>
                  </a:lnTo>
                  <a:lnTo>
                    <a:pt x="938" y="668"/>
                  </a:lnTo>
                  <a:lnTo>
                    <a:pt x="938" y="676"/>
                  </a:lnTo>
                  <a:lnTo>
                    <a:pt x="948" y="676"/>
                  </a:lnTo>
                  <a:lnTo>
                    <a:pt x="948" y="682"/>
                  </a:lnTo>
                  <a:lnTo>
                    <a:pt x="956" y="682"/>
                  </a:lnTo>
                  <a:lnTo>
                    <a:pt x="956" y="688"/>
                  </a:lnTo>
                  <a:lnTo>
                    <a:pt x="976" y="688"/>
                  </a:lnTo>
                  <a:lnTo>
                    <a:pt x="976" y="698"/>
                  </a:lnTo>
                  <a:lnTo>
                    <a:pt x="982" y="698"/>
                  </a:lnTo>
                  <a:lnTo>
                    <a:pt x="982" y="734"/>
                  </a:lnTo>
                  <a:lnTo>
                    <a:pt x="990" y="734"/>
                  </a:lnTo>
                  <a:lnTo>
                    <a:pt x="990" y="754"/>
                  </a:lnTo>
                  <a:lnTo>
                    <a:pt x="1008" y="754"/>
                  </a:lnTo>
                  <a:lnTo>
                    <a:pt x="1008" y="768"/>
                  </a:lnTo>
                  <a:lnTo>
                    <a:pt x="1036" y="768"/>
                  </a:lnTo>
                  <a:lnTo>
                    <a:pt x="1036" y="774"/>
                  </a:lnTo>
                  <a:lnTo>
                    <a:pt x="1090" y="774"/>
                  </a:lnTo>
                  <a:lnTo>
                    <a:pt x="1090" y="794"/>
                  </a:lnTo>
                  <a:lnTo>
                    <a:pt x="1106" y="794"/>
                  </a:lnTo>
                  <a:lnTo>
                    <a:pt x="1106" y="804"/>
                  </a:lnTo>
                  <a:lnTo>
                    <a:pt x="1140" y="804"/>
                  </a:lnTo>
                  <a:lnTo>
                    <a:pt x="1140" y="825"/>
                  </a:lnTo>
                  <a:lnTo>
                    <a:pt x="1146" y="825"/>
                  </a:lnTo>
                  <a:lnTo>
                    <a:pt x="1146" y="853"/>
                  </a:lnTo>
                  <a:lnTo>
                    <a:pt x="1184" y="853"/>
                  </a:lnTo>
                  <a:lnTo>
                    <a:pt x="1184" y="857"/>
                  </a:lnTo>
                  <a:lnTo>
                    <a:pt x="1198" y="857"/>
                  </a:lnTo>
                  <a:lnTo>
                    <a:pt x="1198" y="867"/>
                  </a:lnTo>
                  <a:lnTo>
                    <a:pt x="1210" y="867"/>
                  </a:lnTo>
                  <a:lnTo>
                    <a:pt x="1210" y="875"/>
                  </a:lnTo>
                  <a:lnTo>
                    <a:pt x="1226" y="875"/>
                  </a:lnTo>
                  <a:lnTo>
                    <a:pt x="1226" y="893"/>
                  </a:lnTo>
                  <a:lnTo>
                    <a:pt x="1286" y="893"/>
                  </a:lnTo>
                  <a:lnTo>
                    <a:pt x="1286" y="903"/>
                  </a:lnTo>
                  <a:lnTo>
                    <a:pt x="1298" y="903"/>
                  </a:lnTo>
                  <a:lnTo>
                    <a:pt x="1298" y="917"/>
                  </a:lnTo>
                  <a:lnTo>
                    <a:pt x="1308" y="917"/>
                  </a:lnTo>
                  <a:lnTo>
                    <a:pt x="1308" y="963"/>
                  </a:lnTo>
                  <a:lnTo>
                    <a:pt x="1320" y="963"/>
                  </a:lnTo>
                  <a:lnTo>
                    <a:pt x="1320" y="975"/>
                  </a:lnTo>
                  <a:lnTo>
                    <a:pt x="1364" y="975"/>
                  </a:lnTo>
                  <a:lnTo>
                    <a:pt x="1364" y="997"/>
                  </a:lnTo>
                  <a:lnTo>
                    <a:pt x="1382" y="997"/>
                  </a:lnTo>
                  <a:lnTo>
                    <a:pt x="1382" y="1007"/>
                  </a:lnTo>
                  <a:lnTo>
                    <a:pt x="1615" y="1007"/>
                  </a:lnTo>
                  <a:lnTo>
                    <a:pt x="1615" y="1021"/>
                  </a:lnTo>
                  <a:lnTo>
                    <a:pt x="1623" y="1021"/>
                  </a:lnTo>
                  <a:lnTo>
                    <a:pt x="1623" y="1033"/>
                  </a:lnTo>
                  <a:lnTo>
                    <a:pt x="1629" y="1033"/>
                  </a:lnTo>
                  <a:lnTo>
                    <a:pt x="1629" y="1055"/>
                  </a:lnTo>
                  <a:lnTo>
                    <a:pt x="1635" y="1055"/>
                  </a:lnTo>
                  <a:lnTo>
                    <a:pt x="1635" y="1081"/>
                  </a:lnTo>
                  <a:lnTo>
                    <a:pt x="1647" y="1081"/>
                  </a:lnTo>
                  <a:lnTo>
                    <a:pt x="1647" y="1107"/>
                  </a:lnTo>
                  <a:lnTo>
                    <a:pt x="1657" y="1107"/>
                  </a:lnTo>
                  <a:lnTo>
                    <a:pt x="1657" y="1111"/>
                  </a:lnTo>
                  <a:lnTo>
                    <a:pt x="1687" y="1111"/>
                  </a:lnTo>
                  <a:lnTo>
                    <a:pt x="1687" y="1128"/>
                  </a:lnTo>
                  <a:lnTo>
                    <a:pt x="1699" y="1128"/>
                  </a:lnTo>
                  <a:lnTo>
                    <a:pt x="1699" y="1152"/>
                  </a:lnTo>
                  <a:lnTo>
                    <a:pt x="1769" y="1152"/>
                  </a:lnTo>
                  <a:lnTo>
                    <a:pt x="1769" y="1172"/>
                  </a:lnTo>
                  <a:lnTo>
                    <a:pt x="2005" y="1172"/>
                  </a:lnTo>
                  <a:lnTo>
                    <a:pt x="2005" y="1206"/>
                  </a:lnTo>
                  <a:lnTo>
                    <a:pt x="2035" y="1206"/>
                  </a:lnTo>
                  <a:lnTo>
                    <a:pt x="2035" y="1246"/>
                  </a:lnTo>
                  <a:lnTo>
                    <a:pt x="2817" y="124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D4BF1E31-BA3E-3802-E7A0-6342750124B2}"/>
                </a:ext>
              </a:extLst>
            </p:cNvPr>
            <p:cNvSpPr txBox="1"/>
            <p:nvPr/>
          </p:nvSpPr>
          <p:spPr bwMode="auto">
            <a:xfrm>
              <a:off x="3785806" y="3481738"/>
              <a:ext cx="2219071" cy="61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ts val="1200"/>
                </a:lnSpc>
                <a:spcBef>
                  <a:spcPts val="0"/>
                </a:spcBef>
                <a:spcAft>
                  <a:spcPct val="0"/>
                </a:spcAft>
                <a:buClrTx/>
                <a:buSzTx/>
                <a:buFontTx/>
                <a:buNone/>
                <a:tabLst>
                  <a:tab pos="1314450" algn="l"/>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19.4 mo</a:t>
              </a:r>
            </a:p>
            <a:p>
              <a:pPr marL="0" marR="0" lvl="0" indent="0" algn="l" defTabSz="914400" rtl="0" eaLnBrk="0" fontAlgn="base" latinLnBrk="0" hangingPunct="0">
                <a:lnSpc>
                  <a:spcPts val="1200"/>
                </a:lnSpc>
                <a:spcBef>
                  <a:spcPts val="0"/>
                </a:spcBef>
                <a:spcAft>
                  <a:spcPct val="0"/>
                </a:spcAft>
                <a:buClrTx/>
                <a:buSzTx/>
                <a:buFontTx/>
                <a:buNone/>
                <a:tabLst>
                  <a:tab pos="1314450" algn="l"/>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16.6-22.1</a:t>
              </a:r>
            </a:p>
            <a:p>
              <a:pPr marL="0" marR="0" lvl="0" indent="0" algn="l" defTabSz="914400" rtl="0" eaLnBrk="0" fontAlgn="base" latinLnBrk="0" hangingPunct="0">
                <a:lnSpc>
                  <a:spcPts val="1200"/>
                </a:lnSpc>
                <a:spcBef>
                  <a:spcPts val="0"/>
                </a:spcBef>
                <a:spcAft>
                  <a:spcPct val="0"/>
                </a:spcAft>
                <a:buClrTx/>
                <a:buSzTx/>
                <a:buFontTx/>
                <a:buNone/>
                <a:tabLst>
                  <a:tab pos="1314450" algn="l"/>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27.5 mo</a:t>
              </a:r>
            </a:p>
            <a:p>
              <a:pPr marL="0" marR="0" lvl="0" indent="0" algn="l" defTabSz="914400" rtl="0" eaLnBrk="0" fontAlgn="base" latinLnBrk="0" hangingPunct="0">
                <a:lnSpc>
                  <a:spcPts val="1200"/>
                </a:lnSpc>
                <a:spcBef>
                  <a:spcPts val="0"/>
                </a:spcBef>
                <a:spcAft>
                  <a:spcPct val="0"/>
                </a:spcAft>
                <a:buClrTx/>
                <a:buSzTx/>
                <a:buFontTx/>
                <a:buNone/>
                <a:tabLst>
                  <a:tab pos="1314450" algn="l"/>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Events/total</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160/282</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8" name="TextBox 67">
              <a:extLst>
                <a:ext uri="{FF2B5EF4-FFF2-40B4-BE49-F238E27FC236}">
                  <a16:creationId xmlns:a16="http://schemas.microsoft.com/office/drawing/2014/main" id="{B458F09E-EB0C-7C02-DCD6-F3E21F53873E}"/>
                </a:ext>
              </a:extLst>
            </p:cNvPr>
            <p:cNvSpPr txBox="1"/>
            <p:nvPr/>
          </p:nvSpPr>
          <p:spPr bwMode="auto">
            <a:xfrm>
              <a:off x="2035189" y="2788485"/>
              <a:ext cx="2828914" cy="320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in All (Prior cBTKi)</a:t>
              </a:r>
            </a:p>
          </p:txBody>
        </p:sp>
      </p:grpSp>
      <p:graphicFrame>
        <p:nvGraphicFramePr>
          <p:cNvPr id="247" name="Table 246">
            <a:extLst>
              <a:ext uri="{FF2B5EF4-FFF2-40B4-BE49-F238E27FC236}">
                <a16:creationId xmlns:a16="http://schemas.microsoft.com/office/drawing/2014/main" id="{56DCC469-0A70-00D0-12AD-F351BD9E35A5}"/>
              </a:ext>
            </a:extLst>
          </p:cNvPr>
          <p:cNvGraphicFramePr>
            <a:graphicFrameLocks noGrp="1"/>
          </p:cNvGraphicFramePr>
          <p:nvPr>
            <p:extLst>
              <p:ext uri="{D42A27DB-BD31-4B8C-83A1-F6EECF244321}">
                <p14:modId xmlns:p14="http://schemas.microsoft.com/office/powerpoint/2010/main" val="2067344979"/>
              </p:ext>
            </p:extLst>
          </p:nvPr>
        </p:nvGraphicFramePr>
        <p:xfrm>
          <a:off x="6672101" y="5667828"/>
          <a:ext cx="4679525" cy="302408"/>
        </p:xfrm>
        <a:graphic>
          <a:graphicData uri="http://schemas.openxmlformats.org/drawingml/2006/table">
            <a:tbl>
              <a:tblPr firstRow="1" bandRow="1">
                <a:tableStyleId>{93296810-A885-4BE3-A3E7-6D5BEEA58F35}</a:tableStyleId>
              </a:tblPr>
              <a:tblGrid>
                <a:gridCol w="187181">
                  <a:extLst>
                    <a:ext uri="{9D8B030D-6E8A-4147-A177-3AD203B41FA5}">
                      <a16:colId xmlns:a16="http://schemas.microsoft.com/office/drawing/2014/main" val="3093365724"/>
                    </a:ext>
                  </a:extLst>
                </a:gridCol>
                <a:gridCol w="187181">
                  <a:extLst>
                    <a:ext uri="{9D8B030D-6E8A-4147-A177-3AD203B41FA5}">
                      <a16:colId xmlns:a16="http://schemas.microsoft.com/office/drawing/2014/main" val="3356634492"/>
                    </a:ext>
                  </a:extLst>
                </a:gridCol>
                <a:gridCol w="187181">
                  <a:extLst>
                    <a:ext uri="{9D8B030D-6E8A-4147-A177-3AD203B41FA5}">
                      <a16:colId xmlns:a16="http://schemas.microsoft.com/office/drawing/2014/main" val="3298155578"/>
                    </a:ext>
                  </a:extLst>
                </a:gridCol>
                <a:gridCol w="187181">
                  <a:extLst>
                    <a:ext uri="{9D8B030D-6E8A-4147-A177-3AD203B41FA5}">
                      <a16:colId xmlns:a16="http://schemas.microsoft.com/office/drawing/2014/main" val="2725501930"/>
                    </a:ext>
                  </a:extLst>
                </a:gridCol>
                <a:gridCol w="187181">
                  <a:extLst>
                    <a:ext uri="{9D8B030D-6E8A-4147-A177-3AD203B41FA5}">
                      <a16:colId xmlns:a16="http://schemas.microsoft.com/office/drawing/2014/main" val="733883944"/>
                    </a:ext>
                  </a:extLst>
                </a:gridCol>
                <a:gridCol w="187181">
                  <a:extLst>
                    <a:ext uri="{9D8B030D-6E8A-4147-A177-3AD203B41FA5}">
                      <a16:colId xmlns:a16="http://schemas.microsoft.com/office/drawing/2014/main" val="2479832965"/>
                    </a:ext>
                  </a:extLst>
                </a:gridCol>
                <a:gridCol w="187181">
                  <a:extLst>
                    <a:ext uri="{9D8B030D-6E8A-4147-A177-3AD203B41FA5}">
                      <a16:colId xmlns:a16="http://schemas.microsoft.com/office/drawing/2014/main" val="3929186386"/>
                    </a:ext>
                  </a:extLst>
                </a:gridCol>
                <a:gridCol w="187181">
                  <a:extLst>
                    <a:ext uri="{9D8B030D-6E8A-4147-A177-3AD203B41FA5}">
                      <a16:colId xmlns:a16="http://schemas.microsoft.com/office/drawing/2014/main" val="4164586346"/>
                    </a:ext>
                  </a:extLst>
                </a:gridCol>
                <a:gridCol w="187181">
                  <a:extLst>
                    <a:ext uri="{9D8B030D-6E8A-4147-A177-3AD203B41FA5}">
                      <a16:colId xmlns:a16="http://schemas.microsoft.com/office/drawing/2014/main" val="1580374570"/>
                    </a:ext>
                  </a:extLst>
                </a:gridCol>
                <a:gridCol w="187181">
                  <a:extLst>
                    <a:ext uri="{9D8B030D-6E8A-4147-A177-3AD203B41FA5}">
                      <a16:colId xmlns:a16="http://schemas.microsoft.com/office/drawing/2014/main" val="656717517"/>
                    </a:ext>
                  </a:extLst>
                </a:gridCol>
                <a:gridCol w="187181">
                  <a:extLst>
                    <a:ext uri="{9D8B030D-6E8A-4147-A177-3AD203B41FA5}">
                      <a16:colId xmlns:a16="http://schemas.microsoft.com/office/drawing/2014/main" val="1221032423"/>
                    </a:ext>
                  </a:extLst>
                </a:gridCol>
                <a:gridCol w="187181">
                  <a:extLst>
                    <a:ext uri="{9D8B030D-6E8A-4147-A177-3AD203B41FA5}">
                      <a16:colId xmlns:a16="http://schemas.microsoft.com/office/drawing/2014/main" val="3058898440"/>
                    </a:ext>
                  </a:extLst>
                </a:gridCol>
                <a:gridCol w="187181">
                  <a:extLst>
                    <a:ext uri="{9D8B030D-6E8A-4147-A177-3AD203B41FA5}">
                      <a16:colId xmlns:a16="http://schemas.microsoft.com/office/drawing/2014/main" val="180460401"/>
                    </a:ext>
                  </a:extLst>
                </a:gridCol>
                <a:gridCol w="187181">
                  <a:extLst>
                    <a:ext uri="{9D8B030D-6E8A-4147-A177-3AD203B41FA5}">
                      <a16:colId xmlns:a16="http://schemas.microsoft.com/office/drawing/2014/main" val="1811241332"/>
                    </a:ext>
                  </a:extLst>
                </a:gridCol>
                <a:gridCol w="187181">
                  <a:extLst>
                    <a:ext uri="{9D8B030D-6E8A-4147-A177-3AD203B41FA5}">
                      <a16:colId xmlns:a16="http://schemas.microsoft.com/office/drawing/2014/main" val="3367226871"/>
                    </a:ext>
                  </a:extLst>
                </a:gridCol>
                <a:gridCol w="187181">
                  <a:extLst>
                    <a:ext uri="{9D8B030D-6E8A-4147-A177-3AD203B41FA5}">
                      <a16:colId xmlns:a16="http://schemas.microsoft.com/office/drawing/2014/main" val="3950268353"/>
                    </a:ext>
                  </a:extLst>
                </a:gridCol>
                <a:gridCol w="187181">
                  <a:extLst>
                    <a:ext uri="{9D8B030D-6E8A-4147-A177-3AD203B41FA5}">
                      <a16:colId xmlns:a16="http://schemas.microsoft.com/office/drawing/2014/main" val="3366188046"/>
                    </a:ext>
                  </a:extLst>
                </a:gridCol>
                <a:gridCol w="187181">
                  <a:extLst>
                    <a:ext uri="{9D8B030D-6E8A-4147-A177-3AD203B41FA5}">
                      <a16:colId xmlns:a16="http://schemas.microsoft.com/office/drawing/2014/main" val="1196800842"/>
                    </a:ext>
                  </a:extLst>
                </a:gridCol>
                <a:gridCol w="187181">
                  <a:extLst>
                    <a:ext uri="{9D8B030D-6E8A-4147-A177-3AD203B41FA5}">
                      <a16:colId xmlns:a16="http://schemas.microsoft.com/office/drawing/2014/main" val="3340348132"/>
                    </a:ext>
                  </a:extLst>
                </a:gridCol>
                <a:gridCol w="187181">
                  <a:extLst>
                    <a:ext uri="{9D8B030D-6E8A-4147-A177-3AD203B41FA5}">
                      <a16:colId xmlns:a16="http://schemas.microsoft.com/office/drawing/2014/main" val="944745677"/>
                    </a:ext>
                  </a:extLst>
                </a:gridCol>
                <a:gridCol w="187181">
                  <a:extLst>
                    <a:ext uri="{9D8B030D-6E8A-4147-A177-3AD203B41FA5}">
                      <a16:colId xmlns:a16="http://schemas.microsoft.com/office/drawing/2014/main" val="336537925"/>
                    </a:ext>
                  </a:extLst>
                </a:gridCol>
                <a:gridCol w="187181">
                  <a:extLst>
                    <a:ext uri="{9D8B030D-6E8A-4147-A177-3AD203B41FA5}">
                      <a16:colId xmlns:a16="http://schemas.microsoft.com/office/drawing/2014/main" val="3324404924"/>
                    </a:ext>
                  </a:extLst>
                </a:gridCol>
                <a:gridCol w="187181">
                  <a:extLst>
                    <a:ext uri="{9D8B030D-6E8A-4147-A177-3AD203B41FA5}">
                      <a16:colId xmlns:a16="http://schemas.microsoft.com/office/drawing/2014/main" val="84502047"/>
                    </a:ext>
                  </a:extLst>
                </a:gridCol>
                <a:gridCol w="187181">
                  <a:extLst>
                    <a:ext uri="{9D8B030D-6E8A-4147-A177-3AD203B41FA5}">
                      <a16:colId xmlns:a16="http://schemas.microsoft.com/office/drawing/2014/main" val="2154648864"/>
                    </a:ext>
                  </a:extLst>
                </a:gridCol>
                <a:gridCol w="187181">
                  <a:extLst>
                    <a:ext uri="{9D8B030D-6E8A-4147-A177-3AD203B41FA5}">
                      <a16:colId xmlns:a16="http://schemas.microsoft.com/office/drawing/2014/main" val="112109486"/>
                    </a:ext>
                  </a:extLst>
                </a:gridCol>
              </a:tblGrid>
              <a:tr h="151204">
                <a:tc gridSpan="25">
                  <a:txBody>
                    <a:bodyPr/>
                    <a:lstStyle/>
                    <a:p>
                      <a:pPr algn="l"/>
                      <a:r>
                        <a:rPr lang="en-US" sz="900" b="1" dirty="0">
                          <a:solidFill>
                            <a:schemeClr val="bg1"/>
                          </a:solidFill>
                        </a:rPr>
                        <a:t>Patients at Risk, n</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00" b="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b="0" dirty="0">
                        <a:solidFill>
                          <a:schemeClr val="bg1"/>
                        </a:solidFill>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953538503"/>
                  </a:ext>
                </a:extLst>
              </a:tr>
              <a:tr h="151204">
                <a:tc>
                  <a:txBody>
                    <a:bodyPr/>
                    <a:lstStyle/>
                    <a:p>
                      <a:pPr algn="ctr"/>
                      <a:r>
                        <a:rPr lang="en-US" sz="900" b="0" spc="-50" baseline="0" dirty="0">
                          <a:solidFill>
                            <a:schemeClr val="bg1"/>
                          </a:solidFill>
                        </a:rPr>
                        <a:t>282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258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242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223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202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180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160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144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136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118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99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90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59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56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29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24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23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12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0" spc="-50" baseline="0" dirty="0">
                          <a:solidFill>
                            <a:schemeClr val="bg1"/>
                          </a:solidFill>
                        </a:rPr>
                        <a:t>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0574792"/>
                  </a:ext>
                </a:extLst>
              </a:tr>
            </a:tbl>
          </a:graphicData>
        </a:graphic>
      </p:graphicFrame>
      <p:cxnSp>
        <p:nvCxnSpPr>
          <p:cNvPr id="248" name="Straight Connector 247">
            <a:extLst>
              <a:ext uri="{FF2B5EF4-FFF2-40B4-BE49-F238E27FC236}">
                <a16:creationId xmlns:a16="http://schemas.microsoft.com/office/drawing/2014/main" id="{F2E05BB5-016F-5775-E3F6-E3AAF5C48392}"/>
              </a:ext>
            </a:extLst>
          </p:cNvPr>
          <p:cNvCxnSpPr/>
          <p:nvPr/>
        </p:nvCxnSpPr>
        <p:spPr bwMode="auto">
          <a:xfrm>
            <a:off x="6490237" y="5890925"/>
            <a:ext cx="156063" cy="0"/>
          </a:xfrm>
          <a:prstGeom prst="line">
            <a:avLst/>
          </a:prstGeom>
          <a:noFill/>
          <a:ln w="28575" cap="flat" cmpd="sng" algn="ctr">
            <a:solidFill>
              <a:schemeClr val="accent1"/>
            </a:solidFill>
            <a:prstDash val="solid"/>
            <a:round/>
            <a:headEnd type="none" w="med" len="med"/>
            <a:tailEnd type="none" w="med" len="med"/>
          </a:ln>
          <a:effectLst/>
        </p:spPr>
      </p:cxnSp>
    </p:spTree>
    <p:custDataLst>
      <p:tags r:id="rId1"/>
    </p:custDataLst>
    <p:extLst>
      <p:ext uri="{BB962C8B-B14F-4D97-AF65-F5344CB8AC3E}">
        <p14:creationId xmlns:p14="http://schemas.microsoft.com/office/powerpoint/2010/main" val="851317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CBC16E9-8EED-DC8A-6952-52E72B05856B}"/>
              </a:ext>
            </a:extLst>
          </p:cNvPr>
          <p:cNvSpPr>
            <a:spLocks noGrp="1" noChangeArrowheads="1"/>
          </p:cNvSpPr>
          <p:nvPr>
            <p:ph type="title"/>
          </p:nvPr>
        </p:nvSpPr>
        <p:spPr>
          <a:xfrm>
            <a:off x="630265" y="218746"/>
            <a:ext cx="9523828" cy="1049422"/>
          </a:xfrm>
        </p:spPr>
        <p:txBody>
          <a:bodyPr/>
          <a:lstStyle/>
          <a:p>
            <a:r>
              <a:rPr lang="en-US" altLang="en-US" dirty="0"/>
              <a:t>FDA Approval of Pirtobrutinib</a:t>
            </a:r>
            <a:r>
              <a:rPr kumimoji="0" lang="en-US" sz="34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 </a:t>
            </a:r>
            <a:r>
              <a:rPr lang="en-US" altLang="en-US" dirty="0"/>
              <a:t>for CLL/SLL</a:t>
            </a:r>
          </a:p>
        </p:txBody>
      </p:sp>
      <p:sp>
        <p:nvSpPr>
          <p:cNvPr id="3" name="TextBox 2">
            <a:extLst>
              <a:ext uri="{FF2B5EF4-FFF2-40B4-BE49-F238E27FC236}">
                <a16:creationId xmlns:a16="http://schemas.microsoft.com/office/drawing/2014/main" id="{CC4DDC59-B782-7A94-CB2C-463C32F4A0B2}"/>
              </a:ext>
            </a:extLst>
          </p:cNvPr>
          <p:cNvSpPr txBox="1"/>
          <p:nvPr/>
        </p:nvSpPr>
        <p:spPr bwMode="auto">
          <a:xfrm>
            <a:off x="1754372" y="2445488"/>
            <a:ext cx="8399721" cy="1938992"/>
          </a:xfrm>
          <a:prstGeom prst="rect">
            <a:avLst/>
          </a:prstGeom>
          <a:solidFill>
            <a:srgbClr val="00823B"/>
          </a:solidFill>
          <a:ln>
            <a:noFill/>
          </a:ln>
        </p:spPr>
        <p:txBody>
          <a:bodyPr wrap="square" rtlCol="0">
            <a:spAutoFit/>
          </a:bodyPr>
          <a:lstStyle/>
          <a:p>
            <a:pPr algn="ctr">
              <a:lnSpc>
                <a:spcPct val="100000"/>
              </a:lnSpc>
              <a:spcBef>
                <a:spcPct val="50000"/>
              </a:spcBef>
              <a:spcAft>
                <a:spcPct val="0"/>
              </a:spcAft>
              <a:buClrTx/>
              <a:buFontTx/>
              <a:buNone/>
            </a:pPr>
            <a:r>
              <a:rPr lang="en-US" sz="3000" i="0" dirty="0">
                <a:effectLst/>
                <a:latin typeface="Calibri" panose="020F0502020204030204" pitchFamily="34" charset="0"/>
                <a:cs typeface="Calibri" panose="020F0502020204030204" pitchFamily="34" charset="0"/>
              </a:rPr>
              <a:t>On December 1, 2023, the FDA granted accelerated approval to pirtobrutinib for adults with CLL/SLL who have received ≥2 prior lines of therapy, including a BTK inhibitor and a BCL2 inhibitor</a:t>
            </a:r>
            <a:endParaRPr lang="en-US" sz="3000" dirty="0">
              <a:latin typeface="Calibri" panose="020F0502020204030204" pitchFamily="34" charset="0"/>
              <a:cs typeface="Calibri" panose="020F0502020204030204" pitchFamily="34" charset="0"/>
            </a:endParaRPr>
          </a:p>
        </p:txBody>
      </p:sp>
      <p:sp>
        <p:nvSpPr>
          <p:cNvPr id="4" name="Text Box 11">
            <a:extLst>
              <a:ext uri="{FF2B5EF4-FFF2-40B4-BE49-F238E27FC236}">
                <a16:creationId xmlns:a16="http://schemas.microsoft.com/office/drawing/2014/main" id="{480959E5-8A10-D995-3093-6E6BE0926130}"/>
              </a:ext>
            </a:extLst>
          </p:cNvPr>
          <p:cNvSpPr txBox="1">
            <a:spLocks noChangeArrowheads="1"/>
          </p:cNvSpPr>
          <p:nvPr/>
        </p:nvSpPr>
        <p:spPr bwMode="auto">
          <a:xfrm>
            <a:off x="414339" y="63741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Pirtobrutinib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3515268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GB" dirty="0">
                <a:latin typeface=" calibri"/>
              </a:rPr>
              <a:t>TRANSCEND-CLL 004 Phase I/II Trial of Lisocabtagene Maraleucel in R/R CLL/SLL</a:t>
            </a:r>
            <a:endParaRPr lang="en-US" altLang="en-US" dirty="0">
              <a:latin typeface=" calibri"/>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Siddiqi. </a:t>
            </a:r>
            <a:r>
              <a:rPr lang="en-US" altLang="en-US" sz="1200" b="0" dirty="0">
                <a:solidFill>
                  <a:srgbClr val="455560"/>
                </a:solidFill>
                <a:latin typeface="Calibri" panose="020F0502020204030204" pitchFamily="34" charset="0"/>
              </a:rPr>
              <a:t>Lancet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2023;402:641.</a:t>
            </a:r>
          </a:p>
        </p:txBody>
      </p:sp>
      <p:graphicFrame>
        <p:nvGraphicFramePr>
          <p:cNvPr id="4" name="Table 3">
            <a:extLst>
              <a:ext uri="{FF2B5EF4-FFF2-40B4-BE49-F238E27FC236}">
                <a16:creationId xmlns:a16="http://schemas.microsoft.com/office/drawing/2014/main" id="{55D33350-4601-B1CF-EEBF-C0BFF5922686}"/>
              </a:ext>
            </a:extLst>
          </p:cNvPr>
          <p:cNvGraphicFramePr>
            <a:graphicFrameLocks noGrp="1"/>
          </p:cNvGraphicFramePr>
          <p:nvPr>
            <p:extLst>
              <p:ext uri="{D42A27DB-BD31-4B8C-83A1-F6EECF244321}">
                <p14:modId xmlns:p14="http://schemas.microsoft.com/office/powerpoint/2010/main" val="1250028357"/>
              </p:ext>
            </p:extLst>
          </p:nvPr>
        </p:nvGraphicFramePr>
        <p:xfrm>
          <a:off x="719982" y="1442043"/>
          <a:ext cx="5163166" cy="3422904"/>
        </p:xfrm>
        <a:graphic>
          <a:graphicData uri="http://schemas.openxmlformats.org/drawingml/2006/table">
            <a:tbl>
              <a:tblPr firstRow="1" bandRow="1">
                <a:tableStyleId>{93296810-A885-4BE3-A3E7-6D5BEEA58F35}</a:tableStyleId>
              </a:tblPr>
              <a:tblGrid>
                <a:gridCol w="3380963">
                  <a:extLst>
                    <a:ext uri="{9D8B030D-6E8A-4147-A177-3AD203B41FA5}">
                      <a16:colId xmlns:a16="http://schemas.microsoft.com/office/drawing/2014/main" val="1960462176"/>
                    </a:ext>
                  </a:extLst>
                </a:gridCol>
                <a:gridCol w="1782203">
                  <a:extLst>
                    <a:ext uri="{9D8B030D-6E8A-4147-A177-3AD203B41FA5}">
                      <a16:colId xmlns:a16="http://schemas.microsoft.com/office/drawing/2014/main" val="3423548485"/>
                    </a:ext>
                  </a:extLst>
                </a:gridCol>
              </a:tblGrid>
              <a:tr h="401086">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nSpc>
                          <a:spcPct val="90000"/>
                        </a:lnSpc>
                      </a:pPr>
                      <a:r>
                        <a:rPr lang="en-GB" sz="1400" noProof="0" dirty="0">
                          <a:latin typeface=" calibri"/>
                        </a:rPr>
                        <a:t>Characteristic</a:t>
                      </a:r>
                      <a:endParaRPr lang="en-GB" sz="1400" b="1" noProof="0" dirty="0">
                        <a:solidFill>
                          <a:schemeClr val="tx1"/>
                        </a:solidFill>
                        <a:latin typeface=" calibri"/>
                      </a:endParaRPr>
                    </a:p>
                  </a:txBody>
                  <a:tcPr marL="68580" marR="68580" marT="18288" marB="1828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ctr" defTabSz="914400" rtl="0" eaLnBrk="1" latinLnBrk="0" hangingPunct="1">
                        <a:lnSpc>
                          <a:spcPct val="90000"/>
                        </a:lnSpc>
                      </a:pPr>
                      <a:r>
                        <a:rPr lang="en-GB" sz="1400" kern="1200" noProof="0" dirty="0">
                          <a:latin typeface=" calibri"/>
                        </a:rPr>
                        <a:t>Post PD on BTKi and BCL2i </a:t>
                      </a:r>
                    </a:p>
                    <a:p>
                      <a:pPr marL="0" algn="ctr" defTabSz="914400" rtl="0" eaLnBrk="1" latinLnBrk="0" hangingPunct="1">
                        <a:lnSpc>
                          <a:spcPct val="90000"/>
                        </a:lnSpc>
                      </a:pPr>
                      <a:r>
                        <a:rPr lang="en-GB" sz="1400" kern="1200" noProof="0" dirty="0">
                          <a:latin typeface=" calibri"/>
                        </a:rPr>
                        <a:t>(n = 70)</a:t>
                      </a:r>
                      <a:endParaRPr lang="en-GB" sz="1400" b="1" kern="1200" noProof="0" dirty="0">
                        <a:solidFill>
                          <a:schemeClr val="tx1"/>
                        </a:solidFill>
                        <a:latin typeface=" calibri"/>
                        <a:ea typeface="+mn-ea"/>
                        <a:cs typeface="+mn-cs"/>
                      </a:endParaRPr>
                    </a:p>
                  </a:txBody>
                  <a:tcPr marL="68580" marR="68580" marT="18288" marB="1828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087356621"/>
                  </a:ext>
                </a:extLst>
              </a:tr>
              <a:tr h="22368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pPr>
                      <a:r>
                        <a:rPr lang="en-GB" sz="1400" noProof="0" dirty="0">
                          <a:solidFill>
                            <a:schemeClr val="bg1"/>
                          </a:solidFill>
                          <a:latin typeface=" calibri"/>
                        </a:rPr>
                        <a:t>Median age, yr (range)</a:t>
                      </a:r>
                      <a:endParaRPr lang="en-GB" sz="1400" b="0" noProof="0" dirty="0">
                        <a:solidFill>
                          <a:schemeClr val="bg1"/>
                        </a:solidFill>
                        <a:latin typeface=" calibri"/>
                      </a:endParaRPr>
                    </a:p>
                  </a:txBody>
                  <a:tcPr marL="97536" marR="97536" marT="18288" marB="1828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pPr>
                      <a:r>
                        <a:rPr lang="en-GB" sz="1400" noProof="0" dirty="0">
                          <a:solidFill>
                            <a:schemeClr val="bg1"/>
                          </a:solidFill>
                          <a:latin typeface=" calibri"/>
                        </a:rPr>
                        <a:t>66 (59-70)</a:t>
                      </a:r>
                    </a:p>
                  </a:txBody>
                  <a:tcPr marL="68580" marR="68580" marT="18288" marB="1828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03555746"/>
                  </a:ext>
                </a:extLst>
              </a:tr>
              <a:tr h="26996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nSpc>
                          <a:spcPct val="100000"/>
                        </a:lnSpc>
                      </a:pPr>
                      <a:r>
                        <a:rPr lang="en-GB" sz="1400" kern="1200" baseline="0" noProof="0" dirty="0">
                          <a:solidFill>
                            <a:schemeClr val="bg1"/>
                          </a:solidFill>
                          <a:latin typeface=" calibri"/>
                        </a:rPr>
                        <a:t>High-risk cytogenetics </a:t>
                      </a:r>
                      <a:r>
                        <a:rPr lang="en-GB" sz="1400" baseline="0" noProof="0" dirty="0">
                          <a:solidFill>
                            <a:schemeClr val="bg1"/>
                          </a:solidFill>
                          <a:latin typeface=" calibri"/>
                        </a:rPr>
                        <a:t>(any)</a:t>
                      </a:r>
                      <a:r>
                        <a:rPr lang="en-GB" sz="1400" noProof="0" dirty="0">
                          <a:solidFill>
                            <a:schemeClr val="bg1"/>
                          </a:solidFill>
                          <a:latin typeface=" calibri"/>
                        </a:rPr>
                        <a:t>,</a:t>
                      </a:r>
                      <a:r>
                        <a:rPr lang="en-GB" sz="1400" baseline="0" noProof="0" dirty="0">
                          <a:solidFill>
                            <a:schemeClr val="bg1"/>
                          </a:solidFill>
                          <a:latin typeface=" calibri"/>
                        </a:rPr>
                        <a:t> n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u="none" strike="noStrike" kern="1200" cap="none" spc="0" normalizeH="0" baseline="0" noProof="0" dirty="0">
                          <a:ln>
                            <a:noFill/>
                          </a:ln>
                          <a:solidFill>
                            <a:schemeClr val="bg1"/>
                          </a:solidFill>
                          <a:effectLst/>
                          <a:uLnTx/>
                          <a:uFillTx/>
                          <a:latin typeface=" calibri"/>
                        </a:rPr>
                        <a:t>del(17p) </a:t>
                      </a:r>
                      <a:endParaRPr lang="en-GB" sz="1400" b="0" kern="1200" noProof="0" dirty="0">
                        <a:solidFill>
                          <a:schemeClr val="bg1"/>
                        </a:solidFill>
                        <a:latin typeface=" 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i="1" u="none" strike="noStrike" kern="1200" cap="none" spc="0" normalizeH="0" baseline="0" noProof="0" dirty="0">
                          <a:ln>
                            <a:noFill/>
                          </a:ln>
                          <a:solidFill>
                            <a:schemeClr val="bg1"/>
                          </a:solidFill>
                          <a:effectLst/>
                          <a:uLnTx/>
                          <a:uFillTx/>
                          <a:latin typeface=" calibri"/>
                        </a:rPr>
                        <a:t>TP53</a:t>
                      </a:r>
                      <a:r>
                        <a:rPr kumimoji="0" lang="en-GB" sz="1400" u="none" strike="noStrike" kern="1200" cap="none" spc="0" normalizeH="0" baseline="0" noProof="0" dirty="0">
                          <a:ln>
                            <a:noFill/>
                          </a:ln>
                          <a:solidFill>
                            <a:schemeClr val="bg1"/>
                          </a:solidFill>
                          <a:effectLst/>
                          <a:uLnTx/>
                          <a:uFillTx/>
                          <a:latin typeface=" calibri"/>
                        </a:rPr>
                        <a:t> mutation</a:t>
                      </a:r>
                      <a:endParaRPr lang="en-GB" sz="1400" b="0" kern="1200" noProof="0" dirty="0">
                        <a:solidFill>
                          <a:schemeClr val="bg1"/>
                        </a:solidFill>
                        <a:latin typeface=" calibri"/>
                        <a:ea typeface="+mn-ea"/>
                        <a:cs typeface="+mn-cs"/>
                      </a:endParaRP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pPr>
                      <a:r>
                        <a:rPr lang="en-GB" sz="1400" noProof="0" dirty="0">
                          <a:solidFill>
                            <a:schemeClr val="bg1"/>
                          </a:solidFill>
                          <a:latin typeface=" calibri"/>
                        </a:rPr>
                        <a:t>60 (86)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chemeClr val="bg1"/>
                          </a:solidFill>
                          <a:effectLst/>
                          <a:uLnTx/>
                          <a:uFillTx/>
                          <a:latin typeface=" calibri"/>
                        </a:rPr>
                        <a:t>33 (47)</a:t>
                      </a:r>
                      <a:endParaRPr lang="en-GB" sz="1400" kern="1200" noProof="0" dirty="0">
                        <a:solidFill>
                          <a:schemeClr val="bg1"/>
                        </a:solidFill>
                        <a:latin typeface=" 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chemeClr val="bg1"/>
                          </a:solidFill>
                          <a:effectLst/>
                          <a:uLnTx/>
                          <a:uFillTx/>
                          <a:latin typeface=" calibri"/>
                        </a:rPr>
                        <a:t>35 (50)</a:t>
                      </a:r>
                      <a:endParaRPr lang="en-GB" sz="1400" kern="1200" noProof="0" dirty="0">
                        <a:solidFill>
                          <a:schemeClr val="bg1"/>
                        </a:solidFill>
                        <a:latin typeface=" 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57281689"/>
                  </a:ext>
                </a:extLst>
              </a:tr>
              <a:tr h="269962">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chemeClr val="bg1"/>
                          </a:solidFill>
                          <a:effectLst/>
                          <a:uLnTx/>
                          <a:uFillTx/>
                          <a:latin typeface=" calibri"/>
                        </a:rPr>
                        <a:t>≥3 chromosomal aberrations, n (%)</a:t>
                      </a:r>
                      <a:endParaRPr lang="en-GB" sz="1400" b="0" kern="1200" noProof="0" dirty="0">
                        <a:solidFill>
                          <a:schemeClr val="bg1"/>
                        </a:solidFill>
                        <a:latin typeface=" calibri"/>
                        <a:ea typeface="+mn-ea"/>
                        <a:cs typeface="+mn-cs"/>
                      </a:endParaRP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chemeClr val="bg1"/>
                          </a:solidFill>
                          <a:effectLst/>
                          <a:uLnTx/>
                          <a:uFillTx/>
                          <a:latin typeface=" calibri"/>
                        </a:rPr>
                        <a:t>44 (63)</a:t>
                      </a:r>
                      <a:endParaRPr lang="en-GB" sz="1400" kern="1200" noProof="0" dirty="0">
                        <a:solidFill>
                          <a:schemeClr val="bg1"/>
                        </a:solidFill>
                        <a:latin typeface=" 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56497516"/>
                  </a:ext>
                </a:extLst>
              </a:tr>
              <a:tr h="26996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chemeClr val="bg1"/>
                          </a:solidFill>
                          <a:effectLst/>
                          <a:uLnTx/>
                          <a:uFillTx/>
                          <a:latin typeface=" calibri"/>
                        </a:rPr>
                        <a:t>Median no. of prior lines of therapy (range)</a:t>
                      </a: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bg1"/>
                          </a:solidFill>
                          <a:latin typeface=" calibri"/>
                        </a:rPr>
                        <a:t>5 (4-7)</a:t>
                      </a:r>
                      <a:endParaRPr lang="en-GB" sz="1400" kern="1200" noProof="0" dirty="0">
                        <a:solidFill>
                          <a:schemeClr val="bg1"/>
                        </a:solidFill>
                        <a:latin typeface=" 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0594094"/>
                  </a:ext>
                </a:extLst>
              </a:tr>
              <a:tr h="269962">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1400" kern="1200" noProof="0" dirty="0">
                          <a:solidFill>
                            <a:schemeClr val="bg1"/>
                          </a:solidFill>
                          <a:latin typeface=" calibri"/>
                        </a:rPr>
                        <a:t>Prior BTKi, n (%)</a:t>
                      </a:r>
                      <a:endParaRPr lang="en-GB" sz="1400" kern="1200" noProof="0" dirty="0">
                        <a:solidFill>
                          <a:schemeClr val="bg1"/>
                        </a:solidFill>
                        <a:latin typeface=" calibri"/>
                        <a:ea typeface="+mn-ea"/>
                        <a:cs typeface="+mn-cs"/>
                      </a:endParaRP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dec"/>
                        </a:tabLst>
                        <a:defRPr/>
                      </a:pPr>
                      <a:r>
                        <a:rPr lang="en-GB" sz="1400" kern="1200" noProof="0" dirty="0">
                          <a:solidFill>
                            <a:schemeClr val="bg1"/>
                          </a:solidFill>
                          <a:latin typeface=" calibri"/>
                        </a:rPr>
                        <a:t>70 (100)</a:t>
                      </a:r>
                      <a:endParaRPr lang="en-GB" sz="1400" kern="1200" noProof="0" dirty="0">
                        <a:solidFill>
                          <a:schemeClr val="bg1"/>
                        </a:solidFill>
                        <a:latin typeface=" 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38275894"/>
                  </a:ext>
                </a:extLst>
              </a:tr>
              <a:tr h="269962">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chemeClr val="bg1"/>
                          </a:solidFill>
                          <a:effectLst/>
                          <a:uLnTx/>
                          <a:uFillTx/>
                          <a:latin typeface=" calibri"/>
                        </a:rPr>
                        <a:t>BTKi refractory, n (%)</a:t>
                      </a:r>
                      <a:endParaRPr lang="en-GB" sz="1400" kern="1200" noProof="0" dirty="0">
                        <a:solidFill>
                          <a:schemeClr val="bg1"/>
                        </a:solidFill>
                        <a:latin typeface=" calibri"/>
                        <a:ea typeface="+mn-ea"/>
                        <a:cs typeface="+mn-cs"/>
                      </a:endParaRP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tab pos="457200" algn="dec"/>
                        </a:tabLst>
                        <a:defRPr/>
                      </a:pPr>
                      <a:r>
                        <a:rPr lang="en-GB" sz="1400" kern="1200" noProof="0" dirty="0">
                          <a:solidFill>
                            <a:schemeClr val="bg1"/>
                          </a:solidFill>
                          <a:latin typeface=" calibri"/>
                        </a:rPr>
                        <a:t>70 (100)</a:t>
                      </a:r>
                      <a:endParaRPr lang="en-GB" sz="1400" kern="1200" noProof="0" dirty="0">
                        <a:solidFill>
                          <a:schemeClr val="bg1"/>
                        </a:solidFill>
                        <a:latin typeface=" 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1"/>
                  </a:ext>
                </a:extLst>
              </a:tr>
              <a:tr h="269962">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1400" kern="1200" noProof="0" dirty="0">
                          <a:solidFill>
                            <a:schemeClr val="bg1"/>
                          </a:solidFill>
                          <a:latin typeface=" calibri"/>
                          <a:ea typeface="+mn-ea"/>
                          <a:cs typeface="+mn-cs"/>
                        </a:rPr>
                        <a:t>Prior BTKi and venetoclax, n (%)</a:t>
                      </a: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dec"/>
                        </a:tabLst>
                        <a:defRPr/>
                      </a:pPr>
                      <a:r>
                        <a:rPr lang="en-GB" sz="1400" kern="1200" noProof="0" dirty="0">
                          <a:solidFill>
                            <a:schemeClr val="bg1"/>
                          </a:solidFill>
                          <a:latin typeface=" calibri"/>
                        </a:rPr>
                        <a:t>70 (100)</a:t>
                      </a:r>
                      <a:endParaRPr lang="en-GB" sz="1400" kern="1200" noProof="0" dirty="0">
                        <a:solidFill>
                          <a:schemeClr val="bg1"/>
                        </a:solidFill>
                        <a:latin typeface=" 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1903237"/>
                  </a:ext>
                </a:extLst>
              </a:tr>
              <a:tr h="269962">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1400" kern="1200" noProof="0" dirty="0">
                          <a:solidFill>
                            <a:schemeClr val="bg1"/>
                          </a:solidFill>
                          <a:latin typeface=" calibri"/>
                          <a:ea typeface="+mn-ea"/>
                          <a:cs typeface="+mn-cs"/>
                        </a:rPr>
                        <a:t>PD on BTKi and venetoclax failure, n (%)</a:t>
                      </a: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dec"/>
                        </a:tabLst>
                        <a:defRPr/>
                      </a:pPr>
                      <a:r>
                        <a:rPr lang="en-GB" sz="1400" kern="1200" noProof="0" dirty="0">
                          <a:solidFill>
                            <a:schemeClr val="bg1"/>
                          </a:solidFill>
                          <a:latin typeface=" calibri"/>
                        </a:rPr>
                        <a:t>70 (100)</a:t>
                      </a:r>
                      <a:endParaRPr lang="en-GB" sz="1400" kern="1200" noProof="0" dirty="0">
                        <a:solidFill>
                          <a:schemeClr val="bg1"/>
                        </a:solidFill>
                        <a:latin typeface=" calibri"/>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53657922"/>
                  </a:ext>
                </a:extLst>
              </a:tr>
            </a:tbl>
          </a:graphicData>
        </a:graphic>
      </p:graphicFrame>
      <p:graphicFrame>
        <p:nvGraphicFramePr>
          <p:cNvPr id="5" name="Table 4">
            <a:extLst>
              <a:ext uri="{FF2B5EF4-FFF2-40B4-BE49-F238E27FC236}">
                <a16:creationId xmlns:a16="http://schemas.microsoft.com/office/drawing/2014/main" id="{D04C84CF-4F8F-F2F6-0702-E6C33EF88AD2}"/>
              </a:ext>
            </a:extLst>
          </p:cNvPr>
          <p:cNvGraphicFramePr>
            <a:graphicFrameLocks noGrp="1"/>
          </p:cNvGraphicFramePr>
          <p:nvPr>
            <p:extLst>
              <p:ext uri="{D42A27DB-BD31-4B8C-83A1-F6EECF244321}">
                <p14:modId xmlns:p14="http://schemas.microsoft.com/office/powerpoint/2010/main" val="1647232497"/>
              </p:ext>
            </p:extLst>
          </p:nvPr>
        </p:nvGraphicFramePr>
        <p:xfrm>
          <a:off x="6308854" y="1162350"/>
          <a:ext cx="5197346" cy="1987296"/>
        </p:xfrm>
        <a:graphic>
          <a:graphicData uri="http://schemas.openxmlformats.org/drawingml/2006/table">
            <a:tbl>
              <a:tblPr firstRow="1" bandRow="1">
                <a:tableStyleId>{93296810-A885-4BE3-A3E7-6D5BEEA58F35}</a:tableStyleId>
              </a:tblPr>
              <a:tblGrid>
                <a:gridCol w="2166406">
                  <a:extLst>
                    <a:ext uri="{9D8B030D-6E8A-4147-A177-3AD203B41FA5}">
                      <a16:colId xmlns:a16="http://schemas.microsoft.com/office/drawing/2014/main" val="1960462176"/>
                    </a:ext>
                  </a:extLst>
                </a:gridCol>
                <a:gridCol w="3030940">
                  <a:extLst>
                    <a:ext uri="{9D8B030D-6E8A-4147-A177-3AD203B41FA5}">
                      <a16:colId xmlns:a16="http://schemas.microsoft.com/office/drawing/2014/main" val="3423548485"/>
                    </a:ext>
                  </a:extLst>
                </a:gridCol>
              </a:tblGrid>
              <a:tr h="170055">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nSpc>
                          <a:spcPct val="100000"/>
                        </a:lnSpc>
                      </a:pPr>
                      <a:r>
                        <a:rPr lang="en-GB" sz="1400" b="1" noProof="0" dirty="0">
                          <a:solidFill>
                            <a:schemeClr val="tx1"/>
                          </a:solidFill>
                          <a:latin typeface=" calibri"/>
                        </a:rPr>
                        <a:t>Response, n (%)</a:t>
                      </a:r>
                    </a:p>
                  </a:txBody>
                  <a:tcPr marL="97536" marR="97536" marT="18288" marB="1828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noProof="0" dirty="0">
                          <a:latin typeface=" calibri"/>
                        </a:rPr>
                        <a:t>Post PD on BTKi and BCL2i </a:t>
                      </a:r>
                      <a:r>
                        <a:rPr lang="en-GB" sz="1400" b="1" kern="1200" noProof="0" dirty="0">
                          <a:solidFill>
                            <a:schemeClr val="tx1"/>
                          </a:solidFill>
                          <a:latin typeface=" calibri"/>
                        </a:rPr>
                        <a:t>(n = 53)</a:t>
                      </a:r>
                      <a:endParaRPr lang="en-GB" sz="1400" b="1" kern="1200" noProof="0" dirty="0">
                        <a:solidFill>
                          <a:schemeClr val="tx1"/>
                        </a:solidFill>
                        <a:latin typeface=" calibri"/>
                        <a:ea typeface="+mn-ea"/>
                        <a:cs typeface="+mn-cs"/>
                      </a:endParaRPr>
                    </a:p>
                  </a:txBody>
                  <a:tcPr marL="68580" marR="68580" marT="18288" marB="1828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088589340"/>
                  </a:ext>
                </a:extLst>
              </a:tr>
              <a:tr h="352553">
                <a:tc>
                  <a:txBody>
                    <a:bodyPr/>
                    <a:lstStyle/>
                    <a:p>
                      <a:pPr marL="0" marR="0" lvl="1" indent="0" algn="l" defTabSz="685800"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bg1"/>
                          </a:solidFill>
                          <a:effectLst/>
                          <a:uLnTx/>
                          <a:uFillTx/>
                          <a:latin typeface=" calibri"/>
                        </a:rPr>
                        <a:t>ORR by IRC</a:t>
                      </a:r>
                    </a:p>
                    <a:p>
                      <a:pPr marL="285750" marR="0" lvl="1"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0" u="none" strike="noStrike" kern="1200" cap="none" spc="0" normalizeH="0" baseline="0" noProof="0" dirty="0">
                          <a:ln>
                            <a:noFill/>
                          </a:ln>
                          <a:solidFill>
                            <a:schemeClr val="bg1"/>
                          </a:solidFill>
                          <a:effectLst/>
                          <a:uLnTx/>
                          <a:uFillTx/>
                          <a:latin typeface=" calibri"/>
                        </a:rPr>
                        <a:t>CR/CRi</a:t>
                      </a:r>
                      <a:endParaRPr lang="en-GB" sz="1400" b="0" noProof="0" dirty="0">
                        <a:solidFill>
                          <a:schemeClr val="bg1"/>
                        </a:solidFill>
                        <a:latin typeface=" calibri"/>
                        <a:cs typeface="Arial" panose="020B0604020202020204" pitchFamily="34" charset="0"/>
                      </a:endParaRPr>
                    </a:p>
                  </a:txBody>
                  <a:tcPr marL="97536" marR="97536" marT="18288" marB="1828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 calibri"/>
                        </a:rPr>
                        <a:t>23 (43)</a:t>
                      </a: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0" noProof="0" dirty="0">
                          <a:solidFill>
                            <a:schemeClr val="bg1"/>
                          </a:solidFill>
                          <a:latin typeface=" calibri"/>
                        </a:rPr>
                        <a:t>10 (</a:t>
                      </a:r>
                      <a:r>
                        <a:rPr lang="en-GB" sz="1400" b="0" kern="1200" noProof="0" dirty="0">
                          <a:solidFill>
                            <a:schemeClr val="bg1"/>
                          </a:solidFill>
                          <a:latin typeface=" calibri"/>
                        </a:rPr>
                        <a:t>19)</a:t>
                      </a:r>
                      <a:endParaRPr lang="en-GB" sz="1400" b="0" noProof="0" dirty="0">
                        <a:solidFill>
                          <a:schemeClr val="bg1"/>
                        </a:solidFill>
                        <a:latin typeface=" calibri"/>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87356621"/>
                  </a:ext>
                </a:extLst>
              </a:tr>
              <a:tr h="207384">
                <a:tc>
                  <a:txBody>
                    <a:bodyPr/>
                    <a:lstStyle/>
                    <a:p>
                      <a:pPr marL="0" marR="0" lvl="1" indent="0" algn="l" defTabSz="685800" rtl="0" eaLnBrk="1" fontAlgn="auto" latinLnBrk="0" hangingPunct="1">
                        <a:lnSpc>
                          <a:spcPct val="100000"/>
                        </a:lnSpc>
                        <a:spcBef>
                          <a:spcPts val="0"/>
                        </a:spcBef>
                        <a:spcAft>
                          <a:spcPts val="0"/>
                        </a:spcAft>
                        <a:buClrTx/>
                        <a:buSzTx/>
                        <a:buFontTx/>
                        <a:buNone/>
                        <a:tabLst/>
                        <a:defRPr/>
                      </a:pPr>
                      <a:r>
                        <a:rPr lang="en-GB" sz="1400" b="0" noProof="0" dirty="0">
                          <a:solidFill>
                            <a:schemeClr val="bg1"/>
                          </a:solidFill>
                          <a:latin typeface=" calibri"/>
                          <a:cs typeface="Arial" panose="020B0604020202020204" pitchFamily="34" charset="0"/>
                        </a:rPr>
                        <a:t>Median DoR</a:t>
                      </a: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0" noProof="0" dirty="0">
                          <a:solidFill>
                            <a:schemeClr val="bg1"/>
                          </a:solidFill>
                          <a:latin typeface=" calibri"/>
                          <a:cs typeface="Arial" panose="020B0604020202020204" pitchFamily="34" charset="0"/>
                        </a:rPr>
                        <a:t>Not reached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26154009"/>
                  </a:ext>
                </a:extLst>
              </a:tr>
              <a:tr h="2073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noProof="0" dirty="0">
                          <a:solidFill>
                            <a:schemeClr val="tx1"/>
                          </a:solidFill>
                          <a:latin typeface=" calibri"/>
                        </a:rPr>
                        <a:t>Undetectable MRD, n (%)</a:t>
                      </a:r>
                      <a:endParaRPr lang="en-GB" sz="1400" b="1" noProof="0" dirty="0">
                        <a:solidFill>
                          <a:schemeClr val="tx1"/>
                        </a:solidFill>
                        <a:latin typeface=" calibri"/>
                        <a:cs typeface="Arial" panose="020B0604020202020204" pitchFamily="34" charset="0"/>
                      </a:endParaRP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lnSpc>
                          <a:spcPct val="100000"/>
                        </a:lnSpc>
                      </a:pPr>
                      <a:r>
                        <a:rPr lang="en-GB" sz="1400" b="1" noProof="0" dirty="0">
                          <a:solidFill>
                            <a:schemeClr val="tx1"/>
                          </a:solidFill>
                          <a:latin typeface=" calibri"/>
                        </a:rPr>
                        <a:t>n = 53</a:t>
                      </a:r>
                      <a:endParaRPr lang="en-GB" sz="1400" b="1" noProof="0" dirty="0">
                        <a:solidFill>
                          <a:schemeClr val="tx1"/>
                        </a:solidFill>
                        <a:latin typeface=" 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800591775"/>
                  </a:ext>
                </a:extLst>
              </a:tr>
              <a:tr h="2073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noProof="0" dirty="0">
                          <a:solidFill>
                            <a:schemeClr val="bg1"/>
                          </a:solidFill>
                          <a:latin typeface=" calibri"/>
                        </a:rPr>
                        <a:t>Blood</a:t>
                      </a:r>
                      <a:endParaRPr lang="en-GB" sz="1400" b="0" noProof="0" dirty="0">
                        <a:solidFill>
                          <a:schemeClr val="bg1"/>
                        </a:solidFill>
                        <a:latin typeface=" calibri"/>
                        <a:cs typeface="Arial" panose="020B0604020202020204" pitchFamily="34" charset="0"/>
                      </a:endParaRP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r>
                        <a:rPr lang="en-GB" sz="1400" b="0" noProof="0" dirty="0">
                          <a:solidFill>
                            <a:schemeClr val="bg1"/>
                          </a:solidFill>
                          <a:latin typeface=" calibri"/>
                        </a:rPr>
                        <a:t>33 (62)</a:t>
                      </a:r>
                      <a:endParaRPr lang="en-GB" sz="1400" b="0" noProof="0" dirty="0">
                        <a:solidFill>
                          <a:schemeClr val="bg1"/>
                        </a:solidFill>
                        <a:latin typeface=" 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87552134"/>
                  </a:ext>
                </a:extLst>
              </a:tr>
              <a:tr h="2073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noProof="0" dirty="0">
                          <a:solidFill>
                            <a:schemeClr val="bg1"/>
                          </a:solidFill>
                          <a:latin typeface=" calibri"/>
                        </a:rPr>
                        <a:t>Bone marrow</a:t>
                      </a:r>
                      <a:endParaRPr lang="en-GB" sz="1400" b="0" noProof="0" dirty="0">
                        <a:solidFill>
                          <a:schemeClr val="bg1"/>
                        </a:solidFill>
                        <a:latin typeface=" calibri"/>
                        <a:cs typeface="Arial" panose="020B0604020202020204" pitchFamily="34" charset="0"/>
                      </a:endParaRP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GB" sz="1400" b="0" noProof="0" dirty="0">
                          <a:solidFill>
                            <a:schemeClr val="bg1"/>
                          </a:solidFill>
                          <a:latin typeface=" calibri"/>
                        </a:rPr>
                        <a:t>31 (59)</a:t>
                      </a:r>
                      <a:endParaRPr lang="en-GB" sz="1400" b="0" noProof="0" dirty="0">
                        <a:solidFill>
                          <a:schemeClr val="bg1"/>
                        </a:solidFill>
                        <a:latin typeface=" 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45315366"/>
                  </a:ext>
                </a:extLst>
              </a:tr>
            </a:tbl>
          </a:graphicData>
        </a:graphic>
      </p:graphicFrame>
      <p:graphicFrame>
        <p:nvGraphicFramePr>
          <p:cNvPr id="6" name="Table 5">
            <a:extLst>
              <a:ext uri="{FF2B5EF4-FFF2-40B4-BE49-F238E27FC236}">
                <a16:creationId xmlns:a16="http://schemas.microsoft.com/office/drawing/2014/main" id="{C8F73338-CD28-D468-EC78-9584537026C2}"/>
              </a:ext>
            </a:extLst>
          </p:cNvPr>
          <p:cNvGraphicFramePr>
            <a:graphicFrameLocks noGrp="1"/>
          </p:cNvGraphicFramePr>
          <p:nvPr>
            <p:extLst>
              <p:ext uri="{D42A27DB-BD31-4B8C-83A1-F6EECF244321}">
                <p14:modId xmlns:p14="http://schemas.microsoft.com/office/powerpoint/2010/main" val="4156325104"/>
              </p:ext>
            </p:extLst>
          </p:nvPr>
        </p:nvGraphicFramePr>
        <p:xfrm>
          <a:off x="719980" y="4896639"/>
          <a:ext cx="5163165" cy="1231392"/>
        </p:xfrm>
        <a:graphic>
          <a:graphicData uri="http://schemas.openxmlformats.org/drawingml/2006/table">
            <a:tbl>
              <a:tblPr firstRow="1" bandRow="1">
                <a:tableStyleId>{93296810-A885-4BE3-A3E7-6D5BEEA58F35}</a:tableStyleId>
              </a:tblPr>
              <a:tblGrid>
                <a:gridCol w="3033154">
                  <a:extLst>
                    <a:ext uri="{9D8B030D-6E8A-4147-A177-3AD203B41FA5}">
                      <a16:colId xmlns:a16="http://schemas.microsoft.com/office/drawing/2014/main" val="1960462176"/>
                    </a:ext>
                  </a:extLst>
                </a:gridCol>
                <a:gridCol w="2130011">
                  <a:extLst>
                    <a:ext uri="{9D8B030D-6E8A-4147-A177-3AD203B41FA5}">
                      <a16:colId xmlns:a16="http://schemas.microsoft.com/office/drawing/2014/main" val="3423548485"/>
                    </a:ext>
                  </a:extLst>
                </a:gridCol>
              </a:tblGrid>
              <a:tr h="2292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 calibri"/>
                        </a:rPr>
                        <a:t>AEs, n (%)</a:t>
                      </a:r>
                      <a:endParaRPr lang="en-GB" sz="1400" b="1" dirty="0">
                        <a:solidFill>
                          <a:schemeClr val="tx1"/>
                        </a:solidFill>
                        <a:latin typeface=" calibri"/>
                        <a:cs typeface="Arial" panose="020B0604020202020204" pitchFamily="34" charset="0"/>
                      </a:endParaRPr>
                    </a:p>
                  </a:txBody>
                  <a:tcPr marL="97536" marR="97536" marT="18288" marB="1828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400" u="none" strike="noStrike" kern="1200" cap="none" spc="0" normalizeH="0" baseline="0" noProof="0" dirty="0">
                          <a:ln>
                            <a:noFill/>
                          </a:ln>
                          <a:effectLst/>
                          <a:uLnTx/>
                          <a:uFillTx/>
                          <a:latin typeface=" calibri"/>
                        </a:rPr>
                        <a:t>All patients (n = 117)</a:t>
                      </a:r>
                      <a:endParaRPr lang="en-GB" sz="1400" b="1" kern="1200" dirty="0">
                        <a:solidFill>
                          <a:schemeClr val="tx1"/>
                        </a:solidFill>
                        <a:latin typeface=" calibri"/>
                        <a:ea typeface="+mn-ea"/>
                        <a:cs typeface="+mn-cs"/>
                      </a:endParaRPr>
                    </a:p>
                  </a:txBody>
                  <a:tcPr marL="68580" marR="68580" marT="18288" marB="1828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088589340"/>
                  </a:ext>
                </a:extLst>
              </a:tr>
              <a:tr h="2616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 calibri"/>
                        </a:rPr>
                        <a:t>Any-grade CRS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u="none" strike="noStrike" kern="1200" cap="none" spc="0" normalizeH="0" baseline="0" noProof="0" dirty="0">
                          <a:ln>
                            <a:noFill/>
                          </a:ln>
                          <a:solidFill>
                            <a:schemeClr val="bg1"/>
                          </a:solidFill>
                          <a:effectLst/>
                          <a:uLnTx/>
                          <a:uFillTx/>
                          <a:latin typeface=" calibri"/>
                        </a:rPr>
                        <a:t>Grade 3*</a:t>
                      </a:r>
                      <a:r>
                        <a:rPr lang="en-GB" sz="1400" dirty="0">
                          <a:solidFill>
                            <a:schemeClr val="bg1"/>
                          </a:solidFill>
                          <a:latin typeface=" calibri"/>
                        </a:rPr>
                        <a:t>     </a:t>
                      </a:r>
                      <a:endParaRPr lang="en-GB" sz="1400" b="0" dirty="0">
                        <a:solidFill>
                          <a:schemeClr val="bg1"/>
                        </a:solidFill>
                        <a:latin typeface=" calibri"/>
                        <a:cs typeface="Arial" panose="020B0604020202020204" pitchFamily="34" charset="0"/>
                      </a:endParaRPr>
                    </a:p>
                  </a:txBody>
                  <a:tcPr marL="97536" marR="97536" marT="18288" marB="1828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pPr>
                      <a:r>
                        <a:rPr lang="en-GB" sz="1400" dirty="0">
                          <a:solidFill>
                            <a:schemeClr val="bg1"/>
                          </a:solidFill>
                          <a:latin typeface=" calibri"/>
                        </a:rPr>
                        <a:t>99 (85)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chemeClr val="bg1"/>
                          </a:solidFill>
                          <a:effectLst/>
                          <a:uLnTx/>
                          <a:uFillTx/>
                          <a:latin typeface=" calibri"/>
                        </a:rPr>
                        <a:t>10 (9)</a:t>
                      </a:r>
                      <a:endParaRPr lang="en-GB" sz="1400" dirty="0">
                        <a:solidFill>
                          <a:schemeClr val="bg1"/>
                        </a:solidFill>
                        <a:latin typeface=" calibri"/>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22662680"/>
                  </a:ext>
                </a:extLst>
              </a:tr>
              <a:tr h="261661">
                <a:tc>
                  <a:txBody>
                    <a:bodyPr/>
                    <a:lstStyle/>
                    <a:p>
                      <a:pPr marL="231775" marR="0" lvl="0" indent="-231775" algn="l" defTabSz="9144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chemeClr val="bg1"/>
                          </a:solidFill>
                          <a:effectLst/>
                          <a:uLnTx/>
                          <a:uFillTx/>
                          <a:latin typeface=" calibri"/>
                        </a:rPr>
                        <a:t>Any-grade neurologic event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u="none" strike="noStrike" kern="1200" cap="none" spc="0" normalizeH="0" baseline="0" noProof="0" dirty="0">
                          <a:ln>
                            <a:noFill/>
                          </a:ln>
                          <a:solidFill>
                            <a:schemeClr val="bg1"/>
                          </a:solidFill>
                          <a:effectLst/>
                          <a:uLnTx/>
                          <a:uFillTx/>
                          <a:latin typeface=" calibri"/>
                        </a:rPr>
                        <a:t>Grade 3/4</a:t>
                      </a:r>
                      <a:r>
                        <a:rPr kumimoji="0" lang="en-GB" sz="1400" u="none" strike="noStrike" kern="1200" cap="none" spc="0" normalizeH="0" baseline="30000" noProof="0" dirty="0">
                          <a:ln>
                            <a:noFill/>
                          </a:ln>
                          <a:solidFill>
                            <a:schemeClr val="bg1"/>
                          </a:solidFill>
                          <a:effectLst/>
                          <a:uLnTx/>
                          <a:uFillTx/>
                          <a:latin typeface=" calibri"/>
                        </a:rPr>
                        <a:t>†</a:t>
                      </a:r>
                      <a:endParaRPr lang="en-GB" sz="1400" b="0" kern="1200" baseline="30000" dirty="0">
                        <a:solidFill>
                          <a:schemeClr val="bg1"/>
                        </a:solidFill>
                        <a:latin typeface=" calibri"/>
                        <a:ea typeface="+mn-ea"/>
                        <a:cs typeface="Arial" panose="020B0604020202020204" pitchFamily="34" charset="0"/>
                      </a:endParaRPr>
                    </a:p>
                  </a:txBody>
                  <a:tcPr marL="97536" marR="9753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 calibri"/>
                        </a:rPr>
                        <a:t>53 (45)</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bg1"/>
                          </a:solidFill>
                          <a:latin typeface=" calibri"/>
                          <a:ea typeface="+mn-ea"/>
                          <a:cs typeface="Arial" panose="020B0604020202020204" pitchFamily="34" charset="0"/>
                        </a:rPr>
                        <a:t>22 (19)</a:t>
                      </a:r>
                    </a:p>
                  </a:txBody>
                  <a:tcPr marL="68580" marR="68580"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5"/>
                  </a:ext>
                </a:extLst>
              </a:tr>
            </a:tbl>
          </a:graphicData>
        </a:graphic>
      </p:graphicFrame>
      <p:sp>
        <p:nvSpPr>
          <p:cNvPr id="7" name="TextBox 6">
            <a:extLst>
              <a:ext uri="{FF2B5EF4-FFF2-40B4-BE49-F238E27FC236}">
                <a16:creationId xmlns:a16="http://schemas.microsoft.com/office/drawing/2014/main" id="{B24C0E1D-1644-DF39-77A4-43FEA9F70608}"/>
              </a:ext>
            </a:extLst>
          </p:cNvPr>
          <p:cNvSpPr txBox="1"/>
          <p:nvPr/>
        </p:nvSpPr>
        <p:spPr bwMode="auto">
          <a:xfrm>
            <a:off x="6308854" y="3117397"/>
            <a:ext cx="52733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by Best Overall Response in Primary Efficacy Analysis Set at DL2</a:t>
            </a: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 (n = 49) – Median FU: 20.8 mo</a:t>
            </a:r>
          </a:p>
        </p:txBody>
      </p:sp>
      <p:sp>
        <p:nvSpPr>
          <p:cNvPr id="8" name="TextBox 7">
            <a:extLst>
              <a:ext uri="{FF2B5EF4-FFF2-40B4-BE49-F238E27FC236}">
                <a16:creationId xmlns:a16="http://schemas.microsoft.com/office/drawing/2014/main" id="{8C433F4C-9650-B5E9-0522-A7DBE15815CE}"/>
              </a:ext>
            </a:extLst>
          </p:cNvPr>
          <p:cNvSpPr txBox="1"/>
          <p:nvPr/>
        </p:nvSpPr>
        <p:spPr bwMode="auto">
          <a:xfrm>
            <a:off x="3484797" y="6201074"/>
            <a:ext cx="25611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*No gr 4/5; †no grade 5; ‡Dose level 2 (DL2) = 100 x 10</a:t>
            </a:r>
            <a:r>
              <a:rPr lang="en-US" sz="1200" b="0" baseline="30000" dirty="0">
                <a:solidFill>
                  <a:schemeClr val="bg1"/>
                </a:solidFill>
                <a:latin typeface="Calibri" panose="020F0502020204030204" pitchFamily="34" charset="0"/>
              </a:rPr>
              <a:t>6</a:t>
            </a:r>
            <a:r>
              <a:rPr lang="en-US" sz="1200" b="0" dirty="0">
                <a:solidFill>
                  <a:schemeClr val="bg1"/>
                </a:solidFill>
                <a:latin typeface="Calibri" panose="020F0502020204030204" pitchFamily="34" charset="0"/>
              </a:rPr>
              <a:t> CAR T cells</a:t>
            </a:r>
          </a:p>
        </p:txBody>
      </p:sp>
      <p:sp>
        <p:nvSpPr>
          <p:cNvPr id="2" name="TextBox 1">
            <a:extLst>
              <a:ext uri="{FF2B5EF4-FFF2-40B4-BE49-F238E27FC236}">
                <a16:creationId xmlns:a16="http://schemas.microsoft.com/office/drawing/2014/main" id="{BA55D817-7F21-8FCE-4B76-7CFE05410393}"/>
              </a:ext>
            </a:extLst>
          </p:cNvPr>
          <p:cNvSpPr txBox="1"/>
          <p:nvPr/>
        </p:nvSpPr>
        <p:spPr bwMode="auto">
          <a:xfrm>
            <a:off x="7307445" y="5295587"/>
            <a:ext cx="3032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Liso-cel Infusion</a:t>
            </a:r>
          </a:p>
        </p:txBody>
      </p:sp>
      <p:sp>
        <p:nvSpPr>
          <p:cNvPr id="9" name="TextBox 8">
            <a:extLst>
              <a:ext uri="{FF2B5EF4-FFF2-40B4-BE49-F238E27FC236}">
                <a16:creationId xmlns:a16="http://schemas.microsoft.com/office/drawing/2014/main" id="{EB928DB9-5D0E-3AD5-B2B0-075365468F54}"/>
              </a:ext>
            </a:extLst>
          </p:cNvPr>
          <p:cNvSpPr txBox="1"/>
          <p:nvPr/>
        </p:nvSpPr>
        <p:spPr bwMode="auto">
          <a:xfrm>
            <a:off x="7553105" y="510302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0" name="TextBox 9">
            <a:extLst>
              <a:ext uri="{FF2B5EF4-FFF2-40B4-BE49-F238E27FC236}">
                <a16:creationId xmlns:a16="http://schemas.microsoft.com/office/drawing/2014/main" id="{387FFC62-32CE-1451-764D-A446B8427AB9}"/>
              </a:ext>
            </a:extLst>
          </p:cNvPr>
          <p:cNvSpPr txBox="1"/>
          <p:nvPr/>
        </p:nvSpPr>
        <p:spPr bwMode="auto">
          <a:xfrm>
            <a:off x="7892907" y="510302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1" name="TextBox 10">
            <a:extLst>
              <a:ext uri="{FF2B5EF4-FFF2-40B4-BE49-F238E27FC236}">
                <a16:creationId xmlns:a16="http://schemas.microsoft.com/office/drawing/2014/main" id="{A5D43A71-F5DA-26F5-1D1C-F0363CC0B5DA}"/>
              </a:ext>
            </a:extLst>
          </p:cNvPr>
          <p:cNvSpPr txBox="1"/>
          <p:nvPr/>
        </p:nvSpPr>
        <p:spPr bwMode="auto">
          <a:xfrm>
            <a:off x="8190121" y="51084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2" name="TextBox 11">
            <a:extLst>
              <a:ext uri="{FF2B5EF4-FFF2-40B4-BE49-F238E27FC236}">
                <a16:creationId xmlns:a16="http://schemas.microsoft.com/office/drawing/2014/main" id="{2B2574C4-CB9C-23A3-1A64-3166ED63206A}"/>
              </a:ext>
            </a:extLst>
          </p:cNvPr>
          <p:cNvSpPr txBox="1"/>
          <p:nvPr/>
        </p:nvSpPr>
        <p:spPr bwMode="auto">
          <a:xfrm>
            <a:off x="8537623" y="51088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3" name="TextBox 12">
            <a:extLst>
              <a:ext uri="{FF2B5EF4-FFF2-40B4-BE49-F238E27FC236}">
                <a16:creationId xmlns:a16="http://schemas.microsoft.com/office/drawing/2014/main" id="{98D675F6-8032-A9CD-2D2E-069EEA074861}"/>
              </a:ext>
            </a:extLst>
          </p:cNvPr>
          <p:cNvSpPr txBox="1"/>
          <p:nvPr/>
        </p:nvSpPr>
        <p:spPr bwMode="auto">
          <a:xfrm>
            <a:off x="9217084" y="510302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4" name="TextBox 13">
            <a:extLst>
              <a:ext uri="{FF2B5EF4-FFF2-40B4-BE49-F238E27FC236}">
                <a16:creationId xmlns:a16="http://schemas.microsoft.com/office/drawing/2014/main" id="{906EEE61-609C-AC11-220E-71A050E4D401}"/>
              </a:ext>
            </a:extLst>
          </p:cNvPr>
          <p:cNvSpPr txBox="1"/>
          <p:nvPr/>
        </p:nvSpPr>
        <p:spPr bwMode="auto">
          <a:xfrm>
            <a:off x="9562777" y="5097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grpSp>
        <p:nvGrpSpPr>
          <p:cNvPr id="15" name="Group 14">
            <a:extLst>
              <a:ext uri="{FF2B5EF4-FFF2-40B4-BE49-F238E27FC236}">
                <a16:creationId xmlns:a16="http://schemas.microsoft.com/office/drawing/2014/main" id="{F2502ADF-49B7-C863-1231-8ADE677FE16B}"/>
              </a:ext>
            </a:extLst>
          </p:cNvPr>
          <p:cNvGrpSpPr/>
          <p:nvPr/>
        </p:nvGrpSpPr>
        <p:grpSpPr>
          <a:xfrm>
            <a:off x="7520243" y="5631031"/>
            <a:ext cx="2697840" cy="846478"/>
            <a:chOff x="8097524" y="5699318"/>
            <a:chExt cx="2697840" cy="846478"/>
          </a:xfrm>
        </p:grpSpPr>
        <p:sp>
          <p:nvSpPr>
            <p:cNvPr id="16" name="TextBox 15">
              <a:extLst>
                <a:ext uri="{FF2B5EF4-FFF2-40B4-BE49-F238E27FC236}">
                  <a16:creationId xmlns:a16="http://schemas.microsoft.com/office/drawing/2014/main" id="{879F12F2-6AF5-DD33-5336-4FC035035DD6}"/>
                </a:ext>
              </a:extLst>
            </p:cNvPr>
            <p:cNvSpPr txBox="1"/>
            <p:nvPr/>
          </p:nvSpPr>
          <p:spPr bwMode="auto">
            <a:xfrm>
              <a:off x="8097524" y="5708938"/>
              <a:ext cx="3417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49</a:t>
              </a:r>
            </a:p>
          </p:txBody>
        </p:sp>
        <p:sp>
          <p:nvSpPr>
            <p:cNvPr id="17" name="TextBox 16">
              <a:extLst>
                <a:ext uri="{FF2B5EF4-FFF2-40B4-BE49-F238E27FC236}">
                  <a16:creationId xmlns:a16="http://schemas.microsoft.com/office/drawing/2014/main" id="{D829459E-53F0-15EA-F345-B8033D02697E}"/>
                </a:ext>
              </a:extLst>
            </p:cNvPr>
            <p:cNvSpPr txBox="1"/>
            <p:nvPr/>
          </p:nvSpPr>
          <p:spPr bwMode="auto">
            <a:xfrm>
              <a:off x="8437326" y="5708938"/>
              <a:ext cx="3417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a:t>
              </a:r>
            </a:p>
          </p:txBody>
        </p:sp>
        <p:sp>
          <p:nvSpPr>
            <p:cNvPr id="18" name="TextBox 17">
              <a:extLst>
                <a:ext uri="{FF2B5EF4-FFF2-40B4-BE49-F238E27FC236}">
                  <a16:creationId xmlns:a16="http://schemas.microsoft.com/office/drawing/2014/main" id="{4DB5BF24-354E-E042-8455-56A39A9DBFBE}"/>
                </a:ext>
              </a:extLst>
            </p:cNvPr>
            <p:cNvSpPr txBox="1"/>
            <p:nvPr/>
          </p:nvSpPr>
          <p:spPr bwMode="auto">
            <a:xfrm>
              <a:off x="8780226" y="5714344"/>
              <a:ext cx="3417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a:t>
              </a:r>
            </a:p>
          </p:txBody>
        </p:sp>
        <p:sp>
          <p:nvSpPr>
            <p:cNvPr id="19" name="TextBox 18">
              <a:extLst>
                <a:ext uri="{FF2B5EF4-FFF2-40B4-BE49-F238E27FC236}">
                  <a16:creationId xmlns:a16="http://schemas.microsoft.com/office/drawing/2014/main" id="{3147AFDA-CE0E-DB62-8187-0E3E9FA0A727}"/>
                </a:ext>
              </a:extLst>
            </p:cNvPr>
            <p:cNvSpPr txBox="1"/>
            <p:nvPr/>
          </p:nvSpPr>
          <p:spPr bwMode="auto">
            <a:xfrm>
              <a:off x="9127728" y="5714799"/>
              <a:ext cx="3417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a:t>
              </a:r>
            </a:p>
          </p:txBody>
        </p:sp>
        <p:sp>
          <p:nvSpPr>
            <p:cNvPr id="20" name="TextBox 19">
              <a:extLst>
                <a:ext uri="{FF2B5EF4-FFF2-40B4-BE49-F238E27FC236}">
                  <a16:creationId xmlns:a16="http://schemas.microsoft.com/office/drawing/2014/main" id="{443B60EA-CC41-4AE5-8BB3-289865CFB865}"/>
                </a:ext>
              </a:extLst>
            </p:cNvPr>
            <p:cNvSpPr txBox="1"/>
            <p:nvPr/>
          </p:nvSpPr>
          <p:spPr bwMode="auto">
            <a:xfrm>
              <a:off x="9503077" y="5701238"/>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21" name="TextBox 20">
              <a:extLst>
                <a:ext uri="{FF2B5EF4-FFF2-40B4-BE49-F238E27FC236}">
                  <a16:creationId xmlns:a16="http://schemas.microsoft.com/office/drawing/2014/main" id="{7CC789FF-F473-1F75-E8DE-8A93887B3D04}"/>
                </a:ext>
              </a:extLst>
            </p:cNvPr>
            <p:cNvSpPr txBox="1"/>
            <p:nvPr/>
          </p:nvSpPr>
          <p:spPr bwMode="auto">
            <a:xfrm>
              <a:off x="9846462" y="5708938"/>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22" name="TextBox 21">
              <a:extLst>
                <a:ext uri="{FF2B5EF4-FFF2-40B4-BE49-F238E27FC236}">
                  <a16:creationId xmlns:a16="http://schemas.microsoft.com/office/drawing/2014/main" id="{52E8B6CC-2A47-ACEC-8096-BD41B56D1EBC}"/>
                </a:ext>
              </a:extLst>
            </p:cNvPr>
            <p:cNvSpPr txBox="1"/>
            <p:nvPr/>
          </p:nvSpPr>
          <p:spPr bwMode="auto">
            <a:xfrm>
              <a:off x="10192155" y="5703046"/>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23" name="TextBox 22">
              <a:extLst>
                <a:ext uri="{FF2B5EF4-FFF2-40B4-BE49-F238E27FC236}">
                  <a16:creationId xmlns:a16="http://schemas.microsoft.com/office/drawing/2014/main" id="{2ADAF53E-68ED-5B1F-81E3-A85F7A102FAB}"/>
                </a:ext>
              </a:extLst>
            </p:cNvPr>
            <p:cNvSpPr txBox="1"/>
            <p:nvPr/>
          </p:nvSpPr>
          <p:spPr bwMode="auto">
            <a:xfrm>
              <a:off x="10532150" y="5699318"/>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grpSp>
      <p:sp>
        <p:nvSpPr>
          <p:cNvPr id="24" name="TextBox 23">
            <a:extLst>
              <a:ext uri="{FF2B5EF4-FFF2-40B4-BE49-F238E27FC236}">
                <a16:creationId xmlns:a16="http://schemas.microsoft.com/office/drawing/2014/main" id="{42660E1D-35B5-AA58-CC3A-57C4B83BB56E}"/>
              </a:ext>
            </a:extLst>
          </p:cNvPr>
          <p:cNvSpPr txBox="1"/>
          <p:nvPr/>
        </p:nvSpPr>
        <p:spPr bwMode="auto">
          <a:xfrm>
            <a:off x="6288134" y="5461846"/>
            <a:ext cx="131715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CR or CRi</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PR or nPR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Non-responder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Total</a:t>
            </a:r>
          </a:p>
        </p:txBody>
      </p:sp>
      <p:grpSp>
        <p:nvGrpSpPr>
          <p:cNvPr id="25" name="Group 24">
            <a:extLst>
              <a:ext uri="{FF2B5EF4-FFF2-40B4-BE49-F238E27FC236}">
                <a16:creationId xmlns:a16="http://schemas.microsoft.com/office/drawing/2014/main" id="{1376CAA4-AA4A-2AA0-76D7-7E8AAEF6BE3F}"/>
              </a:ext>
            </a:extLst>
          </p:cNvPr>
          <p:cNvGrpSpPr/>
          <p:nvPr/>
        </p:nvGrpSpPr>
        <p:grpSpPr>
          <a:xfrm>
            <a:off x="10401988" y="3545074"/>
            <a:ext cx="1398580" cy="905429"/>
            <a:chOff x="6123698" y="3350994"/>
            <a:chExt cx="1398580" cy="905429"/>
          </a:xfrm>
        </p:grpSpPr>
        <p:sp>
          <p:nvSpPr>
            <p:cNvPr id="26" name="TextBox 25">
              <a:extLst>
                <a:ext uri="{FF2B5EF4-FFF2-40B4-BE49-F238E27FC236}">
                  <a16:creationId xmlns:a16="http://schemas.microsoft.com/office/drawing/2014/main" id="{82120129-462C-C006-1ADE-4167475C1E4E}"/>
                </a:ext>
              </a:extLst>
            </p:cNvPr>
            <p:cNvSpPr txBox="1"/>
            <p:nvPr/>
          </p:nvSpPr>
          <p:spPr bwMode="auto">
            <a:xfrm>
              <a:off x="6227500" y="3749428"/>
              <a:ext cx="129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Non-responder</a:t>
              </a:r>
            </a:p>
          </p:txBody>
        </p:sp>
        <p:grpSp>
          <p:nvGrpSpPr>
            <p:cNvPr id="27" name="Group 26">
              <a:extLst>
                <a:ext uri="{FF2B5EF4-FFF2-40B4-BE49-F238E27FC236}">
                  <a16:creationId xmlns:a16="http://schemas.microsoft.com/office/drawing/2014/main" id="{0FE4821B-E1F5-2DB1-1A5F-D9B2582E472E}"/>
                </a:ext>
              </a:extLst>
            </p:cNvPr>
            <p:cNvGrpSpPr/>
            <p:nvPr/>
          </p:nvGrpSpPr>
          <p:grpSpPr>
            <a:xfrm>
              <a:off x="6123698" y="3350994"/>
              <a:ext cx="1001805" cy="905429"/>
              <a:chOff x="6123698" y="3350994"/>
              <a:chExt cx="1001805" cy="905429"/>
            </a:xfrm>
          </p:grpSpPr>
          <p:sp>
            <p:nvSpPr>
              <p:cNvPr id="28" name="TextBox 27">
                <a:extLst>
                  <a:ext uri="{FF2B5EF4-FFF2-40B4-BE49-F238E27FC236}">
                    <a16:creationId xmlns:a16="http://schemas.microsoft.com/office/drawing/2014/main" id="{6D336E34-0875-1166-F54A-0A9DD2542770}"/>
                  </a:ext>
                </a:extLst>
              </p:cNvPr>
              <p:cNvSpPr txBox="1"/>
              <p:nvPr/>
            </p:nvSpPr>
            <p:spPr bwMode="auto">
              <a:xfrm>
                <a:off x="6227500" y="3350994"/>
                <a:ext cx="8515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CR or CRi</a:t>
                </a:r>
              </a:p>
            </p:txBody>
          </p:sp>
          <p:sp>
            <p:nvSpPr>
              <p:cNvPr id="29" name="TextBox 28">
                <a:extLst>
                  <a:ext uri="{FF2B5EF4-FFF2-40B4-BE49-F238E27FC236}">
                    <a16:creationId xmlns:a16="http://schemas.microsoft.com/office/drawing/2014/main" id="{AD76A02C-C5A0-AA06-6F01-38B2B01ED5EE}"/>
                  </a:ext>
                </a:extLst>
              </p:cNvPr>
              <p:cNvSpPr txBox="1"/>
              <p:nvPr/>
            </p:nvSpPr>
            <p:spPr bwMode="auto">
              <a:xfrm>
                <a:off x="6227500" y="3948646"/>
                <a:ext cx="538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Total</a:t>
                </a:r>
              </a:p>
            </p:txBody>
          </p:sp>
          <p:sp>
            <p:nvSpPr>
              <p:cNvPr id="30" name="TextBox 29">
                <a:extLst>
                  <a:ext uri="{FF2B5EF4-FFF2-40B4-BE49-F238E27FC236}">
                    <a16:creationId xmlns:a16="http://schemas.microsoft.com/office/drawing/2014/main" id="{2BA20F54-C625-ABE5-DAA3-5816EBE98C66}"/>
                  </a:ext>
                </a:extLst>
              </p:cNvPr>
              <p:cNvSpPr txBox="1"/>
              <p:nvPr/>
            </p:nvSpPr>
            <p:spPr bwMode="auto">
              <a:xfrm>
                <a:off x="6227500" y="3550211"/>
                <a:ext cx="898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 or nPR</a:t>
                </a:r>
              </a:p>
            </p:txBody>
          </p:sp>
          <p:cxnSp>
            <p:nvCxnSpPr>
              <p:cNvPr id="31" name="Straight Connector 30">
                <a:extLst>
                  <a:ext uri="{FF2B5EF4-FFF2-40B4-BE49-F238E27FC236}">
                    <a16:creationId xmlns:a16="http://schemas.microsoft.com/office/drawing/2014/main" id="{585F73B6-B50D-F1CF-F436-D4F7039177A3}"/>
                  </a:ext>
                </a:extLst>
              </p:cNvPr>
              <p:cNvCxnSpPr/>
              <p:nvPr/>
            </p:nvCxnSpPr>
            <p:spPr bwMode="auto">
              <a:xfrm>
                <a:off x="6127706" y="3503126"/>
                <a:ext cx="160339" cy="0"/>
              </a:xfrm>
              <a:prstGeom prst="line">
                <a:avLst/>
              </a:prstGeom>
              <a:noFill/>
              <a:ln w="28575" cap="flat" cmpd="sng" algn="ctr">
                <a:solidFill>
                  <a:schemeClr val="tx2"/>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BB1C987-D6B9-472F-ED24-196240629DC6}"/>
                  </a:ext>
                </a:extLst>
              </p:cNvPr>
              <p:cNvCxnSpPr/>
              <p:nvPr/>
            </p:nvCxnSpPr>
            <p:spPr bwMode="auto">
              <a:xfrm>
                <a:off x="6123698" y="3895823"/>
                <a:ext cx="160339" cy="0"/>
              </a:xfrm>
              <a:prstGeom prst="line">
                <a:avLst/>
              </a:prstGeom>
              <a:noFill/>
              <a:ln w="28575" cap="flat" cmpd="sng" algn="ctr">
                <a:solidFill>
                  <a:schemeClr val="accent6"/>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20DFD01-4FE5-CA77-BC02-B28F4997BCB1}"/>
                  </a:ext>
                </a:extLst>
              </p:cNvPr>
              <p:cNvCxnSpPr/>
              <p:nvPr/>
            </p:nvCxnSpPr>
            <p:spPr bwMode="auto">
              <a:xfrm>
                <a:off x="6133792" y="3689798"/>
                <a:ext cx="160339" cy="0"/>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2AC29E2-AF73-C2DD-6824-BACC061C94B9}"/>
                  </a:ext>
                </a:extLst>
              </p:cNvPr>
              <p:cNvCxnSpPr/>
              <p:nvPr/>
            </p:nvCxnSpPr>
            <p:spPr bwMode="auto">
              <a:xfrm>
                <a:off x="6133896" y="4100956"/>
                <a:ext cx="160339" cy="0"/>
              </a:xfrm>
              <a:prstGeom prst="line">
                <a:avLst/>
              </a:prstGeom>
              <a:noFill/>
              <a:ln w="28575" cap="flat" cmpd="sng" algn="ctr">
                <a:solidFill>
                  <a:schemeClr val="accent1"/>
                </a:solidFill>
                <a:prstDash val="solid"/>
                <a:round/>
                <a:headEnd type="none" w="med" len="med"/>
                <a:tailEnd type="none" w="med" len="med"/>
              </a:ln>
              <a:effectLst/>
            </p:spPr>
          </p:cxnSp>
          <p:sp>
            <p:nvSpPr>
              <p:cNvPr id="35" name="Triangle 9218">
                <a:extLst>
                  <a:ext uri="{FF2B5EF4-FFF2-40B4-BE49-F238E27FC236}">
                    <a16:creationId xmlns:a16="http://schemas.microsoft.com/office/drawing/2014/main" id="{035584DA-EBCA-D0C7-6317-CD1FA7542592}"/>
                  </a:ext>
                </a:extLst>
              </p:cNvPr>
              <p:cNvSpPr/>
              <p:nvPr/>
            </p:nvSpPr>
            <p:spPr bwMode="auto">
              <a:xfrm>
                <a:off x="6165492" y="4050528"/>
                <a:ext cx="97145" cy="83746"/>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7387897B-9D36-EAD8-2DC0-928EB5469BB5}"/>
                  </a:ext>
                </a:extLst>
              </p:cNvPr>
              <p:cNvSpPr/>
              <p:nvPr/>
            </p:nvSpPr>
            <p:spPr bwMode="auto">
              <a:xfrm>
                <a:off x="6167621" y="3643547"/>
                <a:ext cx="92502" cy="92502"/>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37" name="Oval 36">
                <a:extLst>
                  <a:ext uri="{FF2B5EF4-FFF2-40B4-BE49-F238E27FC236}">
                    <a16:creationId xmlns:a16="http://schemas.microsoft.com/office/drawing/2014/main" id="{655E2698-1904-1E72-5E93-3AD7F1C9B45E}"/>
                  </a:ext>
                </a:extLst>
              </p:cNvPr>
              <p:cNvSpPr/>
              <p:nvPr/>
            </p:nvSpPr>
            <p:spPr bwMode="auto">
              <a:xfrm>
                <a:off x="6166878" y="3859037"/>
                <a:ext cx="73977" cy="73977"/>
              </a:xfrm>
              <a:prstGeom prst="ellipse">
                <a:avLst/>
              </a:prstGeom>
              <a:noFill/>
              <a:ln w="1270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38" name="5-Point Star 9222">
                <a:extLst>
                  <a:ext uri="{FF2B5EF4-FFF2-40B4-BE49-F238E27FC236}">
                    <a16:creationId xmlns:a16="http://schemas.microsoft.com/office/drawing/2014/main" id="{87CFB55D-58DB-9BFE-FD26-FB30D9250BCB}"/>
                  </a:ext>
                </a:extLst>
              </p:cNvPr>
              <p:cNvSpPr/>
              <p:nvPr/>
            </p:nvSpPr>
            <p:spPr bwMode="auto">
              <a:xfrm>
                <a:off x="6161852" y="3444497"/>
                <a:ext cx="100782" cy="100782"/>
              </a:xfrm>
              <a:prstGeom prst="star5">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grpSp>
      </p:grpSp>
      <p:grpSp>
        <p:nvGrpSpPr>
          <p:cNvPr id="39" name="Group 38">
            <a:extLst>
              <a:ext uri="{FF2B5EF4-FFF2-40B4-BE49-F238E27FC236}">
                <a16:creationId xmlns:a16="http://schemas.microsoft.com/office/drawing/2014/main" id="{A40B10D0-BA2C-1F87-6B75-9F15B97AA9AA}"/>
              </a:ext>
            </a:extLst>
          </p:cNvPr>
          <p:cNvGrpSpPr/>
          <p:nvPr/>
        </p:nvGrpSpPr>
        <p:grpSpPr>
          <a:xfrm>
            <a:off x="7028501" y="3498017"/>
            <a:ext cx="4081535" cy="1911747"/>
            <a:chOff x="7605782" y="3690740"/>
            <a:chExt cx="4081535" cy="1752803"/>
          </a:xfrm>
        </p:grpSpPr>
        <p:sp>
          <p:nvSpPr>
            <p:cNvPr id="40" name="TextBox 39">
              <a:extLst>
                <a:ext uri="{FF2B5EF4-FFF2-40B4-BE49-F238E27FC236}">
                  <a16:creationId xmlns:a16="http://schemas.microsoft.com/office/drawing/2014/main" id="{C0287808-5FF2-B3B7-A5E0-231CB73599EF}"/>
                </a:ext>
              </a:extLst>
            </p:cNvPr>
            <p:cNvSpPr txBox="1"/>
            <p:nvPr/>
          </p:nvSpPr>
          <p:spPr bwMode="auto">
            <a:xfrm rot="16200000">
              <a:off x="6931854" y="4364668"/>
              <a:ext cx="16556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41" name="Freeform 9">
              <a:extLst>
                <a:ext uri="{FF2B5EF4-FFF2-40B4-BE49-F238E27FC236}">
                  <a16:creationId xmlns:a16="http://schemas.microsoft.com/office/drawing/2014/main" id="{BBD0BA90-739C-47BE-6D30-536337AC77EF}"/>
                </a:ext>
              </a:extLst>
            </p:cNvPr>
            <p:cNvSpPr/>
            <p:nvPr/>
          </p:nvSpPr>
          <p:spPr bwMode="auto">
            <a:xfrm>
              <a:off x="8264525" y="3823965"/>
              <a:ext cx="2403475" cy="1358900"/>
            </a:xfrm>
            <a:custGeom>
              <a:avLst/>
              <a:gdLst>
                <a:gd name="connsiteX0" fmla="*/ 0 w 2403475"/>
                <a:gd name="connsiteY0" fmla="*/ 0 h 1358900"/>
                <a:gd name="connsiteX1" fmla="*/ 0 w 2403475"/>
                <a:gd name="connsiteY1" fmla="*/ 1358900 h 1358900"/>
                <a:gd name="connsiteX2" fmla="*/ 2403475 w 2403475"/>
                <a:gd name="connsiteY2" fmla="*/ 1358900 h 1358900"/>
              </a:gdLst>
              <a:ahLst/>
              <a:cxnLst>
                <a:cxn ang="0">
                  <a:pos x="connsiteX0" y="connsiteY0"/>
                </a:cxn>
                <a:cxn ang="0">
                  <a:pos x="connsiteX1" y="connsiteY1"/>
                </a:cxn>
                <a:cxn ang="0">
                  <a:pos x="connsiteX2" y="connsiteY2"/>
                </a:cxn>
              </a:cxnLst>
              <a:rect l="l" t="t" r="r" b="b"/>
              <a:pathLst>
                <a:path w="2403475" h="1358900">
                  <a:moveTo>
                    <a:pt x="0" y="0"/>
                  </a:moveTo>
                  <a:lnTo>
                    <a:pt x="0" y="1358900"/>
                  </a:lnTo>
                  <a:lnTo>
                    <a:pt x="2403475" y="1358900"/>
                  </a:lnTo>
                </a:path>
              </a:pathLst>
            </a:custGeom>
            <a:noFill/>
            <a:ln w="28575">
              <a:solidFill>
                <a:schemeClr val="bg1"/>
              </a:solidFill>
              <a:miter lim="800000"/>
              <a:headEnd/>
              <a:tailEnd/>
            </a:ln>
          </p:spPr>
          <p:txBody>
            <a:bodyPr rtlCol="0" anchor="ctr"/>
            <a:lstStyle/>
            <a:p>
              <a:pPr algn="ctr"/>
              <a:endParaRPr lang="en-US" sz="1400" dirty="0"/>
            </a:p>
          </p:txBody>
        </p:sp>
        <p:sp>
          <p:nvSpPr>
            <p:cNvPr id="42" name="TextBox 41">
              <a:extLst>
                <a:ext uri="{FF2B5EF4-FFF2-40B4-BE49-F238E27FC236}">
                  <a16:creationId xmlns:a16="http://schemas.microsoft.com/office/drawing/2014/main" id="{4D97FDB9-762F-50DD-5E9F-EE6A50B6F10D}"/>
                </a:ext>
              </a:extLst>
            </p:cNvPr>
            <p:cNvSpPr txBox="1"/>
            <p:nvPr/>
          </p:nvSpPr>
          <p:spPr bwMode="auto">
            <a:xfrm>
              <a:off x="7828804" y="3707659"/>
              <a:ext cx="458779"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3" name="TextBox 42">
              <a:extLst>
                <a:ext uri="{FF2B5EF4-FFF2-40B4-BE49-F238E27FC236}">
                  <a16:creationId xmlns:a16="http://schemas.microsoft.com/office/drawing/2014/main" id="{7DE65822-0038-788C-5423-BDC5F8FA8191}"/>
                </a:ext>
              </a:extLst>
            </p:cNvPr>
            <p:cNvSpPr txBox="1"/>
            <p:nvPr/>
          </p:nvSpPr>
          <p:spPr bwMode="auto">
            <a:xfrm>
              <a:off x="7920175" y="3966474"/>
              <a:ext cx="367408"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4" name="TextBox 43">
              <a:extLst>
                <a:ext uri="{FF2B5EF4-FFF2-40B4-BE49-F238E27FC236}">
                  <a16:creationId xmlns:a16="http://schemas.microsoft.com/office/drawing/2014/main" id="{6C8C7B68-2796-C12C-3E56-6C6BC053DE88}"/>
                </a:ext>
              </a:extLst>
            </p:cNvPr>
            <p:cNvSpPr txBox="1"/>
            <p:nvPr/>
          </p:nvSpPr>
          <p:spPr bwMode="auto">
            <a:xfrm>
              <a:off x="7920175" y="4246773"/>
              <a:ext cx="367408"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5" name="TextBox 44">
              <a:extLst>
                <a:ext uri="{FF2B5EF4-FFF2-40B4-BE49-F238E27FC236}">
                  <a16:creationId xmlns:a16="http://schemas.microsoft.com/office/drawing/2014/main" id="{EEB3AE01-A6AB-D137-FAF9-CCC9DD3355E5}"/>
                </a:ext>
              </a:extLst>
            </p:cNvPr>
            <p:cNvSpPr txBox="1"/>
            <p:nvPr/>
          </p:nvSpPr>
          <p:spPr bwMode="auto">
            <a:xfrm>
              <a:off x="7920175" y="4505588"/>
              <a:ext cx="367408"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EA0B0D10-E723-D34E-4650-4A0035CE6B06}"/>
                </a:ext>
              </a:extLst>
            </p:cNvPr>
            <p:cNvSpPr txBox="1"/>
            <p:nvPr/>
          </p:nvSpPr>
          <p:spPr bwMode="auto">
            <a:xfrm>
              <a:off x="7920175" y="4786793"/>
              <a:ext cx="367408"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7" name="TextBox 46">
              <a:extLst>
                <a:ext uri="{FF2B5EF4-FFF2-40B4-BE49-F238E27FC236}">
                  <a16:creationId xmlns:a16="http://schemas.microsoft.com/office/drawing/2014/main" id="{03A0D5F8-6C91-D93A-5796-E15C96364233}"/>
                </a:ext>
              </a:extLst>
            </p:cNvPr>
            <p:cNvSpPr txBox="1"/>
            <p:nvPr/>
          </p:nvSpPr>
          <p:spPr bwMode="auto">
            <a:xfrm>
              <a:off x="8011546" y="5045608"/>
              <a:ext cx="276037"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48" name="Straight Connector 47">
              <a:extLst>
                <a:ext uri="{FF2B5EF4-FFF2-40B4-BE49-F238E27FC236}">
                  <a16:creationId xmlns:a16="http://schemas.microsoft.com/office/drawing/2014/main" id="{4D991345-1D37-D9AE-B5E6-0FA5336A303A}"/>
                </a:ext>
              </a:extLst>
            </p:cNvPr>
            <p:cNvCxnSpPr/>
            <p:nvPr/>
          </p:nvCxnSpPr>
          <p:spPr bwMode="auto">
            <a:xfrm>
              <a:off x="8203428" y="3841783"/>
              <a:ext cx="6109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03B4E36-9B12-EC35-8F9B-AEB426D9F544}"/>
                </a:ext>
              </a:extLst>
            </p:cNvPr>
            <p:cNvCxnSpPr/>
            <p:nvPr/>
          </p:nvCxnSpPr>
          <p:spPr bwMode="auto">
            <a:xfrm>
              <a:off x="8203428" y="4105308"/>
              <a:ext cx="6109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07D6039-84D4-F591-8E4E-7EBC4DF7F99D}"/>
                </a:ext>
              </a:extLst>
            </p:cNvPr>
            <p:cNvCxnSpPr/>
            <p:nvPr/>
          </p:nvCxnSpPr>
          <p:spPr bwMode="auto">
            <a:xfrm>
              <a:off x="8203428" y="4375183"/>
              <a:ext cx="6109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8171EE9-A212-FBE6-03A7-866CC0E05153}"/>
                </a:ext>
              </a:extLst>
            </p:cNvPr>
            <p:cNvCxnSpPr/>
            <p:nvPr/>
          </p:nvCxnSpPr>
          <p:spPr bwMode="auto">
            <a:xfrm>
              <a:off x="8203428" y="4645058"/>
              <a:ext cx="6109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89A3E91-B875-A3A8-0965-FA12BFA835BB}"/>
                </a:ext>
              </a:extLst>
            </p:cNvPr>
            <p:cNvCxnSpPr/>
            <p:nvPr/>
          </p:nvCxnSpPr>
          <p:spPr bwMode="auto">
            <a:xfrm>
              <a:off x="8203428" y="4918108"/>
              <a:ext cx="6109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E5DC34A-9409-22E3-1F0E-AAF8B16D22A8}"/>
                </a:ext>
              </a:extLst>
            </p:cNvPr>
            <p:cNvCxnSpPr/>
            <p:nvPr/>
          </p:nvCxnSpPr>
          <p:spPr bwMode="auto">
            <a:xfrm>
              <a:off x="8203428" y="5182865"/>
              <a:ext cx="6109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962DD1B-D400-ECBC-7316-B9788BD01B90}"/>
                </a:ext>
              </a:extLst>
            </p:cNvPr>
            <p:cNvCxnSpPr>
              <a:cxnSpLocks/>
            </p:cNvCxnSpPr>
            <p:nvPr/>
          </p:nvCxnSpPr>
          <p:spPr bwMode="auto">
            <a:xfrm flipV="1">
              <a:off x="8264525" y="5184805"/>
              <a:ext cx="0" cy="5009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846CCE1-73EF-836D-E471-BC9C07F575FC}"/>
                </a:ext>
              </a:extLst>
            </p:cNvPr>
            <p:cNvCxnSpPr>
              <a:cxnSpLocks/>
            </p:cNvCxnSpPr>
            <p:nvPr/>
          </p:nvCxnSpPr>
          <p:spPr bwMode="auto">
            <a:xfrm flipV="1">
              <a:off x="8607425" y="5184805"/>
              <a:ext cx="0" cy="50095"/>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B11E5AE-B1CD-7AEC-8A5E-59CE044CFF26}"/>
                </a:ext>
              </a:extLst>
            </p:cNvPr>
            <p:cNvCxnSpPr>
              <a:cxnSpLocks/>
            </p:cNvCxnSpPr>
            <p:nvPr/>
          </p:nvCxnSpPr>
          <p:spPr bwMode="auto">
            <a:xfrm flipV="1">
              <a:off x="8947150" y="5184805"/>
              <a:ext cx="0" cy="5009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DF41F21-DBA6-B518-BC4D-09E35797B36F}"/>
                </a:ext>
              </a:extLst>
            </p:cNvPr>
            <p:cNvCxnSpPr>
              <a:cxnSpLocks/>
            </p:cNvCxnSpPr>
            <p:nvPr/>
          </p:nvCxnSpPr>
          <p:spPr bwMode="auto">
            <a:xfrm flipV="1">
              <a:off x="9293225" y="5184805"/>
              <a:ext cx="0" cy="50095"/>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EE4320B-82A4-DB72-C8DB-B1D4FF5A7BB4}"/>
                </a:ext>
              </a:extLst>
            </p:cNvPr>
            <p:cNvCxnSpPr>
              <a:cxnSpLocks/>
            </p:cNvCxnSpPr>
            <p:nvPr/>
          </p:nvCxnSpPr>
          <p:spPr bwMode="auto">
            <a:xfrm flipV="1">
              <a:off x="9636125" y="5184805"/>
              <a:ext cx="0" cy="5009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C408764-1D6E-584C-634A-E5AA16D60B0E}"/>
                </a:ext>
              </a:extLst>
            </p:cNvPr>
            <p:cNvCxnSpPr>
              <a:cxnSpLocks/>
            </p:cNvCxnSpPr>
            <p:nvPr/>
          </p:nvCxnSpPr>
          <p:spPr bwMode="auto">
            <a:xfrm flipV="1">
              <a:off x="9979025" y="5184805"/>
              <a:ext cx="0" cy="50095"/>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393532B-7C79-5934-4236-9E2C1380706C}"/>
                </a:ext>
              </a:extLst>
            </p:cNvPr>
            <p:cNvCxnSpPr>
              <a:cxnSpLocks/>
            </p:cNvCxnSpPr>
            <p:nvPr/>
          </p:nvCxnSpPr>
          <p:spPr bwMode="auto">
            <a:xfrm flipV="1">
              <a:off x="10318750" y="5184805"/>
              <a:ext cx="0" cy="50095"/>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7AD7EB3-1615-2E11-BE75-5FA8AE34AA7B}"/>
                </a:ext>
              </a:extLst>
            </p:cNvPr>
            <p:cNvCxnSpPr>
              <a:cxnSpLocks/>
            </p:cNvCxnSpPr>
            <p:nvPr/>
          </p:nvCxnSpPr>
          <p:spPr bwMode="auto">
            <a:xfrm flipV="1">
              <a:off x="10658475" y="5184805"/>
              <a:ext cx="0" cy="50095"/>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86BF11BA-56EE-414E-08F6-FFA886A033FD}"/>
                </a:ext>
              </a:extLst>
            </p:cNvPr>
            <p:cNvSpPr txBox="1"/>
            <p:nvPr/>
          </p:nvSpPr>
          <p:spPr bwMode="auto">
            <a:xfrm>
              <a:off x="9450980" y="5161355"/>
              <a:ext cx="367408"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3" name="TextBox 62">
              <a:extLst>
                <a:ext uri="{FF2B5EF4-FFF2-40B4-BE49-F238E27FC236}">
                  <a16:creationId xmlns:a16="http://schemas.microsoft.com/office/drawing/2014/main" id="{59F17044-37D7-CB79-0733-A50AFD8F84BD}"/>
                </a:ext>
              </a:extLst>
            </p:cNvPr>
            <p:cNvSpPr txBox="1"/>
            <p:nvPr/>
          </p:nvSpPr>
          <p:spPr bwMode="auto">
            <a:xfrm>
              <a:off x="10480053" y="5159435"/>
              <a:ext cx="367408"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216" name="TextBox 9215">
              <a:extLst>
                <a:ext uri="{FF2B5EF4-FFF2-40B4-BE49-F238E27FC236}">
                  <a16:creationId xmlns:a16="http://schemas.microsoft.com/office/drawing/2014/main" id="{4627E3A5-81EF-0CA9-8692-FE2C32E0F419}"/>
                </a:ext>
              </a:extLst>
            </p:cNvPr>
            <p:cNvSpPr txBox="1"/>
            <p:nvPr/>
          </p:nvSpPr>
          <p:spPr bwMode="auto">
            <a:xfrm>
              <a:off x="9719343" y="4320842"/>
              <a:ext cx="1239442"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26.2 (10.3-NR)</a:t>
              </a:r>
            </a:p>
          </p:txBody>
        </p:sp>
        <p:sp>
          <p:nvSpPr>
            <p:cNvPr id="9217" name="TextBox 9216">
              <a:extLst>
                <a:ext uri="{FF2B5EF4-FFF2-40B4-BE49-F238E27FC236}">
                  <a16:creationId xmlns:a16="http://schemas.microsoft.com/office/drawing/2014/main" id="{E47E6958-DEE7-336D-50B6-2BC90C1378C0}"/>
                </a:ext>
              </a:extLst>
            </p:cNvPr>
            <p:cNvSpPr txBox="1"/>
            <p:nvPr/>
          </p:nvSpPr>
          <p:spPr bwMode="auto">
            <a:xfrm>
              <a:off x="9629266" y="3785179"/>
              <a:ext cx="397866"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tx2">
                      <a:lumMod val="50000"/>
                    </a:schemeClr>
                  </a:solidFill>
                  <a:latin typeface="Calibri" panose="020F0502020204030204" pitchFamily="34" charset="0"/>
                </a:rPr>
                <a:t>NR</a:t>
              </a:r>
            </a:p>
          </p:txBody>
        </p:sp>
        <p:cxnSp>
          <p:nvCxnSpPr>
            <p:cNvPr id="9219" name="Straight Connector 9218">
              <a:extLst>
                <a:ext uri="{FF2B5EF4-FFF2-40B4-BE49-F238E27FC236}">
                  <a16:creationId xmlns:a16="http://schemas.microsoft.com/office/drawing/2014/main" id="{E73F6A2D-043F-BCAE-7D60-B32BBF47AC08}"/>
                </a:ext>
              </a:extLst>
            </p:cNvPr>
            <p:cNvCxnSpPr>
              <a:cxnSpLocks/>
            </p:cNvCxnSpPr>
            <p:nvPr/>
          </p:nvCxnSpPr>
          <p:spPr bwMode="auto">
            <a:xfrm flipV="1">
              <a:off x="8278058" y="3835433"/>
              <a:ext cx="1737755" cy="4376"/>
            </a:xfrm>
            <a:prstGeom prst="line">
              <a:avLst/>
            </a:prstGeom>
            <a:noFill/>
            <a:ln w="28575" cap="flat" cmpd="sng" algn="ctr">
              <a:solidFill>
                <a:schemeClr val="tx2"/>
              </a:solidFill>
              <a:prstDash val="solid"/>
              <a:round/>
              <a:headEnd type="none" w="med" len="med"/>
              <a:tailEnd type="none" w="med" len="med"/>
            </a:ln>
            <a:effectLst/>
          </p:spPr>
        </p:cxnSp>
        <p:sp>
          <p:nvSpPr>
            <p:cNvPr id="9220" name="5-Point Star 9225">
              <a:extLst>
                <a:ext uri="{FF2B5EF4-FFF2-40B4-BE49-F238E27FC236}">
                  <a16:creationId xmlns:a16="http://schemas.microsoft.com/office/drawing/2014/main" id="{CFD61BC1-4FE2-0BF8-9A30-6957A9288469}"/>
                </a:ext>
              </a:extLst>
            </p:cNvPr>
            <p:cNvSpPr/>
            <p:nvPr/>
          </p:nvSpPr>
          <p:spPr bwMode="auto">
            <a:xfrm>
              <a:off x="8404757" y="3813194"/>
              <a:ext cx="47124" cy="47124"/>
            </a:xfrm>
            <a:prstGeom prst="star5">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22" name="5-Point Star 9226">
              <a:extLst>
                <a:ext uri="{FF2B5EF4-FFF2-40B4-BE49-F238E27FC236}">
                  <a16:creationId xmlns:a16="http://schemas.microsoft.com/office/drawing/2014/main" id="{B02D493D-BE03-C03D-60F2-DC465FE820D1}"/>
                </a:ext>
              </a:extLst>
            </p:cNvPr>
            <p:cNvSpPr/>
            <p:nvPr/>
          </p:nvSpPr>
          <p:spPr bwMode="auto">
            <a:xfrm>
              <a:off x="8948547" y="3816247"/>
              <a:ext cx="47124" cy="47124"/>
            </a:xfrm>
            <a:prstGeom prst="star5">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23" name="5-Point Star 9227">
              <a:extLst>
                <a:ext uri="{FF2B5EF4-FFF2-40B4-BE49-F238E27FC236}">
                  <a16:creationId xmlns:a16="http://schemas.microsoft.com/office/drawing/2014/main" id="{530ECF56-22DC-62CB-2142-FA46D3FB0E6D}"/>
                </a:ext>
              </a:extLst>
            </p:cNvPr>
            <p:cNvSpPr/>
            <p:nvPr/>
          </p:nvSpPr>
          <p:spPr bwMode="auto">
            <a:xfrm>
              <a:off x="9099495" y="3816247"/>
              <a:ext cx="47124" cy="47124"/>
            </a:xfrm>
            <a:prstGeom prst="star5">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24" name="5-Point Star 9228">
              <a:extLst>
                <a:ext uri="{FF2B5EF4-FFF2-40B4-BE49-F238E27FC236}">
                  <a16:creationId xmlns:a16="http://schemas.microsoft.com/office/drawing/2014/main" id="{C24BD6E6-2CAB-7DB0-181D-61DDE19F51A7}"/>
                </a:ext>
              </a:extLst>
            </p:cNvPr>
            <p:cNvSpPr/>
            <p:nvPr/>
          </p:nvSpPr>
          <p:spPr bwMode="auto">
            <a:xfrm>
              <a:off x="9228222" y="3816247"/>
              <a:ext cx="47124" cy="47124"/>
            </a:xfrm>
            <a:prstGeom prst="star5">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25" name="5-Point Star 9229">
              <a:extLst>
                <a:ext uri="{FF2B5EF4-FFF2-40B4-BE49-F238E27FC236}">
                  <a16:creationId xmlns:a16="http://schemas.microsoft.com/office/drawing/2014/main" id="{8D4F5A4D-3F7E-0B8C-A3E6-0C0329DBB3FA}"/>
                </a:ext>
              </a:extLst>
            </p:cNvPr>
            <p:cNvSpPr/>
            <p:nvPr/>
          </p:nvSpPr>
          <p:spPr bwMode="auto">
            <a:xfrm>
              <a:off x="9281530" y="3816247"/>
              <a:ext cx="47124" cy="47124"/>
            </a:xfrm>
            <a:prstGeom prst="star5">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26" name="5-Point Star 9230">
              <a:extLst>
                <a:ext uri="{FF2B5EF4-FFF2-40B4-BE49-F238E27FC236}">
                  <a16:creationId xmlns:a16="http://schemas.microsoft.com/office/drawing/2014/main" id="{AB33547A-1941-35C7-98F3-934BED42E86F}"/>
                </a:ext>
              </a:extLst>
            </p:cNvPr>
            <p:cNvSpPr/>
            <p:nvPr/>
          </p:nvSpPr>
          <p:spPr bwMode="auto">
            <a:xfrm>
              <a:off x="9417416" y="3813194"/>
              <a:ext cx="47124" cy="47124"/>
            </a:xfrm>
            <a:prstGeom prst="star5">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27" name="5-Point Star 9231">
              <a:extLst>
                <a:ext uri="{FF2B5EF4-FFF2-40B4-BE49-F238E27FC236}">
                  <a16:creationId xmlns:a16="http://schemas.microsoft.com/office/drawing/2014/main" id="{2A29E4BA-6F7A-487E-85D2-05E1C8093FDB}"/>
                </a:ext>
              </a:extLst>
            </p:cNvPr>
            <p:cNvSpPr/>
            <p:nvPr/>
          </p:nvSpPr>
          <p:spPr bwMode="auto">
            <a:xfrm>
              <a:off x="9612563" y="3816247"/>
              <a:ext cx="47124" cy="47124"/>
            </a:xfrm>
            <a:prstGeom prst="star5">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28" name="5-Point Star 9232">
              <a:extLst>
                <a:ext uri="{FF2B5EF4-FFF2-40B4-BE49-F238E27FC236}">
                  <a16:creationId xmlns:a16="http://schemas.microsoft.com/office/drawing/2014/main" id="{2B3115CF-6D2C-24BE-891E-879518ECB9C9}"/>
                </a:ext>
              </a:extLst>
            </p:cNvPr>
            <p:cNvSpPr/>
            <p:nvPr/>
          </p:nvSpPr>
          <p:spPr bwMode="auto">
            <a:xfrm>
              <a:off x="9961535" y="3813019"/>
              <a:ext cx="47124" cy="47124"/>
            </a:xfrm>
            <a:prstGeom prst="star5">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29" name="Freeform 9233">
              <a:extLst>
                <a:ext uri="{FF2B5EF4-FFF2-40B4-BE49-F238E27FC236}">
                  <a16:creationId xmlns:a16="http://schemas.microsoft.com/office/drawing/2014/main" id="{14D6B761-BD26-0B8A-23AE-16B4DB2F5FF3}"/>
                </a:ext>
              </a:extLst>
            </p:cNvPr>
            <p:cNvSpPr/>
            <p:nvPr/>
          </p:nvSpPr>
          <p:spPr bwMode="auto">
            <a:xfrm>
              <a:off x="8267700" y="3833490"/>
              <a:ext cx="2165350" cy="1352550"/>
            </a:xfrm>
            <a:custGeom>
              <a:avLst/>
              <a:gdLst>
                <a:gd name="connsiteX0" fmla="*/ 0 w 2165350"/>
                <a:gd name="connsiteY0" fmla="*/ 0 h 1352550"/>
                <a:gd name="connsiteX1" fmla="*/ 530225 w 2165350"/>
                <a:gd name="connsiteY1" fmla="*/ 0 h 1352550"/>
                <a:gd name="connsiteX2" fmla="*/ 530225 w 2165350"/>
                <a:gd name="connsiteY2" fmla="*/ 123825 h 1352550"/>
                <a:gd name="connsiteX3" fmla="*/ 581025 w 2165350"/>
                <a:gd name="connsiteY3" fmla="*/ 123825 h 1352550"/>
                <a:gd name="connsiteX4" fmla="*/ 581025 w 2165350"/>
                <a:gd name="connsiteY4" fmla="*/ 238125 h 1352550"/>
                <a:gd name="connsiteX5" fmla="*/ 676275 w 2165350"/>
                <a:gd name="connsiteY5" fmla="*/ 238125 h 1352550"/>
                <a:gd name="connsiteX6" fmla="*/ 676275 w 2165350"/>
                <a:gd name="connsiteY6" fmla="*/ 349250 h 1352550"/>
                <a:gd name="connsiteX7" fmla="*/ 692150 w 2165350"/>
                <a:gd name="connsiteY7" fmla="*/ 349250 h 1352550"/>
                <a:gd name="connsiteX8" fmla="*/ 692150 w 2165350"/>
                <a:gd name="connsiteY8" fmla="*/ 460375 h 1352550"/>
                <a:gd name="connsiteX9" fmla="*/ 758825 w 2165350"/>
                <a:gd name="connsiteY9" fmla="*/ 460375 h 1352550"/>
                <a:gd name="connsiteX10" fmla="*/ 758825 w 2165350"/>
                <a:gd name="connsiteY10" fmla="*/ 568325 h 1352550"/>
                <a:gd name="connsiteX11" fmla="*/ 1492250 w 2165350"/>
                <a:gd name="connsiteY11" fmla="*/ 568325 h 1352550"/>
                <a:gd name="connsiteX12" fmla="*/ 1492250 w 2165350"/>
                <a:gd name="connsiteY12" fmla="*/ 758825 h 1352550"/>
                <a:gd name="connsiteX13" fmla="*/ 2165350 w 2165350"/>
                <a:gd name="connsiteY13" fmla="*/ 758825 h 1352550"/>
                <a:gd name="connsiteX14" fmla="*/ 2165350 w 2165350"/>
                <a:gd name="connsiteY14" fmla="*/ 1352550 h 135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65350" h="1352550">
                  <a:moveTo>
                    <a:pt x="0" y="0"/>
                  </a:moveTo>
                  <a:lnTo>
                    <a:pt x="530225" y="0"/>
                  </a:lnTo>
                  <a:lnTo>
                    <a:pt x="530225" y="123825"/>
                  </a:lnTo>
                  <a:lnTo>
                    <a:pt x="581025" y="123825"/>
                  </a:lnTo>
                  <a:lnTo>
                    <a:pt x="581025" y="238125"/>
                  </a:lnTo>
                  <a:lnTo>
                    <a:pt x="676275" y="238125"/>
                  </a:lnTo>
                  <a:lnTo>
                    <a:pt x="676275" y="349250"/>
                  </a:lnTo>
                  <a:lnTo>
                    <a:pt x="692150" y="349250"/>
                  </a:lnTo>
                  <a:lnTo>
                    <a:pt x="692150" y="460375"/>
                  </a:lnTo>
                  <a:lnTo>
                    <a:pt x="758825" y="460375"/>
                  </a:lnTo>
                  <a:lnTo>
                    <a:pt x="758825" y="568325"/>
                  </a:lnTo>
                  <a:lnTo>
                    <a:pt x="1492250" y="568325"/>
                  </a:lnTo>
                  <a:lnTo>
                    <a:pt x="1492250" y="758825"/>
                  </a:lnTo>
                  <a:lnTo>
                    <a:pt x="2165350" y="758825"/>
                  </a:lnTo>
                  <a:lnTo>
                    <a:pt x="2165350" y="1352550"/>
                  </a:lnTo>
                </a:path>
              </a:pathLst>
            </a:custGeom>
            <a:noFill/>
            <a:ln w="28575">
              <a:solidFill>
                <a:schemeClr val="accent3"/>
              </a:solidFill>
              <a:miter lim="800000"/>
              <a:headEnd/>
              <a:tailEnd/>
            </a:ln>
          </p:spPr>
          <p:txBody>
            <a:bodyPr rtlCol="0" anchor="ctr"/>
            <a:lstStyle/>
            <a:p>
              <a:pPr algn="ctr"/>
              <a:endParaRPr lang="en-US" sz="1400" dirty="0"/>
            </a:p>
          </p:txBody>
        </p:sp>
        <p:sp>
          <p:nvSpPr>
            <p:cNvPr id="9230" name="Oval 9229">
              <a:extLst>
                <a:ext uri="{FF2B5EF4-FFF2-40B4-BE49-F238E27FC236}">
                  <a16:creationId xmlns:a16="http://schemas.microsoft.com/office/drawing/2014/main" id="{B5190D58-35D9-8F38-FA96-D68361466E19}"/>
                </a:ext>
              </a:extLst>
            </p:cNvPr>
            <p:cNvSpPr/>
            <p:nvPr/>
          </p:nvSpPr>
          <p:spPr bwMode="auto">
            <a:xfrm>
              <a:off x="9264977" y="4389777"/>
              <a:ext cx="31227" cy="343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31" name="Oval 9230">
              <a:extLst>
                <a:ext uri="{FF2B5EF4-FFF2-40B4-BE49-F238E27FC236}">
                  <a16:creationId xmlns:a16="http://schemas.microsoft.com/office/drawing/2014/main" id="{78FA7E61-9BA7-D5F2-B0FF-06584EC7CDA3}"/>
                </a:ext>
              </a:extLst>
            </p:cNvPr>
            <p:cNvSpPr/>
            <p:nvPr/>
          </p:nvSpPr>
          <p:spPr bwMode="auto">
            <a:xfrm>
              <a:off x="9614132" y="4385802"/>
              <a:ext cx="31227" cy="343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32" name="Oval 9231">
              <a:extLst>
                <a:ext uri="{FF2B5EF4-FFF2-40B4-BE49-F238E27FC236}">
                  <a16:creationId xmlns:a16="http://schemas.microsoft.com/office/drawing/2014/main" id="{8E63393A-7F03-6C26-BC32-1237A05E003D}"/>
                </a:ext>
              </a:extLst>
            </p:cNvPr>
            <p:cNvSpPr/>
            <p:nvPr/>
          </p:nvSpPr>
          <p:spPr bwMode="auto">
            <a:xfrm>
              <a:off x="9684674" y="4385801"/>
              <a:ext cx="31227" cy="343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33" name="Oval 9232">
              <a:extLst>
                <a:ext uri="{FF2B5EF4-FFF2-40B4-BE49-F238E27FC236}">
                  <a16:creationId xmlns:a16="http://schemas.microsoft.com/office/drawing/2014/main" id="{448F4419-34C0-9716-00DF-0EF56143035C}"/>
                </a:ext>
              </a:extLst>
            </p:cNvPr>
            <p:cNvSpPr/>
            <p:nvPr/>
          </p:nvSpPr>
          <p:spPr bwMode="auto">
            <a:xfrm>
              <a:off x="9917948" y="4576446"/>
              <a:ext cx="31227" cy="343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34" name="Oval 9233">
              <a:extLst>
                <a:ext uri="{FF2B5EF4-FFF2-40B4-BE49-F238E27FC236}">
                  <a16:creationId xmlns:a16="http://schemas.microsoft.com/office/drawing/2014/main" id="{B59AC80D-B6DE-0B50-E05B-509CD4C7BF61}"/>
                </a:ext>
              </a:extLst>
            </p:cNvPr>
            <p:cNvSpPr/>
            <p:nvPr/>
          </p:nvSpPr>
          <p:spPr bwMode="auto">
            <a:xfrm>
              <a:off x="9958457" y="4575343"/>
              <a:ext cx="31227" cy="343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35" name="Freeform 9239">
              <a:extLst>
                <a:ext uri="{FF2B5EF4-FFF2-40B4-BE49-F238E27FC236}">
                  <a16:creationId xmlns:a16="http://schemas.microsoft.com/office/drawing/2014/main" id="{092B160F-DC7C-B874-54B2-238F366A569F}"/>
                </a:ext>
              </a:extLst>
            </p:cNvPr>
            <p:cNvSpPr/>
            <p:nvPr/>
          </p:nvSpPr>
          <p:spPr bwMode="auto">
            <a:xfrm>
              <a:off x="8263413" y="3841607"/>
              <a:ext cx="1372421" cy="1268144"/>
            </a:xfrm>
            <a:custGeom>
              <a:avLst/>
              <a:gdLst>
                <a:gd name="connsiteX0" fmla="*/ 4338084 w 4338084"/>
                <a:gd name="connsiteY0" fmla="*/ 4008474 h 4008474"/>
                <a:gd name="connsiteX1" fmla="*/ 4008474 w 4338084"/>
                <a:gd name="connsiteY1" fmla="*/ 4008474 h 4008474"/>
                <a:gd name="connsiteX2" fmla="*/ 4008474 w 4338084"/>
                <a:gd name="connsiteY2" fmla="*/ 3795823 h 4008474"/>
                <a:gd name="connsiteX3" fmla="*/ 2163726 w 4338084"/>
                <a:gd name="connsiteY3" fmla="*/ 3795823 h 4008474"/>
                <a:gd name="connsiteX4" fmla="*/ 2163726 w 4338084"/>
                <a:gd name="connsiteY4" fmla="*/ 3583172 h 4008474"/>
                <a:gd name="connsiteX5" fmla="*/ 1669312 w 4338084"/>
                <a:gd name="connsiteY5" fmla="*/ 3583172 h 4008474"/>
                <a:gd name="connsiteX6" fmla="*/ 1669312 w 4338084"/>
                <a:gd name="connsiteY6" fmla="*/ 3375837 h 4008474"/>
                <a:gd name="connsiteX7" fmla="*/ 1531088 w 4338084"/>
                <a:gd name="connsiteY7" fmla="*/ 3375837 h 4008474"/>
                <a:gd name="connsiteX8" fmla="*/ 1531088 w 4338084"/>
                <a:gd name="connsiteY8" fmla="*/ 3157870 h 4008474"/>
                <a:gd name="connsiteX9" fmla="*/ 1174898 w 4338084"/>
                <a:gd name="connsiteY9" fmla="*/ 3157870 h 4008474"/>
                <a:gd name="connsiteX10" fmla="*/ 1174898 w 4338084"/>
                <a:gd name="connsiteY10" fmla="*/ 2950535 h 4008474"/>
                <a:gd name="connsiteX11" fmla="*/ 1068572 w 4338084"/>
                <a:gd name="connsiteY11" fmla="*/ 2950535 h 4008474"/>
                <a:gd name="connsiteX12" fmla="*/ 1068572 w 4338084"/>
                <a:gd name="connsiteY12" fmla="*/ 2753832 h 4008474"/>
                <a:gd name="connsiteX13" fmla="*/ 1068572 w 4338084"/>
                <a:gd name="connsiteY13" fmla="*/ 2753832 h 4008474"/>
                <a:gd name="connsiteX14" fmla="*/ 1004777 w 4338084"/>
                <a:gd name="connsiteY14" fmla="*/ 2753832 h 4008474"/>
                <a:gd name="connsiteX15" fmla="*/ 1004777 w 4338084"/>
                <a:gd name="connsiteY15" fmla="*/ 2519916 h 4008474"/>
                <a:gd name="connsiteX16" fmla="*/ 845288 w 4338084"/>
                <a:gd name="connsiteY16" fmla="*/ 2519916 h 4008474"/>
                <a:gd name="connsiteX17" fmla="*/ 845288 w 4338084"/>
                <a:gd name="connsiteY17" fmla="*/ 2301949 h 4008474"/>
                <a:gd name="connsiteX18" fmla="*/ 685800 w 4338084"/>
                <a:gd name="connsiteY18" fmla="*/ 2301949 h 4008474"/>
                <a:gd name="connsiteX19" fmla="*/ 685800 w 4338084"/>
                <a:gd name="connsiteY19" fmla="*/ 2073349 h 4008474"/>
                <a:gd name="connsiteX20" fmla="*/ 568842 w 4338084"/>
                <a:gd name="connsiteY20" fmla="*/ 2073349 h 4008474"/>
                <a:gd name="connsiteX21" fmla="*/ 568842 w 4338084"/>
                <a:gd name="connsiteY21" fmla="*/ 1648046 h 4008474"/>
                <a:gd name="connsiteX22" fmla="*/ 515679 w 4338084"/>
                <a:gd name="connsiteY22" fmla="*/ 1648046 h 4008474"/>
                <a:gd name="connsiteX23" fmla="*/ 515679 w 4338084"/>
                <a:gd name="connsiteY23" fmla="*/ 1456660 h 4008474"/>
                <a:gd name="connsiteX24" fmla="*/ 462516 w 4338084"/>
                <a:gd name="connsiteY24" fmla="*/ 1456660 h 4008474"/>
                <a:gd name="connsiteX25" fmla="*/ 462516 w 4338084"/>
                <a:gd name="connsiteY25" fmla="*/ 1302488 h 4008474"/>
                <a:gd name="connsiteX26" fmla="*/ 398721 w 4338084"/>
                <a:gd name="connsiteY26" fmla="*/ 1302488 h 4008474"/>
                <a:gd name="connsiteX27" fmla="*/ 398721 w 4338084"/>
                <a:gd name="connsiteY27" fmla="*/ 1095153 h 4008474"/>
                <a:gd name="connsiteX28" fmla="*/ 350874 w 4338084"/>
                <a:gd name="connsiteY28" fmla="*/ 1095153 h 4008474"/>
                <a:gd name="connsiteX29" fmla="*/ 350874 w 4338084"/>
                <a:gd name="connsiteY29" fmla="*/ 956930 h 4008474"/>
                <a:gd name="connsiteX30" fmla="*/ 207335 w 4338084"/>
                <a:gd name="connsiteY30" fmla="*/ 956930 h 4008474"/>
                <a:gd name="connsiteX31" fmla="*/ 207335 w 4338084"/>
                <a:gd name="connsiteY31" fmla="*/ 786809 h 4008474"/>
                <a:gd name="connsiteX32" fmla="*/ 180753 w 4338084"/>
                <a:gd name="connsiteY32" fmla="*/ 786809 h 4008474"/>
                <a:gd name="connsiteX33" fmla="*/ 180753 w 4338084"/>
                <a:gd name="connsiteY33" fmla="*/ 622004 h 4008474"/>
                <a:gd name="connsiteX34" fmla="*/ 180753 w 4338084"/>
                <a:gd name="connsiteY34" fmla="*/ 622004 h 4008474"/>
                <a:gd name="connsiteX35" fmla="*/ 180753 w 4338084"/>
                <a:gd name="connsiteY35" fmla="*/ 622004 h 4008474"/>
                <a:gd name="connsiteX36" fmla="*/ 180753 w 4338084"/>
                <a:gd name="connsiteY36" fmla="*/ 622004 h 4008474"/>
                <a:gd name="connsiteX37" fmla="*/ 180753 w 4338084"/>
                <a:gd name="connsiteY37" fmla="*/ 622004 h 4008474"/>
                <a:gd name="connsiteX38" fmla="*/ 180753 w 4338084"/>
                <a:gd name="connsiteY38" fmla="*/ 622004 h 4008474"/>
                <a:gd name="connsiteX39" fmla="*/ 180753 w 4338084"/>
                <a:gd name="connsiteY39" fmla="*/ 622004 h 4008474"/>
                <a:gd name="connsiteX40" fmla="*/ 132907 w 4338084"/>
                <a:gd name="connsiteY40" fmla="*/ 622004 h 4008474"/>
                <a:gd name="connsiteX41" fmla="*/ 132907 w 4338084"/>
                <a:gd name="connsiteY41" fmla="*/ 334925 h 4008474"/>
                <a:gd name="connsiteX42" fmla="*/ 79744 w 4338084"/>
                <a:gd name="connsiteY42" fmla="*/ 334925 h 4008474"/>
                <a:gd name="connsiteX43" fmla="*/ 79744 w 4338084"/>
                <a:gd name="connsiteY43" fmla="*/ 164804 h 4008474"/>
                <a:gd name="connsiteX44" fmla="*/ 0 w 4338084"/>
                <a:gd name="connsiteY44" fmla="*/ 164804 h 4008474"/>
                <a:gd name="connsiteX45" fmla="*/ 0 w 4338084"/>
                <a:gd name="connsiteY45" fmla="*/ 0 h 400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338084" h="4008474">
                  <a:moveTo>
                    <a:pt x="4338084" y="4008474"/>
                  </a:moveTo>
                  <a:lnTo>
                    <a:pt x="4008474" y="4008474"/>
                  </a:lnTo>
                  <a:lnTo>
                    <a:pt x="4008474" y="3795823"/>
                  </a:lnTo>
                  <a:lnTo>
                    <a:pt x="2163726" y="3795823"/>
                  </a:lnTo>
                  <a:lnTo>
                    <a:pt x="2163726" y="3583172"/>
                  </a:lnTo>
                  <a:lnTo>
                    <a:pt x="1669312" y="3583172"/>
                  </a:lnTo>
                  <a:lnTo>
                    <a:pt x="1669312" y="3375837"/>
                  </a:lnTo>
                  <a:lnTo>
                    <a:pt x="1531088" y="3375837"/>
                  </a:lnTo>
                  <a:lnTo>
                    <a:pt x="1531088" y="3157870"/>
                  </a:lnTo>
                  <a:lnTo>
                    <a:pt x="1174898" y="3157870"/>
                  </a:lnTo>
                  <a:lnTo>
                    <a:pt x="1174898" y="2950535"/>
                  </a:lnTo>
                  <a:lnTo>
                    <a:pt x="1068572" y="2950535"/>
                  </a:lnTo>
                  <a:lnTo>
                    <a:pt x="1068572" y="2753832"/>
                  </a:lnTo>
                  <a:lnTo>
                    <a:pt x="1068572" y="2753832"/>
                  </a:lnTo>
                  <a:lnTo>
                    <a:pt x="1004777" y="2753832"/>
                  </a:lnTo>
                  <a:lnTo>
                    <a:pt x="1004777" y="2519916"/>
                  </a:lnTo>
                  <a:lnTo>
                    <a:pt x="845288" y="2519916"/>
                  </a:lnTo>
                  <a:lnTo>
                    <a:pt x="845288" y="2301949"/>
                  </a:lnTo>
                  <a:lnTo>
                    <a:pt x="685800" y="2301949"/>
                  </a:lnTo>
                  <a:lnTo>
                    <a:pt x="685800" y="2073349"/>
                  </a:lnTo>
                  <a:lnTo>
                    <a:pt x="568842" y="2073349"/>
                  </a:lnTo>
                  <a:lnTo>
                    <a:pt x="568842" y="1648046"/>
                  </a:lnTo>
                  <a:lnTo>
                    <a:pt x="515679" y="1648046"/>
                  </a:lnTo>
                  <a:lnTo>
                    <a:pt x="515679" y="1456660"/>
                  </a:lnTo>
                  <a:lnTo>
                    <a:pt x="462516" y="1456660"/>
                  </a:lnTo>
                  <a:lnTo>
                    <a:pt x="462516" y="1302488"/>
                  </a:lnTo>
                  <a:lnTo>
                    <a:pt x="398721" y="1302488"/>
                  </a:lnTo>
                  <a:lnTo>
                    <a:pt x="398721" y="1095153"/>
                  </a:lnTo>
                  <a:lnTo>
                    <a:pt x="350874" y="1095153"/>
                  </a:lnTo>
                  <a:lnTo>
                    <a:pt x="350874" y="956930"/>
                  </a:lnTo>
                  <a:lnTo>
                    <a:pt x="207335" y="956930"/>
                  </a:lnTo>
                  <a:lnTo>
                    <a:pt x="207335" y="786809"/>
                  </a:lnTo>
                  <a:lnTo>
                    <a:pt x="180753" y="786809"/>
                  </a:lnTo>
                  <a:lnTo>
                    <a:pt x="180753" y="622004"/>
                  </a:lnTo>
                  <a:lnTo>
                    <a:pt x="180753" y="622004"/>
                  </a:lnTo>
                  <a:lnTo>
                    <a:pt x="180753" y="622004"/>
                  </a:lnTo>
                  <a:lnTo>
                    <a:pt x="180753" y="622004"/>
                  </a:lnTo>
                  <a:lnTo>
                    <a:pt x="180753" y="622004"/>
                  </a:lnTo>
                  <a:lnTo>
                    <a:pt x="180753" y="622004"/>
                  </a:lnTo>
                  <a:lnTo>
                    <a:pt x="180753" y="622004"/>
                  </a:lnTo>
                  <a:lnTo>
                    <a:pt x="132907" y="622004"/>
                  </a:lnTo>
                  <a:lnTo>
                    <a:pt x="132907" y="334925"/>
                  </a:lnTo>
                  <a:lnTo>
                    <a:pt x="79744" y="334925"/>
                  </a:lnTo>
                  <a:lnTo>
                    <a:pt x="79744" y="164804"/>
                  </a:lnTo>
                  <a:lnTo>
                    <a:pt x="0" y="164804"/>
                  </a:lnTo>
                  <a:lnTo>
                    <a:pt x="0" y="0"/>
                  </a:lnTo>
                </a:path>
              </a:pathLst>
            </a:custGeom>
            <a:noFill/>
            <a:ln w="28575">
              <a:solidFill>
                <a:schemeClr val="accent6"/>
              </a:solidFill>
              <a:miter lim="800000"/>
              <a:headEnd/>
              <a:tailEnd/>
            </a:ln>
          </p:spPr>
          <p:txBody>
            <a:bodyPr rtlCol="0" anchor="ctr"/>
            <a:lstStyle/>
            <a:p>
              <a:pPr algn="ctr"/>
              <a:endParaRPr lang="en-US" sz="1400" dirty="0"/>
            </a:p>
          </p:txBody>
        </p:sp>
        <p:sp>
          <p:nvSpPr>
            <p:cNvPr id="9236" name="Oval 9235">
              <a:extLst>
                <a:ext uri="{FF2B5EF4-FFF2-40B4-BE49-F238E27FC236}">
                  <a16:creationId xmlns:a16="http://schemas.microsoft.com/office/drawing/2014/main" id="{7905DB19-9F4D-C12D-8460-C4C88DCD34D9}"/>
                </a:ext>
              </a:extLst>
            </p:cNvPr>
            <p:cNvSpPr/>
            <p:nvPr/>
          </p:nvSpPr>
          <p:spPr bwMode="auto">
            <a:xfrm>
              <a:off x="8298593" y="4111066"/>
              <a:ext cx="45719" cy="45719"/>
            </a:xfrm>
            <a:prstGeom prst="ellipse">
              <a:avLst/>
            </a:prstGeom>
            <a:noFill/>
            <a:ln w="1270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37" name="Oval 9236">
              <a:extLst>
                <a:ext uri="{FF2B5EF4-FFF2-40B4-BE49-F238E27FC236}">
                  <a16:creationId xmlns:a16="http://schemas.microsoft.com/office/drawing/2014/main" id="{180300C6-851A-2B76-7947-E4ACAAB753D9}"/>
                </a:ext>
              </a:extLst>
            </p:cNvPr>
            <p:cNvSpPr/>
            <p:nvPr/>
          </p:nvSpPr>
          <p:spPr bwMode="auto">
            <a:xfrm>
              <a:off x="8384328" y="4272803"/>
              <a:ext cx="45719" cy="45719"/>
            </a:xfrm>
            <a:prstGeom prst="ellipse">
              <a:avLst/>
            </a:prstGeom>
            <a:noFill/>
            <a:ln w="1270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38" name="Oval 9237">
              <a:extLst>
                <a:ext uri="{FF2B5EF4-FFF2-40B4-BE49-F238E27FC236}">
                  <a16:creationId xmlns:a16="http://schemas.microsoft.com/office/drawing/2014/main" id="{1A4297C3-F5E1-FA12-21B3-575747CE7B99}"/>
                </a:ext>
              </a:extLst>
            </p:cNvPr>
            <p:cNvSpPr/>
            <p:nvPr/>
          </p:nvSpPr>
          <p:spPr bwMode="auto">
            <a:xfrm>
              <a:off x="8406857" y="4337074"/>
              <a:ext cx="45719" cy="45719"/>
            </a:xfrm>
            <a:prstGeom prst="ellipse">
              <a:avLst/>
            </a:prstGeom>
            <a:noFill/>
            <a:ln w="1270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39" name="Oval 9238">
              <a:extLst>
                <a:ext uri="{FF2B5EF4-FFF2-40B4-BE49-F238E27FC236}">
                  <a16:creationId xmlns:a16="http://schemas.microsoft.com/office/drawing/2014/main" id="{0F80F5B5-BD42-C5CE-35FC-C890467CFDE6}"/>
                </a:ext>
              </a:extLst>
            </p:cNvPr>
            <p:cNvSpPr/>
            <p:nvPr/>
          </p:nvSpPr>
          <p:spPr bwMode="auto">
            <a:xfrm>
              <a:off x="9596876" y="5088670"/>
              <a:ext cx="45719" cy="45719"/>
            </a:xfrm>
            <a:prstGeom prst="ellipse">
              <a:avLst/>
            </a:prstGeom>
            <a:noFill/>
            <a:ln w="1270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40" name="Freeform 9244">
              <a:extLst>
                <a:ext uri="{FF2B5EF4-FFF2-40B4-BE49-F238E27FC236}">
                  <a16:creationId xmlns:a16="http://schemas.microsoft.com/office/drawing/2014/main" id="{715AD010-18F8-8E1A-3D71-F405CF4A4639}"/>
                </a:ext>
              </a:extLst>
            </p:cNvPr>
            <p:cNvSpPr/>
            <p:nvPr/>
          </p:nvSpPr>
          <p:spPr bwMode="auto">
            <a:xfrm>
              <a:off x="8270052" y="3866388"/>
              <a:ext cx="2361192" cy="1306502"/>
            </a:xfrm>
            <a:custGeom>
              <a:avLst/>
              <a:gdLst>
                <a:gd name="connsiteX0" fmla="*/ 7584831 w 7584831"/>
                <a:gd name="connsiteY0" fmla="*/ 4196861 h 4196861"/>
                <a:gd name="connsiteX1" fmla="*/ 6899031 w 7584831"/>
                <a:gd name="connsiteY1" fmla="*/ 4196861 h 4196861"/>
                <a:gd name="connsiteX2" fmla="*/ 6899031 w 7584831"/>
                <a:gd name="connsiteY2" fmla="*/ 2948354 h 4196861"/>
                <a:gd name="connsiteX3" fmla="*/ 6822831 w 7584831"/>
                <a:gd name="connsiteY3" fmla="*/ 2948354 h 4196861"/>
                <a:gd name="connsiteX4" fmla="*/ 4741984 w 7584831"/>
                <a:gd name="connsiteY4" fmla="*/ 2948354 h 4196861"/>
                <a:gd name="connsiteX5" fmla="*/ 4741984 w 7584831"/>
                <a:gd name="connsiteY5" fmla="*/ 2625969 h 4196861"/>
                <a:gd name="connsiteX6" fmla="*/ 4038600 w 7584831"/>
                <a:gd name="connsiteY6" fmla="*/ 2625969 h 4196861"/>
                <a:gd name="connsiteX7" fmla="*/ 4038600 w 7584831"/>
                <a:gd name="connsiteY7" fmla="*/ 2461846 h 4196861"/>
                <a:gd name="connsiteX8" fmla="*/ 2450123 w 7584831"/>
                <a:gd name="connsiteY8" fmla="*/ 2461846 h 4196861"/>
                <a:gd name="connsiteX9" fmla="*/ 2450123 w 7584831"/>
                <a:gd name="connsiteY9" fmla="*/ 2327031 h 4196861"/>
                <a:gd name="connsiteX10" fmla="*/ 2192215 w 7584831"/>
                <a:gd name="connsiteY10" fmla="*/ 2327031 h 4196861"/>
                <a:gd name="connsiteX11" fmla="*/ 2192215 w 7584831"/>
                <a:gd name="connsiteY11" fmla="*/ 2209800 h 4196861"/>
                <a:gd name="connsiteX12" fmla="*/ 2192215 w 7584831"/>
                <a:gd name="connsiteY12" fmla="*/ 2209800 h 4196861"/>
                <a:gd name="connsiteX13" fmla="*/ 2192215 w 7584831"/>
                <a:gd name="connsiteY13" fmla="*/ 2209800 h 4196861"/>
                <a:gd name="connsiteX14" fmla="*/ 2192215 w 7584831"/>
                <a:gd name="connsiteY14" fmla="*/ 2057400 h 4196861"/>
                <a:gd name="connsiteX15" fmla="*/ 1887415 w 7584831"/>
                <a:gd name="connsiteY15" fmla="*/ 2057400 h 4196861"/>
                <a:gd name="connsiteX16" fmla="*/ 1887415 w 7584831"/>
                <a:gd name="connsiteY16" fmla="*/ 1934308 h 4196861"/>
                <a:gd name="connsiteX17" fmla="*/ 1735015 w 7584831"/>
                <a:gd name="connsiteY17" fmla="*/ 1934308 h 4196861"/>
                <a:gd name="connsiteX18" fmla="*/ 1735015 w 7584831"/>
                <a:gd name="connsiteY18" fmla="*/ 1817077 h 4196861"/>
                <a:gd name="connsiteX19" fmla="*/ 1735015 w 7584831"/>
                <a:gd name="connsiteY19" fmla="*/ 1817077 h 4196861"/>
                <a:gd name="connsiteX20" fmla="*/ 1682261 w 7584831"/>
                <a:gd name="connsiteY20" fmla="*/ 1817077 h 4196861"/>
                <a:gd name="connsiteX21" fmla="*/ 1682261 w 7584831"/>
                <a:gd name="connsiteY21" fmla="*/ 1705708 h 4196861"/>
                <a:gd name="connsiteX22" fmla="*/ 1529861 w 7584831"/>
                <a:gd name="connsiteY22" fmla="*/ 1705708 h 4196861"/>
                <a:gd name="connsiteX23" fmla="*/ 1529861 w 7584831"/>
                <a:gd name="connsiteY23" fmla="*/ 1623646 h 4196861"/>
                <a:gd name="connsiteX24" fmla="*/ 1184031 w 7584831"/>
                <a:gd name="connsiteY24" fmla="*/ 1623646 h 4196861"/>
                <a:gd name="connsiteX25" fmla="*/ 1184031 w 7584831"/>
                <a:gd name="connsiteY25" fmla="*/ 1482969 h 4196861"/>
                <a:gd name="connsiteX26" fmla="*/ 1060938 w 7584831"/>
                <a:gd name="connsiteY26" fmla="*/ 1482969 h 4196861"/>
                <a:gd name="connsiteX27" fmla="*/ 1060938 w 7584831"/>
                <a:gd name="connsiteY27" fmla="*/ 1400908 h 4196861"/>
                <a:gd name="connsiteX28" fmla="*/ 1060938 w 7584831"/>
                <a:gd name="connsiteY28" fmla="*/ 1400908 h 4196861"/>
                <a:gd name="connsiteX29" fmla="*/ 1008184 w 7584831"/>
                <a:gd name="connsiteY29" fmla="*/ 1400908 h 4196861"/>
                <a:gd name="connsiteX30" fmla="*/ 1008184 w 7584831"/>
                <a:gd name="connsiteY30" fmla="*/ 1324708 h 4196861"/>
                <a:gd name="connsiteX31" fmla="*/ 879231 w 7584831"/>
                <a:gd name="connsiteY31" fmla="*/ 1324708 h 4196861"/>
                <a:gd name="connsiteX32" fmla="*/ 879231 w 7584831"/>
                <a:gd name="connsiteY32" fmla="*/ 1201615 h 4196861"/>
                <a:gd name="connsiteX33" fmla="*/ 732692 w 7584831"/>
                <a:gd name="connsiteY33" fmla="*/ 1201615 h 4196861"/>
                <a:gd name="connsiteX34" fmla="*/ 732692 w 7584831"/>
                <a:gd name="connsiteY34" fmla="*/ 1090246 h 4196861"/>
                <a:gd name="connsiteX35" fmla="*/ 586154 w 7584831"/>
                <a:gd name="connsiteY35" fmla="*/ 1090246 h 4196861"/>
                <a:gd name="connsiteX36" fmla="*/ 586154 w 7584831"/>
                <a:gd name="connsiteY36" fmla="*/ 926123 h 4196861"/>
                <a:gd name="connsiteX37" fmla="*/ 533400 w 7584831"/>
                <a:gd name="connsiteY37" fmla="*/ 926123 h 4196861"/>
                <a:gd name="connsiteX38" fmla="*/ 533400 w 7584831"/>
                <a:gd name="connsiteY38" fmla="*/ 820615 h 4196861"/>
                <a:gd name="connsiteX39" fmla="*/ 533400 w 7584831"/>
                <a:gd name="connsiteY39" fmla="*/ 820615 h 4196861"/>
                <a:gd name="connsiteX40" fmla="*/ 468923 w 7584831"/>
                <a:gd name="connsiteY40" fmla="*/ 820615 h 4196861"/>
                <a:gd name="connsiteX41" fmla="*/ 468923 w 7584831"/>
                <a:gd name="connsiteY41" fmla="*/ 697523 h 4196861"/>
                <a:gd name="connsiteX42" fmla="*/ 398584 w 7584831"/>
                <a:gd name="connsiteY42" fmla="*/ 697523 h 4196861"/>
                <a:gd name="connsiteX43" fmla="*/ 398584 w 7584831"/>
                <a:gd name="connsiteY43" fmla="*/ 597877 h 4196861"/>
                <a:gd name="connsiteX44" fmla="*/ 398584 w 7584831"/>
                <a:gd name="connsiteY44" fmla="*/ 597877 h 4196861"/>
                <a:gd name="connsiteX45" fmla="*/ 398584 w 7584831"/>
                <a:gd name="connsiteY45" fmla="*/ 597877 h 4196861"/>
                <a:gd name="connsiteX46" fmla="*/ 345831 w 7584831"/>
                <a:gd name="connsiteY46" fmla="*/ 597877 h 4196861"/>
                <a:gd name="connsiteX47" fmla="*/ 345831 w 7584831"/>
                <a:gd name="connsiteY47" fmla="*/ 515815 h 4196861"/>
                <a:gd name="connsiteX48" fmla="*/ 228600 w 7584831"/>
                <a:gd name="connsiteY48" fmla="*/ 515815 h 4196861"/>
                <a:gd name="connsiteX49" fmla="*/ 228600 w 7584831"/>
                <a:gd name="connsiteY49" fmla="*/ 427892 h 4196861"/>
                <a:gd name="connsiteX50" fmla="*/ 228600 w 7584831"/>
                <a:gd name="connsiteY50" fmla="*/ 427892 h 4196861"/>
                <a:gd name="connsiteX51" fmla="*/ 164123 w 7584831"/>
                <a:gd name="connsiteY51" fmla="*/ 427892 h 4196861"/>
                <a:gd name="connsiteX52" fmla="*/ 164123 w 7584831"/>
                <a:gd name="connsiteY52" fmla="*/ 263769 h 4196861"/>
                <a:gd name="connsiteX53" fmla="*/ 117231 w 7584831"/>
                <a:gd name="connsiteY53" fmla="*/ 263769 h 4196861"/>
                <a:gd name="connsiteX54" fmla="*/ 117231 w 7584831"/>
                <a:gd name="connsiteY54" fmla="*/ 76200 h 4196861"/>
                <a:gd name="connsiteX55" fmla="*/ 58615 w 7584831"/>
                <a:gd name="connsiteY55" fmla="*/ 76200 h 4196861"/>
                <a:gd name="connsiteX56" fmla="*/ 58615 w 7584831"/>
                <a:gd name="connsiteY56" fmla="*/ 0 h 4196861"/>
                <a:gd name="connsiteX57" fmla="*/ 0 w 7584831"/>
                <a:gd name="connsiteY57" fmla="*/ 0 h 4196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584831" h="4196861">
                  <a:moveTo>
                    <a:pt x="7584831" y="4196861"/>
                  </a:moveTo>
                  <a:lnTo>
                    <a:pt x="6899031" y="4196861"/>
                  </a:lnTo>
                  <a:lnTo>
                    <a:pt x="6899031" y="2948354"/>
                  </a:lnTo>
                  <a:lnTo>
                    <a:pt x="6822831" y="2948354"/>
                  </a:lnTo>
                  <a:lnTo>
                    <a:pt x="4741984" y="2948354"/>
                  </a:lnTo>
                  <a:lnTo>
                    <a:pt x="4741984" y="2625969"/>
                  </a:lnTo>
                  <a:lnTo>
                    <a:pt x="4038600" y="2625969"/>
                  </a:lnTo>
                  <a:lnTo>
                    <a:pt x="4038600" y="2461846"/>
                  </a:lnTo>
                  <a:lnTo>
                    <a:pt x="2450123" y="2461846"/>
                  </a:lnTo>
                  <a:lnTo>
                    <a:pt x="2450123" y="2327031"/>
                  </a:lnTo>
                  <a:lnTo>
                    <a:pt x="2192215" y="2327031"/>
                  </a:lnTo>
                  <a:lnTo>
                    <a:pt x="2192215" y="2209800"/>
                  </a:lnTo>
                  <a:lnTo>
                    <a:pt x="2192215" y="2209800"/>
                  </a:lnTo>
                  <a:lnTo>
                    <a:pt x="2192215" y="2209800"/>
                  </a:lnTo>
                  <a:lnTo>
                    <a:pt x="2192215" y="2057400"/>
                  </a:lnTo>
                  <a:lnTo>
                    <a:pt x="1887415" y="2057400"/>
                  </a:lnTo>
                  <a:lnTo>
                    <a:pt x="1887415" y="1934308"/>
                  </a:lnTo>
                  <a:lnTo>
                    <a:pt x="1735015" y="1934308"/>
                  </a:lnTo>
                  <a:lnTo>
                    <a:pt x="1735015" y="1817077"/>
                  </a:lnTo>
                  <a:lnTo>
                    <a:pt x="1735015" y="1817077"/>
                  </a:lnTo>
                  <a:lnTo>
                    <a:pt x="1682261" y="1817077"/>
                  </a:lnTo>
                  <a:lnTo>
                    <a:pt x="1682261" y="1705708"/>
                  </a:lnTo>
                  <a:lnTo>
                    <a:pt x="1529861" y="1705708"/>
                  </a:lnTo>
                  <a:lnTo>
                    <a:pt x="1529861" y="1623646"/>
                  </a:lnTo>
                  <a:lnTo>
                    <a:pt x="1184031" y="1623646"/>
                  </a:lnTo>
                  <a:lnTo>
                    <a:pt x="1184031" y="1482969"/>
                  </a:lnTo>
                  <a:lnTo>
                    <a:pt x="1060938" y="1482969"/>
                  </a:lnTo>
                  <a:lnTo>
                    <a:pt x="1060938" y="1400908"/>
                  </a:lnTo>
                  <a:lnTo>
                    <a:pt x="1060938" y="1400908"/>
                  </a:lnTo>
                  <a:lnTo>
                    <a:pt x="1008184" y="1400908"/>
                  </a:lnTo>
                  <a:lnTo>
                    <a:pt x="1008184" y="1324708"/>
                  </a:lnTo>
                  <a:lnTo>
                    <a:pt x="879231" y="1324708"/>
                  </a:lnTo>
                  <a:lnTo>
                    <a:pt x="879231" y="1201615"/>
                  </a:lnTo>
                  <a:lnTo>
                    <a:pt x="732692" y="1201615"/>
                  </a:lnTo>
                  <a:lnTo>
                    <a:pt x="732692" y="1090246"/>
                  </a:lnTo>
                  <a:lnTo>
                    <a:pt x="586154" y="1090246"/>
                  </a:lnTo>
                  <a:lnTo>
                    <a:pt x="586154" y="926123"/>
                  </a:lnTo>
                  <a:lnTo>
                    <a:pt x="533400" y="926123"/>
                  </a:lnTo>
                  <a:lnTo>
                    <a:pt x="533400" y="820615"/>
                  </a:lnTo>
                  <a:lnTo>
                    <a:pt x="533400" y="820615"/>
                  </a:lnTo>
                  <a:lnTo>
                    <a:pt x="468923" y="820615"/>
                  </a:lnTo>
                  <a:lnTo>
                    <a:pt x="468923" y="697523"/>
                  </a:lnTo>
                  <a:lnTo>
                    <a:pt x="398584" y="697523"/>
                  </a:lnTo>
                  <a:lnTo>
                    <a:pt x="398584" y="597877"/>
                  </a:lnTo>
                  <a:lnTo>
                    <a:pt x="398584" y="597877"/>
                  </a:lnTo>
                  <a:lnTo>
                    <a:pt x="398584" y="597877"/>
                  </a:lnTo>
                  <a:lnTo>
                    <a:pt x="345831" y="597877"/>
                  </a:lnTo>
                  <a:lnTo>
                    <a:pt x="345831" y="515815"/>
                  </a:lnTo>
                  <a:lnTo>
                    <a:pt x="228600" y="515815"/>
                  </a:lnTo>
                  <a:lnTo>
                    <a:pt x="228600" y="427892"/>
                  </a:lnTo>
                  <a:lnTo>
                    <a:pt x="228600" y="427892"/>
                  </a:lnTo>
                  <a:lnTo>
                    <a:pt x="164123" y="427892"/>
                  </a:lnTo>
                  <a:lnTo>
                    <a:pt x="164123" y="263769"/>
                  </a:lnTo>
                  <a:lnTo>
                    <a:pt x="117231" y="263769"/>
                  </a:lnTo>
                  <a:lnTo>
                    <a:pt x="117231" y="76200"/>
                  </a:lnTo>
                  <a:lnTo>
                    <a:pt x="58615" y="76200"/>
                  </a:lnTo>
                  <a:lnTo>
                    <a:pt x="58615" y="0"/>
                  </a:lnTo>
                  <a:lnTo>
                    <a:pt x="0" y="0"/>
                  </a:lnTo>
                </a:path>
              </a:pathLst>
            </a:custGeom>
            <a:noFill/>
            <a:ln w="28575">
              <a:solidFill>
                <a:schemeClr val="accent1"/>
              </a:solidFill>
              <a:miter lim="800000"/>
              <a:headEnd/>
              <a:tailEnd/>
            </a:ln>
          </p:spPr>
          <p:txBody>
            <a:bodyPr rtlCol="0" anchor="ctr"/>
            <a:lstStyle/>
            <a:p>
              <a:pPr algn="ctr"/>
              <a:endParaRPr lang="en-US" sz="1400" dirty="0"/>
            </a:p>
          </p:txBody>
        </p:sp>
        <p:sp>
          <p:nvSpPr>
            <p:cNvPr id="9241" name="Triangle 9245">
              <a:extLst>
                <a:ext uri="{FF2B5EF4-FFF2-40B4-BE49-F238E27FC236}">
                  <a16:creationId xmlns:a16="http://schemas.microsoft.com/office/drawing/2014/main" id="{03741939-8E5E-B757-7155-1F09B4D93EA3}"/>
                </a:ext>
              </a:extLst>
            </p:cNvPr>
            <p:cNvSpPr/>
            <p:nvPr/>
          </p:nvSpPr>
          <p:spPr bwMode="auto">
            <a:xfrm>
              <a:off x="9904290" y="4756828"/>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42" name="Triangle 9248">
              <a:extLst>
                <a:ext uri="{FF2B5EF4-FFF2-40B4-BE49-F238E27FC236}">
                  <a16:creationId xmlns:a16="http://schemas.microsoft.com/office/drawing/2014/main" id="{DCAC1C95-9B9C-4CED-8CAB-0E61242EC615}"/>
                </a:ext>
              </a:extLst>
            </p:cNvPr>
            <p:cNvSpPr/>
            <p:nvPr/>
          </p:nvSpPr>
          <p:spPr bwMode="auto">
            <a:xfrm>
              <a:off x="9915080" y="4756828"/>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43" name="Triangle 9249">
              <a:extLst>
                <a:ext uri="{FF2B5EF4-FFF2-40B4-BE49-F238E27FC236}">
                  <a16:creationId xmlns:a16="http://schemas.microsoft.com/office/drawing/2014/main" id="{F48692C9-EFB9-F266-B8B5-42432DC4801F}"/>
                </a:ext>
              </a:extLst>
            </p:cNvPr>
            <p:cNvSpPr/>
            <p:nvPr/>
          </p:nvSpPr>
          <p:spPr bwMode="auto">
            <a:xfrm>
              <a:off x="9951494" y="4756828"/>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44" name="Triangle 9250">
              <a:extLst>
                <a:ext uri="{FF2B5EF4-FFF2-40B4-BE49-F238E27FC236}">
                  <a16:creationId xmlns:a16="http://schemas.microsoft.com/office/drawing/2014/main" id="{CF05AF80-7E1A-2AAA-E635-F37390655033}"/>
                </a:ext>
              </a:extLst>
            </p:cNvPr>
            <p:cNvSpPr/>
            <p:nvPr/>
          </p:nvSpPr>
          <p:spPr bwMode="auto">
            <a:xfrm>
              <a:off x="9591400" y="4658376"/>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45" name="Triangle 9251">
              <a:extLst>
                <a:ext uri="{FF2B5EF4-FFF2-40B4-BE49-F238E27FC236}">
                  <a16:creationId xmlns:a16="http://schemas.microsoft.com/office/drawing/2014/main" id="{D10910BA-C3B6-ED6F-59B1-FD51DE338634}"/>
                </a:ext>
              </a:extLst>
            </p:cNvPr>
            <p:cNvSpPr/>
            <p:nvPr/>
          </p:nvSpPr>
          <p:spPr bwMode="auto">
            <a:xfrm>
              <a:off x="9626466" y="4658376"/>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46" name="Triangle 9252">
              <a:extLst>
                <a:ext uri="{FF2B5EF4-FFF2-40B4-BE49-F238E27FC236}">
                  <a16:creationId xmlns:a16="http://schemas.microsoft.com/office/drawing/2014/main" id="{42FBC1B3-0E8D-7808-BAA8-0AEE8DBDF2A7}"/>
                </a:ext>
              </a:extLst>
            </p:cNvPr>
            <p:cNvSpPr/>
            <p:nvPr/>
          </p:nvSpPr>
          <p:spPr bwMode="auto">
            <a:xfrm>
              <a:off x="9675018" y="4658376"/>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47" name="Triangle 9253">
              <a:extLst>
                <a:ext uri="{FF2B5EF4-FFF2-40B4-BE49-F238E27FC236}">
                  <a16:creationId xmlns:a16="http://schemas.microsoft.com/office/drawing/2014/main" id="{7589B692-8F80-4DDB-D6B8-0E6114D68F8B}"/>
                </a:ext>
              </a:extLst>
            </p:cNvPr>
            <p:cNvSpPr/>
            <p:nvPr/>
          </p:nvSpPr>
          <p:spPr bwMode="auto">
            <a:xfrm>
              <a:off x="9097788" y="4601732"/>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48" name="Triangle 9254">
              <a:extLst>
                <a:ext uri="{FF2B5EF4-FFF2-40B4-BE49-F238E27FC236}">
                  <a16:creationId xmlns:a16="http://schemas.microsoft.com/office/drawing/2014/main" id="{4C1A2A5E-517D-6122-4F2E-3F24D3ADE6D5}"/>
                </a:ext>
              </a:extLst>
            </p:cNvPr>
            <p:cNvSpPr/>
            <p:nvPr/>
          </p:nvSpPr>
          <p:spPr bwMode="auto">
            <a:xfrm>
              <a:off x="8954830" y="4569364"/>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49" name="Triangle 9255">
              <a:extLst>
                <a:ext uri="{FF2B5EF4-FFF2-40B4-BE49-F238E27FC236}">
                  <a16:creationId xmlns:a16="http://schemas.microsoft.com/office/drawing/2014/main" id="{02651F17-DF29-A6A8-D5A1-DC6E17736F33}"/>
                </a:ext>
              </a:extLst>
            </p:cNvPr>
            <p:cNvSpPr/>
            <p:nvPr/>
          </p:nvSpPr>
          <p:spPr bwMode="auto">
            <a:xfrm>
              <a:off x="9424166" y="4601732"/>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50" name="Triangle 9256">
              <a:extLst>
                <a:ext uri="{FF2B5EF4-FFF2-40B4-BE49-F238E27FC236}">
                  <a16:creationId xmlns:a16="http://schemas.microsoft.com/office/drawing/2014/main" id="{34A38D74-7B8D-AC42-FE2C-BB806FD20F94}"/>
                </a:ext>
              </a:extLst>
            </p:cNvPr>
            <p:cNvSpPr/>
            <p:nvPr/>
          </p:nvSpPr>
          <p:spPr bwMode="auto">
            <a:xfrm>
              <a:off x="9239398" y="4601732"/>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51" name="Triangle 9257">
              <a:extLst>
                <a:ext uri="{FF2B5EF4-FFF2-40B4-BE49-F238E27FC236}">
                  <a16:creationId xmlns:a16="http://schemas.microsoft.com/office/drawing/2014/main" id="{BA8C7946-9EFE-227A-BAAC-23CB22FBB076}"/>
                </a:ext>
              </a:extLst>
            </p:cNvPr>
            <p:cNvSpPr/>
            <p:nvPr/>
          </p:nvSpPr>
          <p:spPr bwMode="auto">
            <a:xfrm>
              <a:off x="9257381" y="4601732"/>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52" name="Triangle 9258">
              <a:extLst>
                <a:ext uri="{FF2B5EF4-FFF2-40B4-BE49-F238E27FC236}">
                  <a16:creationId xmlns:a16="http://schemas.microsoft.com/office/drawing/2014/main" id="{48998618-8C46-AAD9-8AE4-F6BD6D5E4FAC}"/>
                </a:ext>
              </a:extLst>
            </p:cNvPr>
            <p:cNvSpPr/>
            <p:nvPr/>
          </p:nvSpPr>
          <p:spPr bwMode="auto">
            <a:xfrm>
              <a:off x="9275364" y="4601732"/>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53" name="Triangle 9259">
              <a:extLst>
                <a:ext uri="{FF2B5EF4-FFF2-40B4-BE49-F238E27FC236}">
                  <a16:creationId xmlns:a16="http://schemas.microsoft.com/office/drawing/2014/main" id="{F4C1B434-DAAD-9017-3EB9-5E060783AA6B}"/>
                </a:ext>
              </a:extLst>
            </p:cNvPr>
            <p:cNvSpPr/>
            <p:nvPr/>
          </p:nvSpPr>
          <p:spPr bwMode="auto">
            <a:xfrm>
              <a:off x="9293346" y="4601732"/>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54" name="Triangle 9260">
              <a:extLst>
                <a:ext uri="{FF2B5EF4-FFF2-40B4-BE49-F238E27FC236}">
                  <a16:creationId xmlns:a16="http://schemas.microsoft.com/office/drawing/2014/main" id="{93C2DD41-93EE-F852-7A54-C3B81933AC6A}"/>
                </a:ext>
              </a:extLst>
            </p:cNvPr>
            <p:cNvSpPr/>
            <p:nvPr/>
          </p:nvSpPr>
          <p:spPr bwMode="auto">
            <a:xfrm>
              <a:off x="8419948" y="4165150"/>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55" name="Triangle 9261">
              <a:extLst>
                <a:ext uri="{FF2B5EF4-FFF2-40B4-BE49-F238E27FC236}">
                  <a16:creationId xmlns:a16="http://schemas.microsoft.com/office/drawing/2014/main" id="{F1A446F6-4A74-4744-BC98-4808E6D0444A}"/>
                </a:ext>
              </a:extLst>
            </p:cNvPr>
            <p:cNvSpPr/>
            <p:nvPr/>
          </p:nvSpPr>
          <p:spPr bwMode="auto">
            <a:xfrm>
              <a:off x="8395171" y="4111176"/>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56" name="Triangle 9262">
              <a:extLst>
                <a:ext uri="{FF2B5EF4-FFF2-40B4-BE49-F238E27FC236}">
                  <a16:creationId xmlns:a16="http://schemas.microsoft.com/office/drawing/2014/main" id="{C2D82896-B14A-BA27-207E-C751EA45D6F9}"/>
                </a:ext>
              </a:extLst>
            </p:cNvPr>
            <p:cNvSpPr/>
            <p:nvPr/>
          </p:nvSpPr>
          <p:spPr bwMode="auto">
            <a:xfrm>
              <a:off x="8385805" y="4070216"/>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57" name="Triangle 9263">
              <a:extLst>
                <a:ext uri="{FF2B5EF4-FFF2-40B4-BE49-F238E27FC236}">
                  <a16:creationId xmlns:a16="http://schemas.microsoft.com/office/drawing/2014/main" id="{9FB6188D-BFC4-061D-FB7B-37CBA87C37AB}"/>
                </a:ext>
              </a:extLst>
            </p:cNvPr>
            <p:cNvSpPr/>
            <p:nvPr/>
          </p:nvSpPr>
          <p:spPr bwMode="auto">
            <a:xfrm>
              <a:off x="8293103" y="3984658"/>
              <a:ext cx="43830" cy="377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258" name="TextBox 9257">
              <a:extLst>
                <a:ext uri="{FF2B5EF4-FFF2-40B4-BE49-F238E27FC236}">
                  <a16:creationId xmlns:a16="http://schemas.microsoft.com/office/drawing/2014/main" id="{A134C767-219A-2802-43E1-B23C566C4A3F}"/>
                </a:ext>
              </a:extLst>
            </p:cNvPr>
            <p:cNvSpPr txBox="1"/>
            <p:nvPr/>
          </p:nvSpPr>
          <p:spPr bwMode="auto">
            <a:xfrm>
              <a:off x="8922142" y="4773922"/>
              <a:ext cx="1071127"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3.7 (2.1-6.4)</a:t>
              </a:r>
            </a:p>
          </p:txBody>
        </p:sp>
        <p:sp>
          <p:nvSpPr>
            <p:cNvPr id="9259" name="TextBox 9258">
              <a:extLst>
                <a:ext uri="{FF2B5EF4-FFF2-40B4-BE49-F238E27FC236}">
                  <a16:creationId xmlns:a16="http://schemas.microsoft.com/office/drawing/2014/main" id="{D3ACEF7C-B4F7-4222-36E3-F44C0C3F1990}"/>
                </a:ext>
              </a:extLst>
            </p:cNvPr>
            <p:cNvSpPr txBox="1"/>
            <p:nvPr/>
          </p:nvSpPr>
          <p:spPr bwMode="auto">
            <a:xfrm>
              <a:off x="10433448" y="4766506"/>
              <a:ext cx="1253869" cy="28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11.9 (5.7-26.2)</a:t>
              </a: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F073C0-5CCB-EB9A-FB62-1D83D9BA65CD}"/>
              </a:ext>
            </a:extLst>
          </p:cNvPr>
          <p:cNvSpPr txBox="1"/>
          <p:nvPr/>
        </p:nvSpPr>
        <p:spPr bwMode="auto">
          <a:xfrm>
            <a:off x="1358900" y="2052517"/>
            <a:ext cx="9880600" cy="240065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3000" dirty="0">
                <a:latin typeface="Calibri" panose="020F0502020204030204" pitchFamily="34" charset="0"/>
                <a:cs typeface="Calibri" panose="020F0502020204030204" pitchFamily="34" charset="0"/>
              </a:rPr>
              <a:t>On March 14, 2024, the FDA granted accelerated approval </a:t>
            </a:r>
            <a:br>
              <a:rPr lang="en-US" sz="3000" dirty="0">
                <a:latin typeface="Calibri" panose="020F0502020204030204" pitchFamily="34" charset="0"/>
                <a:cs typeface="Calibri" panose="020F0502020204030204" pitchFamily="34" charset="0"/>
              </a:rPr>
            </a:br>
            <a:r>
              <a:rPr lang="en-US" sz="3000" i="0" dirty="0">
                <a:effectLst/>
                <a:latin typeface="Calibri" panose="020F0502020204030204" pitchFamily="34" charset="0"/>
                <a:cs typeface="Calibri" panose="020F0502020204030204" pitchFamily="34" charset="0"/>
              </a:rPr>
              <a:t>to the first CAR T-cell therapy, lisocabtagene maraleucel </a:t>
            </a:r>
            <a:br>
              <a:rPr lang="en-US" sz="3000" i="0" dirty="0">
                <a:effectLst/>
                <a:latin typeface="Calibri" panose="020F0502020204030204" pitchFamily="34" charset="0"/>
                <a:cs typeface="Calibri" panose="020F0502020204030204" pitchFamily="34" charset="0"/>
              </a:rPr>
            </a:br>
            <a:r>
              <a:rPr lang="en-US" sz="3000" i="0" dirty="0">
                <a:effectLst/>
                <a:latin typeface="Calibri" panose="020F0502020204030204" pitchFamily="34" charset="0"/>
                <a:cs typeface="Calibri" panose="020F0502020204030204" pitchFamily="34" charset="0"/>
              </a:rPr>
              <a:t>(liso-cel</a:t>
            </a:r>
            <a:r>
              <a:rPr lang="en-US" sz="3000" dirty="0">
                <a:latin typeface="Calibri" panose="020F0502020204030204" pitchFamily="34" charset="0"/>
                <a:cs typeface="Calibri" panose="020F0502020204030204" pitchFamily="34" charset="0"/>
              </a:rPr>
              <a:t>),</a:t>
            </a:r>
            <a:r>
              <a:rPr lang="en-US" sz="3000" i="0" dirty="0">
                <a:effectLst/>
                <a:latin typeface="Calibri" panose="020F0502020204030204" pitchFamily="34" charset="0"/>
                <a:cs typeface="Calibri" panose="020F0502020204030204" pitchFamily="34" charset="0"/>
              </a:rPr>
              <a:t> for patients with R/R CLL/SLL who have received at least 2 prior lines of treatment, including a BTK inhibitor and a BCL-2 inhibitor</a:t>
            </a:r>
          </a:p>
        </p:txBody>
      </p:sp>
      <p:sp>
        <p:nvSpPr>
          <p:cNvPr id="4" name="TextBox 3">
            <a:extLst>
              <a:ext uri="{FF2B5EF4-FFF2-40B4-BE49-F238E27FC236}">
                <a16:creationId xmlns:a16="http://schemas.microsoft.com/office/drawing/2014/main" id="{F0F570E7-E0DF-963D-14DA-954D62407E57}"/>
              </a:ext>
            </a:extLst>
          </p:cNvPr>
          <p:cNvSpPr txBox="1"/>
          <p:nvPr/>
        </p:nvSpPr>
        <p:spPr bwMode="auto">
          <a:xfrm>
            <a:off x="614282" y="187038"/>
            <a:ext cx="10122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FDA Approval of Lisocabtagene </a:t>
            </a:r>
            <a:r>
              <a:rPr lang="en-US" altLang="en-US" sz="3600" kern="0" dirty="0">
                <a:solidFill>
                  <a:srgbClr val="455560"/>
                </a:solidFill>
                <a:latin typeface="Calibri" panose="020F0502020204030204" pitchFamily="34" charset="0"/>
                <a:ea typeface="+mj-ea"/>
                <a:cs typeface="+mj-cs"/>
              </a:rPr>
              <a:t>M</a:t>
            </a:r>
            <a:r>
              <a:rPr kumimoji="0" lang="en-US" altLang="en-US" sz="3600" b="1" i="0" u="none" strike="noStrike" kern="0" cap="none" spc="0" normalizeH="0" baseline="0" noProof="0" dirty="0" err="1">
                <a:ln>
                  <a:noFill/>
                </a:ln>
                <a:solidFill>
                  <a:srgbClr val="455560"/>
                </a:solidFill>
                <a:effectLst/>
                <a:uLnTx/>
                <a:uFillTx/>
                <a:latin typeface="Calibri" panose="020F0502020204030204" pitchFamily="34" charset="0"/>
                <a:ea typeface="+mj-ea"/>
                <a:cs typeface="+mj-cs"/>
              </a:rPr>
              <a:t>araleucel</a:t>
            </a: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 for CLL/SLL</a:t>
            </a:r>
            <a:endParaRPr lang="en-US" dirty="0"/>
          </a:p>
        </p:txBody>
      </p:sp>
    </p:spTree>
    <p:custDataLst>
      <p:tags r:id="rId1"/>
    </p:custDataLst>
    <p:extLst>
      <p:ext uri="{BB962C8B-B14F-4D97-AF65-F5344CB8AC3E}">
        <p14:creationId xmlns:p14="http://schemas.microsoft.com/office/powerpoint/2010/main" val="3637016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Overcoming Resistance to Covalent BTK Inhibitors; Role of Noncovalent BTK Inhibitors</a:t>
            </a:r>
          </a:p>
        </p:txBody>
      </p:sp>
    </p:spTree>
    <p:extLst>
      <p:ext uri="{BB962C8B-B14F-4D97-AF65-F5344CB8AC3E}">
        <p14:creationId xmlns:p14="http://schemas.microsoft.com/office/powerpoint/2010/main" val="3310884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01AB6DA-835D-AC99-C207-040C2E044637}"/>
              </a:ext>
            </a:extLst>
          </p:cNvPr>
          <p:cNvSpPr>
            <a:spLocks noGrp="1" noChangeArrowheads="1"/>
          </p:cNvSpPr>
          <p:nvPr>
            <p:ph type="title"/>
          </p:nvPr>
        </p:nvSpPr>
        <p:spPr/>
        <p:txBody>
          <a:bodyPr/>
          <a:lstStyle/>
          <a:p>
            <a:r>
              <a:rPr lang="en-US" altLang="en-US" dirty="0"/>
              <a:t>Outcomes With Covalent BTK Inhibitors</a:t>
            </a:r>
          </a:p>
        </p:txBody>
      </p:sp>
      <p:sp>
        <p:nvSpPr>
          <p:cNvPr id="3" name="Text Box 11">
            <a:extLst>
              <a:ext uri="{FF2B5EF4-FFF2-40B4-BE49-F238E27FC236}">
                <a16:creationId xmlns:a16="http://schemas.microsoft.com/office/drawing/2014/main" id="{D29FA1E4-6A09-0D2D-E24D-652AFA28D29C}"/>
              </a:ext>
            </a:extLst>
          </p:cNvPr>
          <p:cNvSpPr txBox="1">
            <a:spLocks noChangeArrowheads="1"/>
          </p:cNvSpPr>
          <p:nvPr/>
        </p:nvSpPr>
        <p:spPr bwMode="auto">
          <a:xfrm>
            <a:off x="391016" y="6007077"/>
            <a:ext cx="84438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Woyach. JCO. 2017;35:1437. Lampson. Expert Rev Hematol. 2018;11:185. Burger. Leukemia. 2020;34:878.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Byrd. NEJM. 2016;374:323. Hershkovitz-Rokah. Br J Haematol. 2018;181:306. Woyach. NEJM. 2014;370:2286.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Woyach. Blood. 2019;134:504. Xu. Blood. 2017;129:2519. </a:t>
            </a:r>
          </a:p>
        </p:txBody>
      </p:sp>
      <p:sp>
        <p:nvSpPr>
          <p:cNvPr id="8" name="TextBox 7">
            <a:extLst>
              <a:ext uri="{FF2B5EF4-FFF2-40B4-BE49-F238E27FC236}">
                <a16:creationId xmlns:a16="http://schemas.microsoft.com/office/drawing/2014/main" id="{B08E859C-5686-92D9-9345-E0D18DAD9F21}"/>
              </a:ext>
            </a:extLst>
          </p:cNvPr>
          <p:cNvSpPr txBox="1"/>
          <p:nvPr/>
        </p:nvSpPr>
        <p:spPr bwMode="auto">
          <a:xfrm>
            <a:off x="7103369" y="1989929"/>
            <a:ext cx="33829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Acquired Resistance to Ibrutinib in Patients With Progressive CLL</a:t>
            </a:r>
          </a:p>
        </p:txBody>
      </p:sp>
      <p:sp>
        <p:nvSpPr>
          <p:cNvPr id="9" name="TextBox 8">
            <a:extLst>
              <a:ext uri="{FF2B5EF4-FFF2-40B4-BE49-F238E27FC236}">
                <a16:creationId xmlns:a16="http://schemas.microsoft.com/office/drawing/2014/main" id="{4C644036-F3CE-46EB-487C-E007937653AB}"/>
              </a:ext>
            </a:extLst>
          </p:cNvPr>
          <p:cNvSpPr txBox="1"/>
          <p:nvPr/>
        </p:nvSpPr>
        <p:spPr bwMode="auto">
          <a:xfrm>
            <a:off x="1071155" y="1684887"/>
            <a:ext cx="43760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Incidence of Ibrutinib Discontinuation From 4 Prospective Studies</a:t>
            </a:r>
          </a:p>
        </p:txBody>
      </p:sp>
      <p:sp>
        <p:nvSpPr>
          <p:cNvPr id="10" name="TextBox 9">
            <a:extLst>
              <a:ext uri="{FF2B5EF4-FFF2-40B4-BE49-F238E27FC236}">
                <a16:creationId xmlns:a16="http://schemas.microsoft.com/office/drawing/2014/main" id="{00DBD20F-633B-A8C2-662F-E3A5E9EC4CDC}"/>
              </a:ext>
            </a:extLst>
          </p:cNvPr>
          <p:cNvSpPr txBox="1"/>
          <p:nvPr/>
        </p:nvSpPr>
        <p:spPr bwMode="auto">
          <a:xfrm>
            <a:off x="599063" y="1305233"/>
            <a:ext cx="1056780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457200" indent="-45720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Resistance and intolerance limit outcomes with covalent BTK inhibitors</a:t>
            </a:r>
          </a:p>
        </p:txBody>
      </p:sp>
      <p:sp>
        <p:nvSpPr>
          <p:cNvPr id="11" name="TextBox 10">
            <a:extLst>
              <a:ext uri="{FF2B5EF4-FFF2-40B4-BE49-F238E27FC236}">
                <a16:creationId xmlns:a16="http://schemas.microsoft.com/office/drawing/2014/main" id="{376BE1A9-6FDE-A008-9C3D-DF324370CF8C}"/>
              </a:ext>
            </a:extLst>
          </p:cNvPr>
          <p:cNvSpPr txBox="1"/>
          <p:nvPr/>
        </p:nvSpPr>
        <p:spPr bwMode="auto">
          <a:xfrm>
            <a:off x="1383619" y="5249084"/>
            <a:ext cx="428461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Ibrutinib discontinuation rates at 5 yr</a:t>
            </a:r>
          </a:p>
          <a:p>
            <a:pPr marL="742950" lvl="1" indent="-285750">
              <a:spcBef>
                <a:spcPts val="0"/>
              </a:spcBef>
              <a:buFont typeface="Calibri" panose="020F0502020204030204" pitchFamily="34" charset="0"/>
              <a:buChar char="‒"/>
            </a:pPr>
            <a:r>
              <a:rPr lang="en-US" sz="1600" b="0" dirty="0">
                <a:solidFill>
                  <a:schemeClr val="bg1"/>
                </a:solidFill>
                <a:latin typeface="Calibri" panose="020F0502020204030204" pitchFamily="34" charset="0"/>
              </a:rPr>
              <a:t>First line: 41%</a:t>
            </a:r>
          </a:p>
          <a:p>
            <a:pPr marL="742950" lvl="1" indent="-285750">
              <a:spcBef>
                <a:spcPts val="0"/>
              </a:spcBef>
              <a:buFont typeface="Calibri" panose="020F0502020204030204" pitchFamily="34" charset="0"/>
              <a:buChar char="‒"/>
            </a:pPr>
            <a:r>
              <a:rPr lang="en-US" sz="1600" b="0" dirty="0">
                <a:solidFill>
                  <a:schemeClr val="bg1"/>
                </a:solidFill>
                <a:latin typeface="Calibri" panose="020F0502020204030204" pitchFamily="34" charset="0"/>
              </a:rPr>
              <a:t>R/R: 54%</a:t>
            </a:r>
          </a:p>
        </p:txBody>
      </p:sp>
      <p:sp>
        <p:nvSpPr>
          <p:cNvPr id="12" name="TextBox 11">
            <a:extLst>
              <a:ext uri="{FF2B5EF4-FFF2-40B4-BE49-F238E27FC236}">
                <a16:creationId xmlns:a16="http://schemas.microsoft.com/office/drawing/2014/main" id="{47E9B00D-C62E-7403-E6F4-E26D936E920E}"/>
              </a:ext>
            </a:extLst>
          </p:cNvPr>
          <p:cNvSpPr txBox="1"/>
          <p:nvPr/>
        </p:nvSpPr>
        <p:spPr bwMode="auto">
          <a:xfrm>
            <a:off x="6419747" y="4747839"/>
            <a:ext cx="482737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spcBef>
                <a:spcPts val="0"/>
              </a:spcBef>
              <a:spcAft>
                <a:spcPct val="0"/>
              </a:spcAft>
              <a:buClrTx/>
              <a:buFont typeface="Wingdings" panose="05000000000000000000" pitchFamily="2" charset="2"/>
              <a:buChar char="§"/>
            </a:pPr>
            <a:r>
              <a:rPr lang="en-US" b="0" i="1" dirty="0">
                <a:solidFill>
                  <a:schemeClr val="bg1"/>
                </a:solidFill>
                <a:latin typeface="Calibri" panose="020F0502020204030204" pitchFamily="34" charset="0"/>
              </a:rPr>
              <a:t>BTK </a:t>
            </a:r>
            <a:r>
              <a:rPr lang="en-US" b="0" dirty="0">
                <a:solidFill>
                  <a:schemeClr val="bg1"/>
                </a:solidFill>
                <a:latin typeface="Calibri" panose="020F0502020204030204" pitchFamily="34" charset="0"/>
              </a:rPr>
              <a:t>C481 mutations are the major reasons for CLL progression after covalent BTK inhibitors</a:t>
            </a:r>
          </a:p>
          <a:p>
            <a:pPr marL="285750" indent="-285750" algn="l">
              <a:spcBef>
                <a:spcPts val="0"/>
              </a:spcBef>
              <a:spcAft>
                <a:spcPct val="0"/>
              </a:spcAft>
              <a:buClrTx/>
              <a:buFont typeface="Wingdings" panose="05000000000000000000" pitchFamily="2" charset="2"/>
              <a:buChar char="§"/>
            </a:pPr>
            <a:r>
              <a:rPr lang="en-US" b="0" i="1" dirty="0">
                <a:solidFill>
                  <a:schemeClr val="bg1"/>
                </a:solidFill>
                <a:latin typeface="Calibri" panose="020F0502020204030204" pitchFamily="34" charset="0"/>
              </a:rPr>
              <a:t>BTK </a:t>
            </a:r>
            <a:r>
              <a:rPr lang="en-US" b="0" dirty="0">
                <a:solidFill>
                  <a:schemeClr val="bg1"/>
                </a:solidFill>
                <a:latin typeface="Calibri" panose="020F0502020204030204" pitchFamily="34" charset="0"/>
              </a:rPr>
              <a:t>C481 mutations prevent covalent BTK inhibitors from effectively targeting BTK</a:t>
            </a:r>
          </a:p>
        </p:txBody>
      </p:sp>
      <p:graphicFrame>
        <p:nvGraphicFramePr>
          <p:cNvPr id="4" name="Chart 3">
            <a:extLst>
              <a:ext uri="{FF2B5EF4-FFF2-40B4-BE49-F238E27FC236}">
                <a16:creationId xmlns:a16="http://schemas.microsoft.com/office/drawing/2014/main" id="{2C48B895-3407-04AC-A2A6-0F4D1B10BB63}"/>
              </a:ext>
            </a:extLst>
          </p:cNvPr>
          <p:cNvGraphicFramePr/>
          <p:nvPr/>
        </p:nvGraphicFramePr>
        <p:xfrm>
          <a:off x="6421848" y="2704743"/>
          <a:ext cx="5094589" cy="219171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45B1D0C4-7920-2ABA-AE01-5718081142CE}"/>
              </a:ext>
            </a:extLst>
          </p:cNvPr>
          <p:cNvSpPr txBox="1"/>
          <p:nvPr/>
        </p:nvSpPr>
        <p:spPr bwMode="auto">
          <a:xfrm>
            <a:off x="2574194" y="4896457"/>
            <a:ext cx="1231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Time (years)</a:t>
            </a:r>
          </a:p>
        </p:txBody>
      </p:sp>
      <p:sp>
        <p:nvSpPr>
          <p:cNvPr id="13" name="TextBox 12">
            <a:extLst>
              <a:ext uri="{FF2B5EF4-FFF2-40B4-BE49-F238E27FC236}">
                <a16:creationId xmlns:a16="http://schemas.microsoft.com/office/drawing/2014/main" id="{E98B72A0-5ADB-5215-25A4-9A5A098C7A74}"/>
              </a:ext>
            </a:extLst>
          </p:cNvPr>
          <p:cNvSpPr txBox="1"/>
          <p:nvPr/>
        </p:nvSpPr>
        <p:spPr bwMode="auto">
          <a:xfrm rot="16200000">
            <a:off x="-649244" y="3370447"/>
            <a:ext cx="32808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Cumulative Incidence of</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Discontinuation of Ibrutinib Therapy</a:t>
            </a:r>
          </a:p>
        </p:txBody>
      </p:sp>
      <p:cxnSp>
        <p:nvCxnSpPr>
          <p:cNvPr id="16" name="Straight Connector 15">
            <a:extLst>
              <a:ext uri="{FF2B5EF4-FFF2-40B4-BE49-F238E27FC236}">
                <a16:creationId xmlns:a16="http://schemas.microsoft.com/office/drawing/2014/main" id="{E46BE240-376E-29F2-D437-1B056315FB5C}"/>
              </a:ext>
            </a:extLst>
          </p:cNvPr>
          <p:cNvCxnSpPr>
            <a:cxnSpLocks/>
          </p:cNvCxnSpPr>
          <p:nvPr/>
        </p:nvCxnSpPr>
        <p:spPr bwMode="auto">
          <a:xfrm>
            <a:off x="1808372" y="4576492"/>
            <a:ext cx="0" cy="60325"/>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71F1B27-E275-0648-0B32-4CDE5581CE1C}"/>
              </a:ext>
            </a:extLst>
          </p:cNvPr>
          <p:cNvCxnSpPr>
            <a:cxnSpLocks/>
          </p:cNvCxnSpPr>
          <p:nvPr/>
        </p:nvCxnSpPr>
        <p:spPr bwMode="auto">
          <a:xfrm>
            <a:off x="2285680" y="4576492"/>
            <a:ext cx="0" cy="60325"/>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3CCC434-0930-C418-E5BF-98C83C4C5AAA}"/>
              </a:ext>
            </a:extLst>
          </p:cNvPr>
          <p:cNvCxnSpPr>
            <a:cxnSpLocks/>
          </p:cNvCxnSpPr>
          <p:nvPr/>
        </p:nvCxnSpPr>
        <p:spPr bwMode="auto">
          <a:xfrm>
            <a:off x="2762988" y="4576492"/>
            <a:ext cx="0" cy="60325"/>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D47FE1F-0700-4093-71A2-8F98571D47D2}"/>
              </a:ext>
            </a:extLst>
          </p:cNvPr>
          <p:cNvCxnSpPr>
            <a:cxnSpLocks/>
          </p:cNvCxnSpPr>
          <p:nvPr/>
        </p:nvCxnSpPr>
        <p:spPr bwMode="auto">
          <a:xfrm>
            <a:off x="3240296" y="4576492"/>
            <a:ext cx="0" cy="60325"/>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36B3A67-95DA-5CAA-9D8E-68235D6304CF}"/>
              </a:ext>
            </a:extLst>
          </p:cNvPr>
          <p:cNvCxnSpPr>
            <a:cxnSpLocks/>
          </p:cNvCxnSpPr>
          <p:nvPr/>
        </p:nvCxnSpPr>
        <p:spPr bwMode="auto">
          <a:xfrm>
            <a:off x="3717604" y="4576492"/>
            <a:ext cx="0" cy="60325"/>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E0C5691-E420-8E84-85A1-C8F014ADA74E}"/>
              </a:ext>
            </a:extLst>
          </p:cNvPr>
          <p:cNvCxnSpPr>
            <a:cxnSpLocks/>
          </p:cNvCxnSpPr>
          <p:nvPr/>
        </p:nvCxnSpPr>
        <p:spPr bwMode="auto">
          <a:xfrm>
            <a:off x="4194912" y="4576492"/>
            <a:ext cx="0" cy="6032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D2D7775-2051-CD5E-EFB8-8F9998B135BD}"/>
              </a:ext>
            </a:extLst>
          </p:cNvPr>
          <p:cNvCxnSpPr>
            <a:cxnSpLocks/>
          </p:cNvCxnSpPr>
          <p:nvPr/>
        </p:nvCxnSpPr>
        <p:spPr bwMode="auto">
          <a:xfrm>
            <a:off x="4672222" y="4576492"/>
            <a:ext cx="0" cy="6032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EBE85EA-0E6B-23CA-B9E7-C99DCF4F91EE}"/>
              </a:ext>
            </a:extLst>
          </p:cNvPr>
          <p:cNvCxnSpPr>
            <a:cxnSpLocks/>
          </p:cNvCxnSpPr>
          <p:nvPr/>
        </p:nvCxnSpPr>
        <p:spPr bwMode="auto">
          <a:xfrm flipH="1">
            <a:off x="1750446" y="4576492"/>
            <a:ext cx="5732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DDDBFB0-4E08-CEB5-159B-17627499D891}"/>
              </a:ext>
            </a:extLst>
          </p:cNvPr>
          <p:cNvCxnSpPr>
            <a:cxnSpLocks/>
          </p:cNvCxnSpPr>
          <p:nvPr/>
        </p:nvCxnSpPr>
        <p:spPr bwMode="auto">
          <a:xfrm flipH="1">
            <a:off x="1754729" y="4065317"/>
            <a:ext cx="5732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3C3C95F-EAEB-B2C0-D94C-E891A59CB6E6}"/>
              </a:ext>
            </a:extLst>
          </p:cNvPr>
          <p:cNvCxnSpPr>
            <a:cxnSpLocks/>
          </p:cNvCxnSpPr>
          <p:nvPr/>
        </p:nvCxnSpPr>
        <p:spPr bwMode="auto">
          <a:xfrm flipH="1">
            <a:off x="1750446" y="3547973"/>
            <a:ext cx="5732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3E0445A-43CF-35A3-9D2A-2DC55B0B6C57}"/>
              </a:ext>
            </a:extLst>
          </p:cNvPr>
          <p:cNvCxnSpPr>
            <a:cxnSpLocks/>
          </p:cNvCxnSpPr>
          <p:nvPr/>
        </p:nvCxnSpPr>
        <p:spPr bwMode="auto">
          <a:xfrm flipH="1">
            <a:off x="1748379" y="3043148"/>
            <a:ext cx="5732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7714BFB-1188-8199-DCA3-8D1DF21BD1EA}"/>
              </a:ext>
            </a:extLst>
          </p:cNvPr>
          <p:cNvCxnSpPr>
            <a:cxnSpLocks/>
          </p:cNvCxnSpPr>
          <p:nvPr/>
        </p:nvCxnSpPr>
        <p:spPr bwMode="auto">
          <a:xfrm flipH="1">
            <a:off x="1752662" y="2535148"/>
            <a:ext cx="57324"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649455F8-AFD1-8658-9B41-57F926A8A0D9}"/>
              </a:ext>
            </a:extLst>
          </p:cNvPr>
          <p:cNvSpPr txBox="1"/>
          <p:nvPr/>
        </p:nvSpPr>
        <p:spPr bwMode="auto">
          <a:xfrm>
            <a:off x="1380556" y="235103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0" name="TextBox 29">
            <a:extLst>
              <a:ext uri="{FF2B5EF4-FFF2-40B4-BE49-F238E27FC236}">
                <a16:creationId xmlns:a16="http://schemas.microsoft.com/office/drawing/2014/main" id="{B48CC94A-B832-98D9-33C6-3AAFCCADA66E}"/>
              </a:ext>
            </a:extLst>
          </p:cNvPr>
          <p:cNvSpPr txBox="1"/>
          <p:nvPr/>
        </p:nvSpPr>
        <p:spPr bwMode="auto">
          <a:xfrm>
            <a:off x="1380556" y="2849602"/>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a:t>
            </a:r>
          </a:p>
        </p:txBody>
      </p:sp>
      <p:sp>
        <p:nvSpPr>
          <p:cNvPr id="31" name="TextBox 30">
            <a:extLst>
              <a:ext uri="{FF2B5EF4-FFF2-40B4-BE49-F238E27FC236}">
                <a16:creationId xmlns:a16="http://schemas.microsoft.com/office/drawing/2014/main" id="{C3FAB9BE-5E21-DE86-2126-A1F80B9DC241}"/>
              </a:ext>
            </a:extLst>
          </p:cNvPr>
          <p:cNvSpPr txBox="1"/>
          <p:nvPr/>
        </p:nvSpPr>
        <p:spPr bwMode="auto">
          <a:xfrm>
            <a:off x="1380556" y="3362735"/>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2" name="TextBox 31">
            <a:extLst>
              <a:ext uri="{FF2B5EF4-FFF2-40B4-BE49-F238E27FC236}">
                <a16:creationId xmlns:a16="http://schemas.microsoft.com/office/drawing/2014/main" id="{94F3F537-FEB1-F2AB-874A-FA1BB2A65CA9}"/>
              </a:ext>
            </a:extLst>
          </p:cNvPr>
          <p:cNvSpPr txBox="1"/>
          <p:nvPr/>
        </p:nvSpPr>
        <p:spPr bwMode="auto">
          <a:xfrm>
            <a:off x="1379522" y="387812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33" name="TextBox 32">
            <a:extLst>
              <a:ext uri="{FF2B5EF4-FFF2-40B4-BE49-F238E27FC236}">
                <a16:creationId xmlns:a16="http://schemas.microsoft.com/office/drawing/2014/main" id="{66B34B50-851E-22C8-9845-F76E99FDDED6}"/>
              </a:ext>
            </a:extLst>
          </p:cNvPr>
          <p:cNvSpPr txBox="1"/>
          <p:nvPr/>
        </p:nvSpPr>
        <p:spPr bwMode="auto">
          <a:xfrm>
            <a:off x="1379522" y="439985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sp>
        <p:nvSpPr>
          <p:cNvPr id="34" name="TextBox 33">
            <a:extLst>
              <a:ext uri="{FF2B5EF4-FFF2-40B4-BE49-F238E27FC236}">
                <a16:creationId xmlns:a16="http://schemas.microsoft.com/office/drawing/2014/main" id="{254083CF-FF8F-B99E-B0AB-3D0ACE02B5D9}"/>
              </a:ext>
            </a:extLst>
          </p:cNvPr>
          <p:cNvSpPr txBox="1"/>
          <p:nvPr/>
        </p:nvSpPr>
        <p:spPr bwMode="auto">
          <a:xfrm>
            <a:off x="1702313" y="4566797"/>
            <a:ext cx="219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50455286-02BC-209B-4825-597D156E2286}"/>
              </a:ext>
            </a:extLst>
          </p:cNvPr>
          <p:cNvSpPr txBox="1"/>
          <p:nvPr/>
        </p:nvSpPr>
        <p:spPr bwMode="auto">
          <a:xfrm>
            <a:off x="2177900" y="4566797"/>
            <a:ext cx="219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36" name="TextBox 35">
            <a:extLst>
              <a:ext uri="{FF2B5EF4-FFF2-40B4-BE49-F238E27FC236}">
                <a16:creationId xmlns:a16="http://schemas.microsoft.com/office/drawing/2014/main" id="{1269DE4D-8DE2-A635-064D-FDB87719D6D1}"/>
              </a:ext>
            </a:extLst>
          </p:cNvPr>
          <p:cNvSpPr txBox="1"/>
          <p:nvPr/>
        </p:nvSpPr>
        <p:spPr bwMode="auto">
          <a:xfrm>
            <a:off x="2661155" y="4566797"/>
            <a:ext cx="219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3EC61790-3CEC-E833-E022-B957A6F2BBEB}"/>
              </a:ext>
            </a:extLst>
          </p:cNvPr>
          <p:cNvSpPr txBox="1"/>
          <p:nvPr/>
        </p:nvSpPr>
        <p:spPr bwMode="auto">
          <a:xfrm>
            <a:off x="3129784" y="4566797"/>
            <a:ext cx="219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38" name="TextBox 37">
            <a:extLst>
              <a:ext uri="{FF2B5EF4-FFF2-40B4-BE49-F238E27FC236}">
                <a16:creationId xmlns:a16="http://schemas.microsoft.com/office/drawing/2014/main" id="{FEADF67C-F7B4-10A5-F9DE-D51F71DCCC2D}"/>
              </a:ext>
            </a:extLst>
          </p:cNvPr>
          <p:cNvSpPr txBox="1"/>
          <p:nvPr/>
        </p:nvSpPr>
        <p:spPr bwMode="auto">
          <a:xfrm>
            <a:off x="3605819" y="4566797"/>
            <a:ext cx="219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39" name="TextBox 38">
            <a:extLst>
              <a:ext uri="{FF2B5EF4-FFF2-40B4-BE49-F238E27FC236}">
                <a16:creationId xmlns:a16="http://schemas.microsoft.com/office/drawing/2014/main" id="{3211E7B7-C466-A2C9-8DB7-E13E6AFDF15F}"/>
              </a:ext>
            </a:extLst>
          </p:cNvPr>
          <p:cNvSpPr txBox="1"/>
          <p:nvPr/>
        </p:nvSpPr>
        <p:spPr bwMode="auto">
          <a:xfrm>
            <a:off x="4086965" y="4566797"/>
            <a:ext cx="219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40" name="TextBox 39">
            <a:extLst>
              <a:ext uri="{FF2B5EF4-FFF2-40B4-BE49-F238E27FC236}">
                <a16:creationId xmlns:a16="http://schemas.microsoft.com/office/drawing/2014/main" id="{6FE34A58-0A86-2F0F-C680-5CDA13C1484B}"/>
              </a:ext>
            </a:extLst>
          </p:cNvPr>
          <p:cNvSpPr txBox="1"/>
          <p:nvPr/>
        </p:nvSpPr>
        <p:spPr bwMode="auto">
          <a:xfrm>
            <a:off x="4563000" y="4566797"/>
            <a:ext cx="219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41" name="TextBox 40">
            <a:extLst>
              <a:ext uri="{FF2B5EF4-FFF2-40B4-BE49-F238E27FC236}">
                <a16:creationId xmlns:a16="http://schemas.microsoft.com/office/drawing/2014/main" id="{13F80CB4-86FB-A5C3-0C65-6A2C56883CEF}"/>
              </a:ext>
            </a:extLst>
          </p:cNvPr>
          <p:cNvSpPr txBox="1"/>
          <p:nvPr/>
        </p:nvSpPr>
        <p:spPr bwMode="auto">
          <a:xfrm>
            <a:off x="2451303" y="2763688"/>
            <a:ext cx="12681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Other events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a:t>
            </a:r>
          </a:p>
        </p:txBody>
      </p:sp>
      <p:sp>
        <p:nvSpPr>
          <p:cNvPr id="42" name="TextBox 41">
            <a:extLst>
              <a:ext uri="{FF2B5EF4-FFF2-40B4-BE49-F238E27FC236}">
                <a16:creationId xmlns:a16="http://schemas.microsoft.com/office/drawing/2014/main" id="{73532DB6-6225-FDE3-6D64-D7DFCF6A4A08}"/>
              </a:ext>
            </a:extLst>
          </p:cNvPr>
          <p:cNvSpPr txBox="1"/>
          <p:nvPr/>
        </p:nvSpPr>
        <p:spPr bwMode="auto">
          <a:xfrm>
            <a:off x="3855645" y="3420248"/>
            <a:ext cx="14898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CLL progression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19%</a:t>
            </a:r>
          </a:p>
        </p:txBody>
      </p:sp>
      <p:sp>
        <p:nvSpPr>
          <p:cNvPr id="43" name="TextBox 42">
            <a:extLst>
              <a:ext uri="{FF2B5EF4-FFF2-40B4-BE49-F238E27FC236}">
                <a16:creationId xmlns:a16="http://schemas.microsoft.com/office/drawing/2014/main" id="{34778EC8-2738-80F9-B40D-7BED3B8D0E5F}"/>
              </a:ext>
            </a:extLst>
          </p:cNvPr>
          <p:cNvSpPr txBox="1"/>
          <p:nvPr/>
        </p:nvSpPr>
        <p:spPr bwMode="auto">
          <a:xfrm>
            <a:off x="4710023" y="2288689"/>
            <a:ext cx="14898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Other event</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Transformation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CLL progression</a:t>
            </a:r>
          </a:p>
        </p:txBody>
      </p:sp>
      <p:cxnSp>
        <p:nvCxnSpPr>
          <p:cNvPr id="45" name="Straight Connector 44">
            <a:extLst>
              <a:ext uri="{FF2B5EF4-FFF2-40B4-BE49-F238E27FC236}">
                <a16:creationId xmlns:a16="http://schemas.microsoft.com/office/drawing/2014/main" id="{6F24D68C-751B-A3B7-E029-F67F47F4342F}"/>
              </a:ext>
            </a:extLst>
          </p:cNvPr>
          <p:cNvCxnSpPr/>
          <p:nvPr/>
        </p:nvCxnSpPr>
        <p:spPr bwMode="auto">
          <a:xfrm>
            <a:off x="4563220" y="2470908"/>
            <a:ext cx="162118" cy="0"/>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905BF63-5D3C-5E97-BBD5-91225ACA6431}"/>
              </a:ext>
            </a:extLst>
          </p:cNvPr>
          <p:cNvCxnSpPr/>
          <p:nvPr/>
        </p:nvCxnSpPr>
        <p:spPr bwMode="auto">
          <a:xfrm>
            <a:off x="4563220" y="2701669"/>
            <a:ext cx="162118" cy="0"/>
          </a:xfrm>
          <a:prstGeom prst="line">
            <a:avLst/>
          </a:prstGeom>
          <a:noFill/>
          <a:ln w="28575" cap="flat" cmpd="sng" algn="ctr">
            <a:solidFill>
              <a:schemeClr val="accent5"/>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6E114BF-76C9-954A-3E9D-51BD7151EB50}"/>
              </a:ext>
            </a:extLst>
          </p:cNvPr>
          <p:cNvCxnSpPr/>
          <p:nvPr/>
        </p:nvCxnSpPr>
        <p:spPr bwMode="auto">
          <a:xfrm>
            <a:off x="4559472" y="2957696"/>
            <a:ext cx="162118" cy="0"/>
          </a:xfrm>
          <a:prstGeom prst="line">
            <a:avLst/>
          </a:prstGeom>
          <a:noFill/>
          <a:ln w="28575" cap="flat" cmpd="sng" algn="ctr">
            <a:solidFill>
              <a:schemeClr val="accent4"/>
            </a:solidFill>
            <a:prstDash val="solid"/>
            <a:round/>
            <a:headEnd type="none" w="med" len="med"/>
            <a:tailEnd type="none" w="med" len="med"/>
          </a:ln>
          <a:effectLst/>
        </p:spPr>
      </p:cxnSp>
      <p:grpSp>
        <p:nvGrpSpPr>
          <p:cNvPr id="49" name="Group 48">
            <a:extLst>
              <a:ext uri="{FF2B5EF4-FFF2-40B4-BE49-F238E27FC236}">
                <a16:creationId xmlns:a16="http://schemas.microsoft.com/office/drawing/2014/main" id="{7C27D611-9907-9D38-F364-7B96B8CC326A}"/>
              </a:ext>
            </a:extLst>
          </p:cNvPr>
          <p:cNvGrpSpPr/>
          <p:nvPr/>
        </p:nvGrpSpPr>
        <p:grpSpPr>
          <a:xfrm>
            <a:off x="1823875" y="3120052"/>
            <a:ext cx="2784984" cy="1442748"/>
            <a:chOff x="-2653259" y="-71562"/>
            <a:chExt cx="19438462" cy="10070001"/>
          </a:xfrm>
        </p:grpSpPr>
        <p:sp>
          <p:nvSpPr>
            <p:cNvPr id="50" name="Freeform 49">
              <a:extLst>
                <a:ext uri="{FF2B5EF4-FFF2-40B4-BE49-F238E27FC236}">
                  <a16:creationId xmlns:a16="http://schemas.microsoft.com/office/drawing/2014/main" id="{12BCA37A-78FE-E985-3FFB-CDA72851A695}"/>
                </a:ext>
              </a:extLst>
            </p:cNvPr>
            <p:cNvSpPr/>
            <p:nvPr/>
          </p:nvSpPr>
          <p:spPr bwMode="auto">
            <a:xfrm>
              <a:off x="-2653259" y="3987384"/>
              <a:ext cx="5553856" cy="6011055"/>
            </a:xfrm>
            <a:custGeom>
              <a:avLst/>
              <a:gdLst>
                <a:gd name="connsiteX0" fmla="*/ 0 w 5553856"/>
                <a:gd name="connsiteY0" fmla="*/ 6011055 h 6011055"/>
                <a:gd name="connsiteX1" fmla="*/ 104931 w 5553856"/>
                <a:gd name="connsiteY1" fmla="*/ 6011055 h 6011055"/>
                <a:gd name="connsiteX2" fmla="*/ 104931 w 5553856"/>
                <a:gd name="connsiteY2" fmla="*/ 5673777 h 6011055"/>
                <a:gd name="connsiteX3" fmla="*/ 202367 w 5553856"/>
                <a:gd name="connsiteY3" fmla="*/ 5673777 h 6011055"/>
                <a:gd name="connsiteX4" fmla="*/ 202367 w 5553856"/>
                <a:gd name="connsiteY4" fmla="*/ 5441429 h 6011055"/>
                <a:gd name="connsiteX5" fmla="*/ 202367 w 5553856"/>
                <a:gd name="connsiteY5" fmla="*/ 5441429 h 6011055"/>
                <a:gd name="connsiteX6" fmla="*/ 277318 w 5553856"/>
                <a:gd name="connsiteY6" fmla="*/ 5441429 h 6011055"/>
                <a:gd name="connsiteX7" fmla="*/ 277318 w 5553856"/>
                <a:gd name="connsiteY7" fmla="*/ 5209082 h 6011055"/>
                <a:gd name="connsiteX8" fmla="*/ 337279 w 5553856"/>
                <a:gd name="connsiteY8" fmla="*/ 5209082 h 6011055"/>
                <a:gd name="connsiteX9" fmla="*/ 337279 w 5553856"/>
                <a:gd name="connsiteY9" fmla="*/ 4916773 h 6011055"/>
                <a:gd name="connsiteX10" fmla="*/ 524656 w 5553856"/>
                <a:gd name="connsiteY10" fmla="*/ 4916773 h 6011055"/>
                <a:gd name="connsiteX11" fmla="*/ 524656 w 5553856"/>
                <a:gd name="connsiteY11" fmla="*/ 4744386 h 6011055"/>
                <a:gd name="connsiteX12" fmla="*/ 614597 w 5553856"/>
                <a:gd name="connsiteY12" fmla="*/ 4744386 h 6011055"/>
                <a:gd name="connsiteX13" fmla="*/ 614597 w 5553856"/>
                <a:gd name="connsiteY13" fmla="*/ 4392118 h 6011055"/>
                <a:gd name="connsiteX14" fmla="*/ 712033 w 5553856"/>
                <a:gd name="connsiteY14" fmla="*/ 4392118 h 6011055"/>
                <a:gd name="connsiteX15" fmla="*/ 712033 w 5553856"/>
                <a:gd name="connsiteY15" fmla="*/ 4272196 h 6011055"/>
                <a:gd name="connsiteX16" fmla="*/ 794479 w 5553856"/>
                <a:gd name="connsiteY16" fmla="*/ 4272196 h 6011055"/>
                <a:gd name="connsiteX17" fmla="*/ 794479 w 5553856"/>
                <a:gd name="connsiteY17" fmla="*/ 3942413 h 6011055"/>
                <a:gd name="connsiteX18" fmla="*/ 854439 w 5553856"/>
                <a:gd name="connsiteY18" fmla="*/ 3942413 h 6011055"/>
                <a:gd name="connsiteX19" fmla="*/ 854439 w 5553856"/>
                <a:gd name="connsiteY19" fmla="*/ 3814996 h 6011055"/>
                <a:gd name="connsiteX20" fmla="*/ 899410 w 5553856"/>
                <a:gd name="connsiteY20" fmla="*/ 3814996 h 6011055"/>
                <a:gd name="connsiteX21" fmla="*/ 899410 w 5553856"/>
                <a:gd name="connsiteY21" fmla="*/ 3710065 h 6011055"/>
                <a:gd name="connsiteX22" fmla="*/ 899410 w 5553856"/>
                <a:gd name="connsiteY22" fmla="*/ 3710065 h 6011055"/>
                <a:gd name="connsiteX23" fmla="*/ 974361 w 5553856"/>
                <a:gd name="connsiteY23" fmla="*/ 3710065 h 6011055"/>
                <a:gd name="connsiteX24" fmla="*/ 974361 w 5553856"/>
                <a:gd name="connsiteY24" fmla="*/ 3620124 h 6011055"/>
                <a:gd name="connsiteX25" fmla="*/ 1146748 w 5553856"/>
                <a:gd name="connsiteY25" fmla="*/ 3620124 h 6011055"/>
                <a:gd name="connsiteX26" fmla="*/ 1146748 w 5553856"/>
                <a:gd name="connsiteY26" fmla="*/ 3492708 h 6011055"/>
                <a:gd name="connsiteX27" fmla="*/ 1371600 w 5553856"/>
                <a:gd name="connsiteY27" fmla="*/ 3492708 h 6011055"/>
                <a:gd name="connsiteX28" fmla="*/ 1371600 w 5553856"/>
                <a:gd name="connsiteY28" fmla="*/ 3387777 h 6011055"/>
                <a:gd name="connsiteX29" fmla="*/ 1446551 w 5553856"/>
                <a:gd name="connsiteY29" fmla="*/ 3387777 h 6011055"/>
                <a:gd name="connsiteX30" fmla="*/ 1446551 w 5553856"/>
                <a:gd name="connsiteY30" fmla="*/ 3260360 h 6011055"/>
                <a:gd name="connsiteX31" fmla="*/ 1648918 w 5553856"/>
                <a:gd name="connsiteY31" fmla="*/ 3260360 h 6011055"/>
                <a:gd name="connsiteX32" fmla="*/ 1648918 w 5553856"/>
                <a:gd name="connsiteY32" fmla="*/ 3125449 h 6011055"/>
                <a:gd name="connsiteX33" fmla="*/ 1828800 w 5553856"/>
                <a:gd name="connsiteY33" fmla="*/ 3125449 h 6011055"/>
                <a:gd name="connsiteX34" fmla="*/ 1828800 w 5553856"/>
                <a:gd name="connsiteY34" fmla="*/ 3035508 h 6011055"/>
                <a:gd name="connsiteX35" fmla="*/ 1978702 w 5553856"/>
                <a:gd name="connsiteY35" fmla="*/ 3035508 h 6011055"/>
                <a:gd name="connsiteX36" fmla="*/ 1978702 w 5553856"/>
                <a:gd name="connsiteY36" fmla="*/ 2900596 h 6011055"/>
                <a:gd name="connsiteX37" fmla="*/ 2061148 w 5553856"/>
                <a:gd name="connsiteY37" fmla="*/ 2900596 h 6011055"/>
                <a:gd name="connsiteX38" fmla="*/ 2061148 w 5553856"/>
                <a:gd name="connsiteY38" fmla="*/ 2803160 h 6011055"/>
                <a:gd name="connsiteX39" fmla="*/ 2188564 w 5553856"/>
                <a:gd name="connsiteY39" fmla="*/ 2803160 h 6011055"/>
                <a:gd name="connsiteX40" fmla="*/ 2188564 w 5553856"/>
                <a:gd name="connsiteY40" fmla="*/ 2660754 h 6011055"/>
                <a:gd name="connsiteX41" fmla="*/ 2188564 w 5553856"/>
                <a:gd name="connsiteY41" fmla="*/ 2660754 h 6011055"/>
                <a:gd name="connsiteX42" fmla="*/ 2263515 w 5553856"/>
                <a:gd name="connsiteY42" fmla="*/ 2660754 h 6011055"/>
                <a:gd name="connsiteX43" fmla="*/ 2263515 w 5553856"/>
                <a:gd name="connsiteY43" fmla="*/ 2578308 h 6011055"/>
                <a:gd name="connsiteX44" fmla="*/ 2413416 w 5553856"/>
                <a:gd name="connsiteY44" fmla="*/ 2578308 h 6011055"/>
                <a:gd name="connsiteX45" fmla="*/ 2413416 w 5553856"/>
                <a:gd name="connsiteY45" fmla="*/ 2465882 h 6011055"/>
                <a:gd name="connsiteX46" fmla="*/ 2488367 w 5553856"/>
                <a:gd name="connsiteY46" fmla="*/ 2465882 h 6011055"/>
                <a:gd name="connsiteX47" fmla="*/ 2488367 w 5553856"/>
                <a:gd name="connsiteY47" fmla="*/ 2226039 h 6011055"/>
                <a:gd name="connsiteX48" fmla="*/ 2570813 w 5553856"/>
                <a:gd name="connsiteY48" fmla="*/ 2226039 h 6011055"/>
                <a:gd name="connsiteX49" fmla="*/ 2570813 w 5553856"/>
                <a:gd name="connsiteY49" fmla="*/ 2128603 h 6011055"/>
                <a:gd name="connsiteX50" fmla="*/ 2780675 w 5553856"/>
                <a:gd name="connsiteY50" fmla="*/ 2128603 h 6011055"/>
                <a:gd name="connsiteX51" fmla="*/ 2780675 w 5553856"/>
                <a:gd name="connsiteY51" fmla="*/ 2016177 h 6011055"/>
                <a:gd name="connsiteX52" fmla="*/ 2938072 w 5553856"/>
                <a:gd name="connsiteY52" fmla="*/ 2016177 h 6011055"/>
                <a:gd name="connsiteX53" fmla="*/ 2938072 w 5553856"/>
                <a:gd name="connsiteY53" fmla="*/ 1791324 h 6011055"/>
                <a:gd name="connsiteX54" fmla="*/ 3057993 w 5553856"/>
                <a:gd name="connsiteY54" fmla="*/ 1791324 h 6011055"/>
                <a:gd name="connsiteX55" fmla="*/ 3057993 w 5553856"/>
                <a:gd name="connsiteY55" fmla="*/ 1663908 h 6011055"/>
                <a:gd name="connsiteX56" fmla="*/ 3057993 w 5553856"/>
                <a:gd name="connsiteY56" fmla="*/ 1663908 h 6011055"/>
                <a:gd name="connsiteX57" fmla="*/ 3125449 w 5553856"/>
                <a:gd name="connsiteY57" fmla="*/ 1663908 h 6011055"/>
                <a:gd name="connsiteX58" fmla="*/ 3125449 w 5553856"/>
                <a:gd name="connsiteY58" fmla="*/ 1514006 h 6011055"/>
                <a:gd name="connsiteX59" fmla="*/ 3252866 w 5553856"/>
                <a:gd name="connsiteY59" fmla="*/ 1514006 h 6011055"/>
                <a:gd name="connsiteX60" fmla="*/ 3252866 w 5553856"/>
                <a:gd name="connsiteY60" fmla="*/ 1431560 h 6011055"/>
                <a:gd name="connsiteX61" fmla="*/ 3440243 w 5553856"/>
                <a:gd name="connsiteY61" fmla="*/ 1431560 h 6011055"/>
                <a:gd name="connsiteX62" fmla="*/ 3440243 w 5553856"/>
                <a:gd name="connsiteY62" fmla="*/ 1304144 h 6011055"/>
                <a:gd name="connsiteX63" fmla="*/ 3800007 w 5553856"/>
                <a:gd name="connsiteY63" fmla="*/ 1304144 h 6011055"/>
                <a:gd name="connsiteX64" fmla="*/ 3800007 w 5553856"/>
                <a:gd name="connsiteY64" fmla="*/ 1184223 h 6011055"/>
                <a:gd name="connsiteX65" fmla="*/ 4009869 w 5553856"/>
                <a:gd name="connsiteY65" fmla="*/ 1184223 h 6011055"/>
                <a:gd name="connsiteX66" fmla="*/ 4009869 w 5553856"/>
                <a:gd name="connsiteY66" fmla="*/ 1079291 h 6011055"/>
                <a:gd name="connsiteX67" fmla="*/ 4212236 w 5553856"/>
                <a:gd name="connsiteY67" fmla="*/ 1079291 h 6011055"/>
                <a:gd name="connsiteX68" fmla="*/ 4212236 w 5553856"/>
                <a:gd name="connsiteY68" fmla="*/ 929390 h 6011055"/>
                <a:gd name="connsiteX69" fmla="*/ 4504544 w 5553856"/>
                <a:gd name="connsiteY69" fmla="*/ 929390 h 6011055"/>
                <a:gd name="connsiteX70" fmla="*/ 4504544 w 5553856"/>
                <a:gd name="connsiteY70" fmla="*/ 839449 h 6011055"/>
                <a:gd name="connsiteX71" fmla="*/ 4661941 w 5553856"/>
                <a:gd name="connsiteY71" fmla="*/ 839449 h 6011055"/>
                <a:gd name="connsiteX72" fmla="*/ 4661941 w 5553856"/>
                <a:gd name="connsiteY72" fmla="*/ 712032 h 6011055"/>
                <a:gd name="connsiteX73" fmla="*/ 4789357 w 5553856"/>
                <a:gd name="connsiteY73" fmla="*/ 712032 h 6011055"/>
                <a:gd name="connsiteX74" fmla="*/ 4789357 w 5553856"/>
                <a:gd name="connsiteY74" fmla="*/ 539646 h 6011055"/>
                <a:gd name="connsiteX75" fmla="*/ 4916774 w 5553856"/>
                <a:gd name="connsiteY75" fmla="*/ 539646 h 6011055"/>
                <a:gd name="connsiteX76" fmla="*/ 4916774 w 5553856"/>
                <a:gd name="connsiteY76" fmla="*/ 472190 h 6011055"/>
                <a:gd name="connsiteX77" fmla="*/ 5059180 w 5553856"/>
                <a:gd name="connsiteY77" fmla="*/ 472190 h 6011055"/>
                <a:gd name="connsiteX78" fmla="*/ 5059180 w 5553856"/>
                <a:gd name="connsiteY78" fmla="*/ 292308 h 6011055"/>
                <a:gd name="connsiteX79" fmla="*/ 5209082 w 5553856"/>
                <a:gd name="connsiteY79" fmla="*/ 292308 h 6011055"/>
                <a:gd name="connsiteX80" fmla="*/ 5209082 w 5553856"/>
                <a:gd name="connsiteY80" fmla="*/ 217357 h 6011055"/>
                <a:gd name="connsiteX81" fmla="*/ 5358984 w 5553856"/>
                <a:gd name="connsiteY81" fmla="*/ 217357 h 6011055"/>
                <a:gd name="connsiteX82" fmla="*/ 5358984 w 5553856"/>
                <a:gd name="connsiteY82" fmla="*/ 134911 h 6011055"/>
                <a:gd name="connsiteX83" fmla="*/ 5478905 w 5553856"/>
                <a:gd name="connsiteY83" fmla="*/ 134911 h 6011055"/>
                <a:gd name="connsiteX84" fmla="*/ 5478905 w 5553856"/>
                <a:gd name="connsiteY84" fmla="*/ 0 h 6011055"/>
                <a:gd name="connsiteX85" fmla="*/ 5553856 w 5553856"/>
                <a:gd name="connsiteY85" fmla="*/ 0 h 601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553856" h="6011055">
                  <a:moveTo>
                    <a:pt x="0" y="6011055"/>
                  </a:moveTo>
                  <a:lnTo>
                    <a:pt x="104931" y="6011055"/>
                  </a:lnTo>
                  <a:lnTo>
                    <a:pt x="104931" y="5673777"/>
                  </a:lnTo>
                  <a:lnTo>
                    <a:pt x="202367" y="5673777"/>
                  </a:lnTo>
                  <a:lnTo>
                    <a:pt x="202367" y="5441429"/>
                  </a:lnTo>
                  <a:lnTo>
                    <a:pt x="202367" y="5441429"/>
                  </a:lnTo>
                  <a:lnTo>
                    <a:pt x="277318" y="5441429"/>
                  </a:lnTo>
                  <a:lnTo>
                    <a:pt x="277318" y="5209082"/>
                  </a:lnTo>
                  <a:lnTo>
                    <a:pt x="337279" y="5209082"/>
                  </a:lnTo>
                  <a:lnTo>
                    <a:pt x="337279" y="4916773"/>
                  </a:lnTo>
                  <a:lnTo>
                    <a:pt x="524656" y="4916773"/>
                  </a:lnTo>
                  <a:lnTo>
                    <a:pt x="524656" y="4744386"/>
                  </a:lnTo>
                  <a:lnTo>
                    <a:pt x="614597" y="4744386"/>
                  </a:lnTo>
                  <a:lnTo>
                    <a:pt x="614597" y="4392118"/>
                  </a:lnTo>
                  <a:lnTo>
                    <a:pt x="712033" y="4392118"/>
                  </a:lnTo>
                  <a:lnTo>
                    <a:pt x="712033" y="4272196"/>
                  </a:lnTo>
                  <a:lnTo>
                    <a:pt x="794479" y="4272196"/>
                  </a:lnTo>
                  <a:lnTo>
                    <a:pt x="794479" y="3942413"/>
                  </a:lnTo>
                  <a:lnTo>
                    <a:pt x="854439" y="3942413"/>
                  </a:lnTo>
                  <a:lnTo>
                    <a:pt x="854439" y="3814996"/>
                  </a:lnTo>
                  <a:lnTo>
                    <a:pt x="899410" y="3814996"/>
                  </a:lnTo>
                  <a:lnTo>
                    <a:pt x="899410" y="3710065"/>
                  </a:lnTo>
                  <a:lnTo>
                    <a:pt x="899410" y="3710065"/>
                  </a:lnTo>
                  <a:lnTo>
                    <a:pt x="974361" y="3710065"/>
                  </a:lnTo>
                  <a:lnTo>
                    <a:pt x="974361" y="3620124"/>
                  </a:lnTo>
                  <a:lnTo>
                    <a:pt x="1146748" y="3620124"/>
                  </a:lnTo>
                  <a:lnTo>
                    <a:pt x="1146748" y="3492708"/>
                  </a:lnTo>
                  <a:lnTo>
                    <a:pt x="1371600" y="3492708"/>
                  </a:lnTo>
                  <a:lnTo>
                    <a:pt x="1371600" y="3387777"/>
                  </a:lnTo>
                  <a:lnTo>
                    <a:pt x="1446551" y="3387777"/>
                  </a:lnTo>
                  <a:lnTo>
                    <a:pt x="1446551" y="3260360"/>
                  </a:lnTo>
                  <a:lnTo>
                    <a:pt x="1648918" y="3260360"/>
                  </a:lnTo>
                  <a:lnTo>
                    <a:pt x="1648918" y="3125449"/>
                  </a:lnTo>
                  <a:lnTo>
                    <a:pt x="1828800" y="3125449"/>
                  </a:lnTo>
                  <a:lnTo>
                    <a:pt x="1828800" y="3035508"/>
                  </a:lnTo>
                  <a:lnTo>
                    <a:pt x="1978702" y="3035508"/>
                  </a:lnTo>
                  <a:lnTo>
                    <a:pt x="1978702" y="2900596"/>
                  </a:lnTo>
                  <a:lnTo>
                    <a:pt x="2061148" y="2900596"/>
                  </a:lnTo>
                  <a:lnTo>
                    <a:pt x="2061148" y="2803160"/>
                  </a:lnTo>
                  <a:lnTo>
                    <a:pt x="2188564" y="2803160"/>
                  </a:lnTo>
                  <a:lnTo>
                    <a:pt x="2188564" y="2660754"/>
                  </a:lnTo>
                  <a:lnTo>
                    <a:pt x="2188564" y="2660754"/>
                  </a:lnTo>
                  <a:lnTo>
                    <a:pt x="2263515" y="2660754"/>
                  </a:lnTo>
                  <a:lnTo>
                    <a:pt x="2263515" y="2578308"/>
                  </a:lnTo>
                  <a:lnTo>
                    <a:pt x="2413416" y="2578308"/>
                  </a:lnTo>
                  <a:lnTo>
                    <a:pt x="2413416" y="2465882"/>
                  </a:lnTo>
                  <a:lnTo>
                    <a:pt x="2488367" y="2465882"/>
                  </a:lnTo>
                  <a:lnTo>
                    <a:pt x="2488367" y="2226039"/>
                  </a:lnTo>
                  <a:lnTo>
                    <a:pt x="2570813" y="2226039"/>
                  </a:lnTo>
                  <a:lnTo>
                    <a:pt x="2570813" y="2128603"/>
                  </a:lnTo>
                  <a:lnTo>
                    <a:pt x="2780675" y="2128603"/>
                  </a:lnTo>
                  <a:lnTo>
                    <a:pt x="2780675" y="2016177"/>
                  </a:lnTo>
                  <a:lnTo>
                    <a:pt x="2938072" y="2016177"/>
                  </a:lnTo>
                  <a:lnTo>
                    <a:pt x="2938072" y="1791324"/>
                  </a:lnTo>
                  <a:lnTo>
                    <a:pt x="3057993" y="1791324"/>
                  </a:lnTo>
                  <a:lnTo>
                    <a:pt x="3057993" y="1663908"/>
                  </a:lnTo>
                  <a:lnTo>
                    <a:pt x="3057993" y="1663908"/>
                  </a:lnTo>
                  <a:lnTo>
                    <a:pt x="3125449" y="1663908"/>
                  </a:lnTo>
                  <a:lnTo>
                    <a:pt x="3125449" y="1514006"/>
                  </a:lnTo>
                  <a:lnTo>
                    <a:pt x="3252866" y="1514006"/>
                  </a:lnTo>
                  <a:lnTo>
                    <a:pt x="3252866" y="1431560"/>
                  </a:lnTo>
                  <a:lnTo>
                    <a:pt x="3440243" y="1431560"/>
                  </a:lnTo>
                  <a:lnTo>
                    <a:pt x="3440243" y="1304144"/>
                  </a:lnTo>
                  <a:lnTo>
                    <a:pt x="3800007" y="1304144"/>
                  </a:lnTo>
                  <a:lnTo>
                    <a:pt x="3800007" y="1184223"/>
                  </a:lnTo>
                  <a:lnTo>
                    <a:pt x="4009869" y="1184223"/>
                  </a:lnTo>
                  <a:lnTo>
                    <a:pt x="4009869" y="1079291"/>
                  </a:lnTo>
                  <a:lnTo>
                    <a:pt x="4212236" y="1079291"/>
                  </a:lnTo>
                  <a:lnTo>
                    <a:pt x="4212236" y="929390"/>
                  </a:lnTo>
                  <a:lnTo>
                    <a:pt x="4504544" y="929390"/>
                  </a:lnTo>
                  <a:lnTo>
                    <a:pt x="4504544" y="839449"/>
                  </a:lnTo>
                  <a:lnTo>
                    <a:pt x="4661941" y="839449"/>
                  </a:lnTo>
                  <a:lnTo>
                    <a:pt x="4661941" y="712032"/>
                  </a:lnTo>
                  <a:lnTo>
                    <a:pt x="4789357" y="712032"/>
                  </a:lnTo>
                  <a:lnTo>
                    <a:pt x="4789357" y="539646"/>
                  </a:lnTo>
                  <a:lnTo>
                    <a:pt x="4916774" y="539646"/>
                  </a:lnTo>
                  <a:lnTo>
                    <a:pt x="4916774" y="472190"/>
                  </a:lnTo>
                  <a:lnTo>
                    <a:pt x="5059180" y="472190"/>
                  </a:lnTo>
                  <a:lnTo>
                    <a:pt x="5059180" y="292308"/>
                  </a:lnTo>
                  <a:lnTo>
                    <a:pt x="5209082" y="292308"/>
                  </a:lnTo>
                  <a:lnTo>
                    <a:pt x="5209082" y="217357"/>
                  </a:lnTo>
                  <a:lnTo>
                    <a:pt x="5358984" y="217357"/>
                  </a:lnTo>
                  <a:lnTo>
                    <a:pt x="5358984" y="134911"/>
                  </a:lnTo>
                  <a:lnTo>
                    <a:pt x="5478905" y="134911"/>
                  </a:lnTo>
                  <a:lnTo>
                    <a:pt x="5478905" y="0"/>
                  </a:lnTo>
                  <a:lnTo>
                    <a:pt x="5553856" y="0"/>
                  </a:lnTo>
                </a:path>
              </a:pathLst>
            </a:custGeom>
            <a:noFill/>
            <a:ln w="28575">
              <a:solidFill>
                <a:schemeClr val="accent1"/>
              </a:solidFill>
              <a:miter lim="800000"/>
              <a:headEnd/>
              <a:tailEnd/>
            </a:ln>
          </p:spPr>
          <p:txBody>
            <a:bodyPr rtlCol="0" anchor="ctr"/>
            <a:lstStyle/>
            <a:p>
              <a:pPr algn="ctr"/>
              <a:endParaRPr lang="en-US" dirty="0"/>
            </a:p>
          </p:txBody>
        </p:sp>
        <p:sp>
          <p:nvSpPr>
            <p:cNvPr id="51" name="Freeform 50">
              <a:extLst>
                <a:ext uri="{FF2B5EF4-FFF2-40B4-BE49-F238E27FC236}">
                  <a16:creationId xmlns:a16="http://schemas.microsoft.com/office/drawing/2014/main" id="{5FD5A4A0-4321-F904-9CBB-C963038874FE}"/>
                </a:ext>
              </a:extLst>
            </p:cNvPr>
            <p:cNvSpPr/>
            <p:nvPr/>
          </p:nvSpPr>
          <p:spPr bwMode="auto">
            <a:xfrm>
              <a:off x="2910177" y="-71562"/>
              <a:ext cx="13875026" cy="4063117"/>
            </a:xfrm>
            <a:custGeom>
              <a:avLst/>
              <a:gdLst>
                <a:gd name="connsiteX0" fmla="*/ 13875026 w 13875026"/>
                <a:gd name="connsiteY0" fmla="*/ 0 h 4063117"/>
                <a:gd name="connsiteX1" fmla="*/ 11799736 w 13875026"/>
                <a:gd name="connsiteY1" fmla="*/ 0 h 4063117"/>
                <a:gd name="connsiteX2" fmla="*/ 11799736 w 13875026"/>
                <a:gd name="connsiteY2" fmla="*/ 993913 h 4063117"/>
                <a:gd name="connsiteX3" fmla="*/ 8301162 w 13875026"/>
                <a:gd name="connsiteY3" fmla="*/ 993913 h 4063117"/>
                <a:gd name="connsiteX4" fmla="*/ 8301162 w 13875026"/>
                <a:gd name="connsiteY4" fmla="*/ 1224501 h 4063117"/>
                <a:gd name="connsiteX5" fmla="*/ 6575729 w 13875026"/>
                <a:gd name="connsiteY5" fmla="*/ 1224501 h 4063117"/>
                <a:gd name="connsiteX6" fmla="*/ 6575729 w 13875026"/>
                <a:gd name="connsiteY6" fmla="*/ 1439186 h 4063117"/>
                <a:gd name="connsiteX7" fmla="*/ 5287618 w 13875026"/>
                <a:gd name="connsiteY7" fmla="*/ 1439186 h 4063117"/>
                <a:gd name="connsiteX8" fmla="*/ 5287618 w 13875026"/>
                <a:gd name="connsiteY8" fmla="*/ 1622066 h 4063117"/>
                <a:gd name="connsiteX9" fmla="*/ 4174435 w 13875026"/>
                <a:gd name="connsiteY9" fmla="*/ 1622066 h 4063117"/>
                <a:gd name="connsiteX10" fmla="*/ 4174435 w 13875026"/>
                <a:gd name="connsiteY10" fmla="*/ 1812898 h 4063117"/>
                <a:gd name="connsiteX11" fmla="*/ 4174435 w 13875026"/>
                <a:gd name="connsiteY11" fmla="*/ 1812898 h 4063117"/>
                <a:gd name="connsiteX12" fmla="*/ 4174435 w 13875026"/>
                <a:gd name="connsiteY12" fmla="*/ 1812898 h 4063117"/>
                <a:gd name="connsiteX13" fmla="*/ 4102873 w 13875026"/>
                <a:gd name="connsiteY13" fmla="*/ 1812898 h 4063117"/>
                <a:gd name="connsiteX14" fmla="*/ 4102873 w 13875026"/>
                <a:gd name="connsiteY14" fmla="*/ 1948070 h 4063117"/>
                <a:gd name="connsiteX15" fmla="*/ 4102873 w 13875026"/>
                <a:gd name="connsiteY15" fmla="*/ 1948070 h 4063117"/>
                <a:gd name="connsiteX16" fmla="*/ 4031312 w 13875026"/>
                <a:gd name="connsiteY16" fmla="*/ 1948070 h 4063117"/>
                <a:gd name="connsiteX17" fmla="*/ 4031312 w 13875026"/>
                <a:gd name="connsiteY17" fmla="*/ 2099145 h 4063117"/>
                <a:gd name="connsiteX18" fmla="*/ 3379305 w 13875026"/>
                <a:gd name="connsiteY18" fmla="*/ 2099145 h 4063117"/>
                <a:gd name="connsiteX19" fmla="*/ 3379305 w 13875026"/>
                <a:gd name="connsiteY19" fmla="*/ 2226365 h 4063117"/>
                <a:gd name="connsiteX20" fmla="*/ 2894275 w 13875026"/>
                <a:gd name="connsiteY20" fmla="*/ 2226365 h 4063117"/>
                <a:gd name="connsiteX21" fmla="*/ 2894275 w 13875026"/>
                <a:gd name="connsiteY21" fmla="*/ 2377440 h 4063117"/>
                <a:gd name="connsiteX22" fmla="*/ 2759103 w 13875026"/>
                <a:gd name="connsiteY22" fmla="*/ 2377440 h 4063117"/>
                <a:gd name="connsiteX23" fmla="*/ 2759103 w 13875026"/>
                <a:gd name="connsiteY23" fmla="*/ 2488759 h 4063117"/>
                <a:gd name="connsiteX24" fmla="*/ 2250220 w 13875026"/>
                <a:gd name="connsiteY24" fmla="*/ 2488759 h 4063117"/>
                <a:gd name="connsiteX25" fmla="*/ 2250220 w 13875026"/>
                <a:gd name="connsiteY25" fmla="*/ 2671639 h 4063117"/>
                <a:gd name="connsiteX26" fmla="*/ 1956021 w 13875026"/>
                <a:gd name="connsiteY26" fmla="*/ 2671639 h 4063117"/>
                <a:gd name="connsiteX27" fmla="*/ 1956021 w 13875026"/>
                <a:gd name="connsiteY27" fmla="*/ 2767054 h 4063117"/>
                <a:gd name="connsiteX28" fmla="*/ 1852654 w 13875026"/>
                <a:gd name="connsiteY28" fmla="*/ 2767054 h 4063117"/>
                <a:gd name="connsiteX29" fmla="*/ 1852654 w 13875026"/>
                <a:gd name="connsiteY29" fmla="*/ 2878372 h 4063117"/>
                <a:gd name="connsiteX30" fmla="*/ 1558456 w 13875026"/>
                <a:gd name="connsiteY30" fmla="*/ 2878372 h 4063117"/>
                <a:gd name="connsiteX31" fmla="*/ 1558456 w 13875026"/>
                <a:gd name="connsiteY31" fmla="*/ 2997642 h 4063117"/>
                <a:gd name="connsiteX32" fmla="*/ 1470992 w 13875026"/>
                <a:gd name="connsiteY32" fmla="*/ 2997642 h 4063117"/>
                <a:gd name="connsiteX33" fmla="*/ 1470992 w 13875026"/>
                <a:gd name="connsiteY33" fmla="*/ 3124863 h 4063117"/>
                <a:gd name="connsiteX34" fmla="*/ 1391479 w 13875026"/>
                <a:gd name="connsiteY34" fmla="*/ 3124863 h 4063117"/>
                <a:gd name="connsiteX35" fmla="*/ 1391479 w 13875026"/>
                <a:gd name="connsiteY35" fmla="*/ 3260035 h 4063117"/>
                <a:gd name="connsiteX36" fmla="*/ 1208599 w 13875026"/>
                <a:gd name="connsiteY36" fmla="*/ 3260035 h 4063117"/>
                <a:gd name="connsiteX37" fmla="*/ 1208599 w 13875026"/>
                <a:gd name="connsiteY37" fmla="*/ 3339548 h 4063117"/>
                <a:gd name="connsiteX38" fmla="*/ 1097280 w 13875026"/>
                <a:gd name="connsiteY38" fmla="*/ 3339548 h 4063117"/>
                <a:gd name="connsiteX39" fmla="*/ 1097280 w 13875026"/>
                <a:gd name="connsiteY39" fmla="*/ 3458818 h 4063117"/>
                <a:gd name="connsiteX40" fmla="*/ 739472 w 13875026"/>
                <a:gd name="connsiteY40" fmla="*/ 3458818 h 4063117"/>
                <a:gd name="connsiteX41" fmla="*/ 739472 w 13875026"/>
                <a:gd name="connsiteY41" fmla="*/ 3578087 h 4063117"/>
                <a:gd name="connsiteX42" fmla="*/ 469127 w 13875026"/>
                <a:gd name="connsiteY42" fmla="*/ 3578087 h 4063117"/>
                <a:gd name="connsiteX43" fmla="*/ 469127 w 13875026"/>
                <a:gd name="connsiteY43" fmla="*/ 3673503 h 4063117"/>
                <a:gd name="connsiteX44" fmla="*/ 381663 w 13875026"/>
                <a:gd name="connsiteY44" fmla="*/ 3673503 h 4063117"/>
                <a:gd name="connsiteX45" fmla="*/ 381663 w 13875026"/>
                <a:gd name="connsiteY45" fmla="*/ 3808675 h 4063117"/>
                <a:gd name="connsiteX46" fmla="*/ 103367 w 13875026"/>
                <a:gd name="connsiteY46" fmla="*/ 3808675 h 4063117"/>
                <a:gd name="connsiteX47" fmla="*/ 103367 w 13875026"/>
                <a:gd name="connsiteY47" fmla="*/ 3975652 h 4063117"/>
                <a:gd name="connsiteX48" fmla="*/ 0 w 13875026"/>
                <a:gd name="connsiteY48" fmla="*/ 3975652 h 4063117"/>
                <a:gd name="connsiteX49" fmla="*/ 0 w 13875026"/>
                <a:gd name="connsiteY49" fmla="*/ 4063117 h 40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875026" h="4063117">
                  <a:moveTo>
                    <a:pt x="13875026" y="0"/>
                  </a:moveTo>
                  <a:lnTo>
                    <a:pt x="11799736" y="0"/>
                  </a:lnTo>
                  <a:lnTo>
                    <a:pt x="11799736" y="993913"/>
                  </a:lnTo>
                  <a:lnTo>
                    <a:pt x="8301162" y="993913"/>
                  </a:lnTo>
                  <a:lnTo>
                    <a:pt x="8301162" y="1224501"/>
                  </a:lnTo>
                  <a:lnTo>
                    <a:pt x="6575729" y="1224501"/>
                  </a:lnTo>
                  <a:lnTo>
                    <a:pt x="6575729" y="1439186"/>
                  </a:lnTo>
                  <a:lnTo>
                    <a:pt x="5287618" y="1439186"/>
                  </a:lnTo>
                  <a:lnTo>
                    <a:pt x="5287618" y="1622066"/>
                  </a:lnTo>
                  <a:lnTo>
                    <a:pt x="4174435" y="1622066"/>
                  </a:lnTo>
                  <a:lnTo>
                    <a:pt x="4174435" y="1812898"/>
                  </a:lnTo>
                  <a:lnTo>
                    <a:pt x="4174435" y="1812898"/>
                  </a:lnTo>
                  <a:lnTo>
                    <a:pt x="4174435" y="1812898"/>
                  </a:lnTo>
                  <a:lnTo>
                    <a:pt x="4102873" y="1812898"/>
                  </a:lnTo>
                  <a:lnTo>
                    <a:pt x="4102873" y="1948070"/>
                  </a:lnTo>
                  <a:lnTo>
                    <a:pt x="4102873" y="1948070"/>
                  </a:lnTo>
                  <a:lnTo>
                    <a:pt x="4031312" y="1948070"/>
                  </a:lnTo>
                  <a:lnTo>
                    <a:pt x="4031312" y="2099145"/>
                  </a:lnTo>
                  <a:lnTo>
                    <a:pt x="3379305" y="2099145"/>
                  </a:lnTo>
                  <a:lnTo>
                    <a:pt x="3379305" y="2226365"/>
                  </a:lnTo>
                  <a:lnTo>
                    <a:pt x="2894275" y="2226365"/>
                  </a:lnTo>
                  <a:lnTo>
                    <a:pt x="2894275" y="2377440"/>
                  </a:lnTo>
                  <a:lnTo>
                    <a:pt x="2759103" y="2377440"/>
                  </a:lnTo>
                  <a:lnTo>
                    <a:pt x="2759103" y="2488759"/>
                  </a:lnTo>
                  <a:lnTo>
                    <a:pt x="2250220" y="2488759"/>
                  </a:lnTo>
                  <a:lnTo>
                    <a:pt x="2250220" y="2671639"/>
                  </a:lnTo>
                  <a:lnTo>
                    <a:pt x="1956021" y="2671639"/>
                  </a:lnTo>
                  <a:lnTo>
                    <a:pt x="1956021" y="2767054"/>
                  </a:lnTo>
                  <a:lnTo>
                    <a:pt x="1852654" y="2767054"/>
                  </a:lnTo>
                  <a:lnTo>
                    <a:pt x="1852654" y="2878372"/>
                  </a:lnTo>
                  <a:lnTo>
                    <a:pt x="1558456" y="2878372"/>
                  </a:lnTo>
                  <a:lnTo>
                    <a:pt x="1558456" y="2997642"/>
                  </a:lnTo>
                  <a:lnTo>
                    <a:pt x="1470992" y="2997642"/>
                  </a:lnTo>
                  <a:lnTo>
                    <a:pt x="1470992" y="3124863"/>
                  </a:lnTo>
                  <a:lnTo>
                    <a:pt x="1391479" y="3124863"/>
                  </a:lnTo>
                  <a:lnTo>
                    <a:pt x="1391479" y="3260035"/>
                  </a:lnTo>
                  <a:lnTo>
                    <a:pt x="1208599" y="3260035"/>
                  </a:lnTo>
                  <a:lnTo>
                    <a:pt x="1208599" y="3339548"/>
                  </a:lnTo>
                  <a:lnTo>
                    <a:pt x="1097280" y="3339548"/>
                  </a:lnTo>
                  <a:lnTo>
                    <a:pt x="1097280" y="3458818"/>
                  </a:lnTo>
                  <a:lnTo>
                    <a:pt x="739472" y="3458818"/>
                  </a:lnTo>
                  <a:lnTo>
                    <a:pt x="739472" y="3578087"/>
                  </a:lnTo>
                  <a:lnTo>
                    <a:pt x="469127" y="3578087"/>
                  </a:lnTo>
                  <a:lnTo>
                    <a:pt x="469127" y="3673503"/>
                  </a:lnTo>
                  <a:lnTo>
                    <a:pt x="381663" y="3673503"/>
                  </a:lnTo>
                  <a:lnTo>
                    <a:pt x="381663" y="3808675"/>
                  </a:lnTo>
                  <a:lnTo>
                    <a:pt x="103367" y="3808675"/>
                  </a:lnTo>
                  <a:lnTo>
                    <a:pt x="103367" y="3975652"/>
                  </a:lnTo>
                  <a:lnTo>
                    <a:pt x="0" y="3975652"/>
                  </a:lnTo>
                  <a:lnTo>
                    <a:pt x="0" y="4063117"/>
                  </a:lnTo>
                </a:path>
              </a:pathLst>
            </a:custGeom>
            <a:noFill/>
            <a:ln w="28575">
              <a:solidFill>
                <a:schemeClr val="accent1"/>
              </a:solidFill>
              <a:miter lim="800000"/>
              <a:headEnd/>
              <a:tailEnd/>
            </a:ln>
          </p:spPr>
          <p:txBody>
            <a:bodyPr rtlCol="0" anchor="ctr"/>
            <a:lstStyle/>
            <a:p>
              <a:pPr algn="ctr"/>
              <a:endParaRPr lang="en-US" dirty="0"/>
            </a:p>
          </p:txBody>
        </p:sp>
      </p:grpSp>
      <p:grpSp>
        <p:nvGrpSpPr>
          <p:cNvPr id="55" name="Group 54">
            <a:extLst>
              <a:ext uri="{FF2B5EF4-FFF2-40B4-BE49-F238E27FC236}">
                <a16:creationId xmlns:a16="http://schemas.microsoft.com/office/drawing/2014/main" id="{71E76EB4-E026-ADA1-F851-297C96E4E978}"/>
              </a:ext>
            </a:extLst>
          </p:cNvPr>
          <p:cNvGrpSpPr/>
          <p:nvPr/>
        </p:nvGrpSpPr>
        <p:grpSpPr>
          <a:xfrm>
            <a:off x="1822502" y="4078097"/>
            <a:ext cx="2786357" cy="480685"/>
            <a:chOff x="-2674307" y="6638795"/>
            <a:chExt cx="19459184" cy="3356975"/>
          </a:xfrm>
        </p:grpSpPr>
        <p:sp>
          <p:nvSpPr>
            <p:cNvPr id="56" name="Freeform 55">
              <a:extLst>
                <a:ext uri="{FF2B5EF4-FFF2-40B4-BE49-F238E27FC236}">
                  <a16:creationId xmlns:a16="http://schemas.microsoft.com/office/drawing/2014/main" id="{AA61FA0D-2BD5-813E-D5F6-BA71710DBB16}"/>
                </a:ext>
              </a:extLst>
            </p:cNvPr>
            <p:cNvSpPr/>
            <p:nvPr/>
          </p:nvSpPr>
          <p:spPr bwMode="auto">
            <a:xfrm>
              <a:off x="-2674307" y="6638795"/>
              <a:ext cx="10108504" cy="3356975"/>
            </a:xfrm>
            <a:custGeom>
              <a:avLst/>
              <a:gdLst>
                <a:gd name="connsiteX0" fmla="*/ 0 w 10108504"/>
                <a:gd name="connsiteY0" fmla="*/ 3356975 h 3356975"/>
                <a:gd name="connsiteX1" fmla="*/ 256784 w 10108504"/>
                <a:gd name="connsiteY1" fmla="*/ 3356975 h 3356975"/>
                <a:gd name="connsiteX2" fmla="*/ 256784 w 10108504"/>
                <a:gd name="connsiteY2" fmla="*/ 3256767 h 3356975"/>
                <a:gd name="connsiteX3" fmla="*/ 338203 w 10108504"/>
                <a:gd name="connsiteY3" fmla="*/ 3256767 h 3356975"/>
                <a:gd name="connsiteX4" fmla="*/ 338203 w 10108504"/>
                <a:gd name="connsiteY4" fmla="*/ 3131506 h 3356975"/>
                <a:gd name="connsiteX5" fmla="*/ 532356 w 10108504"/>
                <a:gd name="connsiteY5" fmla="*/ 3131506 h 3356975"/>
                <a:gd name="connsiteX6" fmla="*/ 532356 w 10108504"/>
                <a:gd name="connsiteY6" fmla="*/ 3031298 h 3356975"/>
                <a:gd name="connsiteX7" fmla="*/ 1164921 w 10108504"/>
                <a:gd name="connsiteY7" fmla="*/ 3031298 h 3356975"/>
                <a:gd name="connsiteX8" fmla="*/ 1164921 w 10108504"/>
                <a:gd name="connsiteY8" fmla="*/ 2924827 h 3356975"/>
                <a:gd name="connsiteX9" fmla="*/ 1528175 w 10108504"/>
                <a:gd name="connsiteY9" fmla="*/ 2924827 h 3356975"/>
                <a:gd name="connsiteX10" fmla="*/ 1528175 w 10108504"/>
                <a:gd name="connsiteY10" fmla="*/ 2699358 h 3356975"/>
                <a:gd name="connsiteX11" fmla="*/ 2091847 w 10108504"/>
                <a:gd name="connsiteY11" fmla="*/ 2699358 h 3356975"/>
                <a:gd name="connsiteX12" fmla="*/ 2091847 w 10108504"/>
                <a:gd name="connsiteY12" fmla="*/ 2580361 h 3356975"/>
                <a:gd name="connsiteX13" fmla="*/ 2336104 w 10108504"/>
                <a:gd name="connsiteY13" fmla="*/ 2580361 h 3356975"/>
                <a:gd name="connsiteX14" fmla="*/ 2336104 w 10108504"/>
                <a:gd name="connsiteY14" fmla="*/ 2323578 h 3356975"/>
                <a:gd name="connsiteX15" fmla="*/ 2467628 w 10108504"/>
                <a:gd name="connsiteY15" fmla="*/ 2323578 h 3356975"/>
                <a:gd name="connsiteX16" fmla="*/ 2467628 w 10108504"/>
                <a:gd name="connsiteY16" fmla="*/ 2235895 h 3356975"/>
                <a:gd name="connsiteX17" fmla="*/ 2668044 w 10108504"/>
                <a:gd name="connsiteY17" fmla="*/ 2235895 h 3356975"/>
                <a:gd name="connsiteX18" fmla="*/ 2668044 w 10108504"/>
                <a:gd name="connsiteY18" fmla="*/ 2110635 h 3356975"/>
                <a:gd name="connsiteX19" fmla="*/ 2793304 w 10108504"/>
                <a:gd name="connsiteY19" fmla="*/ 2110635 h 3356975"/>
                <a:gd name="connsiteX20" fmla="*/ 2793304 w 10108504"/>
                <a:gd name="connsiteY20" fmla="*/ 1897693 h 3356975"/>
                <a:gd name="connsiteX21" fmla="*/ 3043825 w 10108504"/>
                <a:gd name="connsiteY21" fmla="*/ 1897693 h 3356975"/>
                <a:gd name="connsiteX22" fmla="*/ 3043825 w 10108504"/>
                <a:gd name="connsiteY22" fmla="*/ 1747380 h 3356975"/>
                <a:gd name="connsiteX23" fmla="*/ 3400817 w 10108504"/>
                <a:gd name="connsiteY23" fmla="*/ 1747380 h 3356975"/>
                <a:gd name="connsiteX24" fmla="*/ 3400817 w 10108504"/>
                <a:gd name="connsiteY24" fmla="*/ 1659698 h 3356975"/>
                <a:gd name="connsiteX25" fmla="*/ 3519814 w 10108504"/>
                <a:gd name="connsiteY25" fmla="*/ 1659698 h 3356975"/>
                <a:gd name="connsiteX26" fmla="*/ 3519814 w 10108504"/>
                <a:gd name="connsiteY26" fmla="*/ 1540701 h 3356975"/>
                <a:gd name="connsiteX27" fmla="*/ 3864280 w 10108504"/>
                <a:gd name="connsiteY27" fmla="*/ 1540701 h 3356975"/>
                <a:gd name="connsiteX28" fmla="*/ 3864280 w 10108504"/>
                <a:gd name="connsiteY28" fmla="*/ 1396652 h 3356975"/>
                <a:gd name="connsiteX29" fmla="*/ 4377847 w 10108504"/>
                <a:gd name="connsiteY29" fmla="*/ 1396652 h 3356975"/>
                <a:gd name="connsiteX30" fmla="*/ 4377847 w 10108504"/>
                <a:gd name="connsiteY30" fmla="*/ 1171183 h 3356975"/>
                <a:gd name="connsiteX31" fmla="*/ 4584526 w 10108504"/>
                <a:gd name="connsiteY31" fmla="*/ 1171183 h 3356975"/>
                <a:gd name="connsiteX32" fmla="*/ 4584526 w 10108504"/>
                <a:gd name="connsiteY32" fmla="*/ 1058449 h 3356975"/>
                <a:gd name="connsiteX33" fmla="*/ 5010411 w 10108504"/>
                <a:gd name="connsiteY33" fmla="*/ 1058449 h 3356975"/>
                <a:gd name="connsiteX34" fmla="*/ 5010411 w 10108504"/>
                <a:gd name="connsiteY34" fmla="*/ 920663 h 3356975"/>
                <a:gd name="connsiteX35" fmla="*/ 5079304 w 10108504"/>
                <a:gd name="connsiteY35" fmla="*/ 920663 h 3356975"/>
                <a:gd name="connsiteX36" fmla="*/ 5079304 w 10108504"/>
                <a:gd name="connsiteY36" fmla="*/ 801665 h 3356975"/>
                <a:gd name="connsiteX37" fmla="*/ 6676373 w 10108504"/>
                <a:gd name="connsiteY37" fmla="*/ 801665 h 3356975"/>
                <a:gd name="connsiteX38" fmla="*/ 6676373 w 10108504"/>
                <a:gd name="connsiteY38" fmla="*/ 707720 h 3356975"/>
                <a:gd name="connsiteX39" fmla="*/ 7121047 w 10108504"/>
                <a:gd name="connsiteY39" fmla="*/ 707720 h 3356975"/>
                <a:gd name="connsiteX40" fmla="*/ 7121047 w 10108504"/>
                <a:gd name="connsiteY40" fmla="*/ 582460 h 3356975"/>
                <a:gd name="connsiteX41" fmla="*/ 7233781 w 10108504"/>
                <a:gd name="connsiteY41" fmla="*/ 582460 h 3356975"/>
                <a:gd name="connsiteX42" fmla="*/ 7233781 w 10108504"/>
                <a:gd name="connsiteY42" fmla="*/ 475989 h 3356975"/>
                <a:gd name="connsiteX43" fmla="*/ 8066762 w 10108504"/>
                <a:gd name="connsiteY43" fmla="*/ 475989 h 3356975"/>
                <a:gd name="connsiteX44" fmla="*/ 8066762 w 10108504"/>
                <a:gd name="connsiteY44" fmla="*/ 331939 h 3356975"/>
                <a:gd name="connsiteX45" fmla="*/ 9645041 w 10108504"/>
                <a:gd name="connsiteY45" fmla="*/ 331939 h 3356975"/>
                <a:gd name="connsiteX46" fmla="*/ 9645041 w 10108504"/>
                <a:gd name="connsiteY46" fmla="*/ 194153 h 3356975"/>
                <a:gd name="connsiteX47" fmla="*/ 10108504 w 10108504"/>
                <a:gd name="connsiteY47" fmla="*/ 194153 h 3356975"/>
                <a:gd name="connsiteX48" fmla="*/ 10108504 w 10108504"/>
                <a:gd name="connsiteY48" fmla="*/ 0 h 335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108504" h="3356975">
                  <a:moveTo>
                    <a:pt x="0" y="3356975"/>
                  </a:moveTo>
                  <a:lnTo>
                    <a:pt x="256784" y="3356975"/>
                  </a:lnTo>
                  <a:lnTo>
                    <a:pt x="256784" y="3256767"/>
                  </a:lnTo>
                  <a:lnTo>
                    <a:pt x="338203" y="3256767"/>
                  </a:lnTo>
                  <a:lnTo>
                    <a:pt x="338203" y="3131506"/>
                  </a:lnTo>
                  <a:lnTo>
                    <a:pt x="532356" y="3131506"/>
                  </a:lnTo>
                  <a:lnTo>
                    <a:pt x="532356" y="3031298"/>
                  </a:lnTo>
                  <a:lnTo>
                    <a:pt x="1164921" y="3031298"/>
                  </a:lnTo>
                  <a:lnTo>
                    <a:pt x="1164921" y="2924827"/>
                  </a:lnTo>
                  <a:lnTo>
                    <a:pt x="1528175" y="2924827"/>
                  </a:lnTo>
                  <a:lnTo>
                    <a:pt x="1528175" y="2699358"/>
                  </a:lnTo>
                  <a:lnTo>
                    <a:pt x="2091847" y="2699358"/>
                  </a:lnTo>
                  <a:lnTo>
                    <a:pt x="2091847" y="2580361"/>
                  </a:lnTo>
                  <a:lnTo>
                    <a:pt x="2336104" y="2580361"/>
                  </a:lnTo>
                  <a:lnTo>
                    <a:pt x="2336104" y="2323578"/>
                  </a:lnTo>
                  <a:lnTo>
                    <a:pt x="2467628" y="2323578"/>
                  </a:lnTo>
                  <a:lnTo>
                    <a:pt x="2467628" y="2235895"/>
                  </a:lnTo>
                  <a:lnTo>
                    <a:pt x="2668044" y="2235895"/>
                  </a:lnTo>
                  <a:lnTo>
                    <a:pt x="2668044" y="2110635"/>
                  </a:lnTo>
                  <a:lnTo>
                    <a:pt x="2793304" y="2110635"/>
                  </a:lnTo>
                  <a:lnTo>
                    <a:pt x="2793304" y="1897693"/>
                  </a:lnTo>
                  <a:lnTo>
                    <a:pt x="3043825" y="1897693"/>
                  </a:lnTo>
                  <a:lnTo>
                    <a:pt x="3043825" y="1747380"/>
                  </a:lnTo>
                  <a:lnTo>
                    <a:pt x="3400817" y="1747380"/>
                  </a:lnTo>
                  <a:lnTo>
                    <a:pt x="3400817" y="1659698"/>
                  </a:lnTo>
                  <a:lnTo>
                    <a:pt x="3519814" y="1659698"/>
                  </a:lnTo>
                  <a:lnTo>
                    <a:pt x="3519814" y="1540701"/>
                  </a:lnTo>
                  <a:lnTo>
                    <a:pt x="3864280" y="1540701"/>
                  </a:lnTo>
                  <a:lnTo>
                    <a:pt x="3864280" y="1396652"/>
                  </a:lnTo>
                  <a:lnTo>
                    <a:pt x="4377847" y="1396652"/>
                  </a:lnTo>
                  <a:lnTo>
                    <a:pt x="4377847" y="1171183"/>
                  </a:lnTo>
                  <a:lnTo>
                    <a:pt x="4584526" y="1171183"/>
                  </a:lnTo>
                  <a:lnTo>
                    <a:pt x="4584526" y="1058449"/>
                  </a:lnTo>
                  <a:lnTo>
                    <a:pt x="5010411" y="1058449"/>
                  </a:lnTo>
                  <a:lnTo>
                    <a:pt x="5010411" y="920663"/>
                  </a:lnTo>
                  <a:lnTo>
                    <a:pt x="5079304" y="920663"/>
                  </a:lnTo>
                  <a:lnTo>
                    <a:pt x="5079304" y="801665"/>
                  </a:lnTo>
                  <a:lnTo>
                    <a:pt x="6676373" y="801665"/>
                  </a:lnTo>
                  <a:lnTo>
                    <a:pt x="6676373" y="707720"/>
                  </a:lnTo>
                  <a:lnTo>
                    <a:pt x="7121047" y="707720"/>
                  </a:lnTo>
                  <a:lnTo>
                    <a:pt x="7121047" y="582460"/>
                  </a:lnTo>
                  <a:lnTo>
                    <a:pt x="7233781" y="582460"/>
                  </a:lnTo>
                  <a:lnTo>
                    <a:pt x="7233781" y="475989"/>
                  </a:lnTo>
                  <a:lnTo>
                    <a:pt x="8066762" y="475989"/>
                  </a:lnTo>
                  <a:lnTo>
                    <a:pt x="8066762" y="331939"/>
                  </a:lnTo>
                  <a:lnTo>
                    <a:pt x="9645041" y="331939"/>
                  </a:lnTo>
                  <a:lnTo>
                    <a:pt x="9645041" y="194153"/>
                  </a:lnTo>
                  <a:lnTo>
                    <a:pt x="10108504" y="194153"/>
                  </a:lnTo>
                  <a:lnTo>
                    <a:pt x="10108504" y="0"/>
                  </a:lnTo>
                </a:path>
              </a:pathLst>
            </a:custGeom>
            <a:noFill/>
            <a:ln w="28575">
              <a:solidFill>
                <a:schemeClr val="accent5"/>
              </a:solidFill>
              <a:miter lim="800000"/>
              <a:headEnd/>
              <a:tailEnd/>
            </a:ln>
          </p:spPr>
          <p:txBody>
            <a:bodyPr rtlCol="0" anchor="ctr"/>
            <a:lstStyle/>
            <a:p>
              <a:pPr algn="ctr"/>
              <a:endParaRPr lang="en-US" dirty="0"/>
            </a:p>
          </p:txBody>
        </p:sp>
        <p:sp>
          <p:nvSpPr>
            <p:cNvPr id="57" name="Freeform 56">
              <a:extLst>
                <a:ext uri="{FF2B5EF4-FFF2-40B4-BE49-F238E27FC236}">
                  <a16:creationId xmlns:a16="http://schemas.microsoft.com/office/drawing/2014/main" id="{E4E21291-0A6E-2FE3-B8E7-1CD8272FDF12}"/>
                </a:ext>
              </a:extLst>
            </p:cNvPr>
            <p:cNvSpPr/>
            <p:nvPr/>
          </p:nvSpPr>
          <p:spPr bwMode="auto">
            <a:xfrm>
              <a:off x="7434197" y="6638795"/>
              <a:ext cx="9350680" cy="144049"/>
            </a:xfrm>
            <a:custGeom>
              <a:avLst/>
              <a:gdLst>
                <a:gd name="connsiteX0" fmla="*/ 9350680 w 9350680"/>
                <a:gd name="connsiteY0" fmla="*/ 0 h 144049"/>
                <a:gd name="connsiteX1" fmla="*/ 0 w 9350680"/>
                <a:gd name="connsiteY1" fmla="*/ 0 h 144049"/>
                <a:gd name="connsiteX2" fmla="*/ 0 w 9350680"/>
                <a:gd name="connsiteY2" fmla="*/ 144049 h 144049"/>
              </a:gdLst>
              <a:ahLst/>
              <a:cxnLst>
                <a:cxn ang="0">
                  <a:pos x="connsiteX0" y="connsiteY0"/>
                </a:cxn>
                <a:cxn ang="0">
                  <a:pos x="connsiteX1" y="connsiteY1"/>
                </a:cxn>
                <a:cxn ang="0">
                  <a:pos x="connsiteX2" y="connsiteY2"/>
                </a:cxn>
              </a:cxnLst>
              <a:rect l="l" t="t" r="r" b="b"/>
              <a:pathLst>
                <a:path w="9350680" h="144049">
                  <a:moveTo>
                    <a:pt x="9350680" y="0"/>
                  </a:moveTo>
                  <a:lnTo>
                    <a:pt x="0" y="0"/>
                  </a:lnTo>
                  <a:lnTo>
                    <a:pt x="0" y="144049"/>
                  </a:lnTo>
                </a:path>
              </a:pathLst>
            </a:custGeom>
            <a:noFill/>
            <a:ln w="28575">
              <a:solidFill>
                <a:schemeClr val="accent5"/>
              </a:solidFill>
              <a:miter lim="800000"/>
              <a:headEnd/>
              <a:tailEnd/>
            </a:ln>
          </p:spPr>
          <p:txBody>
            <a:bodyPr rtlCol="0" anchor="ctr"/>
            <a:lstStyle/>
            <a:p>
              <a:pPr algn="ctr"/>
              <a:endParaRPr lang="en-US" dirty="0"/>
            </a:p>
          </p:txBody>
        </p:sp>
      </p:grpSp>
      <p:grpSp>
        <p:nvGrpSpPr>
          <p:cNvPr id="61" name="Group 60">
            <a:extLst>
              <a:ext uri="{FF2B5EF4-FFF2-40B4-BE49-F238E27FC236}">
                <a16:creationId xmlns:a16="http://schemas.microsoft.com/office/drawing/2014/main" id="{C4AC8776-36D1-76E5-040C-64A21EA02F1F}"/>
              </a:ext>
            </a:extLst>
          </p:cNvPr>
          <p:cNvGrpSpPr/>
          <p:nvPr/>
        </p:nvGrpSpPr>
        <p:grpSpPr>
          <a:xfrm>
            <a:off x="1812053" y="3113427"/>
            <a:ext cx="2796807" cy="1448088"/>
            <a:chOff x="-2630384" y="-23648"/>
            <a:chExt cx="19357598" cy="10022671"/>
          </a:xfrm>
        </p:grpSpPr>
        <p:sp>
          <p:nvSpPr>
            <p:cNvPr id="62" name="Freeform 61">
              <a:extLst>
                <a:ext uri="{FF2B5EF4-FFF2-40B4-BE49-F238E27FC236}">
                  <a16:creationId xmlns:a16="http://schemas.microsoft.com/office/drawing/2014/main" id="{125D6541-AE0E-340E-2EDB-34D60417BE17}"/>
                </a:ext>
              </a:extLst>
            </p:cNvPr>
            <p:cNvSpPr/>
            <p:nvPr/>
          </p:nvSpPr>
          <p:spPr bwMode="auto">
            <a:xfrm>
              <a:off x="-2630384" y="5866410"/>
              <a:ext cx="10183090" cy="4132613"/>
            </a:xfrm>
            <a:custGeom>
              <a:avLst/>
              <a:gdLst>
                <a:gd name="connsiteX0" fmla="*/ 0 w 10183090"/>
                <a:gd name="connsiteY0" fmla="*/ 4132613 h 4132613"/>
                <a:gd name="connsiteX1" fmla="*/ 985652 w 10183090"/>
                <a:gd name="connsiteY1" fmla="*/ 4132613 h 4132613"/>
                <a:gd name="connsiteX2" fmla="*/ 985652 w 10183090"/>
                <a:gd name="connsiteY2" fmla="*/ 4013860 h 4132613"/>
                <a:gd name="connsiteX3" fmla="*/ 2654135 w 10183090"/>
                <a:gd name="connsiteY3" fmla="*/ 4013860 h 4132613"/>
                <a:gd name="connsiteX4" fmla="*/ 2654135 w 10183090"/>
                <a:gd name="connsiteY4" fmla="*/ 3883232 h 4132613"/>
                <a:gd name="connsiteX5" fmla="*/ 3811979 w 10183090"/>
                <a:gd name="connsiteY5" fmla="*/ 3883232 h 4132613"/>
                <a:gd name="connsiteX6" fmla="*/ 3811979 w 10183090"/>
                <a:gd name="connsiteY6" fmla="*/ 3806042 h 4132613"/>
                <a:gd name="connsiteX7" fmla="*/ 4233553 w 10183090"/>
                <a:gd name="connsiteY7" fmla="*/ 3806042 h 4132613"/>
                <a:gd name="connsiteX8" fmla="*/ 4233553 w 10183090"/>
                <a:gd name="connsiteY8" fmla="*/ 3663538 h 4132613"/>
                <a:gd name="connsiteX9" fmla="*/ 4524498 w 10183090"/>
                <a:gd name="connsiteY9" fmla="*/ 3663538 h 4132613"/>
                <a:gd name="connsiteX10" fmla="*/ 4524498 w 10183090"/>
                <a:gd name="connsiteY10" fmla="*/ 3544785 h 4132613"/>
                <a:gd name="connsiteX11" fmla="*/ 4595750 w 10183090"/>
                <a:gd name="connsiteY11" fmla="*/ 3544785 h 4132613"/>
                <a:gd name="connsiteX12" fmla="*/ 4595750 w 10183090"/>
                <a:gd name="connsiteY12" fmla="*/ 3420094 h 4132613"/>
                <a:gd name="connsiteX13" fmla="*/ 5064826 w 10183090"/>
                <a:gd name="connsiteY13" fmla="*/ 3420094 h 4132613"/>
                <a:gd name="connsiteX14" fmla="*/ 5064826 w 10183090"/>
                <a:gd name="connsiteY14" fmla="*/ 3188525 h 4132613"/>
                <a:gd name="connsiteX15" fmla="*/ 5302332 w 10183090"/>
                <a:gd name="connsiteY15" fmla="*/ 3188525 h 4132613"/>
                <a:gd name="connsiteX16" fmla="*/ 5302332 w 10183090"/>
                <a:gd name="connsiteY16" fmla="*/ 3087585 h 4132613"/>
                <a:gd name="connsiteX17" fmla="*/ 5907974 w 10183090"/>
                <a:gd name="connsiteY17" fmla="*/ 3087585 h 4132613"/>
                <a:gd name="connsiteX18" fmla="*/ 5907974 w 10183090"/>
                <a:gd name="connsiteY18" fmla="*/ 2956956 h 4132613"/>
                <a:gd name="connsiteX19" fmla="*/ 5985163 w 10183090"/>
                <a:gd name="connsiteY19" fmla="*/ 2956956 h 4132613"/>
                <a:gd name="connsiteX20" fmla="*/ 5985163 w 10183090"/>
                <a:gd name="connsiteY20" fmla="*/ 2844141 h 4132613"/>
                <a:gd name="connsiteX21" fmla="*/ 6074228 w 10183090"/>
                <a:gd name="connsiteY21" fmla="*/ 2844141 h 4132613"/>
                <a:gd name="connsiteX22" fmla="*/ 6074228 w 10183090"/>
                <a:gd name="connsiteY22" fmla="*/ 2731325 h 4132613"/>
                <a:gd name="connsiteX23" fmla="*/ 6222670 w 10183090"/>
                <a:gd name="connsiteY23" fmla="*/ 2731325 h 4132613"/>
                <a:gd name="connsiteX24" fmla="*/ 6222670 w 10183090"/>
                <a:gd name="connsiteY24" fmla="*/ 2493819 h 4132613"/>
                <a:gd name="connsiteX25" fmla="*/ 6561116 w 10183090"/>
                <a:gd name="connsiteY25" fmla="*/ 2493819 h 4132613"/>
                <a:gd name="connsiteX26" fmla="*/ 6561116 w 10183090"/>
                <a:gd name="connsiteY26" fmla="*/ 2363190 h 4132613"/>
                <a:gd name="connsiteX27" fmla="*/ 6899563 w 10183090"/>
                <a:gd name="connsiteY27" fmla="*/ 2363190 h 4132613"/>
                <a:gd name="connsiteX28" fmla="*/ 6899563 w 10183090"/>
                <a:gd name="connsiteY28" fmla="*/ 2244437 h 4132613"/>
                <a:gd name="connsiteX29" fmla="*/ 6982690 w 10183090"/>
                <a:gd name="connsiteY29" fmla="*/ 2244437 h 4132613"/>
                <a:gd name="connsiteX30" fmla="*/ 6982690 w 10183090"/>
                <a:gd name="connsiteY30" fmla="*/ 2155372 h 4132613"/>
                <a:gd name="connsiteX31" fmla="*/ 7101444 w 10183090"/>
                <a:gd name="connsiteY31" fmla="*/ 2155372 h 4132613"/>
                <a:gd name="connsiteX32" fmla="*/ 7101444 w 10183090"/>
                <a:gd name="connsiteY32" fmla="*/ 2018806 h 4132613"/>
                <a:gd name="connsiteX33" fmla="*/ 7321137 w 10183090"/>
                <a:gd name="connsiteY33" fmla="*/ 2018806 h 4132613"/>
                <a:gd name="connsiteX34" fmla="*/ 7321137 w 10183090"/>
                <a:gd name="connsiteY34" fmla="*/ 1900052 h 4132613"/>
                <a:gd name="connsiteX35" fmla="*/ 7790213 w 10183090"/>
                <a:gd name="connsiteY35" fmla="*/ 1900052 h 4132613"/>
                <a:gd name="connsiteX36" fmla="*/ 7790213 w 10183090"/>
                <a:gd name="connsiteY36" fmla="*/ 1739735 h 4132613"/>
                <a:gd name="connsiteX37" fmla="*/ 7932716 w 10183090"/>
                <a:gd name="connsiteY37" fmla="*/ 1739735 h 4132613"/>
                <a:gd name="connsiteX38" fmla="*/ 7932716 w 10183090"/>
                <a:gd name="connsiteY38" fmla="*/ 1656608 h 4132613"/>
                <a:gd name="connsiteX39" fmla="*/ 8193974 w 10183090"/>
                <a:gd name="connsiteY39" fmla="*/ 1656608 h 4132613"/>
                <a:gd name="connsiteX40" fmla="*/ 8193974 w 10183090"/>
                <a:gd name="connsiteY40" fmla="*/ 1502229 h 4132613"/>
                <a:gd name="connsiteX41" fmla="*/ 8294914 w 10183090"/>
                <a:gd name="connsiteY41" fmla="*/ 1502229 h 4132613"/>
                <a:gd name="connsiteX42" fmla="*/ 8294914 w 10183090"/>
                <a:gd name="connsiteY42" fmla="*/ 1413164 h 4132613"/>
                <a:gd name="connsiteX43" fmla="*/ 8698675 w 10183090"/>
                <a:gd name="connsiteY43" fmla="*/ 1413164 h 4132613"/>
                <a:gd name="connsiteX44" fmla="*/ 8698675 w 10183090"/>
                <a:gd name="connsiteY44" fmla="*/ 1258785 h 4132613"/>
                <a:gd name="connsiteX45" fmla="*/ 8829303 w 10183090"/>
                <a:gd name="connsiteY45" fmla="*/ 1258785 h 4132613"/>
                <a:gd name="connsiteX46" fmla="*/ 8829303 w 10183090"/>
                <a:gd name="connsiteY46" fmla="*/ 1134094 h 4132613"/>
                <a:gd name="connsiteX47" fmla="*/ 9179626 w 10183090"/>
                <a:gd name="connsiteY47" fmla="*/ 1134094 h 4132613"/>
                <a:gd name="connsiteX48" fmla="*/ 9179626 w 10183090"/>
                <a:gd name="connsiteY48" fmla="*/ 973777 h 4132613"/>
                <a:gd name="connsiteX49" fmla="*/ 9286503 w 10183090"/>
                <a:gd name="connsiteY49" fmla="*/ 973777 h 4132613"/>
                <a:gd name="connsiteX50" fmla="*/ 9286503 w 10183090"/>
                <a:gd name="connsiteY50" fmla="*/ 849086 h 4132613"/>
                <a:gd name="connsiteX51" fmla="*/ 9446820 w 10183090"/>
                <a:gd name="connsiteY51" fmla="*/ 849086 h 4132613"/>
                <a:gd name="connsiteX52" fmla="*/ 9446820 w 10183090"/>
                <a:gd name="connsiteY52" fmla="*/ 688769 h 4132613"/>
                <a:gd name="connsiteX53" fmla="*/ 9767454 w 10183090"/>
                <a:gd name="connsiteY53" fmla="*/ 688769 h 4132613"/>
                <a:gd name="connsiteX54" fmla="*/ 9767454 w 10183090"/>
                <a:gd name="connsiteY54" fmla="*/ 344385 h 4132613"/>
                <a:gd name="connsiteX55" fmla="*/ 10058400 w 10183090"/>
                <a:gd name="connsiteY55" fmla="*/ 344385 h 4132613"/>
                <a:gd name="connsiteX56" fmla="*/ 10058400 w 10183090"/>
                <a:gd name="connsiteY56" fmla="*/ 166255 h 4132613"/>
                <a:gd name="connsiteX57" fmla="*/ 10183090 w 10183090"/>
                <a:gd name="connsiteY57" fmla="*/ 166255 h 4132613"/>
                <a:gd name="connsiteX58" fmla="*/ 10183090 w 10183090"/>
                <a:gd name="connsiteY58" fmla="*/ 0 h 41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183090" h="4132613">
                  <a:moveTo>
                    <a:pt x="0" y="4132613"/>
                  </a:moveTo>
                  <a:lnTo>
                    <a:pt x="985652" y="4132613"/>
                  </a:lnTo>
                  <a:lnTo>
                    <a:pt x="985652" y="4013860"/>
                  </a:lnTo>
                  <a:lnTo>
                    <a:pt x="2654135" y="4013860"/>
                  </a:lnTo>
                  <a:lnTo>
                    <a:pt x="2654135" y="3883232"/>
                  </a:lnTo>
                  <a:lnTo>
                    <a:pt x="3811979" y="3883232"/>
                  </a:lnTo>
                  <a:lnTo>
                    <a:pt x="3811979" y="3806042"/>
                  </a:lnTo>
                  <a:lnTo>
                    <a:pt x="4233553" y="3806042"/>
                  </a:lnTo>
                  <a:lnTo>
                    <a:pt x="4233553" y="3663538"/>
                  </a:lnTo>
                  <a:lnTo>
                    <a:pt x="4524498" y="3663538"/>
                  </a:lnTo>
                  <a:lnTo>
                    <a:pt x="4524498" y="3544785"/>
                  </a:lnTo>
                  <a:lnTo>
                    <a:pt x="4595750" y="3544785"/>
                  </a:lnTo>
                  <a:lnTo>
                    <a:pt x="4595750" y="3420094"/>
                  </a:lnTo>
                  <a:lnTo>
                    <a:pt x="5064826" y="3420094"/>
                  </a:lnTo>
                  <a:lnTo>
                    <a:pt x="5064826" y="3188525"/>
                  </a:lnTo>
                  <a:lnTo>
                    <a:pt x="5302332" y="3188525"/>
                  </a:lnTo>
                  <a:lnTo>
                    <a:pt x="5302332" y="3087585"/>
                  </a:lnTo>
                  <a:lnTo>
                    <a:pt x="5907974" y="3087585"/>
                  </a:lnTo>
                  <a:lnTo>
                    <a:pt x="5907974" y="2956956"/>
                  </a:lnTo>
                  <a:lnTo>
                    <a:pt x="5985163" y="2956956"/>
                  </a:lnTo>
                  <a:lnTo>
                    <a:pt x="5985163" y="2844141"/>
                  </a:lnTo>
                  <a:lnTo>
                    <a:pt x="6074228" y="2844141"/>
                  </a:lnTo>
                  <a:lnTo>
                    <a:pt x="6074228" y="2731325"/>
                  </a:lnTo>
                  <a:lnTo>
                    <a:pt x="6222670" y="2731325"/>
                  </a:lnTo>
                  <a:lnTo>
                    <a:pt x="6222670" y="2493819"/>
                  </a:lnTo>
                  <a:lnTo>
                    <a:pt x="6561116" y="2493819"/>
                  </a:lnTo>
                  <a:lnTo>
                    <a:pt x="6561116" y="2363190"/>
                  </a:lnTo>
                  <a:lnTo>
                    <a:pt x="6899563" y="2363190"/>
                  </a:lnTo>
                  <a:lnTo>
                    <a:pt x="6899563" y="2244437"/>
                  </a:lnTo>
                  <a:lnTo>
                    <a:pt x="6982690" y="2244437"/>
                  </a:lnTo>
                  <a:lnTo>
                    <a:pt x="6982690" y="2155372"/>
                  </a:lnTo>
                  <a:lnTo>
                    <a:pt x="7101444" y="2155372"/>
                  </a:lnTo>
                  <a:lnTo>
                    <a:pt x="7101444" y="2018806"/>
                  </a:lnTo>
                  <a:lnTo>
                    <a:pt x="7321137" y="2018806"/>
                  </a:lnTo>
                  <a:lnTo>
                    <a:pt x="7321137" y="1900052"/>
                  </a:lnTo>
                  <a:lnTo>
                    <a:pt x="7790213" y="1900052"/>
                  </a:lnTo>
                  <a:lnTo>
                    <a:pt x="7790213" y="1739735"/>
                  </a:lnTo>
                  <a:lnTo>
                    <a:pt x="7932716" y="1739735"/>
                  </a:lnTo>
                  <a:lnTo>
                    <a:pt x="7932716" y="1656608"/>
                  </a:lnTo>
                  <a:lnTo>
                    <a:pt x="8193974" y="1656608"/>
                  </a:lnTo>
                  <a:lnTo>
                    <a:pt x="8193974" y="1502229"/>
                  </a:lnTo>
                  <a:lnTo>
                    <a:pt x="8294914" y="1502229"/>
                  </a:lnTo>
                  <a:lnTo>
                    <a:pt x="8294914" y="1413164"/>
                  </a:lnTo>
                  <a:lnTo>
                    <a:pt x="8698675" y="1413164"/>
                  </a:lnTo>
                  <a:lnTo>
                    <a:pt x="8698675" y="1258785"/>
                  </a:lnTo>
                  <a:lnTo>
                    <a:pt x="8829303" y="1258785"/>
                  </a:lnTo>
                  <a:lnTo>
                    <a:pt x="8829303" y="1134094"/>
                  </a:lnTo>
                  <a:lnTo>
                    <a:pt x="9179626" y="1134094"/>
                  </a:lnTo>
                  <a:lnTo>
                    <a:pt x="9179626" y="973777"/>
                  </a:lnTo>
                  <a:lnTo>
                    <a:pt x="9286503" y="973777"/>
                  </a:lnTo>
                  <a:lnTo>
                    <a:pt x="9286503" y="849086"/>
                  </a:lnTo>
                  <a:lnTo>
                    <a:pt x="9446820" y="849086"/>
                  </a:lnTo>
                  <a:lnTo>
                    <a:pt x="9446820" y="688769"/>
                  </a:lnTo>
                  <a:lnTo>
                    <a:pt x="9767454" y="688769"/>
                  </a:lnTo>
                  <a:lnTo>
                    <a:pt x="9767454" y="344385"/>
                  </a:lnTo>
                  <a:lnTo>
                    <a:pt x="10058400" y="344385"/>
                  </a:lnTo>
                  <a:lnTo>
                    <a:pt x="10058400" y="166255"/>
                  </a:lnTo>
                  <a:lnTo>
                    <a:pt x="10183090" y="166255"/>
                  </a:lnTo>
                  <a:lnTo>
                    <a:pt x="10183090" y="0"/>
                  </a:lnTo>
                </a:path>
              </a:pathLst>
            </a:custGeom>
            <a:noFill/>
            <a:ln w="28575">
              <a:solidFill>
                <a:schemeClr val="accent4"/>
              </a:solidFill>
              <a:miter lim="800000"/>
              <a:headEnd/>
              <a:tailEnd/>
            </a:ln>
          </p:spPr>
          <p:txBody>
            <a:bodyPr rtlCol="0" anchor="ctr"/>
            <a:lstStyle/>
            <a:p>
              <a:pPr algn="ctr"/>
              <a:endParaRPr lang="en-US" dirty="0"/>
            </a:p>
          </p:txBody>
        </p:sp>
        <p:sp>
          <p:nvSpPr>
            <p:cNvPr id="63" name="Freeform 62">
              <a:extLst>
                <a:ext uri="{FF2B5EF4-FFF2-40B4-BE49-F238E27FC236}">
                  <a16:creationId xmlns:a16="http://schemas.microsoft.com/office/drawing/2014/main" id="{1746925C-1B11-33DC-AB9F-EE31BB55AE2F}"/>
                </a:ext>
              </a:extLst>
            </p:cNvPr>
            <p:cNvSpPr/>
            <p:nvPr/>
          </p:nvSpPr>
          <p:spPr bwMode="auto">
            <a:xfrm>
              <a:off x="7551683" y="-23648"/>
              <a:ext cx="9175531" cy="5896303"/>
            </a:xfrm>
            <a:custGeom>
              <a:avLst/>
              <a:gdLst>
                <a:gd name="connsiteX0" fmla="*/ 9175531 w 9175531"/>
                <a:gd name="connsiteY0" fmla="*/ 0 h 5896303"/>
                <a:gd name="connsiteX1" fmla="*/ 5975131 w 9175531"/>
                <a:gd name="connsiteY1" fmla="*/ 0 h 5896303"/>
                <a:gd name="connsiteX2" fmla="*/ 5975131 w 9175531"/>
                <a:gd name="connsiteY2" fmla="*/ 433551 h 5896303"/>
                <a:gd name="connsiteX3" fmla="*/ 5376041 w 9175531"/>
                <a:gd name="connsiteY3" fmla="*/ 433551 h 5896303"/>
                <a:gd name="connsiteX4" fmla="*/ 5376041 w 9175531"/>
                <a:gd name="connsiteY4" fmla="*/ 819807 h 5896303"/>
                <a:gd name="connsiteX5" fmla="*/ 4895193 w 9175531"/>
                <a:gd name="connsiteY5" fmla="*/ 819807 h 5896303"/>
                <a:gd name="connsiteX6" fmla="*/ 4895193 w 9175531"/>
                <a:gd name="connsiteY6" fmla="*/ 1190296 h 5896303"/>
                <a:gd name="connsiteX7" fmla="*/ 4540469 w 9175531"/>
                <a:gd name="connsiteY7" fmla="*/ 1190296 h 5896303"/>
                <a:gd name="connsiteX8" fmla="*/ 4540469 w 9175531"/>
                <a:gd name="connsiteY8" fmla="*/ 1489841 h 5896303"/>
                <a:gd name="connsiteX9" fmla="*/ 4367048 w 9175531"/>
                <a:gd name="connsiteY9" fmla="*/ 1489841 h 5896303"/>
                <a:gd name="connsiteX10" fmla="*/ 4367048 w 9175531"/>
                <a:gd name="connsiteY10" fmla="*/ 1836682 h 5896303"/>
                <a:gd name="connsiteX11" fmla="*/ 4280338 w 9175531"/>
                <a:gd name="connsiteY11" fmla="*/ 1836682 h 5896303"/>
                <a:gd name="connsiteX12" fmla="*/ 4280338 w 9175531"/>
                <a:gd name="connsiteY12" fmla="*/ 2183524 h 5896303"/>
                <a:gd name="connsiteX13" fmla="*/ 4083269 w 9175531"/>
                <a:gd name="connsiteY13" fmla="*/ 2183524 h 5896303"/>
                <a:gd name="connsiteX14" fmla="*/ 4083269 w 9175531"/>
                <a:gd name="connsiteY14" fmla="*/ 2530365 h 5896303"/>
                <a:gd name="connsiteX15" fmla="*/ 3909848 w 9175531"/>
                <a:gd name="connsiteY15" fmla="*/ 2530365 h 5896303"/>
                <a:gd name="connsiteX16" fmla="*/ 3909848 w 9175531"/>
                <a:gd name="connsiteY16" fmla="*/ 2782614 h 5896303"/>
                <a:gd name="connsiteX17" fmla="*/ 3555124 w 9175531"/>
                <a:gd name="connsiteY17" fmla="*/ 2782614 h 5896303"/>
                <a:gd name="connsiteX18" fmla="*/ 3555124 w 9175531"/>
                <a:gd name="connsiteY18" fmla="*/ 3019096 h 5896303"/>
                <a:gd name="connsiteX19" fmla="*/ 3263462 w 9175531"/>
                <a:gd name="connsiteY19" fmla="*/ 3019096 h 5896303"/>
                <a:gd name="connsiteX20" fmla="*/ 3263462 w 9175531"/>
                <a:gd name="connsiteY20" fmla="*/ 3271345 h 5896303"/>
                <a:gd name="connsiteX21" fmla="*/ 3160986 w 9175531"/>
                <a:gd name="connsiteY21" fmla="*/ 3271345 h 5896303"/>
                <a:gd name="connsiteX22" fmla="*/ 2585545 w 9175531"/>
                <a:gd name="connsiteY22" fmla="*/ 3271345 h 5896303"/>
                <a:gd name="connsiteX23" fmla="*/ 2585545 w 9175531"/>
                <a:gd name="connsiteY23" fmla="*/ 3515710 h 5896303"/>
                <a:gd name="connsiteX24" fmla="*/ 2073165 w 9175531"/>
                <a:gd name="connsiteY24" fmla="*/ 3515710 h 5896303"/>
                <a:gd name="connsiteX25" fmla="*/ 2073165 w 9175531"/>
                <a:gd name="connsiteY25" fmla="*/ 3767958 h 5896303"/>
                <a:gd name="connsiteX26" fmla="*/ 1860331 w 9175531"/>
                <a:gd name="connsiteY26" fmla="*/ 3767958 h 5896303"/>
                <a:gd name="connsiteX27" fmla="*/ 1860331 w 9175531"/>
                <a:gd name="connsiteY27" fmla="*/ 3988676 h 5896303"/>
                <a:gd name="connsiteX28" fmla="*/ 1686910 w 9175531"/>
                <a:gd name="connsiteY28" fmla="*/ 3988676 h 5896303"/>
                <a:gd name="connsiteX29" fmla="*/ 1686910 w 9175531"/>
                <a:gd name="connsiteY29" fmla="*/ 4193627 h 5896303"/>
                <a:gd name="connsiteX30" fmla="*/ 1529255 w 9175531"/>
                <a:gd name="connsiteY30" fmla="*/ 4193627 h 5896303"/>
                <a:gd name="connsiteX31" fmla="*/ 1529255 w 9175531"/>
                <a:gd name="connsiteY31" fmla="*/ 4382814 h 5896303"/>
                <a:gd name="connsiteX32" fmla="*/ 1458310 w 9175531"/>
                <a:gd name="connsiteY32" fmla="*/ 4382814 h 5896303"/>
                <a:gd name="connsiteX33" fmla="*/ 1458310 w 9175531"/>
                <a:gd name="connsiteY33" fmla="*/ 4587765 h 5896303"/>
                <a:gd name="connsiteX34" fmla="*/ 1387365 w 9175531"/>
                <a:gd name="connsiteY34" fmla="*/ 4587765 h 5896303"/>
                <a:gd name="connsiteX35" fmla="*/ 1387365 w 9175531"/>
                <a:gd name="connsiteY35" fmla="*/ 4769069 h 5896303"/>
                <a:gd name="connsiteX36" fmla="*/ 1072055 w 9175531"/>
                <a:gd name="connsiteY36" fmla="*/ 4769069 h 5896303"/>
                <a:gd name="connsiteX37" fmla="*/ 1072055 w 9175531"/>
                <a:gd name="connsiteY37" fmla="*/ 5194738 h 5896303"/>
                <a:gd name="connsiteX38" fmla="*/ 898634 w 9175531"/>
                <a:gd name="connsiteY38" fmla="*/ 5194738 h 5896303"/>
                <a:gd name="connsiteX39" fmla="*/ 898634 w 9175531"/>
                <a:gd name="connsiteY39" fmla="*/ 5368158 h 5896303"/>
                <a:gd name="connsiteX40" fmla="*/ 772510 w 9175531"/>
                <a:gd name="connsiteY40" fmla="*/ 5368158 h 5896303"/>
                <a:gd name="connsiteX41" fmla="*/ 772510 w 9175531"/>
                <a:gd name="connsiteY41" fmla="*/ 5573110 h 5896303"/>
                <a:gd name="connsiteX42" fmla="*/ 772510 w 9175531"/>
                <a:gd name="connsiteY42" fmla="*/ 5573110 h 5896303"/>
                <a:gd name="connsiteX43" fmla="*/ 772510 w 9175531"/>
                <a:gd name="connsiteY43" fmla="*/ 5573110 h 5896303"/>
                <a:gd name="connsiteX44" fmla="*/ 717331 w 9175531"/>
                <a:gd name="connsiteY44" fmla="*/ 5573110 h 5896303"/>
                <a:gd name="connsiteX45" fmla="*/ 717331 w 9175531"/>
                <a:gd name="connsiteY45" fmla="*/ 5738648 h 5896303"/>
                <a:gd name="connsiteX46" fmla="*/ 575441 w 9175531"/>
                <a:gd name="connsiteY46" fmla="*/ 5738648 h 5896303"/>
                <a:gd name="connsiteX47" fmla="*/ 575441 w 9175531"/>
                <a:gd name="connsiteY47" fmla="*/ 5896303 h 5896303"/>
                <a:gd name="connsiteX48" fmla="*/ 0 w 9175531"/>
                <a:gd name="connsiteY48" fmla="*/ 5896303 h 5896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175531" h="5896303">
                  <a:moveTo>
                    <a:pt x="9175531" y="0"/>
                  </a:moveTo>
                  <a:lnTo>
                    <a:pt x="5975131" y="0"/>
                  </a:lnTo>
                  <a:lnTo>
                    <a:pt x="5975131" y="433551"/>
                  </a:lnTo>
                  <a:lnTo>
                    <a:pt x="5376041" y="433551"/>
                  </a:lnTo>
                  <a:lnTo>
                    <a:pt x="5376041" y="819807"/>
                  </a:lnTo>
                  <a:lnTo>
                    <a:pt x="4895193" y="819807"/>
                  </a:lnTo>
                  <a:lnTo>
                    <a:pt x="4895193" y="1190296"/>
                  </a:lnTo>
                  <a:lnTo>
                    <a:pt x="4540469" y="1190296"/>
                  </a:lnTo>
                  <a:lnTo>
                    <a:pt x="4540469" y="1489841"/>
                  </a:lnTo>
                  <a:lnTo>
                    <a:pt x="4367048" y="1489841"/>
                  </a:lnTo>
                  <a:lnTo>
                    <a:pt x="4367048" y="1836682"/>
                  </a:lnTo>
                  <a:lnTo>
                    <a:pt x="4280338" y="1836682"/>
                  </a:lnTo>
                  <a:lnTo>
                    <a:pt x="4280338" y="2183524"/>
                  </a:lnTo>
                  <a:lnTo>
                    <a:pt x="4083269" y="2183524"/>
                  </a:lnTo>
                  <a:lnTo>
                    <a:pt x="4083269" y="2530365"/>
                  </a:lnTo>
                  <a:lnTo>
                    <a:pt x="3909848" y="2530365"/>
                  </a:lnTo>
                  <a:lnTo>
                    <a:pt x="3909848" y="2782614"/>
                  </a:lnTo>
                  <a:lnTo>
                    <a:pt x="3555124" y="2782614"/>
                  </a:lnTo>
                  <a:lnTo>
                    <a:pt x="3555124" y="3019096"/>
                  </a:lnTo>
                  <a:lnTo>
                    <a:pt x="3263462" y="3019096"/>
                  </a:lnTo>
                  <a:lnTo>
                    <a:pt x="3263462" y="3271345"/>
                  </a:lnTo>
                  <a:lnTo>
                    <a:pt x="3160986" y="3271345"/>
                  </a:lnTo>
                  <a:lnTo>
                    <a:pt x="2585545" y="3271345"/>
                  </a:lnTo>
                  <a:lnTo>
                    <a:pt x="2585545" y="3515710"/>
                  </a:lnTo>
                  <a:lnTo>
                    <a:pt x="2073165" y="3515710"/>
                  </a:lnTo>
                  <a:lnTo>
                    <a:pt x="2073165" y="3767958"/>
                  </a:lnTo>
                  <a:lnTo>
                    <a:pt x="1860331" y="3767958"/>
                  </a:lnTo>
                  <a:lnTo>
                    <a:pt x="1860331" y="3988676"/>
                  </a:lnTo>
                  <a:lnTo>
                    <a:pt x="1686910" y="3988676"/>
                  </a:lnTo>
                  <a:lnTo>
                    <a:pt x="1686910" y="4193627"/>
                  </a:lnTo>
                  <a:lnTo>
                    <a:pt x="1529255" y="4193627"/>
                  </a:lnTo>
                  <a:lnTo>
                    <a:pt x="1529255" y="4382814"/>
                  </a:lnTo>
                  <a:lnTo>
                    <a:pt x="1458310" y="4382814"/>
                  </a:lnTo>
                  <a:lnTo>
                    <a:pt x="1458310" y="4587765"/>
                  </a:lnTo>
                  <a:lnTo>
                    <a:pt x="1387365" y="4587765"/>
                  </a:lnTo>
                  <a:lnTo>
                    <a:pt x="1387365" y="4769069"/>
                  </a:lnTo>
                  <a:lnTo>
                    <a:pt x="1072055" y="4769069"/>
                  </a:lnTo>
                  <a:lnTo>
                    <a:pt x="1072055" y="5194738"/>
                  </a:lnTo>
                  <a:lnTo>
                    <a:pt x="898634" y="5194738"/>
                  </a:lnTo>
                  <a:lnTo>
                    <a:pt x="898634" y="5368158"/>
                  </a:lnTo>
                  <a:lnTo>
                    <a:pt x="772510" y="5368158"/>
                  </a:lnTo>
                  <a:lnTo>
                    <a:pt x="772510" y="5573110"/>
                  </a:lnTo>
                  <a:lnTo>
                    <a:pt x="772510" y="5573110"/>
                  </a:lnTo>
                  <a:lnTo>
                    <a:pt x="772510" y="5573110"/>
                  </a:lnTo>
                  <a:lnTo>
                    <a:pt x="717331" y="5573110"/>
                  </a:lnTo>
                  <a:lnTo>
                    <a:pt x="717331" y="5738648"/>
                  </a:lnTo>
                  <a:lnTo>
                    <a:pt x="575441" y="5738648"/>
                  </a:lnTo>
                  <a:lnTo>
                    <a:pt x="575441" y="5896303"/>
                  </a:lnTo>
                  <a:lnTo>
                    <a:pt x="0" y="5896303"/>
                  </a:lnTo>
                </a:path>
              </a:pathLst>
            </a:custGeom>
            <a:noFill/>
            <a:ln w="28575">
              <a:solidFill>
                <a:schemeClr val="accent4"/>
              </a:solidFill>
              <a:miter lim="800000"/>
              <a:headEnd/>
              <a:tailEnd/>
            </a:ln>
          </p:spPr>
          <p:txBody>
            <a:bodyPr rtlCol="0" anchor="ctr"/>
            <a:lstStyle/>
            <a:p>
              <a:pPr algn="ctr"/>
              <a:endParaRPr lang="en-US" dirty="0"/>
            </a:p>
          </p:txBody>
        </p:sp>
      </p:grpSp>
      <p:sp>
        <p:nvSpPr>
          <p:cNvPr id="14" name="Freeform 13">
            <a:extLst>
              <a:ext uri="{FF2B5EF4-FFF2-40B4-BE49-F238E27FC236}">
                <a16:creationId xmlns:a16="http://schemas.microsoft.com/office/drawing/2014/main" id="{ED2CA797-F0E3-5845-894C-D883E67237A8}"/>
              </a:ext>
            </a:extLst>
          </p:cNvPr>
          <p:cNvSpPr/>
          <p:nvPr/>
        </p:nvSpPr>
        <p:spPr bwMode="auto">
          <a:xfrm>
            <a:off x="1811547" y="2519273"/>
            <a:ext cx="2898476" cy="2057400"/>
          </a:xfrm>
          <a:custGeom>
            <a:avLst/>
            <a:gdLst>
              <a:gd name="connsiteX0" fmla="*/ 0 w 2898476"/>
              <a:gd name="connsiteY0" fmla="*/ 0 h 2057400"/>
              <a:gd name="connsiteX1" fmla="*/ 0 w 2898476"/>
              <a:gd name="connsiteY1" fmla="*/ 2057400 h 2057400"/>
              <a:gd name="connsiteX2" fmla="*/ 2898476 w 2898476"/>
              <a:gd name="connsiteY2" fmla="*/ 2057400 h 2057400"/>
            </a:gdLst>
            <a:ahLst/>
            <a:cxnLst>
              <a:cxn ang="0">
                <a:pos x="connsiteX0" y="connsiteY0"/>
              </a:cxn>
              <a:cxn ang="0">
                <a:pos x="connsiteX1" y="connsiteY1"/>
              </a:cxn>
              <a:cxn ang="0">
                <a:pos x="connsiteX2" y="connsiteY2"/>
              </a:cxn>
            </a:cxnLst>
            <a:rect l="l" t="t" r="r" b="b"/>
            <a:pathLst>
              <a:path w="2898476" h="2057400">
                <a:moveTo>
                  <a:pt x="0" y="0"/>
                </a:moveTo>
                <a:lnTo>
                  <a:pt x="0" y="2057400"/>
                </a:lnTo>
                <a:lnTo>
                  <a:pt x="2898476" y="2057400"/>
                </a:lnTo>
              </a:path>
            </a:pathLst>
          </a:custGeom>
          <a:noFill/>
          <a:ln w="28575">
            <a:solidFill>
              <a:schemeClr val="bg1"/>
            </a:solidFill>
            <a:miter lim="800000"/>
            <a:headEnd/>
            <a:tailEnd/>
          </a:ln>
        </p:spPr>
        <p:txBody>
          <a:bodyPr rtlCol="0" anchor="ctr"/>
          <a:lstStyle/>
          <a:p>
            <a:pPr algn="ctr"/>
            <a:endParaRPr lang="en-US" dirty="0"/>
          </a:p>
        </p:txBody>
      </p:sp>
      <p:sp>
        <p:nvSpPr>
          <p:cNvPr id="64" name="Right Arrow 63">
            <a:extLst>
              <a:ext uri="{FF2B5EF4-FFF2-40B4-BE49-F238E27FC236}">
                <a16:creationId xmlns:a16="http://schemas.microsoft.com/office/drawing/2014/main" id="{1250A7F7-3511-25A6-79B4-CE17DEBE9B34}"/>
              </a:ext>
            </a:extLst>
          </p:cNvPr>
          <p:cNvSpPr/>
          <p:nvPr/>
        </p:nvSpPr>
        <p:spPr bwMode="auto">
          <a:xfrm rot="2679452">
            <a:off x="3531251" y="3167508"/>
            <a:ext cx="178985" cy="88656"/>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ight Arrow 64">
            <a:extLst>
              <a:ext uri="{FF2B5EF4-FFF2-40B4-BE49-F238E27FC236}">
                <a16:creationId xmlns:a16="http://schemas.microsoft.com/office/drawing/2014/main" id="{810F5F73-1CAB-C34F-EAD5-5943D12F339C}"/>
              </a:ext>
            </a:extLst>
          </p:cNvPr>
          <p:cNvSpPr/>
          <p:nvPr/>
        </p:nvSpPr>
        <p:spPr bwMode="auto">
          <a:xfrm rot="12239876">
            <a:off x="3745109" y="3618520"/>
            <a:ext cx="178985" cy="88656"/>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6" name="Straight Connector 65">
            <a:extLst>
              <a:ext uri="{FF2B5EF4-FFF2-40B4-BE49-F238E27FC236}">
                <a16:creationId xmlns:a16="http://schemas.microsoft.com/office/drawing/2014/main" id="{F821652C-9CC5-7608-658A-E315EDEE8EA7}"/>
              </a:ext>
            </a:extLst>
          </p:cNvPr>
          <p:cNvCxnSpPr>
            <a:cxnSpLocks/>
          </p:cNvCxnSpPr>
          <p:nvPr/>
        </p:nvCxnSpPr>
        <p:spPr bwMode="auto">
          <a:xfrm>
            <a:off x="3715559" y="3070225"/>
            <a:ext cx="0" cy="1496572"/>
          </a:xfrm>
          <a:prstGeom prst="line">
            <a:avLst/>
          </a:prstGeom>
          <a:noFill/>
          <a:ln w="28575" cap="flat" cmpd="sng" algn="ctr">
            <a:solidFill>
              <a:schemeClr val="tx1">
                <a:lumMod val="50000"/>
              </a:schemeClr>
            </a:solidFill>
            <a:prstDash val="sysDash"/>
            <a:round/>
            <a:headEnd type="none" w="med" len="med"/>
            <a:tailEnd type="none" w="med" len="med"/>
          </a:ln>
          <a:effectLst/>
        </p:spPr>
      </p:cxnSp>
      <p:sp>
        <p:nvSpPr>
          <p:cNvPr id="48" name="TextBox 47">
            <a:extLst>
              <a:ext uri="{FF2B5EF4-FFF2-40B4-BE49-F238E27FC236}">
                <a16:creationId xmlns:a16="http://schemas.microsoft.com/office/drawing/2014/main" id="{4BB277D8-C887-5D3A-C7D2-CF98E4F51303}"/>
              </a:ext>
            </a:extLst>
          </p:cNvPr>
          <p:cNvSpPr txBox="1"/>
          <p:nvPr/>
        </p:nvSpPr>
        <p:spPr bwMode="auto">
          <a:xfrm>
            <a:off x="9802216" y="2579400"/>
            <a:ext cx="1433577" cy="52322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rtl="0">
              <a:defRPr sz="1400" b="0" i="0" u="none" strike="noStrike" kern="1200" baseline="0">
                <a:solidFill>
                  <a:srgbClr val="FFFFFF">
                    <a:lumMod val="75000"/>
                    <a:lumOff val="25000"/>
                  </a:srgbClr>
                </a:solidFill>
                <a:latin typeface="+mn-lt"/>
                <a:ea typeface="+mn-ea"/>
                <a:cs typeface="+mn-cs"/>
              </a:defRPr>
            </a:pPr>
            <a:r>
              <a:rPr lang="en-US" i="1" dirty="0">
                <a:solidFill>
                  <a:schemeClr val="bg1"/>
                </a:solidFill>
              </a:rPr>
              <a:t>PLCG2</a:t>
            </a:r>
            <a:r>
              <a:rPr lang="en-US" dirty="0">
                <a:solidFill>
                  <a:schemeClr val="bg1"/>
                </a:solidFill>
              </a:rPr>
              <a:t> mutants </a:t>
            </a:r>
            <a:r>
              <a:rPr lang="en-US" baseline="0" dirty="0">
                <a:solidFill>
                  <a:schemeClr val="bg1"/>
                </a:solidFill>
              </a:rPr>
              <a:t>
</a:t>
            </a:r>
            <a:fld id="{1025788A-1FC7-494D-B59F-570B60405615}" type="VALUE">
              <a:rPr lang="en-US" baseline="0" smtClean="0">
                <a:solidFill>
                  <a:schemeClr val="bg1"/>
                </a:solidFill>
              </a:rPr>
              <a:pPr algn="ctr" rtl="0">
                <a:defRPr sz="1400" b="0" i="0" u="none" strike="noStrike" kern="1200" baseline="0">
                  <a:solidFill>
                    <a:srgbClr val="FFFFFF">
                      <a:lumMod val="75000"/>
                      <a:lumOff val="25000"/>
                    </a:srgbClr>
                  </a:solidFill>
                  <a:latin typeface="+mn-lt"/>
                  <a:ea typeface="+mn-ea"/>
                  <a:cs typeface="+mn-cs"/>
                </a:defRPr>
              </a:pPr>
              <a:t>8%</a:t>
            </a:fld>
            <a:endParaRPr lang="en-US" dirty="0">
              <a:solidFill>
                <a:schemeClr val="bg1"/>
              </a:solidFill>
            </a:endParaRPr>
          </a:p>
        </p:txBody>
      </p:sp>
      <p:sp>
        <p:nvSpPr>
          <p:cNvPr id="53" name="TextBox 52">
            <a:extLst>
              <a:ext uri="{FF2B5EF4-FFF2-40B4-BE49-F238E27FC236}">
                <a16:creationId xmlns:a16="http://schemas.microsoft.com/office/drawing/2014/main" id="{1A13A71B-89AA-3EA7-85D9-1085AA15AC47}"/>
              </a:ext>
            </a:extLst>
          </p:cNvPr>
          <p:cNvSpPr txBox="1"/>
          <p:nvPr/>
        </p:nvSpPr>
        <p:spPr bwMode="auto">
          <a:xfrm>
            <a:off x="7501057" y="3417469"/>
            <a:ext cx="12666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rtl="0">
              <a:defRPr sz="1400" b="0" i="0" u="none" strike="noStrike" kern="1200" baseline="0">
                <a:solidFill>
                  <a:srgbClr val="000000"/>
                </a:solidFill>
                <a:latin typeface="+mn-lt"/>
                <a:ea typeface="+mn-ea"/>
                <a:cs typeface="+mn-cs"/>
              </a:defRPr>
            </a:pPr>
            <a:r>
              <a:rPr lang="en-US" sz="1400" b="0" i="1" dirty="0">
                <a:solidFill>
                  <a:schemeClr val="tx1">
                    <a:lumMod val="95000"/>
                  </a:schemeClr>
                </a:solidFill>
                <a:latin typeface="Calibri" panose="020F0502020204030204" pitchFamily="34" charset="0"/>
              </a:rPr>
              <a:t>BTK</a:t>
            </a:r>
            <a:r>
              <a:rPr lang="en-US" sz="1400" b="0" dirty="0">
                <a:solidFill>
                  <a:schemeClr val="tx1">
                    <a:lumMod val="95000"/>
                  </a:schemeClr>
                </a:solidFill>
                <a:latin typeface="Calibri" panose="020F0502020204030204" pitchFamily="34" charset="0"/>
              </a:rPr>
              <a:t> &amp; </a:t>
            </a:r>
            <a:r>
              <a:rPr lang="en-US" sz="1400" b="0" i="1" dirty="0">
                <a:solidFill>
                  <a:schemeClr val="tx1">
                    <a:lumMod val="95000"/>
                  </a:schemeClr>
                </a:solidFill>
                <a:latin typeface="Calibri" panose="020F0502020204030204" pitchFamily="34" charset="0"/>
              </a:rPr>
              <a:t>PLCG2</a:t>
            </a:r>
            <a:r>
              <a:rPr lang="en-US" sz="1400" b="0" dirty="0">
                <a:solidFill>
                  <a:schemeClr val="tx1">
                    <a:lumMod val="95000"/>
                  </a:schemeClr>
                </a:solidFill>
                <a:latin typeface="Calibri" panose="020F0502020204030204" pitchFamily="34" charset="0"/>
              </a:rPr>
              <a:t> not identified </a:t>
            </a:r>
            <a:r>
              <a:rPr lang="en-US" baseline="0" dirty="0">
                <a:solidFill>
                  <a:schemeClr val="tx1">
                    <a:lumMod val="95000"/>
                  </a:schemeClr>
                </a:solidFill>
              </a:rPr>
              <a:t>
</a:t>
            </a:r>
            <a:fld id="{270EE4F7-4055-4449-9F5D-DC0FC8DB44F5}" type="VALUE">
              <a:rPr lang="en-US" baseline="0" smtClean="0">
                <a:solidFill>
                  <a:schemeClr val="tx1">
                    <a:lumMod val="95000"/>
                  </a:schemeClr>
                </a:solidFill>
              </a:rPr>
              <a:pPr algn="ctr" rtl="0">
                <a:defRPr sz="1400" b="0" i="0" u="none" strike="noStrike" kern="1200" baseline="0">
                  <a:solidFill>
                    <a:srgbClr val="000000"/>
                  </a:solidFill>
                  <a:latin typeface="+mn-lt"/>
                  <a:ea typeface="+mn-ea"/>
                  <a:cs typeface="+mn-cs"/>
                </a:defRPr>
              </a:pPr>
              <a:t>20%</a:t>
            </a:fld>
            <a:endParaRPr lang="en-US" dirty="0">
              <a:solidFill>
                <a:schemeClr val="tx1">
                  <a:lumMod val="95000"/>
                </a:schemeClr>
              </a:solidFill>
            </a:endParaRPr>
          </a:p>
        </p:txBody>
      </p:sp>
      <p:sp>
        <p:nvSpPr>
          <p:cNvPr id="58" name="TextBox 57">
            <a:extLst>
              <a:ext uri="{FF2B5EF4-FFF2-40B4-BE49-F238E27FC236}">
                <a16:creationId xmlns:a16="http://schemas.microsoft.com/office/drawing/2014/main" id="{A444A156-36A9-7ADF-93DE-5C6D5CD26DFD}"/>
              </a:ext>
            </a:extLst>
          </p:cNvPr>
          <p:cNvSpPr txBox="1"/>
          <p:nvPr/>
        </p:nvSpPr>
        <p:spPr bwMode="auto">
          <a:xfrm>
            <a:off x="6532087" y="2603185"/>
            <a:ext cx="18592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BTK</a:t>
            </a:r>
            <a:r>
              <a:rPr lang="en-US" sz="1400" b="0" dirty="0">
                <a:solidFill>
                  <a:schemeClr val="bg1"/>
                </a:solidFill>
                <a:latin typeface="Calibri" panose="020F0502020204030204" pitchFamily="34" charset="0"/>
              </a:rPr>
              <a:t> &amp; </a:t>
            </a:r>
            <a:r>
              <a:rPr lang="en-US" sz="1400" b="0" i="1" dirty="0">
                <a:solidFill>
                  <a:schemeClr val="bg1"/>
                </a:solidFill>
                <a:latin typeface="Calibri" panose="020F0502020204030204" pitchFamily="34" charset="0"/>
              </a:rPr>
              <a:t>PLCG2</a:t>
            </a:r>
            <a:r>
              <a:rPr lang="en-US" sz="1400" b="0" dirty="0">
                <a:solidFill>
                  <a:schemeClr val="bg1"/>
                </a:solidFill>
                <a:latin typeface="Calibri" panose="020F0502020204030204" pitchFamily="34" charset="0"/>
              </a:rPr>
              <a:t> mutants 16%</a:t>
            </a:r>
          </a:p>
        </p:txBody>
      </p:sp>
      <p:sp>
        <p:nvSpPr>
          <p:cNvPr id="60" name="TextBox 59">
            <a:extLst>
              <a:ext uri="{FF2B5EF4-FFF2-40B4-BE49-F238E27FC236}">
                <a16:creationId xmlns:a16="http://schemas.microsoft.com/office/drawing/2014/main" id="{CA8315E7-8251-802F-B992-07C503A459C5}"/>
              </a:ext>
            </a:extLst>
          </p:cNvPr>
          <p:cNvSpPr txBox="1"/>
          <p:nvPr/>
        </p:nvSpPr>
        <p:spPr bwMode="auto">
          <a:xfrm>
            <a:off x="9093133" y="3426129"/>
            <a:ext cx="12724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rtl="0">
              <a:defRPr sz="1400" b="0" i="0" u="none" strike="noStrike" kern="1200" baseline="0">
                <a:solidFill>
                  <a:srgbClr val="000000"/>
                </a:solidFill>
                <a:latin typeface="+mn-lt"/>
                <a:ea typeface="+mn-ea"/>
                <a:cs typeface="+mn-cs"/>
              </a:defRPr>
            </a:pPr>
            <a:r>
              <a:rPr lang="en-US" i="1" dirty="0">
                <a:solidFill>
                  <a:schemeClr val="tx1">
                    <a:lumMod val="95000"/>
                  </a:schemeClr>
                </a:solidFill>
              </a:rPr>
              <a:t>BTK</a:t>
            </a:r>
            <a:r>
              <a:rPr lang="en-US" dirty="0">
                <a:solidFill>
                  <a:schemeClr val="tx1">
                    <a:lumMod val="95000"/>
                  </a:schemeClr>
                </a:solidFill>
              </a:rPr>
              <a:t> mutants</a:t>
            </a:r>
            <a:r>
              <a:rPr lang="en-US" baseline="0" dirty="0">
                <a:solidFill>
                  <a:schemeClr val="tx1">
                    <a:lumMod val="95000"/>
                  </a:schemeClr>
                </a:solidFill>
              </a:rPr>
              <a:t>
</a:t>
            </a:r>
            <a:fld id="{3144A4BA-09CE-4BC2-9C54-27BA0FFB3724}" type="VALUE">
              <a:rPr lang="en-US" baseline="0" smtClean="0">
                <a:solidFill>
                  <a:schemeClr val="tx1">
                    <a:lumMod val="95000"/>
                  </a:schemeClr>
                </a:solidFill>
              </a:rPr>
              <a:pPr algn="ctr" rtl="0">
                <a:defRPr sz="1400" b="0" i="0" u="none" strike="noStrike" kern="1200" baseline="0">
                  <a:solidFill>
                    <a:srgbClr val="000000"/>
                  </a:solidFill>
                  <a:latin typeface="+mn-lt"/>
                  <a:ea typeface="+mn-ea"/>
                  <a:cs typeface="+mn-cs"/>
                </a:defRPr>
              </a:pPr>
              <a:t>56%</a:t>
            </a:fld>
            <a:endParaRPr lang="en-US" dirty="0">
              <a:solidFill>
                <a:schemeClr val="tx1">
                  <a:lumMod val="95000"/>
                </a:schemeClr>
              </a:solidFill>
            </a:endParaRPr>
          </a:p>
        </p:txBody>
      </p:sp>
      <p:cxnSp>
        <p:nvCxnSpPr>
          <p:cNvPr id="68" name="Straight Connector 67">
            <a:extLst>
              <a:ext uri="{FF2B5EF4-FFF2-40B4-BE49-F238E27FC236}">
                <a16:creationId xmlns:a16="http://schemas.microsoft.com/office/drawing/2014/main" id="{0E352E0B-BF1F-3113-CEAD-007536D17CD1}"/>
              </a:ext>
            </a:extLst>
          </p:cNvPr>
          <p:cNvCxnSpPr>
            <a:cxnSpLocks/>
          </p:cNvCxnSpPr>
          <p:nvPr/>
        </p:nvCxnSpPr>
        <p:spPr bwMode="auto">
          <a:xfrm>
            <a:off x="7539553" y="3102335"/>
            <a:ext cx="449674" cy="118022"/>
          </a:xfrm>
          <a:prstGeom prst="line">
            <a:avLst/>
          </a:prstGeom>
          <a:noFill/>
          <a:ln w="28575" cap="flat" cmpd="sng" algn="ctr">
            <a:solidFill>
              <a:schemeClr val="bg1"/>
            </a:solidFill>
            <a:prstDash val="solid"/>
            <a:round/>
            <a:headEnd type="none" w="med" len="med"/>
            <a:tailEnd type="none" w="med" len="med"/>
          </a:ln>
          <a:effectLst/>
        </p:spPr>
      </p:cxnSp>
      <p:sp>
        <p:nvSpPr>
          <p:cNvPr id="70" name="Freeform: Shape 69">
            <a:extLst>
              <a:ext uri="{FF2B5EF4-FFF2-40B4-BE49-F238E27FC236}">
                <a16:creationId xmlns:a16="http://schemas.microsoft.com/office/drawing/2014/main" id="{822D1FDB-CFB5-C593-4AD8-1A2251AB15C3}"/>
              </a:ext>
            </a:extLst>
          </p:cNvPr>
          <p:cNvSpPr/>
          <p:nvPr/>
        </p:nvSpPr>
        <p:spPr bwMode="auto">
          <a:xfrm>
            <a:off x="8667750" y="2724150"/>
            <a:ext cx="1209675" cy="200025"/>
          </a:xfrm>
          <a:custGeom>
            <a:avLst/>
            <a:gdLst>
              <a:gd name="connsiteX0" fmla="*/ 1209675 w 1209675"/>
              <a:gd name="connsiteY0" fmla="*/ 0 h 200025"/>
              <a:gd name="connsiteX1" fmla="*/ 0 w 1209675"/>
              <a:gd name="connsiteY1" fmla="*/ 0 h 200025"/>
              <a:gd name="connsiteX2" fmla="*/ 0 w 1209675"/>
              <a:gd name="connsiteY2" fmla="*/ 200025 h 200025"/>
            </a:gdLst>
            <a:ahLst/>
            <a:cxnLst>
              <a:cxn ang="0">
                <a:pos x="connsiteX0" y="connsiteY0"/>
              </a:cxn>
              <a:cxn ang="0">
                <a:pos x="connsiteX1" y="connsiteY1"/>
              </a:cxn>
              <a:cxn ang="0">
                <a:pos x="connsiteX2" y="connsiteY2"/>
              </a:cxn>
            </a:cxnLst>
            <a:rect l="l" t="t" r="r" b="b"/>
            <a:pathLst>
              <a:path w="1209675" h="200025">
                <a:moveTo>
                  <a:pt x="1209675" y="0"/>
                </a:moveTo>
                <a:lnTo>
                  <a:pt x="0" y="0"/>
                </a:lnTo>
                <a:lnTo>
                  <a:pt x="0" y="200025"/>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585184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33D1A-9154-A430-BC54-66556FBAA226}"/>
              </a:ext>
            </a:extLst>
          </p:cNvPr>
          <p:cNvSpPr>
            <a:spLocks noGrp="1" noChangeArrowheads="1"/>
          </p:cNvSpPr>
          <p:nvPr>
            <p:ph type="title"/>
          </p:nvPr>
        </p:nvSpPr>
        <p:spPr/>
        <p:txBody>
          <a:bodyPr/>
          <a:lstStyle/>
          <a:p>
            <a:r>
              <a:rPr lang="en-GB" altLang="en-US" dirty="0">
                <a:latin typeface="+mn-lt"/>
              </a:rPr>
              <a:t>FDA Approved Covalent and Noncovalent </a:t>
            </a:r>
            <a:br>
              <a:rPr lang="en-GB" altLang="en-US" dirty="0">
                <a:latin typeface="+mn-lt"/>
              </a:rPr>
            </a:br>
            <a:r>
              <a:rPr lang="en-GB" altLang="en-US" dirty="0">
                <a:latin typeface="+mn-lt"/>
              </a:rPr>
              <a:t>BTK Inhibitors</a:t>
            </a:r>
            <a:endParaRPr lang="en-US" altLang="en-US" dirty="0"/>
          </a:p>
        </p:txBody>
      </p:sp>
      <p:grpSp>
        <p:nvGrpSpPr>
          <p:cNvPr id="16" name="Group 15">
            <a:extLst>
              <a:ext uri="{FF2B5EF4-FFF2-40B4-BE49-F238E27FC236}">
                <a16:creationId xmlns:a16="http://schemas.microsoft.com/office/drawing/2014/main" id="{BCBBE8FE-DB22-EFC2-3D24-B8D81DCF6CEE}"/>
              </a:ext>
            </a:extLst>
          </p:cNvPr>
          <p:cNvGrpSpPr/>
          <p:nvPr/>
        </p:nvGrpSpPr>
        <p:grpSpPr>
          <a:xfrm>
            <a:off x="3639509" y="2100675"/>
            <a:ext cx="3291666" cy="3265278"/>
            <a:chOff x="3639510" y="2377674"/>
            <a:chExt cx="2651740" cy="2630482"/>
          </a:xfrm>
        </p:grpSpPr>
        <p:cxnSp>
          <p:nvCxnSpPr>
            <p:cNvPr id="6" name="Straight Connector 5">
              <a:extLst>
                <a:ext uri="{FF2B5EF4-FFF2-40B4-BE49-F238E27FC236}">
                  <a16:creationId xmlns:a16="http://schemas.microsoft.com/office/drawing/2014/main" id="{6625A93D-6F48-F895-897D-AC83F3142D34}"/>
                </a:ext>
              </a:extLst>
            </p:cNvPr>
            <p:cNvCxnSpPr>
              <a:cxnSpLocks/>
            </p:cNvCxnSpPr>
            <p:nvPr/>
          </p:nvCxnSpPr>
          <p:spPr bwMode="auto">
            <a:xfrm flipV="1">
              <a:off x="4803446" y="3790125"/>
              <a:ext cx="311840" cy="236747"/>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D026D0C-9428-CEEB-098B-65F7CB329FE2}"/>
                </a:ext>
              </a:extLst>
            </p:cNvPr>
            <p:cNvCxnSpPr>
              <a:cxnSpLocks/>
              <a:endCxn id="8" idx="1"/>
            </p:cNvCxnSpPr>
            <p:nvPr/>
          </p:nvCxnSpPr>
          <p:spPr bwMode="auto">
            <a:xfrm>
              <a:off x="5098194" y="3796114"/>
              <a:ext cx="491306" cy="81015"/>
            </a:xfrm>
            <a:prstGeom prst="line">
              <a:avLst/>
            </a:prstGeom>
            <a:noFill/>
            <a:ln w="28575" cap="flat" cmpd="sng" algn="ctr">
              <a:solidFill>
                <a:schemeClr val="bg1"/>
              </a:solidFill>
              <a:prstDash val="solid"/>
              <a:round/>
              <a:headEnd type="none" w="med" len="med"/>
              <a:tailEnd type="none" w="med" len="med"/>
            </a:ln>
            <a:effectLst/>
          </p:spPr>
        </p:cxnSp>
        <p:sp>
          <p:nvSpPr>
            <p:cNvPr id="5" name="Freeform: Shape 4">
              <a:extLst>
                <a:ext uri="{FF2B5EF4-FFF2-40B4-BE49-F238E27FC236}">
                  <a16:creationId xmlns:a16="http://schemas.microsoft.com/office/drawing/2014/main" id="{373CF796-5D73-94D2-0F10-05E707832683}"/>
                </a:ext>
              </a:extLst>
            </p:cNvPr>
            <p:cNvSpPr/>
            <p:nvPr/>
          </p:nvSpPr>
          <p:spPr bwMode="auto">
            <a:xfrm>
              <a:off x="3639510" y="2377674"/>
              <a:ext cx="1760678" cy="2630482"/>
            </a:xfrm>
            <a:custGeom>
              <a:avLst/>
              <a:gdLst>
                <a:gd name="connsiteX0" fmla="*/ 1886051 w 1905697"/>
                <a:gd name="connsiteY0" fmla="*/ 466268 h 2944091"/>
                <a:gd name="connsiteX1" fmla="*/ 1724126 w 1905697"/>
                <a:gd name="connsiteY1" fmla="*/ 713918 h 2944091"/>
                <a:gd name="connsiteX2" fmla="*/ 1333601 w 1905697"/>
                <a:gd name="connsiteY2" fmla="*/ 704393 h 2944091"/>
                <a:gd name="connsiteX3" fmla="*/ 1114526 w 1905697"/>
                <a:gd name="connsiteY3" fmla="*/ 1313993 h 2944091"/>
                <a:gd name="connsiteX4" fmla="*/ 1390751 w 1905697"/>
                <a:gd name="connsiteY4" fmla="*/ 1990268 h 2944091"/>
                <a:gd name="connsiteX5" fmla="*/ 1847951 w 1905697"/>
                <a:gd name="connsiteY5" fmla="*/ 2142668 h 2944091"/>
                <a:gd name="connsiteX6" fmla="*/ 1847951 w 1905697"/>
                <a:gd name="connsiteY6" fmla="*/ 2761793 h 2944091"/>
                <a:gd name="connsiteX7" fmla="*/ 1381226 w 1905697"/>
                <a:gd name="connsiteY7" fmla="*/ 2942768 h 2944091"/>
                <a:gd name="connsiteX8" fmla="*/ 819251 w 1905697"/>
                <a:gd name="connsiteY8" fmla="*/ 2695118 h 2944091"/>
                <a:gd name="connsiteX9" fmla="*/ 209651 w 1905697"/>
                <a:gd name="connsiteY9" fmla="*/ 2456993 h 2944091"/>
                <a:gd name="connsiteX10" fmla="*/ 101 w 1905697"/>
                <a:gd name="connsiteY10" fmla="*/ 1418768 h 2944091"/>
                <a:gd name="connsiteX11" fmla="*/ 190601 w 1905697"/>
                <a:gd name="connsiteY11" fmla="*/ 685343 h 2944091"/>
                <a:gd name="connsiteX12" fmla="*/ 733526 w 1905697"/>
                <a:gd name="connsiteY12" fmla="*/ 56693 h 2944091"/>
                <a:gd name="connsiteX13" fmla="*/ 1428851 w 1905697"/>
                <a:gd name="connsiteY13" fmla="*/ 56693 h 2944091"/>
                <a:gd name="connsiteX14" fmla="*/ 1657451 w 1905697"/>
                <a:gd name="connsiteY14" fmla="*/ 294818 h 2944091"/>
                <a:gd name="connsiteX15" fmla="*/ 1886051 w 1905697"/>
                <a:gd name="connsiteY15" fmla="*/ 466268 h 2944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5697" h="2944091">
                  <a:moveTo>
                    <a:pt x="1886051" y="466268"/>
                  </a:moveTo>
                  <a:cubicBezTo>
                    <a:pt x="1897163" y="536118"/>
                    <a:pt x="1816201" y="674231"/>
                    <a:pt x="1724126" y="713918"/>
                  </a:cubicBezTo>
                  <a:cubicBezTo>
                    <a:pt x="1632051" y="753606"/>
                    <a:pt x="1435201" y="604381"/>
                    <a:pt x="1333601" y="704393"/>
                  </a:cubicBezTo>
                  <a:cubicBezTo>
                    <a:pt x="1232001" y="804406"/>
                    <a:pt x="1105001" y="1099681"/>
                    <a:pt x="1114526" y="1313993"/>
                  </a:cubicBezTo>
                  <a:cubicBezTo>
                    <a:pt x="1124051" y="1528305"/>
                    <a:pt x="1268514" y="1852156"/>
                    <a:pt x="1390751" y="1990268"/>
                  </a:cubicBezTo>
                  <a:cubicBezTo>
                    <a:pt x="1512988" y="2128380"/>
                    <a:pt x="1771751" y="2014080"/>
                    <a:pt x="1847951" y="2142668"/>
                  </a:cubicBezTo>
                  <a:cubicBezTo>
                    <a:pt x="1924151" y="2271256"/>
                    <a:pt x="1925738" y="2628443"/>
                    <a:pt x="1847951" y="2761793"/>
                  </a:cubicBezTo>
                  <a:cubicBezTo>
                    <a:pt x="1770164" y="2895143"/>
                    <a:pt x="1552676" y="2953881"/>
                    <a:pt x="1381226" y="2942768"/>
                  </a:cubicBezTo>
                  <a:cubicBezTo>
                    <a:pt x="1209776" y="2931656"/>
                    <a:pt x="1014513" y="2776081"/>
                    <a:pt x="819251" y="2695118"/>
                  </a:cubicBezTo>
                  <a:cubicBezTo>
                    <a:pt x="623988" y="2614156"/>
                    <a:pt x="346176" y="2669718"/>
                    <a:pt x="209651" y="2456993"/>
                  </a:cubicBezTo>
                  <a:cubicBezTo>
                    <a:pt x="73126" y="2244268"/>
                    <a:pt x="3276" y="1714043"/>
                    <a:pt x="101" y="1418768"/>
                  </a:cubicBezTo>
                  <a:cubicBezTo>
                    <a:pt x="-3074" y="1123493"/>
                    <a:pt x="68364" y="912355"/>
                    <a:pt x="190601" y="685343"/>
                  </a:cubicBezTo>
                  <a:cubicBezTo>
                    <a:pt x="312838" y="458331"/>
                    <a:pt x="527151" y="161468"/>
                    <a:pt x="733526" y="56693"/>
                  </a:cubicBezTo>
                  <a:cubicBezTo>
                    <a:pt x="939901" y="-48082"/>
                    <a:pt x="1274863" y="17005"/>
                    <a:pt x="1428851" y="56693"/>
                  </a:cubicBezTo>
                  <a:cubicBezTo>
                    <a:pt x="1582839" y="96381"/>
                    <a:pt x="1584426" y="228143"/>
                    <a:pt x="1657451" y="294818"/>
                  </a:cubicBezTo>
                  <a:cubicBezTo>
                    <a:pt x="1730476" y="361493"/>
                    <a:pt x="1874939" y="396418"/>
                    <a:pt x="1886051" y="466268"/>
                  </a:cubicBezTo>
                  <a:close/>
                </a:path>
              </a:pathLst>
            </a:custGeom>
            <a:gradFill flip="none" rotWithShape="1">
              <a:gsLst>
                <a:gs pos="0">
                  <a:schemeClr val="accent4">
                    <a:lumMod val="20000"/>
                    <a:lumOff val="80000"/>
                  </a:schemeClr>
                </a:gs>
                <a:gs pos="71000">
                  <a:schemeClr val="accent4">
                    <a:lumMod val="95000"/>
                    <a:lumOff val="5000"/>
                  </a:schemeClr>
                </a:gs>
                <a:gs pos="100000">
                  <a:schemeClr val="accent4"/>
                </a:gs>
              </a:gsLst>
              <a:path path="circle">
                <a:fillToRect l="50000" t="50000" r="50000" b="50000"/>
              </a:path>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Freeform: Shape 7">
              <a:extLst>
                <a:ext uri="{FF2B5EF4-FFF2-40B4-BE49-F238E27FC236}">
                  <a16:creationId xmlns:a16="http://schemas.microsoft.com/office/drawing/2014/main" id="{08EAB538-7B48-FF98-BC31-A9E0C39F3B8A}"/>
                </a:ext>
              </a:extLst>
            </p:cNvPr>
            <p:cNvSpPr/>
            <p:nvPr/>
          </p:nvSpPr>
          <p:spPr bwMode="auto">
            <a:xfrm>
              <a:off x="5451382" y="3550849"/>
              <a:ext cx="839868" cy="758754"/>
            </a:xfrm>
            <a:custGeom>
              <a:avLst/>
              <a:gdLst>
                <a:gd name="connsiteX0" fmla="*/ 48471 w 439538"/>
                <a:gd name="connsiteY0" fmla="*/ 125512 h 397088"/>
                <a:gd name="connsiteX1" fmla="*/ 72283 w 439538"/>
                <a:gd name="connsiteY1" fmla="*/ 170756 h 397088"/>
                <a:gd name="connsiteX2" fmla="*/ 19896 w 439538"/>
                <a:gd name="connsiteY2" fmla="*/ 182662 h 397088"/>
                <a:gd name="connsiteX3" fmla="*/ 31802 w 439538"/>
                <a:gd name="connsiteY3" fmla="*/ 239812 h 397088"/>
                <a:gd name="connsiteX4" fmla="*/ 77046 w 439538"/>
                <a:gd name="connsiteY4" fmla="*/ 342206 h 397088"/>
                <a:gd name="connsiteX5" fmla="*/ 215158 w 439538"/>
                <a:gd name="connsiteY5" fmla="*/ 394593 h 397088"/>
                <a:gd name="connsiteX6" fmla="*/ 360415 w 439538"/>
                <a:gd name="connsiteY6" fmla="*/ 377924 h 397088"/>
                <a:gd name="connsiteX7" fmla="*/ 424708 w 439538"/>
                <a:gd name="connsiteY7" fmla="*/ 285056 h 397088"/>
                <a:gd name="connsiteX8" fmla="*/ 438996 w 439538"/>
                <a:gd name="connsiteY8" fmla="*/ 185043 h 397088"/>
                <a:gd name="connsiteX9" fmla="*/ 412802 w 439538"/>
                <a:gd name="connsiteY9" fmla="*/ 82649 h 397088"/>
                <a:gd name="connsiteX10" fmla="*/ 350890 w 439538"/>
                <a:gd name="connsiteY10" fmla="*/ 18356 h 397088"/>
                <a:gd name="connsiteX11" fmla="*/ 236590 w 439538"/>
                <a:gd name="connsiteY11" fmla="*/ 1687 h 397088"/>
                <a:gd name="connsiteX12" fmla="*/ 105621 w 439538"/>
                <a:gd name="connsiteY12" fmla="*/ 4068 h 397088"/>
                <a:gd name="connsiteX13" fmla="*/ 7990 w 439538"/>
                <a:gd name="connsiteY13" fmla="*/ 32643 h 397088"/>
                <a:gd name="connsiteX14" fmla="*/ 7990 w 439538"/>
                <a:gd name="connsiteY14" fmla="*/ 82649 h 397088"/>
                <a:gd name="connsiteX15" fmla="*/ 48471 w 439538"/>
                <a:gd name="connsiteY15" fmla="*/ 125512 h 39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9538" h="397088">
                  <a:moveTo>
                    <a:pt x="48471" y="125512"/>
                  </a:moveTo>
                  <a:cubicBezTo>
                    <a:pt x="59187" y="140197"/>
                    <a:pt x="77046" y="161231"/>
                    <a:pt x="72283" y="170756"/>
                  </a:cubicBezTo>
                  <a:cubicBezTo>
                    <a:pt x="67520" y="180281"/>
                    <a:pt x="26643" y="171153"/>
                    <a:pt x="19896" y="182662"/>
                  </a:cubicBezTo>
                  <a:cubicBezTo>
                    <a:pt x="13149" y="194171"/>
                    <a:pt x="22277" y="213221"/>
                    <a:pt x="31802" y="239812"/>
                  </a:cubicBezTo>
                  <a:cubicBezTo>
                    <a:pt x="41327" y="266403"/>
                    <a:pt x="46487" y="316409"/>
                    <a:pt x="77046" y="342206"/>
                  </a:cubicBezTo>
                  <a:cubicBezTo>
                    <a:pt x="107605" y="368003"/>
                    <a:pt x="167930" y="388640"/>
                    <a:pt x="215158" y="394593"/>
                  </a:cubicBezTo>
                  <a:cubicBezTo>
                    <a:pt x="262386" y="400546"/>
                    <a:pt x="325490" y="396180"/>
                    <a:pt x="360415" y="377924"/>
                  </a:cubicBezTo>
                  <a:cubicBezTo>
                    <a:pt x="395340" y="359668"/>
                    <a:pt x="411611" y="317203"/>
                    <a:pt x="424708" y="285056"/>
                  </a:cubicBezTo>
                  <a:cubicBezTo>
                    <a:pt x="437805" y="252909"/>
                    <a:pt x="440980" y="218777"/>
                    <a:pt x="438996" y="185043"/>
                  </a:cubicBezTo>
                  <a:cubicBezTo>
                    <a:pt x="437012" y="151309"/>
                    <a:pt x="427486" y="110430"/>
                    <a:pt x="412802" y="82649"/>
                  </a:cubicBezTo>
                  <a:cubicBezTo>
                    <a:pt x="398118" y="54868"/>
                    <a:pt x="380259" y="31850"/>
                    <a:pt x="350890" y="18356"/>
                  </a:cubicBezTo>
                  <a:cubicBezTo>
                    <a:pt x="321521" y="4862"/>
                    <a:pt x="277468" y="4068"/>
                    <a:pt x="236590" y="1687"/>
                  </a:cubicBezTo>
                  <a:cubicBezTo>
                    <a:pt x="195712" y="-694"/>
                    <a:pt x="143721" y="-1091"/>
                    <a:pt x="105621" y="4068"/>
                  </a:cubicBezTo>
                  <a:cubicBezTo>
                    <a:pt x="67521" y="9227"/>
                    <a:pt x="24262" y="19546"/>
                    <a:pt x="7990" y="32643"/>
                  </a:cubicBezTo>
                  <a:cubicBezTo>
                    <a:pt x="-8282" y="45740"/>
                    <a:pt x="4815" y="68362"/>
                    <a:pt x="7990" y="82649"/>
                  </a:cubicBezTo>
                  <a:cubicBezTo>
                    <a:pt x="11165" y="96936"/>
                    <a:pt x="37755" y="110827"/>
                    <a:pt x="48471" y="125512"/>
                  </a:cubicBezTo>
                  <a:close/>
                </a:path>
              </a:pathLst>
            </a:custGeom>
            <a:gradFill flip="none" rotWithShape="1">
              <a:gsLst>
                <a:gs pos="38000">
                  <a:schemeClr val="accent3">
                    <a:lumMod val="20000"/>
                    <a:lumOff val="80000"/>
                  </a:schemeClr>
                </a:gs>
                <a:gs pos="71000">
                  <a:schemeClr val="accent3">
                    <a:lumMod val="60000"/>
                    <a:lumOff val="40000"/>
                  </a:schemeClr>
                </a:gs>
                <a:gs pos="100000">
                  <a:schemeClr val="accent3">
                    <a:lumMod val="100000"/>
                  </a:schemeClr>
                </a:gs>
              </a:gsLst>
              <a:path path="circle">
                <a:fillToRect l="50000" t="-80000" r="50000" b="180000"/>
              </a:path>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2FD57E8C-3873-5E0F-06CD-726D6579A359}"/>
                </a:ext>
              </a:extLst>
            </p:cNvPr>
            <p:cNvSpPr txBox="1"/>
            <p:nvPr/>
          </p:nvSpPr>
          <p:spPr bwMode="auto">
            <a:xfrm>
              <a:off x="3717107" y="3456141"/>
              <a:ext cx="1069247" cy="371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p>
          </p:txBody>
        </p:sp>
        <p:sp>
          <p:nvSpPr>
            <p:cNvPr id="10" name="TextBox 9">
              <a:extLst>
                <a:ext uri="{FF2B5EF4-FFF2-40B4-BE49-F238E27FC236}">
                  <a16:creationId xmlns:a16="http://schemas.microsoft.com/office/drawing/2014/main" id="{921B23F8-43B3-5EA6-058F-E2C03E1F2FFF}"/>
                </a:ext>
              </a:extLst>
            </p:cNvPr>
            <p:cNvSpPr txBox="1"/>
            <p:nvPr/>
          </p:nvSpPr>
          <p:spPr bwMode="auto">
            <a:xfrm>
              <a:off x="4570291" y="3510688"/>
              <a:ext cx="1069247" cy="3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C481</a:t>
              </a:r>
              <a:endParaRPr kumimoji="0" lang="en-US"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sp>
          <p:nvSpPr>
            <p:cNvPr id="11" name="Freeform: Shape 10">
              <a:extLst>
                <a:ext uri="{FF2B5EF4-FFF2-40B4-BE49-F238E27FC236}">
                  <a16:creationId xmlns:a16="http://schemas.microsoft.com/office/drawing/2014/main" id="{9D68EBDC-36BC-94F1-DB42-4D7B8A9EFFB5}"/>
                </a:ext>
              </a:extLst>
            </p:cNvPr>
            <p:cNvSpPr/>
            <p:nvPr/>
          </p:nvSpPr>
          <p:spPr bwMode="auto">
            <a:xfrm>
              <a:off x="4863950" y="2581395"/>
              <a:ext cx="1069247" cy="873570"/>
            </a:xfrm>
            <a:custGeom>
              <a:avLst/>
              <a:gdLst>
                <a:gd name="connsiteX0" fmla="*/ 401205 w 655354"/>
                <a:gd name="connsiteY0" fmla="*/ 150532 h 496642"/>
                <a:gd name="connsiteX1" fmla="*/ 301192 w 655354"/>
                <a:gd name="connsiteY1" fmla="*/ 274357 h 496642"/>
                <a:gd name="connsiteX2" fmla="*/ 115455 w 655354"/>
                <a:gd name="connsiteY2" fmla="*/ 312457 h 496642"/>
                <a:gd name="connsiteX3" fmla="*/ 39255 w 655354"/>
                <a:gd name="connsiteY3" fmla="*/ 307694 h 496642"/>
                <a:gd name="connsiteX4" fmla="*/ 5917 w 655354"/>
                <a:gd name="connsiteY4" fmla="*/ 402944 h 496642"/>
                <a:gd name="connsiteX5" fmla="*/ 158317 w 655354"/>
                <a:gd name="connsiteY5" fmla="*/ 488669 h 496642"/>
                <a:gd name="connsiteX6" fmla="*/ 558367 w 655354"/>
                <a:gd name="connsiteY6" fmla="*/ 464857 h 496642"/>
                <a:gd name="connsiteX7" fmla="*/ 653617 w 655354"/>
                <a:gd name="connsiteY7" fmla="*/ 241019 h 496642"/>
                <a:gd name="connsiteX8" fmla="*/ 605992 w 655354"/>
                <a:gd name="connsiteY8" fmla="*/ 74332 h 496642"/>
                <a:gd name="connsiteX9" fmla="*/ 439305 w 655354"/>
                <a:gd name="connsiteY9" fmla="*/ 2894 h 496642"/>
                <a:gd name="connsiteX10" fmla="*/ 401205 w 655354"/>
                <a:gd name="connsiteY10" fmla="*/ 150532 h 49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5354" h="496642">
                  <a:moveTo>
                    <a:pt x="401205" y="150532"/>
                  </a:moveTo>
                  <a:cubicBezTo>
                    <a:pt x="378186" y="195776"/>
                    <a:pt x="348817" y="247370"/>
                    <a:pt x="301192" y="274357"/>
                  </a:cubicBezTo>
                  <a:cubicBezTo>
                    <a:pt x="253567" y="301344"/>
                    <a:pt x="159111" y="306901"/>
                    <a:pt x="115455" y="312457"/>
                  </a:cubicBezTo>
                  <a:cubicBezTo>
                    <a:pt x="71799" y="318013"/>
                    <a:pt x="57511" y="292613"/>
                    <a:pt x="39255" y="307694"/>
                  </a:cubicBezTo>
                  <a:cubicBezTo>
                    <a:pt x="20999" y="322775"/>
                    <a:pt x="-13927" y="372782"/>
                    <a:pt x="5917" y="402944"/>
                  </a:cubicBezTo>
                  <a:cubicBezTo>
                    <a:pt x="25761" y="433106"/>
                    <a:pt x="66242" y="478350"/>
                    <a:pt x="158317" y="488669"/>
                  </a:cubicBezTo>
                  <a:cubicBezTo>
                    <a:pt x="250392" y="498988"/>
                    <a:pt x="475817" y="506132"/>
                    <a:pt x="558367" y="464857"/>
                  </a:cubicBezTo>
                  <a:cubicBezTo>
                    <a:pt x="640917" y="423582"/>
                    <a:pt x="645680" y="306106"/>
                    <a:pt x="653617" y="241019"/>
                  </a:cubicBezTo>
                  <a:cubicBezTo>
                    <a:pt x="661554" y="175932"/>
                    <a:pt x="641711" y="114019"/>
                    <a:pt x="605992" y="74332"/>
                  </a:cubicBezTo>
                  <a:cubicBezTo>
                    <a:pt x="570273" y="34644"/>
                    <a:pt x="478199" y="-12187"/>
                    <a:pt x="439305" y="2894"/>
                  </a:cubicBezTo>
                  <a:cubicBezTo>
                    <a:pt x="400411" y="17975"/>
                    <a:pt x="424224" y="105288"/>
                    <a:pt x="401205" y="150532"/>
                  </a:cubicBezTo>
                  <a:close/>
                </a:path>
              </a:pathLst>
            </a:custGeom>
            <a:gradFill flip="none" rotWithShape="1">
              <a:gsLst>
                <a:gs pos="0">
                  <a:schemeClr val="accent2">
                    <a:lumMod val="40000"/>
                    <a:lumOff val="60000"/>
                  </a:schemeClr>
                </a:gs>
                <a:gs pos="53000">
                  <a:schemeClr val="accent2"/>
                </a:gs>
                <a:gs pos="100000">
                  <a:schemeClr val="accent1">
                    <a:lumMod val="100000"/>
                  </a:schemeClr>
                </a:gs>
              </a:gsLst>
              <a:path path="circle">
                <a:fillToRect l="50000" t="50000" r="50000" b="50000"/>
              </a:path>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 name="TextBox 11">
            <a:extLst>
              <a:ext uri="{FF2B5EF4-FFF2-40B4-BE49-F238E27FC236}">
                <a16:creationId xmlns:a16="http://schemas.microsoft.com/office/drawing/2014/main" id="{F410C8B0-CAD7-3377-20CA-2C0CDEC2FE43}"/>
              </a:ext>
            </a:extLst>
          </p:cNvPr>
          <p:cNvSpPr txBox="1"/>
          <p:nvPr/>
        </p:nvSpPr>
        <p:spPr bwMode="auto">
          <a:xfrm>
            <a:off x="6366923" y="4848345"/>
            <a:ext cx="410941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1" i="0" u="sng"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Covalent/irreversible BTK inhibitors: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Ibrutinib</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Acalabrutinib</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Zanubrutinib</a:t>
            </a:r>
          </a:p>
        </p:txBody>
      </p:sp>
      <p:sp>
        <p:nvSpPr>
          <p:cNvPr id="13" name="TextBox 12">
            <a:extLst>
              <a:ext uri="{FF2B5EF4-FFF2-40B4-BE49-F238E27FC236}">
                <a16:creationId xmlns:a16="http://schemas.microsoft.com/office/drawing/2014/main" id="{AF8E659E-1477-76F8-992B-8E6DB525C01E}"/>
              </a:ext>
            </a:extLst>
          </p:cNvPr>
          <p:cNvSpPr txBox="1"/>
          <p:nvPr/>
        </p:nvSpPr>
        <p:spPr bwMode="auto">
          <a:xfrm>
            <a:off x="5823075" y="1711299"/>
            <a:ext cx="442038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1" i="0" u="sng"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Noncovalent/reversible BTK inhibitors: </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Pirtobrutinib </a:t>
            </a:r>
          </a:p>
        </p:txBody>
      </p:sp>
      <p:sp>
        <p:nvSpPr>
          <p:cNvPr id="14" name="TextBox 13">
            <a:extLst>
              <a:ext uri="{FF2B5EF4-FFF2-40B4-BE49-F238E27FC236}">
                <a16:creationId xmlns:a16="http://schemas.microsoft.com/office/drawing/2014/main" id="{C0028063-6529-A072-3A0E-00560D4192B2}"/>
              </a:ext>
            </a:extLst>
          </p:cNvPr>
          <p:cNvSpPr txBox="1"/>
          <p:nvPr/>
        </p:nvSpPr>
        <p:spPr bwMode="auto">
          <a:xfrm>
            <a:off x="401227" y="6224438"/>
            <a:ext cx="54123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Adapted from Woyach. NEJM 2014;370:2286. </a:t>
            </a: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Adapted from Gu. J Hematol Oncol. 2021;14:40.  </a:t>
            </a:r>
          </a:p>
        </p:txBody>
      </p:sp>
    </p:spTree>
    <p:extLst>
      <p:ext uri="{BB962C8B-B14F-4D97-AF65-F5344CB8AC3E}">
        <p14:creationId xmlns:p14="http://schemas.microsoft.com/office/powerpoint/2010/main" val="1607851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Acquired Resistance to Covalent BTK Inhibitors Is Generally Driven by Mutations in </a:t>
            </a:r>
            <a:r>
              <a:rPr lang="en-US" i="1" dirty="0"/>
              <a:t>BTK</a:t>
            </a:r>
            <a:r>
              <a:rPr lang="en-US" dirty="0"/>
              <a:t> at C481 Site</a:t>
            </a:r>
            <a:r>
              <a:rPr lang="en-US" baseline="30000" dirty="0"/>
              <a:t>1</a:t>
            </a:r>
          </a:p>
        </p:txBody>
      </p:sp>
      <p:grpSp>
        <p:nvGrpSpPr>
          <p:cNvPr id="74" name="Group 73"/>
          <p:cNvGrpSpPr/>
          <p:nvPr/>
        </p:nvGrpSpPr>
        <p:grpSpPr>
          <a:xfrm>
            <a:off x="1445099" y="3144856"/>
            <a:ext cx="9301804" cy="2094792"/>
            <a:chOff x="2558796" y="1835057"/>
            <a:chExt cx="6303264" cy="1015912"/>
          </a:xfrm>
        </p:grpSpPr>
        <p:sp>
          <p:nvSpPr>
            <p:cNvPr id="75" name="Rectangle 74"/>
            <p:cNvSpPr/>
            <p:nvPr/>
          </p:nvSpPr>
          <p:spPr>
            <a:xfrm>
              <a:off x="2558796" y="2362200"/>
              <a:ext cx="6303264" cy="55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6" name="Group 75"/>
            <p:cNvGrpSpPr/>
            <p:nvPr/>
          </p:nvGrpSpPr>
          <p:grpSpPr>
            <a:xfrm>
              <a:off x="6771640" y="2593340"/>
              <a:ext cx="843280" cy="146304"/>
              <a:chOff x="6771640" y="2593340"/>
              <a:chExt cx="843280" cy="146304"/>
            </a:xfrm>
          </p:grpSpPr>
          <p:sp>
            <p:nvSpPr>
              <p:cNvPr id="99" name="Freeform 98"/>
              <p:cNvSpPr/>
              <p:nvPr/>
            </p:nvSpPr>
            <p:spPr>
              <a:xfrm>
                <a:off x="677164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0" name="Freeform 99"/>
              <p:cNvSpPr/>
              <p:nvPr/>
            </p:nvSpPr>
            <p:spPr>
              <a:xfrm>
                <a:off x="708406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1" name="Freeform 100"/>
              <p:cNvSpPr/>
              <p:nvPr/>
            </p:nvSpPr>
            <p:spPr>
              <a:xfrm>
                <a:off x="711708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2" name="Freeform 101"/>
              <p:cNvSpPr/>
              <p:nvPr/>
            </p:nvSpPr>
            <p:spPr>
              <a:xfrm>
                <a:off x="715010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Freeform 102"/>
              <p:cNvSpPr/>
              <p:nvPr/>
            </p:nvSpPr>
            <p:spPr>
              <a:xfrm>
                <a:off x="761492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7" name="Rectangle 76"/>
            <p:cNvSpPr/>
            <p:nvPr/>
          </p:nvSpPr>
          <p:spPr>
            <a:xfrm>
              <a:off x="2730500" y="2186940"/>
              <a:ext cx="1028700" cy="406400"/>
            </a:xfrm>
            <a:prstGeom prst="rect">
              <a:avLst/>
            </a:prstGeom>
            <a:solidFill>
              <a:schemeClr val="accent4"/>
            </a:solidFill>
            <a:ln w="9525">
              <a:no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white"/>
                  </a:solidFill>
                  <a:effectLst/>
                  <a:uLnTx/>
                  <a:uFillTx/>
                  <a:latin typeface="Calibri" panose="020F0502020204030204"/>
                  <a:ea typeface="+mn-ea"/>
                  <a:cs typeface="+mn-cs"/>
                </a:rPr>
                <a:t>PH</a:t>
              </a:r>
            </a:p>
          </p:txBody>
        </p:sp>
        <p:sp>
          <p:nvSpPr>
            <p:cNvPr id="78" name="Rectangle 77"/>
            <p:cNvSpPr/>
            <p:nvPr/>
          </p:nvSpPr>
          <p:spPr>
            <a:xfrm>
              <a:off x="3855720" y="2186940"/>
              <a:ext cx="505460" cy="406400"/>
            </a:xfrm>
            <a:prstGeom prst="rect">
              <a:avLst/>
            </a:prstGeom>
            <a:solidFill>
              <a:schemeClr val="accent5"/>
            </a:solidFill>
            <a:ln w="9525">
              <a:noFill/>
            </a:ln>
            <a:effectLst/>
            <a:scene3d>
              <a:camera prst="orthographicFront">
                <a:rot lat="0" lon="0" rev="0"/>
              </a:camera>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white"/>
                  </a:solidFill>
                  <a:effectLst/>
                  <a:uLnTx/>
                  <a:uFillTx/>
                  <a:latin typeface="Calibri" panose="020F0502020204030204"/>
                  <a:ea typeface="+mn-ea"/>
                  <a:cs typeface="+mn-cs"/>
                </a:rPr>
                <a:t>TH</a:t>
              </a:r>
            </a:p>
          </p:txBody>
        </p:sp>
        <p:sp>
          <p:nvSpPr>
            <p:cNvPr id="79" name="Rectangle 78"/>
            <p:cNvSpPr/>
            <p:nvPr/>
          </p:nvSpPr>
          <p:spPr>
            <a:xfrm>
              <a:off x="4451964" y="2186940"/>
              <a:ext cx="1031895" cy="406400"/>
            </a:xfrm>
            <a:prstGeom prst="rect">
              <a:avLst/>
            </a:prstGeom>
            <a:solidFill>
              <a:schemeClr val="accent6"/>
            </a:solidFill>
            <a:ln w="9525">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white"/>
                  </a:solidFill>
                  <a:effectLst/>
                  <a:uLnTx/>
                  <a:uFillTx/>
                  <a:latin typeface="Calibri" panose="020F0502020204030204"/>
                  <a:ea typeface="+mn-ea"/>
                  <a:cs typeface="+mn-cs"/>
                </a:rPr>
                <a:t>SH3</a:t>
              </a:r>
            </a:p>
          </p:txBody>
        </p:sp>
        <p:sp>
          <p:nvSpPr>
            <p:cNvPr id="81" name="Rectangle 80"/>
            <p:cNvSpPr/>
            <p:nvPr/>
          </p:nvSpPr>
          <p:spPr>
            <a:xfrm>
              <a:off x="5556200" y="2186940"/>
              <a:ext cx="1031895" cy="406400"/>
            </a:xfrm>
            <a:prstGeom prst="rect">
              <a:avLst/>
            </a:prstGeom>
            <a:solidFill>
              <a:schemeClr val="accent1"/>
            </a:solidFill>
            <a:ln w="9525">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white"/>
                  </a:solidFill>
                  <a:effectLst/>
                  <a:uLnTx/>
                  <a:uFillTx/>
                  <a:latin typeface="Calibri" panose="020F0502020204030204"/>
                  <a:ea typeface="+mn-ea"/>
                  <a:cs typeface="+mn-cs"/>
                </a:rPr>
                <a:t>SH2</a:t>
              </a:r>
            </a:p>
          </p:txBody>
        </p:sp>
        <p:sp>
          <p:nvSpPr>
            <p:cNvPr id="85" name="Rectangle 84"/>
            <p:cNvSpPr/>
            <p:nvPr/>
          </p:nvSpPr>
          <p:spPr>
            <a:xfrm>
              <a:off x="6691376" y="2186940"/>
              <a:ext cx="2058924" cy="406400"/>
            </a:xfrm>
            <a:prstGeom prst="rect">
              <a:avLst/>
            </a:prstGeom>
            <a:solidFill>
              <a:schemeClr val="accent3"/>
            </a:solidFill>
            <a:ln w="9525">
              <a:no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white"/>
                  </a:solidFill>
                  <a:effectLst/>
                  <a:uLnTx/>
                  <a:uFillTx/>
                  <a:latin typeface="Calibri" panose="020F0502020204030204"/>
                  <a:ea typeface="+mn-ea"/>
                  <a:cs typeface="+mn-cs"/>
                </a:rPr>
                <a:t>Kinase</a:t>
              </a:r>
            </a:p>
          </p:txBody>
        </p:sp>
        <p:sp>
          <p:nvSpPr>
            <p:cNvPr id="86" name="Freeform 85"/>
            <p:cNvSpPr/>
            <p:nvPr/>
          </p:nvSpPr>
          <p:spPr>
            <a:xfrm>
              <a:off x="4640580" y="2019300"/>
              <a:ext cx="0" cy="170180"/>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7" name="Freeform 86"/>
            <p:cNvSpPr/>
            <p:nvPr/>
          </p:nvSpPr>
          <p:spPr>
            <a:xfrm>
              <a:off x="7736840" y="2019300"/>
              <a:ext cx="0" cy="170180"/>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Freeform 87"/>
            <p:cNvSpPr/>
            <p:nvPr/>
          </p:nvSpPr>
          <p:spPr>
            <a:xfrm>
              <a:off x="7097676" y="1835057"/>
              <a:ext cx="41308" cy="349343"/>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9" name="Oval 88"/>
            <p:cNvSpPr/>
            <p:nvPr/>
          </p:nvSpPr>
          <p:spPr>
            <a:xfrm>
              <a:off x="4632636" y="1953211"/>
              <a:ext cx="129032" cy="129032"/>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0" name="Oval 89"/>
            <p:cNvSpPr/>
            <p:nvPr/>
          </p:nvSpPr>
          <p:spPr>
            <a:xfrm>
              <a:off x="7728896" y="1953211"/>
              <a:ext cx="129032" cy="129032"/>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1" name="Rectangle 90"/>
            <p:cNvSpPr/>
            <p:nvPr/>
          </p:nvSpPr>
          <p:spPr>
            <a:xfrm>
              <a:off x="4251353" y="1938774"/>
              <a:ext cx="326963" cy="139343"/>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Y223</a:t>
              </a:r>
            </a:p>
          </p:txBody>
        </p:sp>
        <p:sp>
          <p:nvSpPr>
            <p:cNvPr id="92" name="Rectangle 91"/>
            <p:cNvSpPr/>
            <p:nvPr/>
          </p:nvSpPr>
          <p:spPr>
            <a:xfrm>
              <a:off x="6697091" y="1953211"/>
              <a:ext cx="333480" cy="139343"/>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C481</a:t>
              </a:r>
            </a:p>
          </p:txBody>
        </p:sp>
        <p:sp>
          <p:nvSpPr>
            <p:cNvPr id="93" name="Rectangle 92"/>
            <p:cNvSpPr/>
            <p:nvPr/>
          </p:nvSpPr>
          <p:spPr>
            <a:xfrm>
              <a:off x="7907034" y="1938774"/>
              <a:ext cx="326963" cy="139343"/>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Y551</a:t>
              </a:r>
            </a:p>
          </p:txBody>
        </p:sp>
        <p:sp>
          <p:nvSpPr>
            <p:cNvPr id="94" name="Rectangle 93"/>
            <p:cNvSpPr/>
            <p:nvPr/>
          </p:nvSpPr>
          <p:spPr>
            <a:xfrm>
              <a:off x="6472642" y="2596915"/>
              <a:ext cx="248752"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K430</a:t>
              </a:r>
            </a:p>
          </p:txBody>
        </p:sp>
        <p:sp>
          <p:nvSpPr>
            <p:cNvPr id="95" name="Rectangle 94"/>
            <p:cNvSpPr/>
            <p:nvPr/>
          </p:nvSpPr>
          <p:spPr>
            <a:xfrm>
              <a:off x="7193380" y="2596915"/>
              <a:ext cx="290031"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M477</a:t>
              </a:r>
            </a:p>
          </p:txBody>
        </p:sp>
        <p:sp>
          <p:nvSpPr>
            <p:cNvPr id="96" name="Rectangle 95"/>
            <p:cNvSpPr/>
            <p:nvPr/>
          </p:nvSpPr>
          <p:spPr>
            <a:xfrm>
              <a:off x="7667273" y="2596915"/>
              <a:ext cx="260702"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D539</a:t>
              </a:r>
            </a:p>
          </p:txBody>
        </p:sp>
        <p:sp>
          <p:nvSpPr>
            <p:cNvPr id="97" name="Rectangle 96"/>
            <p:cNvSpPr/>
            <p:nvPr/>
          </p:nvSpPr>
          <p:spPr>
            <a:xfrm>
              <a:off x="6729414" y="2746485"/>
              <a:ext cx="245494"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E475</a:t>
              </a:r>
            </a:p>
          </p:txBody>
        </p:sp>
        <p:sp>
          <p:nvSpPr>
            <p:cNvPr id="98" name="Rectangle 97"/>
            <p:cNvSpPr/>
            <p:nvPr/>
          </p:nvSpPr>
          <p:spPr>
            <a:xfrm>
              <a:off x="7160706" y="2746485"/>
              <a:ext cx="245494"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Y476</a:t>
              </a:r>
            </a:p>
          </p:txBody>
        </p:sp>
      </p:grpSp>
      <p:sp>
        <p:nvSpPr>
          <p:cNvPr id="104" name="TextBox 103"/>
          <p:cNvSpPr txBox="1"/>
          <p:nvPr/>
        </p:nvSpPr>
        <p:spPr>
          <a:xfrm>
            <a:off x="1445099" y="4790257"/>
            <a:ext cx="5412336" cy="3796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Structure of Bruton tyrosine kinase</a:t>
            </a:r>
            <a:r>
              <a:rPr kumimoji="0" lang="en-US" sz="1867" b="1" i="0" u="none" strike="noStrike" kern="1200" cap="none" spc="0" normalizeH="0" baseline="30000" noProof="0" dirty="0">
                <a:ln>
                  <a:noFill/>
                </a:ln>
                <a:solidFill>
                  <a:prstClr val="black"/>
                </a:solidFill>
                <a:effectLst/>
                <a:uLnTx/>
                <a:uFillTx/>
                <a:latin typeface="Calibri" panose="020F0502020204030204"/>
                <a:ea typeface="+mn-ea"/>
                <a:cs typeface="Arial" panose="020B0604020202020204" pitchFamily="34" charset="0"/>
              </a:rPr>
              <a:t>2</a:t>
            </a:r>
            <a:endParaRPr kumimoji="0" lang="en-US" sz="1867" b="0" i="0" u="none" strike="noStrike" kern="1200" cap="none" spc="0" normalizeH="0" baseline="30000" noProof="0" dirty="0">
              <a:ln>
                <a:noFill/>
              </a:ln>
              <a:solidFill>
                <a:prstClr val="black"/>
              </a:solidFill>
              <a:effectLst/>
              <a:uLnTx/>
              <a:uFillTx/>
              <a:latin typeface="Calibri" panose="020F0502020204030204"/>
              <a:ea typeface="+mn-ea"/>
              <a:cs typeface="Arial" panose="020B0604020202020204" pitchFamily="34" charset="0"/>
            </a:endParaRPr>
          </a:p>
        </p:txBody>
      </p:sp>
      <p:grpSp>
        <p:nvGrpSpPr>
          <p:cNvPr id="110" name="Group 109"/>
          <p:cNvGrpSpPr/>
          <p:nvPr/>
        </p:nvGrpSpPr>
        <p:grpSpPr>
          <a:xfrm>
            <a:off x="5258404" y="1776974"/>
            <a:ext cx="1675193" cy="1678920"/>
            <a:chOff x="6610107" y="148939"/>
            <a:chExt cx="1256395" cy="1259190"/>
          </a:xfrm>
        </p:grpSpPr>
        <p:grpSp>
          <p:nvGrpSpPr>
            <p:cNvPr id="111" name="Group 110"/>
            <p:cNvGrpSpPr/>
            <p:nvPr/>
          </p:nvGrpSpPr>
          <p:grpSpPr>
            <a:xfrm>
              <a:off x="6610107" y="148939"/>
              <a:ext cx="1256395" cy="1259190"/>
              <a:chOff x="5448100" y="794760"/>
              <a:chExt cx="1256395" cy="1259190"/>
            </a:xfrm>
          </p:grpSpPr>
          <p:sp>
            <p:nvSpPr>
              <p:cNvPr id="113" name="Oval 112"/>
              <p:cNvSpPr/>
              <p:nvPr/>
            </p:nvSpPr>
            <p:spPr>
              <a:xfrm>
                <a:off x="5448100" y="794760"/>
                <a:ext cx="1256395" cy="1259190"/>
              </a:xfrm>
              <a:prstGeom prst="ellipse">
                <a:avLst/>
              </a:prstGeom>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TextBox 113"/>
              <p:cNvSpPr txBox="1"/>
              <p:nvPr/>
            </p:nvSpPr>
            <p:spPr>
              <a:xfrm>
                <a:off x="5508373" y="1672185"/>
                <a:ext cx="1135848" cy="2385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53" normalizeH="0" baseline="0" noProof="0" dirty="0">
                    <a:ln>
                      <a:noFill/>
                    </a:ln>
                    <a:solidFill>
                      <a:srgbClr val="000000"/>
                    </a:solidFill>
                    <a:effectLst/>
                    <a:uLnTx/>
                    <a:uFillTx/>
                    <a:latin typeface="Calibri" panose="020F0502020204030204"/>
                    <a:ea typeface="+mn-ea"/>
                    <a:cs typeface="Arial" panose="020B0604020202020204" pitchFamily="34" charset="0"/>
                  </a:rPr>
                  <a:t>Acalabrutinib</a:t>
                </a:r>
              </a:p>
            </p:txBody>
          </p:sp>
        </p:grpSp>
        <p:pic>
          <p:nvPicPr>
            <p:cNvPr id="112" name="Picture 2">
              <a:extLst>
                <a:ext uri="{FF2B5EF4-FFF2-40B4-BE49-F238E27FC236}">
                  <a16:creationId xmlns:a16="http://schemas.microsoft.com/office/drawing/2014/main" id="{31B23C20-1753-0C43-84F4-9DFB18949184}"/>
                </a:ext>
              </a:extLst>
            </p:cNvPr>
            <p:cNvPicPr>
              <a:picLocks noChangeAspect="1" noChangeArrowheads="1"/>
            </p:cNvPicPr>
            <p:nvPr/>
          </p:nvPicPr>
          <p:blipFill>
            <a:blip r:embed="rId3" cstate="print">
              <a:clrChange>
                <a:clrFrom>
                  <a:srgbClr val="F8F9FA"/>
                </a:clrFrom>
                <a:clrTo>
                  <a:srgbClr val="F8F9FA">
                    <a:alpha val="0"/>
                  </a:srgbClr>
                </a:clrTo>
              </a:clrChange>
              <a:extLst>
                <a:ext uri="{28A0092B-C50C-407E-A947-70E740481C1C}">
                  <a14:useLocalDpi xmlns:a14="http://schemas.microsoft.com/office/drawing/2010/main" val="0"/>
                </a:ext>
              </a:extLst>
            </a:blip>
            <a:stretch>
              <a:fillRect/>
            </a:stretch>
          </p:blipFill>
          <p:spPr bwMode="auto">
            <a:xfrm>
              <a:off x="6730759" y="387522"/>
              <a:ext cx="1015090" cy="62686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pSp>
      <p:grpSp>
        <p:nvGrpSpPr>
          <p:cNvPr id="115" name="Group 114"/>
          <p:cNvGrpSpPr/>
          <p:nvPr/>
        </p:nvGrpSpPr>
        <p:grpSpPr>
          <a:xfrm>
            <a:off x="9384040" y="1781158"/>
            <a:ext cx="1675193" cy="1678920"/>
            <a:chOff x="7497816" y="1114321"/>
            <a:chExt cx="1256395" cy="1259190"/>
          </a:xfrm>
        </p:grpSpPr>
        <p:grpSp>
          <p:nvGrpSpPr>
            <p:cNvPr id="116" name="Group 115"/>
            <p:cNvGrpSpPr/>
            <p:nvPr/>
          </p:nvGrpSpPr>
          <p:grpSpPr>
            <a:xfrm>
              <a:off x="7497816" y="1114321"/>
              <a:ext cx="1256395" cy="1259190"/>
              <a:chOff x="5448100" y="794760"/>
              <a:chExt cx="1256395" cy="1259190"/>
            </a:xfrm>
          </p:grpSpPr>
          <p:sp>
            <p:nvSpPr>
              <p:cNvPr id="118" name="Oval 117"/>
              <p:cNvSpPr/>
              <p:nvPr/>
            </p:nvSpPr>
            <p:spPr>
              <a:xfrm>
                <a:off x="5448100" y="794760"/>
                <a:ext cx="1256395" cy="1259190"/>
              </a:xfrm>
              <a:prstGeom prst="ellipse">
                <a:avLst/>
              </a:prstGeom>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9" name="TextBox 118"/>
              <p:cNvSpPr txBox="1"/>
              <p:nvPr/>
            </p:nvSpPr>
            <p:spPr>
              <a:xfrm>
                <a:off x="5540066" y="1672185"/>
                <a:ext cx="1072462" cy="2385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Zanubrutinib</a:t>
                </a:r>
              </a:p>
            </p:txBody>
          </p:sp>
        </p:grpSp>
        <p:pic>
          <p:nvPicPr>
            <p:cNvPr id="117" name="Picture 2" descr="img">
              <a:extLst>
                <a:ext uri="{FF2B5EF4-FFF2-40B4-BE49-F238E27FC236}">
                  <a16:creationId xmlns:a16="http://schemas.microsoft.com/office/drawing/2014/main" id="{5F03F673-0D4E-A74C-A411-CE8FB72E5E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573319" y="1351193"/>
              <a:ext cx="1105389" cy="613604"/>
            </a:xfrm>
            <a:prstGeom prst="rect">
              <a:avLst/>
            </a:prstGeom>
            <a:noFill/>
            <a:extLst>
              <a:ext uri="{909E8E84-426E-40DD-AFC4-6F175D3DCCD1}">
                <a14:hiddenFill xmlns:a14="http://schemas.microsoft.com/office/drawing/2010/main">
                  <a:solidFill>
                    <a:srgbClr val="FFFFFF"/>
                  </a:solidFill>
                </a14:hiddenFill>
              </a:ext>
            </a:extLst>
          </p:spPr>
        </p:pic>
      </p:grpSp>
      <p:sp>
        <p:nvSpPr>
          <p:cNvPr id="121" name="Rounded Rectangle 120"/>
          <p:cNvSpPr/>
          <p:nvPr/>
        </p:nvSpPr>
        <p:spPr>
          <a:xfrm>
            <a:off x="1551008" y="5352016"/>
            <a:ext cx="9136879" cy="957010"/>
          </a:xfrm>
          <a:prstGeom prst="round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In sum, BTK resistance contributes to disease progression </a:t>
            </a:r>
            <a:b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and diminishes the efficacy of </a:t>
            </a:r>
            <a:r>
              <a:rPr kumimoji="0" lang="en-US" sz="2400" b="0" i="1" u="none" strike="noStrike" kern="1200" cap="none" spc="0" normalizeH="0" baseline="0" noProof="0" dirty="0">
                <a:ln>
                  <a:noFill/>
                </a:ln>
                <a:solidFill>
                  <a:srgbClr val="000000"/>
                </a:solidFill>
                <a:effectLst/>
                <a:uLnTx/>
                <a:uFillTx/>
                <a:latin typeface="Calibri" panose="020F0502020204030204"/>
                <a:ea typeface="+mn-ea"/>
                <a:cs typeface="+mn-cs"/>
              </a:rPr>
              <a:t>all covalent BTK inhibitors</a:t>
            </a:r>
          </a:p>
        </p:txBody>
      </p:sp>
      <p:pic>
        <p:nvPicPr>
          <p:cNvPr id="12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38327">
            <a:off x="6841948" y="3022730"/>
            <a:ext cx="73152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19138" y="1617785"/>
            <a:ext cx="4603535"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BTK</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C481 mutations confer resistance to all covalent BTK inhibitors</a:t>
            </a:r>
          </a:p>
        </p:txBody>
      </p:sp>
      <p:grpSp>
        <p:nvGrpSpPr>
          <p:cNvPr id="124" name="Group 123"/>
          <p:cNvGrpSpPr/>
          <p:nvPr/>
        </p:nvGrpSpPr>
        <p:grpSpPr>
          <a:xfrm>
            <a:off x="7308738" y="1627163"/>
            <a:ext cx="1675193" cy="1678920"/>
            <a:chOff x="5448100" y="794760"/>
            <a:chExt cx="1256395" cy="1259190"/>
          </a:xfrm>
        </p:grpSpPr>
        <p:grpSp>
          <p:nvGrpSpPr>
            <p:cNvPr id="125" name="Group 124"/>
            <p:cNvGrpSpPr/>
            <p:nvPr/>
          </p:nvGrpSpPr>
          <p:grpSpPr>
            <a:xfrm>
              <a:off x="5448100" y="794760"/>
              <a:ext cx="1256395" cy="1259190"/>
              <a:chOff x="4001143" y="957129"/>
              <a:chExt cx="1256395" cy="1259190"/>
            </a:xfrm>
          </p:grpSpPr>
          <p:sp>
            <p:nvSpPr>
              <p:cNvPr id="127" name="Oval 126"/>
              <p:cNvSpPr/>
              <p:nvPr/>
            </p:nvSpPr>
            <p:spPr>
              <a:xfrm>
                <a:off x="4001143" y="957129"/>
                <a:ext cx="1256395" cy="1259190"/>
              </a:xfrm>
              <a:prstGeom prst="ellipse">
                <a:avLst/>
              </a:prstGeom>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8" name="Picture 2"/>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12392" y="1123651"/>
                <a:ext cx="1033897" cy="750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6" name="TextBox 125"/>
            <p:cNvSpPr txBox="1"/>
            <p:nvPr/>
          </p:nvSpPr>
          <p:spPr>
            <a:xfrm>
              <a:off x="5632033" y="1672185"/>
              <a:ext cx="888528" cy="2385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Ibrutinib</a:t>
              </a:r>
            </a:p>
          </p:txBody>
        </p:sp>
      </p:grpSp>
      <p:sp>
        <p:nvSpPr>
          <p:cNvPr id="5" name="TextBox 4">
            <a:extLst>
              <a:ext uri="{FF2B5EF4-FFF2-40B4-BE49-F238E27FC236}">
                <a16:creationId xmlns:a16="http://schemas.microsoft.com/office/drawing/2014/main" id="{0724D548-A2FB-8C11-F7F7-8650D4FC4F93}"/>
              </a:ext>
            </a:extLst>
          </p:cNvPr>
          <p:cNvSpPr txBox="1"/>
          <p:nvPr/>
        </p:nvSpPr>
        <p:spPr bwMode="auto">
          <a:xfrm>
            <a:off x="5732584" y="2790092"/>
            <a:ext cx="7033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3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X</a:t>
            </a:r>
          </a:p>
        </p:txBody>
      </p:sp>
      <p:sp>
        <p:nvSpPr>
          <p:cNvPr id="6" name="TextBox 5">
            <a:extLst>
              <a:ext uri="{FF2B5EF4-FFF2-40B4-BE49-F238E27FC236}">
                <a16:creationId xmlns:a16="http://schemas.microsoft.com/office/drawing/2014/main" id="{2A9DF34C-A86F-CA10-4BAE-AE46CCB61F54}"/>
              </a:ext>
            </a:extLst>
          </p:cNvPr>
          <p:cNvSpPr txBox="1"/>
          <p:nvPr/>
        </p:nvSpPr>
        <p:spPr bwMode="auto">
          <a:xfrm>
            <a:off x="7807569" y="2625969"/>
            <a:ext cx="7033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3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X</a:t>
            </a:r>
          </a:p>
        </p:txBody>
      </p:sp>
      <p:sp>
        <p:nvSpPr>
          <p:cNvPr id="7" name="TextBox 6">
            <a:extLst>
              <a:ext uri="{FF2B5EF4-FFF2-40B4-BE49-F238E27FC236}">
                <a16:creationId xmlns:a16="http://schemas.microsoft.com/office/drawing/2014/main" id="{F69B9E02-DC42-09D3-4968-3F864745B602}"/>
              </a:ext>
            </a:extLst>
          </p:cNvPr>
          <p:cNvSpPr txBox="1"/>
          <p:nvPr/>
        </p:nvSpPr>
        <p:spPr bwMode="auto">
          <a:xfrm>
            <a:off x="9859107" y="2766646"/>
            <a:ext cx="7033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3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X</a:t>
            </a:r>
          </a:p>
        </p:txBody>
      </p:sp>
      <p:sp>
        <p:nvSpPr>
          <p:cNvPr id="4" name="TextBox 3">
            <a:extLst>
              <a:ext uri="{FF2B5EF4-FFF2-40B4-BE49-F238E27FC236}">
                <a16:creationId xmlns:a16="http://schemas.microsoft.com/office/drawing/2014/main" id="{0999F54D-C939-CE3C-93F8-61EFFFEA9234}"/>
              </a:ext>
            </a:extLst>
          </p:cNvPr>
          <p:cNvSpPr txBox="1"/>
          <p:nvPr/>
        </p:nvSpPr>
        <p:spPr bwMode="auto">
          <a:xfrm>
            <a:off x="429579" y="6375532"/>
            <a:ext cx="54123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1. Woyach. NEJM 2014;370:2286. 2. Gu. J Hematol Oncol. 2021;14:40.  </a:t>
            </a:r>
          </a:p>
        </p:txBody>
      </p:sp>
      <p:sp>
        <p:nvSpPr>
          <p:cNvPr id="8" name="TextBox 7">
            <a:extLst>
              <a:ext uri="{FF2B5EF4-FFF2-40B4-BE49-F238E27FC236}">
                <a16:creationId xmlns:a16="http://schemas.microsoft.com/office/drawing/2014/main" id="{C05FF0BE-D09E-3CC3-2044-A30E792F1935}"/>
              </a:ext>
            </a:extLst>
          </p:cNvPr>
          <p:cNvSpPr txBox="1"/>
          <p:nvPr/>
        </p:nvSpPr>
        <p:spPr bwMode="auto">
          <a:xfrm>
            <a:off x="9337559" y="5052023"/>
            <a:ext cx="24578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Adapted from Gu. J Hematol Oncol. 2021;14:40.</a:t>
            </a:r>
          </a:p>
        </p:txBody>
      </p:sp>
    </p:spTree>
    <p:extLst>
      <p:ext uri="{BB962C8B-B14F-4D97-AF65-F5344CB8AC3E}">
        <p14:creationId xmlns:p14="http://schemas.microsoft.com/office/powerpoint/2010/main" val="1100904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33D1A-9154-A430-BC54-66556FBAA226}"/>
              </a:ext>
            </a:extLst>
          </p:cNvPr>
          <p:cNvSpPr>
            <a:spLocks noGrp="1" noChangeArrowheads="1"/>
          </p:cNvSpPr>
          <p:nvPr>
            <p:ph type="title"/>
          </p:nvPr>
        </p:nvSpPr>
        <p:spPr/>
        <p:txBody>
          <a:bodyPr/>
          <a:lstStyle/>
          <a:p>
            <a:r>
              <a:rPr lang="en-GB" altLang="en-US" dirty="0">
                <a:latin typeface="+mn-lt"/>
              </a:rPr>
              <a:t>Covalent and Noncovalent BTK Inhibitors</a:t>
            </a:r>
            <a:endParaRPr lang="en-US" altLang="en-US" dirty="0"/>
          </a:p>
        </p:txBody>
      </p:sp>
      <p:sp>
        <p:nvSpPr>
          <p:cNvPr id="4" name="TextBox 3">
            <a:extLst>
              <a:ext uri="{FF2B5EF4-FFF2-40B4-BE49-F238E27FC236}">
                <a16:creationId xmlns:a16="http://schemas.microsoft.com/office/drawing/2014/main" id="{02924628-5198-D9F4-583B-BD96F242A562}"/>
              </a:ext>
            </a:extLst>
          </p:cNvPr>
          <p:cNvSpPr txBox="1"/>
          <p:nvPr/>
        </p:nvSpPr>
        <p:spPr bwMode="auto">
          <a:xfrm>
            <a:off x="429579" y="6200374"/>
            <a:ext cx="54123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Adapted from Woyach. NEJM 2014;370:2286. </a:t>
            </a: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Adapted from Gu. J Hematol Oncol. 2021;14:40.  </a:t>
            </a:r>
          </a:p>
        </p:txBody>
      </p:sp>
      <p:grpSp>
        <p:nvGrpSpPr>
          <p:cNvPr id="33" name="Group 32">
            <a:extLst>
              <a:ext uri="{FF2B5EF4-FFF2-40B4-BE49-F238E27FC236}">
                <a16:creationId xmlns:a16="http://schemas.microsoft.com/office/drawing/2014/main" id="{4FD4C8EB-8AE7-F193-BEA4-42923EDBDE65}"/>
              </a:ext>
            </a:extLst>
          </p:cNvPr>
          <p:cNvGrpSpPr/>
          <p:nvPr/>
        </p:nvGrpSpPr>
        <p:grpSpPr>
          <a:xfrm>
            <a:off x="1267450" y="2098463"/>
            <a:ext cx="9609497" cy="3358766"/>
            <a:chOff x="2201468" y="2375462"/>
            <a:chExt cx="7532191" cy="2632694"/>
          </a:xfrm>
        </p:grpSpPr>
        <p:cxnSp>
          <p:nvCxnSpPr>
            <p:cNvPr id="18" name="Straight Connector 17">
              <a:extLst>
                <a:ext uri="{FF2B5EF4-FFF2-40B4-BE49-F238E27FC236}">
                  <a16:creationId xmlns:a16="http://schemas.microsoft.com/office/drawing/2014/main" id="{4AA14C35-D93C-CE3E-31AF-BC8590AA92E3}"/>
                </a:ext>
              </a:extLst>
            </p:cNvPr>
            <p:cNvCxnSpPr>
              <a:cxnSpLocks/>
            </p:cNvCxnSpPr>
            <p:nvPr/>
          </p:nvCxnSpPr>
          <p:spPr bwMode="auto">
            <a:xfrm flipV="1">
              <a:off x="3365404" y="3790125"/>
              <a:ext cx="311840" cy="236747"/>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922CAD1-5600-DDAD-68EA-F9E4EA148986}"/>
                </a:ext>
              </a:extLst>
            </p:cNvPr>
            <p:cNvCxnSpPr>
              <a:cxnSpLocks/>
              <a:endCxn id="21" idx="1"/>
            </p:cNvCxnSpPr>
            <p:nvPr/>
          </p:nvCxnSpPr>
          <p:spPr bwMode="auto">
            <a:xfrm>
              <a:off x="3660153" y="3796114"/>
              <a:ext cx="491306" cy="81016"/>
            </a:xfrm>
            <a:prstGeom prst="line">
              <a:avLst/>
            </a:prstGeom>
            <a:noFill/>
            <a:ln w="28575" cap="flat" cmpd="sng" algn="ctr">
              <a:solidFill>
                <a:schemeClr val="bg1"/>
              </a:solidFill>
              <a:prstDash val="solid"/>
              <a:round/>
              <a:headEnd type="none" w="med" len="med"/>
              <a:tailEnd type="none" w="med" len="med"/>
            </a:ln>
            <a:effectLst/>
          </p:spPr>
        </p:cxnSp>
        <p:sp>
          <p:nvSpPr>
            <p:cNvPr id="20" name="Freeform: Shape 19">
              <a:extLst>
                <a:ext uri="{FF2B5EF4-FFF2-40B4-BE49-F238E27FC236}">
                  <a16:creationId xmlns:a16="http://schemas.microsoft.com/office/drawing/2014/main" id="{EFF77B9D-C661-85DF-4240-F4C5F5B2E78C}"/>
                </a:ext>
              </a:extLst>
            </p:cNvPr>
            <p:cNvSpPr/>
            <p:nvPr/>
          </p:nvSpPr>
          <p:spPr bwMode="auto">
            <a:xfrm>
              <a:off x="2201468" y="2377674"/>
              <a:ext cx="1760678" cy="2630482"/>
            </a:xfrm>
            <a:custGeom>
              <a:avLst/>
              <a:gdLst>
                <a:gd name="connsiteX0" fmla="*/ 1886051 w 1905697"/>
                <a:gd name="connsiteY0" fmla="*/ 466268 h 2944091"/>
                <a:gd name="connsiteX1" fmla="*/ 1724126 w 1905697"/>
                <a:gd name="connsiteY1" fmla="*/ 713918 h 2944091"/>
                <a:gd name="connsiteX2" fmla="*/ 1333601 w 1905697"/>
                <a:gd name="connsiteY2" fmla="*/ 704393 h 2944091"/>
                <a:gd name="connsiteX3" fmla="*/ 1114526 w 1905697"/>
                <a:gd name="connsiteY3" fmla="*/ 1313993 h 2944091"/>
                <a:gd name="connsiteX4" fmla="*/ 1390751 w 1905697"/>
                <a:gd name="connsiteY4" fmla="*/ 1990268 h 2944091"/>
                <a:gd name="connsiteX5" fmla="*/ 1847951 w 1905697"/>
                <a:gd name="connsiteY5" fmla="*/ 2142668 h 2944091"/>
                <a:gd name="connsiteX6" fmla="*/ 1847951 w 1905697"/>
                <a:gd name="connsiteY6" fmla="*/ 2761793 h 2944091"/>
                <a:gd name="connsiteX7" fmla="*/ 1381226 w 1905697"/>
                <a:gd name="connsiteY7" fmla="*/ 2942768 h 2944091"/>
                <a:gd name="connsiteX8" fmla="*/ 819251 w 1905697"/>
                <a:gd name="connsiteY8" fmla="*/ 2695118 h 2944091"/>
                <a:gd name="connsiteX9" fmla="*/ 209651 w 1905697"/>
                <a:gd name="connsiteY9" fmla="*/ 2456993 h 2944091"/>
                <a:gd name="connsiteX10" fmla="*/ 101 w 1905697"/>
                <a:gd name="connsiteY10" fmla="*/ 1418768 h 2944091"/>
                <a:gd name="connsiteX11" fmla="*/ 190601 w 1905697"/>
                <a:gd name="connsiteY11" fmla="*/ 685343 h 2944091"/>
                <a:gd name="connsiteX12" fmla="*/ 733526 w 1905697"/>
                <a:gd name="connsiteY12" fmla="*/ 56693 h 2944091"/>
                <a:gd name="connsiteX13" fmla="*/ 1428851 w 1905697"/>
                <a:gd name="connsiteY13" fmla="*/ 56693 h 2944091"/>
                <a:gd name="connsiteX14" fmla="*/ 1657451 w 1905697"/>
                <a:gd name="connsiteY14" fmla="*/ 294818 h 2944091"/>
                <a:gd name="connsiteX15" fmla="*/ 1886051 w 1905697"/>
                <a:gd name="connsiteY15" fmla="*/ 466268 h 2944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5697" h="2944091">
                  <a:moveTo>
                    <a:pt x="1886051" y="466268"/>
                  </a:moveTo>
                  <a:cubicBezTo>
                    <a:pt x="1897163" y="536118"/>
                    <a:pt x="1816201" y="674231"/>
                    <a:pt x="1724126" y="713918"/>
                  </a:cubicBezTo>
                  <a:cubicBezTo>
                    <a:pt x="1632051" y="753606"/>
                    <a:pt x="1435201" y="604381"/>
                    <a:pt x="1333601" y="704393"/>
                  </a:cubicBezTo>
                  <a:cubicBezTo>
                    <a:pt x="1232001" y="804406"/>
                    <a:pt x="1105001" y="1099681"/>
                    <a:pt x="1114526" y="1313993"/>
                  </a:cubicBezTo>
                  <a:cubicBezTo>
                    <a:pt x="1124051" y="1528305"/>
                    <a:pt x="1268514" y="1852156"/>
                    <a:pt x="1390751" y="1990268"/>
                  </a:cubicBezTo>
                  <a:cubicBezTo>
                    <a:pt x="1512988" y="2128380"/>
                    <a:pt x="1771751" y="2014080"/>
                    <a:pt x="1847951" y="2142668"/>
                  </a:cubicBezTo>
                  <a:cubicBezTo>
                    <a:pt x="1924151" y="2271256"/>
                    <a:pt x="1925738" y="2628443"/>
                    <a:pt x="1847951" y="2761793"/>
                  </a:cubicBezTo>
                  <a:cubicBezTo>
                    <a:pt x="1770164" y="2895143"/>
                    <a:pt x="1552676" y="2953881"/>
                    <a:pt x="1381226" y="2942768"/>
                  </a:cubicBezTo>
                  <a:cubicBezTo>
                    <a:pt x="1209776" y="2931656"/>
                    <a:pt x="1014513" y="2776081"/>
                    <a:pt x="819251" y="2695118"/>
                  </a:cubicBezTo>
                  <a:cubicBezTo>
                    <a:pt x="623988" y="2614156"/>
                    <a:pt x="346176" y="2669718"/>
                    <a:pt x="209651" y="2456993"/>
                  </a:cubicBezTo>
                  <a:cubicBezTo>
                    <a:pt x="73126" y="2244268"/>
                    <a:pt x="3276" y="1714043"/>
                    <a:pt x="101" y="1418768"/>
                  </a:cubicBezTo>
                  <a:cubicBezTo>
                    <a:pt x="-3074" y="1123493"/>
                    <a:pt x="68364" y="912355"/>
                    <a:pt x="190601" y="685343"/>
                  </a:cubicBezTo>
                  <a:cubicBezTo>
                    <a:pt x="312838" y="458331"/>
                    <a:pt x="527151" y="161468"/>
                    <a:pt x="733526" y="56693"/>
                  </a:cubicBezTo>
                  <a:cubicBezTo>
                    <a:pt x="939901" y="-48082"/>
                    <a:pt x="1274863" y="17005"/>
                    <a:pt x="1428851" y="56693"/>
                  </a:cubicBezTo>
                  <a:cubicBezTo>
                    <a:pt x="1582839" y="96381"/>
                    <a:pt x="1584426" y="228143"/>
                    <a:pt x="1657451" y="294818"/>
                  </a:cubicBezTo>
                  <a:cubicBezTo>
                    <a:pt x="1730476" y="361493"/>
                    <a:pt x="1874939" y="396418"/>
                    <a:pt x="1886051" y="466268"/>
                  </a:cubicBezTo>
                  <a:close/>
                </a:path>
              </a:pathLst>
            </a:custGeom>
            <a:gradFill flip="none" rotWithShape="1">
              <a:gsLst>
                <a:gs pos="0">
                  <a:schemeClr val="accent4">
                    <a:lumMod val="20000"/>
                    <a:lumOff val="80000"/>
                  </a:schemeClr>
                </a:gs>
                <a:gs pos="71000">
                  <a:schemeClr val="accent4">
                    <a:lumMod val="95000"/>
                    <a:lumOff val="5000"/>
                  </a:schemeClr>
                </a:gs>
                <a:gs pos="100000">
                  <a:schemeClr val="accent4"/>
                </a:gs>
              </a:gsLst>
              <a:path path="circle">
                <a:fillToRect l="50000" t="50000" r="50000" b="50000"/>
              </a:path>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Freeform: Shape 20">
              <a:extLst>
                <a:ext uri="{FF2B5EF4-FFF2-40B4-BE49-F238E27FC236}">
                  <a16:creationId xmlns:a16="http://schemas.microsoft.com/office/drawing/2014/main" id="{4099A8C9-B7F3-92A1-927A-ED0B7AE3E128}"/>
                </a:ext>
              </a:extLst>
            </p:cNvPr>
            <p:cNvSpPr/>
            <p:nvPr/>
          </p:nvSpPr>
          <p:spPr bwMode="auto">
            <a:xfrm>
              <a:off x="4013342" y="3550849"/>
              <a:ext cx="839868" cy="758754"/>
            </a:xfrm>
            <a:custGeom>
              <a:avLst/>
              <a:gdLst>
                <a:gd name="connsiteX0" fmla="*/ 48471 w 439538"/>
                <a:gd name="connsiteY0" fmla="*/ 125512 h 397088"/>
                <a:gd name="connsiteX1" fmla="*/ 72283 w 439538"/>
                <a:gd name="connsiteY1" fmla="*/ 170756 h 397088"/>
                <a:gd name="connsiteX2" fmla="*/ 19896 w 439538"/>
                <a:gd name="connsiteY2" fmla="*/ 182662 h 397088"/>
                <a:gd name="connsiteX3" fmla="*/ 31802 w 439538"/>
                <a:gd name="connsiteY3" fmla="*/ 239812 h 397088"/>
                <a:gd name="connsiteX4" fmla="*/ 77046 w 439538"/>
                <a:gd name="connsiteY4" fmla="*/ 342206 h 397088"/>
                <a:gd name="connsiteX5" fmla="*/ 215158 w 439538"/>
                <a:gd name="connsiteY5" fmla="*/ 394593 h 397088"/>
                <a:gd name="connsiteX6" fmla="*/ 360415 w 439538"/>
                <a:gd name="connsiteY6" fmla="*/ 377924 h 397088"/>
                <a:gd name="connsiteX7" fmla="*/ 424708 w 439538"/>
                <a:gd name="connsiteY7" fmla="*/ 285056 h 397088"/>
                <a:gd name="connsiteX8" fmla="*/ 438996 w 439538"/>
                <a:gd name="connsiteY8" fmla="*/ 185043 h 397088"/>
                <a:gd name="connsiteX9" fmla="*/ 412802 w 439538"/>
                <a:gd name="connsiteY9" fmla="*/ 82649 h 397088"/>
                <a:gd name="connsiteX10" fmla="*/ 350890 w 439538"/>
                <a:gd name="connsiteY10" fmla="*/ 18356 h 397088"/>
                <a:gd name="connsiteX11" fmla="*/ 236590 w 439538"/>
                <a:gd name="connsiteY11" fmla="*/ 1687 h 397088"/>
                <a:gd name="connsiteX12" fmla="*/ 105621 w 439538"/>
                <a:gd name="connsiteY12" fmla="*/ 4068 h 397088"/>
                <a:gd name="connsiteX13" fmla="*/ 7990 w 439538"/>
                <a:gd name="connsiteY13" fmla="*/ 32643 h 397088"/>
                <a:gd name="connsiteX14" fmla="*/ 7990 w 439538"/>
                <a:gd name="connsiteY14" fmla="*/ 82649 h 397088"/>
                <a:gd name="connsiteX15" fmla="*/ 48471 w 439538"/>
                <a:gd name="connsiteY15" fmla="*/ 125512 h 39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9538" h="397088">
                  <a:moveTo>
                    <a:pt x="48471" y="125512"/>
                  </a:moveTo>
                  <a:cubicBezTo>
                    <a:pt x="59187" y="140197"/>
                    <a:pt x="77046" y="161231"/>
                    <a:pt x="72283" y="170756"/>
                  </a:cubicBezTo>
                  <a:cubicBezTo>
                    <a:pt x="67520" y="180281"/>
                    <a:pt x="26643" y="171153"/>
                    <a:pt x="19896" y="182662"/>
                  </a:cubicBezTo>
                  <a:cubicBezTo>
                    <a:pt x="13149" y="194171"/>
                    <a:pt x="22277" y="213221"/>
                    <a:pt x="31802" y="239812"/>
                  </a:cubicBezTo>
                  <a:cubicBezTo>
                    <a:pt x="41327" y="266403"/>
                    <a:pt x="46487" y="316409"/>
                    <a:pt x="77046" y="342206"/>
                  </a:cubicBezTo>
                  <a:cubicBezTo>
                    <a:pt x="107605" y="368003"/>
                    <a:pt x="167930" y="388640"/>
                    <a:pt x="215158" y="394593"/>
                  </a:cubicBezTo>
                  <a:cubicBezTo>
                    <a:pt x="262386" y="400546"/>
                    <a:pt x="325490" y="396180"/>
                    <a:pt x="360415" y="377924"/>
                  </a:cubicBezTo>
                  <a:cubicBezTo>
                    <a:pt x="395340" y="359668"/>
                    <a:pt x="411611" y="317203"/>
                    <a:pt x="424708" y="285056"/>
                  </a:cubicBezTo>
                  <a:cubicBezTo>
                    <a:pt x="437805" y="252909"/>
                    <a:pt x="440980" y="218777"/>
                    <a:pt x="438996" y="185043"/>
                  </a:cubicBezTo>
                  <a:cubicBezTo>
                    <a:pt x="437012" y="151309"/>
                    <a:pt x="427486" y="110430"/>
                    <a:pt x="412802" y="82649"/>
                  </a:cubicBezTo>
                  <a:cubicBezTo>
                    <a:pt x="398118" y="54868"/>
                    <a:pt x="380259" y="31850"/>
                    <a:pt x="350890" y="18356"/>
                  </a:cubicBezTo>
                  <a:cubicBezTo>
                    <a:pt x="321521" y="4862"/>
                    <a:pt x="277468" y="4068"/>
                    <a:pt x="236590" y="1687"/>
                  </a:cubicBezTo>
                  <a:cubicBezTo>
                    <a:pt x="195712" y="-694"/>
                    <a:pt x="143721" y="-1091"/>
                    <a:pt x="105621" y="4068"/>
                  </a:cubicBezTo>
                  <a:cubicBezTo>
                    <a:pt x="67521" y="9227"/>
                    <a:pt x="24262" y="19546"/>
                    <a:pt x="7990" y="32643"/>
                  </a:cubicBezTo>
                  <a:cubicBezTo>
                    <a:pt x="-8282" y="45740"/>
                    <a:pt x="4815" y="68362"/>
                    <a:pt x="7990" y="82649"/>
                  </a:cubicBezTo>
                  <a:cubicBezTo>
                    <a:pt x="11165" y="96936"/>
                    <a:pt x="37755" y="110827"/>
                    <a:pt x="48471" y="125512"/>
                  </a:cubicBezTo>
                  <a:close/>
                </a:path>
              </a:pathLst>
            </a:custGeom>
            <a:gradFill flip="none" rotWithShape="1">
              <a:gsLst>
                <a:gs pos="38000">
                  <a:schemeClr val="accent3">
                    <a:lumMod val="20000"/>
                    <a:lumOff val="80000"/>
                  </a:schemeClr>
                </a:gs>
                <a:gs pos="71000">
                  <a:schemeClr val="accent3">
                    <a:lumMod val="60000"/>
                    <a:lumOff val="40000"/>
                  </a:schemeClr>
                </a:gs>
                <a:gs pos="100000">
                  <a:schemeClr val="accent3">
                    <a:lumMod val="100000"/>
                  </a:schemeClr>
                </a:gs>
              </a:gsLst>
              <a:path path="circle">
                <a:fillToRect l="50000" t="-80000" r="50000" b="180000"/>
              </a:path>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EEBF02A2-177E-C5D5-2487-2B8D966257F2}"/>
                </a:ext>
              </a:extLst>
            </p:cNvPr>
            <p:cNvSpPr txBox="1"/>
            <p:nvPr/>
          </p:nvSpPr>
          <p:spPr bwMode="auto">
            <a:xfrm>
              <a:off x="2279065" y="3456141"/>
              <a:ext cx="1069247" cy="36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p>
          </p:txBody>
        </p:sp>
        <p:sp>
          <p:nvSpPr>
            <p:cNvPr id="23" name="TextBox 22">
              <a:extLst>
                <a:ext uri="{FF2B5EF4-FFF2-40B4-BE49-F238E27FC236}">
                  <a16:creationId xmlns:a16="http://schemas.microsoft.com/office/drawing/2014/main" id="{770990E1-E50B-B498-2BD6-BB7ED01F656A}"/>
                </a:ext>
              </a:extLst>
            </p:cNvPr>
            <p:cNvSpPr txBox="1"/>
            <p:nvPr/>
          </p:nvSpPr>
          <p:spPr bwMode="auto">
            <a:xfrm>
              <a:off x="3125530" y="3519135"/>
              <a:ext cx="1069247" cy="313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C481</a:t>
              </a:r>
              <a:endParaRPr kumimoji="0" lang="en-US"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B374A203-AE53-85FB-D666-71CB8785E900}"/>
                </a:ext>
              </a:extLst>
            </p:cNvPr>
            <p:cNvSpPr/>
            <p:nvPr/>
          </p:nvSpPr>
          <p:spPr bwMode="auto">
            <a:xfrm>
              <a:off x="3425908" y="2581395"/>
              <a:ext cx="1069247" cy="873570"/>
            </a:xfrm>
            <a:custGeom>
              <a:avLst/>
              <a:gdLst>
                <a:gd name="connsiteX0" fmla="*/ 401205 w 655354"/>
                <a:gd name="connsiteY0" fmla="*/ 150532 h 496642"/>
                <a:gd name="connsiteX1" fmla="*/ 301192 w 655354"/>
                <a:gd name="connsiteY1" fmla="*/ 274357 h 496642"/>
                <a:gd name="connsiteX2" fmla="*/ 115455 w 655354"/>
                <a:gd name="connsiteY2" fmla="*/ 312457 h 496642"/>
                <a:gd name="connsiteX3" fmla="*/ 39255 w 655354"/>
                <a:gd name="connsiteY3" fmla="*/ 307694 h 496642"/>
                <a:gd name="connsiteX4" fmla="*/ 5917 w 655354"/>
                <a:gd name="connsiteY4" fmla="*/ 402944 h 496642"/>
                <a:gd name="connsiteX5" fmla="*/ 158317 w 655354"/>
                <a:gd name="connsiteY5" fmla="*/ 488669 h 496642"/>
                <a:gd name="connsiteX6" fmla="*/ 558367 w 655354"/>
                <a:gd name="connsiteY6" fmla="*/ 464857 h 496642"/>
                <a:gd name="connsiteX7" fmla="*/ 653617 w 655354"/>
                <a:gd name="connsiteY7" fmla="*/ 241019 h 496642"/>
                <a:gd name="connsiteX8" fmla="*/ 605992 w 655354"/>
                <a:gd name="connsiteY8" fmla="*/ 74332 h 496642"/>
                <a:gd name="connsiteX9" fmla="*/ 439305 w 655354"/>
                <a:gd name="connsiteY9" fmla="*/ 2894 h 496642"/>
                <a:gd name="connsiteX10" fmla="*/ 401205 w 655354"/>
                <a:gd name="connsiteY10" fmla="*/ 150532 h 49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5354" h="496642">
                  <a:moveTo>
                    <a:pt x="401205" y="150532"/>
                  </a:moveTo>
                  <a:cubicBezTo>
                    <a:pt x="378186" y="195776"/>
                    <a:pt x="348817" y="247370"/>
                    <a:pt x="301192" y="274357"/>
                  </a:cubicBezTo>
                  <a:cubicBezTo>
                    <a:pt x="253567" y="301344"/>
                    <a:pt x="159111" y="306901"/>
                    <a:pt x="115455" y="312457"/>
                  </a:cubicBezTo>
                  <a:cubicBezTo>
                    <a:pt x="71799" y="318013"/>
                    <a:pt x="57511" y="292613"/>
                    <a:pt x="39255" y="307694"/>
                  </a:cubicBezTo>
                  <a:cubicBezTo>
                    <a:pt x="20999" y="322775"/>
                    <a:pt x="-13927" y="372782"/>
                    <a:pt x="5917" y="402944"/>
                  </a:cubicBezTo>
                  <a:cubicBezTo>
                    <a:pt x="25761" y="433106"/>
                    <a:pt x="66242" y="478350"/>
                    <a:pt x="158317" y="488669"/>
                  </a:cubicBezTo>
                  <a:cubicBezTo>
                    <a:pt x="250392" y="498988"/>
                    <a:pt x="475817" y="506132"/>
                    <a:pt x="558367" y="464857"/>
                  </a:cubicBezTo>
                  <a:cubicBezTo>
                    <a:pt x="640917" y="423582"/>
                    <a:pt x="645680" y="306106"/>
                    <a:pt x="653617" y="241019"/>
                  </a:cubicBezTo>
                  <a:cubicBezTo>
                    <a:pt x="661554" y="175932"/>
                    <a:pt x="641711" y="114019"/>
                    <a:pt x="605992" y="74332"/>
                  </a:cubicBezTo>
                  <a:cubicBezTo>
                    <a:pt x="570273" y="34644"/>
                    <a:pt x="478199" y="-12187"/>
                    <a:pt x="439305" y="2894"/>
                  </a:cubicBezTo>
                  <a:cubicBezTo>
                    <a:pt x="400411" y="17975"/>
                    <a:pt x="424224" y="105288"/>
                    <a:pt x="401205" y="150532"/>
                  </a:cubicBezTo>
                  <a:close/>
                </a:path>
              </a:pathLst>
            </a:custGeom>
            <a:gradFill flip="none" rotWithShape="1">
              <a:gsLst>
                <a:gs pos="0">
                  <a:schemeClr val="accent2">
                    <a:lumMod val="40000"/>
                    <a:lumOff val="60000"/>
                  </a:schemeClr>
                </a:gs>
                <a:gs pos="53000">
                  <a:schemeClr val="accent2"/>
                </a:gs>
                <a:gs pos="100000">
                  <a:schemeClr val="accent1">
                    <a:lumMod val="100000"/>
                  </a:schemeClr>
                </a:gs>
              </a:gsLst>
              <a:path path="circle">
                <a:fillToRect l="50000" t="50000" r="50000" b="50000"/>
              </a:path>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Freeform: Shape 26">
              <a:extLst>
                <a:ext uri="{FF2B5EF4-FFF2-40B4-BE49-F238E27FC236}">
                  <a16:creationId xmlns:a16="http://schemas.microsoft.com/office/drawing/2014/main" id="{879419EF-2737-5A4C-5BFD-01724D78BDD0}"/>
                </a:ext>
              </a:extLst>
            </p:cNvPr>
            <p:cNvSpPr/>
            <p:nvPr/>
          </p:nvSpPr>
          <p:spPr bwMode="auto">
            <a:xfrm>
              <a:off x="6981091" y="2375462"/>
              <a:ext cx="1760678" cy="2630482"/>
            </a:xfrm>
            <a:custGeom>
              <a:avLst/>
              <a:gdLst>
                <a:gd name="connsiteX0" fmla="*/ 1886051 w 1905697"/>
                <a:gd name="connsiteY0" fmla="*/ 466268 h 2944091"/>
                <a:gd name="connsiteX1" fmla="*/ 1724126 w 1905697"/>
                <a:gd name="connsiteY1" fmla="*/ 713918 h 2944091"/>
                <a:gd name="connsiteX2" fmla="*/ 1333601 w 1905697"/>
                <a:gd name="connsiteY2" fmla="*/ 704393 h 2944091"/>
                <a:gd name="connsiteX3" fmla="*/ 1114526 w 1905697"/>
                <a:gd name="connsiteY3" fmla="*/ 1313993 h 2944091"/>
                <a:gd name="connsiteX4" fmla="*/ 1390751 w 1905697"/>
                <a:gd name="connsiteY4" fmla="*/ 1990268 h 2944091"/>
                <a:gd name="connsiteX5" fmla="*/ 1847951 w 1905697"/>
                <a:gd name="connsiteY5" fmla="*/ 2142668 h 2944091"/>
                <a:gd name="connsiteX6" fmla="*/ 1847951 w 1905697"/>
                <a:gd name="connsiteY6" fmla="*/ 2761793 h 2944091"/>
                <a:gd name="connsiteX7" fmla="*/ 1381226 w 1905697"/>
                <a:gd name="connsiteY7" fmla="*/ 2942768 h 2944091"/>
                <a:gd name="connsiteX8" fmla="*/ 819251 w 1905697"/>
                <a:gd name="connsiteY8" fmla="*/ 2695118 h 2944091"/>
                <a:gd name="connsiteX9" fmla="*/ 209651 w 1905697"/>
                <a:gd name="connsiteY9" fmla="*/ 2456993 h 2944091"/>
                <a:gd name="connsiteX10" fmla="*/ 101 w 1905697"/>
                <a:gd name="connsiteY10" fmla="*/ 1418768 h 2944091"/>
                <a:gd name="connsiteX11" fmla="*/ 190601 w 1905697"/>
                <a:gd name="connsiteY11" fmla="*/ 685343 h 2944091"/>
                <a:gd name="connsiteX12" fmla="*/ 733526 w 1905697"/>
                <a:gd name="connsiteY12" fmla="*/ 56693 h 2944091"/>
                <a:gd name="connsiteX13" fmla="*/ 1428851 w 1905697"/>
                <a:gd name="connsiteY13" fmla="*/ 56693 h 2944091"/>
                <a:gd name="connsiteX14" fmla="*/ 1657451 w 1905697"/>
                <a:gd name="connsiteY14" fmla="*/ 294818 h 2944091"/>
                <a:gd name="connsiteX15" fmla="*/ 1886051 w 1905697"/>
                <a:gd name="connsiteY15" fmla="*/ 466268 h 2944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5697" h="2944091">
                  <a:moveTo>
                    <a:pt x="1886051" y="466268"/>
                  </a:moveTo>
                  <a:cubicBezTo>
                    <a:pt x="1897163" y="536118"/>
                    <a:pt x="1816201" y="674231"/>
                    <a:pt x="1724126" y="713918"/>
                  </a:cubicBezTo>
                  <a:cubicBezTo>
                    <a:pt x="1632051" y="753606"/>
                    <a:pt x="1435201" y="604381"/>
                    <a:pt x="1333601" y="704393"/>
                  </a:cubicBezTo>
                  <a:cubicBezTo>
                    <a:pt x="1232001" y="804406"/>
                    <a:pt x="1105001" y="1099681"/>
                    <a:pt x="1114526" y="1313993"/>
                  </a:cubicBezTo>
                  <a:cubicBezTo>
                    <a:pt x="1124051" y="1528305"/>
                    <a:pt x="1268514" y="1852156"/>
                    <a:pt x="1390751" y="1990268"/>
                  </a:cubicBezTo>
                  <a:cubicBezTo>
                    <a:pt x="1512988" y="2128380"/>
                    <a:pt x="1771751" y="2014080"/>
                    <a:pt x="1847951" y="2142668"/>
                  </a:cubicBezTo>
                  <a:cubicBezTo>
                    <a:pt x="1924151" y="2271256"/>
                    <a:pt x="1925738" y="2628443"/>
                    <a:pt x="1847951" y="2761793"/>
                  </a:cubicBezTo>
                  <a:cubicBezTo>
                    <a:pt x="1770164" y="2895143"/>
                    <a:pt x="1552676" y="2953881"/>
                    <a:pt x="1381226" y="2942768"/>
                  </a:cubicBezTo>
                  <a:cubicBezTo>
                    <a:pt x="1209776" y="2931656"/>
                    <a:pt x="1014513" y="2776081"/>
                    <a:pt x="819251" y="2695118"/>
                  </a:cubicBezTo>
                  <a:cubicBezTo>
                    <a:pt x="623988" y="2614156"/>
                    <a:pt x="346176" y="2669718"/>
                    <a:pt x="209651" y="2456993"/>
                  </a:cubicBezTo>
                  <a:cubicBezTo>
                    <a:pt x="73126" y="2244268"/>
                    <a:pt x="3276" y="1714043"/>
                    <a:pt x="101" y="1418768"/>
                  </a:cubicBezTo>
                  <a:cubicBezTo>
                    <a:pt x="-3074" y="1123493"/>
                    <a:pt x="68364" y="912355"/>
                    <a:pt x="190601" y="685343"/>
                  </a:cubicBezTo>
                  <a:cubicBezTo>
                    <a:pt x="312838" y="458331"/>
                    <a:pt x="527151" y="161468"/>
                    <a:pt x="733526" y="56693"/>
                  </a:cubicBezTo>
                  <a:cubicBezTo>
                    <a:pt x="939901" y="-48082"/>
                    <a:pt x="1274863" y="17005"/>
                    <a:pt x="1428851" y="56693"/>
                  </a:cubicBezTo>
                  <a:cubicBezTo>
                    <a:pt x="1582839" y="96381"/>
                    <a:pt x="1584426" y="228143"/>
                    <a:pt x="1657451" y="294818"/>
                  </a:cubicBezTo>
                  <a:cubicBezTo>
                    <a:pt x="1730476" y="361493"/>
                    <a:pt x="1874939" y="396418"/>
                    <a:pt x="1886051" y="466268"/>
                  </a:cubicBezTo>
                  <a:close/>
                </a:path>
              </a:pathLst>
            </a:custGeom>
            <a:gradFill flip="none" rotWithShape="1">
              <a:gsLst>
                <a:gs pos="0">
                  <a:schemeClr val="accent4">
                    <a:lumMod val="20000"/>
                    <a:lumOff val="80000"/>
                  </a:schemeClr>
                </a:gs>
                <a:gs pos="71000">
                  <a:schemeClr val="accent4">
                    <a:lumMod val="95000"/>
                    <a:lumOff val="5000"/>
                  </a:schemeClr>
                </a:gs>
                <a:gs pos="100000">
                  <a:schemeClr val="accent4"/>
                </a:gs>
              </a:gsLst>
              <a:path path="circle">
                <a:fillToRect l="50000" t="50000" r="50000" b="50000"/>
              </a:path>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Freeform: Shape 27">
              <a:extLst>
                <a:ext uri="{FF2B5EF4-FFF2-40B4-BE49-F238E27FC236}">
                  <a16:creationId xmlns:a16="http://schemas.microsoft.com/office/drawing/2014/main" id="{5AB117A7-B1D4-9C28-2F20-9C214A1BF542}"/>
                </a:ext>
              </a:extLst>
            </p:cNvPr>
            <p:cNvSpPr/>
            <p:nvPr/>
          </p:nvSpPr>
          <p:spPr bwMode="auto">
            <a:xfrm>
              <a:off x="8792963" y="3548637"/>
              <a:ext cx="839868" cy="758754"/>
            </a:xfrm>
            <a:custGeom>
              <a:avLst/>
              <a:gdLst>
                <a:gd name="connsiteX0" fmla="*/ 48471 w 439538"/>
                <a:gd name="connsiteY0" fmla="*/ 125512 h 397088"/>
                <a:gd name="connsiteX1" fmla="*/ 72283 w 439538"/>
                <a:gd name="connsiteY1" fmla="*/ 170756 h 397088"/>
                <a:gd name="connsiteX2" fmla="*/ 19896 w 439538"/>
                <a:gd name="connsiteY2" fmla="*/ 182662 h 397088"/>
                <a:gd name="connsiteX3" fmla="*/ 31802 w 439538"/>
                <a:gd name="connsiteY3" fmla="*/ 239812 h 397088"/>
                <a:gd name="connsiteX4" fmla="*/ 77046 w 439538"/>
                <a:gd name="connsiteY4" fmla="*/ 342206 h 397088"/>
                <a:gd name="connsiteX5" fmla="*/ 215158 w 439538"/>
                <a:gd name="connsiteY5" fmla="*/ 394593 h 397088"/>
                <a:gd name="connsiteX6" fmla="*/ 360415 w 439538"/>
                <a:gd name="connsiteY6" fmla="*/ 377924 h 397088"/>
                <a:gd name="connsiteX7" fmla="*/ 424708 w 439538"/>
                <a:gd name="connsiteY7" fmla="*/ 285056 h 397088"/>
                <a:gd name="connsiteX8" fmla="*/ 438996 w 439538"/>
                <a:gd name="connsiteY8" fmla="*/ 185043 h 397088"/>
                <a:gd name="connsiteX9" fmla="*/ 412802 w 439538"/>
                <a:gd name="connsiteY9" fmla="*/ 82649 h 397088"/>
                <a:gd name="connsiteX10" fmla="*/ 350890 w 439538"/>
                <a:gd name="connsiteY10" fmla="*/ 18356 h 397088"/>
                <a:gd name="connsiteX11" fmla="*/ 236590 w 439538"/>
                <a:gd name="connsiteY11" fmla="*/ 1687 h 397088"/>
                <a:gd name="connsiteX12" fmla="*/ 105621 w 439538"/>
                <a:gd name="connsiteY12" fmla="*/ 4068 h 397088"/>
                <a:gd name="connsiteX13" fmla="*/ 7990 w 439538"/>
                <a:gd name="connsiteY13" fmla="*/ 32643 h 397088"/>
                <a:gd name="connsiteX14" fmla="*/ 7990 w 439538"/>
                <a:gd name="connsiteY14" fmla="*/ 82649 h 397088"/>
                <a:gd name="connsiteX15" fmla="*/ 48471 w 439538"/>
                <a:gd name="connsiteY15" fmla="*/ 125512 h 39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9538" h="397088">
                  <a:moveTo>
                    <a:pt x="48471" y="125512"/>
                  </a:moveTo>
                  <a:cubicBezTo>
                    <a:pt x="59187" y="140197"/>
                    <a:pt x="77046" y="161231"/>
                    <a:pt x="72283" y="170756"/>
                  </a:cubicBezTo>
                  <a:cubicBezTo>
                    <a:pt x="67520" y="180281"/>
                    <a:pt x="26643" y="171153"/>
                    <a:pt x="19896" y="182662"/>
                  </a:cubicBezTo>
                  <a:cubicBezTo>
                    <a:pt x="13149" y="194171"/>
                    <a:pt x="22277" y="213221"/>
                    <a:pt x="31802" y="239812"/>
                  </a:cubicBezTo>
                  <a:cubicBezTo>
                    <a:pt x="41327" y="266403"/>
                    <a:pt x="46487" y="316409"/>
                    <a:pt x="77046" y="342206"/>
                  </a:cubicBezTo>
                  <a:cubicBezTo>
                    <a:pt x="107605" y="368003"/>
                    <a:pt x="167930" y="388640"/>
                    <a:pt x="215158" y="394593"/>
                  </a:cubicBezTo>
                  <a:cubicBezTo>
                    <a:pt x="262386" y="400546"/>
                    <a:pt x="325490" y="396180"/>
                    <a:pt x="360415" y="377924"/>
                  </a:cubicBezTo>
                  <a:cubicBezTo>
                    <a:pt x="395340" y="359668"/>
                    <a:pt x="411611" y="317203"/>
                    <a:pt x="424708" y="285056"/>
                  </a:cubicBezTo>
                  <a:cubicBezTo>
                    <a:pt x="437805" y="252909"/>
                    <a:pt x="440980" y="218777"/>
                    <a:pt x="438996" y="185043"/>
                  </a:cubicBezTo>
                  <a:cubicBezTo>
                    <a:pt x="437012" y="151309"/>
                    <a:pt x="427486" y="110430"/>
                    <a:pt x="412802" y="82649"/>
                  </a:cubicBezTo>
                  <a:cubicBezTo>
                    <a:pt x="398118" y="54868"/>
                    <a:pt x="380259" y="31850"/>
                    <a:pt x="350890" y="18356"/>
                  </a:cubicBezTo>
                  <a:cubicBezTo>
                    <a:pt x="321521" y="4862"/>
                    <a:pt x="277468" y="4068"/>
                    <a:pt x="236590" y="1687"/>
                  </a:cubicBezTo>
                  <a:cubicBezTo>
                    <a:pt x="195712" y="-694"/>
                    <a:pt x="143721" y="-1091"/>
                    <a:pt x="105621" y="4068"/>
                  </a:cubicBezTo>
                  <a:cubicBezTo>
                    <a:pt x="67521" y="9227"/>
                    <a:pt x="24262" y="19546"/>
                    <a:pt x="7990" y="32643"/>
                  </a:cubicBezTo>
                  <a:cubicBezTo>
                    <a:pt x="-8282" y="45740"/>
                    <a:pt x="4815" y="68362"/>
                    <a:pt x="7990" y="82649"/>
                  </a:cubicBezTo>
                  <a:cubicBezTo>
                    <a:pt x="11165" y="96936"/>
                    <a:pt x="37755" y="110827"/>
                    <a:pt x="48471" y="125512"/>
                  </a:cubicBezTo>
                  <a:close/>
                </a:path>
              </a:pathLst>
            </a:custGeom>
            <a:gradFill flip="none" rotWithShape="1">
              <a:gsLst>
                <a:gs pos="38000">
                  <a:schemeClr val="accent3">
                    <a:lumMod val="20000"/>
                    <a:lumOff val="80000"/>
                    <a:alpha val="98000"/>
                  </a:schemeClr>
                </a:gs>
                <a:gs pos="71000">
                  <a:schemeClr val="accent3">
                    <a:lumMod val="60000"/>
                    <a:lumOff val="40000"/>
                  </a:schemeClr>
                </a:gs>
                <a:gs pos="100000">
                  <a:schemeClr val="accent3">
                    <a:lumMod val="100000"/>
                  </a:schemeClr>
                </a:gs>
              </a:gsLst>
              <a:path path="circle">
                <a:fillToRect l="50000" t="-80000" r="50000" b="180000"/>
              </a:path>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402195A3-BEF8-4493-3D29-7EF1CA2851B6}"/>
                </a:ext>
              </a:extLst>
            </p:cNvPr>
            <p:cNvSpPr txBox="1"/>
            <p:nvPr/>
          </p:nvSpPr>
          <p:spPr bwMode="auto">
            <a:xfrm>
              <a:off x="7058688" y="3453929"/>
              <a:ext cx="1069247" cy="36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p>
          </p:txBody>
        </p:sp>
        <p:sp>
          <p:nvSpPr>
            <p:cNvPr id="31" name="Freeform: Shape 30">
              <a:extLst>
                <a:ext uri="{FF2B5EF4-FFF2-40B4-BE49-F238E27FC236}">
                  <a16:creationId xmlns:a16="http://schemas.microsoft.com/office/drawing/2014/main" id="{08F1D100-ED02-8577-5B4C-77ED95161780}"/>
                </a:ext>
              </a:extLst>
            </p:cNvPr>
            <p:cNvSpPr/>
            <p:nvPr/>
          </p:nvSpPr>
          <p:spPr bwMode="auto">
            <a:xfrm>
              <a:off x="8193973" y="2521383"/>
              <a:ext cx="917326" cy="873570"/>
            </a:xfrm>
            <a:custGeom>
              <a:avLst/>
              <a:gdLst>
                <a:gd name="connsiteX0" fmla="*/ 401205 w 655354"/>
                <a:gd name="connsiteY0" fmla="*/ 150532 h 496642"/>
                <a:gd name="connsiteX1" fmla="*/ 301192 w 655354"/>
                <a:gd name="connsiteY1" fmla="*/ 274357 h 496642"/>
                <a:gd name="connsiteX2" fmla="*/ 115455 w 655354"/>
                <a:gd name="connsiteY2" fmla="*/ 312457 h 496642"/>
                <a:gd name="connsiteX3" fmla="*/ 39255 w 655354"/>
                <a:gd name="connsiteY3" fmla="*/ 307694 h 496642"/>
                <a:gd name="connsiteX4" fmla="*/ 5917 w 655354"/>
                <a:gd name="connsiteY4" fmla="*/ 402944 h 496642"/>
                <a:gd name="connsiteX5" fmla="*/ 158317 w 655354"/>
                <a:gd name="connsiteY5" fmla="*/ 488669 h 496642"/>
                <a:gd name="connsiteX6" fmla="*/ 558367 w 655354"/>
                <a:gd name="connsiteY6" fmla="*/ 464857 h 496642"/>
                <a:gd name="connsiteX7" fmla="*/ 653617 w 655354"/>
                <a:gd name="connsiteY7" fmla="*/ 241019 h 496642"/>
                <a:gd name="connsiteX8" fmla="*/ 605992 w 655354"/>
                <a:gd name="connsiteY8" fmla="*/ 74332 h 496642"/>
                <a:gd name="connsiteX9" fmla="*/ 439305 w 655354"/>
                <a:gd name="connsiteY9" fmla="*/ 2894 h 496642"/>
                <a:gd name="connsiteX10" fmla="*/ 401205 w 655354"/>
                <a:gd name="connsiteY10" fmla="*/ 150532 h 49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5354" h="496642">
                  <a:moveTo>
                    <a:pt x="401205" y="150532"/>
                  </a:moveTo>
                  <a:cubicBezTo>
                    <a:pt x="378186" y="195776"/>
                    <a:pt x="348817" y="247370"/>
                    <a:pt x="301192" y="274357"/>
                  </a:cubicBezTo>
                  <a:cubicBezTo>
                    <a:pt x="253567" y="301344"/>
                    <a:pt x="159111" y="306901"/>
                    <a:pt x="115455" y="312457"/>
                  </a:cubicBezTo>
                  <a:cubicBezTo>
                    <a:pt x="71799" y="318013"/>
                    <a:pt x="57511" y="292613"/>
                    <a:pt x="39255" y="307694"/>
                  </a:cubicBezTo>
                  <a:cubicBezTo>
                    <a:pt x="20999" y="322775"/>
                    <a:pt x="-13927" y="372782"/>
                    <a:pt x="5917" y="402944"/>
                  </a:cubicBezTo>
                  <a:cubicBezTo>
                    <a:pt x="25761" y="433106"/>
                    <a:pt x="66242" y="478350"/>
                    <a:pt x="158317" y="488669"/>
                  </a:cubicBezTo>
                  <a:cubicBezTo>
                    <a:pt x="250392" y="498988"/>
                    <a:pt x="475817" y="506132"/>
                    <a:pt x="558367" y="464857"/>
                  </a:cubicBezTo>
                  <a:cubicBezTo>
                    <a:pt x="640917" y="423582"/>
                    <a:pt x="645680" y="306106"/>
                    <a:pt x="653617" y="241019"/>
                  </a:cubicBezTo>
                  <a:cubicBezTo>
                    <a:pt x="661554" y="175932"/>
                    <a:pt x="641711" y="114019"/>
                    <a:pt x="605992" y="74332"/>
                  </a:cubicBezTo>
                  <a:cubicBezTo>
                    <a:pt x="570273" y="34644"/>
                    <a:pt x="478199" y="-12187"/>
                    <a:pt x="439305" y="2894"/>
                  </a:cubicBezTo>
                  <a:cubicBezTo>
                    <a:pt x="400411" y="17975"/>
                    <a:pt x="424224" y="105288"/>
                    <a:pt x="401205" y="150532"/>
                  </a:cubicBezTo>
                  <a:close/>
                </a:path>
              </a:pathLst>
            </a:custGeom>
            <a:gradFill flip="none" rotWithShape="1">
              <a:gsLst>
                <a:gs pos="0">
                  <a:schemeClr val="accent2">
                    <a:lumMod val="40000"/>
                    <a:lumOff val="60000"/>
                  </a:schemeClr>
                </a:gs>
                <a:gs pos="53000">
                  <a:schemeClr val="accent2"/>
                </a:gs>
                <a:gs pos="100000">
                  <a:schemeClr val="accent1">
                    <a:lumMod val="100000"/>
                  </a:schemeClr>
                </a:gs>
              </a:gsLst>
              <a:path path="circle">
                <a:fillToRect l="50000" t="50000" r="50000" b="50000"/>
              </a:path>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A8E8CC44-C2BD-6E1B-4B72-7054949EDD6F}"/>
                </a:ext>
              </a:extLst>
            </p:cNvPr>
            <p:cNvSpPr/>
            <p:nvPr/>
          </p:nvSpPr>
          <p:spPr bwMode="auto">
            <a:xfrm>
              <a:off x="8741768" y="3478391"/>
              <a:ext cx="991891" cy="873570"/>
            </a:xfrm>
            <a:prstGeom prst="rect">
              <a:avLst/>
            </a:prstGeom>
            <a:solidFill>
              <a:schemeClr val="tx1">
                <a:alpha val="84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 name="Arrow: Right 4">
            <a:extLst>
              <a:ext uri="{FF2B5EF4-FFF2-40B4-BE49-F238E27FC236}">
                <a16:creationId xmlns:a16="http://schemas.microsoft.com/office/drawing/2014/main" id="{19CD7050-DE7D-FC30-2568-FB68811859F9}"/>
              </a:ext>
            </a:extLst>
          </p:cNvPr>
          <p:cNvSpPr/>
          <p:nvPr/>
        </p:nvSpPr>
        <p:spPr bwMode="auto">
          <a:xfrm>
            <a:off x="4826755" y="2787445"/>
            <a:ext cx="2428934" cy="1462118"/>
          </a:xfrm>
          <a:prstGeom prst="rightArrow">
            <a:avLst/>
          </a:prstGeom>
          <a:solidFill>
            <a:schemeClr val="bg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Acquired</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C481 mutation</a:t>
            </a: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7AFEED6A-6498-72AD-16DA-F8DB90AB8F88}"/>
              </a:ext>
            </a:extLst>
          </p:cNvPr>
          <p:cNvSpPr txBox="1"/>
          <p:nvPr/>
        </p:nvSpPr>
        <p:spPr bwMode="auto">
          <a:xfrm>
            <a:off x="4390138" y="2120883"/>
            <a:ext cx="31651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Resistance to covalent BTK inhibitor</a:t>
            </a:r>
          </a:p>
        </p:txBody>
      </p:sp>
      <p:cxnSp>
        <p:nvCxnSpPr>
          <p:cNvPr id="6" name="Straight Connector 5">
            <a:extLst>
              <a:ext uri="{FF2B5EF4-FFF2-40B4-BE49-F238E27FC236}">
                <a16:creationId xmlns:a16="http://schemas.microsoft.com/office/drawing/2014/main" id="{B39F487D-710E-4CBE-DEAB-06F7E677F6AF}"/>
              </a:ext>
            </a:extLst>
          </p:cNvPr>
          <p:cNvCxnSpPr>
            <a:cxnSpLocks/>
          </p:cNvCxnSpPr>
          <p:nvPr/>
        </p:nvCxnSpPr>
        <p:spPr bwMode="auto">
          <a:xfrm flipV="1">
            <a:off x="8808102" y="3700758"/>
            <a:ext cx="397842" cy="302040"/>
          </a:xfrm>
          <a:prstGeom prst="line">
            <a:avLst/>
          </a:prstGeom>
          <a:noFill/>
          <a:ln w="28575" cap="flat" cmpd="sng" algn="ctr">
            <a:solidFill>
              <a:schemeClr val="bg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F6372A08-44BD-E426-573B-D913D9A47A0D}"/>
              </a:ext>
            </a:extLst>
          </p:cNvPr>
          <p:cNvSpPr txBox="1"/>
          <p:nvPr/>
        </p:nvSpPr>
        <p:spPr bwMode="auto">
          <a:xfrm>
            <a:off x="8556600" y="3385848"/>
            <a:ext cx="13641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C481S</a:t>
            </a:r>
            <a:endParaRPr kumimoji="0" lang="en-US"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88061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32E97AC-52FB-ACD1-D22D-F57222C72108}"/>
              </a:ext>
            </a:extLst>
          </p:cNvPr>
          <p:cNvSpPr>
            <a:spLocks noGrp="1" noChangeArrowheads="1"/>
          </p:cNvSpPr>
          <p:nvPr>
            <p:ph type="title"/>
          </p:nvPr>
        </p:nvSpPr>
        <p:spPr>
          <a:xfrm>
            <a:off x="609759" y="238127"/>
            <a:ext cx="10872444" cy="1103313"/>
          </a:xfrm>
        </p:spPr>
        <p:txBody>
          <a:bodyPr/>
          <a:lstStyle/>
          <a:p>
            <a:r>
              <a:rPr lang="en-US" altLang="en-US" dirty="0"/>
              <a:t>BRUIN (CLL/SLL): Response</a:t>
            </a:r>
          </a:p>
        </p:txBody>
      </p:sp>
      <p:graphicFrame>
        <p:nvGraphicFramePr>
          <p:cNvPr id="3" name="Table 60">
            <a:extLst>
              <a:ext uri="{FF2B5EF4-FFF2-40B4-BE49-F238E27FC236}">
                <a16:creationId xmlns:a16="http://schemas.microsoft.com/office/drawing/2014/main" id="{DBD9C051-F06F-E22E-8A3A-4559D50F3076}"/>
              </a:ext>
            </a:extLst>
          </p:cNvPr>
          <p:cNvGraphicFramePr>
            <a:graphicFrameLocks noGrp="1"/>
          </p:cNvGraphicFramePr>
          <p:nvPr/>
        </p:nvGraphicFramePr>
        <p:xfrm>
          <a:off x="5222626" y="1577209"/>
          <a:ext cx="6283576" cy="2084832"/>
        </p:xfrm>
        <a:graphic>
          <a:graphicData uri="http://schemas.openxmlformats.org/drawingml/2006/table">
            <a:tbl>
              <a:tblPr firstRow="1" bandRow="1">
                <a:tableStyleId>{93296810-A885-4BE3-A3E7-6D5BEEA58F35}</a:tableStyleId>
              </a:tblPr>
              <a:tblGrid>
                <a:gridCol w="2360389">
                  <a:extLst>
                    <a:ext uri="{9D8B030D-6E8A-4147-A177-3AD203B41FA5}">
                      <a16:colId xmlns:a16="http://schemas.microsoft.com/office/drawing/2014/main" val="2958253383"/>
                    </a:ext>
                  </a:extLst>
                </a:gridCol>
                <a:gridCol w="1947170">
                  <a:extLst>
                    <a:ext uri="{9D8B030D-6E8A-4147-A177-3AD203B41FA5}">
                      <a16:colId xmlns:a16="http://schemas.microsoft.com/office/drawing/2014/main" val="599074519"/>
                    </a:ext>
                  </a:extLst>
                </a:gridCol>
                <a:gridCol w="1976017">
                  <a:extLst>
                    <a:ext uri="{9D8B030D-6E8A-4147-A177-3AD203B41FA5}">
                      <a16:colId xmlns:a16="http://schemas.microsoft.com/office/drawing/2014/main" val="107707978"/>
                    </a:ext>
                  </a:extLst>
                </a:gridCol>
              </a:tblGrid>
              <a:tr h="400580">
                <a:tc>
                  <a:txBody>
                    <a:bodyPr/>
                    <a:lstStyle/>
                    <a:p>
                      <a:pPr>
                        <a:lnSpc>
                          <a:spcPct val="90000"/>
                        </a:lnSpc>
                      </a:pPr>
                      <a:r>
                        <a:rPr lang="en-US" sz="1400" dirty="0">
                          <a:solidFill>
                            <a:schemeClr val="tx1"/>
                          </a:solidFill>
                          <a:latin typeface="Calibri" panose="020F0502020204030204" pitchFamily="34" charset="0"/>
                          <a:cs typeface="Calibri" panose="020F0502020204030204" pitchFamily="34" charset="0"/>
                        </a:rPr>
                        <a:t>Efficacy-Evaluable Patients With Pretreated CLL/SLL Pretreated</a:t>
                      </a:r>
                      <a:r>
                        <a:rPr lang="en-US" sz="1400" baseline="30000" dirty="0">
                          <a:solidFill>
                            <a:schemeClr val="tx1"/>
                          </a:solidFill>
                          <a:latin typeface="Calibri" panose="020F0502020204030204" pitchFamily="34" charset="0"/>
                          <a:cs typeface="Calibri" panose="020F0502020204030204" pitchFamily="34" charset="0"/>
                        </a:rPr>
                        <a:t>1</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Prior cBTKi; No BCL2i</a:t>
                      </a:r>
                      <a:br>
                        <a:rPr lang="en-US" sz="1400" dirty="0">
                          <a:solidFill>
                            <a:schemeClr val="tx1"/>
                          </a:solidFill>
                          <a:latin typeface="Calibri" panose="020F0502020204030204" pitchFamily="34" charset="0"/>
                          <a:cs typeface="Calibri" panose="020F0502020204030204" pitchFamily="34" charset="0"/>
                        </a:rPr>
                      </a:br>
                      <a:r>
                        <a:rPr lang="en-US" sz="1400" dirty="0">
                          <a:solidFill>
                            <a:schemeClr val="tx1"/>
                          </a:solidFill>
                          <a:latin typeface="Calibri" panose="020F0502020204030204" pitchFamily="34" charset="0"/>
                          <a:cs typeface="Calibri" panose="020F0502020204030204" pitchFamily="34" charset="0"/>
                        </a:rPr>
                        <a:t>(n = 154)</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Prior cBTKi + BCL2i</a:t>
                      </a:r>
                      <a:br>
                        <a:rPr lang="en-US" sz="1400" dirty="0">
                          <a:solidFill>
                            <a:schemeClr val="tx1"/>
                          </a:solidFill>
                          <a:latin typeface="Calibri" panose="020F0502020204030204" pitchFamily="34" charset="0"/>
                          <a:cs typeface="Calibri" panose="020F0502020204030204" pitchFamily="34" charset="0"/>
                        </a:rPr>
                      </a:br>
                      <a:r>
                        <a:rPr lang="en-US" sz="1400" dirty="0">
                          <a:solidFill>
                            <a:schemeClr val="tx1"/>
                          </a:solidFill>
                          <a:latin typeface="Calibri" panose="020F0502020204030204" pitchFamily="34" charset="0"/>
                          <a:cs typeface="Calibri" panose="020F0502020204030204" pitchFamily="34" charset="0"/>
                        </a:rPr>
                        <a:t>(n = 128)</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248351793"/>
                  </a:ext>
                </a:extLst>
              </a:tr>
              <a:tr h="238807">
                <a:tc>
                  <a:txBody>
                    <a:bodyPr/>
                    <a:lstStyle/>
                    <a:p>
                      <a:pPr>
                        <a:lnSpc>
                          <a:spcPct val="90000"/>
                        </a:lnSpc>
                      </a:pPr>
                      <a:r>
                        <a:rPr lang="en-US" sz="1400" b="1" dirty="0">
                          <a:solidFill>
                            <a:schemeClr val="bg1"/>
                          </a:solidFill>
                          <a:latin typeface="Calibri" panose="020F0502020204030204" pitchFamily="34" charset="0"/>
                          <a:cs typeface="Calibri" panose="020F0502020204030204" pitchFamily="34" charset="0"/>
                        </a:rPr>
                        <a:t>ORR, % (95% CI)</a:t>
                      </a:r>
                      <a:endParaRPr lang="en-US" sz="14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83.1 (76.2-88.7)</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79.7 (71.7-86.3)</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38807">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CR,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5 (3.2)</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238807">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Nodular PR,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2 (1.3)</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50054284"/>
                  </a:ext>
                </a:extLst>
              </a:tr>
              <a:tr h="238807">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PR,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108 (70.1)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88 (68.8)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0640088"/>
                  </a:ext>
                </a:extLst>
              </a:tr>
              <a:tr h="238807">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PR-L,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13 (8.4)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14 (10.9)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5246949"/>
                  </a:ext>
                </a:extLst>
              </a:tr>
            </a:tbl>
          </a:graphicData>
        </a:graphic>
      </p:graphicFrame>
      <p:sp>
        <p:nvSpPr>
          <p:cNvPr id="285" name="Text Box 11">
            <a:extLst>
              <a:ext uri="{FF2B5EF4-FFF2-40B4-BE49-F238E27FC236}">
                <a16:creationId xmlns:a16="http://schemas.microsoft.com/office/drawing/2014/main" id="{246D3258-A90F-C42F-75A8-A0302A41FE41}"/>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Woyach. ASH 2023. Abstr 325. 2. Mato. ASH 2022.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961.  </a:t>
            </a:r>
          </a:p>
        </p:txBody>
      </p:sp>
      <p:sp>
        <p:nvSpPr>
          <p:cNvPr id="286" name="TextBox 285">
            <a:extLst>
              <a:ext uri="{FF2B5EF4-FFF2-40B4-BE49-F238E27FC236}">
                <a16:creationId xmlns:a16="http://schemas.microsoft.com/office/drawing/2014/main" id="{33765376-0C64-3712-0978-B6E763164BAF}"/>
              </a:ext>
            </a:extLst>
          </p:cNvPr>
          <p:cNvSpPr txBox="1"/>
          <p:nvPr/>
        </p:nvSpPr>
        <p:spPr bwMode="auto">
          <a:xfrm rot="16200000">
            <a:off x="-830817" y="3699827"/>
            <a:ext cx="3866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 % Change in SPD From Baseline</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87" name="TextBox 286">
            <a:extLst>
              <a:ext uri="{FF2B5EF4-FFF2-40B4-BE49-F238E27FC236}">
                <a16:creationId xmlns:a16="http://schemas.microsoft.com/office/drawing/2014/main" id="{1041D0E5-8C7D-9178-BD61-3A9A2C1E470F}"/>
              </a:ext>
            </a:extLst>
          </p:cNvPr>
          <p:cNvSpPr txBox="1"/>
          <p:nvPr/>
        </p:nvSpPr>
        <p:spPr bwMode="auto">
          <a:xfrm>
            <a:off x="2922647" y="1739728"/>
            <a:ext cx="169321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BTKi discontinuation for progression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BTKi discontinuation for toxicity/other</a:t>
            </a:r>
          </a:p>
        </p:txBody>
      </p:sp>
      <p:sp>
        <p:nvSpPr>
          <p:cNvPr id="288" name="Rectangle 287">
            <a:extLst>
              <a:ext uri="{FF2B5EF4-FFF2-40B4-BE49-F238E27FC236}">
                <a16:creationId xmlns:a16="http://schemas.microsoft.com/office/drawing/2014/main" id="{FC740DE5-590E-6BC0-505D-3A52363515B7}"/>
              </a:ext>
            </a:extLst>
          </p:cNvPr>
          <p:cNvSpPr/>
          <p:nvPr/>
        </p:nvSpPr>
        <p:spPr bwMode="auto">
          <a:xfrm>
            <a:off x="2821541" y="1836276"/>
            <a:ext cx="133434" cy="13343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9" name="Rectangle 288">
            <a:extLst>
              <a:ext uri="{FF2B5EF4-FFF2-40B4-BE49-F238E27FC236}">
                <a16:creationId xmlns:a16="http://schemas.microsoft.com/office/drawing/2014/main" id="{B53A4266-8D8A-6A5C-5242-1C81039875F7}"/>
              </a:ext>
            </a:extLst>
          </p:cNvPr>
          <p:cNvSpPr/>
          <p:nvPr/>
        </p:nvSpPr>
        <p:spPr bwMode="auto">
          <a:xfrm>
            <a:off x="2824106" y="2254639"/>
            <a:ext cx="133434" cy="13343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TextBox 289">
            <a:extLst>
              <a:ext uri="{FF2B5EF4-FFF2-40B4-BE49-F238E27FC236}">
                <a16:creationId xmlns:a16="http://schemas.microsoft.com/office/drawing/2014/main" id="{A00256EC-0247-6504-4274-8FE0D52891EA}"/>
              </a:ext>
            </a:extLst>
          </p:cNvPr>
          <p:cNvSpPr txBox="1"/>
          <p:nvPr/>
        </p:nvSpPr>
        <p:spPr bwMode="auto">
          <a:xfrm>
            <a:off x="1682593" y="224078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291" name="Straight Connector 290">
            <a:extLst>
              <a:ext uri="{FF2B5EF4-FFF2-40B4-BE49-F238E27FC236}">
                <a16:creationId xmlns:a16="http://schemas.microsoft.com/office/drawing/2014/main" id="{3A56982C-3968-D02E-9F3E-82C9862B027E}"/>
              </a:ext>
            </a:extLst>
          </p:cNvPr>
          <p:cNvCxnSpPr>
            <a:cxnSpLocks/>
          </p:cNvCxnSpPr>
          <p:nvPr/>
        </p:nvCxnSpPr>
        <p:spPr bwMode="auto">
          <a:xfrm>
            <a:off x="1686483" y="1739728"/>
            <a:ext cx="0" cy="4192441"/>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7CB8532E-989A-B078-6902-93462A214227}"/>
              </a:ext>
            </a:extLst>
          </p:cNvPr>
          <p:cNvCxnSpPr/>
          <p:nvPr/>
        </p:nvCxnSpPr>
        <p:spPr bwMode="auto">
          <a:xfrm>
            <a:off x="1595043" y="17397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A90CCDCF-A02A-B611-E604-7887DC27BA55}"/>
              </a:ext>
            </a:extLst>
          </p:cNvPr>
          <p:cNvCxnSpPr/>
          <p:nvPr/>
        </p:nvCxnSpPr>
        <p:spPr bwMode="auto">
          <a:xfrm>
            <a:off x="1595043" y="225314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B36D7D4-048B-0AAE-86FD-AB53C9CE767A}"/>
              </a:ext>
            </a:extLst>
          </p:cNvPr>
          <p:cNvCxnSpPr/>
          <p:nvPr/>
        </p:nvCxnSpPr>
        <p:spPr bwMode="auto">
          <a:xfrm>
            <a:off x="1595043" y="330586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90AD4EE-630E-0511-897C-E63631D4F299}"/>
              </a:ext>
            </a:extLst>
          </p:cNvPr>
          <p:cNvCxnSpPr/>
          <p:nvPr/>
        </p:nvCxnSpPr>
        <p:spPr bwMode="auto">
          <a:xfrm>
            <a:off x="1595043" y="434940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CDA413CC-FA9D-C944-2B35-BBA36924F100}"/>
              </a:ext>
            </a:extLst>
          </p:cNvPr>
          <p:cNvCxnSpPr/>
          <p:nvPr/>
        </p:nvCxnSpPr>
        <p:spPr bwMode="auto">
          <a:xfrm>
            <a:off x="1595043" y="488337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0FCACD59-637B-1077-D0B7-F8C94234B524}"/>
              </a:ext>
            </a:extLst>
          </p:cNvPr>
          <p:cNvCxnSpPr/>
          <p:nvPr/>
        </p:nvCxnSpPr>
        <p:spPr bwMode="auto">
          <a:xfrm>
            <a:off x="1595043" y="5932169"/>
            <a:ext cx="91440" cy="0"/>
          </a:xfrm>
          <a:prstGeom prst="line">
            <a:avLst/>
          </a:prstGeom>
          <a:noFill/>
          <a:ln w="28575" cap="flat" cmpd="sng" algn="ctr">
            <a:solidFill>
              <a:schemeClr val="bg1"/>
            </a:solidFill>
            <a:prstDash val="solid"/>
            <a:round/>
            <a:headEnd type="none" w="med" len="med"/>
            <a:tailEnd type="none" w="med" len="med"/>
          </a:ln>
          <a:effectLst/>
        </p:spPr>
      </p:cxnSp>
      <p:sp>
        <p:nvSpPr>
          <p:cNvPr id="298" name="TextBox 297">
            <a:extLst>
              <a:ext uri="{FF2B5EF4-FFF2-40B4-BE49-F238E27FC236}">
                <a16:creationId xmlns:a16="http://schemas.microsoft.com/office/drawing/2014/main" id="{F2B761A6-7827-C099-4F10-2605E7A1954D}"/>
              </a:ext>
            </a:extLst>
          </p:cNvPr>
          <p:cNvSpPr txBox="1"/>
          <p:nvPr/>
        </p:nvSpPr>
        <p:spPr bwMode="auto">
          <a:xfrm>
            <a:off x="1061413" y="5824379"/>
            <a:ext cx="532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cxnSp>
        <p:nvCxnSpPr>
          <p:cNvPr id="299" name="Straight Connector 298">
            <a:extLst>
              <a:ext uri="{FF2B5EF4-FFF2-40B4-BE49-F238E27FC236}">
                <a16:creationId xmlns:a16="http://schemas.microsoft.com/office/drawing/2014/main" id="{5FB96628-F616-6BA1-2E71-DB8F97A5EC8E}"/>
              </a:ext>
            </a:extLst>
          </p:cNvPr>
          <p:cNvCxnSpPr/>
          <p:nvPr/>
        </p:nvCxnSpPr>
        <p:spPr bwMode="auto">
          <a:xfrm>
            <a:off x="1595043" y="27793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964C00F7-F625-A94D-BD7A-43F03EB47887}"/>
              </a:ext>
            </a:extLst>
          </p:cNvPr>
          <p:cNvCxnSpPr/>
          <p:nvPr/>
        </p:nvCxnSpPr>
        <p:spPr bwMode="auto">
          <a:xfrm>
            <a:off x="1595043" y="541538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01" name="TextBox 300">
            <a:extLst>
              <a:ext uri="{FF2B5EF4-FFF2-40B4-BE49-F238E27FC236}">
                <a16:creationId xmlns:a16="http://schemas.microsoft.com/office/drawing/2014/main" id="{BDADCE9B-7D51-8B6C-4502-BAE050EAB2D0}"/>
              </a:ext>
            </a:extLst>
          </p:cNvPr>
          <p:cNvSpPr txBox="1"/>
          <p:nvPr/>
        </p:nvSpPr>
        <p:spPr bwMode="auto">
          <a:xfrm>
            <a:off x="1061413" y="5275739"/>
            <a:ext cx="532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302" name="TextBox 301">
            <a:extLst>
              <a:ext uri="{FF2B5EF4-FFF2-40B4-BE49-F238E27FC236}">
                <a16:creationId xmlns:a16="http://schemas.microsoft.com/office/drawing/2014/main" id="{09B9333A-3F45-81DF-DE49-95013AA61E82}"/>
              </a:ext>
            </a:extLst>
          </p:cNvPr>
          <p:cNvSpPr txBox="1"/>
          <p:nvPr/>
        </p:nvSpPr>
        <p:spPr bwMode="auto">
          <a:xfrm>
            <a:off x="1061413" y="4782517"/>
            <a:ext cx="532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03" name="TextBox 302">
            <a:extLst>
              <a:ext uri="{FF2B5EF4-FFF2-40B4-BE49-F238E27FC236}">
                <a16:creationId xmlns:a16="http://schemas.microsoft.com/office/drawing/2014/main" id="{BF1D20BF-2D31-404D-BB20-B1C12513642E}"/>
              </a:ext>
            </a:extLst>
          </p:cNvPr>
          <p:cNvSpPr txBox="1"/>
          <p:nvPr/>
        </p:nvSpPr>
        <p:spPr bwMode="auto">
          <a:xfrm>
            <a:off x="1061413" y="4233877"/>
            <a:ext cx="532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04" name="TextBox 303">
            <a:extLst>
              <a:ext uri="{FF2B5EF4-FFF2-40B4-BE49-F238E27FC236}">
                <a16:creationId xmlns:a16="http://schemas.microsoft.com/office/drawing/2014/main" id="{CE52E7C6-48F8-55F6-EBDC-22AE16860750}"/>
              </a:ext>
            </a:extLst>
          </p:cNvPr>
          <p:cNvSpPr txBox="1"/>
          <p:nvPr/>
        </p:nvSpPr>
        <p:spPr bwMode="auto">
          <a:xfrm>
            <a:off x="1061413" y="3707404"/>
            <a:ext cx="532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05" name="TextBox 304">
            <a:extLst>
              <a:ext uri="{FF2B5EF4-FFF2-40B4-BE49-F238E27FC236}">
                <a16:creationId xmlns:a16="http://schemas.microsoft.com/office/drawing/2014/main" id="{3DDD9352-6FE7-8EEF-7F19-12548AB95C99}"/>
              </a:ext>
            </a:extLst>
          </p:cNvPr>
          <p:cNvSpPr txBox="1"/>
          <p:nvPr/>
        </p:nvSpPr>
        <p:spPr bwMode="auto">
          <a:xfrm>
            <a:off x="1061413" y="3175389"/>
            <a:ext cx="532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06" name="TextBox 305">
            <a:extLst>
              <a:ext uri="{FF2B5EF4-FFF2-40B4-BE49-F238E27FC236}">
                <a16:creationId xmlns:a16="http://schemas.microsoft.com/office/drawing/2014/main" id="{4DD8D3C0-7621-81F9-EE6B-79B8AB07E3BA}"/>
              </a:ext>
            </a:extLst>
          </p:cNvPr>
          <p:cNvSpPr txBox="1"/>
          <p:nvPr/>
        </p:nvSpPr>
        <p:spPr bwMode="auto">
          <a:xfrm>
            <a:off x="1061413" y="2654458"/>
            <a:ext cx="532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07" name="TextBox 306">
            <a:extLst>
              <a:ext uri="{FF2B5EF4-FFF2-40B4-BE49-F238E27FC236}">
                <a16:creationId xmlns:a16="http://schemas.microsoft.com/office/drawing/2014/main" id="{DFC51C48-41FE-7564-57C5-62255639D34F}"/>
              </a:ext>
            </a:extLst>
          </p:cNvPr>
          <p:cNvSpPr txBox="1"/>
          <p:nvPr/>
        </p:nvSpPr>
        <p:spPr bwMode="auto">
          <a:xfrm>
            <a:off x="1061413" y="2127985"/>
            <a:ext cx="532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308" name="TextBox 307">
            <a:extLst>
              <a:ext uri="{FF2B5EF4-FFF2-40B4-BE49-F238E27FC236}">
                <a16:creationId xmlns:a16="http://schemas.microsoft.com/office/drawing/2014/main" id="{120CF438-C17E-E849-9170-2705267C7FE7}"/>
              </a:ext>
            </a:extLst>
          </p:cNvPr>
          <p:cNvSpPr txBox="1"/>
          <p:nvPr/>
        </p:nvSpPr>
        <p:spPr bwMode="auto">
          <a:xfrm>
            <a:off x="1061413" y="1607054"/>
            <a:ext cx="532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09" name="TextBox 308">
            <a:extLst>
              <a:ext uri="{FF2B5EF4-FFF2-40B4-BE49-F238E27FC236}">
                <a16:creationId xmlns:a16="http://schemas.microsoft.com/office/drawing/2014/main" id="{D1B64C98-0901-BF93-76E6-12DDAE62B782}"/>
              </a:ext>
            </a:extLst>
          </p:cNvPr>
          <p:cNvSpPr txBox="1"/>
          <p:nvPr/>
        </p:nvSpPr>
        <p:spPr bwMode="auto">
          <a:xfrm>
            <a:off x="1757705" y="2711049"/>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0" name="TextBox 309">
            <a:extLst>
              <a:ext uri="{FF2B5EF4-FFF2-40B4-BE49-F238E27FC236}">
                <a16:creationId xmlns:a16="http://schemas.microsoft.com/office/drawing/2014/main" id="{4F30FF7F-B5E7-46EB-7301-94971B770D3D}"/>
              </a:ext>
            </a:extLst>
          </p:cNvPr>
          <p:cNvSpPr txBox="1"/>
          <p:nvPr/>
        </p:nvSpPr>
        <p:spPr bwMode="auto">
          <a:xfrm>
            <a:off x="1816488" y="3184578"/>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1" name="TextBox 310">
            <a:extLst>
              <a:ext uri="{FF2B5EF4-FFF2-40B4-BE49-F238E27FC236}">
                <a16:creationId xmlns:a16="http://schemas.microsoft.com/office/drawing/2014/main" id="{FD870439-58C6-E029-B917-22CB1C0304EC}"/>
              </a:ext>
            </a:extLst>
          </p:cNvPr>
          <p:cNvSpPr txBox="1"/>
          <p:nvPr/>
        </p:nvSpPr>
        <p:spPr bwMode="auto">
          <a:xfrm>
            <a:off x="1842614" y="3494821"/>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2" name="TextBox 311">
            <a:extLst>
              <a:ext uri="{FF2B5EF4-FFF2-40B4-BE49-F238E27FC236}">
                <a16:creationId xmlns:a16="http://schemas.microsoft.com/office/drawing/2014/main" id="{8AB693E5-0E61-19A8-E8FC-2F4898892172}"/>
              </a:ext>
            </a:extLst>
          </p:cNvPr>
          <p:cNvSpPr txBox="1"/>
          <p:nvPr/>
        </p:nvSpPr>
        <p:spPr bwMode="auto">
          <a:xfrm>
            <a:off x="1878537" y="3876910"/>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3" name="TextBox 312">
            <a:extLst>
              <a:ext uri="{FF2B5EF4-FFF2-40B4-BE49-F238E27FC236}">
                <a16:creationId xmlns:a16="http://schemas.microsoft.com/office/drawing/2014/main" id="{5450642C-B441-1716-3C85-9AD4756A65A6}"/>
              </a:ext>
            </a:extLst>
          </p:cNvPr>
          <p:cNvSpPr txBox="1"/>
          <p:nvPr/>
        </p:nvSpPr>
        <p:spPr bwMode="auto">
          <a:xfrm>
            <a:off x="2038557" y="4007539"/>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4" name="TextBox 313">
            <a:extLst>
              <a:ext uri="{FF2B5EF4-FFF2-40B4-BE49-F238E27FC236}">
                <a16:creationId xmlns:a16="http://schemas.microsoft.com/office/drawing/2014/main" id="{6F28E36F-9CDE-D3F9-F66E-669106403724}"/>
              </a:ext>
            </a:extLst>
          </p:cNvPr>
          <p:cNvSpPr txBox="1"/>
          <p:nvPr/>
        </p:nvSpPr>
        <p:spPr bwMode="auto">
          <a:xfrm>
            <a:off x="2178982" y="438309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5" name="TextBox 314">
            <a:extLst>
              <a:ext uri="{FF2B5EF4-FFF2-40B4-BE49-F238E27FC236}">
                <a16:creationId xmlns:a16="http://schemas.microsoft.com/office/drawing/2014/main" id="{A5FEC041-A882-2852-D8DA-3276CD35D8BB}"/>
              </a:ext>
            </a:extLst>
          </p:cNvPr>
          <p:cNvSpPr txBox="1"/>
          <p:nvPr/>
        </p:nvSpPr>
        <p:spPr bwMode="auto">
          <a:xfrm>
            <a:off x="2280219" y="4494130"/>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6" name="TextBox 315">
            <a:extLst>
              <a:ext uri="{FF2B5EF4-FFF2-40B4-BE49-F238E27FC236}">
                <a16:creationId xmlns:a16="http://schemas.microsoft.com/office/drawing/2014/main" id="{D79BE5EE-9F8B-14C4-C4BC-89FFAFD3CF8E}"/>
              </a:ext>
            </a:extLst>
          </p:cNvPr>
          <p:cNvSpPr txBox="1"/>
          <p:nvPr/>
        </p:nvSpPr>
        <p:spPr bwMode="auto">
          <a:xfrm>
            <a:off x="2616588" y="4850093"/>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7" name="TextBox 316">
            <a:extLst>
              <a:ext uri="{FF2B5EF4-FFF2-40B4-BE49-F238E27FC236}">
                <a16:creationId xmlns:a16="http://schemas.microsoft.com/office/drawing/2014/main" id="{2056C5C8-D596-6D9A-117C-6AF857BC7186}"/>
              </a:ext>
            </a:extLst>
          </p:cNvPr>
          <p:cNvSpPr txBox="1"/>
          <p:nvPr/>
        </p:nvSpPr>
        <p:spPr bwMode="auto">
          <a:xfrm>
            <a:off x="2721091" y="4935001"/>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8" name="TextBox 317">
            <a:extLst>
              <a:ext uri="{FF2B5EF4-FFF2-40B4-BE49-F238E27FC236}">
                <a16:creationId xmlns:a16="http://schemas.microsoft.com/office/drawing/2014/main" id="{41AF9575-CDC1-886D-AC8D-C403EB32558D}"/>
              </a:ext>
            </a:extLst>
          </p:cNvPr>
          <p:cNvSpPr txBox="1"/>
          <p:nvPr/>
        </p:nvSpPr>
        <p:spPr bwMode="auto">
          <a:xfrm>
            <a:off x="3008473" y="5075427"/>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9" name="TextBox 318">
            <a:extLst>
              <a:ext uri="{FF2B5EF4-FFF2-40B4-BE49-F238E27FC236}">
                <a16:creationId xmlns:a16="http://schemas.microsoft.com/office/drawing/2014/main" id="{23ECD2A3-4B66-7DE4-AFF6-0F24511DBF86}"/>
              </a:ext>
            </a:extLst>
          </p:cNvPr>
          <p:cNvSpPr txBox="1"/>
          <p:nvPr/>
        </p:nvSpPr>
        <p:spPr bwMode="auto">
          <a:xfrm>
            <a:off x="3109710" y="5108084"/>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0" name="TextBox 319">
            <a:extLst>
              <a:ext uri="{FF2B5EF4-FFF2-40B4-BE49-F238E27FC236}">
                <a16:creationId xmlns:a16="http://schemas.microsoft.com/office/drawing/2014/main" id="{90943673-71D5-A670-DE82-202CEC392428}"/>
              </a:ext>
            </a:extLst>
          </p:cNvPr>
          <p:cNvSpPr txBox="1"/>
          <p:nvPr/>
        </p:nvSpPr>
        <p:spPr bwMode="auto">
          <a:xfrm>
            <a:off x="3161961" y="5121147"/>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1" name="TextBox 320">
            <a:extLst>
              <a:ext uri="{FF2B5EF4-FFF2-40B4-BE49-F238E27FC236}">
                <a16:creationId xmlns:a16="http://schemas.microsoft.com/office/drawing/2014/main" id="{73CF81F4-4C71-6836-E9F2-F872A5A3DB7A}"/>
              </a:ext>
            </a:extLst>
          </p:cNvPr>
          <p:cNvSpPr txBox="1"/>
          <p:nvPr/>
        </p:nvSpPr>
        <p:spPr bwMode="auto">
          <a:xfrm>
            <a:off x="3217479" y="5130944"/>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2" name="TextBox 321">
            <a:extLst>
              <a:ext uri="{FF2B5EF4-FFF2-40B4-BE49-F238E27FC236}">
                <a16:creationId xmlns:a16="http://schemas.microsoft.com/office/drawing/2014/main" id="{318159BD-3FD1-65F8-E273-AB640A892B0A}"/>
              </a:ext>
            </a:extLst>
          </p:cNvPr>
          <p:cNvSpPr txBox="1"/>
          <p:nvPr/>
        </p:nvSpPr>
        <p:spPr bwMode="auto">
          <a:xfrm>
            <a:off x="3286059" y="5144007"/>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3" name="TextBox 322">
            <a:extLst>
              <a:ext uri="{FF2B5EF4-FFF2-40B4-BE49-F238E27FC236}">
                <a16:creationId xmlns:a16="http://schemas.microsoft.com/office/drawing/2014/main" id="{03181394-7013-D93C-787C-1FC5F3B5BF16}"/>
              </a:ext>
            </a:extLst>
          </p:cNvPr>
          <p:cNvSpPr txBox="1"/>
          <p:nvPr/>
        </p:nvSpPr>
        <p:spPr bwMode="auto">
          <a:xfrm>
            <a:off x="3335044" y="5173399"/>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4" name="TextBox 323">
            <a:extLst>
              <a:ext uri="{FF2B5EF4-FFF2-40B4-BE49-F238E27FC236}">
                <a16:creationId xmlns:a16="http://schemas.microsoft.com/office/drawing/2014/main" id="{416DF2BF-2A90-4A53-D8D4-ED254EB47119}"/>
              </a:ext>
            </a:extLst>
          </p:cNvPr>
          <p:cNvSpPr txBox="1"/>
          <p:nvPr/>
        </p:nvSpPr>
        <p:spPr bwMode="auto">
          <a:xfrm>
            <a:off x="3419953" y="518646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5" name="TextBox 324">
            <a:extLst>
              <a:ext uri="{FF2B5EF4-FFF2-40B4-BE49-F238E27FC236}">
                <a16:creationId xmlns:a16="http://schemas.microsoft.com/office/drawing/2014/main" id="{6A682AB9-B7DB-8974-C1A7-5C89EEB11FFE}"/>
              </a:ext>
            </a:extLst>
          </p:cNvPr>
          <p:cNvSpPr txBox="1"/>
          <p:nvPr/>
        </p:nvSpPr>
        <p:spPr bwMode="auto">
          <a:xfrm>
            <a:off x="3459142" y="518646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6" name="TextBox 325">
            <a:extLst>
              <a:ext uri="{FF2B5EF4-FFF2-40B4-BE49-F238E27FC236}">
                <a16:creationId xmlns:a16="http://schemas.microsoft.com/office/drawing/2014/main" id="{FB3F7397-527A-1516-0CAF-B254E2070AB9}"/>
              </a:ext>
            </a:extLst>
          </p:cNvPr>
          <p:cNvSpPr txBox="1"/>
          <p:nvPr/>
        </p:nvSpPr>
        <p:spPr bwMode="auto">
          <a:xfrm>
            <a:off x="3491799" y="518646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7" name="TextBox 326">
            <a:extLst>
              <a:ext uri="{FF2B5EF4-FFF2-40B4-BE49-F238E27FC236}">
                <a16:creationId xmlns:a16="http://schemas.microsoft.com/office/drawing/2014/main" id="{CEEB655A-79FA-2141-B00C-24BA7EFB8981}"/>
              </a:ext>
            </a:extLst>
          </p:cNvPr>
          <p:cNvSpPr txBox="1"/>
          <p:nvPr/>
        </p:nvSpPr>
        <p:spPr bwMode="auto">
          <a:xfrm>
            <a:off x="3534253" y="518646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8" name="TextBox 327">
            <a:extLst>
              <a:ext uri="{FF2B5EF4-FFF2-40B4-BE49-F238E27FC236}">
                <a16:creationId xmlns:a16="http://schemas.microsoft.com/office/drawing/2014/main" id="{5B9FA8BE-0FCB-5222-586D-3BEBE37DA92C}"/>
              </a:ext>
            </a:extLst>
          </p:cNvPr>
          <p:cNvSpPr txBox="1"/>
          <p:nvPr/>
        </p:nvSpPr>
        <p:spPr bwMode="auto">
          <a:xfrm>
            <a:off x="3615896" y="5215853"/>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9" name="TextBox 328">
            <a:extLst>
              <a:ext uri="{FF2B5EF4-FFF2-40B4-BE49-F238E27FC236}">
                <a16:creationId xmlns:a16="http://schemas.microsoft.com/office/drawing/2014/main" id="{F0FBDEA4-EBF7-FBD2-98CC-79574E27403D}"/>
              </a:ext>
            </a:extLst>
          </p:cNvPr>
          <p:cNvSpPr txBox="1"/>
          <p:nvPr/>
        </p:nvSpPr>
        <p:spPr bwMode="auto">
          <a:xfrm>
            <a:off x="3955530" y="5277901"/>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0" name="TextBox 329">
            <a:extLst>
              <a:ext uri="{FF2B5EF4-FFF2-40B4-BE49-F238E27FC236}">
                <a16:creationId xmlns:a16="http://schemas.microsoft.com/office/drawing/2014/main" id="{404A3250-A02D-A015-BE9C-57AF79A0C23A}"/>
              </a:ext>
            </a:extLst>
          </p:cNvPr>
          <p:cNvSpPr txBox="1"/>
          <p:nvPr/>
        </p:nvSpPr>
        <p:spPr bwMode="auto">
          <a:xfrm>
            <a:off x="4033907" y="5277901"/>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1" name="TextBox 330">
            <a:extLst>
              <a:ext uri="{FF2B5EF4-FFF2-40B4-BE49-F238E27FC236}">
                <a16:creationId xmlns:a16="http://schemas.microsoft.com/office/drawing/2014/main" id="{C73E0B75-1063-4A3B-2240-891C353CCDBF}"/>
              </a:ext>
            </a:extLst>
          </p:cNvPr>
          <p:cNvSpPr txBox="1"/>
          <p:nvPr/>
        </p:nvSpPr>
        <p:spPr bwMode="auto">
          <a:xfrm>
            <a:off x="4184130" y="530729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2" name="TextBox 331">
            <a:extLst>
              <a:ext uri="{FF2B5EF4-FFF2-40B4-BE49-F238E27FC236}">
                <a16:creationId xmlns:a16="http://schemas.microsoft.com/office/drawing/2014/main" id="{55013CCC-1DFC-ABAD-420B-BE984375BDEE}"/>
              </a:ext>
            </a:extLst>
          </p:cNvPr>
          <p:cNvSpPr txBox="1"/>
          <p:nvPr/>
        </p:nvSpPr>
        <p:spPr bwMode="auto">
          <a:xfrm>
            <a:off x="4223318" y="530729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3" name="TextBox 332">
            <a:extLst>
              <a:ext uri="{FF2B5EF4-FFF2-40B4-BE49-F238E27FC236}">
                <a16:creationId xmlns:a16="http://schemas.microsoft.com/office/drawing/2014/main" id="{987AA828-D67D-186C-7CFF-1E68D7316602}"/>
              </a:ext>
            </a:extLst>
          </p:cNvPr>
          <p:cNvSpPr txBox="1"/>
          <p:nvPr/>
        </p:nvSpPr>
        <p:spPr bwMode="auto">
          <a:xfrm>
            <a:off x="4252710" y="530729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4" name="TextBox 333">
            <a:extLst>
              <a:ext uri="{FF2B5EF4-FFF2-40B4-BE49-F238E27FC236}">
                <a16:creationId xmlns:a16="http://schemas.microsoft.com/office/drawing/2014/main" id="{64E2DB6C-7305-2680-B02F-4E41D87F736C}"/>
              </a:ext>
            </a:extLst>
          </p:cNvPr>
          <p:cNvSpPr txBox="1"/>
          <p:nvPr/>
        </p:nvSpPr>
        <p:spPr bwMode="auto">
          <a:xfrm>
            <a:off x="4311493" y="5304027"/>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5" name="TextBox 334">
            <a:extLst>
              <a:ext uri="{FF2B5EF4-FFF2-40B4-BE49-F238E27FC236}">
                <a16:creationId xmlns:a16="http://schemas.microsoft.com/office/drawing/2014/main" id="{BE968FD9-9EBC-BE4F-86E2-2E4EF3E003F1}"/>
              </a:ext>
            </a:extLst>
          </p:cNvPr>
          <p:cNvSpPr txBox="1"/>
          <p:nvPr/>
        </p:nvSpPr>
        <p:spPr bwMode="auto">
          <a:xfrm>
            <a:off x="4383339" y="5346481"/>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6" name="TextBox 335">
            <a:extLst>
              <a:ext uri="{FF2B5EF4-FFF2-40B4-BE49-F238E27FC236}">
                <a16:creationId xmlns:a16="http://schemas.microsoft.com/office/drawing/2014/main" id="{EDCA6C78-2D59-E773-F068-42D2E25C4F04}"/>
              </a:ext>
            </a:extLst>
          </p:cNvPr>
          <p:cNvSpPr txBox="1"/>
          <p:nvPr/>
        </p:nvSpPr>
        <p:spPr bwMode="auto">
          <a:xfrm>
            <a:off x="4481310" y="5346481"/>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7" name="TextBox 336">
            <a:extLst>
              <a:ext uri="{FF2B5EF4-FFF2-40B4-BE49-F238E27FC236}">
                <a16:creationId xmlns:a16="http://schemas.microsoft.com/office/drawing/2014/main" id="{C126439A-950B-A6D0-1119-A762FE02F8C0}"/>
              </a:ext>
            </a:extLst>
          </p:cNvPr>
          <p:cNvSpPr txBox="1"/>
          <p:nvPr/>
        </p:nvSpPr>
        <p:spPr bwMode="auto">
          <a:xfrm>
            <a:off x="4762161" y="5385670"/>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8" name="TextBox 337">
            <a:extLst>
              <a:ext uri="{FF2B5EF4-FFF2-40B4-BE49-F238E27FC236}">
                <a16:creationId xmlns:a16="http://schemas.microsoft.com/office/drawing/2014/main" id="{3DA00EF2-7C42-CA54-6831-0D4F7AECD203}"/>
              </a:ext>
            </a:extLst>
          </p:cNvPr>
          <p:cNvSpPr txBox="1"/>
          <p:nvPr/>
        </p:nvSpPr>
        <p:spPr bwMode="auto">
          <a:xfrm>
            <a:off x="4879726" y="5421593"/>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9" name="TextBox 338">
            <a:extLst>
              <a:ext uri="{FF2B5EF4-FFF2-40B4-BE49-F238E27FC236}">
                <a16:creationId xmlns:a16="http://schemas.microsoft.com/office/drawing/2014/main" id="{23354E54-5969-8E62-ED1B-50BDC34BA653}"/>
              </a:ext>
            </a:extLst>
          </p:cNvPr>
          <p:cNvSpPr txBox="1"/>
          <p:nvPr/>
        </p:nvSpPr>
        <p:spPr bwMode="auto">
          <a:xfrm>
            <a:off x="4941775" y="5421593"/>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0" name="TextBox 339">
            <a:extLst>
              <a:ext uri="{FF2B5EF4-FFF2-40B4-BE49-F238E27FC236}">
                <a16:creationId xmlns:a16="http://schemas.microsoft.com/office/drawing/2014/main" id="{176DD05A-184D-6DFC-E049-4BD15803BBA6}"/>
              </a:ext>
            </a:extLst>
          </p:cNvPr>
          <p:cNvSpPr txBox="1"/>
          <p:nvPr/>
        </p:nvSpPr>
        <p:spPr bwMode="auto">
          <a:xfrm>
            <a:off x="4984230" y="5428124"/>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1" name="TextBox 340">
            <a:extLst>
              <a:ext uri="{FF2B5EF4-FFF2-40B4-BE49-F238E27FC236}">
                <a16:creationId xmlns:a16="http://schemas.microsoft.com/office/drawing/2014/main" id="{87769C69-53A3-8F47-3AA8-5E9682C87EE1}"/>
              </a:ext>
            </a:extLst>
          </p:cNvPr>
          <p:cNvSpPr txBox="1"/>
          <p:nvPr/>
        </p:nvSpPr>
        <p:spPr bwMode="auto">
          <a:xfrm>
            <a:off x="5013621" y="5431389"/>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2" name="TextBox 341">
            <a:extLst>
              <a:ext uri="{FF2B5EF4-FFF2-40B4-BE49-F238E27FC236}">
                <a16:creationId xmlns:a16="http://schemas.microsoft.com/office/drawing/2014/main" id="{ADEF488D-FA1F-F2B0-A29A-7A233D9941CA}"/>
              </a:ext>
            </a:extLst>
          </p:cNvPr>
          <p:cNvSpPr txBox="1"/>
          <p:nvPr/>
        </p:nvSpPr>
        <p:spPr bwMode="auto">
          <a:xfrm>
            <a:off x="5039746" y="5431389"/>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3" name="TextBox 342">
            <a:extLst>
              <a:ext uri="{FF2B5EF4-FFF2-40B4-BE49-F238E27FC236}">
                <a16:creationId xmlns:a16="http://schemas.microsoft.com/office/drawing/2014/main" id="{2D5686D9-0BF2-345D-416C-97B0805DA588}"/>
              </a:ext>
            </a:extLst>
          </p:cNvPr>
          <p:cNvSpPr txBox="1"/>
          <p:nvPr/>
        </p:nvSpPr>
        <p:spPr bwMode="auto">
          <a:xfrm>
            <a:off x="5101795" y="544118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4" name="TextBox 343">
            <a:extLst>
              <a:ext uri="{FF2B5EF4-FFF2-40B4-BE49-F238E27FC236}">
                <a16:creationId xmlns:a16="http://schemas.microsoft.com/office/drawing/2014/main" id="{FAA88E76-69E0-FE46-CB1E-2E27EFA091B2}"/>
              </a:ext>
            </a:extLst>
          </p:cNvPr>
          <p:cNvSpPr txBox="1"/>
          <p:nvPr/>
        </p:nvSpPr>
        <p:spPr bwMode="auto">
          <a:xfrm>
            <a:off x="5170375" y="5460780"/>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5" name="TextBox 344">
            <a:extLst>
              <a:ext uri="{FF2B5EF4-FFF2-40B4-BE49-F238E27FC236}">
                <a16:creationId xmlns:a16="http://schemas.microsoft.com/office/drawing/2014/main" id="{A597B914-0F29-6221-DD8F-EA372CB0A115}"/>
              </a:ext>
            </a:extLst>
          </p:cNvPr>
          <p:cNvSpPr txBox="1"/>
          <p:nvPr/>
        </p:nvSpPr>
        <p:spPr bwMode="auto">
          <a:xfrm>
            <a:off x="5222626" y="547384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6" name="TextBox 345">
            <a:extLst>
              <a:ext uri="{FF2B5EF4-FFF2-40B4-BE49-F238E27FC236}">
                <a16:creationId xmlns:a16="http://schemas.microsoft.com/office/drawing/2014/main" id="{88BE75DF-773B-17FE-E25B-9FAFCBC69FA5}"/>
              </a:ext>
            </a:extLst>
          </p:cNvPr>
          <p:cNvSpPr txBox="1"/>
          <p:nvPr/>
        </p:nvSpPr>
        <p:spPr bwMode="auto">
          <a:xfrm>
            <a:off x="5274877" y="5480374"/>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7" name="TextBox 346">
            <a:extLst>
              <a:ext uri="{FF2B5EF4-FFF2-40B4-BE49-F238E27FC236}">
                <a16:creationId xmlns:a16="http://schemas.microsoft.com/office/drawing/2014/main" id="{DD86E8E9-4B5C-DDB6-D88D-84FC02AD28EC}"/>
              </a:ext>
            </a:extLst>
          </p:cNvPr>
          <p:cNvSpPr txBox="1"/>
          <p:nvPr/>
        </p:nvSpPr>
        <p:spPr bwMode="auto">
          <a:xfrm>
            <a:off x="5454491" y="5513031"/>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8" name="TextBox 347">
            <a:extLst>
              <a:ext uri="{FF2B5EF4-FFF2-40B4-BE49-F238E27FC236}">
                <a16:creationId xmlns:a16="http://schemas.microsoft.com/office/drawing/2014/main" id="{DDDABDC1-73B3-99F7-B43B-A9460BDA40E7}"/>
              </a:ext>
            </a:extLst>
          </p:cNvPr>
          <p:cNvSpPr txBox="1"/>
          <p:nvPr/>
        </p:nvSpPr>
        <p:spPr bwMode="auto">
          <a:xfrm>
            <a:off x="5510008" y="551956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9" name="TextBox 348">
            <a:extLst>
              <a:ext uri="{FF2B5EF4-FFF2-40B4-BE49-F238E27FC236}">
                <a16:creationId xmlns:a16="http://schemas.microsoft.com/office/drawing/2014/main" id="{26947666-0023-6D0A-4637-2F79D53A077D}"/>
              </a:ext>
            </a:extLst>
          </p:cNvPr>
          <p:cNvSpPr txBox="1"/>
          <p:nvPr/>
        </p:nvSpPr>
        <p:spPr bwMode="auto">
          <a:xfrm>
            <a:off x="5614511" y="5535890"/>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0" name="TextBox 349">
            <a:extLst>
              <a:ext uri="{FF2B5EF4-FFF2-40B4-BE49-F238E27FC236}">
                <a16:creationId xmlns:a16="http://schemas.microsoft.com/office/drawing/2014/main" id="{334D31FD-21C7-B9F6-C92B-2DBE17DE4FC6}"/>
              </a:ext>
            </a:extLst>
          </p:cNvPr>
          <p:cNvSpPr txBox="1"/>
          <p:nvPr/>
        </p:nvSpPr>
        <p:spPr bwMode="auto">
          <a:xfrm>
            <a:off x="5653699" y="556201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1" name="TextBox 350">
            <a:extLst>
              <a:ext uri="{FF2B5EF4-FFF2-40B4-BE49-F238E27FC236}">
                <a16:creationId xmlns:a16="http://schemas.microsoft.com/office/drawing/2014/main" id="{70FE367F-5E4D-353F-8DA0-FE47E40C59A3}"/>
              </a:ext>
            </a:extLst>
          </p:cNvPr>
          <p:cNvSpPr txBox="1"/>
          <p:nvPr/>
        </p:nvSpPr>
        <p:spPr bwMode="auto">
          <a:xfrm>
            <a:off x="5705950" y="5568548"/>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2" name="TextBox 351">
            <a:extLst>
              <a:ext uri="{FF2B5EF4-FFF2-40B4-BE49-F238E27FC236}">
                <a16:creationId xmlns:a16="http://schemas.microsoft.com/office/drawing/2014/main" id="{3DA3EA6D-7D00-3AAB-4DC1-B14BBE7AA37B}"/>
              </a:ext>
            </a:extLst>
          </p:cNvPr>
          <p:cNvSpPr txBox="1"/>
          <p:nvPr/>
        </p:nvSpPr>
        <p:spPr bwMode="auto">
          <a:xfrm>
            <a:off x="5758202" y="5568548"/>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3" name="TextBox 352">
            <a:extLst>
              <a:ext uri="{FF2B5EF4-FFF2-40B4-BE49-F238E27FC236}">
                <a16:creationId xmlns:a16="http://schemas.microsoft.com/office/drawing/2014/main" id="{FBF30925-8781-4EA4-3481-A18FA28B172F}"/>
              </a:ext>
            </a:extLst>
          </p:cNvPr>
          <p:cNvSpPr txBox="1"/>
          <p:nvPr/>
        </p:nvSpPr>
        <p:spPr bwMode="auto">
          <a:xfrm>
            <a:off x="5794125" y="5575079"/>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4" name="TextBox 353">
            <a:extLst>
              <a:ext uri="{FF2B5EF4-FFF2-40B4-BE49-F238E27FC236}">
                <a16:creationId xmlns:a16="http://schemas.microsoft.com/office/drawing/2014/main" id="{1670011A-577F-9B2E-2E45-F4AE29D0E258}"/>
              </a:ext>
            </a:extLst>
          </p:cNvPr>
          <p:cNvSpPr txBox="1"/>
          <p:nvPr/>
        </p:nvSpPr>
        <p:spPr bwMode="auto">
          <a:xfrm>
            <a:off x="5826782" y="5575079"/>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5" name="TextBox 354">
            <a:extLst>
              <a:ext uri="{FF2B5EF4-FFF2-40B4-BE49-F238E27FC236}">
                <a16:creationId xmlns:a16="http://schemas.microsoft.com/office/drawing/2014/main" id="{3D67F906-042F-0A58-E5ED-6DA1EA9A85DE}"/>
              </a:ext>
            </a:extLst>
          </p:cNvPr>
          <p:cNvSpPr txBox="1"/>
          <p:nvPr/>
        </p:nvSpPr>
        <p:spPr bwMode="auto">
          <a:xfrm>
            <a:off x="5928019" y="5591407"/>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6" name="TextBox 355">
            <a:extLst>
              <a:ext uri="{FF2B5EF4-FFF2-40B4-BE49-F238E27FC236}">
                <a16:creationId xmlns:a16="http://schemas.microsoft.com/office/drawing/2014/main" id="{F48AA1E9-A16E-87C5-0256-5AF41E51B3C1}"/>
              </a:ext>
            </a:extLst>
          </p:cNvPr>
          <p:cNvSpPr txBox="1"/>
          <p:nvPr/>
        </p:nvSpPr>
        <p:spPr bwMode="auto">
          <a:xfrm>
            <a:off x="5963942" y="5597939"/>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7" name="TextBox 356">
            <a:extLst>
              <a:ext uri="{FF2B5EF4-FFF2-40B4-BE49-F238E27FC236}">
                <a16:creationId xmlns:a16="http://schemas.microsoft.com/office/drawing/2014/main" id="{002E2A65-4F65-07F6-ED76-7BC6D8A1A558}"/>
              </a:ext>
            </a:extLst>
          </p:cNvPr>
          <p:cNvSpPr txBox="1"/>
          <p:nvPr/>
        </p:nvSpPr>
        <p:spPr bwMode="auto">
          <a:xfrm>
            <a:off x="6016193" y="5601204"/>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8" name="TextBox 357">
            <a:extLst>
              <a:ext uri="{FF2B5EF4-FFF2-40B4-BE49-F238E27FC236}">
                <a16:creationId xmlns:a16="http://schemas.microsoft.com/office/drawing/2014/main" id="{5D2CD02D-5F98-0017-9F50-25491307F55E}"/>
              </a:ext>
            </a:extLst>
          </p:cNvPr>
          <p:cNvSpPr txBox="1"/>
          <p:nvPr/>
        </p:nvSpPr>
        <p:spPr bwMode="auto">
          <a:xfrm>
            <a:off x="6110899" y="5607735"/>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9" name="TextBox 358">
            <a:extLst>
              <a:ext uri="{FF2B5EF4-FFF2-40B4-BE49-F238E27FC236}">
                <a16:creationId xmlns:a16="http://schemas.microsoft.com/office/drawing/2014/main" id="{DBF65230-2780-07B6-04B4-950F658EC6A0}"/>
              </a:ext>
            </a:extLst>
          </p:cNvPr>
          <p:cNvSpPr txBox="1"/>
          <p:nvPr/>
        </p:nvSpPr>
        <p:spPr bwMode="auto">
          <a:xfrm>
            <a:off x="6150088" y="5617533"/>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0" name="TextBox 359">
            <a:extLst>
              <a:ext uri="{FF2B5EF4-FFF2-40B4-BE49-F238E27FC236}">
                <a16:creationId xmlns:a16="http://schemas.microsoft.com/office/drawing/2014/main" id="{83E08904-5000-3DD2-B978-762C7EEF6DA8}"/>
              </a:ext>
            </a:extLst>
          </p:cNvPr>
          <p:cNvSpPr txBox="1"/>
          <p:nvPr/>
        </p:nvSpPr>
        <p:spPr bwMode="auto">
          <a:xfrm>
            <a:off x="6189277" y="5614267"/>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1" name="TextBox 360">
            <a:extLst>
              <a:ext uri="{FF2B5EF4-FFF2-40B4-BE49-F238E27FC236}">
                <a16:creationId xmlns:a16="http://schemas.microsoft.com/office/drawing/2014/main" id="{B11265E1-75C1-6A3B-64E6-79C51C01BBDE}"/>
              </a:ext>
            </a:extLst>
          </p:cNvPr>
          <p:cNvSpPr txBox="1"/>
          <p:nvPr/>
        </p:nvSpPr>
        <p:spPr bwMode="auto">
          <a:xfrm>
            <a:off x="6228466" y="5620799"/>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2" name="TextBox 361">
            <a:extLst>
              <a:ext uri="{FF2B5EF4-FFF2-40B4-BE49-F238E27FC236}">
                <a16:creationId xmlns:a16="http://schemas.microsoft.com/office/drawing/2014/main" id="{0A09D462-3666-0F0A-888F-2ECD41D36E58}"/>
              </a:ext>
            </a:extLst>
          </p:cNvPr>
          <p:cNvSpPr txBox="1"/>
          <p:nvPr/>
        </p:nvSpPr>
        <p:spPr bwMode="auto">
          <a:xfrm>
            <a:off x="6280717" y="5627330"/>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3" name="TextBox 362">
            <a:extLst>
              <a:ext uri="{FF2B5EF4-FFF2-40B4-BE49-F238E27FC236}">
                <a16:creationId xmlns:a16="http://schemas.microsoft.com/office/drawing/2014/main" id="{AA167D7A-9BA1-66CC-7C46-117D8C0D8943}"/>
              </a:ext>
            </a:extLst>
          </p:cNvPr>
          <p:cNvSpPr txBox="1"/>
          <p:nvPr/>
        </p:nvSpPr>
        <p:spPr bwMode="auto">
          <a:xfrm>
            <a:off x="6421143" y="5650190"/>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4" name="TextBox 363">
            <a:extLst>
              <a:ext uri="{FF2B5EF4-FFF2-40B4-BE49-F238E27FC236}">
                <a16:creationId xmlns:a16="http://schemas.microsoft.com/office/drawing/2014/main" id="{30B53113-1661-2C15-5AEB-87CE3E614FF2}"/>
              </a:ext>
            </a:extLst>
          </p:cNvPr>
          <p:cNvSpPr txBox="1"/>
          <p:nvPr/>
        </p:nvSpPr>
        <p:spPr bwMode="auto">
          <a:xfrm>
            <a:off x="6532178" y="5673050"/>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5" name="TextBox 364">
            <a:extLst>
              <a:ext uri="{FF2B5EF4-FFF2-40B4-BE49-F238E27FC236}">
                <a16:creationId xmlns:a16="http://schemas.microsoft.com/office/drawing/2014/main" id="{2F64D979-B8FE-5998-BFCA-A354A5D56B7B}"/>
              </a:ext>
            </a:extLst>
          </p:cNvPr>
          <p:cNvSpPr txBox="1"/>
          <p:nvPr/>
        </p:nvSpPr>
        <p:spPr bwMode="auto">
          <a:xfrm>
            <a:off x="6581164" y="5676315"/>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6" name="TextBox 365">
            <a:extLst>
              <a:ext uri="{FF2B5EF4-FFF2-40B4-BE49-F238E27FC236}">
                <a16:creationId xmlns:a16="http://schemas.microsoft.com/office/drawing/2014/main" id="{5C136016-D3DE-CEAC-F1E2-DD48876F530D}"/>
              </a:ext>
            </a:extLst>
          </p:cNvPr>
          <p:cNvSpPr txBox="1"/>
          <p:nvPr/>
        </p:nvSpPr>
        <p:spPr bwMode="auto">
          <a:xfrm>
            <a:off x="6620353" y="5686112"/>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7" name="TextBox 366">
            <a:extLst>
              <a:ext uri="{FF2B5EF4-FFF2-40B4-BE49-F238E27FC236}">
                <a16:creationId xmlns:a16="http://schemas.microsoft.com/office/drawing/2014/main" id="{CB4A4A35-E52F-BC56-E71E-3D23F1EDBFCD}"/>
              </a:ext>
            </a:extLst>
          </p:cNvPr>
          <p:cNvSpPr txBox="1"/>
          <p:nvPr/>
        </p:nvSpPr>
        <p:spPr bwMode="auto">
          <a:xfrm>
            <a:off x="6757513" y="570570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8" name="TextBox 367">
            <a:extLst>
              <a:ext uri="{FF2B5EF4-FFF2-40B4-BE49-F238E27FC236}">
                <a16:creationId xmlns:a16="http://schemas.microsoft.com/office/drawing/2014/main" id="{91BC2482-601F-81E1-A3AF-FEBD54D81171}"/>
              </a:ext>
            </a:extLst>
          </p:cNvPr>
          <p:cNvSpPr txBox="1"/>
          <p:nvPr/>
        </p:nvSpPr>
        <p:spPr bwMode="auto">
          <a:xfrm>
            <a:off x="6796701" y="5722035"/>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69" name="TextBox 368">
            <a:extLst>
              <a:ext uri="{FF2B5EF4-FFF2-40B4-BE49-F238E27FC236}">
                <a16:creationId xmlns:a16="http://schemas.microsoft.com/office/drawing/2014/main" id="{E61DA6B7-6ED7-070F-165E-DE7657D01785}"/>
              </a:ext>
            </a:extLst>
          </p:cNvPr>
          <p:cNvSpPr txBox="1"/>
          <p:nvPr/>
        </p:nvSpPr>
        <p:spPr bwMode="auto">
          <a:xfrm>
            <a:off x="6848953" y="5722035"/>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0" name="TextBox 369">
            <a:extLst>
              <a:ext uri="{FF2B5EF4-FFF2-40B4-BE49-F238E27FC236}">
                <a16:creationId xmlns:a16="http://schemas.microsoft.com/office/drawing/2014/main" id="{AA3E12D4-7D22-5F04-31CC-16AE0713C456}"/>
              </a:ext>
            </a:extLst>
          </p:cNvPr>
          <p:cNvSpPr txBox="1"/>
          <p:nvPr/>
        </p:nvSpPr>
        <p:spPr bwMode="auto">
          <a:xfrm>
            <a:off x="6888141" y="5722035"/>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1" name="TextBox 370">
            <a:extLst>
              <a:ext uri="{FF2B5EF4-FFF2-40B4-BE49-F238E27FC236}">
                <a16:creationId xmlns:a16="http://schemas.microsoft.com/office/drawing/2014/main" id="{12ED5A60-B2A9-1352-4F9E-66727FCB2C4F}"/>
              </a:ext>
            </a:extLst>
          </p:cNvPr>
          <p:cNvSpPr txBox="1"/>
          <p:nvPr/>
        </p:nvSpPr>
        <p:spPr bwMode="auto">
          <a:xfrm>
            <a:off x="6930596" y="5738363"/>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2" name="TextBox 371">
            <a:extLst>
              <a:ext uri="{FF2B5EF4-FFF2-40B4-BE49-F238E27FC236}">
                <a16:creationId xmlns:a16="http://schemas.microsoft.com/office/drawing/2014/main" id="{E25F04B1-BCAA-44BC-1D88-14E3171E63BC}"/>
              </a:ext>
            </a:extLst>
          </p:cNvPr>
          <p:cNvSpPr txBox="1"/>
          <p:nvPr/>
        </p:nvSpPr>
        <p:spPr bwMode="auto">
          <a:xfrm>
            <a:off x="7087350" y="5757958"/>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3" name="TextBox 372">
            <a:extLst>
              <a:ext uri="{FF2B5EF4-FFF2-40B4-BE49-F238E27FC236}">
                <a16:creationId xmlns:a16="http://schemas.microsoft.com/office/drawing/2014/main" id="{AA68FE6E-0D49-C73E-2F76-BFA21C3A2E7D}"/>
              </a:ext>
            </a:extLst>
          </p:cNvPr>
          <p:cNvSpPr txBox="1"/>
          <p:nvPr/>
        </p:nvSpPr>
        <p:spPr bwMode="auto">
          <a:xfrm>
            <a:off x="7191853" y="579061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4" name="TextBox 373">
            <a:extLst>
              <a:ext uri="{FF2B5EF4-FFF2-40B4-BE49-F238E27FC236}">
                <a16:creationId xmlns:a16="http://schemas.microsoft.com/office/drawing/2014/main" id="{60E3E301-963C-45DF-F6AA-5711C9E3098E}"/>
              </a:ext>
            </a:extLst>
          </p:cNvPr>
          <p:cNvSpPr txBox="1"/>
          <p:nvPr/>
        </p:nvSpPr>
        <p:spPr bwMode="auto">
          <a:xfrm>
            <a:off x="7273495" y="579061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5" name="TextBox 374">
            <a:extLst>
              <a:ext uri="{FF2B5EF4-FFF2-40B4-BE49-F238E27FC236}">
                <a16:creationId xmlns:a16="http://schemas.microsoft.com/office/drawing/2014/main" id="{500A2EB3-DAFD-16D9-56EC-390693523E97}"/>
              </a:ext>
            </a:extLst>
          </p:cNvPr>
          <p:cNvSpPr txBox="1"/>
          <p:nvPr/>
        </p:nvSpPr>
        <p:spPr bwMode="auto">
          <a:xfrm>
            <a:off x="7315949" y="5793881"/>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6" name="TextBox 375">
            <a:extLst>
              <a:ext uri="{FF2B5EF4-FFF2-40B4-BE49-F238E27FC236}">
                <a16:creationId xmlns:a16="http://schemas.microsoft.com/office/drawing/2014/main" id="{21AAC677-B9BC-6031-2193-27CFBCAC9186}"/>
              </a:ext>
            </a:extLst>
          </p:cNvPr>
          <p:cNvSpPr txBox="1"/>
          <p:nvPr/>
        </p:nvSpPr>
        <p:spPr bwMode="auto">
          <a:xfrm>
            <a:off x="7351872" y="5793881"/>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7" name="TextBox 376">
            <a:extLst>
              <a:ext uri="{FF2B5EF4-FFF2-40B4-BE49-F238E27FC236}">
                <a16:creationId xmlns:a16="http://schemas.microsoft.com/office/drawing/2014/main" id="{5DE977A1-9087-BAEA-1753-F7039722C001}"/>
              </a:ext>
            </a:extLst>
          </p:cNvPr>
          <p:cNvSpPr txBox="1"/>
          <p:nvPr/>
        </p:nvSpPr>
        <p:spPr bwMode="auto">
          <a:xfrm>
            <a:off x="7397592" y="5803678"/>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8" name="TextBox 377">
            <a:extLst>
              <a:ext uri="{FF2B5EF4-FFF2-40B4-BE49-F238E27FC236}">
                <a16:creationId xmlns:a16="http://schemas.microsoft.com/office/drawing/2014/main" id="{9ED78429-8338-9B45-4AB0-434AD0CF7107}"/>
              </a:ext>
            </a:extLst>
          </p:cNvPr>
          <p:cNvSpPr txBox="1"/>
          <p:nvPr/>
        </p:nvSpPr>
        <p:spPr bwMode="auto">
          <a:xfrm>
            <a:off x="7433514" y="5806944"/>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9" name="TextBox 378">
            <a:extLst>
              <a:ext uri="{FF2B5EF4-FFF2-40B4-BE49-F238E27FC236}">
                <a16:creationId xmlns:a16="http://schemas.microsoft.com/office/drawing/2014/main" id="{D69EE2F2-6678-5A5D-CD14-3BF8A52D07C2}"/>
              </a:ext>
            </a:extLst>
          </p:cNvPr>
          <p:cNvSpPr txBox="1"/>
          <p:nvPr/>
        </p:nvSpPr>
        <p:spPr bwMode="auto">
          <a:xfrm>
            <a:off x="7466171" y="5806944"/>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0" name="TextBox 379">
            <a:extLst>
              <a:ext uri="{FF2B5EF4-FFF2-40B4-BE49-F238E27FC236}">
                <a16:creationId xmlns:a16="http://schemas.microsoft.com/office/drawing/2014/main" id="{89785752-F28E-2567-28CE-4DBFCE84781D}"/>
              </a:ext>
            </a:extLst>
          </p:cNvPr>
          <p:cNvSpPr txBox="1"/>
          <p:nvPr/>
        </p:nvSpPr>
        <p:spPr bwMode="auto">
          <a:xfrm>
            <a:off x="7518423" y="5810210"/>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1" name="TextBox 380">
            <a:extLst>
              <a:ext uri="{FF2B5EF4-FFF2-40B4-BE49-F238E27FC236}">
                <a16:creationId xmlns:a16="http://schemas.microsoft.com/office/drawing/2014/main" id="{4CF3C7EB-A05B-26D4-ECC9-E28643EA59DD}"/>
              </a:ext>
            </a:extLst>
          </p:cNvPr>
          <p:cNvSpPr txBox="1"/>
          <p:nvPr/>
        </p:nvSpPr>
        <p:spPr bwMode="auto">
          <a:xfrm>
            <a:off x="7547815" y="5813475"/>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2" name="TextBox 381">
            <a:extLst>
              <a:ext uri="{FF2B5EF4-FFF2-40B4-BE49-F238E27FC236}">
                <a16:creationId xmlns:a16="http://schemas.microsoft.com/office/drawing/2014/main" id="{AA7FF74F-53AD-B06F-1D04-86EC7077F880}"/>
              </a:ext>
            </a:extLst>
          </p:cNvPr>
          <p:cNvSpPr txBox="1"/>
          <p:nvPr/>
        </p:nvSpPr>
        <p:spPr bwMode="auto">
          <a:xfrm>
            <a:off x="7583737" y="5818038"/>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3" name="TextBox 382">
            <a:extLst>
              <a:ext uri="{FF2B5EF4-FFF2-40B4-BE49-F238E27FC236}">
                <a16:creationId xmlns:a16="http://schemas.microsoft.com/office/drawing/2014/main" id="{0CEE37DC-979B-681C-C9CA-83330E615986}"/>
              </a:ext>
            </a:extLst>
          </p:cNvPr>
          <p:cNvSpPr txBox="1"/>
          <p:nvPr/>
        </p:nvSpPr>
        <p:spPr bwMode="auto">
          <a:xfrm>
            <a:off x="7639254" y="5844163"/>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4" name="TextBox 383">
            <a:extLst>
              <a:ext uri="{FF2B5EF4-FFF2-40B4-BE49-F238E27FC236}">
                <a16:creationId xmlns:a16="http://schemas.microsoft.com/office/drawing/2014/main" id="{EE00EA91-B937-942F-4204-4792F9620091}"/>
              </a:ext>
            </a:extLst>
          </p:cNvPr>
          <p:cNvSpPr txBox="1"/>
          <p:nvPr/>
        </p:nvSpPr>
        <p:spPr bwMode="auto">
          <a:xfrm>
            <a:off x="7782945" y="5863757"/>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5" name="TextBox 384">
            <a:extLst>
              <a:ext uri="{FF2B5EF4-FFF2-40B4-BE49-F238E27FC236}">
                <a16:creationId xmlns:a16="http://schemas.microsoft.com/office/drawing/2014/main" id="{3501846B-99C3-D017-8838-D8D2DE245128}"/>
              </a:ext>
            </a:extLst>
          </p:cNvPr>
          <p:cNvSpPr txBox="1"/>
          <p:nvPr/>
        </p:nvSpPr>
        <p:spPr bwMode="auto">
          <a:xfrm>
            <a:off x="7828665" y="5873554"/>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6" name="TextBox 385">
            <a:extLst>
              <a:ext uri="{FF2B5EF4-FFF2-40B4-BE49-F238E27FC236}">
                <a16:creationId xmlns:a16="http://schemas.microsoft.com/office/drawing/2014/main" id="{8269051D-E45F-5C5A-D087-1F9153C75E17}"/>
              </a:ext>
            </a:extLst>
          </p:cNvPr>
          <p:cNvSpPr txBox="1"/>
          <p:nvPr/>
        </p:nvSpPr>
        <p:spPr bwMode="auto">
          <a:xfrm>
            <a:off x="8027873"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7" name="TextBox 386">
            <a:extLst>
              <a:ext uri="{FF2B5EF4-FFF2-40B4-BE49-F238E27FC236}">
                <a16:creationId xmlns:a16="http://schemas.microsoft.com/office/drawing/2014/main" id="{E2E4F622-C39F-6F50-8930-B9EE15705F92}"/>
              </a:ext>
            </a:extLst>
          </p:cNvPr>
          <p:cNvSpPr txBox="1"/>
          <p:nvPr/>
        </p:nvSpPr>
        <p:spPr bwMode="auto">
          <a:xfrm>
            <a:off x="8083390"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8" name="TextBox 387">
            <a:extLst>
              <a:ext uri="{FF2B5EF4-FFF2-40B4-BE49-F238E27FC236}">
                <a16:creationId xmlns:a16="http://schemas.microsoft.com/office/drawing/2014/main" id="{391B801E-CBBB-75BA-4092-3388F1501F76}"/>
              </a:ext>
            </a:extLst>
          </p:cNvPr>
          <p:cNvSpPr txBox="1"/>
          <p:nvPr/>
        </p:nvSpPr>
        <p:spPr bwMode="auto">
          <a:xfrm>
            <a:off x="8223816"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89" name="TextBox 388">
            <a:extLst>
              <a:ext uri="{FF2B5EF4-FFF2-40B4-BE49-F238E27FC236}">
                <a16:creationId xmlns:a16="http://schemas.microsoft.com/office/drawing/2014/main" id="{7C5EB5EC-5A29-C10C-22F2-B832FC3DBD0E}"/>
              </a:ext>
            </a:extLst>
          </p:cNvPr>
          <p:cNvSpPr txBox="1"/>
          <p:nvPr/>
        </p:nvSpPr>
        <p:spPr bwMode="auto">
          <a:xfrm>
            <a:off x="8295662"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90" name="TextBox 389">
            <a:extLst>
              <a:ext uri="{FF2B5EF4-FFF2-40B4-BE49-F238E27FC236}">
                <a16:creationId xmlns:a16="http://schemas.microsoft.com/office/drawing/2014/main" id="{59A5BAFF-149D-7F25-0ECD-D58A9ECB3AEC}"/>
              </a:ext>
            </a:extLst>
          </p:cNvPr>
          <p:cNvSpPr txBox="1"/>
          <p:nvPr/>
        </p:nvSpPr>
        <p:spPr bwMode="auto">
          <a:xfrm>
            <a:off x="8344647"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91" name="TextBox 390">
            <a:extLst>
              <a:ext uri="{FF2B5EF4-FFF2-40B4-BE49-F238E27FC236}">
                <a16:creationId xmlns:a16="http://schemas.microsoft.com/office/drawing/2014/main" id="{49C7E3E2-12D8-62E5-73B5-0BAF7B277DDE}"/>
              </a:ext>
            </a:extLst>
          </p:cNvPr>
          <p:cNvSpPr txBox="1"/>
          <p:nvPr/>
        </p:nvSpPr>
        <p:spPr bwMode="auto">
          <a:xfrm>
            <a:off x="8423024"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92" name="TextBox 391">
            <a:extLst>
              <a:ext uri="{FF2B5EF4-FFF2-40B4-BE49-F238E27FC236}">
                <a16:creationId xmlns:a16="http://schemas.microsoft.com/office/drawing/2014/main" id="{2D39D601-E36C-F4AF-F0D5-F1D6C28B5A5C}"/>
              </a:ext>
            </a:extLst>
          </p:cNvPr>
          <p:cNvSpPr txBox="1"/>
          <p:nvPr/>
        </p:nvSpPr>
        <p:spPr bwMode="auto">
          <a:xfrm>
            <a:off x="8514464"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93" name="TextBox 392">
            <a:extLst>
              <a:ext uri="{FF2B5EF4-FFF2-40B4-BE49-F238E27FC236}">
                <a16:creationId xmlns:a16="http://schemas.microsoft.com/office/drawing/2014/main" id="{884D5D9F-0633-BC59-F654-1CFD1A2898EE}"/>
              </a:ext>
            </a:extLst>
          </p:cNvPr>
          <p:cNvSpPr txBox="1"/>
          <p:nvPr/>
        </p:nvSpPr>
        <p:spPr bwMode="auto">
          <a:xfrm>
            <a:off x="8599373"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94" name="TextBox 393">
            <a:extLst>
              <a:ext uri="{FF2B5EF4-FFF2-40B4-BE49-F238E27FC236}">
                <a16:creationId xmlns:a16="http://schemas.microsoft.com/office/drawing/2014/main" id="{E7C4A114-0E07-E580-BB96-547A952EE00A}"/>
              </a:ext>
            </a:extLst>
          </p:cNvPr>
          <p:cNvSpPr txBox="1"/>
          <p:nvPr/>
        </p:nvSpPr>
        <p:spPr bwMode="auto">
          <a:xfrm>
            <a:off x="8661422"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95" name="TextBox 394">
            <a:extLst>
              <a:ext uri="{FF2B5EF4-FFF2-40B4-BE49-F238E27FC236}">
                <a16:creationId xmlns:a16="http://schemas.microsoft.com/office/drawing/2014/main" id="{F3D67E2D-2A50-9F15-409B-F0C19545B6B6}"/>
              </a:ext>
            </a:extLst>
          </p:cNvPr>
          <p:cNvSpPr txBox="1"/>
          <p:nvPr/>
        </p:nvSpPr>
        <p:spPr bwMode="auto">
          <a:xfrm>
            <a:off x="8716939" y="5932336"/>
            <a:ext cx="165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96" name="Freeform 5">
            <a:extLst>
              <a:ext uri="{FF2B5EF4-FFF2-40B4-BE49-F238E27FC236}">
                <a16:creationId xmlns:a16="http://schemas.microsoft.com/office/drawing/2014/main" id="{7F56C816-46BE-3BE9-5F21-E690D06617F4}"/>
              </a:ext>
            </a:extLst>
          </p:cNvPr>
          <p:cNvSpPr>
            <a:spLocks/>
          </p:cNvSpPr>
          <p:nvPr/>
        </p:nvSpPr>
        <p:spPr bwMode="auto">
          <a:xfrm>
            <a:off x="1733686" y="2374173"/>
            <a:ext cx="28575" cy="1463675"/>
          </a:xfrm>
          <a:custGeom>
            <a:avLst/>
            <a:gdLst>
              <a:gd name="T0" fmla="*/ 0 w 18"/>
              <a:gd name="T1" fmla="*/ 0 h 922"/>
              <a:gd name="T2" fmla="*/ 18 w 18"/>
              <a:gd name="T3" fmla="*/ 0 h 922"/>
              <a:gd name="T4" fmla="*/ 18 w 18"/>
              <a:gd name="T5" fmla="*/ 922 h 922"/>
              <a:gd name="T6" fmla="*/ 0 w 18"/>
              <a:gd name="T7" fmla="*/ 922 h 922"/>
              <a:gd name="T8" fmla="*/ 0 w 18"/>
              <a:gd name="T9" fmla="*/ 0 h 922"/>
              <a:gd name="T10" fmla="*/ 0 w 18"/>
              <a:gd name="T11" fmla="*/ 0 h 922"/>
            </a:gdLst>
            <a:ahLst/>
            <a:cxnLst>
              <a:cxn ang="0">
                <a:pos x="T0" y="T1"/>
              </a:cxn>
              <a:cxn ang="0">
                <a:pos x="T2" y="T3"/>
              </a:cxn>
              <a:cxn ang="0">
                <a:pos x="T4" y="T5"/>
              </a:cxn>
              <a:cxn ang="0">
                <a:pos x="T6" y="T7"/>
              </a:cxn>
              <a:cxn ang="0">
                <a:pos x="T8" y="T9"/>
              </a:cxn>
              <a:cxn ang="0">
                <a:pos x="T10" y="T11"/>
              </a:cxn>
            </a:cxnLst>
            <a:rect l="0" t="0" r="r" b="b"/>
            <a:pathLst>
              <a:path w="18" h="922">
                <a:moveTo>
                  <a:pt x="0" y="0"/>
                </a:moveTo>
                <a:lnTo>
                  <a:pt x="18" y="0"/>
                </a:lnTo>
                <a:lnTo>
                  <a:pt x="18" y="922"/>
                </a:lnTo>
                <a:lnTo>
                  <a:pt x="0" y="92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7" name="Freeform 6">
            <a:extLst>
              <a:ext uri="{FF2B5EF4-FFF2-40B4-BE49-F238E27FC236}">
                <a16:creationId xmlns:a16="http://schemas.microsoft.com/office/drawing/2014/main" id="{1700166C-AA36-35DA-F0D6-2CFD01E53B39}"/>
              </a:ext>
            </a:extLst>
          </p:cNvPr>
          <p:cNvSpPr>
            <a:spLocks/>
          </p:cNvSpPr>
          <p:nvPr/>
        </p:nvSpPr>
        <p:spPr bwMode="auto">
          <a:xfrm>
            <a:off x="1765436" y="2396398"/>
            <a:ext cx="28575" cy="1441450"/>
          </a:xfrm>
          <a:custGeom>
            <a:avLst/>
            <a:gdLst>
              <a:gd name="T0" fmla="*/ 0 w 18"/>
              <a:gd name="T1" fmla="*/ 0 h 908"/>
              <a:gd name="T2" fmla="*/ 18 w 18"/>
              <a:gd name="T3" fmla="*/ 0 h 908"/>
              <a:gd name="T4" fmla="*/ 18 w 18"/>
              <a:gd name="T5" fmla="*/ 908 h 908"/>
              <a:gd name="T6" fmla="*/ 0 w 18"/>
              <a:gd name="T7" fmla="*/ 908 h 908"/>
              <a:gd name="T8" fmla="*/ 0 w 18"/>
              <a:gd name="T9" fmla="*/ 0 h 908"/>
              <a:gd name="T10" fmla="*/ 0 w 18"/>
              <a:gd name="T11" fmla="*/ 0 h 908"/>
            </a:gdLst>
            <a:ahLst/>
            <a:cxnLst>
              <a:cxn ang="0">
                <a:pos x="T0" y="T1"/>
              </a:cxn>
              <a:cxn ang="0">
                <a:pos x="T2" y="T3"/>
              </a:cxn>
              <a:cxn ang="0">
                <a:pos x="T4" y="T5"/>
              </a:cxn>
              <a:cxn ang="0">
                <a:pos x="T6" y="T7"/>
              </a:cxn>
              <a:cxn ang="0">
                <a:pos x="T8" y="T9"/>
              </a:cxn>
              <a:cxn ang="0">
                <a:pos x="T10" y="T11"/>
              </a:cxn>
            </a:cxnLst>
            <a:rect l="0" t="0" r="r" b="b"/>
            <a:pathLst>
              <a:path w="18" h="908">
                <a:moveTo>
                  <a:pt x="0" y="0"/>
                </a:moveTo>
                <a:lnTo>
                  <a:pt x="18" y="0"/>
                </a:lnTo>
                <a:lnTo>
                  <a:pt x="18" y="908"/>
                </a:lnTo>
                <a:lnTo>
                  <a:pt x="0" y="90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8" name="Freeform 7">
            <a:extLst>
              <a:ext uri="{FF2B5EF4-FFF2-40B4-BE49-F238E27FC236}">
                <a16:creationId xmlns:a16="http://schemas.microsoft.com/office/drawing/2014/main" id="{EBFB8C02-D00E-3BD1-4F99-50B84A3582D8}"/>
              </a:ext>
            </a:extLst>
          </p:cNvPr>
          <p:cNvSpPr>
            <a:spLocks/>
          </p:cNvSpPr>
          <p:nvPr/>
        </p:nvSpPr>
        <p:spPr bwMode="auto">
          <a:xfrm>
            <a:off x="1828936" y="3002823"/>
            <a:ext cx="28575" cy="835025"/>
          </a:xfrm>
          <a:custGeom>
            <a:avLst/>
            <a:gdLst>
              <a:gd name="T0" fmla="*/ 0 w 18"/>
              <a:gd name="T1" fmla="*/ 0 h 526"/>
              <a:gd name="T2" fmla="*/ 18 w 18"/>
              <a:gd name="T3" fmla="*/ 0 h 526"/>
              <a:gd name="T4" fmla="*/ 18 w 18"/>
              <a:gd name="T5" fmla="*/ 526 h 526"/>
              <a:gd name="T6" fmla="*/ 0 w 18"/>
              <a:gd name="T7" fmla="*/ 526 h 526"/>
              <a:gd name="T8" fmla="*/ 0 w 18"/>
              <a:gd name="T9" fmla="*/ 0 h 526"/>
              <a:gd name="T10" fmla="*/ 0 w 18"/>
              <a:gd name="T11" fmla="*/ 0 h 526"/>
            </a:gdLst>
            <a:ahLst/>
            <a:cxnLst>
              <a:cxn ang="0">
                <a:pos x="T0" y="T1"/>
              </a:cxn>
              <a:cxn ang="0">
                <a:pos x="T2" y="T3"/>
              </a:cxn>
              <a:cxn ang="0">
                <a:pos x="T4" y="T5"/>
              </a:cxn>
              <a:cxn ang="0">
                <a:pos x="T6" y="T7"/>
              </a:cxn>
              <a:cxn ang="0">
                <a:pos x="T8" y="T9"/>
              </a:cxn>
              <a:cxn ang="0">
                <a:pos x="T10" y="T11"/>
              </a:cxn>
            </a:cxnLst>
            <a:rect l="0" t="0" r="r" b="b"/>
            <a:pathLst>
              <a:path w="18" h="526">
                <a:moveTo>
                  <a:pt x="0" y="0"/>
                </a:moveTo>
                <a:lnTo>
                  <a:pt x="18" y="0"/>
                </a:lnTo>
                <a:lnTo>
                  <a:pt x="18" y="526"/>
                </a:lnTo>
                <a:lnTo>
                  <a:pt x="0" y="52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9" name="Freeform 8">
            <a:extLst>
              <a:ext uri="{FF2B5EF4-FFF2-40B4-BE49-F238E27FC236}">
                <a16:creationId xmlns:a16="http://schemas.microsoft.com/office/drawing/2014/main" id="{14716E7F-10CC-0860-F833-642495F93EEB}"/>
              </a:ext>
            </a:extLst>
          </p:cNvPr>
          <p:cNvSpPr>
            <a:spLocks/>
          </p:cNvSpPr>
          <p:nvPr/>
        </p:nvSpPr>
        <p:spPr bwMode="auto">
          <a:xfrm>
            <a:off x="1892436" y="3701323"/>
            <a:ext cx="28575" cy="136525"/>
          </a:xfrm>
          <a:custGeom>
            <a:avLst/>
            <a:gdLst>
              <a:gd name="T0" fmla="*/ 0 w 18"/>
              <a:gd name="T1" fmla="*/ 0 h 86"/>
              <a:gd name="T2" fmla="*/ 18 w 18"/>
              <a:gd name="T3" fmla="*/ 0 h 86"/>
              <a:gd name="T4" fmla="*/ 18 w 18"/>
              <a:gd name="T5" fmla="*/ 86 h 86"/>
              <a:gd name="T6" fmla="*/ 0 w 18"/>
              <a:gd name="T7" fmla="*/ 86 h 86"/>
              <a:gd name="T8" fmla="*/ 0 w 18"/>
              <a:gd name="T9" fmla="*/ 0 h 86"/>
              <a:gd name="T10" fmla="*/ 0 w 18"/>
              <a:gd name="T11" fmla="*/ 0 h 86"/>
            </a:gdLst>
            <a:ahLst/>
            <a:cxnLst>
              <a:cxn ang="0">
                <a:pos x="T0" y="T1"/>
              </a:cxn>
              <a:cxn ang="0">
                <a:pos x="T2" y="T3"/>
              </a:cxn>
              <a:cxn ang="0">
                <a:pos x="T4" y="T5"/>
              </a:cxn>
              <a:cxn ang="0">
                <a:pos x="T6" y="T7"/>
              </a:cxn>
              <a:cxn ang="0">
                <a:pos x="T8" y="T9"/>
              </a:cxn>
              <a:cxn ang="0">
                <a:pos x="T10" y="T11"/>
              </a:cxn>
            </a:cxnLst>
            <a:rect l="0" t="0" r="r" b="b"/>
            <a:pathLst>
              <a:path w="18" h="86">
                <a:moveTo>
                  <a:pt x="0" y="0"/>
                </a:moveTo>
                <a:lnTo>
                  <a:pt x="18" y="0"/>
                </a:lnTo>
                <a:lnTo>
                  <a:pt x="18" y="86"/>
                </a:lnTo>
                <a:lnTo>
                  <a:pt x="0" y="8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0" name="Freeform 9">
            <a:extLst>
              <a:ext uri="{FF2B5EF4-FFF2-40B4-BE49-F238E27FC236}">
                <a16:creationId xmlns:a16="http://schemas.microsoft.com/office/drawing/2014/main" id="{54B99FF9-9D7C-C685-205B-DA5594A5FF95}"/>
              </a:ext>
            </a:extLst>
          </p:cNvPr>
          <p:cNvSpPr>
            <a:spLocks/>
          </p:cNvSpPr>
          <p:nvPr/>
        </p:nvSpPr>
        <p:spPr bwMode="auto">
          <a:xfrm>
            <a:off x="1957523" y="3841023"/>
            <a:ext cx="28575" cy="41275"/>
          </a:xfrm>
          <a:custGeom>
            <a:avLst/>
            <a:gdLst>
              <a:gd name="T0" fmla="*/ 0 w 18"/>
              <a:gd name="T1" fmla="*/ 0 h 26"/>
              <a:gd name="T2" fmla="*/ 18 w 18"/>
              <a:gd name="T3" fmla="*/ 0 h 26"/>
              <a:gd name="T4" fmla="*/ 18 w 18"/>
              <a:gd name="T5" fmla="*/ 26 h 26"/>
              <a:gd name="T6" fmla="*/ 0 w 18"/>
              <a:gd name="T7" fmla="*/ 26 h 26"/>
              <a:gd name="T8" fmla="*/ 0 w 18"/>
              <a:gd name="T9" fmla="*/ 0 h 26"/>
              <a:gd name="T10" fmla="*/ 0 w 18"/>
              <a:gd name="T11" fmla="*/ 0 h 26"/>
            </a:gdLst>
            <a:ahLst/>
            <a:cxnLst>
              <a:cxn ang="0">
                <a:pos x="T0" y="T1"/>
              </a:cxn>
              <a:cxn ang="0">
                <a:pos x="T2" y="T3"/>
              </a:cxn>
              <a:cxn ang="0">
                <a:pos x="T4" y="T5"/>
              </a:cxn>
              <a:cxn ang="0">
                <a:pos x="T6" y="T7"/>
              </a:cxn>
              <a:cxn ang="0">
                <a:pos x="T8" y="T9"/>
              </a:cxn>
              <a:cxn ang="0">
                <a:pos x="T10" y="T11"/>
              </a:cxn>
            </a:cxnLst>
            <a:rect l="0" t="0" r="r" b="b"/>
            <a:pathLst>
              <a:path w="18" h="26">
                <a:moveTo>
                  <a:pt x="0" y="0"/>
                </a:moveTo>
                <a:lnTo>
                  <a:pt x="18" y="0"/>
                </a:lnTo>
                <a:lnTo>
                  <a:pt x="18" y="26"/>
                </a:lnTo>
                <a:lnTo>
                  <a:pt x="0" y="2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1" name="Freeform 10">
            <a:extLst>
              <a:ext uri="{FF2B5EF4-FFF2-40B4-BE49-F238E27FC236}">
                <a16:creationId xmlns:a16="http://schemas.microsoft.com/office/drawing/2014/main" id="{8FFF4122-5665-B8D0-F8D5-023114B4D0B2}"/>
              </a:ext>
            </a:extLst>
          </p:cNvPr>
          <p:cNvSpPr>
            <a:spLocks/>
          </p:cNvSpPr>
          <p:nvPr/>
        </p:nvSpPr>
        <p:spPr bwMode="auto">
          <a:xfrm>
            <a:off x="1989273" y="3841023"/>
            <a:ext cx="28575" cy="82550"/>
          </a:xfrm>
          <a:custGeom>
            <a:avLst/>
            <a:gdLst>
              <a:gd name="T0" fmla="*/ 0 w 18"/>
              <a:gd name="T1" fmla="*/ 0 h 52"/>
              <a:gd name="T2" fmla="*/ 18 w 18"/>
              <a:gd name="T3" fmla="*/ 0 h 52"/>
              <a:gd name="T4" fmla="*/ 18 w 18"/>
              <a:gd name="T5" fmla="*/ 52 h 52"/>
              <a:gd name="T6" fmla="*/ 0 w 18"/>
              <a:gd name="T7" fmla="*/ 52 h 52"/>
              <a:gd name="T8" fmla="*/ 0 w 18"/>
              <a:gd name="T9" fmla="*/ 0 h 52"/>
              <a:gd name="T10" fmla="*/ 0 w 18"/>
              <a:gd name="T11" fmla="*/ 0 h 52"/>
            </a:gdLst>
            <a:ahLst/>
            <a:cxnLst>
              <a:cxn ang="0">
                <a:pos x="T0" y="T1"/>
              </a:cxn>
              <a:cxn ang="0">
                <a:pos x="T2" y="T3"/>
              </a:cxn>
              <a:cxn ang="0">
                <a:pos x="T4" y="T5"/>
              </a:cxn>
              <a:cxn ang="0">
                <a:pos x="T6" y="T7"/>
              </a:cxn>
              <a:cxn ang="0">
                <a:pos x="T8" y="T9"/>
              </a:cxn>
              <a:cxn ang="0">
                <a:pos x="T10" y="T11"/>
              </a:cxn>
            </a:cxnLst>
            <a:rect l="0" t="0" r="r" b="b"/>
            <a:pathLst>
              <a:path w="18" h="52">
                <a:moveTo>
                  <a:pt x="0" y="0"/>
                </a:moveTo>
                <a:lnTo>
                  <a:pt x="18" y="0"/>
                </a:lnTo>
                <a:lnTo>
                  <a:pt x="18" y="52"/>
                </a:lnTo>
                <a:lnTo>
                  <a:pt x="0" y="5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2" name="Freeform 11">
            <a:extLst>
              <a:ext uri="{FF2B5EF4-FFF2-40B4-BE49-F238E27FC236}">
                <a16:creationId xmlns:a16="http://schemas.microsoft.com/office/drawing/2014/main" id="{0898D44A-0364-FD60-7222-DEA5E9926C21}"/>
              </a:ext>
            </a:extLst>
          </p:cNvPr>
          <p:cNvSpPr>
            <a:spLocks/>
          </p:cNvSpPr>
          <p:nvPr/>
        </p:nvSpPr>
        <p:spPr bwMode="auto">
          <a:xfrm>
            <a:off x="2052773" y="3841023"/>
            <a:ext cx="28575" cy="107950"/>
          </a:xfrm>
          <a:custGeom>
            <a:avLst/>
            <a:gdLst>
              <a:gd name="T0" fmla="*/ 0 w 18"/>
              <a:gd name="T1" fmla="*/ 0 h 68"/>
              <a:gd name="T2" fmla="*/ 18 w 18"/>
              <a:gd name="T3" fmla="*/ 0 h 68"/>
              <a:gd name="T4" fmla="*/ 18 w 18"/>
              <a:gd name="T5" fmla="*/ 68 h 68"/>
              <a:gd name="T6" fmla="*/ 0 w 18"/>
              <a:gd name="T7" fmla="*/ 68 h 68"/>
              <a:gd name="T8" fmla="*/ 0 w 18"/>
              <a:gd name="T9" fmla="*/ 0 h 68"/>
              <a:gd name="T10" fmla="*/ 0 w 18"/>
              <a:gd name="T11" fmla="*/ 0 h 68"/>
            </a:gdLst>
            <a:ahLst/>
            <a:cxnLst>
              <a:cxn ang="0">
                <a:pos x="T0" y="T1"/>
              </a:cxn>
              <a:cxn ang="0">
                <a:pos x="T2" y="T3"/>
              </a:cxn>
              <a:cxn ang="0">
                <a:pos x="T4" y="T5"/>
              </a:cxn>
              <a:cxn ang="0">
                <a:pos x="T6" y="T7"/>
              </a:cxn>
              <a:cxn ang="0">
                <a:pos x="T8" y="T9"/>
              </a:cxn>
              <a:cxn ang="0">
                <a:pos x="T10" y="T11"/>
              </a:cxn>
            </a:cxnLst>
            <a:rect l="0" t="0" r="r" b="b"/>
            <a:pathLst>
              <a:path w="18" h="68">
                <a:moveTo>
                  <a:pt x="0" y="0"/>
                </a:moveTo>
                <a:lnTo>
                  <a:pt x="18" y="0"/>
                </a:lnTo>
                <a:lnTo>
                  <a:pt x="18" y="68"/>
                </a:lnTo>
                <a:lnTo>
                  <a:pt x="0" y="6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3" name="Freeform 12">
            <a:extLst>
              <a:ext uri="{FF2B5EF4-FFF2-40B4-BE49-F238E27FC236}">
                <a16:creationId xmlns:a16="http://schemas.microsoft.com/office/drawing/2014/main" id="{FBABA47D-C7BB-5282-8EC1-6256A9A4CE2A}"/>
              </a:ext>
            </a:extLst>
          </p:cNvPr>
          <p:cNvSpPr>
            <a:spLocks/>
          </p:cNvSpPr>
          <p:nvPr/>
        </p:nvSpPr>
        <p:spPr bwMode="auto">
          <a:xfrm>
            <a:off x="2084523" y="3844198"/>
            <a:ext cx="28575" cy="141288"/>
          </a:xfrm>
          <a:custGeom>
            <a:avLst/>
            <a:gdLst>
              <a:gd name="T0" fmla="*/ 0 w 18"/>
              <a:gd name="T1" fmla="*/ 0 h 89"/>
              <a:gd name="T2" fmla="*/ 18 w 18"/>
              <a:gd name="T3" fmla="*/ 0 h 89"/>
              <a:gd name="T4" fmla="*/ 18 w 18"/>
              <a:gd name="T5" fmla="*/ 89 h 89"/>
              <a:gd name="T6" fmla="*/ 0 w 18"/>
              <a:gd name="T7" fmla="*/ 89 h 89"/>
              <a:gd name="T8" fmla="*/ 0 w 18"/>
              <a:gd name="T9" fmla="*/ 0 h 89"/>
              <a:gd name="T10" fmla="*/ 0 w 18"/>
              <a:gd name="T11" fmla="*/ 0 h 89"/>
            </a:gdLst>
            <a:ahLst/>
            <a:cxnLst>
              <a:cxn ang="0">
                <a:pos x="T0" y="T1"/>
              </a:cxn>
              <a:cxn ang="0">
                <a:pos x="T2" y="T3"/>
              </a:cxn>
              <a:cxn ang="0">
                <a:pos x="T4" y="T5"/>
              </a:cxn>
              <a:cxn ang="0">
                <a:pos x="T6" y="T7"/>
              </a:cxn>
              <a:cxn ang="0">
                <a:pos x="T8" y="T9"/>
              </a:cxn>
              <a:cxn ang="0">
                <a:pos x="T10" y="T11"/>
              </a:cxn>
            </a:cxnLst>
            <a:rect l="0" t="0" r="r" b="b"/>
            <a:pathLst>
              <a:path w="18" h="89">
                <a:moveTo>
                  <a:pt x="0" y="0"/>
                </a:moveTo>
                <a:lnTo>
                  <a:pt x="18" y="0"/>
                </a:lnTo>
                <a:lnTo>
                  <a:pt x="18" y="89"/>
                </a:lnTo>
                <a:lnTo>
                  <a:pt x="0" y="8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4" name="Freeform 13">
            <a:extLst>
              <a:ext uri="{FF2B5EF4-FFF2-40B4-BE49-F238E27FC236}">
                <a16:creationId xmlns:a16="http://schemas.microsoft.com/office/drawing/2014/main" id="{3CE9180A-44E4-CA1D-467E-5BA297096DF1}"/>
              </a:ext>
            </a:extLst>
          </p:cNvPr>
          <p:cNvSpPr>
            <a:spLocks/>
          </p:cNvSpPr>
          <p:nvPr/>
        </p:nvSpPr>
        <p:spPr bwMode="auto">
          <a:xfrm>
            <a:off x="2116273" y="3841023"/>
            <a:ext cx="28575" cy="185738"/>
          </a:xfrm>
          <a:custGeom>
            <a:avLst/>
            <a:gdLst>
              <a:gd name="T0" fmla="*/ 0 w 18"/>
              <a:gd name="T1" fmla="*/ 0 h 117"/>
              <a:gd name="T2" fmla="*/ 18 w 18"/>
              <a:gd name="T3" fmla="*/ 0 h 117"/>
              <a:gd name="T4" fmla="*/ 18 w 18"/>
              <a:gd name="T5" fmla="*/ 117 h 117"/>
              <a:gd name="T6" fmla="*/ 0 w 18"/>
              <a:gd name="T7" fmla="*/ 117 h 117"/>
              <a:gd name="T8" fmla="*/ 0 w 18"/>
              <a:gd name="T9" fmla="*/ 0 h 117"/>
              <a:gd name="T10" fmla="*/ 0 w 18"/>
              <a:gd name="T11" fmla="*/ 0 h 117"/>
            </a:gdLst>
            <a:ahLst/>
            <a:cxnLst>
              <a:cxn ang="0">
                <a:pos x="T0" y="T1"/>
              </a:cxn>
              <a:cxn ang="0">
                <a:pos x="T2" y="T3"/>
              </a:cxn>
              <a:cxn ang="0">
                <a:pos x="T4" y="T5"/>
              </a:cxn>
              <a:cxn ang="0">
                <a:pos x="T6" y="T7"/>
              </a:cxn>
              <a:cxn ang="0">
                <a:pos x="T8" y="T9"/>
              </a:cxn>
              <a:cxn ang="0">
                <a:pos x="T10" y="T11"/>
              </a:cxn>
            </a:cxnLst>
            <a:rect l="0" t="0" r="r" b="b"/>
            <a:pathLst>
              <a:path w="18" h="117">
                <a:moveTo>
                  <a:pt x="0" y="0"/>
                </a:moveTo>
                <a:lnTo>
                  <a:pt x="18" y="0"/>
                </a:lnTo>
                <a:lnTo>
                  <a:pt x="18" y="117"/>
                </a:lnTo>
                <a:lnTo>
                  <a:pt x="0" y="11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5" name="Freeform 14">
            <a:extLst>
              <a:ext uri="{FF2B5EF4-FFF2-40B4-BE49-F238E27FC236}">
                <a16:creationId xmlns:a16="http://schemas.microsoft.com/office/drawing/2014/main" id="{B2D9C9EF-86B5-6FDD-20EE-A79E165447F9}"/>
              </a:ext>
            </a:extLst>
          </p:cNvPr>
          <p:cNvSpPr>
            <a:spLocks/>
          </p:cNvSpPr>
          <p:nvPr/>
        </p:nvSpPr>
        <p:spPr bwMode="auto">
          <a:xfrm>
            <a:off x="2148023" y="3841023"/>
            <a:ext cx="28575" cy="265113"/>
          </a:xfrm>
          <a:custGeom>
            <a:avLst/>
            <a:gdLst>
              <a:gd name="T0" fmla="*/ 0 w 18"/>
              <a:gd name="T1" fmla="*/ 0 h 167"/>
              <a:gd name="T2" fmla="*/ 18 w 18"/>
              <a:gd name="T3" fmla="*/ 0 h 167"/>
              <a:gd name="T4" fmla="*/ 18 w 18"/>
              <a:gd name="T5" fmla="*/ 167 h 167"/>
              <a:gd name="T6" fmla="*/ 0 w 18"/>
              <a:gd name="T7" fmla="*/ 167 h 167"/>
              <a:gd name="T8" fmla="*/ 0 w 18"/>
              <a:gd name="T9" fmla="*/ 0 h 167"/>
              <a:gd name="T10" fmla="*/ 0 w 18"/>
              <a:gd name="T11" fmla="*/ 0 h 167"/>
            </a:gdLst>
            <a:ahLst/>
            <a:cxnLst>
              <a:cxn ang="0">
                <a:pos x="T0" y="T1"/>
              </a:cxn>
              <a:cxn ang="0">
                <a:pos x="T2" y="T3"/>
              </a:cxn>
              <a:cxn ang="0">
                <a:pos x="T4" y="T5"/>
              </a:cxn>
              <a:cxn ang="0">
                <a:pos x="T6" y="T7"/>
              </a:cxn>
              <a:cxn ang="0">
                <a:pos x="T8" y="T9"/>
              </a:cxn>
              <a:cxn ang="0">
                <a:pos x="T10" y="T11"/>
              </a:cxn>
            </a:cxnLst>
            <a:rect l="0" t="0" r="r" b="b"/>
            <a:pathLst>
              <a:path w="18" h="167">
                <a:moveTo>
                  <a:pt x="0" y="0"/>
                </a:moveTo>
                <a:lnTo>
                  <a:pt x="18" y="0"/>
                </a:lnTo>
                <a:lnTo>
                  <a:pt x="18" y="167"/>
                </a:lnTo>
                <a:lnTo>
                  <a:pt x="0" y="16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Freeform 15">
            <a:extLst>
              <a:ext uri="{FF2B5EF4-FFF2-40B4-BE49-F238E27FC236}">
                <a16:creationId xmlns:a16="http://schemas.microsoft.com/office/drawing/2014/main" id="{391C9664-E1AC-9417-E46B-2443F74A58BD}"/>
              </a:ext>
            </a:extLst>
          </p:cNvPr>
          <p:cNvSpPr>
            <a:spLocks/>
          </p:cNvSpPr>
          <p:nvPr/>
        </p:nvSpPr>
        <p:spPr bwMode="auto">
          <a:xfrm>
            <a:off x="2179773" y="3837848"/>
            <a:ext cx="28575" cy="549275"/>
          </a:xfrm>
          <a:custGeom>
            <a:avLst/>
            <a:gdLst>
              <a:gd name="T0" fmla="*/ 0 w 18"/>
              <a:gd name="T1" fmla="*/ 0 h 346"/>
              <a:gd name="T2" fmla="*/ 18 w 18"/>
              <a:gd name="T3" fmla="*/ 0 h 346"/>
              <a:gd name="T4" fmla="*/ 18 w 18"/>
              <a:gd name="T5" fmla="*/ 346 h 346"/>
              <a:gd name="T6" fmla="*/ 0 w 18"/>
              <a:gd name="T7" fmla="*/ 346 h 346"/>
              <a:gd name="T8" fmla="*/ 0 w 18"/>
              <a:gd name="T9" fmla="*/ 0 h 346"/>
              <a:gd name="T10" fmla="*/ 0 w 18"/>
              <a:gd name="T11" fmla="*/ 0 h 346"/>
            </a:gdLst>
            <a:ahLst/>
            <a:cxnLst>
              <a:cxn ang="0">
                <a:pos x="T0" y="T1"/>
              </a:cxn>
              <a:cxn ang="0">
                <a:pos x="T2" y="T3"/>
              </a:cxn>
              <a:cxn ang="0">
                <a:pos x="T4" y="T5"/>
              </a:cxn>
              <a:cxn ang="0">
                <a:pos x="T6" y="T7"/>
              </a:cxn>
              <a:cxn ang="0">
                <a:pos x="T8" y="T9"/>
              </a:cxn>
              <a:cxn ang="0">
                <a:pos x="T10" y="T11"/>
              </a:cxn>
            </a:cxnLst>
            <a:rect l="0" t="0" r="r" b="b"/>
            <a:pathLst>
              <a:path w="18" h="346">
                <a:moveTo>
                  <a:pt x="0" y="0"/>
                </a:moveTo>
                <a:lnTo>
                  <a:pt x="18" y="0"/>
                </a:lnTo>
                <a:lnTo>
                  <a:pt x="18" y="346"/>
                </a:lnTo>
                <a:lnTo>
                  <a:pt x="0" y="34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7" name="Freeform 16">
            <a:extLst>
              <a:ext uri="{FF2B5EF4-FFF2-40B4-BE49-F238E27FC236}">
                <a16:creationId xmlns:a16="http://schemas.microsoft.com/office/drawing/2014/main" id="{10F323A9-E2C8-CF87-C888-E9DA03AADFF3}"/>
              </a:ext>
            </a:extLst>
          </p:cNvPr>
          <p:cNvSpPr>
            <a:spLocks/>
          </p:cNvSpPr>
          <p:nvPr/>
        </p:nvSpPr>
        <p:spPr bwMode="auto">
          <a:xfrm>
            <a:off x="2243273" y="3841023"/>
            <a:ext cx="28575" cy="565150"/>
          </a:xfrm>
          <a:custGeom>
            <a:avLst/>
            <a:gdLst>
              <a:gd name="T0" fmla="*/ 0 w 18"/>
              <a:gd name="T1" fmla="*/ 0 h 356"/>
              <a:gd name="T2" fmla="*/ 18 w 18"/>
              <a:gd name="T3" fmla="*/ 0 h 356"/>
              <a:gd name="T4" fmla="*/ 18 w 18"/>
              <a:gd name="T5" fmla="*/ 356 h 356"/>
              <a:gd name="T6" fmla="*/ 0 w 18"/>
              <a:gd name="T7" fmla="*/ 356 h 356"/>
              <a:gd name="T8" fmla="*/ 0 w 18"/>
              <a:gd name="T9" fmla="*/ 0 h 356"/>
              <a:gd name="T10" fmla="*/ 0 w 18"/>
              <a:gd name="T11" fmla="*/ 0 h 356"/>
            </a:gdLst>
            <a:ahLst/>
            <a:cxnLst>
              <a:cxn ang="0">
                <a:pos x="T0" y="T1"/>
              </a:cxn>
              <a:cxn ang="0">
                <a:pos x="T2" y="T3"/>
              </a:cxn>
              <a:cxn ang="0">
                <a:pos x="T4" y="T5"/>
              </a:cxn>
              <a:cxn ang="0">
                <a:pos x="T6" y="T7"/>
              </a:cxn>
              <a:cxn ang="0">
                <a:pos x="T8" y="T9"/>
              </a:cxn>
              <a:cxn ang="0">
                <a:pos x="T10" y="T11"/>
              </a:cxn>
            </a:cxnLst>
            <a:rect l="0" t="0" r="r" b="b"/>
            <a:pathLst>
              <a:path w="18" h="356">
                <a:moveTo>
                  <a:pt x="0" y="0"/>
                </a:moveTo>
                <a:lnTo>
                  <a:pt x="18" y="0"/>
                </a:lnTo>
                <a:lnTo>
                  <a:pt x="18" y="356"/>
                </a:lnTo>
                <a:lnTo>
                  <a:pt x="0" y="35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8" name="Freeform 17">
            <a:extLst>
              <a:ext uri="{FF2B5EF4-FFF2-40B4-BE49-F238E27FC236}">
                <a16:creationId xmlns:a16="http://schemas.microsoft.com/office/drawing/2014/main" id="{AA24C4A3-C588-7CE3-78A1-6796B5B44A1E}"/>
              </a:ext>
            </a:extLst>
          </p:cNvPr>
          <p:cNvSpPr>
            <a:spLocks/>
          </p:cNvSpPr>
          <p:nvPr/>
        </p:nvSpPr>
        <p:spPr bwMode="auto">
          <a:xfrm>
            <a:off x="2275023" y="3841023"/>
            <a:ext cx="28575" cy="600075"/>
          </a:xfrm>
          <a:custGeom>
            <a:avLst/>
            <a:gdLst>
              <a:gd name="T0" fmla="*/ 0 w 18"/>
              <a:gd name="T1" fmla="*/ 0 h 378"/>
              <a:gd name="T2" fmla="*/ 18 w 18"/>
              <a:gd name="T3" fmla="*/ 0 h 378"/>
              <a:gd name="T4" fmla="*/ 18 w 18"/>
              <a:gd name="T5" fmla="*/ 378 h 378"/>
              <a:gd name="T6" fmla="*/ 0 w 18"/>
              <a:gd name="T7" fmla="*/ 378 h 378"/>
              <a:gd name="T8" fmla="*/ 0 w 18"/>
              <a:gd name="T9" fmla="*/ 0 h 378"/>
              <a:gd name="T10" fmla="*/ 0 w 18"/>
              <a:gd name="T11" fmla="*/ 0 h 378"/>
            </a:gdLst>
            <a:ahLst/>
            <a:cxnLst>
              <a:cxn ang="0">
                <a:pos x="T0" y="T1"/>
              </a:cxn>
              <a:cxn ang="0">
                <a:pos x="T2" y="T3"/>
              </a:cxn>
              <a:cxn ang="0">
                <a:pos x="T4" y="T5"/>
              </a:cxn>
              <a:cxn ang="0">
                <a:pos x="T6" y="T7"/>
              </a:cxn>
              <a:cxn ang="0">
                <a:pos x="T8" y="T9"/>
              </a:cxn>
              <a:cxn ang="0">
                <a:pos x="T10" y="T11"/>
              </a:cxn>
            </a:cxnLst>
            <a:rect l="0" t="0" r="r" b="b"/>
            <a:pathLst>
              <a:path w="18" h="378">
                <a:moveTo>
                  <a:pt x="0" y="0"/>
                </a:moveTo>
                <a:lnTo>
                  <a:pt x="18" y="0"/>
                </a:lnTo>
                <a:lnTo>
                  <a:pt x="18" y="378"/>
                </a:lnTo>
                <a:lnTo>
                  <a:pt x="0" y="37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9" name="Freeform 18">
            <a:extLst>
              <a:ext uri="{FF2B5EF4-FFF2-40B4-BE49-F238E27FC236}">
                <a16:creationId xmlns:a16="http://schemas.microsoft.com/office/drawing/2014/main" id="{ECF60745-2CF2-82C5-7230-436C91B7E9EA}"/>
              </a:ext>
            </a:extLst>
          </p:cNvPr>
          <p:cNvSpPr>
            <a:spLocks/>
          </p:cNvSpPr>
          <p:nvPr/>
        </p:nvSpPr>
        <p:spPr bwMode="auto">
          <a:xfrm>
            <a:off x="2306773" y="3841023"/>
            <a:ext cx="28575" cy="625475"/>
          </a:xfrm>
          <a:custGeom>
            <a:avLst/>
            <a:gdLst>
              <a:gd name="T0" fmla="*/ 0 w 18"/>
              <a:gd name="T1" fmla="*/ 0 h 394"/>
              <a:gd name="T2" fmla="*/ 18 w 18"/>
              <a:gd name="T3" fmla="*/ 0 h 394"/>
              <a:gd name="T4" fmla="*/ 18 w 18"/>
              <a:gd name="T5" fmla="*/ 394 h 394"/>
              <a:gd name="T6" fmla="*/ 0 w 18"/>
              <a:gd name="T7" fmla="*/ 394 h 394"/>
              <a:gd name="T8" fmla="*/ 0 w 18"/>
              <a:gd name="T9" fmla="*/ 0 h 394"/>
              <a:gd name="T10" fmla="*/ 0 w 18"/>
              <a:gd name="T11" fmla="*/ 0 h 394"/>
            </a:gdLst>
            <a:ahLst/>
            <a:cxnLst>
              <a:cxn ang="0">
                <a:pos x="T0" y="T1"/>
              </a:cxn>
              <a:cxn ang="0">
                <a:pos x="T2" y="T3"/>
              </a:cxn>
              <a:cxn ang="0">
                <a:pos x="T4" y="T5"/>
              </a:cxn>
              <a:cxn ang="0">
                <a:pos x="T6" y="T7"/>
              </a:cxn>
              <a:cxn ang="0">
                <a:pos x="T8" y="T9"/>
              </a:cxn>
              <a:cxn ang="0">
                <a:pos x="T10" y="T11"/>
              </a:cxn>
            </a:cxnLst>
            <a:rect l="0" t="0" r="r" b="b"/>
            <a:pathLst>
              <a:path w="18" h="394">
                <a:moveTo>
                  <a:pt x="0" y="0"/>
                </a:moveTo>
                <a:lnTo>
                  <a:pt x="18" y="0"/>
                </a:lnTo>
                <a:lnTo>
                  <a:pt x="18" y="394"/>
                </a:lnTo>
                <a:lnTo>
                  <a:pt x="0" y="39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0" name="Freeform 19">
            <a:extLst>
              <a:ext uri="{FF2B5EF4-FFF2-40B4-BE49-F238E27FC236}">
                <a16:creationId xmlns:a16="http://schemas.microsoft.com/office/drawing/2014/main" id="{725BCD60-6220-AB53-F856-2E7FBFD2A1B7}"/>
              </a:ext>
            </a:extLst>
          </p:cNvPr>
          <p:cNvSpPr>
            <a:spLocks/>
          </p:cNvSpPr>
          <p:nvPr/>
        </p:nvSpPr>
        <p:spPr bwMode="auto">
          <a:xfrm>
            <a:off x="2338523" y="3841023"/>
            <a:ext cx="28575" cy="660400"/>
          </a:xfrm>
          <a:custGeom>
            <a:avLst/>
            <a:gdLst>
              <a:gd name="T0" fmla="*/ 0 w 18"/>
              <a:gd name="T1" fmla="*/ 0 h 416"/>
              <a:gd name="T2" fmla="*/ 18 w 18"/>
              <a:gd name="T3" fmla="*/ 0 h 416"/>
              <a:gd name="T4" fmla="*/ 18 w 18"/>
              <a:gd name="T5" fmla="*/ 416 h 416"/>
              <a:gd name="T6" fmla="*/ 0 w 18"/>
              <a:gd name="T7" fmla="*/ 416 h 416"/>
              <a:gd name="T8" fmla="*/ 0 w 18"/>
              <a:gd name="T9" fmla="*/ 0 h 416"/>
              <a:gd name="T10" fmla="*/ 0 w 18"/>
              <a:gd name="T11" fmla="*/ 0 h 416"/>
            </a:gdLst>
            <a:ahLst/>
            <a:cxnLst>
              <a:cxn ang="0">
                <a:pos x="T0" y="T1"/>
              </a:cxn>
              <a:cxn ang="0">
                <a:pos x="T2" y="T3"/>
              </a:cxn>
              <a:cxn ang="0">
                <a:pos x="T4" y="T5"/>
              </a:cxn>
              <a:cxn ang="0">
                <a:pos x="T6" y="T7"/>
              </a:cxn>
              <a:cxn ang="0">
                <a:pos x="T8" y="T9"/>
              </a:cxn>
              <a:cxn ang="0">
                <a:pos x="T10" y="T11"/>
              </a:cxn>
            </a:cxnLst>
            <a:rect l="0" t="0" r="r" b="b"/>
            <a:pathLst>
              <a:path w="18" h="416">
                <a:moveTo>
                  <a:pt x="0" y="0"/>
                </a:moveTo>
                <a:lnTo>
                  <a:pt x="18" y="0"/>
                </a:lnTo>
                <a:lnTo>
                  <a:pt x="18" y="416"/>
                </a:lnTo>
                <a:lnTo>
                  <a:pt x="0" y="41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1" name="Freeform 20">
            <a:extLst>
              <a:ext uri="{FF2B5EF4-FFF2-40B4-BE49-F238E27FC236}">
                <a16:creationId xmlns:a16="http://schemas.microsoft.com/office/drawing/2014/main" id="{4DA207B2-4938-2F33-5CE0-5F32EF39EBCE}"/>
              </a:ext>
            </a:extLst>
          </p:cNvPr>
          <p:cNvSpPr>
            <a:spLocks/>
          </p:cNvSpPr>
          <p:nvPr/>
        </p:nvSpPr>
        <p:spPr bwMode="auto">
          <a:xfrm>
            <a:off x="2370273" y="3841023"/>
            <a:ext cx="28575" cy="701675"/>
          </a:xfrm>
          <a:custGeom>
            <a:avLst/>
            <a:gdLst>
              <a:gd name="T0" fmla="*/ 0 w 18"/>
              <a:gd name="T1" fmla="*/ 0 h 442"/>
              <a:gd name="T2" fmla="*/ 18 w 18"/>
              <a:gd name="T3" fmla="*/ 0 h 442"/>
              <a:gd name="T4" fmla="*/ 18 w 18"/>
              <a:gd name="T5" fmla="*/ 442 h 442"/>
              <a:gd name="T6" fmla="*/ 0 w 18"/>
              <a:gd name="T7" fmla="*/ 442 h 442"/>
              <a:gd name="T8" fmla="*/ 0 w 18"/>
              <a:gd name="T9" fmla="*/ 0 h 442"/>
              <a:gd name="T10" fmla="*/ 0 w 18"/>
              <a:gd name="T11" fmla="*/ 0 h 442"/>
            </a:gdLst>
            <a:ahLst/>
            <a:cxnLst>
              <a:cxn ang="0">
                <a:pos x="T0" y="T1"/>
              </a:cxn>
              <a:cxn ang="0">
                <a:pos x="T2" y="T3"/>
              </a:cxn>
              <a:cxn ang="0">
                <a:pos x="T4" y="T5"/>
              </a:cxn>
              <a:cxn ang="0">
                <a:pos x="T6" y="T7"/>
              </a:cxn>
              <a:cxn ang="0">
                <a:pos x="T8" y="T9"/>
              </a:cxn>
              <a:cxn ang="0">
                <a:pos x="T10" y="T11"/>
              </a:cxn>
            </a:cxnLst>
            <a:rect l="0" t="0" r="r" b="b"/>
            <a:pathLst>
              <a:path w="18" h="442">
                <a:moveTo>
                  <a:pt x="0" y="0"/>
                </a:moveTo>
                <a:lnTo>
                  <a:pt x="18" y="0"/>
                </a:lnTo>
                <a:lnTo>
                  <a:pt x="18" y="442"/>
                </a:lnTo>
                <a:lnTo>
                  <a:pt x="0" y="4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2" name="Freeform 21">
            <a:extLst>
              <a:ext uri="{FF2B5EF4-FFF2-40B4-BE49-F238E27FC236}">
                <a16:creationId xmlns:a16="http://schemas.microsoft.com/office/drawing/2014/main" id="{155E4EC6-9A12-2B1E-BD76-8C1E5E1A05A0}"/>
              </a:ext>
            </a:extLst>
          </p:cNvPr>
          <p:cNvSpPr>
            <a:spLocks/>
          </p:cNvSpPr>
          <p:nvPr/>
        </p:nvSpPr>
        <p:spPr bwMode="auto">
          <a:xfrm>
            <a:off x="2402023" y="3841023"/>
            <a:ext cx="30162" cy="730250"/>
          </a:xfrm>
          <a:custGeom>
            <a:avLst/>
            <a:gdLst>
              <a:gd name="T0" fmla="*/ 0 w 19"/>
              <a:gd name="T1" fmla="*/ 0 h 460"/>
              <a:gd name="T2" fmla="*/ 19 w 19"/>
              <a:gd name="T3" fmla="*/ 0 h 460"/>
              <a:gd name="T4" fmla="*/ 19 w 19"/>
              <a:gd name="T5" fmla="*/ 460 h 460"/>
              <a:gd name="T6" fmla="*/ 0 w 19"/>
              <a:gd name="T7" fmla="*/ 460 h 460"/>
              <a:gd name="T8" fmla="*/ 0 w 19"/>
              <a:gd name="T9" fmla="*/ 0 h 460"/>
              <a:gd name="T10" fmla="*/ 0 w 19"/>
              <a:gd name="T11" fmla="*/ 0 h 460"/>
            </a:gdLst>
            <a:ahLst/>
            <a:cxnLst>
              <a:cxn ang="0">
                <a:pos x="T0" y="T1"/>
              </a:cxn>
              <a:cxn ang="0">
                <a:pos x="T2" y="T3"/>
              </a:cxn>
              <a:cxn ang="0">
                <a:pos x="T4" y="T5"/>
              </a:cxn>
              <a:cxn ang="0">
                <a:pos x="T6" y="T7"/>
              </a:cxn>
              <a:cxn ang="0">
                <a:pos x="T8" y="T9"/>
              </a:cxn>
              <a:cxn ang="0">
                <a:pos x="T10" y="T11"/>
              </a:cxn>
            </a:cxnLst>
            <a:rect l="0" t="0" r="r" b="b"/>
            <a:pathLst>
              <a:path w="19" h="460">
                <a:moveTo>
                  <a:pt x="0" y="0"/>
                </a:moveTo>
                <a:lnTo>
                  <a:pt x="19" y="0"/>
                </a:lnTo>
                <a:lnTo>
                  <a:pt x="19" y="460"/>
                </a:lnTo>
                <a:lnTo>
                  <a:pt x="0" y="46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3" name="Freeform 22">
            <a:extLst>
              <a:ext uri="{FF2B5EF4-FFF2-40B4-BE49-F238E27FC236}">
                <a16:creationId xmlns:a16="http://schemas.microsoft.com/office/drawing/2014/main" id="{7F51ED8E-A045-A964-70F5-5479F271FD6C}"/>
              </a:ext>
            </a:extLst>
          </p:cNvPr>
          <p:cNvSpPr>
            <a:spLocks/>
          </p:cNvSpPr>
          <p:nvPr/>
        </p:nvSpPr>
        <p:spPr bwMode="auto">
          <a:xfrm>
            <a:off x="2435361" y="3841023"/>
            <a:ext cx="28575" cy="730250"/>
          </a:xfrm>
          <a:custGeom>
            <a:avLst/>
            <a:gdLst>
              <a:gd name="T0" fmla="*/ 0 w 18"/>
              <a:gd name="T1" fmla="*/ 0 h 460"/>
              <a:gd name="T2" fmla="*/ 18 w 18"/>
              <a:gd name="T3" fmla="*/ 0 h 460"/>
              <a:gd name="T4" fmla="*/ 18 w 18"/>
              <a:gd name="T5" fmla="*/ 460 h 460"/>
              <a:gd name="T6" fmla="*/ 0 w 18"/>
              <a:gd name="T7" fmla="*/ 460 h 460"/>
              <a:gd name="T8" fmla="*/ 0 w 18"/>
              <a:gd name="T9" fmla="*/ 0 h 460"/>
              <a:gd name="T10" fmla="*/ 0 w 18"/>
              <a:gd name="T11" fmla="*/ 0 h 460"/>
            </a:gdLst>
            <a:ahLst/>
            <a:cxnLst>
              <a:cxn ang="0">
                <a:pos x="T0" y="T1"/>
              </a:cxn>
              <a:cxn ang="0">
                <a:pos x="T2" y="T3"/>
              </a:cxn>
              <a:cxn ang="0">
                <a:pos x="T4" y="T5"/>
              </a:cxn>
              <a:cxn ang="0">
                <a:pos x="T6" y="T7"/>
              </a:cxn>
              <a:cxn ang="0">
                <a:pos x="T8" y="T9"/>
              </a:cxn>
              <a:cxn ang="0">
                <a:pos x="T10" y="T11"/>
              </a:cxn>
            </a:cxnLst>
            <a:rect l="0" t="0" r="r" b="b"/>
            <a:pathLst>
              <a:path w="18" h="460">
                <a:moveTo>
                  <a:pt x="0" y="0"/>
                </a:moveTo>
                <a:lnTo>
                  <a:pt x="18" y="0"/>
                </a:lnTo>
                <a:lnTo>
                  <a:pt x="18" y="460"/>
                </a:lnTo>
                <a:lnTo>
                  <a:pt x="0" y="46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4" name="Freeform 23">
            <a:extLst>
              <a:ext uri="{FF2B5EF4-FFF2-40B4-BE49-F238E27FC236}">
                <a16:creationId xmlns:a16="http://schemas.microsoft.com/office/drawing/2014/main" id="{39EB49B6-B551-B09F-0899-D4D878082EC4}"/>
              </a:ext>
            </a:extLst>
          </p:cNvPr>
          <p:cNvSpPr>
            <a:spLocks/>
          </p:cNvSpPr>
          <p:nvPr/>
        </p:nvSpPr>
        <p:spPr bwMode="auto">
          <a:xfrm>
            <a:off x="2467111" y="3841023"/>
            <a:ext cx="28575" cy="730250"/>
          </a:xfrm>
          <a:custGeom>
            <a:avLst/>
            <a:gdLst>
              <a:gd name="T0" fmla="*/ 0 w 18"/>
              <a:gd name="T1" fmla="*/ 0 h 460"/>
              <a:gd name="T2" fmla="*/ 18 w 18"/>
              <a:gd name="T3" fmla="*/ 0 h 460"/>
              <a:gd name="T4" fmla="*/ 18 w 18"/>
              <a:gd name="T5" fmla="*/ 460 h 460"/>
              <a:gd name="T6" fmla="*/ 0 w 18"/>
              <a:gd name="T7" fmla="*/ 460 h 460"/>
              <a:gd name="T8" fmla="*/ 0 w 18"/>
              <a:gd name="T9" fmla="*/ 0 h 460"/>
              <a:gd name="T10" fmla="*/ 0 w 18"/>
              <a:gd name="T11" fmla="*/ 0 h 460"/>
            </a:gdLst>
            <a:ahLst/>
            <a:cxnLst>
              <a:cxn ang="0">
                <a:pos x="T0" y="T1"/>
              </a:cxn>
              <a:cxn ang="0">
                <a:pos x="T2" y="T3"/>
              </a:cxn>
              <a:cxn ang="0">
                <a:pos x="T4" y="T5"/>
              </a:cxn>
              <a:cxn ang="0">
                <a:pos x="T6" y="T7"/>
              </a:cxn>
              <a:cxn ang="0">
                <a:pos x="T8" y="T9"/>
              </a:cxn>
              <a:cxn ang="0">
                <a:pos x="T10" y="T11"/>
              </a:cxn>
            </a:cxnLst>
            <a:rect l="0" t="0" r="r" b="b"/>
            <a:pathLst>
              <a:path w="18" h="460">
                <a:moveTo>
                  <a:pt x="0" y="0"/>
                </a:moveTo>
                <a:lnTo>
                  <a:pt x="18" y="0"/>
                </a:lnTo>
                <a:lnTo>
                  <a:pt x="18" y="460"/>
                </a:lnTo>
                <a:lnTo>
                  <a:pt x="0" y="46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5" name="Freeform 24">
            <a:extLst>
              <a:ext uri="{FF2B5EF4-FFF2-40B4-BE49-F238E27FC236}">
                <a16:creationId xmlns:a16="http://schemas.microsoft.com/office/drawing/2014/main" id="{8D4B4DAB-60BF-DD23-9F2B-F6F61FB1D285}"/>
              </a:ext>
            </a:extLst>
          </p:cNvPr>
          <p:cNvSpPr>
            <a:spLocks/>
          </p:cNvSpPr>
          <p:nvPr/>
        </p:nvSpPr>
        <p:spPr bwMode="auto">
          <a:xfrm>
            <a:off x="2498861" y="3841023"/>
            <a:ext cx="28575" cy="849313"/>
          </a:xfrm>
          <a:custGeom>
            <a:avLst/>
            <a:gdLst>
              <a:gd name="T0" fmla="*/ 0 w 18"/>
              <a:gd name="T1" fmla="*/ 0 h 535"/>
              <a:gd name="T2" fmla="*/ 18 w 18"/>
              <a:gd name="T3" fmla="*/ 0 h 535"/>
              <a:gd name="T4" fmla="*/ 18 w 18"/>
              <a:gd name="T5" fmla="*/ 535 h 535"/>
              <a:gd name="T6" fmla="*/ 0 w 18"/>
              <a:gd name="T7" fmla="*/ 535 h 535"/>
              <a:gd name="T8" fmla="*/ 0 w 18"/>
              <a:gd name="T9" fmla="*/ 0 h 535"/>
              <a:gd name="T10" fmla="*/ 0 w 18"/>
              <a:gd name="T11" fmla="*/ 0 h 535"/>
            </a:gdLst>
            <a:ahLst/>
            <a:cxnLst>
              <a:cxn ang="0">
                <a:pos x="T0" y="T1"/>
              </a:cxn>
              <a:cxn ang="0">
                <a:pos x="T2" y="T3"/>
              </a:cxn>
              <a:cxn ang="0">
                <a:pos x="T4" y="T5"/>
              </a:cxn>
              <a:cxn ang="0">
                <a:pos x="T6" y="T7"/>
              </a:cxn>
              <a:cxn ang="0">
                <a:pos x="T8" y="T9"/>
              </a:cxn>
              <a:cxn ang="0">
                <a:pos x="T10" y="T11"/>
              </a:cxn>
            </a:cxnLst>
            <a:rect l="0" t="0" r="r" b="b"/>
            <a:pathLst>
              <a:path w="18" h="535">
                <a:moveTo>
                  <a:pt x="0" y="0"/>
                </a:moveTo>
                <a:lnTo>
                  <a:pt x="18" y="0"/>
                </a:lnTo>
                <a:lnTo>
                  <a:pt x="18" y="535"/>
                </a:lnTo>
                <a:lnTo>
                  <a:pt x="0" y="53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6" name="Freeform 25">
            <a:extLst>
              <a:ext uri="{FF2B5EF4-FFF2-40B4-BE49-F238E27FC236}">
                <a16:creationId xmlns:a16="http://schemas.microsoft.com/office/drawing/2014/main" id="{75D45928-843A-91DB-6FEC-A2597B69FA99}"/>
              </a:ext>
            </a:extLst>
          </p:cNvPr>
          <p:cNvSpPr>
            <a:spLocks/>
          </p:cNvSpPr>
          <p:nvPr/>
        </p:nvSpPr>
        <p:spPr bwMode="auto">
          <a:xfrm>
            <a:off x="2530611" y="3841023"/>
            <a:ext cx="28575" cy="887413"/>
          </a:xfrm>
          <a:custGeom>
            <a:avLst/>
            <a:gdLst>
              <a:gd name="T0" fmla="*/ 0 w 18"/>
              <a:gd name="T1" fmla="*/ 0 h 559"/>
              <a:gd name="T2" fmla="*/ 18 w 18"/>
              <a:gd name="T3" fmla="*/ 0 h 559"/>
              <a:gd name="T4" fmla="*/ 18 w 18"/>
              <a:gd name="T5" fmla="*/ 559 h 559"/>
              <a:gd name="T6" fmla="*/ 0 w 18"/>
              <a:gd name="T7" fmla="*/ 559 h 559"/>
              <a:gd name="T8" fmla="*/ 0 w 18"/>
              <a:gd name="T9" fmla="*/ 0 h 559"/>
              <a:gd name="T10" fmla="*/ 0 w 18"/>
              <a:gd name="T11" fmla="*/ 0 h 559"/>
            </a:gdLst>
            <a:ahLst/>
            <a:cxnLst>
              <a:cxn ang="0">
                <a:pos x="T0" y="T1"/>
              </a:cxn>
              <a:cxn ang="0">
                <a:pos x="T2" y="T3"/>
              </a:cxn>
              <a:cxn ang="0">
                <a:pos x="T4" y="T5"/>
              </a:cxn>
              <a:cxn ang="0">
                <a:pos x="T6" y="T7"/>
              </a:cxn>
              <a:cxn ang="0">
                <a:pos x="T8" y="T9"/>
              </a:cxn>
              <a:cxn ang="0">
                <a:pos x="T10" y="T11"/>
              </a:cxn>
            </a:cxnLst>
            <a:rect l="0" t="0" r="r" b="b"/>
            <a:pathLst>
              <a:path w="18" h="559">
                <a:moveTo>
                  <a:pt x="0" y="0"/>
                </a:moveTo>
                <a:lnTo>
                  <a:pt x="18" y="0"/>
                </a:lnTo>
                <a:lnTo>
                  <a:pt x="18" y="559"/>
                </a:lnTo>
                <a:lnTo>
                  <a:pt x="0" y="55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7" name="Freeform 26">
            <a:extLst>
              <a:ext uri="{FF2B5EF4-FFF2-40B4-BE49-F238E27FC236}">
                <a16:creationId xmlns:a16="http://schemas.microsoft.com/office/drawing/2014/main" id="{FE5215D2-F3A5-6EC3-018C-EAB2B009BCB7}"/>
              </a:ext>
            </a:extLst>
          </p:cNvPr>
          <p:cNvSpPr>
            <a:spLocks/>
          </p:cNvSpPr>
          <p:nvPr/>
        </p:nvSpPr>
        <p:spPr bwMode="auto">
          <a:xfrm>
            <a:off x="2562361" y="3841023"/>
            <a:ext cx="28575" cy="903288"/>
          </a:xfrm>
          <a:custGeom>
            <a:avLst/>
            <a:gdLst>
              <a:gd name="T0" fmla="*/ 0 w 18"/>
              <a:gd name="T1" fmla="*/ 0 h 569"/>
              <a:gd name="T2" fmla="*/ 18 w 18"/>
              <a:gd name="T3" fmla="*/ 0 h 569"/>
              <a:gd name="T4" fmla="*/ 18 w 18"/>
              <a:gd name="T5" fmla="*/ 569 h 569"/>
              <a:gd name="T6" fmla="*/ 0 w 18"/>
              <a:gd name="T7" fmla="*/ 569 h 569"/>
              <a:gd name="T8" fmla="*/ 0 w 18"/>
              <a:gd name="T9" fmla="*/ 0 h 569"/>
              <a:gd name="T10" fmla="*/ 0 w 18"/>
              <a:gd name="T11" fmla="*/ 0 h 569"/>
            </a:gdLst>
            <a:ahLst/>
            <a:cxnLst>
              <a:cxn ang="0">
                <a:pos x="T0" y="T1"/>
              </a:cxn>
              <a:cxn ang="0">
                <a:pos x="T2" y="T3"/>
              </a:cxn>
              <a:cxn ang="0">
                <a:pos x="T4" y="T5"/>
              </a:cxn>
              <a:cxn ang="0">
                <a:pos x="T6" y="T7"/>
              </a:cxn>
              <a:cxn ang="0">
                <a:pos x="T8" y="T9"/>
              </a:cxn>
              <a:cxn ang="0">
                <a:pos x="T10" y="T11"/>
              </a:cxn>
            </a:cxnLst>
            <a:rect l="0" t="0" r="r" b="b"/>
            <a:pathLst>
              <a:path w="18" h="569">
                <a:moveTo>
                  <a:pt x="0" y="0"/>
                </a:moveTo>
                <a:lnTo>
                  <a:pt x="18" y="0"/>
                </a:lnTo>
                <a:lnTo>
                  <a:pt x="18" y="569"/>
                </a:lnTo>
                <a:lnTo>
                  <a:pt x="0" y="56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8" name="Freeform 27">
            <a:extLst>
              <a:ext uri="{FF2B5EF4-FFF2-40B4-BE49-F238E27FC236}">
                <a16:creationId xmlns:a16="http://schemas.microsoft.com/office/drawing/2014/main" id="{95BDC545-E019-122B-30A5-42F81A070EDD}"/>
              </a:ext>
            </a:extLst>
          </p:cNvPr>
          <p:cNvSpPr>
            <a:spLocks/>
          </p:cNvSpPr>
          <p:nvPr/>
        </p:nvSpPr>
        <p:spPr bwMode="auto">
          <a:xfrm>
            <a:off x="2594111" y="3841023"/>
            <a:ext cx="28575" cy="928688"/>
          </a:xfrm>
          <a:custGeom>
            <a:avLst/>
            <a:gdLst>
              <a:gd name="T0" fmla="*/ 0 w 18"/>
              <a:gd name="T1" fmla="*/ 0 h 585"/>
              <a:gd name="T2" fmla="*/ 18 w 18"/>
              <a:gd name="T3" fmla="*/ 0 h 585"/>
              <a:gd name="T4" fmla="*/ 18 w 18"/>
              <a:gd name="T5" fmla="*/ 585 h 585"/>
              <a:gd name="T6" fmla="*/ 0 w 18"/>
              <a:gd name="T7" fmla="*/ 585 h 585"/>
              <a:gd name="T8" fmla="*/ 0 w 18"/>
              <a:gd name="T9" fmla="*/ 0 h 585"/>
              <a:gd name="T10" fmla="*/ 0 w 18"/>
              <a:gd name="T11" fmla="*/ 0 h 585"/>
            </a:gdLst>
            <a:ahLst/>
            <a:cxnLst>
              <a:cxn ang="0">
                <a:pos x="T0" y="T1"/>
              </a:cxn>
              <a:cxn ang="0">
                <a:pos x="T2" y="T3"/>
              </a:cxn>
              <a:cxn ang="0">
                <a:pos x="T4" y="T5"/>
              </a:cxn>
              <a:cxn ang="0">
                <a:pos x="T6" y="T7"/>
              </a:cxn>
              <a:cxn ang="0">
                <a:pos x="T8" y="T9"/>
              </a:cxn>
              <a:cxn ang="0">
                <a:pos x="T10" y="T11"/>
              </a:cxn>
            </a:cxnLst>
            <a:rect l="0" t="0" r="r" b="b"/>
            <a:pathLst>
              <a:path w="18" h="585">
                <a:moveTo>
                  <a:pt x="0" y="0"/>
                </a:moveTo>
                <a:lnTo>
                  <a:pt x="18" y="0"/>
                </a:lnTo>
                <a:lnTo>
                  <a:pt x="18" y="585"/>
                </a:lnTo>
                <a:lnTo>
                  <a:pt x="0" y="58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9" name="Freeform 28">
            <a:extLst>
              <a:ext uri="{FF2B5EF4-FFF2-40B4-BE49-F238E27FC236}">
                <a16:creationId xmlns:a16="http://schemas.microsoft.com/office/drawing/2014/main" id="{347F54D2-0E90-4324-417F-29E01F0E609A}"/>
              </a:ext>
            </a:extLst>
          </p:cNvPr>
          <p:cNvSpPr>
            <a:spLocks/>
          </p:cNvSpPr>
          <p:nvPr/>
        </p:nvSpPr>
        <p:spPr bwMode="auto">
          <a:xfrm>
            <a:off x="2625861" y="3841023"/>
            <a:ext cx="28575" cy="995363"/>
          </a:xfrm>
          <a:custGeom>
            <a:avLst/>
            <a:gdLst>
              <a:gd name="T0" fmla="*/ 0 w 18"/>
              <a:gd name="T1" fmla="*/ 0 h 627"/>
              <a:gd name="T2" fmla="*/ 18 w 18"/>
              <a:gd name="T3" fmla="*/ 0 h 627"/>
              <a:gd name="T4" fmla="*/ 18 w 18"/>
              <a:gd name="T5" fmla="*/ 627 h 627"/>
              <a:gd name="T6" fmla="*/ 0 w 18"/>
              <a:gd name="T7" fmla="*/ 627 h 627"/>
              <a:gd name="T8" fmla="*/ 0 w 18"/>
              <a:gd name="T9" fmla="*/ 0 h 627"/>
              <a:gd name="T10" fmla="*/ 0 w 18"/>
              <a:gd name="T11" fmla="*/ 0 h 627"/>
            </a:gdLst>
            <a:ahLst/>
            <a:cxnLst>
              <a:cxn ang="0">
                <a:pos x="T0" y="T1"/>
              </a:cxn>
              <a:cxn ang="0">
                <a:pos x="T2" y="T3"/>
              </a:cxn>
              <a:cxn ang="0">
                <a:pos x="T4" y="T5"/>
              </a:cxn>
              <a:cxn ang="0">
                <a:pos x="T6" y="T7"/>
              </a:cxn>
              <a:cxn ang="0">
                <a:pos x="T8" y="T9"/>
              </a:cxn>
              <a:cxn ang="0">
                <a:pos x="T10" y="T11"/>
              </a:cxn>
            </a:cxnLst>
            <a:rect l="0" t="0" r="r" b="b"/>
            <a:pathLst>
              <a:path w="18" h="627">
                <a:moveTo>
                  <a:pt x="0" y="0"/>
                </a:moveTo>
                <a:lnTo>
                  <a:pt x="18" y="0"/>
                </a:lnTo>
                <a:lnTo>
                  <a:pt x="18" y="627"/>
                </a:lnTo>
                <a:lnTo>
                  <a:pt x="0" y="62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0" name="Freeform 29">
            <a:extLst>
              <a:ext uri="{FF2B5EF4-FFF2-40B4-BE49-F238E27FC236}">
                <a16:creationId xmlns:a16="http://schemas.microsoft.com/office/drawing/2014/main" id="{2A6DDD81-17C3-CA6C-BFDE-4FC400B68142}"/>
              </a:ext>
            </a:extLst>
          </p:cNvPr>
          <p:cNvSpPr>
            <a:spLocks/>
          </p:cNvSpPr>
          <p:nvPr/>
        </p:nvSpPr>
        <p:spPr bwMode="auto">
          <a:xfrm>
            <a:off x="2657611" y="3841023"/>
            <a:ext cx="28575" cy="1004888"/>
          </a:xfrm>
          <a:custGeom>
            <a:avLst/>
            <a:gdLst>
              <a:gd name="T0" fmla="*/ 0 w 18"/>
              <a:gd name="T1" fmla="*/ 0 h 633"/>
              <a:gd name="T2" fmla="*/ 18 w 18"/>
              <a:gd name="T3" fmla="*/ 0 h 633"/>
              <a:gd name="T4" fmla="*/ 18 w 18"/>
              <a:gd name="T5" fmla="*/ 633 h 633"/>
              <a:gd name="T6" fmla="*/ 0 w 18"/>
              <a:gd name="T7" fmla="*/ 633 h 633"/>
              <a:gd name="T8" fmla="*/ 0 w 18"/>
              <a:gd name="T9" fmla="*/ 0 h 633"/>
              <a:gd name="T10" fmla="*/ 0 w 18"/>
              <a:gd name="T11" fmla="*/ 0 h 633"/>
            </a:gdLst>
            <a:ahLst/>
            <a:cxnLst>
              <a:cxn ang="0">
                <a:pos x="T0" y="T1"/>
              </a:cxn>
              <a:cxn ang="0">
                <a:pos x="T2" y="T3"/>
              </a:cxn>
              <a:cxn ang="0">
                <a:pos x="T4" y="T5"/>
              </a:cxn>
              <a:cxn ang="0">
                <a:pos x="T6" y="T7"/>
              </a:cxn>
              <a:cxn ang="0">
                <a:pos x="T8" y="T9"/>
              </a:cxn>
              <a:cxn ang="0">
                <a:pos x="T10" y="T11"/>
              </a:cxn>
            </a:cxnLst>
            <a:rect l="0" t="0" r="r" b="b"/>
            <a:pathLst>
              <a:path w="18" h="633">
                <a:moveTo>
                  <a:pt x="0" y="0"/>
                </a:moveTo>
                <a:lnTo>
                  <a:pt x="18" y="0"/>
                </a:lnTo>
                <a:lnTo>
                  <a:pt x="18" y="633"/>
                </a:lnTo>
                <a:lnTo>
                  <a:pt x="0" y="63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1" name="Freeform 30">
            <a:extLst>
              <a:ext uri="{FF2B5EF4-FFF2-40B4-BE49-F238E27FC236}">
                <a16:creationId xmlns:a16="http://schemas.microsoft.com/office/drawing/2014/main" id="{384DD769-ED4A-C777-3590-4FD958ACADD8}"/>
              </a:ext>
            </a:extLst>
          </p:cNvPr>
          <p:cNvSpPr>
            <a:spLocks/>
          </p:cNvSpPr>
          <p:nvPr/>
        </p:nvSpPr>
        <p:spPr bwMode="auto">
          <a:xfrm>
            <a:off x="2689361" y="3841023"/>
            <a:ext cx="28575" cy="1030288"/>
          </a:xfrm>
          <a:custGeom>
            <a:avLst/>
            <a:gdLst>
              <a:gd name="T0" fmla="*/ 0 w 18"/>
              <a:gd name="T1" fmla="*/ 0 h 649"/>
              <a:gd name="T2" fmla="*/ 18 w 18"/>
              <a:gd name="T3" fmla="*/ 0 h 649"/>
              <a:gd name="T4" fmla="*/ 18 w 18"/>
              <a:gd name="T5" fmla="*/ 649 h 649"/>
              <a:gd name="T6" fmla="*/ 0 w 18"/>
              <a:gd name="T7" fmla="*/ 649 h 649"/>
              <a:gd name="T8" fmla="*/ 0 w 18"/>
              <a:gd name="T9" fmla="*/ 0 h 649"/>
              <a:gd name="T10" fmla="*/ 0 w 18"/>
              <a:gd name="T11" fmla="*/ 0 h 649"/>
            </a:gdLst>
            <a:ahLst/>
            <a:cxnLst>
              <a:cxn ang="0">
                <a:pos x="T0" y="T1"/>
              </a:cxn>
              <a:cxn ang="0">
                <a:pos x="T2" y="T3"/>
              </a:cxn>
              <a:cxn ang="0">
                <a:pos x="T4" y="T5"/>
              </a:cxn>
              <a:cxn ang="0">
                <a:pos x="T6" y="T7"/>
              </a:cxn>
              <a:cxn ang="0">
                <a:pos x="T8" y="T9"/>
              </a:cxn>
              <a:cxn ang="0">
                <a:pos x="T10" y="T11"/>
              </a:cxn>
            </a:cxnLst>
            <a:rect l="0" t="0" r="r" b="b"/>
            <a:pathLst>
              <a:path w="18" h="649">
                <a:moveTo>
                  <a:pt x="0" y="0"/>
                </a:moveTo>
                <a:lnTo>
                  <a:pt x="18" y="0"/>
                </a:lnTo>
                <a:lnTo>
                  <a:pt x="18" y="649"/>
                </a:lnTo>
                <a:lnTo>
                  <a:pt x="0" y="64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2" name="Freeform 31">
            <a:extLst>
              <a:ext uri="{FF2B5EF4-FFF2-40B4-BE49-F238E27FC236}">
                <a16:creationId xmlns:a16="http://schemas.microsoft.com/office/drawing/2014/main" id="{E380CBD7-621F-0045-E043-10563A318A75}"/>
              </a:ext>
            </a:extLst>
          </p:cNvPr>
          <p:cNvSpPr>
            <a:spLocks/>
          </p:cNvSpPr>
          <p:nvPr/>
        </p:nvSpPr>
        <p:spPr bwMode="auto">
          <a:xfrm>
            <a:off x="2721111" y="3841023"/>
            <a:ext cx="28575" cy="1068388"/>
          </a:xfrm>
          <a:custGeom>
            <a:avLst/>
            <a:gdLst>
              <a:gd name="T0" fmla="*/ 0 w 18"/>
              <a:gd name="T1" fmla="*/ 0 h 673"/>
              <a:gd name="T2" fmla="*/ 18 w 18"/>
              <a:gd name="T3" fmla="*/ 0 h 673"/>
              <a:gd name="T4" fmla="*/ 18 w 18"/>
              <a:gd name="T5" fmla="*/ 673 h 673"/>
              <a:gd name="T6" fmla="*/ 0 w 18"/>
              <a:gd name="T7" fmla="*/ 673 h 673"/>
              <a:gd name="T8" fmla="*/ 0 w 18"/>
              <a:gd name="T9" fmla="*/ 0 h 673"/>
              <a:gd name="T10" fmla="*/ 0 w 18"/>
              <a:gd name="T11" fmla="*/ 0 h 673"/>
            </a:gdLst>
            <a:ahLst/>
            <a:cxnLst>
              <a:cxn ang="0">
                <a:pos x="T0" y="T1"/>
              </a:cxn>
              <a:cxn ang="0">
                <a:pos x="T2" y="T3"/>
              </a:cxn>
              <a:cxn ang="0">
                <a:pos x="T4" y="T5"/>
              </a:cxn>
              <a:cxn ang="0">
                <a:pos x="T6" y="T7"/>
              </a:cxn>
              <a:cxn ang="0">
                <a:pos x="T8" y="T9"/>
              </a:cxn>
              <a:cxn ang="0">
                <a:pos x="T10" y="T11"/>
              </a:cxn>
            </a:cxnLst>
            <a:rect l="0" t="0" r="r" b="b"/>
            <a:pathLst>
              <a:path w="18" h="673">
                <a:moveTo>
                  <a:pt x="0" y="0"/>
                </a:moveTo>
                <a:lnTo>
                  <a:pt x="18" y="0"/>
                </a:lnTo>
                <a:lnTo>
                  <a:pt x="18" y="673"/>
                </a:lnTo>
                <a:lnTo>
                  <a:pt x="0" y="67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3" name="Freeform 32">
            <a:extLst>
              <a:ext uri="{FF2B5EF4-FFF2-40B4-BE49-F238E27FC236}">
                <a16:creationId xmlns:a16="http://schemas.microsoft.com/office/drawing/2014/main" id="{29E1CA7E-34FF-AF3D-1432-7C137BD4654F}"/>
              </a:ext>
            </a:extLst>
          </p:cNvPr>
          <p:cNvSpPr>
            <a:spLocks/>
          </p:cNvSpPr>
          <p:nvPr/>
        </p:nvSpPr>
        <p:spPr bwMode="auto">
          <a:xfrm>
            <a:off x="2752861" y="3841023"/>
            <a:ext cx="28575" cy="1093788"/>
          </a:xfrm>
          <a:custGeom>
            <a:avLst/>
            <a:gdLst>
              <a:gd name="T0" fmla="*/ 0 w 18"/>
              <a:gd name="T1" fmla="*/ 0 h 689"/>
              <a:gd name="T2" fmla="*/ 18 w 18"/>
              <a:gd name="T3" fmla="*/ 0 h 689"/>
              <a:gd name="T4" fmla="*/ 18 w 18"/>
              <a:gd name="T5" fmla="*/ 689 h 689"/>
              <a:gd name="T6" fmla="*/ 0 w 18"/>
              <a:gd name="T7" fmla="*/ 689 h 689"/>
              <a:gd name="T8" fmla="*/ 0 w 18"/>
              <a:gd name="T9" fmla="*/ 0 h 689"/>
              <a:gd name="T10" fmla="*/ 0 w 18"/>
              <a:gd name="T11" fmla="*/ 0 h 689"/>
            </a:gdLst>
            <a:ahLst/>
            <a:cxnLst>
              <a:cxn ang="0">
                <a:pos x="T0" y="T1"/>
              </a:cxn>
              <a:cxn ang="0">
                <a:pos x="T2" y="T3"/>
              </a:cxn>
              <a:cxn ang="0">
                <a:pos x="T4" y="T5"/>
              </a:cxn>
              <a:cxn ang="0">
                <a:pos x="T6" y="T7"/>
              </a:cxn>
              <a:cxn ang="0">
                <a:pos x="T8" y="T9"/>
              </a:cxn>
              <a:cxn ang="0">
                <a:pos x="T10" y="T11"/>
              </a:cxn>
            </a:cxnLst>
            <a:rect l="0" t="0" r="r" b="b"/>
            <a:pathLst>
              <a:path w="18" h="689">
                <a:moveTo>
                  <a:pt x="0" y="0"/>
                </a:moveTo>
                <a:lnTo>
                  <a:pt x="18" y="0"/>
                </a:lnTo>
                <a:lnTo>
                  <a:pt x="18" y="689"/>
                </a:lnTo>
                <a:lnTo>
                  <a:pt x="0" y="68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4" name="Freeform 33">
            <a:extLst>
              <a:ext uri="{FF2B5EF4-FFF2-40B4-BE49-F238E27FC236}">
                <a16:creationId xmlns:a16="http://schemas.microsoft.com/office/drawing/2014/main" id="{A9FE5A21-B9A5-4873-EFE6-4C2E680CD27E}"/>
              </a:ext>
            </a:extLst>
          </p:cNvPr>
          <p:cNvSpPr>
            <a:spLocks/>
          </p:cNvSpPr>
          <p:nvPr/>
        </p:nvSpPr>
        <p:spPr bwMode="auto">
          <a:xfrm>
            <a:off x="2784611" y="3841023"/>
            <a:ext cx="28575" cy="1096963"/>
          </a:xfrm>
          <a:custGeom>
            <a:avLst/>
            <a:gdLst>
              <a:gd name="T0" fmla="*/ 0 w 18"/>
              <a:gd name="T1" fmla="*/ 0 h 691"/>
              <a:gd name="T2" fmla="*/ 18 w 18"/>
              <a:gd name="T3" fmla="*/ 0 h 691"/>
              <a:gd name="T4" fmla="*/ 18 w 18"/>
              <a:gd name="T5" fmla="*/ 691 h 691"/>
              <a:gd name="T6" fmla="*/ 0 w 18"/>
              <a:gd name="T7" fmla="*/ 691 h 691"/>
              <a:gd name="T8" fmla="*/ 0 w 18"/>
              <a:gd name="T9" fmla="*/ 0 h 691"/>
              <a:gd name="T10" fmla="*/ 0 w 18"/>
              <a:gd name="T11" fmla="*/ 0 h 691"/>
            </a:gdLst>
            <a:ahLst/>
            <a:cxnLst>
              <a:cxn ang="0">
                <a:pos x="T0" y="T1"/>
              </a:cxn>
              <a:cxn ang="0">
                <a:pos x="T2" y="T3"/>
              </a:cxn>
              <a:cxn ang="0">
                <a:pos x="T4" y="T5"/>
              </a:cxn>
              <a:cxn ang="0">
                <a:pos x="T6" y="T7"/>
              </a:cxn>
              <a:cxn ang="0">
                <a:pos x="T8" y="T9"/>
              </a:cxn>
              <a:cxn ang="0">
                <a:pos x="T10" y="T11"/>
              </a:cxn>
            </a:cxnLst>
            <a:rect l="0" t="0" r="r" b="b"/>
            <a:pathLst>
              <a:path w="18" h="691">
                <a:moveTo>
                  <a:pt x="0" y="0"/>
                </a:moveTo>
                <a:lnTo>
                  <a:pt x="18" y="0"/>
                </a:lnTo>
                <a:lnTo>
                  <a:pt x="18" y="691"/>
                </a:lnTo>
                <a:lnTo>
                  <a:pt x="0" y="691"/>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5" name="Freeform 34">
            <a:extLst>
              <a:ext uri="{FF2B5EF4-FFF2-40B4-BE49-F238E27FC236}">
                <a16:creationId xmlns:a16="http://schemas.microsoft.com/office/drawing/2014/main" id="{7A1EE68A-D45B-34DE-52E8-209594A71A7A}"/>
              </a:ext>
            </a:extLst>
          </p:cNvPr>
          <p:cNvSpPr>
            <a:spLocks/>
          </p:cNvSpPr>
          <p:nvPr/>
        </p:nvSpPr>
        <p:spPr bwMode="auto">
          <a:xfrm>
            <a:off x="2848111" y="3841023"/>
            <a:ext cx="28575" cy="1150938"/>
          </a:xfrm>
          <a:custGeom>
            <a:avLst/>
            <a:gdLst>
              <a:gd name="T0" fmla="*/ 0 w 18"/>
              <a:gd name="T1" fmla="*/ 0 h 725"/>
              <a:gd name="T2" fmla="*/ 18 w 18"/>
              <a:gd name="T3" fmla="*/ 0 h 725"/>
              <a:gd name="T4" fmla="*/ 18 w 18"/>
              <a:gd name="T5" fmla="*/ 725 h 725"/>
              <a:gd name="T6" fmla="*/ 0 w 18"/>
              <a:gd name="T7" fmla="*/ 725 h 725"/>
              <a:gd name="T8" fmla="*/ 0 w 18"/>
              <a:gd name="T9" fmla="*/ 0 h 725"/>
              <a:gd name="T10" fmla="*/ 0 w 18"/>
              <a:gd name="T11" fmla="*/ 0 h 725"/>
            </a:gdLst>
            <a:ahLst/>
            <a:cxnLst>
              <a:cxn ang="0">
                <a:pos x="T0" y="T1"/>
              </a:cxn>
              <a:cxn ang="0">
                <a:pos x="T2" y="T3"/>
              </a:cxn>
              <a:cxn ang="0">
                <a:pos x="T4" y="T5"/>
              </a:cxn>
              <a:cxn ang="0">
                <a:pos x="T6" y="T7"/>
              </a:cxn>
              <a:cxn ang="0">
                <a:pos x="T8" y="T9"/>
              </a:cxn>
              <a:cxn ang="0">
                <a:pos x="T10" y="T11"/>
              </a:cxn>
            </a:cxnLst>
            <a:rect l="0" t="0" r="r" b="b"/>
            <a:pathLst>
              <a:path w="18" h="725">
                <a:moveTo>
                  <a:pt x="0" y="0"/>
                </a:moveTo>
                <a:lnTo>
                  <a:pt x="18" y="0"/>
                </a:lnTo>
                <a:lnTo>
                  <a:pt x="18" y="725"/>
                </a:lnTo>
                <a:lnTo>
                  <a:pt x="0" y="72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6" name="Freeform 35">
            <a:extLst>
              <a:ext uri="{FF2B5EF4-FFF2-40B4-BE49-F238E27FC236}">
                <a16:creationId xmlns:a16="http://schemas.microsoft.com/office/drawing/2014/main" id="{617C5246-3D78-80E7-EC11-01C941E875BD}"/>
              </a:ext>
            </a:extLst>
          </p:cNvPr>
          <p:cNvSpPr>
            <a:spLocks/>
          </p:cNvSpPr>
          <p:nvPr/>
        </p:nvSpPr>
        <p:spPr bwMode="auto">
          <a:xfrm>
            <a:off x="2879861" y="3841023"/>
            <a:ext cx="30162" cy="1195388"/>
          </a:xfrm>
          <a:custGeom>
            <a:avLst/>
            <a:gdLst>
              <a:gd name="T0" fmla="*/ 0 w 19"/>
              <a:gd name="T1" fmla="*/ 0 h 753"/>
              <a:gd name="T2" fmla="*/ 19 w 19"/>
              <a:gd name="T3" fmla="*/ 0 h 753"/>
              <a:gd name="T4" fmla="*/ 19 w 19"/>
              <a:gd name="T5" fmla="*/ 753 h 753"/>
              <a:gd name="T6" fmla="*/ 0 w 19"/>
              <a:gd name="T7" fmla="*/ 753 h 753"/>
              <a:gd name="T8" fmla="*/ 0 w 19"/>
              <a:gd name="T9" fmla="*/ 0 h 753"/>
              <a:gd name="T10" fmla="*/ 0 w 19"/>
              <a:gd name="T11" fmla="*/ 0 h 753"/>
            </a:gdLst>
            <a:ahLst/>
            <a:cxnLst>
              <a:cxn ang="0">
                <a:pos x="T0" y="T1"/>
              </a:cxn>
              <a:cxn ang="0">
                <a:pos x="T2" y="T3"/>
              </a:cxn>
              <a:cxn ang="0">
                <a:pos x="T4" y="T5"/>
              </a:cxn>
              <a:cxn ang="0">
                <a:pos x="T6" y="T7"/>
              </a:cxn>
              <a:cxn ang="0">
                <a:pos x="T8" y="T9"/>
              </a:cxn>
              <a:cxn ang="0">
                <a:pos x="T10" y="T11"/>
              </a:cxn>
            </a:cxnLst>
            <a:rect l="0" t="0" r="r" b="b"/>
            <a:pathLst>
              <a:path w="19" h="753">
                <a:moveTo>
                  <a:pt x="0" y="0"/>
                </a:moveTo>
                <a:lnTo>
                  <a:pt x="19" y="0"/>
                </a:lnTo>
                <a:lnTo>
                  <a:pt x="19" y="753"/>
                </a:lnTo>
                <a:lnTo>
                  <a:pt x="0" y="75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7" name="Freeform 36">
            <a:extLst>
              <a:ext uri="{FF2B5EF4-FFF2-40B4-BE49-F238E27FC236}">
                <a16:creationId xmlns:a16="http://schemas.microsoft.com/office/drawing/2014/main" id="{6B2A2D71-4355-6EE0-61D7-107A97577883}"/>
              </a:ext>
            </a:extLst>
          </p:cNvPr>
          <p:cNvSpPr>
            <a:spLocks/>
          </p:cNvSpPr>
          <p:nvPr/>
        </p:nvSpPr>
        <p:spPr bwMode="auto">
          <a:xfrm>
            <a:off x="2913198" y="3841023"/>
            <a:ext cx="28575" cy="1195388"/>
          </a:xfrm>
          <a:custGeom>
            <a:avLst/>
            <a:gdLst>
              <a:gd name="T0" fmla="*/ 0 w 18"/>
              <a:gd name="T1" fmla="*/ 0 h 753"/>
              <a:gd name="T2" fmla="*/ 18 w 18"/>
              <a:gd name="T3" fmla="*/ 0 h 753"/>
              <a:gd name="T4" fmla="*/ 18 w 18"/>
              <a:gd name="T5" fmla="*/ 753 h 753"/>
              <a:gd name="T6" fmla="*/ 0 w 18"/>
              <a:gd name="T7" fmla="*/ 753 h 753"/>
              <a:gd name="T8" fmla="*/ 0 w 18"/>
              <a:gd name="T9" fmla="*/ 0 h 753"/>
              <a:gd name="T10" fmla="*/ 0 w 18"/>
              <a:gd name="T11" fmla="*/ 0 h 753"/>
            </a:gdLst>
            <a:ahLst/>
            <a:cxnLst>
              <a:cxn ang="0">
                <a:pos x="T0" y="T1"/>
              </a:cxn>
              <a:cxn ang="0">
                <a:pos x="T2" y="T3"/>
              </a:cxn>
              <a:cxn ang="0">
                <a:pos x="T4" y="T5"/>
              </a:cxn>
              <a:cxn ang="0">
                <a:pos x="T6" y="T7"/>
              </a:cxn>
              <a:cxn ang="0">
                <a:pos x="T8" y="T9"/>
              </a:cxn>
              <a:cxn ang="0">
                <a:pos x="T10" y="T11"/>
              </a:cxn>
            </a:cxnLst>
            <a:rect l="0" t="0" r="r" b="b"/>
            <a:pathLst>
              <a:path w="18" h="753">
                <a:moveTo>
                  <a:pt x="0" y="0"/>
                </a:moveTo>
                <a:lnTo>
                  <a:pt x="18" y="0"/>
                </a:lnTo>
                <a:lnTo>
                  <a:pt x="18" y="753"/>
                </a:lnTo>
                <a:lnTo>
                  <a:pt x="0" y="75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8" name="Freeform 37">
            <a:extLst>
              <a:ext uri="{FF2B5EF4-FFF2-40B4-BE49-F238E27FC236}">
                <a16:creationId xmlns:a16="http://schemas.microsoft.com/office/drawing/2014/main" id="{862773BB-7023-CCEB-8FF9-99467BE59D92}"/>
              </a:ext>
            </a:extLst>
          </p:cNvPr>
          <p:cNvSpPr>
            <a:spLocks/>
          </p:cNvSpPr>
          <p:nvPr/>
        </p:nvSpPr>
        <p:spPr bwMode="auto">
          <a:xfrm>
            <a:off x="2944948" y="3841023"/>
            <a:ext cx="28575" cy="1203325"/>
          </a:xfrm>
          <a:custGeom>
            <a:avLst/>
            <a:gdLst>
              <a:gd name="T0" fmla="*/ 0 w 18"/>
              <a:gd name="T1" fmla="*/ 0 h 758"/>
              <a:gd name="T2" fmla="*/ 18 w 18"/>
              <a:gd name="T3" fmla="*/ 0 h 758"/>
              <a:gd name="T4" fmla="*/ 18 w 18"/>
              <a:gd name="T5" fmla="*/ 758 h 758"/>
              <a:gd name="T6" fmla="*/ 0 w 18"/>
              <a:gd name="T7" fmla="*/ 758 h 758"/>
              <a:gd name="T8" fmla="*/ 0 w 18"/>
              <a:gd name="T9" fmla="*/ 0 h 758"/>
              <a:gd name="T10" fmla="*/ 0 w 18"/>
              <a:gd name="T11" fmla="*/ 0 h 758"/>
            </a:gdLst>
            <a:ahLst/>
            <a:cxnLst>
              <a:cxn ang="0">
                <a:pos x="T0" y="T1"/>
              </a:cxn>
              <a:cxn ang="0">
                <a:pos x="T2" y="T3"/>
              </a:cxn>
              <a:cxn ang="0">
                <a:pos x="T4" y="T5"/>
              </a:cxn>
              <a:cxn ang="0">
                <a:pos x="T6" y="T7"/>
              </a:cxn>
              <a:cxn ang="0">
                <a:pos x="T8" y="T9"/>
              </a:cxn>
              <a:cxn ang="0">
                <a:pos x="T10" y="T11"/>
              </a:cxn>
            </a:cxnLst>
            <a:rect l="0" t="0" r="r" b="b"/>
            <a:pathLst>
              <a:path w="18" h="758">
                <a:moveTo>
                  <a:pt x="0" y="0"/>
                </a:moveTo>
                <a:lnTo>
                  <a:pt x="18" y="0"/>
                </a:lnTo>
                <a:lnTo>
                  <a:pt x="18" y="758"/>
                </a:lnTo>
                <a:lnTo>
                  <a:pt x="0" y="75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9" name="Freeform 38">
            <a:extLst>
              <a:ext uri="{FF2B5EF4-FFF2-40B4-BE49-F238E27FC236}">
                <a16:creationId xmlns:a16="http://schemas.microsoft.com/office/drawing/2014/main" id="{A03F5A60-5A03-D634-AF08-B632C9624DE8}"/>
              </a:ext>
            </a:extLst>
          </p:cNvPr>
          <p:cNvSpPr>
            <a:spLocks/>
          </p:cNvSpPr>
          <p:nvPr/>
        </p:nvSpPr>
        <p:spPr bwMode="auto">
          <a:xfrm>
            <a:off x="2976698" y="3841023"/>
            <a:ext cx="28575" cy="1203325"/>
          </a:xfrm>
          <a:custGeom>
            <a:avLst/>
            <a:gdLst>
              <a:gd name="T0" fmla="*/ 0 w 18"/>
              <a:gd name="T1" fmla="*/ 0 h 758"/>
              <a:gd name="T2" fmla="*/ 18 w 18"/>
              <a:gd name="T3" fmla="*/ 0 h 758"/>
              <a:gd name="T4" fmla="*/ 18 w 18"/>
              <a:gd name="T5" fmla="*/ 758 h 758"/>
              <a:gd name="T6" fmla="*/ 0 w 18"/>
              <a:gd name="T7" fmla="*/ 758 h 758"/>
              <a:gd name="T8" fmla="*/ 0 w 18"/>
              <a:gd name="T9" fmla="*/ 0 h 758"/>
              <a:gd name="T10" fmla="*/ 0 w 18"/>
              <a:gd name="T11" fmla="*/ 0 h 758"/>
            </a:gdLst>
            <a:ahLst/>
            <a:cxnLst>
              <a:cxn ang="0">
                <a:pos x="T0" y="T1"/>
              </a:cxn>
              <a:cxn ang="0">
                <a:pos x="T2" y="T3"/>
              </a:cxn>
              <a:cxn ang="0">
                <a:pos x="T4" y="T5"/>
              </a:cxn>
              <a:cxn ang="0">
                <a:pos x="T6" y="T7"/>
              </a:cxn>
              <a:cxn ang="0">
                <a:pos x="T8" y="T9"/>
              </a:cxn>
              <a:cxn ang="0">
                <a:pos x="T10" y="T11"/>
              </a:cxn>
            </a:cxnLst>
            <a:rect l="0" t="0" r="r" b="b"/>
            <a:pathLst>
              <a:path w="18" h="758">
                <a:moveTo>
                  <a:pt x="0" y="0"/>
                </a:moveTo>
                <a:lnTo>
                  <a:pt x="18" y="0"/>
                </a:lnTo>
                <a:lnTo>
                  <a:pt x="18" y="758"/>
                </a:lnTo>
                <a:lnTo>
                  <a:pt x="0" y="75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0" name="Freeform 39">
            <a:extLst>
              <a:ext uri="{FF2B5EF4-FFF2-40B4-BE49-F238E27FC236}">
                <a16:creationId xmlns:a16="http://schemas.microsoft.com/office/drawing/2014/main" id="{F345912B-962F-AABB-E551-F877669EAA48}"/>
              </a:ext>
            </a:extLst>
          </p:cNvPr>
          <p:cNvSpPr>
            <a:spLocks/>
          </p:cNvSpPr>
          <p:nvPr/>
        </p:nvSpPr>
        <p:spPr bwMode="auto">
          <a:xfrm>
            <a:off x="3008448" y="3841023"/>
            <a:ext cx="28575" cy="1238250"/>
          </a:xfrm>
          <a:custGeom>
            <a:avLst/>
            <a:gdLst>
              <a:gd name="T0" fmla="*/ 0 w 18"/>
              <a:gd name="T1" fmla="*/ 0 h 780"/>
              <a:gd name="T2" fmla="*/ 18 w 18"/>
              <a:gd name="T3" fmla="*/ 0 h 780"/>
              <a:gd name="T4" fmla="*/ 18 w 18"/>
              <a:gd name="T5" fmla="*/ 780 h 780"/>
              <a:gd name="T6" fmla="*/ 0 w 18"/>
              <a:gd name="T7" fmla="*/ 780 h 780"/>
              <a:gd name="T8" fmla="*/ 0 w 18"/>
              <a:gd name="T9" fmla="*/ 0 h 780"/>
              <a:gd name="T10" fmla="*/ 0 w 18"/>
              <a:gd name="T11" fmla="*/ 0 h 780"/>
            </a:gdLst>
            <a:ahLst/>
            <a:cxnLst>
              <a:cxn ang="0">
                <a:pos x="T0" y="T1"/>
              </a:cxn>
              <a:cxn ang="0">
                <a:pos x="T2" y="T3"/>
              </a:cxn>
              <a:cxn ang="0">
                <a:pos x="T4" y="T5"/>
              </a:cxn>
              <a:cxn ang="0">
                <a:pos x="T6" y="T7"/>
              </a:cxn>
              <a:cxn ang="0">
                <a:pos x="T8" y="T9"/>
              </a:cxn>
              <a:cxn ang="0">
                <a:pos x="T10" y="T11"/>
              </a:cxn>
            </a:cxnLst>
            <a:rect l="0" t="0" r="r" b="b"/>
            <a:pathLst>
              <a:path w="18" h="780">
                <a:moveTo>
                  <a:pt x="0" y="0"/>
                </a:moveTo>
                <a:lnTo>
                  <a:pt x="18" y="0"/>
                </a:lnTo>
                <a:lnTo>
                  <a:pt x="18" y="780"/>
                </a:lnTo>
                <a:lnTo>
                  <a:pt x="0" y="78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1" name="Freeform 40">
            <a:extLst>
              <a:ext uri="{FF2B5EF4-FFF2-40B4-BE49-F238E27FC236}">
                <a16:creationId xmlns:a16="http://schemas.microsoft.com/office/drawing/2014/main" id="{12359963-C8A2-B084-07AB-BEBD770422CA}"/>
              </a:ext>
            </a:extLst>
          </p:cNvPr>
          <p:cNvSpPr>
            <a:spLocks/>
          </p:cNvSpPr>
          <p:nvPr/>
        </p:nvSpPr>
        <p:spPr bwMode="auto">
          <a:xfrm>
            <a:off x="3040198" y="3841023"/>
            <a:ext cx="28575" cy="1247775"/>
          </a:xfrm>
          <a:custGeom>
            <a:avLst/>
            <a:gdLst>
              <a:gd name="T0" fmla="*/ 0 w 18"/>
              <a:gd name="T1" fmla="*/ 0 h 786"/>
              <a:gd name="T2" fmla="*/ 18 w 18"/>
              <a:gd name="T3" fmla="*/ 0 h 786"/>
              <a:gd name="T4" fmla="*/ 18 w 18"/>
              <a:gd name="T5" fmla="*/ 786 h 786"/>
              <a:gd name="T6" fmla="*/ 0 w 18"/>
              <a:gd name="T7" fmla="*/ 786 h 786"/>
              <a:gd name="T8" fmla="*/ 0 w 18"/>
              <a:gd name="T9" fmla="*/ 0 h 786"/>
              <a:gd name="T10" fmla="*/ 0 w 18"/>
              <a:gd name="T11" fmla="*/ 0 h 786"/>
            </a:gdLst>
            <a:ahLst/>
            <a:cxnLst>
              <a:cxn ang="0">
                <a:pos x="T0" y="T1"/>
              </a:cxn>
              <a:cxn ang="0">
                <a:pos x="T2" y="T3"/>
              </a:cxn>
              <a:cxn ang="0">
                <a:pos x="T4" y="T5"/>
              </a:cxn>
              <a:cxn ang="0">
                <a:pos x="T6" y="T7"/>
              </a:cxn>
              <a:cxn ang="0">
                <a:pos x="T8" y="T9"/>
              </a:cxn>
              <a:cxn ang="0">
                <a:pos x="T10" y="T11"/>
              </a:cxn>
            </a:cxnLst>
            <a:rect l="0" t="0" r="r" b="b"/>
            <a:pathLst>
              <a:path w="18" h="786">
                <a:moveTo>
                  <a:pt x="0" y="0"/>
                </a:moveTo>
                <a:lnTo>
                  <a:pt x="18" y="0"/>
                </a:lnTo>
                <a:lnTo>
                  <a:pt x="18" y="786"/>
                </a:lnTo>
                <a:lnTo>
                  <a:pt x="0" y="78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2" name="Freeform 41">
            <a:extLst>
              <a:ext uri="{FF2B5EF4-FFF2-40B4-BE49-F238E27FC236}">
                <a16:creationId xmlns:a16="http://schemas.microsoft.com/office/drawing/2014/main" id="{007460CD-9645-9DCA-01F1-C282A894EDCC}"/>
              </a:ext>
            </a:extLst>
          </p:cNvPr>
          <p:cNvSpPr>
            <a:spLocks/>
          </p:cNvSpPr>
          <p:nvPr/>
        </p:nvSpPr>
        <p:spPr bwMode="auto">
          <a:xfrm>
            <a:off x="3135448" y="3841023"/>
            <a:ext cx="28575" cy="1282700"/>
          </a:xfrm>
          <a:custGeom>
            <a:avLst/>
            <a:gdLst>
              <a:gd name="T0" fmla="*/ 0 w 18"/>
              <a:gd name="T1" fmla="*/ 0 h 808"/>
              <a:gd name="T2" fmla="*/ 18 w 18"/>
              <a:gd name="T3" fmla="*/ 0 h 808"/>
              <a:gd name="T4" fmla="*/ 18 w 18"/>
              <a:gd name="T5" fmla="*/ 808 h 808"/>
              <a:gd name="T6" fmla="*/ 0 w 18"/>
              <a:gd name="T7" fmla="*/ 808 h 808"/>
              <a:gd name="T8" fmla="*/ 0 w 18"/>
              <a:gd name="T9" fmla="*/ 0 h 808"/>
              <a:gd name="T10" fmla="*/ 0 w 18"/>
              <a:gd name="T11" fmla="*/ 0 h 808"/>
            </a:gdLst>
            <a:ahLst/>
            <a:cxnLst>
              <a:cxn ang="0">
                <a:pos x="T0" y="T1"/>
              </a:cxn>
              <a:cxn ang="0">
                <a:pos x="T2" y="T3"/>
              </a:cxn>
              <a:cxn ang="0">
                <a:pos x="T4" y="T5"/>
              </a:cxn>
              <a:cxn ang="0">
                <a:pos x="T6" y="T7"/>
              </a:cxn>
              <a:cxn ang="0">
                <a:pos x="T8" y="T9"/>
              </a:cxn>
              <a:cxn ang="0">
                <a:pos x="T10" y="T11"/>
              </a:cxn>
            </a:cxnLst>
            <a:rect l="0" t="0" r="r" b="b"/>
            <a:pathLst>
              <a:path w="18" h="808">
                <a:moveTo>
                  <a:pt x="0" y="0"/>
                </a:moveTo>
                <a:lnTo>
                  <a:pt x="18" y="0"/>
                </a:lnTo>
                <a:lnTo>
                  <a:pt x="18" y="808"/>
                </a:lnTo>
                <a:lnTo>
                  <a:pt x="0" y="80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3" name="Freeform 42">
            <a:extLst>
              <a:ext uri="{FF2B5EF4-FFF2-40B4-BE49-F238E27FC236}">
                <a16:creationId xmlns:a16="http://schemas.microsoft.com/office/drawing/2014/main" id="{CC36F732-F75F-877C-E07E-26A93DDA5428}"/>
              </a:ext>
            </a:extLst>
          </p:cNvPr>
          <p:cNvSpPr>
            <a:spLocks/>
          </p:cNvSpPr>
          <p:nvPr/>
        </p:nvSpPr>
        <p:spPr bwMode="auto">
          <a:xfrm>
            <a:off x="3230698" y="3841023"/>
            <a:ext cx="28575" cy="1317625"/>
          </a:xfrm>
          <a:custGeom>
            <a:avLst/>
            <a:gdLst>
              <a:gd name="T0" fmla="*/ 0 w 18"/>
              <a:gd name="T1" fmla="*/ 0 h 830"/>
              <a:gd name="T2" fmla="*/ 18 w 18"/>
              <a:gd name="T3" fmla="*/ 0 h 830"/>
              <a:gd name="T4" fmla="*/ 18 w 18"/>
              <a:gd name="T5" fmla="*/ 830 h 830"/>
              <a:gd name="T6" fmla="*/ 0 w 18"/>
              <a:gd name="T7" fmla="*/ 830 h 830"/>
              <a:gd name="T8" fmla="*/ 0 w 18"/>
              <a:gd name="T9" fmla="*/ 0 h 830"/>
              <a:gd name="T10" fmla="*/ 0 w 18"/>
              <a:gd name="T11" fmla="*/ 0 h 830"/>
            </a:gdLst>
            <a:ahLst/>
            <a:cxnLst>
              <a:cxn ang="0">
                <a:pos x="T0" y="T1"/>
              </a:cxn>
              <a:cxn ang="0">
                <a:pos x="T2" y="T3"/>
              </a:cxn>
              <a:cxn ang="0">
                <a:pos x="T4" y="T5"/>
              </a:cxn>
              <a:cxn ang="0">
                <a:pos x="T6" y="T7"/>
              </a:cxn>
              <a:cxn ang="0">
                <a:pos x="T8" y="T9"/>
              </a:cxn>
              <a:cxn ang="0">
                <a:pos x="T10" y="T11"/>
              </a:cxn>
            </a:cxnLst>
            <a:rect l="0" t="0" r="r" b="b"/>
            <a:pathLst>
              <a:path w="18" h="830">
                <a:moveTo>
                  <a:pt x="0" y="0"/>
                </a:moveTo>
                <a:lnTo>
                  <a:pt x="18" y="0"/>
                </a:lnTo>
                <a:lnTo>
                  <a:pt x="18" y="830"/>
                </a:lnTo>
                <a:lnTo>
                  <a:pt x="0" y="83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4" name="Freeform 43">
            <a:extLst>
              <a:ext uri="{FF2B5EF4-FFF2-40B4-BE49-F238E27FC236}">
                <a16:creationId xmlns:a16="http://schemas.microsoft.com/office/drawing/2014/main" id="{09B7AF2E-7E6E-48D1-A2E2-77A76BEAF318}"/>
              </a:ext>
            </a:extLst>
          </p:cNvPr>
          <p:cNvSpPr>
            <a:spLocks/>
          </p:cNvSpPr>
          <p:nvPr/>
        </p:nvSpPr>
        <p:spPr bwMode="auto">
          <a:xfrm>
            <a:off x="3262448" y="3841023"/>
            <a:ext cx="28575" cy="1327150"/>
          </a:xfrm>
          <a:custGeom>
            <a:avLst/>
            <a:gdLst>
              <a:gd name="T0" fmla="*/ 0 w 18"/>
              <a:gd name="T1" fmla="*/ 0 h 836"/>
              <a:gd name="T2" fmla="*/ 18 w 18"/>
              <a:gd name="T3" fmla="*/ 0 h 836"/>
              <a:gd name="T4" fmla="*/ 18 w 18"/>
              <a:gd name="T5" fmla="*/ 836 h 836"/>
              <a:gd name="T6" fmla="*/ 0 w 18"/>
              <a:gd name="T7" fmla="*/ 836 h 836"/>
              <a:gd name="T8" fmla="*/ 0 w 18"/>
              <a:gd name="T9" fmla="*/ 0 h 836"/>
              <a:gd name="T10" fmla="*/ 0 w 18"/>
              <a:gd name="T11" fmla="*/ 0 h 836"/>
            </a:gdLst>
            <a:ahLst/>
            <a:cxnLst>
              <a:cxn ang="0">
                <a:pos x="T0" y="T1"/>
              </a:cxn>
              <a:cxn ang="0">
                <a:pos x="T2" y="T3"/>
              </a:cxn>
              <a:cxn ang="0">
                <a:pos x="T4" y="T5"/>
              </a:cxn>
              <a:cxn ang="0">
                <a:pos x="T6" y="T7"/>
              </a:cxn>
              <a:cxn ang="0">
                <a:pos x="T8" y="T9"/>
              </a:cxn>
              <a:cxn ang="0">
                <a:pos x="T10" y="T11"/>
              </a:cxn>
            </a:cxnLst>
            <a:rect l="0" t="0" r="r" b="b"/>
            <a:pathLst>
              <a:path w="18" h="836">
                <a:moveTo>
                  <a:pt x="0" y="0"/>
                </a:moveTo>
                <a:lnTo>
                  <a:pt x="18" y="0"/>
                </a:lnTo>
                <a:lnTo>
                  <a:pt x="18" y="836"/>
                </a:lnTo>
                <a:lnTo>
                  <a:pt x="0" y="83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5" name="Freeform 44">
            <a:extLst>
              <a:ext uri="{FF2B5EF4-FFF2-40B4-BE49-F238E27FC236}">
                <a16:creationId xmlns:a16="http://schemas.microsoft.com/office/drawing/2014/main" id="{D5ED89CA-8ECA-4D04-77DF-62D9F2F0000A}"/>
              </a:ext>
            </a:extLst>
          </p:cNvPr>
          <p:cNvSpPr>
            <a:spLocks/>
          </p:cNvSpPr>
          <p:nvPr/>
        </p:nvSpPr>
        <p:spPr bwMode="auto">
          <a:xfrm>
            <a:off x="3294198" y="3841023"/>
            <a:ext cx="28575" cy="1327150"/>
          </a:xfrm>
          <a:custGeom>
            <a:avLst/>
            <a:gdLst>
              <a:gd name="T0" fmla="*/ 0 w 18"/>
              <a:gd name="T1" fmla="*/ 0 h 836"/>
              <a:gd name="T2" fmla="*/ 18 w 18"/>
              <a:gd name="T3" fmla="*/ 0 h 836"/>
              <a:gd name="T4" fmla="*/ 18 w 18"/>
              <a:gd name="T5" fmla="*/ 836 h 836"/>
              <a:gd name="T6" fmla="*/ 0 w 18"/>
              <a:gd name="T7" fmla="*/ 836 h 836"/>
              <a:gd name="T8" fmla="*/ 0 w 18"/>
              <a:gd name="T9" fmla="*/ 0 h 836"/>
              <a:gd name="T10" fmla="*/ 0 w 18"/>
              <a:gd name="T11" fmla="*/ 0 h 836"/>
            </a:gdLst>
            <a:ahLst/>
            <a:cxnLst>
              <a:cxn ang="0">
                <a:pos x="T0" y="T1"/>
              </a:cxn>
              <a:cxn ang="0">
                <a:pos x="T2" y="T3"/>
              </a:cxn>
              <a:cxn ang="0">
                <a:pos x="T4" y="T5"/>
              </a:cxn>
              <a:cxn ang="0">
                <a:pos x="T6" y="T7"/>
              </a:cxn>
              <a:cxn ang="0">
                <a:pos x="T8" y="T9"/>
              </a:cxn>
              <a:cxn ang="0">
                <a:pos x="T10" y="T11"/>
              </a:cxn>
            </a:cxnLst>
            <a:rect l="0" t="0" r="r" b="b"/>
            <a:pathLst>
              <a:path w="18" h="836">
                <a:moveTo>
                  <a:pt x="0" y="0"/>
                </a:moveTo>
                <a:lnTo>
                  <a:pt x="18" y="0"/>
                </a:lnTo>
                <a:lnTo>
                  <a:pt x="18" y="836"/>
                </a:lnTo>
                <a:lnTo>
                  <a:pt x="0" y="83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6" name="Freeform 45">
            <a:extLst>
              <a:ext uri="{FF2B5EF4-FFF2-40B4-BE49-F238E27FC236}">
                <a16:creationId xmlns:a16="http://schemas.microsoft.com/office/drawing/2014/main" id="{CD3C8D1C-E6BB-E06C-C6F5-742EDE8CA0BB}"/>
              </a:ext>
            </a:extLst>
          </p:cNvPr>
          <p:cNvSpPr>
            <a:spLocks/>
          </p:cNvSpPr>
          <p:nvPr/>
        </p:nvSpPr>
        <p:spPr bwMode="auto">
          <a:xfrm>
            <a:off x="3325948" y="3841023"/>
            <a:ext cx="28575" cy="1336675"/>
          </a:xfrm>
          <a:custGeom>
            <a:avLst/>
            <a:gdLst>
              <a:gd name="T0" fmla="*/ 0 w 18"/>
              <a:gd name="T1" fmla="*/ 0 h 842"/>
              <a:gd name="T2" fmla="*/ 18 w 18"/>
              <a:gd name="T3" fmla="*/ 0 h 842"/>
              <a:gd name="T4" fmla="*/ 18 w 18"/>
              <a:gd name="T5" fmla="*/ 842 h 842"/>
              <a:gd name="T6" fmla="*/ 0 w 18"/>
              <a:gd name="T7" fmla="*/ 842 h 842"/>
              <a:gd name="T8" fmla="*/ 0 w 18"/>
              <a:gd name="T9" fmla="*/ 0 h 842"/>
              <a:gd name="T10" fmla="*/ 0 w 18"/>
              <a:gd name="T11" fmla="*/ 0 h 842"/>
            </a:gdLst>
            <a:ahLst/>
            <a:cxnLst>
              <a:cxn ang="0">
                <a:pos x="T0" y="T1"/>
              </a:cxn>
              <a:cxn ang="0">
                <a:pos x="T2" y="T3"/>
              </a:cxn>
              <a:cxn ang="0">
                <a:pos x="T4" y="T5"/>
              </a:cxn>
              <a:cxn ang="0">
                <a:pos x="T6" y="T7"/>
              </a:cxn>
              <a:cxn ang="0">
                <a:pos x="T8" y="T9"/>
              </a:cxn>
              <a:cxn ang="0">
                <a:pos x="T10" y="T11"/>
              </a:cxn>
            </a:cxnLst>
            <a:rect l="0" t="0" r="r" b="b"/>
            <a:pathLst>
              <a:path w="18" h="842">
                <a:moveTo>
                  <a:pt x="0" y="0"/>
                </a:moveTo>
                <a:lnTo>
                  <a:pt x="18" y="0"/>
                </a:lnTo>
                <a:lnTo>
                  <a:pt x="18" y="842"/>
                </a:lnTo>
                <a:lnTo>
                  <a:pt x="0" y="8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7" name="Freeform 46">
            <a:extLst>
              <a:ext uri="{FF2B5EF4-FFF2-40B4-BE49-F238E27FC236}">
                <a16:creationId xmlns:a16="http://schemas.microsoft.com/office/drawing/2014/main" id="{4A176AF6-E831-A33A-092E-59419BC840C6}"/>
              </a:ext>
            </a:extLst>
          </p:cNvPr>
          <p:cNvSpPr>
            <a:spLocks/>
          </p:cNvSpPr>
          <p:nvPr/>
        </p:nvSpPr>
        <p:spPr bwMode="auto">
          <a:xfrm>
            <a:off x="3391036" y="3841023"/>
            <a:ext cx="28575" cy="1362075"/>
          </a:xfrm>
          <a:custGeom>
            <a:avLst/>
            <a:gdLst>
              <a:gd name="T0" fmla="*/ 0 w 18"/>
              <a:gd name="T1" fmla="*/ 0 h 858"/>
              <a:gd name="T2" fmla="*/ 18 w 18"/>
              <a:gd name="T3" fmla="*/ 0 h 858"/>
              <a:gd name="T4" fmla="*/ 18 w 18"/>
              <a:gd name="T5" fmla="*/ 858 h 858"/>
              <a:gd name="T6" fmla="*/ 0 w 18"/>
              <a:gd name="T7" fmla="*/ 858 h 858"/>
              <a:gd name="T8" fmla="*/ 0 w 18"/>
              <a:gd name="T9" fmla="*/ 0 h 858"/>
              <a:gd name="T10" fmla="*/ 0 w 18"/>
              <a:gd name="T11" fmla="*/ 0 h 858"/>
            </a:gdLst>
            <a:ahLst/>
            <a:cxnLst>
              <a:cxn ang="0">
                <a:pos x="T0" y="T1"/>
              </a:cxn>
              <a:cxn ang="0">
                <a:pos x="T2" y="T3"/>
              </a:cxn>
              <a:cxn ang="0">
                <a:pos x="T4" y="T5"/>
              </a:cxn>
              <a:cxn ang="0">
                <a:pos x="T6" y="T7"/>
              </a:cxn>
              <a:cxn ang="0">
                <a:pos x="T8" y="T9"/>
              </a:cxn>
              <a:cxn ang="0">
                <a:pos x="T10" y="T11"/>
              </a:cxn>
            </a:cxnLst>
            <a:rect l="0" t="0" r="r" b="b"/>
            <a:pathLst>
              <a:path w="18" h="858">
                <a:moveTo>
                  <a:pt x="0" y="0"/>
                </a:moveTo>
                <a:lnTo>
                  <a:pt x="18" y="0"/>
                </a:lnTo>
                <a:lnTo>
                  <a:pt x="18" y="858"/>
                </a:lnTo>
                <a:lnTo>
                  <a:pt x="0" y="85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8" name="Freeform 47">
            <a:extLst>
              <a:ext uri="{FF2B5EF4-FFF2-40B4-BE49-F238E27FC236}">
                <a16:creationId xmlns:a16="http://schemas.microsoft.com/office/drawing/2014/main" id="{F6AB385A-B920-0722-C956-CA039287DDF5}"/>
              </a:ext>
            </a:extLst>
          </p:cNvPr>
          <p:cNvSpPr>
            <a:spLocks/>
          </p:cNvSpPr>
          <p:nvPr/>
        </p:nvSpPr>
        <p:spPr bwMode="auto">
          <a:xfrm>
            <a:off x="3422786" y="3841023"/>
            <a:ext cx="28575" cy="1371600"/>
          </a:xfrm>
          <a:custGeom>
            <a:avLst/>
            <a:gdLst>
              <a:gd name="T0" fmla="*/ 0 w 18"/>
              <a:gd name="T1" fmla="*/ 0 h 864"/>
              <a:gd name="T2" fmla="*/ 18 w 18"/>
              <a:gd name="T3" fmla="*/ 0 h 864"/>
              <a:gd name="T4" fmla="*/ 18 w 18"/>
              <a:gd name="T5" fmla="*/ 864 h 864"/>
              <a:gd name="T6" fmla="*/ 0 w 18"/>
              <a:gd name="T7" fmla="*/ 864 h 864"/>
              <a:gd name="T8" fmla="*/ 0 w 18"/>
              <a:gd name="T9" fmla="*/ 0 h 864"/>
              <a:gd name="T10" fmla="*/ 0 w 18"/>
              <a:gd name="T11" fmla="*/ 0 h 864"/>
            </a:gdLst>
            <a:ahLst/>
            <a:cxnLst>
              <a:cxn ang="0">
                <a:pos x="T0" y="T1"/>
              </a:cxn>
              <a:cxn ang="0">
                <a:pos x="T2" y="T3"/>
              </a:cxn>
              <a:cxn ang="0">
                <a:pos x="T4" y="T5"/>
              </a:cxn>
              <a:cxn ang="0">
                <a:pos x="T6" y="T7"/>
              </a:cxn>
              <a:cxn ang="0">
                <a:pos x="T8" y="T9"/>
              </a:cxn>
              <a:cxn ang="0">
                <a:pos x="T10" y="T11"/>
              </a:cxn>
            </a:cxnLst>
            <a:rect l="0" t="0" r="r" b="b"/>
            <a:pathLst>
              <a:path w="18" h="864">
                <a:moveTo>
                  <a:pt x="0" y="0"/>
                </a:moveTo>
                <a:lnTo>
                  <a:pt x="18" y="0"/>
                </a:lnTo>
                <a:lnTo>
                  <a:pt x="18" y="864"/>
                </a:lnTo>
                <a:lnTo>
                  <a:pt x="0" y="86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9" name="Freeform 48">
            <a:extLst>
              <a:ext uri="{FF2B5EF4-FFF2-40B4-BE49-F238E27FC236}">
                <a16:creationId xmlns:a16="http://schemas.microsoft.com/office/drawing/2014/main" id="{2ECB14A6-8236-D90B-DDE6-2C3149BE8053}"/>
              </a:ext>
            </a:extLst>
          </p:cNvPr>
          <p:cNvSpPr>
            <a:spLocks/>
          </p:cNvSpPr>
          <p:nvPr/>
        </p:nvSpPr>
        <p:spPr bwMode="auto">
          <a:xfrm>
            <a:off x="3454536" y="3841023"/>
            <a:ext cx="28575" cy="1371600"/>
          </a:xfrm>
          <a:custGeom>
            <a:avLst/>
            <a:gdLst>
              <a:gd name="T0" fmla="*/ 0 w 18"/>
              <a:gd name="T1" fmla="*/ 0 h 864"/>
              <a:gd name="T2" fmla="*/ 18 w 18"/>
              <a:gd name="T3" fmla="*/ 0 h 864"/>
              <a:gd name="T4" fmla="*/ 18 w 18"/>
              <a:gd name="T5" fmla="*/ 864 h 864"/>
              <a:gd name="T6" fmla="*/ 0 w 18"/>
              <a:gd name="T7" fmla="*/ 864 h 864"/>
              <a:gd name="T8" fmla="*/ 0 w 18"/>
              <a:gd name="T9" fmla="*/ 0 h 864"/>
              <a:gd name="T10" fmla="*/ 0 w 18"/>
              <a:gd name="T11" fmla="*/ 0 h 864"/>
            </a:gdLst>
            <a:ahLst/>
            <a:cxnLst>
              <a:cxn ang="0">
                <a:pos x="T0" y="T1"/>
              </a:cxn>
              <a:cxn ang="0">
                <a:pos x="T2" y="T3"/>
              </a:cxn>
              <a:cxn ang="0">
                <a:pos x="T4" y="T5"/>
              </a:cxn>
              <a:cxn ang="0">
                <a:pos x="T6" y="T7"/>
              </a:cxn>
              <a:cxn ang="0">
                <a:pos x="T8" y="T9"/>
              </a:cxn>
              <a:cxn ang="0">
                <a:pos x="T10" y="T11"/>
              </a:cxn>
            </a:cxnLst>
            <a:rect l="0" t="0" r="r" b="b"/>
            <a:pathLst>
              <a:path w="18" h="864">
                <a:moveTo>
                  <a:pt x="0" y="0"/>
                </a:moveTo>
                <a:lnTo>
                  <a:pt x="18" y="0"/>
                </a:lnTo>
                <a:lnTo>
                  <a:pt x="18" y="864"/>
                </a:lnTo>
                <a:lnTo>
                  <a:pt x="0" y="86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0" name="Freeform 49">
            <a:extLst>
              <a:ext uri="{FF2B5EF4-FFF2-40B4-BE49-F238E27FC236}">
                <a16:creationId xmlns:a16="http://schemas.microsoft.com/office/drawing/2014/main" id="{3AC15818-E37C-1402-D6EF-8F0EEE767FFA}"/>
              </a:ext>
            </a:extLst>
          </p:cNvPr>
          <p:cNvSpPr>
            <a:spLocks/>
          </p:cNvSpPr>
          <p:nvPr/>
        </p:nvSpPr>
        <p:spPr bwMode="auto">
          <a:xfrm>
            <a:off x="3486286" y="3841023"/>
            <a:ext cx="28575" cy="1371600"/>
          </a:xfrm>
          <a:custGeom>
            <a:avLst/>
            <a:gdLst>
              <a:gd name="T0" fmla="*/ 0 w 18"/>
              <a:gd name="T1" fmla="*/ 0 h 864"/>
              <a:gd name="T2" fmla="*/ 18 w 18"/>
              <a:gd name="T3" fmla="*/ 0 h 864"/>
              <a:gd name="T4" fmla="*/ 18 w 18"/>
              <a:gd name="T5" fmla="*/ 864 h 864"/>
              <a:gd name="T6" fmla="*/ 0 w 18"/>
              <a:gd name="T7" fmla="*/ 864 h 864"/>
              <a:gd name="T8" fmla="*/ 0 w 18"/>
              <a:gd name="T9" fmla="*/ 0 h 864"/>
              <a:gd name="T10" fmla="*/ 0 w 18"/>
              <a:gd name="T11" fmla="*/ 0 h 864"/>
            </a:gdLst>
            <a:ahLst/>
            <a:cxnLst>
              <a:cxn ang="0">
                <a:pos x="T0" y="T1"/>
              </a:cxn>
              <a:cxn ang="0">
                <a:pos x="T2" y="T3"/>
              </a:cxn>
              <a:cxn ang="0">
                <a:pos x="T4" y="T5"/>
              </a:cxn>
              <a:cxn ang="0">
                <a:pos x="T6" y="T7"/>
              </a:cxn>
              <a:cxn ang="0">
                <a:pos x="T8" y="T9"/>
              </a:cxn>
              <a:cxn ang="0">
                <a:pos x="T10" y="T11"/>
              </a:cxn>
            </a:cxnLst>
            <a:rect l="0" t="0" r="r" b="b"/>
            <a:pathLst>
              <a:path w="18" h="864">
                <a:moveTo>
                  <a:pt x="0" y="0"/>
                </a:moveTo>
                <a:lnTo>
                  <a:pt x="18" y="0"/>
                </a:lnTo>
                <a:lnTo>
                  <a:pt x="18" y="864"/>
                </a:lnTo>
                <a:lnTo>
                  <a:pt x="0" y="86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1" name="Freeform 50">
            <a:extLst>
              <a:ext uri="{FF2B5EF4-FFF2-40B4-BE49-F238E27FC236}">
                <a16:creationId xmlns:a16="http://schemas.microsoft.com/office/drawing/2014/main" id="{837086E3-DF52-FBDB-5E20-D9F9854B17B1}"/>
              </a:ext>
            </a:extLst>
          </p:cNvPr>
          <p:cNvSpPr>
            <a:spLocks/>
          </p:cNvSpPr>
          <p:nvPr/>
        </p:nvSpPr>
        <p:spPr bwMode="auto">
          <a:xfrm>
            <a:off x="3518036" y="3841023"/>
            <a:ext cx="28575" cy="1371600"/>
          </a:xfrm>
          <a:custGeom>
            <a:avLst/>
            <a:gdLst>
              <a:gd name="T0" fmla="*/ 0 w 18"/>
              <a:gd name="T1" fmla="*/ 0 h 864"/>
              <a:gd name="T2" fmla="*/ 18 w 18"/>
              <a:gd name="T3" fmla="*/ 0 h 864"/>
              <a:gd name="T4" fmla="*/ 18 w 18"/>
              <a:gd name="T5" fmla="*/ 864 h 864"/>
              <a:gd name="T6" fmla="*/ 0 w 18"/>
              <a:gd name="T7" fmla="*/ 864 h 864"/>
              <a:gd name="T8" fmla="*/ 0 w 18"/>
              <a:gd name="T9" fmla="*/ 0 h 864"/>
              <a:gd name="T10" fmla="*/ 0 w 18"/>
              <a:gd name="T11" fmla="*/ 0 h 864"/>
            </a:gdLst>
            <a:ahLst/>
            <a:cxnLst>
              <a:cxn ang="0">
                <a:pos x="T0" y="T1"/>
              </a:cxn>
              <a:cxn ang="0">
                <a:pos x="T2" y="T3"/>
              </a:cxn>
              <a:cxn ang="0">
                <a:pos x="T4" y="T5"/>
              </a:cxn>
              <a:cxn ang="0">
                <a:pos x="T6" y="T7"/>
              </a:cxn>
              <a:cxn ang="0">
                <a:pos x="T8" y="T9"/>
              </a:cxn>
              <a:cxn ang="0">
                <a:pos x="T10" y="T11"/>
              </a:cxn>
            </a:cxnLst>
            <a:rect l="0" t="0" r="r" b="b"/>
            <a:pathLst>
              <a:path w="18" h="864">
                <a:moveTo>
                  <a:pt x="0" y="0"/>
                </a:moveTo>
                <a:lnTo>
                  <a:pt x="18" y="0"/>
                </a:lnTo>
                <a:lnTo>
                  <a:pt x="18" y="864"/>
                </a:lnTo>
                <a:lnTo>
                  <a:pt x="0" y="86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2" name="Freeform 51">
            <a:extLst>
              <a:ext uri="{FF2B5EF4-FFF2-40B4-BE49-F238E27FC236}">
                <a16:creationId xmlns:a16="http://schemas.microsoft.com/office/drawing/2014/main" id="{31352EA7-5DCE-63B1-6B94-4BD928873527}"/>
              </a:ext>
            </a:extLst>
          </p:cNvPr>
          <p:cNvSpPr>
            <a:spLocks/>
          </p:cNvSpPr>
          <p:nvPr/>
        </p:nvSpPr>
        <p:spPr bwMode="auto">
          <a:xfrm>
            <a:off x="3549786" y="3841023"/>
            <a:ext cx="28575" cy="1384300"/>
          </a:xfrm>
          <a:custGeom>
            <a:avLst/>
            <a:gdLst>
              <a:gd name="T0" fmla="*/ 0 w 18"/>
              <a:gd name="T1" fmla="*/ 0 h 872"/>
              <a:gd name="T2" fmla="*/ 18 w 18"/>
              <a:gd name="T3" fmla="*/ 0 h 872"/>
              <a:gd name="T4" fmla="*/ 18 w 18"/>
              <a:gd name="T5" fmla="*/ 872 h 872"/>
              <a:gd name="T6" fmla="*/ 0 w 18"/>
              <a:gd name="T7" fmla="*/ 872 h 872"/>
              <a:gd name="T8" fmla="*/ 0 w 18"/>
              <a:gd name="T9" fmla="*/ 0 h 872"/>
              <a:gd name="T10" fmla="*/ 0 w 18"/>
              <a:gd name="T11" fmla="*/ 0 h 872"/>
            </a:gdLst>
            <a:ahLst/>
            <a:cxnLst>
              <a:cxn ang="0">
                <a:pos x="T0" y="T1"/>
              </a:cxn>
              <a:cxn ang="0">
                <a:pos x="T2" y="T3"/>
              </a:cxn>
              <a:cxn ang="0">
                <a:pos x="T4" y="T5"/>
              </a:cxn>
              <a:cxn ang="0">
                <a:pos x="T6" y="T7"/>
              </a:cxn>
              <a:cxn ang="0">
                <a:pos x="T8" y="T9"/>
              </a:cxn>
              <a:cxn ang="0">
                <a:pos x="T10" y="T11"/>
              </a:cxn>
            </a:cxnLst>
            <a:rect l="0" t="0" r="r" b="b"/>
            <a:pathLst>
              <a:path w="18" h="872">
                <a:moveTo>
                  <a:pt x="0" y="0"/>
                </a:moveTo>
                <a:lnTo>
                  <a:pt x="18" y="0"/>
                </a:lnTo>
                <a:lnTo>
                  <a:pt x="18" y="872"/>
                </a:lnTo>
                <a:lnTo>
                  <a:pt x="0" y="87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3" name="Freeform 52">
            <a:extLst>
              <a:ext uri="{FF2B5EF4-FFF2-40B4-BE49-F238E27FC236}">
                <a16:creationId xmlns:a16="http://schemas.microsoft.com/office/drawing/2014/main" id="{3009C2FE-2ABD-5A25-403A-AA61C234185D}"/>
              </a:ext>
            </a:extLst>
          </p:cNvPr>
          <p:cNvSpPr>
            <a:spLocks/>
          </p:cNvSpPr>
          <p:nvPr/>
        </p:nvSpPr>
        <p:spPr bwMode="auto">
          <a:xfrm>
            <a:off x="3581536" y="3841023"/>
            <a:ext cx="28575" cy="1387475"/>
          </a:xfrm>
          <a:custGeom>
            <a:avLst/>
            <a:gdLst>
              <a:gd name="T0" fmla="*/ 0 w 18"/>
              <a:gd name="T1" fmla="*/ 0 h 874"/>
              <a:gd name="T2" fmla="*/ 18 w 18"/>
              <a:gd name="T3" fmla="*/ 0 h 874"/>
              <a:gd name="T4" fmla="*/ 18 w 18"/>
              <a:gd name="T5" fmla="*/ 874 h 874"/>
              <a:gd name="T6" fmla="*/ 0 w 18"/>
              <a:gd name="T7" fmla="*/ 874 h 874"/>
              <a:gd name="T8" fmla="*/ 0 w 18"/>
              <a:gd name="T9" fmla="*/ 0 h 874"/>
              <a:gd name="T10" fmla="*/ 0 w 18"/>
              <a:gd name="T11" fmla="*/ 0 h 874"/>
            </a:gdLst>
            <a:ahLst/>
            <a:cxnLst>
              <a:cxn ang="0">
                <a:pos x="T0" y="T1"/>
              </a:cxn>
              <a:cxn ang="0">
                <a:pos x="T2" y="T3"/>
              </a:cxn>
              <a:cxn ang="0">
                <a:pos x="T4" y="T5"/>
              </a:cxn>
              <a:cxn ang="0">
                <a:pos x="T6" y="T7"/>
              </a:cxn>
              <a:cxn ang="0">
                <a:pos x="T8" y="T9"/>
              </a:cxn>
              <a:cxn ang="0">
                <a:pos x="T10" y="T11"/>
              </a:cxn>
            </a:cxnLst>
            <a:rect l="0" t="0" r="r" b="b"/>
            <a:pathLst>
              <a:path w="18" h="874">
                <a:moveTo>
                  <a:pt x="0" y="0"/>
                </a:moveTo>
                <a:lnTo>
                  <a:pt x="18" y="0"/>
                </a:lnTo>
                <a:lnTo>
                  <a:pt x="18" y="874"/>
                </a:lnTo>
                <a:lnTo>
                  <a:pt x="0" y="87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4" name="Freeform 53">
            <a:extLst>
              <a:ext uri="{FF2B5EF4-FFF2-40B4-BE49-F238E27FC236}">
                <a16:creationId xmlns:a16="http://schemas.microsoft.com/office/drawing/2014/main" id="{59499034-227F-D3A5-0148-E930305D9D3F}"/>
              </a:ext>
            </a:extLst>
          </p:cNvPr>
          <p:cNvSpPr>
            <a:spLocks/>
          </p:cNvSpPr>
          <p:nvPr/>
        </p:nvSpPr>
        <p:spPr bwMode="auto">
          <a:xfrm>
            <a:off x="3613286" y="3841023"/>
            <a:ext cx="28575" cy="1387475"/>
          </a:xfrm>
          <a:custGeom>
            <a:avLst/>
            <a:gdLst>
              <a:gd name="T0" fmla="*/ 0 w 18"/>
              <a:gd name="T1" fmla="*/ 0 h 874"/>
              <a:gd name="T2" fmla="*/ 18 w 18"/>
              <a:gd name="T3" fmla="*/ 0 h 874"/>
              <a:gd name="T4" fmla="*/ 18 w 18"/>
              <a:gd name="T5" fmla="*/ 874 h 874"/>
              <a:gd name="T6" fmla="*/ 0 w 18"/>
              <a:gd name="T7" fmla="*/ 874 h 874"/>
              <a:gd name="T8" fmla="*/ 0 w 18"/>
              <a:gd name="T9" fmla="*/ 0 h 874"/>
              <a:gd name="T10" fmla="*/ 0 w 18"/>
              <a:gd name="T11" fmla="*/ 0 h 874"/>
            </a:gdLst>
            <a:ahLst/>
            <a:cxnLst>
              <a:cxn ang="0">
                <a:pos x="T0" y="T1"/>
              </a:cxn>
              <a:cxn ang="0">
                <a:pos x="T2" y="T3"/>
              </a:cxn>
              <a:cxn ang="0">
                <a:pos x="T4" y="T5"/>
              </a:cxn>
              <a:cxn ang="0">
                <a:pos x="T6" y="T7"/>
              </a:cxn>
              <a:cxn ang="0">
                <a:pos x="T8" y="T9"/>
              </a:cxn>
              <a:cxn ang="0">
                <a:pos x="T10" y="T11"/>
              </a:cxn>
            </a:cxnLst>
            <a:rect l="0" t="0" r="r" b="b"/>
            <a:pathLst>
              <a:path w="18" h="874">
                <a:moveTo>
                  <a:pt x="0" y="0"/>
                </a:moveTo>
                <a:lnTo>
                  <a:pt x="18" y="0"/>
                </a:lnTo>
                <a:lnTo>
                  <a:pt x="18" y="874"/>
                </a:lnTo>
                <a:lnTo>
                  <a:pt x="0" y="87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5" name="Freeform 54">
            <a:extLst>
              <a:ext uri="{FF2B5EF4-FFF2-40B4-BE49-F238E27FC236}">
                <a16:creationId xmlns:a16="http://schemas.microsoft.com/office/drawing/2014/main" id="{C3BE969B-1BF9-A218-6D4C-F3CFCD26ECE4}"/>
              </a:ext>
            </a:extLst>
          </p:cNvPr>
          <p:cNvSpPr>
            <a:spLocks/>
          </p:cNvSpPr>
          <p:nvPr/>
        </p:nvSpPr>
        <p:spPr bwMode="auto">
          <a:xfrm>
            <a:off x="3676786" y="3841023"/>
            <a:ext cx="28575" cy="1406525"/>
          </a:xfrm>
          <a:custGeom>
            <a:avLst/>
            <a:gdLst>
              <a:gd name="T0" fmla="*/ 0 w 18"/>
              <a:gd name="T1" fmla="*/ 0 h 886"/>
              <a:gd name="T2" fmla="*/ 18 w 18"/>
              <a:gd name="T3" fmla="*/ 0 h 886"/>
              <a:gd name="T4" fmla="*/ 18 w 18"/>
              <a:gd name="T5" fmla="*/ 886 h 886"/>
              <a:gd name="T6" fmla="*/ 0 w 18"/>
              <a:gd name="T7" fmla="*/ 886 h 886"/>
              <a:gd name="T8" fmla="*/ 0 w 18"/>
              <a:gd name="T9" fmla="*/ 0 h 886"/>
              <a:gd name="T10" fmla="*/ 0 w 18"/>
              <a:gd name="T11" fmla="*/ 0 h 886"/>
            </a:gdLst>
            <a:ahLst/>
            <a:cxnLst>
              <a:cxn ang="0">
                <a:pos x="T0" y="T1"/>
              </a:cxn>
              <a:cxn ang="0">
                <a:pos x="T2" y="T3"/>
              </a:cxn>
              <a:cxn ang="0">
                <a:pos x="T4" y="T5"/>
              </a:cxn>
              <a:cxn ang="0">
                <a:pos x="T6" y="T7"/>
              </a:cxn>
              <a:cxn ang="0">
                <a:pos x="T8" y="T9"/>
              </a:cxn>
              <a:cxn ang="0">
                <a:pos x="T10" y="T11"/>
              </a:cxn>
            </a:cxnLst>
            <a:rect l="0" t="0" r="r" b="b"/>
            <a:pathLst>
              <a:path w="18" h="886">
                <a:moveTo>
                  <a:pt x="0" y="0"/>
                </a:moveTo>
                <a:lnTo>
                  <a:pt x="18" y="0"/>
                </a:lnTo>
                <a:lnTo>
                  <a:pt x="18" y="886"/>
                </a:lnTo>
                <a:lnTo>
                  <a:pt x="0" y="88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6" name="Freeform 55">
            <a:extLst>
              <a:ext uri="{FF2B5EF4-FFF2-40B4-BE49-F238E27FC236}">
                <a16:creationId xmlns:a16="http://schemas.microsoft.com/office/drawing/2014/main" id="{B0EED37B-BBD7-FED4-2931-4D72830B83C6}"/>
              </a:ext>
            </a:extLst>
          </p:cNvPr>
          <p:cNvSpPr>
            <a:spLocks/>
          </p:cNvSpPr>
          <p:nvPr/>
        </p:nvSpPr>
        <p:spPr bwMode="auto">
          <a:xfrm>
            <a:off x="3708536" y="3841023"/>
            <a:ext cx="28575" cy="1419225"/>
          </a:xfrm>
          <a:custGeom>
            <a:avLst/>
            <a:gdLst>
              <a:gd name="T0" fmla="*/ 0 w 18"/>
              <a:gd name="T1" fmla="*/ 0 h 894"/>
              <a:gd name="T2" fmla="*/ 18 w 18"/>
              <a:gd name="T3" fmla="*/ 0 h 894"/>
              <a:gd name="T4" fmla="*/ 18 w 18"/>
              <a:gd name="T5" fmla="*/ 894 h 894"/>
              <a:gd name="T6" fmla="*/ 0 w 18"/>
              <a:gd name="T7" fmla="*/ 894 h 894"/>
              <a:gd name="T8" fmla="*/ 0 w 18"/>
              <a:gd name="T9" fmla="*/ 0 h 894"/>
              <a:gd name="T10" fmla="*/ 0 w 18"/>
              <a:gd name="T11" fmla="*/ 0 h 894"/>
            </a:gdLst>
            <a:ahLst/>
            <a:cxnLst>
              <a:cxn ang="0">
                <a:pos x="T0" y="T1"/>
              </a:cxn>
              <a:cxn ang="0">
                <a:pos x="T2" y="T3"/>
              </a:cxn>
              <a:cxn ang="0">
                <a:pos x="T4" y="T5"/>
              </a:cxn>
              <a:cxn ang="0">
                <a:pos x="T6" y="T7"/>
              </a:cxn>
              <a:cxn ang="0">
                <a:pos x="T8" y="T9"/>
              </a:cxn>
              <a:cxn ang="0">
                <a:pos x="T10" y="T11"/>
              </a:cxn>
            </a:cxnLst>
            <a:rect l="0" t="0" r="r" b="b"/>
            <a:pathLst>
              <a:path w="18" h="894">
                <a:moveTo>
                  <a:pt x="0" y="0"/>
                </a:moveTo>
                <a:lnTo>
                  <a:pt x="18" y="0"/>
                </a:lnTo>
                <a:lnTo>
                  <a:pt x="18" y="894"/>
                </a:lnTo>
                <a:lnTo>
                  <a:pt x="0" y="89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7" name="Freeform 56">
            <a:extLst>
              <a:ext uri="{FF2B5EF4-FFF2-40B4-BE49-F238E27FC236}">
                <a16:creationId xmlns:a16="http://schemas.microsoft.com/office/drawing/2014/main" id="{A2EB5774-2D8B-1CDC-940F-5E11D7C7ACBF}"/>
              </a:ext>
            </a:extLst>
          </p:cNvPr>
          <p:cNvSpPr>
            <a:spLocks/>
          </p:cNvSpPr>
          <p:nvPr/>
        </p:nvSpPr>
        <p:spPr bwMode="auto">
          <a:xfrm>
            <a:off x="3740286" y="3841023"/>
            <a:ext cx="28575" cy="1419225"/>
          </a:xfrm>
          <a:custGeom>
            <a:avLst/>
            <a:gdLst>
              <a:gd name="T0" fmla="*/ 0 w 18"/>
              <a:gd name="T1" fmla="*/ 0 h 894"/>
              <a:gd name="T2" fmla="*/ 18 w 18"/>
              <a:gd name="T3" fmla="*/ 0 h 894"/>
              <a:gd name="T4" fmla="*/ 18 w 18"/>
              <a:gd name="T5" fmla="*/ 894 h 894"/>
              <a:gd name="T6" fmla="*/ 0 w 18"/>
              <a:gd name="T7" fmla="*/ 894 h 894"/>
              <a:gd name="T8" fmla="*/ 0 w 18"/>
              <a:gd name="T9" fmla="*/ 0 h 894"/>
              <a:gd name="T10" fmla="*/ 0 w 18"/>
              <a:gd name="T11" fmla="*/ 0 h 894"/>
            </a:gdLst>
            <a:ahLst/>
            <a:cxnLst>
              <a:cxn ang="0">
                <a:pos x="T0" y="T1"/>
              </a:cxn>
              <a:cxn ang="0">
                <a:pos x="T2" y="T3"/>
              </a:cxn>
              <a:cxn ang="0">
                <a:pos x="T4" y="T5"/>
              </a:cxn>
              <a:cxn ang="0">
                <a:pos x="T6" y="T7"/>
              </a:cxn>
              <a:cxn ang="0">
                <a:pos x="T8" y="T9"/>
              </a:cxn>
              <a:cxn ang="0">
                <a:pos x="T10" y="T11"/>
              </a:cxn>
            </a:cxnLst>
            <a:rect l="0" t="0" r="r" b="b"/>
            <a:pathLst>
              <a:path w="18" h="894">
                <a:moveTo>
                  <a:pt x="0" y="0"/>
                </a:moveTo>
                <a:lnTo>
                  <a:pt x="18" y="0"/>
                </a:lnTo>
                <a:lnTo>
                  <a:pt x="18" y="894"/>
                </a:lnTo>
                <a:lnTo>
                  <a:pt x="0" y="89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8" name="Freeform 57">
            <a:extLst>
              <a:ext uri="{FF2B5EF4-FFF2-40B4-BE49-F238E27FC236}">
                <a16:creationId xmlns:a16="http://schemas.microsoft.com/office/drawing/2014/main" id="{DFE297BA-30F1-A0AB-595A-7E56659855D4}"/>
              </a:ext>
            </a:extLst>
          </p:cNvPr>
          <p:cNvSpPr>
            <a:spLocks/>
          </p:cNvSpPr>
          <p:nvPr/>
        </p:nvSpPr>
        <p:spPr bwMode="auto">
          <a:xfrm>
            <a:off x="3772036" y="3841023"/>
            <a:ext cx="28575" cy="1428750"/>
          </a:xfrm>
          <a:custGeom>
            <a:avLst/>
            <a:gdLst>
              <a:gd name="T0" fmla="*/ 0 w 18"/>
              <a:gd name="T1" fmla="*/ 0 h 900"/>
              <a:gd name="T2" fmla="*/ 18 w 18"/>
              <a:gd name="T3" fmla="*/ 0 h 900"/>
              <a:gd name="T4" fmla="*/ 18 w 18"/>
              <a:gd name="T5" fmla="*/ 900 h 900"/>
              <a:gd name="T6" fmla="*/ 0 w 18"/>
              <a:gd name="T7" fmla="*/ 900 h 900"/>
              <a:gd name="T8" fmla="*/ 0 w 18"/>
              <a:gd name="T9" fmla="*/ 0 h 900"/>
              <a:gd name="T10" fmla="*/ 0 w 18"/>
              <a:gd name="T11" fmla="*/ 0 h 900"/>
            </a:gdLst>
            <a:ahLst/>
            <a:cxnLst>
              <a:cxn ang="0">
                <a:pos x="T0" y="T1"/>
              </a:cxn>
              <a:cxn ang="0">
                <a:pos x="T2" y="T3"/>
              </a:cxn>
              <a:cxn ang="0">
                <a:pos x="T4" y="T5"/>
              </a:cxn>
              <a:cxn ang="0">
                <a:pos x="T6" y="T7"/>
              </a:cxn>
              <a:cxn ang="0">
                <a:pos x="T8" y="T9"/>
              </a:cxn>
              <a:cxn ang="0">
                <a:pos x="T10" y="T11"/>
              </a:cxn>
            </a:cxnLst>
            <a:rect l="0" t="0" r="r" b="b"/>
            <a:pathLst>
              <a:path w="18" h="900">
                <a:moveTo>
                  <a:pt x="0" y="0"/>
                </a:moveTo>
                <a:lnTo>
                  <a:pt x="18" y="0"/>
                </a:lnTo>
                <a:lnTo>
                  <a:pt x="18" y="900"/>
                </a:lnTo>
                <a:lnTo>
                  <a:pt x="0" y="90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9" name="Freeform 58">
            <a:extLst>
              <a:ext uri="{FF2B5EF4-FFF2-40B4-BE49-F238E27FC236}">
                <a16:creationId xmlns:a16="http://schemas.microsoft.com/office/drawing/2014/main" id="{32D759E5-4389-9408-3D18-FE0A794D8967}"/>
              </a:ext>
            </a:extLst>
          </p:cNvPr>
          <p:cNvSpPr>
            <a:spLocks/>
          </p:cNvSpPr>
          <p:nvPr/>
        </p:nvSpPr>
        <p:spPr bwMode="auto">
          <a:xfrm>
            <a:off x="3803786" y="3841023"/>
            <a:ext cx="28575" cy="1428750"/>
          </a:xfrm>
          <a:custGeom>
            <a:avLst/>
            <a:gdLst>
              <a:gd name="T0" fmla="*/ 0 w 18"/>
              <a:gd name="T1" fmla="*/ 0 h 900"/>
              <a:gd name="T2" fmla="*/ 18 w 18"/>
              <a:gd name="T3" fmla="*/ 0 h 900"/>
              <a:gd name="T4" fmla="*/ 18 w 18"/>
              <a:gd name="T5" fmla="*/ 900 h 900"/>
              <a:gd name="T6" fmla="*/ 0 w 18"/>
              <a:gd name="T7" fmla="*/ 900 h 900"/>
              <a:gd name="T8" fmla="*/ 0 w 18"/>
              <a:gd name="T9" fmla="*/ 0 h 900"/>
              <a:gd name="T10" fmla="*/ 0 w 18"/>
              <a:gd name="T11" fmla="*/ 0 h 900"/>
            </a:gdLst>
            <a:ahLst/>
            <a:cxnLst>
              <a:cxn ang="0">
                <a:pos x="T0" y="T1"/>
              </a:cxn>
              <a:cxn ang="0">
                <a:pos x="T2" y="T3"/>
              </a:cxn>
              <a:cxn ang="0">
                <a:pos x="T4" y="T5"/>
              </a:cxn>
              <a:cxn ang="0">
                <a:pos x="T6" y="T7"/>
              </a:cxn>
              <a:cxn ang="0">
                <a:pos x="T8" y="T9"/>
              </a:cxn>
              <a:cxn ang="0">
                <a:pos x="T10" y="T11"/>
              </a:cxn>
            </a:cxnLst>
            <a:rect l="0" t="0" r="r" b="b"/>
            <a:pathLst>
              <a:path w="18" h="900">
                <a:moveTo>
                  <a:pt x="0" y="0"/>
                </a:moveTo>
                <a:lnTo>
                  <a:pt x="18" y="0"/>
                </a:lnTo>
                <a:lnTo>
                  <a:pt x="18" y="900"/>
                </a:lnTo>
                <a:lnTo>
                  <a:pt x="0" y="90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0" name="Freeform 59">
            <a:extLst>
              <a:ext uri="{FF2B5EF4-FFF2-40B4-BE49-F238E27FC236}">
                <a16:creationId xmlns:a16="http://schemas.microsoft.com/office/drawing/2014/main" id="{E1E5D9EF-80C0-A4BB-0B5B-EB5B905B12B9}"/>
              </a:ext>
            </a:extLst>
          </p:cNvPr>
          <p:cNvSpPr>
            <a:spLocks/>
          </p:cNvSpPr>
          <p:nvPr/>
        </p:nvSpPr>
        <p:spPr bwMode="auto">
          <a:xfrm>
            <a:off x="3835536" y="3841023"/>
            <a:ext cx="30162" cy="1428750"/>
          </a:xfrm>
          <a:custGeom>
            <a:avLst/>
            <a:gdLst>
              <a:gd name="T0" fmla="*/ 0 w 19"/>
              <a:gd name="T1" fmla="*/ 0 h 900"/>
              <a:gd name="T2" fmla="*/ 19 w 19"/>
              <a:gd name="T3" fmla="*/ 0 h 900"/>
              <a:gd name="T4" fmla="*/ 19 w 19"/>
              <a:gd name="T5" fmla="*/ 900 h 900"/>
              <a:gd name="T6" fmla="*/ 0 w 19"/>
              <a:gd name="T7" fmla="*/ 900 h 900"/>
              <a:gd name="T8" fmla="*/ 0 w 19"/>
              <a:gd name="T9" fmla="*/ 0 h 900"/>
              <a:gd name="T10" fmla="*/ 0 w 19"/>
              <a:gd name="T11" fmla="*/ 0 h 900"/>
            </a:gdLst>
            <a:ahLst/>
            <a:cxnLst>
              <a:cxn ang="0">
                <a:pos x="T0" y="T1"/>
              </a:cxn>
              <a:cxn ang="0">
                <a:pos x="T2" y="T3"/>
              </a:cxn>
              <a:cxn ang="0">
                <a:pos x="T4" y="T5"/>
              </a:cxn>
              <a:cxn ang="0">
                <a:pos x="T6" y="T7"/>
              </a:cxn>
              <a:cxn ang="0">
                <a:pos x="T8" y="T9"/>
              </a:cxn>
              <a:cxn ang="0">
                <a:pos x="T10" y="T11"/>
              </a:cxn>
            </a:cxnLst>
            <a:rect l="0" t="0" r="r" b="b"/>
            <a:pathLst>
              <a:path w="19" h="900">
                <a:moveTo>
                  <a:pt x="0" y="0"/>
                </a:moveTo>
                <a:lnTo>
                  <a:pt x="19" y="0"/>
                </a:lnTo>
                <a:lnTo>
                  <a:pt x="19" y="900"/>
                </a:lnTo>
                <a:lnTo>
                  <a:pt x="0" y="90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1" name="Freeform 60">
            <a:extLst>
              <a:ext uri="{FF2B5EF4-FFF2-40B4-BE49-F238E27FC236}">
                <a16:creationId xmlns:a16="http://schemas.microsoft.com/office/drawing/2014/main" id="{1BF9B064-604C-7807-86A9-542A0B87BC29}"/>
              </a:ext>
            </a:extLst>
          </p:cNvPr>
          <p:cNvSpPr>
            <a:spLocks/>
          </p:cNvSpPr>
          <p:nvPr/>
        </p:nvSpPr>
        <p:spPr bwMode="auto">
          <a:xfrm>
            <a:off x="3868873" y="3841023"/>
            <a:ext cx="28575" cy="1428750"/>
          </a:xfrm>
          <a:custGeom>
            <a:avLst/>
            <a:gdLst>
              <a:gd name="T0" fmla="*/ 0 w 18"/>
              <a:gd name="T1" fmla="*/ 0 h 900"/>
              <a:gd name="T2" fmla="*/ 18 w 18"/>
              <a:gd name="T3" fmla="*/ 0 h 900"/>
              <a:gd name="T4" fmla="*/ 18 w 18"/>
              <a:gd name="T5" fmla="*/ 900 h 900"/>
              <a:gd name="T6" fmla="*/ 0 w 18"/>
              <a:gd name="T7" fmla="*/ 900 h 900"/>
              <a:gd name="T8" fmla="*/ 0 w 18"/>
              <a:gd name="T9" fmla="*/ 0 h 900"/>
              <a:gd name="T10" fmla="*/ 0 w 18"/>
              <a:gd name="T11" fmla="*/ 0 h 900"/>
            </a:gdLst>
            <a:ahLst/>
            <a:cxnLst>
              <a:cxn ang="0">
                <a:pos x="T0" y="T1"/>
              </a:cxn>
              <a:cxn ang="0">
                <a:pos x="T2" y="T3"/>
              </a:cxn>
              <a:cxn ang="0">
                <a:pos x="T4" y="T5"/>
              </a:cxn>
              <a:cxn ang="0">
                <a:pos x="T6" y="T7"/>
              </a:cxn>
              <a:cxn ang="0">
                <a:pos x="T8" y="T9"/>
              </a:cxn>
              <a:cxn ang="0">
                <a:pos x="T10" y="T11"/>
              </a:cxn>
            </a:cxnLst>
            <a:rect l="0" t="0" r="r" b="b"/>
            <a:pathLst>
              <a:path w="18" h="900">
                <a:moveTo>
                  <a:pt x="0" y="0"/>
                </a:moveTo>
                <a:lnTo>
                  <a:pt x="18" y="0"/>
                </a:lnTo>
                <a:lnTo>
                  <a:pt x="18" y="900"/>
                </a:lnTo>
                <a:lnTo>
                  <a:pt x="0" y="90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2" name="Freeform 61">
            <a:extLst>
              <a:ext uri="{FF2B5EF4-FFF2-40B4-BE49-F238E27FC236}">
                <a16:creationId xmlns:a16="http://schemas.microsoft.com/office/drawing/2014/main" id="{2ABBE7C9-8C6F-3B54-6F4D-AA52B68DF580}"/>
              </a:ext>
            </a:extLst>
          </p:cNvPr>
          <p:cNvSpPr>
            <a:spLocks/>
          </p:cNvSpPr>
          <p:nvPr/>
        </p:nvSpPr>
        <p:spPr bwMode="auto">
          <a:xfrm>
            <a:off x="3932373" y="3841023"/>
            <a:ext cx="28575" cy="1454150"/>
          </a:xfrm>
          <a:custGeom>
            <a:avLst/>
            <a:gdLst>
              <a:gd name="T0" fmla="*/ 0 w 18"/>
              <a:gd name="T1" fmla="*/ 0 h 916"/>
              <a:gd name="T2" fmla="*/ 18 w 18"/>
              <a:gd name="T3" fmla="*/ 0 h 916"/>
              <a:gd name="T4" fmla="*/ 18 w 18"/>
              <a:gd name="T5" fmla="*/ 916 h 916"/>
              <a:gd name="T6" fmla="*/ 0 w 18"/>
              <a:gd name="T7" fmla="*/ 916 h 916"/>
              <a:gd name="T8" fmla="*/ 0 w 18"/>
              <a:gd name="T9" fmla="*/ 0 h 916"/>
              <a:gd name="T10" fmla="*/ 0 w 18"/>
              <a:gd name="T11" fmla="*/ 0 h 916"/>
            </a:gdLst>
            <a:ahLst/>
            <a:cxnLst>
              <a:cxn ang="0">
                <a:pos x="T0" y="T1"/>
              </a:cxn>
              <a:cxn ang="0">
                <a:pos x="T2" y="T3"/>
              </a:cxn>
              <a:cxn ang="0">
                <a:pos x="T4" y="T5"/>
              </a:cxn>
              <a:cxn ang="0">
                <a:pos x="T6" y="T7"/>
              </a:cxn>
              <a:cxn ang="0">
                <a:pos x="T8" y="T9"/>
              </a:cxn>
              <a:cxn ang="0">
                <a:pos x="T10" y="T11"/>
              </a:cxn>
            </a:cxnLst>
            <a:rect l="0" t="0" r="r" b="b"/>
            <a:pathLst>
              <a:path w="18" h="916">
                <a:moveTo>
                  <a:pt x="0" y="0"/>
                </a:moveTo>
                <a:lnTo>
                  <a:pt x="18" y="0"/>
                </a:lnTo>
                <a:lnTo>
                  <a:pt x="18" y="916"/>
                </a:lnTo>
                <a:lnTo>
                  <a:pt x="0" y="91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3" name="Freeform 62">
            <a:extLst>
              <a:ext uri="{FF2B5EF4-FFF2-40B4-BE49-F238E27FC236}">
                <a16:creationId xmlns:a16="http://schemas.microsoft.com/office/drawing/2014/main" id="{571AA160-4F49-8E42-3CD2-EAF9156176D0}"/>
              </a:ext>
            </a:extLst>
          </p:cNvPr>
          <p:cNvSpPr>
            <a:spLocks/>
          </p:cNvSpPr>
          <p:nvPr/>
        </p:nvSpPr>
        <p:spPr bwMode="auto">
          <a:xfrm>
            <a:off x="3964123" y="3841023"/>
            <a:ext cx="28575" cy="1454150"/>
          </a:xfrm>
          <a:custGeom>
            <a:avLst/>
            <a:gdLst>
              <a:gd name="T0" fmla="*/ 0 w 18"/>
              <a:gd name="T1" fmla="*/ 0 h 916"/>
              <a:gd name="T2" fmla="*/ 18 w 18"/>
              <a:gd name="T3" fmla="*/ 0 h 916"/>
              <a:gd name="T4" fmla="*/ 18 w 18"/>
              <a:gd name="T5" fmla="*/ 916 h 916"/>
              <a:gd name="T6" fmla="*/ 0 w 18"/>
              <a:gd name="T7" fmla="*/ 916 h 916"/>
              <a:gd name="T8" fmla="*/ 0 w 18"/>
              <a:gd name="T9" fmla="*/ 0 h 916"/>
              <a:gd name="T10" fmla="*/ 0 w 18"/>
              <a:gd name="T11" fmla="*/ 0 h 916"/>
            </a:gdLst>
            <a:ahLst/>
            <a:cxnLst>
              <a:cxn ang="0">
                <a:pos x="T0" y="T1"/>
              </a:cxn>
              <a:cxn ang="0">
                <a:pos x="T2" y="T3"/>
              </a:cxn>
              <a:cxn ang="0">
                <a:pos x="T4" y="T5"/>
              </a:cxn>
              <a:cxn ang="0">
                <a:pos x="T6" y="T7"/>
              </a:cxn>
              <a:cxn ang="0">
                <a:pos x="T8" y="T9"/>
              </a:cxn>
              <a:cxn ang="0">
                <a:pos x="T10" y="T11"/>
              </a:cxn>
            </a:cxnLst>
            <a:rect l="0" t="0" r="r" b="b"/>
            <a:pathLst>
              <a:path w="18" h="916">
                <a:moveTo>
                  <a:pt x="0" y="0"/>
                </a:moveTo>
                <a:lnTo>
                  <a:pt x="18" y="0"/>
                </a:lnTo>
                <a:lnTo>
                  <a:pt x="18" y="916"/>
                </a:lnTo>
                <a:lnTo>
                  <a:pt x="0" y="91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4" name="Freeform 63">
            <a:extLst>
              <a:ext uri="{FF2B5EF4-FFF2-40B4-BE49-F238E27FC236}">
                <a16:creationId xmlns:a16="http://schemas.microsoft.com/office/drawing/2014/main" id="{83E1C94C-70D2-90FC-10B3-F424EDA4A1E0}"/>
              </a:ext>
            </a:extLst>
          </p:cNvPr>
          <p:cNvSpPr>
            <a:spLocks/>
          </p:cNvSpPr>
          <p:nvPr/>
        </p:nvSpPr>
        <p:spPr bwMode="auto">
          <a:xfrm>
            <a:off x="3995873" y="3841023"/>
            <a:ext cx="28575" cy="1473200"/>
          </a:xfrm>
          <a:custGeom>
            <a:avLst/>
            <a:gdLst>
              <a:gd name="T0" fmla="*/ 0 w 18"/>
              <a:gd name="T1" fmla="*/ 0 h 928"/>
              <a:gd name="T2" fmla="*/ 18 w 18"/>
              <a:gd name="T3" fmla="*/ 0 h 928"/>
              <a:gd name="T4" fmla="*/ 18 w 18"/>
              <a:gd name="T5" fmla="*/ 928 h 928"/>
              <a:gd name="T6" fmla="*/ 0 w 18"/>
              <a:gd name="T7" fmla="*/ 928 h 928"/>
              <a:gd name="T8" fmla="*/ 0 w 18"/>
              <a:gd name="T9" fmla="*/ 0 h 928"/>
              <a:gd name="T10" fmla="*/ 0 w 18"/>
              <a:gd name="T11" fmla="*/ 0 h 928"/>
            </a:gdLst>
            <a:ahLst/>
            <a:cxnLst>
              <a:cxn ang="0">
                <a:pos x="T0" y="T1"/>
              </a:cxn>
              <a:cxn ang="0">
                <a:pos x="T2" y="T3"/>
              </a:cxn>
              <a:cxn ang="0">
                <a:pos x="T4" y="T5"/>
              </a:cxn>
              <a:cxn ang="0">
                <a:pos x="T6" y="T7"/>
              </a:cxn>
              <a:cxn ang="0">
                <a:pos x="T8" y="T9"/>
              </a:cxn>
              <a:cxn ang="0">
                <a:pos x="T10" y="T11"/>
              </a:cxn>
            </a:cxnLst>
            <a:rect l="0" t="0" r="r" b="b"/>
            <a:pathLst>
              <a:path w="18" h="928">
                <a:moveTo>
                  <a:pt x="0" y="0"/>
                </a:moveTo>
                <a:lnTo>
                  <a:pt x="18" y="0"/>
                </a:lnTo>
                <a:lnTo>
                  <a:pt x="18" y="928"/>
                </a:lnTo>
                <a:lnTo>
                  <a:pt x="0" y="92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5" name="Freeform 64">
            <a:extLst>
              <a:ext uri="{FF2B5EF4-FFF2-40B4-BE49-F238E27FC236}">
                <a16:creationId xmlns:a16="http://schemas.microsoft.com/office/drawing/2014/main" id="{0D35D529-2FCD-D4BC-B8BE-CC51CE4416B1}"/>
              </a:ext>
            </a:extLst>
          </p:cNvPr>
          <p:cNvSpPr>
            <a:spLocks/>
          </p:cNvSpPr>
          <p:nvPr/>
        </p:nvSpPr>
        <p:spPr bwMode="auto">
          <a:xfrm>
            <a:off x="4059373" y="3841023"/>
            <a:ext cx="28575" cy="1473200"/>
          </a:xfrm>
          <a:custGeom>
            <a:avLst/>
            <a:gdLst>
              <a:gd name="T0" fmla="*/ 0 w 18"/>
              <a:gd name="T1" fmla="*/ 0 h 928"/>
              <a:gd name="T2" fmla="*/ 18 w 18"/>
              <a:gd name="T3" fmla="*/ 0 h 928"/>
              <a:gd name="T4" fmla="*/ 18 w 18"/>
              <a:gd name="T5" fmla="*/ 928 h 928"/>
              <a:gd name="T6" fmla="*/ 0 w 18"/>
              <a:gd name="T7" fmla="*/ 928 h 928"/>
              <a:gd name="T8" fmla="*/ 0 w 18"/>
              <a:gd name="T9" fmla="*/ 0 h 928"/>
              <a:gd name="T10" fmla="*/ 0 w 18"/>
              <a:gd name="T11" fmla="*/ 0 h 928"/>
            </a:gdLst>
            <a:ahLst/>
            <a:cxnLst>
              <a:cxn ang="0">
                <a:pos x="T0" y="T1"/>
              </a:cxn>
              <a:cxn ang="0">
                <a:pos x="T2" y="T3"/>
              </a:cxn>
              <a:cxn ang="0">
                <a:pos x="T4" y="T5"/>
              </a:cxn>
              <a:cxn ang="0">
                <a:pos x="T6" y="T7"/>
              </a:cxn>
              <a:cxn ang="0">
                <a:pos x="T8" y="T9"/>
              </a:cxn>
              <a:cxn ang="0">
                <a:pos x="T10" y="T11"/>
              </a:cxn>
            </a:cxnLst>
            <a:rect l="0" t="0" r="r" b="b"/>
            <a:pathLst>
              <a:path w="18" h="928">
                <a:moveTo>
                  <a:pt x="0" y="0"/>
                </a:moveTo>
                <a:lnTo>
                  <a:pt x="18" y="0"/>
                </a:lnTo>
                <a:lnTo>
                  <a:pt x="18" y="928"/>
                </a:lnTo>
                <a:lnTo>
                  <a:pt x="0" y="92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6" name="Freeform 65">
            <a:extLst>
              <a:ext uri="{FF2B5EF4-FFF2-40B4-BE49-F238E27FC236}">
                <a16:creationId xmlns:a16="http://schemas.microsoft.com/office/drawing/2014/main" id="{1B6D928C-9990-9152-F916-86F2E0A4C198}"/>
              </a:ext>
            </a:extLst>
          </p:cNvPr>
          <p:cNvSpPr>
            <a:spLocks/>
          </p:cNvSpPr>
          <p:nvPr/>
        </p:nvSpPr>
        <p:spPr bwMode="auto">
          <a:xfrm>
            <a:off x="4091123" y="3841023"/>
            <a:ext cx="28575" cy="1473200"/>
          </a:xfrm>
          <a:custGeom>
            <a:avLst/>
            <a:gdLst>
              <a:gd name="T0" fmla="*/ 0 w 18"/>
              <a:gd name="T1" fmla="*/ 0 h 928"/>
              <a:gd name="T2" fmla="*/ 18 w 18"/>
              <a:gd name="T3" fmla="*/ 0 h 928"/>
              <a:gd name="T4" fmla="*/ 18 w 18"/>
              <a:gd name="T5" fmla="*/ 928 h 928"/>
              <a:gd name="T6" fmla="*/ 0 w 18"/>
              <a:gd name="T7" fmla="*/ 928 h 928"/>
              <a:gd name="T8" fmla="*/ 0 w 18"/>
              <a:gd name="T9" fmla="*/ 0 h 928"/>
              <a:gd name="T10" fmla="*/ 0 w 18"/>
              <a:gd name="T11" fmla="*/ 0 h 928"/>
            </a:gdLst>
            <a:ahLst/>
            <a:cxnLst>
              <a:cxn ang="0">
                <a:pos x="T0" y="T1"/>
              </a:cxn>
              <a:cxn ang="0">
                <a:pos x="T2" y="T3"/>
              </a:cxn>
              <a:cxn ang="0">
                <a:pos x="T4" y="T5"/>
              </a:cxn>
              <a:cxn ang="0">
                <a:pos x="T6" y="T7"/>
              </a:cxn>
              <a:cxn ang="0">
                <a:pos x="T8" y="T9"/>
              </a:cxn>
              <a:cxn ang="0">
                <a:pos x="T10" y="T11"/>
              </a:cxn>
            </a:cxnLst>
            <a:rect l="0" t="0" r="r" b="b"/>
            <a:pathLst>
              <a:path w="18" h="928">
                <a:moveTo>
                  <a:pt x="0" y="0"/>
                </a:moveTo>
                <a:lnTo>
                  <a:pt x="18" y="0"/>
                </a:lnTo>
                <a:lnTo>
                  <a:pt x="18" y="928"/>
                </a:lnTo>
                <a:lnTo>
                  <a:pt x="0" y="92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7" name="Freeform 66">
            <a:extLst>
              <a:ext uri="{FF2B5EF4-FFF2-40B4-BE49-F238E27FC236}">
                <a16:creationId xmlns:a16="http://schemas.microsoft.com/office/drawing/2014/main" id="{DA95F0A0-D05E-14FB-ADD8-2055FDAC0B3F}"/>
              </a:ext>
            </a:extLst>
          </p:cNvPr>
          <p:cNvSpPr>
            <a:spLocks/>
          </p:cNvSpPr>
          <p:nvPr/>
        </p:nvSpPr>
        <p:spPr bwMode="auto">
          <a:xfrm>
            <a:off x="4218123" y="3841023"/>
            <a:ext cx="25400" cy="1489075"/>
          </a:xfrm>
          <a:custGeom>
            <a:avLst/>
            <a:gdLst>
              <a:gd name="T0" fmla="*/ 0 w 16"/>
              <a:gd name="T1" fmla="*/ 0 h 938"/>
              <a:gd name="T2" fmla="*/ 16 w 16"/>
              <a:gd name="T3" fmla="*/ 0 h 938"/>
              <a:gd name="T4" fmla="*/ 16 w 16"/>
              <a:gd name="T5" fmla="*/ 938 h 938"/>
              <a:gd name="T6" fmla="*/ 0 w 16"/>
              <a:gd name="T7" fmla="*/ 938 h 938"/>
              <a:gd name="T8" fmla="*/ 0 w 16"/>
              <a:gd name="T9" fmla="*/ 0 h 938"/>
              <a:gd name="T10" fmla="*/ 0 w 16"/>
              <a:gd name="T11" fmla="*/ 0 h 938"/>
            </a:gdLst>
            <a:ahLst/>
            <a:cxnLst>
              <a:cxn ang="0">
                <a:pos x="T0" y="T1"/>
              </a:cxn>
              <a:cxn ang="0">
                <a:pos x="T2" y="T3"/>
              </a:cxn>
              <a:cxn ang="0">
                <a:pos x="T4" y="T5"/>
              </a:cxn>
              <a:cxn ang="0">
                <a:pos x="T6" y="T7"/>
              </a:cxn>
              <a:cxn ang="0">
                <a:pos x="T8" y="T9"/>
              </a:cxn>
              <a:cxn ang="0">
                <a:pos x="T10" y="T11"/>
              </a:cxn>
            </a:cxnLst>
            <a:rect l="0" t="0" r="r" b="b"/>
            <a:pathLst>
              <a:path w="16" h="938">
                <a:moveTo>
                  <a:pt x="0" y="0"/>
                </a:moveTo>
                <a:lnTo>
                  <a:pt x="16" y="0"/>
                </a:lnTo>
                <a:lnTo>
                  <a:pt x="16" y="938"/>
                </a:lnTo>
                <a:lnTo>
                  <a:pt x="0" y="93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8" name="Freeform 67">
            <a:extLst>
              <a:ext uri="{FF2B5EF4-FFF2-40B4-BE49-F238E27FC236}">
                <a16:creationId xmlns:a16="http://schemas.microsoft.com/office/drawing/2014/main" id="{679B4F98-DE7E-22EA-2326-301D8EC62BBE}"/>
              </a:ext>
            </a:extLst>
          </p:cNvPr>
          <p:cNvSpPr>
            <a:spLocks/>
          </p:cNvSpPr>
          <p:nvPr/>
        </p:nvSpPr>
        <p:spPr bwMode="auto">
          <a:xfrm>
            <a:off x="4346711" y="3841023"/>
            <a:ext cx="25400" cy="1498600"/>
          </a:xfrm>
          <a:custGeom>
            <a:avLst/>
            <a:gdLst>
              <a:gd name="T0" fmla="*/ 0 w 16"/>
              <a:gd name="T1" fmla="*/ 0 h 944"/>
              <a:gd name="T2" fmla="*/ 16 w 16"/>
              <a:gd name="T3" fmla="*/ 0 h 944"/>
              <a:gd name="T4" fmla="*/ 16 w 16"/>
              <a:gd name="T5" fmla="*/ 944 h 944"/>
              <a:gd name="T6" fmla="*/ 0 w 16"/>
              <a:gd name="T7" fmla="*/ 944 h 944"/>
              <a:gd name="T8" fmla="*/ 0 w 16"/>
              <a:gd name="T9" fmla="*/ 0 h 944"/>
              <a:gd name="T10" fmla="*/ 0 w 16"/>
              <a:gd name="T11" fmla="*/ 0 h 944"/>
            </a:gdLst>
            <a:ahLst/>
            <a:cxnLst>
              <a:cxn ang="0">
                <a:pos x="T0" y="T1"/>
              </a:cxn>
              <a:cxn ang="0">
                <a:pos x="T2" y="T3"/>
              </a:cxn>
              <a:cxn ang="0">
                <a:pos x="T4" y="T5"/>
              </a:cxn>
              <a:cxn ang="0">
                <a:pos x="T6" y="T7"/>
              </a:cxn>
              <a:cxn ang="0">
                <a:pos x="T8" y="T9"/>
              </a:cxn>
              <a:cxn ang="0">
                <a:pos x="T10" y="T11"/>
              </a:cxn>
            </a:cxnLst>
            <a:rect l="0" t="0" r="r" b="b"/>
            <a:pathLst>
              <a:path w="16" h="944">
                <a:moveTo>
                  <a:pt x="0" y="0"/>
                </a:moveTo>
                <a:lnTo>
                  <a:pt x="16" y="0"/>
                </a:lnTo>
                <a:lnTo>
                  <a:pt x="16" y="944"/>
                </a:lnTo>
                <a:lnTo>
                  <a:pt x="0" y="94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9" name="Freeform 68">
            <a:extLst>
              <a:ext uri="{FF2B5EF4-FFF2-40B4-BE49-F238E27FC236}">
                <a16:creationId xmlns:a16="http://schemas.microsoft.com/office/drawing/2014/main" id="{26862FF6-2405-22B3-433A-6A9218ABCC6E}"/>
              </a:ext>
            </a:extLst>
          </p:cNvPr>
          <p:cNvSpPr>
            <a:spLocks/>
          </p:cNvSpPr>
          <p:nvPr/>
        </p:nvSpPr>
        <p:spPr bwMode="auto">
          <a:xfrm>
            <a:off x="4378461" y="3841023"/>
            <a:ext cx="25400" cy="1498600"/>
          </a:xfrm>
          <a:custGeom>
            <a:avLst/>
            <a:gdLst>
              <a:gd name="T0" fmla="*/ 0 w 16"/>
              <a:gd name="T1" fmla="*/ 0 h 944"/>
              <a:gd name="T2" fmla="*/ 16 w 16"/>
              <a:gd name="T3" fmla="*/ 0 h 944"/>
              <a:gd name="T4" fmla="*/ 16 w 16"/>
              <a:gd name="T5" fmla="*/ 944 h 944"/>
              <a:gd name="T6" fmla="*/ 0 w 16"/>
              <a:gd name="T7" fmla="*/ 944 h 944"/>
              <a:gd name="T8" fmla="*/ 0 w 16"/>
              <a:gd name="T9" fmla="*/ 0 h 944"/>
              <a:gd name="T10" fmla="*/ 0 w 16"/>
              <a:gd name="T11" fmla="*/ 0 h 944"/>
            </a:gdLst>
            <a:ahLst/>
            <a:cxnLst>
              <a:cxn ang="0">
                <a:pos x="T0" y="T1"/>
              </a:cxn>
              <a:cxn ang="0">
                <a:pos x="T2" y="T3"/>
              </a:cxn>
              <a:cxn ang="0">
                <a:pos x="T4" y="T5"/>
              </a:cxn>
              <a:cxn ang="0">
                <a:pos x="T6" y="T7"/>
              </a:cxn>
              <a:cxn ang="0">
                <a:pos x="T8" y="T9"/>
              </a:cxn>
              <a:cxn ang="0">
                <a:pos x="T10" y="T11"/>
              </a:cxn>
            </a:cxnLst>
            <a:rect l="0" t="0" r="r" b="b"/>
            <a:pathLst>
              <a:path w="16" h="944">
                <a:moveTo>
                  <a:pt x="0" y="0"/>
                </a:moveTo>
                <a:lnTo>
                  <a:pt x="16" y="0"/>
                </a:lnTo>
                <a:lnTo>
                  <a:pt x="16" y="944"/>
                </a:lnTo>
                <a:lnTo>
                  <a:pt x="0" y="94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0" name="Freeform 69">
            <a:extLst>
              <a:ext uri="{FF2B5EF4-FFF2-40B4-BE49-F238E27FC236}">
                <a16:creationId xmlns:a16="http://schemas.microsoft.com/office/drawing/2014/main" id="{6D1E80F7-E2B2-43E5-0907-110AB2350117}"/>
              </a:ext>
            </a:extLst>
          </p:cNvPr>
          <p:cNvSpPr>
            <a:spLocks/>
          </p:cNvSpPr>
          <p:nvPr/>
        </p:nvSpPr>
        <p:spPr bwMode="auto">
          <a:xfrm>
            <a:off x="4410211" y="3841023"/>
            <a:ext cx="25400" cy="1520825"/>
          </a:xfrm>
          <a:custGeom>
            <a:avLst/>
            <a:gdLst>
              <a:gd name="T0" fmla="*/ 0 w 16"/>
              <a:gd name="T1" fmla="*/ 0 h 958"/>
              <a:gd name="T2" fmla="*/ 16 w 16"/>
              <a:gd name="T3" fmla="*/ 0 h 958"/>
              <a:gd name="T4" fmla="*/ 16 w 16"/>
              <a:gd name="T5" fmla="*/ 958 h 958"/>
              <a:gd name="T6" fmla="*/ 0 w 16"/>
              <a:gd name="T7" fmla="*/ 958 h 958"/>
              <a:gd name="T8" fmla="*/ 0 w 16"/>
              <a:gd name="T9" fmla="*/ 0 h 958"/>
              <a:gd name="T10" fmla="*/ 0 w 16"/>
              <a:gd name="T11" fmla="*/ 0 h 958"/>
            </a:gdLst>
            <a:ahLst/>
            <a:cxnLst>
              <a:cxn ang="0">
                <a:pos x="T0" y="T1"/>
              </a:cxn>
              <a:cxn ang="0">
                <a:pos x="T2" y="T3"/>
              </a:cxn>
              <a:cxn ang="0">
                <a:pos x="T4" y="T5"/>
              </a:cxn>
              <a:cxn ang="0">
                <a:pos x="T6" y="T7"/>
              </a:cxn>
              <a:cxn ang="0">
                <a:pos x="T8" y="T9"/>
              </a:cxn>
              <a:cxn ang="0">
                <a:pos x="T10" y="T11"/>
              </a:cxn>
            </a:cxnLst>
            <a:rect l="0" t="0" r="r" b="b"/>
            <a:pathLst>
              <a:path w="16" h="958">
                <a:moveTo>
                  <a:pt x="0" y="0"/>
                </a:moveTo>
                <a:lnTo>
                  <a:pt x="16" y="0"/>
                </a:lnTo>
                <a:lnTo>
                  <a:pt x="16" y="958"/>
                </a:lnTo>
                <a:lnTo>
                  <a:pt x="0" y="95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1" name="Freeform 70">
            <a:extLst>
              <a:ext uri="{FF2B5EF4-FFF2-40B4-BE49-F238E27FC236}">
                <a16:creationId xmlns:a16="http://schemas.microsoft.com/office/drawing/2014/main" id="{F2986188-1938-84F6-0ECE-B9516A35FBD2}"/>
              </a:ext>
            </a:extLst>
          </p:cNvPr>
          <p:cNvSpPr>
            <a:spLocks/>
          </p:cNvSpPr>
          <p:nvPr/>
        </p:nvSpPr>
        <p:spPr bwMode="auto">
          <a:xfrm>
            <a:off x="4441961" y="3841023"/>
            <a:ext cx="25400" cy="1536700"/>
          </a:xfrm>
          <a:custGeom>
            <a:avLst/>
            <a:gdLst>
              <a:gd name="T0" fmla="*/ 0 w 16"/>
              <a:gd name="T1" fmla="*/ 0 h 968"/>
              <a:gd name="T2" fmla="*/ 16 w 16"/>
              <a:gd name="T3" fmla="*/ 0 h 968"/>
              <a:gd name="T4" fmla="*/ 16 w 16"/>
              <a:gd name="T5" fmla="*/ 968 h 968"/>
              <a:gd name="T6" fmla="*/ 0 w 16"/>
              <a:gd name="T7" fmla="*/ 968 h 968"/>
              <a:gd name="T8" fmla="*/ 0 w 16"/>
              <a:gd name="T9" fmla="*/ 0 h 968"/>
              <a:gd name="T10" fmla="*/ 0 w 16"/>
              <a:gd name="T11" fmla="*/ 0 h 968"/>
            </a:gdLst>
            <a:ahLst/>
            <a:cxnLst>
              <a:cxn ang="0">
                <a:pos x="T0" y="T1"/>
              </a:cxn>
              <a:cxn ang="0">
                <a:pos x="T2" y="T3"/>
              </a:cxn>
              <a:cxn ang="0">
                <a:pos x="T4" y="T5"/>
              </a:cxn>
              <a:cxn ang="0">
                <a:pos x="T6" y="T7"/>
              </a:cxn>
              <a:cxn ang="0">
                <a:pos x="T8" y="T9"/>
              </a:cxn>
              <a:cxn ang="0">
                <a:pos x="T10" y="T11"/>
              </a:cxn>
            </a:cxnLst>
            <a:rect l="0" t="0" r="r" b="b"/>
            <a:pathLst>
              <a:path w="16" h="968">
                <a:moveTo>
                  <a:pt x="0" y="0"/>
                </a:moveTo>
                <a:lnTo>
                  <a:pt x="16" y="0"/>
                </a:lnTo>
                <a:lnTo>
                  <a:pt x="16" y="968"/>
                </a:lnTo>
                <a:lnTo>
                  <a:pt x="0" y="96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2" name="Freeform 71">
            <a:extLst>
              <a:ext uri="{FF2B5EF4-FFF2-40B4-BE49-F238E27FC236}">
                <a16:creationId xmlns:a16="http://schemas.microsoft.com/office/drawing/2014/main" id="{8542AA1B-6609-F8A1-EF7F-E3549C79A07D}"/>
              </a:ext>
            </a:extLst>
          </p:cNvPr>
          <p:cNvSpPr>
            <a:spLocks/>
          </p:cNvSpPr>
          <p:nvPr/>
        </p:nvSpPr>
        <p:spPr bwMode="auto">
          <a:xfrm>
            <a:off x="4473711" y="3841023"/>
            <a:ext cx="25400" cy="1549400"/>
          </a:xfrm>
          <a:custGeom>
            <a:avLst/>
            <a:gdLst>
              <a:gd name="T0" fmla="*/ 0 w 16"/>
              <a:gd name="T1" fmla="*/ 0 h 976"/>
              <a:gd name="T2" fmla="*/ 16 w 16"/>
              <a:gd name="T3" fmla="*/ 0 h 976"/>
              <a:gd name="T4" fmla="*/ 16 w 16"/>
              <a:gd name="T5" fmla="*/ 976 h 976"/>
              <a:gd name="T6" fmla="*/ 0 w 16"/>
              <a:gd name="T7" fmla="*/ 976 h 976"/>
              <a:gd name="T8" fmla="*/ 0 w 16"/>
              <a:gd name="T9" fmla="*/ 0 h 976"/>
              <a:gd name="T10" fmla="*/ 0 w 16"/>
              <a:gd name="T11" fmla="*/ 0 h 976"/>
            </a:gdLst>
            <a:ahLst/>
            <a:cxnLst>
              <a:cxn ang="0">
                <a:pos x="T0" y="T1"/>
              </a:cxn>
              <a:cxn ang="0">
                <a:pos x="T2" y="T3"/>
              </a:cxn>
              <a:cxn ang="0">
                <a:pos x="T4" y="T5"/>
              </a:cxn>
              <a:cxn ang="0">
                <a:pos x="T6" y="T7"/>
              </a:cxn>
              <a:cxn ang="0">
                <a:pos x="T8" y="T9"/>
              </a:cxn>
              <a:cxn ang="0">
                <a:pos x="T10" y="T11"/>
              </a:cxn>
            </a:cxnLst>
            <a:rect l="0" t="0" r="r" b="b"/>
            <a:pathLst>
              <a:path w="16" h="976">
                <a:moveTo>
                  <a:pt x="0" y="0"/>
                </a:moveTo>
                <a:lnTo>
                  <a:pt x="16" y="0"/>
                </a:lnTo>
                <a:lnTo>
                  <a:pt x="16" y="976"/>
                </a:lnTo>
                <a:lnTo>
                  <a:pt x="0" y="97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3" name="Freeform 72">
            <a:extLst>
              <a:ext uri="{FF2B5EF4-FFF2-40B4-BE49-F238E27FC236}">
                <a16:creationId xmlns:a16="http://schemas.microsoft.com/office/drawing/2014/main" id="{FD9060F0-143C-2D64-C429-78C9F64330EB}"/>
              </a:ext>
            </a:extLst>
          </p:cNvPr>
          <p:cNvSpPr>
            <a:spLocks/>
          </p:cNvSpPr>
          <p:nvPr/>
        </p:nvSpPr>
        <p:spPr bwMode="auto">
          <a:xfrm>
            <a:off x="4537210" y="3833660"/>
            <a:ext cx="27432" cy="1556764"/>
          </a:xfrm>
          <a:custGeom>
            <a:avLst/>
            <a:gdLst>
              <a:gd name="T0" fmla="*/ 0 w 16"/>
              <a:gd name="T1" fmla="*/ 0 h 974"/>
              <a:gd name="T2" fmla="*/ 16 w 16"/>
              <a:gd name="T3" fmla="*/ 0 h 974"/>
              <a:gd name="T4" fmla="*/ 16 w 16"/>
              <a:gd name="T5" fmla="*/ 974 h 974"/>
              <a:gd name="T6" fmla="*/ 0 w 16"/>
              <a:gd name="T7" fmla="*/ 974 h 974"/>
              <a:gd name="T8" fmla="*/ 0 w 16"/>
              <a:gd name="T9" fmla="*/ 0 h 974"/>
              <a:gd name="T10" fmla="*/ 0 w 16"/>
              <a:gd name="T11" fmla="*/ 0 h 974"/>
            </a:gdLst>
            <a:ahLst/>
            <a:cxnLst>
              <a:cxn ang="0">
                <a:pos x="T0" y="T1"/>
              </a:cxn>
              <a:cxn ang="0">
                <a:pos x="T2" y="T3"/>
              </a:cxn>
              <a:cxn ang="0">
                <a:pos x="T4" y="T5"/>
              </a:cxn>
              <a:cxn ang="0">
                <a:pos x="T6" y="T7"/>
              </a:cxn>
              <a:cxn ang="0">
                <a:pos x="T8" y="T9"/>
              </a:cxn>
              <a:cxn ang="0">
                <a:pos x="T10" y="T11"/>
              </a:cxn>
            </a:cxnLst>
            <a:rect l="0" t="0" r="r" b="b"/>
            <a:pathLst>
              <a:path w="16" h="974">
                <a:moveTo>
                  <a:pt x="0" y="0"/>
                </a:moveTo>
                <a:lnTo>
                  <a:pt x="16" y="0"/>
                </a:lnTo>
                <a:lnTo>
                  <a:pt x="16" y="974"/>
                </a:lnTo>
                <a:lnTo>
                  <a:pt x="0" y="97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4" name="Freeform 73">
            <a:extLst>
              <a:ext uri="{FF2B5EF4-FFF2-40B4-BE49-F238E27FC236}">
                <a16:creationId xmlns:a16="http://schemas.microsoft.com/office/drawing/2014/main" id="{0971F84B-FE03-4667-14D0-970D5E10D77F}"/>
              </a:ext>
            </a:extLst>
          </p:cNvPr>
          <p:cNvSpPr>
            <a:spLocks/>
          </p:cNvSpPr>
          <p:nvPr/>
        </p:nvSpPr>
        <p:spPr bwMode="auto">
          <a:xfrm>
            <a:off x="4568960" y="3833660"/>
            <a:ext cx="27432" cy="1556764"/>
          </a:xfrm>
          <a:custGeom>
            <a:avLst/>
            <a:gdLst>
              <a:gd name="T0" fmla="*/ 0 w 16"/>
              <a:gd name="T1" fmla="*/ 0 h 974"/>
              <a:gd name="T2" fmla="*/ 16 w 16"/>
              <a:gd name="T3" fmla="*/ 0 h 974"/>
              <a:gd name="T4" fmla="*/ 16 w 16"/>
              <a:gd name="T5" fmla="*/ 974 h 974"/>
              <a:gd name="T6" fmla="*/ 0 w 16"/>
              <a:gd name="T7" fmla="*/ 974 h 974"/>
              <a:gd name="T8" fmla="*/ 0 w 16"/>
              <a:gd name="T9" fmla="*/ 0 h 974"/>
              <a:gd name="T10" fmla="*/ 0 w 16"/>
              <a:gd name="T11" fmla="*/ 0 h 974"/>
            </a:gdLst>
            <a:ahLst/>
            <a:cxnLst>
              <a:cxn ang="0">
                <a:pos x="T0" y="T1"/>
              </a:cxn>
              <a:cxn ang="0">
                <a:pos x="T2" y="T3"/>
              </a:cxn>
              <a:cxn ang="0">
                <a:pos x="T4" y="T5"/>
              </a:cxn>
              <a:cxn ang="0">
                <a:pos x="T6" y="T7"/>
              </a:cxn>
              <a:cxn ang="0">
                <a:pos x="T8" y="T9"/>
              </a:cxn>
              <a:cxn ang="0">
                <a:pos x="T10" y="T11"/>
              </a:cxn>
            </a:cxnLst>
            <a:rect l="0" t="0" r="r" b="b"/>
            <a:pathLst>
              <a:path w="16" h="974">
                <a:moveTo>
                  <a:pt x="0" y="0"/>
                </a:moveTo>
                <a:lnTo>
                  <a:pt x="16" y="0"/>
                </a:lnTo>
                <a:lnTo>
                  <a:pt x="16" y="974"/>
                </a:lnTo>
                <a:lnTo>
                  <a:pt x="0" y="97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5" name="Freeform 74">
            <a:extLst>
              <a:ext uri="{FF2B5EF4-FFF2-40B4-BE49-F238E27FC236}">
                <a16:creationId xmlns:a16="http://schemas.microsoft.com/office/drawing/2014/main" id="{FA6E46B4-555E-4A0B-3FFF-1C24A7F666C3}"/>
              </a:ext>
            </a:extLst>
          </p:cNvPr>
          <p:cNvSpPr>
            <a:spLocks/>
          </p:cNvSpPr>
          <p:nvPr/>
        </p:nvSpPr>
        <p:spPr bwMode="auto">
          <a:xfrm>
            <a:off x="4600711" y="3841023"/>
            <a:ext cx="25400" cy="1566863"/>
          </a:xfrm>
          <a:custGeom>
            <a:avLst/>
            <a:gdLst>
              <a:gd name="T0" fmla="*/ 0 w 16"/>
              <a:gd name="T1" fmla="*/ 0 h 987"/>
              <a:gd name="T2" fmla="*/ 16 w 16"/>
              <a:gd name="T3" fmla="*/ 0 h 987"/>
              <a:gd name="T4" fmla="*/ 16 w 16"/>
              <a:gd name="T5" fmla="*/ 987 h 987"/>
              <a:gd name="T6" fmla="*/ 0 w 16"/>
              <a:gd name="T7" fmla="*/ 987 h 987"/>
              <a:gd name="T8" fmla="*/ 0 w 16"/>
              <a:gd name="T9" fmla="*/ 0 h 987"/>
              <a:gd name="T10" fmla="*/ 0 w 16"/>
              <a:gd name="T11" fmla="*/ 0 h 987"/>
            </a:gdLst>
            <a:ahLst/>
            <a:cxnLst>
              <a:cxn ang="0">
                <a:pos x="T0" y="T1"/>
              </a:cxn>
              <a:cxn ang="0">
                <a:pos x="T2" y="T3"/>
              </a:cxn>
              <a:cxn ang="0">
                <a:pos x="T4" y="T5"/>
              </a:cxn>
              <a:cxn ang="0">
                <a:pos x="T6" y="T7"/>
              </a:cxn>
              <a:cxn ang="0">
                <a:pos x="T8" y="T9"/>
              </a:cxn>
              <a:cxn ang="0">
                <a:pos x="T10" y="T11"/>
              </a:cxn>
            </a:cxnLst>
            <a:rect l="0" t="0" r="r" b="b"/>
            <a:pathLst>
              <a:path w="16" h="987">
                <a:moveTo>
                  <a:pt x="0" y="0"/>
                </a:moveTo>
                <a:lnTo>
                  <a:pt x="16" y="0"/>
                </a:lnTo>
                <a:lnTo>
                  <a:pt x="16" y="987"/>
                </a:lnTo>
                <a:lnTo>
                  <a:pt x="0" y="98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6" name="Freeform 75">
            <a:extLst>
              <a:ext uri="{FF2B5EF4-FFF2-40B4-BE49-F238E27FC236}">
                <a16:creationId xmlns:a16="http://schemas.microsoft.com/office/drawing/2014/main" id="{837A4339-F5EE-E19E-6471-409F24920DD2}"/>
              </a:ext>
            </a:extLst>
          </p:cNvPr>
          <p:cNvSpPr>
            <a:spLocks/>
          </p:cNvSpPr>
          <p:nvPr/>
        </p:nvSpPr>
        <p:spPr bwMode="auto">
          <a:xfrm>
            <a:off x="4632461" y="3841023"/>
            <a:ext cx="25400" cy="1566863"/>
          </a:xfrm>
          <a:custGeom>
            <a:avLst/>
            <a:gdLst>
              <a:gd name="T0" fmla="*/ 0 w 16"/>
              <a:gd name="T1" fmla="*/ 0 h 987"/>
              <a:gd name="T2" fmla="*/ 16 w 16"/>
              <a:gd name="T3" fmla="*/ 0 h 987"/>
              <a:gd name="T4" fmla="*/ 16 w 16"/>
              <a:gd name="T5" fmla="*/ 987 h 987"/>
              <a:gd name="T6" fmla="*/ 0 w 16"/>
              <a:gd name="T7" fmla="*/ 987 h 987"/>
              <a:gd name="T8" fmla="*/ 0 w 16"/>
              <a:gd name="T9" fmla="*/ 0 h 987"/>
              <a:gd name="T10" fmla="*/ 0 w 16"/>
              <a:gd name="T11" fmla="*/ 0 h 987"/>
            </a:gdLst>
            <a:ahLst/>
            <a:cxnLst>
              <a:cxn ang="0">
                <a:pos x="T0" y="T1"/>
              </a:cxn>
              <a:cxn ang="0">
                <a:pos x="T2" y="T3"/>
              </a:cxn>
              <a:cxn ang="0">
                <a:pos x="T4" y="T5"/>
              </a:cxn>
              <a:cxn ang="0">
                <a:pos x="T6" y="T7"/>
              </a:cxn>
              <a:cxn ang="0">
                <a:pos x="T8" y="T9"/>
              </a:cxn>
              <a:cxn ang="0">
                <a:pos x="T10" y="T11"/>
              </a:cxn>
            </a:cxnLst>
            <a:rect l="0" t="0" r="r" b="b"/>
            <a:pathLst>
              <a:path w="16" h="987">
                <a:moveTo>
                  <a:pt x="0" y="0"/>
                </a:moveTo>
                <a:lnTo>
                  <a:pt x="16" y="0"/>
                </a:lnTo>
                <a:lnTo>
                  <a:pt x="16" y="987"/>
                </a:lnTo>
                <a:lnTo>
                  <a:pt x="0" y="98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7" name="Freeform 76">
            <a:extLst>
              <a:ext uri="{FF2B5EF4-FFF2-40B4-BE49-F238E27FC236}">
                <a16:creationId xmlns:a16="http://schemas.microsoft.com/office/drawing/2014/main" id="{9CE899B4-58D4-F77A-1577-01BF68B49D96}"/>
              </a:ext>
            </a:extLst>
          </p:cNvPr>
          <p:cNvSpPr>
            <a:spLocks/>
          </p:cNvSpPr>
          <p:nvPr/>
        </p:nvSpPr>
        <p:spPr bwMode="auto">
          <a:xfrm>
            <a:off x="4664211" y="3841023"/>
            <a:ext cx="25400" cy="1566863"/>
          </a:xfrm>
          <a:custGeom>
            <a:avLst/>
            <a:gdLst>
              <a:gd name="T0" fmla="*/ 0 w 16"/>
              <a:gd name="T1" fmla="*/ 0 h 987"/>
              <a:gd name="T2" fmla="*/ 16 w 16"/>
              <a:gd name="T3" fmla="*/ 0 h 987"/>
              <a:gd name="T4" fmla="*/ 16 w 16"/>
              <a:gd name="T5" fmla="*/ 987 h 987"/>
              <a:gd name="T6" fmla="*/ 0 w 16"/>
              <a:gd name="T7" fmla="*/ 987 h 987"/>
              <a:gd name="T8" fmla="*/ 0 w 16"/>
              <a:gd name="T9" fmla="*/ 0 h 987"/>
              <a:gd name="T10" fmla="*/ 0 w 16"/>
              <a:gd name="T11" fmla="*/ 0 h 987"/>
            </a:gdLst>
            <a:ahLst/>
            <a:cxnLst>
              <a:cxn ang="0">
                <a:pos x="T0" y="T1"/>
              </a:cxn>
              <a:cxn ang="0">
                <a:pos x="T2" y="T3"/>
              </a:cxn>
              <a:cxn ang="0">
                <a:pos x="T4" y="T5"/>
              </a:cxn>
              <a:cxn ang="0">
                <a:pos x="T6" y="T7"/>
              </a:cxn>
              <a:cxn ang="0">
                <a:pos x="T8" y="T9"/>
              </a:cxn>
              <a:cxn ang="0">
                <a:pos x="T10" y="T11"/>
              </a:cxn>
            </a:cxnLst>
            <a:rect l="0" t="0" r="r" b="b"/>
            <a:pathLst>
              <a:path w="16" h="987">
                <a:moveTo>
                  <a:pt x="0" y="0"/>
                </a:moveTo>
                <a:lnTo>
                  <a:pt x="16" y="0"/>
                </a:lnTo>
                <a:lnTo>
                  <a:pt x="16" y="987"/>
                </a:lnTo>
                <a:lnTo>
                  <a:pt x="0" y="98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8" name="Freeform 77">
            <a:extLst>
              <a:ext uri="{FF2B5EF4-FFF2-40B4-BE49-F238E27FC236}">
                <a16:creationId xmlns:a16="http://schemas.microsoft.com/office/drawing/2014/main" id="{213CD4A0-AFB8-E48A-F577-C9C434C793B2}"/>
              </a:ext>
            </a:extLst>
          </p:cNvPr>
          <p:cNvSpPr>
            <a:spLocks/>
          </p:cNvSpPr>
          <p:nvPr/>
        </p:nvSpPr>
        <p:spPr bwMode="auto">
          <a:xfrm>
            <a:off x="4695961" y="3841023"/>
            <a:ext cx="25400" cy="1566863"/>
          </a:xfrm>
          <a:custGeom>
            <a:avLst/>
            <a:gdLst>
              <a:gd name="T0" fmla="*/ 0 w 16"/>
              <a:gd name="T1" fmla="*/ 0 h 987"/>
              <a:gd name="T2" fmla="*/ 16 w 16"/>
              <a:gd name="T3" fmla="*/ 0 h 987"/>
              <a:gd name="T4" fmla="*/ 16 w 16"/>
              <a:gd name="T5" fmla="*/ 987 h 987"/>
              <a:gd name="T6" fmla="*/ 0 w 16"/>
              <a:gd name="T7" fmla="*/ 987 h 987"/>
              <a:gd name="T8" fmla="*/ 0 w 16"/>
              <a:gd name="T9" fmla="*/ 0 h 987"/>
              <a:gd name="T10" fmla="*/ 0 w 16"/>
              <a:gd name="T11" fmla="*/ 0 h 987"/>
            </a:gdLst>
            <a:ahLst/>
            <a:cxnLst>
              <a:cxn ang="0">
                <a:pos x="T0" y="T1"/>
              </a:cxn>
              <a:cxn ang="0">
                <a:pos x="T2" y="T3"/>
              </a:cxn>
              <a:cxn ang="0">
                <a:pos x="T4" y="T5"/>
              </a:cxn>
              <a:cxn ang="0">
                <a:pos x="T6" y="T7"/>
              </a:cxn>
              <a:cxn ang="0">
                <a:pos x="T8" y="T9"/>
              </a:cxn>
              <a:cxn ang="0">
                <a:pos x="T10" y="T11"/>
              </a:cxn>
            </a:cxnLst>
            <a:rect l="0" t="0" r="r" b="b"/>
            <a:pathLst>
              <a:path w="16" h="987">
                <a:moveTo>
                  <a:pt x="0" y="0"/>
                </a:moveTo>
                <a:lnTo>
                  <a:pt x="16" y="0"/>
                </a:lnTo>
                <a:lnTo>
                  <a:pt x="16" y="987"/>
                </a:lnTo>
                <a:lnTo>
                  <a:pt x="0" y="98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9" name="Freeform 78">
            <a:extLst>
              <a:ext uri="{FF2B5EF4-FFF2-40B4-BE49-F238E27FC236}">
                <a16:creationId xmlns:a16="http://schemas.microsoft.com/office/drawing/2014/main" id="{FF247E7F-18ED-2543-CB73-9A3E5750980B}"/>
              </a:ext>
            </a:extLst>
          </p:cNvPr>
          <p:cNvSpPr>
            <a:spLocks/>
          </p:cNvSpPr>
          <p:nvPr/>
        </p:nvSpPr>
        <p:spPr bwMode="auto">
          <a:xfrm>
            <a:off x="4727711" y="3841023"/>
            <a:ext cx="25400" cy="1566863"/>
          </a:xfrm>
          <a:custGeom>
            <a:avLst/>
            <a:gdLst>
              <a:gd name="T0" fmla="*/ 0 w 16"/>
              <a:gd name="T1" fmla="*/ 0 h 987"/>
              <a:gd name="T2" fmla="*/ 16 w 16"/>
              <a:gd name="T3" fmla="*/ 0 h 987"/>
              <a:gd name="T4" fmla="*/ 16 w 16"/>
              <a:gd name="T5" fmla="*/ 987 h 987"/>
              <a:gd name="T6" fmla="*/ 0 w 16"/>
              <a:gd name="T7" fmla="*/ 987 h 987"/>
              <a:gd name="T8" fmla="*/ 0 w 16"/>
              <a:gd name="T9" fmla="*/ 0 h 987"/>
              <a:gd name="T10" fmla="*/ 0 w 16"/>
              <a:gd name="T11" fmla="*/ 0 h 987"/>
            </a:gdLst>
            <a:ahLst/>
            <a:cxnLst>
              <a:cxn ang="0">
                <a:pos x="T0" y="T1"/>
              </a:cxn>
              <a:cxn ang="0">
                <a:pos x="T2" y="T3"/>
              </a:cxn>
              <a:cxn ang="0">
                <a:pos x="T4" y="T5"/>
              </a:cxn>
              <a:cxn ang="0">
                <a:pos x="T6" y="T7"/>
              </a:cxn>
              <a:cxn ang="0">
                <a:pos x="T8" y="T9"/>
              </a:cxn>
              <a:cxn ang="0">
                <a:pos x="T10" y="T11"/>
              </a:cxn>
            </a:cxnLst>
            <a:rect l="0" t="0" r="r" b="b"/>
            <a:pathLst>
              <a:path w="16" h="987">
                <a:moveTo>
                  <a:pt x="0" y="0"/>
                </a:moveTo>
                <a:lnTo>
                  <a:pt x="16" y="0"/>
                </a:lnTo>
                <a:lnTo>
                  <a:pt x="16" y="987"/>
                </a:lnTo>
                <a:lnTo>
                  <a:pt x="0" y="98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0" name="Freeform 79">
            <a:extLst>
              <a:ext uri="{FF2B5EF4-FFF2-40B4-BE49-F238E27FC236}">
                <a16:creationId xmlns:a16="http://schemas.microsoft.com/office/drawing/2014/main" id="{89F24636-CAEC-6D95-DD00-16B9D06C6251}"/>
              </a:ext>
            </a:extLst>
          </p:cNvPr>
          <p:cNvSpPr>
            <a:spLocks/>
          </p:cNvSpPr>
          <p:nvPr/>
        </p:nvSpPr>
        <p:spPr bwMode="auto">
          <a:xfrm>
            <a:off x="4759461" y="3841023"/>
            <a:ext cx="25400" cy="1566863"/>
          </a:xfrm>
          <a:custGeom>
            <a:avLst/>
            <a:gdLst>
              <a:gd name="T0" fmla="*/ 0 w 16"/>
              <a:gd name="T1" fmla="*/ 0 h 987"/>
              <a:gd name="T2" fmla="*/ 16 w 16"/>
              <a:gd name="T3" fmla="*/ 0 h 987"/>
              <a:gd name="T4" fmla="*/ 16 w 16"/>
              <a:gd name="T5" fmla="*/ 987 h 987"/>
              <a:gd name="T6" fmla="*/ 0 w 16"/>
              <a:gd name="T7" fmla="*/ 987 h 987"/>
              <a:gd name="T8" fmla="*/ 0 w 16"/>
              <a:gd name="T9" fmla="*/ 0 h 987"/>
              <a:gd name="T10" fmla="*/ 0 w 16"/>
              <a:gd name="T11" fmla="*/ 0 h 987"/>
            </a:gdLst>
            <a:ahLst/>
            <a:cxnLst>
              <a:cxn ang="0">
                <a:pos x="T0" y="T1"/>
              </a:cxn>
              <a:cxn ang="0">
                <a:pos x="T2" y="T3"/>
              </a:cxn>
              <a:cxn ang="0">
                <a:pos x="T4" y="T5"/>
              </a:cxn>
              <a:cxn ang="0">
                <a:pos x="T6" y="T7"/>
              </a:cxn>
              <a:cxn ang="0">
                <a:pos x="T8" y="T9"/>
              </a:cxn>
              <a:cxn ang="0">
                <a:pos x="T10" y="T11"/>
              </a:cxn>
            </a:cxnLst>
            <a:rect l="0" t="0" r="r" b="b"/>
            <a:pathLst>
              <a:path w="16" h="987">
                <a:moveTo>
                  <a:pt x="0" y="0"/>
                </a:moveTo>
                <a:lnTo>
                  <a:pt x="16" y="0"/>
                </a:lnTo>
                <a:lnTo>
                  <a:pt x="16" y="987"/>
                </a:lnTo>
                <a:lnTo>
                  <a:pt x="0" y="98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1" name="Freeform 80">
            <a:extLst>
              <a:ext uri="{FF2B5EF4-FFF2-40B4-BE49-F238E27FC236}">
                <a16:creationId xmlns:a16="http://schemas.microsoft.com/office/drawing/2014/main" id="{C1FF3E22-A566-14E7-F94B-08D468ED544C}"/>
              </a:ext>
            </a:extLst>
          </p:cNvPr>
          <p:cNvSpPr>
            <a:spLocks/>
          </p:cNvSpPr>
          <p:nvPr/>
        </p:nvSpPr>
        <p:spPr bwMode="auto">
          <a:xfrm>
            <a:off x="4791211" y="3841023"/>
            <a:ext cx="26987" cy="1579563"/>
          </a:xfrm>
          <a:custGeom>
            <a:avLst/>
            <a:gdLst>
              <a:gd name="T0" fmla="*/ 0 w 17"/>
              <a:gd name="T1" fmla="*/ 0 h 995"/>
              <a:gd name="T2" fmla="*/ 17 w 17"/>
              <a:gd name="T3" fmla="*/ 0 h 995"/>
              <a:gd name="T4" fmla="*/ 17 w 17"/>
              <a:gd name="T5" fmla="*/ 995 h 995"/>
              <a:gd name="T6" fmla="*/ 0 w 17"/>
              <a:gd name="T7" fmla="*/ 995 h 995"/>
              <a:gd name="T8" fmla="*/ 0 w 17"/>
              <a:gd name="T9" fmla="*/ 0 h 995"/>
              <a:gd name="T10" fmla="*/ 0 w 17"/>
              <a:gd name="T11" fmla="*/ 0 h 995"/>
            </a:gdLst>
            <a:ahLst/>
            <a:cxnLst>
              <a:cxn ang="0">
                <a:pos x="T0" y="T1"/>
              </a:cxn>
              <a:cxn ang="0">
                <a:pos x="T2" y="T3"/>
              </a:cxn>
              <a:cxn ang="0">
                <a:pos x="T4" y="T5"/>
              </a:cxn>
              <a:cxn ang="0">
                <a:pos x="T6" y="T7"/>
              </a:cxn>
              <a:cxn ang="0">
                <a:pos x="T8" y="T9"/>
              </a:cxn>
              <a:cxn ang="0">
                <a:pos x="T10" y="T11"/>
              </a:cxn>
            </a:cxnLst>
            <a:rect l="0" t="0" r="r" b="b"/>
            <a:pathLst>
              <a:path w="17" h="995">
                <a:moveTo>
                  <a:pt x="0" y="0"/>
                </a:moveTo>
                <a:lnTo>
                  <a:pt x="17" y="0"/>
                </a:lnTo>
                <a:lnTo>
                  <a:pt x="17" y="995"/>
                </a:lnTo>
                <a:lnTo>
                  <a:pt x="0" y="99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2" name="Freeform 81">
            <a:extLst>
              <a:ext uri="{FF2B5EF4-FFF2-40B4-BE49-F238E27FC236}">
                <a16:creationId xmlns:a16="http://schemas.microsoft.com/office/drawing/2014/main" id="{05BB103C-67DC-DAE0-5689-84F88FFF8A95}"/>
              </a:ext>
            </a:extLst>
          </p:cNvPr>
          <p:cNvSpPr>
            <a:spLocks/>
          </p:cNvSpPr>
          <p:nvPr/>
        </p:nvSpPr>
        <p:spPr bwMode="auto">
          <a:xfrm>
            <a:off x="4824548" y="3841023"/>
            <a:ext cx="25400" cy="1585913"/>
          </a:xfrm>
          <a:custGeom>
            <a:avLst/>
            <a:gdLst>
              <a:gd name="T0" fmla="*/ 0 w 16"/>
              <a:gd name="T1" fmla="*/ 0 h 999"/>
              <a:gd name="T2" fmla="*/ 16 w 16"/>
              <a:gd name="T3" fmla="*/ 0 h 999"/>
              <a:gd name="T4" fmla="*/ 16 w 16"/>
              <a:gd name="T5" fmla="*/ 999 h 999"/>
              <a:gd name="T6" fmla="*/ 0 w 16"/>
              <a:gd name="T7" fmla="*/ 999 h 999"/>
              <a:gd name="T8" fmla="*/ 0 w 16"/>
              <a:gd name="T9" fmla="*/ 0 h 999"/>
              <a:gd name="T10" fmla="*/ 0 w 16"/>
              <a:gd name="T11" fmla="*/ 0 h 999"/>
            </a:gdLst>
            <a:ahLst/>
            <a:cxnLst>
              <a:cxn ang="0">
                <a:pos x="T0" y="T1"/>
              </a:cxn>
              <a:cxn ang="0">
                <a:pos x="T2" y="T3"/>
              </a:cxn>
              <a:cxn ang="0">
                <a:pos x="T4" y="T5"/>
              </a:cxn>
              <a:cxn ang="0">
                <a:pos x="T6" y="T7"/>
              </a:cxn>
              <a:cxn ang="0">
                <a:pos x="T8" y="T9"/>
              </a:cxn>
              <a:cxn ang="0">
                <a:pos x="T10" y="T11"/>
              </a:cxn>
            </a:cxnLst>
            <a:rect l="0" t="0" r="r" b="b"/>
            <a:pathLst>
              <a:path w="16" h="999">
                <a:moveTo>
                  <a:pt x="0" y="0"/>
                </a:moveTo>
                <a:lnTo>
                  <a:pt x="16" y="0"/>
                </a:lnTo>
                <a:lnTo>
                  <a:pt x="16" y="999"/>
                </a:lnTo>
                <a:lnTo>
                  <a:pt x="0" y="99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3" name="Freeform 82">
            <a:extLst>
              <a:ext uri="{FF2B5EF4-FFF2-40B4-BE49-F238E27FC236}">
                <a16:creationId xmlns:a16="http://schemas.microsoft.com/office/drawing/2014/main" id="{D77B964E-8985-A744-E342-8E24B45A7F25}"/>
              </a:ext>
            </a:extLst>
          </p:cNvPr>
          <p:cNvSpPr>
            <a:spLocks/>
          </p:cNvSpPr>
          <p:nvPr/>
        </p:nvSpPr>
        <p:spPr bwMode="auto">
          <a:xfrm>
            <a:off x="4856298" y="3841023"/>
            <a:ext cx="25400" cy="1585913"/>
          </a:xfrm>
          <a:custGeom>
            <a:avLst/>
            <a:gdLst>
              <a:gd name="T0" fmla="*/ 0 w 16"/>
              <a:gd name="T1" fmla="*/ 0 h 999"/>
              <a:gd name="T2" fmla="*/ 16 w 16"/>
              <a:gd name="T3" fmla="*/ 0 h 999"/>
              <a:gd name="T4" fmla="*/ 16 w 16"/>
              <a:gd name="T5" fmla="*/ 999 h 999"/>
              <a:gd name="T6" fmla="*/ 0 w 16"/>
              <a:gd name="T7" fmla="*/ 999 h 999"/>
              <a:gd name="T8" fmla="*/ 0 w 16"/>
              <a:gd name="T9" fmla="*/ 0 h 999"/>
              <a:gd name="T10" fmla="*/ 0 w 16"/>
              <a:gd name="T11" fmla="*/ 0 h 999"/>
            </a:gdLst>
            <a:ahLst/>
            <a:cxnLst>
              <a:cxn ang="0">
                <a:pos x="T0" y="T1"/>
              </a:cxn>
              <a:cxn ang="0">
                <a:pos x="T2" y="T3"/>
              </a:cxn>
              <a:cxn ang="0">
                <a:pos x="T4" y="T5"/>
              </a:cxn>
              <a:cxn ang="0">
                <a:pos x="T6" y="T7"/>
              </a:cxn>
              <a:cxn ang="0">
                <a:pos x="T8" y="T9"/>
              </a:cxn>
              <a:cxn ang="0">
                <a:pos x="T10" y="T11"/>
              </a:cxn>
            </a:cxnLst>
            <a:rect l="0" t="0" r="r" b="b"/>
            <a:pathLst>
              <a:path w="16" h="999">
                <a:moveTo>
                  <a:pt x="0" y="0"/>
                </a:moveTo>
                <a:lnTo>
                  <a:pt x="16" y="0"/>
                </a:lnTo>
                <a:lnTo>
                  <a:pt x="16" y="999"/>
                </a:lnTo>
                <a:lnTo>
                  <a:pt x="0" y="99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4" name="Freeform 83">
            <a:extLst>
              <a:ext uri="{FF2B5EF4-FFF2-40B4-BE49-F238E27FC236}">
                <a16:creationId xmlns:a16="http://schemas.microsoft.com/office/drawing/2014/main" id="{6C31804F-5B9A-0623-591A-F84A79D2BD3A}"/>
              </a:ext>
            </a:extLst>
          </p:cNvPr>
          <p:cNvSpPr>
            <a:spLocks/>
          </p:cNvSpPr>
          <p:nvPr/>
        </p:nvSpPr>
        <p:spPr bwMode="auto">
          <a:xfrm>
            <a:off x="4888048" y="3841023"/>
            <a:ext cx="25400" cy="1585913"/>
          </a:xfrm>
          <a:custGeom>
            <a:avLst/>
            <a:gdLst>
              <a:gd name="T0" fmla="*/ 0 w 16"/>
              <a:gd name="T1" fmla="*/ 0 h 999"/>
              <a:gd name="T2" fmla="*/ 16 w 16"/>
              <a:gd name="T3" fmla="*/ 0 h 999"/>
              <a:gd name="T4" fmla="*/ 16 w 16"/>
              <a:gd name="T5" fmla="*/ 999 h 999"/>
              <a:gd name="T6" fmla="*/ 0 w 16"/>
              <a:gd name="T7" fmla="*/ 999 h 999"/>
              <a:gd name="T8" fmla="*/ 0 w 16"/>
              <a:gd name="T9" fmla="*/ 0 h 999"/>
              <a:gd name="T10" fmla="*/ 0 w 16"/>
              <a:gd name="T11" fmla="*/ 0 h 999"/>
            </a:gdLst>
            <a:ahLst/>
            <a:cxnLst>
              <a:cxn ang="0">
                <a:pos x="T0" y="T1"/>
              </a:cxn>
              <a:cxn ang="0">
                <a:pos x="T2" y="T3"/>
              </a:cxn>
              <a:cxn ang="0">
                <a:pos x="T4" y="T5"/>
              </a:cxn>
              <a:cxn ang="0">
                <a:pos x="T6" y="T7"/>
              </a:cxn>
              <a:cxn ang="0">
                <a:pos x="T8" y="T9"/>
              </a:cxn>
              <a:cxn ang="0">
                <a:pos x="T10" y="T11"/>
              </a:cxn>
            </a:cxnLst>
            <a:rect l="0" t="0" r="r" b="b"/>
            <a:pathLst>
              <a:path w="16" h="999">
                <a:moveTo>
                  <a:pt x="0" y="0"/>
                </a:moveTo>
                <a:lnTo>
                  <a:pt x="16" y="0"/>
                </a:lnTo>
                <a:lnTo>
                  <a:pt x="16" y="999"/>
                </a:lnTo>
                <a:lnTo>
                  <a:pt x="0" y="99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5" name="Freeform 84">
            <a:extLst>
              <a:ext uri="{FF2B5EF4-FFF2-40B4-BE49-F238E27FC236}">
                <a16:creationId xmlns:a16="http://schemas.microsoft.com/office/drawing/2014/main" id="{33110B32-DCE5-98DB-4A2D-2CA676C57933}"/>
              </a:ext>
            </a:extLst>
          </p:cNvPr>
          <p:cNvSpPr>
            <a:spLocks/>
          </p:cNvSpPr>
          <p:nvPr/>
        </p:nvSpPr>
        <p:spPr bwMode="auto">
          <a:xfrm>
            <a:off x="4983298" y="3841023"/>
            <a:ext cx="25400" cy="1620838"/>
          </a:xfrm>
          <a:custGeom>
            <a:avLst/>
            <a:gdLst>
              <a:gd name="T0" fmla="*/ 0 w 16"/>
              <a:gd name="T1" fmla="*/ 0 h 1021"/>
              <a:gd name="T2" fmla="*/ 16 w 16"/>
              <a:gd name="T3" fmla="*/ 0 h 1021"/>
              <a:gd name="T4" fmla="*/ 16 w 16"/>
              <a:gd name="T5" fmla="*/ 1021 h 1021"/>
              <a:gd name="T6" fmla="*/ 0 w 16"/>
              <a:gd name="T7" fmla="*/ 1021 h 1021"/>
              <a:gd name="T8" fmla="*/ 0 w 16"/>
              <a:gd name="T9" fmla="*/ 0 h 1021"/>
              <a:gd name="T10" fmla="*/ 0 w 16"/>
              <a:gd name="T11" fmla="*/ 0 h 1021"/>
            </a:gdLst>
            <a:ahLst/>
            <a:cxnLst>
              <a:cxn ang="0">
                <a:pos x="T0" y="T1"/>
              </a:cxn>
              <a:cxn ang="0">
                <a:pos x="T2" y="T3"/>
              </a:cxn>
              <a:cxn ang="0">
                <a:pos x="T4" y="T5"/>
              </a:cxn>
              <a:cxn ang="0">
                <a:pos x="T6" y="T7"/>
              </a:cxn>
              <a:cxn ang="0">
                <a:pos x="T8" y="T9"/>
              </a:cxn>
              <a:cxn ang="0">
                <a:pos x="T10" y="T11"/>
              </a:cxn>
            </a:cxnLst>
            <a:rect l="0" t="0" r="r" b="b"/>
            <a:pathLst>
              <a:path w="16" h="1021">
                <a:moveTo>
                  <a:pt x="0" y="0"/>
                </a:moveTo>
                <a:lnTo>
                  <a:pt x="16" y="0"/>
                </a:lnTo>
                <a:lnTo>
                  <a:pt x="16" y="1021"/>
                </a:lnTo>
                <a:lnTo>
                  <a:pt x="0" y="1021"/>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6" name="Freeform 85">
            <a:extLst>
              <a:ext uri="{FF2B5EF4-FFF2-40B4-BE49-F238E27FC236}">
                <a16:creationId xmlns:a16="http://schemas.microsoft.com/office/drawing/2014/main" id="{3CFE345D-19DF-1458-B1A5-8BC8C8236E1D}"/>
              </a:ext>
            </a:extLst>
          </p:cNvPr>
          <p:cNvSpPr>
            <a:spLocks/>
          </p:cNvSpPr>
          <p:nvPr/>
        </p:nvSpPr>
        <p:spPr bwMode="auto">
          <a:xfrm>
            <a:off x="5015048" y="3841023"/>
            <a:ext cx="25400" cy="1620838"/>
          </a:xfrm>
          <a:custGeom>
            <a:avLst/>
            <a:gdLst>
              <a:gd name="T0" fmla="*/ 0 w 16"/>
              <a:gd name="T1" fmla="*/ 0 h 1021"/>
              <a:gd name="T2" fmla="*/ 16 w 16"/>
              <a:gd name="T3" fmla="*/ 0 h 1021"/>
              <a:gd name="T4" fmla="*/ 16 w 16"/>
              <a:gd name="T5" fmla="*/ 1021 h 1021"/>
              <a:gd name="T6" fmla="*/ 0 w 16"/>
              <a:gd name="T7" fmla="*/ 1021 h 1021"/>
              <a:gd name="T8" fmla="*/ 0 w 16"/>
              <a:gd name="T9" fmla="*/ 0 h 1021"/>
              <a:gd name="T10" fmla="*/ 0 w 16"/>
              <a:gd name="T11" fmla="*/ 0 h 1021"/>
            </a:gdLst>
            <a:ahLst/>
            <a:cxnLst>
              <a:cxn ang="0">
                <a:pos x="T0" y="T1"/>
              </a:cxn>
              <a:cxn ang="0">
                <a:pos x="T2" y="T3"/>
              </a:cxn>
              <a:cxn ang="0">
                <a:pos x="T4" y="T5"/>
              </a:cxn>
              <a:cxn ang="0">
                <a:pos x="T6" y="T7"/>
              </a:cxn>
              <a:cxn ang="0">
                <a:pos x="T8" y="T9"/>
              </a:cxn>
              <a:cxn ang="0">
                <a:pos x="T10" y="T11"/>
              </a:cxn>
            </a:cxnLst>
            <a:rect l="0" t="0" r="r" b="b"/>
            <a:pathLst>
              <a:path w="16" h="1021">
                <a:moveTo>
                  <a:pt x="0" y="0"/>
                </a:moveTo>
                <a:lnTo>
                  <a:pt x="16" y="0"/>
                </a:lnTo>
                <a:lnTo>
                  <a:pt x="16" y="1021"/>
                </a:lnTo>
                <a:lnTo>
                  <a:pt x="0" y="1021"/>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 name="Freeform 86">
            <a:extLst>
              <a:ext uri="{FF2B5EF4-FFF2-40B4-BE49-F238E27FC236}">
                <a16:creationId xmlns:a16="http://schemas.microsoft.com/office/drawing/2014/main" id="{381D31D1-6301-1139-6E2C-B0465272D0AB}"/>
              </a:ext>
            </a:extLst>
          </p:cNvPr>
          <p:cNvSpPr>
            <a:spLocks/>
          </p:cNvSpPr>
          <p:nvPr/>
        </p:nvSpPr>
        <p:spPr bwMode="auto">
          <a:xfrm>
            <a:off x="5046798" y="3841023"/>
            <a:ext cx="25400" cy="1620838"/>
          </a:xfrm>
          <a:custGeom>
            <a:avLst/>
            <a:gdLst>
              <a:gd name="T0" fmla="*/ 0 w 16"/>
              <a:gd name="T1" fmla="*/ 0 h 1021"/>
              <a:gd name="T2" fmla="*/ 16 w 16"/>
              <a:gd name="T3" fmla="*/ 0 h 1021"/>
              <a:gd name="T4" fmla="*/ 16 w 16"/>
              <a:gd name="T5" fmla="*/ 1021 h 1021"/>
              <a:gd name="T6" fmla="*/ 0 w 16"/>
              <a:gd name="T7" fmla="*/ 1021 h 1021"/>
              <a:gd name="T8" fmla="*/ 0 w 16"/>
              <a:gd name="T9" fmla="*/ 0 h 1021"/>
              <a:gd name="T10" fmla="*/ 0 w 16"/>
              <a:gd name="T11" fmla="*/ 0 h 1021"/>
            </a:gdLst>
            <a:ahLst/>
            <a:cxnLst>
              <a:cxn ang="0">
                <a:pos x="T0" y="T1"/>
              </a:cxn>
              <a:cxn ang="0">
                <a:pos x="T2" y="T3"/>
              </a:cxn>
              <a:cxn ang="0">
                <a:pos x="T4" y="T5"/>
              </a:cxn>
              <a:cxn ang="0">
                <a:pos x="T6" y="T7"/>
              </a:cxn>
              <a:cxn ang="0">
                <a:pos x="T8" y="T9"/>
              </a:cxn>
              <a:cxn ang="0">
                <a:pos x="T10" y="T11"/>
              </a:cxn>
            </a:cxnLst>
            <a:rect l="0" t="0" r="r" b="b"/>
            <a:pathLst>
              <a:path w="16" h="1021">
                <a:moveTo>
                  <a:pt x="0" y="0"/>
                </a:moveTo>
                <a:lnTo>
                  <a:pt x="16" y="0"/>
                </a:lnTo>
                <a:lnTo>
                  <a:pt x="16" y="1021"/>
                </a:lnTo>
                <a:lnTo>
                  <a:pt x="0" y="1021"/>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8" name="Freeform 87">
            <a:extLst>
              <a:ext uri="{FF2B5EF4-FFF2-40B4-BE49-F238E27FC236}">
                <a16:creationId xmlns:a16="http://schemas.microsoft.com/office/drawing/2014/main" id="{9A902FAE-0F10-FF96-8B33-516FCCC0B722}"/>
              </a:ext>
            </a:extLst>
          </p:cNvPr>
          <p:cNvSpPr>
            <a:spLocks/>
          </p:cNvSpPr>
          <p:nvPr/>
        </p:nvSpPr>
        <p:spPr bwMode="auto">
          <a:xfrm>
            <a:off x="5078548" y="3841023"/>
            <a:ext cx="25400" cy="1627188"/>
          </a:xfrm>
          <a:custGeom>
            <a:avLst/>
            <a:gdLst>
              <a:gd name="T0" fmla="*/ 0 w 16"/>
              <a:gd name="T1" fmla="*/ 0 h 1025"/>
              <a:gd name="T2" fmla="*/ 16 w 16"/>
              <a:gd name="T3" fmla="*/ 0 h 1025"/>
              <a:gd name="T4" fmla="*/ 16 w 16"/>
              <a:gd name="T5" fmla="*/ 1025 h 1025"/>
              <a:gd name="T6" fmla="*/ 0 w 16"/>
              <a:gd name="T7" fmla="*/ 1025 h 1025"/>
              <a:gd name="T8" fmla="*/ 0 w 16"/>
              <a:gd name="T9" fmla="*/ 0 h 1025"/>
              <a:gd name="T10" fmla="*/ 0 w 16"/>
              <a:gd name="T11" fmla="*/ 0 h 1025"/>
            </a:gdLst>
            <a:ahLst/>
            <a:cxnLst>
              <a:cxn ang="0">
                <a:pos x="T0" y="T1"/>
              </a:cxn>
              <a:cxn ang="0">
                <a:pos x="T2" y="T3"/>
              </a:cxn>
              <a:cxn ang="0">
                <a:pos x="T4" y="T5"/>
              </a:cxn>
              <a:cxn ang="0">
                <a:pos x="T6" y="T7"/>
              </a:cxn>
              <a:cxn ang="0">
                <a:pos x="T8" y="T9"/>
              </a:cxn>
              <a:cxn ang="0">
                <a:pos x="T10" y="T11"/>
              </a:cxn>
            </a:cxnLst>
            <a:rect l="0" t="0" r="r" b="b"/>
            <a:pathLst>
              <a:path w="16" h="1025">
                <a:moveTo>
                  <a:pt x="0" y="0"/>
                </a:moveTo>
                <a:lnTo>
                  <a:pt x="16" y="0"/>
                </a:lnTo>
                <a:lnTo>
                  <a:pt x="16" y="1025"/>
                </a:lnTo>
                <a:lnTo>
                  <a:pt x="0" y="102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9" name="Freeform 88">
            <a:extLst>
              <a:ext uri="{FF2B5EF4-FFF2-40B4-BE49-F238E27FC236}">
                <a16:creationId xmlns:a16="http://schemas.microsoft.com/office/drawing/2014/main" id="{A1C83361-29F8-579D-5902-4EF9452D1E6C}"/>
              </a:ext>
            </a:extLst>
          </p:cNvPr>
          <p:cNvSpPr>
            <a:spLocks/>
          </p:cNvSpPr>
          <p:nvPr/>
        </p:nvSpPr>
        <p:spPr bwMode="auto">
          <a:xfrm>
            <a:off x="5110298" y="3841023"/>
            <a:ext cx="25400" cy="1627188"/>
          </a:xfrm>
          <a:custGeom>
            <a:avLst/>
            <a:gdLst>
              <a:gd name="T0" fmla="*/ 0 w 16"/>
              <a:gd name="T1" fmla="*/ 0 h 1025"/>
              <a:gd name="T2" fmla="*/ 16 w 16"/>
              <a:gd name="T3" fmla="*/ 0 h 1025"/>
              <a:gd name="T4" fmla="*/ 16 w 16"/>
              <a:gd name="T5" fmla="*/ 1025 h 1025"/>
              <a:gd name="T6" fmla="*/ 0 w 16"/>
              <a:gd name="T7" fmla="*/ 1025 h 1025"/>
              <a:gd name="T8" fmla="*/ 0 w 16"/>
              <a:gd name="T9" fmla="*/ 0 h 1025"/>
              <a:gd name="T10" fmla="*/ 0 w 16"/>
              <a:gd name="T11" fmla="*/ 0 h 1025"/>
            </a:gdLst>
            <a:ahLst/>
            <a:cxnLst>
              <a:cxn ang="0">
                <a:pos x="T0" y="T1"/>
              </a:cxn>
              <a:cxn ang="0">
                <a:pos x="T2" y="T3"/>
              </a:cxn>
              <a:cxn ang="0">
                <a:pos x="T4" y="T5"/>
              </a:cxn>
              <a:cxn ang="0">
                <a:pos x="T6" y="T7"/>
              </a:cxn>
              <a:cxn ang="0">
                <a:pos x="T8" y="T9"/>
              </a:cxn>
              <a:cxn ang="0">
                <a:pos x="T10" y="T11"/>
              </a:cxn>
            </a:cxnLst>
            <a:rect l="0" t="0" r="r" b="b"/>
            <a:pathLst>
              <a:path w="16" h="1025">
                <a:moveTo>
                  <a:pt x="0" y="0"/>
                </a:moveTo>
                <a:lnTo>
                  <a:pt x="16" y="0"/>
                </a:lnTo>
                <a:lnTo>
                  <a:pt x="16" y="1025"/>
                </a:lnTo>
                <a:lnTo>
                  <a:pt x="0" y="102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0" name="Freeform 89">
            <a:extLst>
              <a:ext uri="{FF2B5EF4-FFF2-40B4-BE49-F238E27FC236}">
                <a16:creationId xmlns:a16="http://schemas.microsoft.com/office/drawing/2014/main" id="{A0776E00-5FE4-8E1D-D263-F1B69344C6A1}"/>
              </a:ext>
            </a:extLst>
          </p:cNvPr>
          <p:cNvSpPr>
            <a:spLocks/>
          </p:cNvSpPr>
          <p:nvPr/>
        </p:nvSpPr>
        <p:spPr bwMode="auto">
          <a:xfrm>
            <a:off x="5142048" y="3841023"/>
            <a:ext cx="25400" cy="1627188"/>
          </a:xfrm>
          <a:custGeom>
            <a:avLst/>
            <a:gdLst>
              <a:gd name="T0" fmla="*/ 0 w 16"/>
              <a:gd name="T1" fmla="*/ 0 h 1025"/>
              <a:gd name="T2" fmla="*/ 16 w 16"/>
              <a:gd name="T3" fmla="*/ 0 h 1025"/>
              <a:gd name="T4" fmla="*/ 16 w 16"/>
              <a:gd name="T5" fmla="*/ 1025 h 1025"/>
              <a:gd name="T6" fmla="*/ 0 w 16"/>
              <a:gd name="T7" fmla="*/ 1025 h 1025"/>
              <a:gd name="T8" fmla="*/ 0 w 16"/>
              <a:gd name="T9" fmla="*/ 0 h 1025"/>
              <a:gd name="T10" fmla="*/ 0 w 16"/>
              <a:gd name="T11" fmla="*/ 0 h 1025"/>
            </a:gdLst>
            <a:ahLst/>
            <a:cxnLst>
              <a:cxn ang="0">
                <a:pos x="T0" y="T1"/>
              </a:cxn>
              <a:cxn ang="0">
                <a:pos x="T2" y="T3"/>
              </a:cxn>
              <a:cxn ang="0">
                <a:pos x="T4" y="T5"/>
              </a:cxn>
              <a:cxn ang="0">
                <a:pos x="T6" y="T7"/>
              </a:cxn>
              <a:cxn ang="0">
                <a:pos x="T8" y="T9"/>
              </a:cxn>
              <a:cxn ang="0">
                <a:pos x="T10" y="T11"/>
              </a:cxn>
            </a:cxnLst>
            <a:rect l="0" t="0" r="r" b="b"/>
            <a:pathLst>
              <a:path w="16" h="1025">
                <a:moveTo>
                  <a:pt x="0" y="0"/>
                </a:moveTo>
                <a:lnTo>
                  <a:pt x="16" y="0"/>
                </a:lnTo>
                <a:lnTo>
                  <a:pt x="16" y="1025"/>
                </a:lnTo>
                <a:lnTo>
                  <a:pt x="0" y="102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1" name="Freeform 90">
            <a:extLst>
              <a:ext uri="{FF2B5EF4-FFF2-40B4-BE49-F238E27FC236}">
                <a16:creationId xmlns:a16="http://schemas.microsoft.com/office/drawing/2014/main" id="{983F5DA2-2448-E3EC-CB48-59A2EAF2BD10}"/>
              </a:ext>
            </a:extLst>
          </p:cNvPr>
          <p:cNvSpPr>
            <a:spLocks/>
          </p:cNvSpPr>
          <p:nvPr/>
        </p:nvSpPr>
        <p:spPr bwMode="auto">
          <a:xfrm>
            <a:off x="5173798" y="3841023"/>
            <a:ext cx="25400" cy="1643063"/>
          </a:xfrm>
          <a:custGeom>
            <a:avLst/>
            <a:gdLst>
              <a:gd name="T0" fmla="*/ 0 w 16"/>
              <a:gd name="T1" fmla="*/ 0 h 1035"/>
              <a:gd name="T2" fmla="*/ 16 w 16"/>
              <a:gd name="T3" fmla="*/ 0 h 1035"/>
              <a:gd name="T4" fmla="*/ 16 w 16"/>
              <a:gd name="T5" fmla="*/ 1035 h 1035"/>
              <a:gd name="T6" fmla="*/ 0 w 16"/>
              <a:gd name="T7" fmla="*/ 1035 h 1035"/>
              <a:gd name="T8" fmla="*/ 0 w 16"/>
              <a:gd name="T9" fmla="*/ 0 h 1035"/>
              <a:gd name="T10" fmla="*/ 0 w 16"/>
              <a:gd name="T11" fmla="*/ 0 h 1035"/>
            </a:gdLst>
            <a:ahLst/>
            <a:cxnLst>
              <a:cxn ang="0">
                <a:pos x="T0" y="T1"/>
              </a:cxn>
              <a:cxn ang="0">
                <a:pos x="T2" y="T3"/>
              </a:cxn>
              <a:cxn ang="0">
                <a:pos x="T4" y="T5"/>
              </a:cxn>
              <a:cxn ang="0">
                <a:pos x="T6" y="T7"/>
              </a:cxn>
              <a:cxn ang="0">
                <a:pos x="T8" y="T9"/>
              </a:cxn>
              <a:cxn ang="0">
                <a:pos x="T10" y="T11"/>
              </a:cxn>
            </a:cxnLst>
            <a:rect l="0" t="0" r="r" b="b"/>
            <a:pathLst>
              <a:path w="16" h="1035">
                <a:moveTo>
                  <a:pt x="0" y="0"/>
                </a:moveTo>
                <a:lnTo>
                  <a:pt x="16" y="0"/>
                </a:lnTo>
                <a:lnTo>
                  <a:pt x="16" y="1035"/>
                </a:lnTo>
                <a:lnTo>
                  <a:pt x="0" y="103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2" name="Freeform 91">
            <a:extLst>
              <a:ext uri="{FF2B5EF4-FFF2-40B4-BE49-F238E27FC236}">
                <a16:creationId xmlns:a16="http://schemas.microsoft.com/office/drawing/2014/main" id="{E4F8FAFF-524F-13B4-F5A8-D18D9C3AE730}"/>
              </a:ext>
            </a:extLst>
          </p:cNvPr>
          <p:cNvSpPr>
            <a:spLocks/>
          </p:cNvSpPr>
          <p:nvPr/>
        </p:nvSpPr>
        <p:spPr bwMode="auto">
          <a:xfrm>
            <a:off x="5237298" y="3841023"/>
            <a:ext cx="25400" cy="1662113"/>
          </a:xfrm>
          <a:custGeom>
            <a:avLst/>
            <a:gdLst>
              <a:gd name="T0" fmla="*/ 0 w 16"/>
              <a:gd name="T1" fmla="*/ 0 h 1047"/>
              <a:gd name="T2" fmla="*/ 16 w 16"/>
              <a:gd name="T3" fmla="*/ 0 h 1047"/>
              <a:gd name="T4" fmla="*/ 16 w 16"/>
              <a:gd name="T5" fmla="*/ 1047 h 1047"/>
              <a:gd name="T6" fmla="*/ 0 w 16"/>
              <a:gd name="T7" fmla="*/ 1047 h 1047"/>
              <a:gd name="T8" fmla="*/ 0 w 16"/>
              <a:gd name="T9" fmla="*/ 0 h 1047"/>
              <a:gd name="T10" fmla="*/ 0 w 16"/>
              <a:gd name="T11" fmla="*/ 0 h 1047"/>
            </a:gdLst>
            <a:ahLst/>
            <a:cxnLst>
              <a:cxn ang="0">
                <a:pos x="T0" y="T1"/>
              </a:cxn>
              <a:cxn ang="0">
                <a:pos x="T2" y="T3"/>
              </a:cxn>
              <a:cxn ang="0">
                <a:pos x="T4" y="T5"/>
              </a:cxn>
              <a:cxn ang="0">
                <a:pos x="T6" y="T7"/>
              </a:cxn>
              <a:cxn ang="0">
                <a:pos x="T8" y="T9"/>
              </a:cxn>
              <a:cxn ang="0">
                <a:pos x="T10" y="T11"/>
              </a:cxn>
            </a:cxnLst>
            <a:rect l="0" t="0" r="r" b="b"/>
            <a:pathLst>
              <a:path w="16" h="1047">
                <a:moveTo>
                  <a:pt x="0" y="0"/>
                </a:moveTo>
                <a:lnTo>
                  <a:pt x="16" y="0"/>
                </a:lnTo>
                <a:lnTo>
                  <a:pt x="16" y="1047"/>
                </a:lnTo>
                <a:lnTo>
                  <a:pt x="0" y="104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3" name="Freeform 92">
            <a:extLst>
              <a:ext uri="{FF2B5EF4-FFF2-40B4-BE49-F238E27FC236}">
                <a16:creationId xmlns:a16="http://schemas.microsoft.com/office/drawing/2014/main" id="{87D698E6-6837-094B-6FDD-8A6CD9591143}"/>
              </a:ext>
            </a:extLst>
          </p:cNvPr>
          <p:cNvSpPr>
            <a:spLocks/>
          </p:cNvSpPr>
          <p:nvPr/>
        </p:nvSpPr>
        <p:spPr bwMode="auto">
          <a:xfrm>
            <a:off x="5269048" y="3841023"/>
            <a:ext cx="26987" cy="1671638"/>
          </a:xfrm>
          <a:custGeom>
            <a:avLst/>
            <a:gdLst>
              <a:gd name="T0" fmla="*/ 0 w 17"/>
              <a:gd name="T1" fmla="*/ 0 h 1053"/>
              <a:gd name="T2" fmla="*/ 17 w 17"/>
              <a:gd name="T3" fmla="*/ 0 h 1053"/>
              <a:gd name="T4" fmla="*/ 17 w 17"/>
              <a:gd name="T5" fmla="*/ 1053 h 1053"/>
              <a:gd name="T6" fmla="*/ 0 w 17"/>
              <a:gd name="T7" fmla="*/ 1053 h 1053"/>
              <a:gd name="T8" fmla="*/ 0 w 17"/>
              <a:gd name="T9" fmla="*/ 0 h 1053"/>
              <a:gd name="T10" fmla="*/ 0 w 17"/>
              <a:gd name="T11" fmla="*/ 0 h 1053"/>
            </a:gdLst>
            <a:ahLst/>
            <a:cxnLst>
              <a:cxn ang="0">
                <a:pos x="T0" y="T1"/>
              </a:cxn>
              <a:cxn ang="0">
                <a:pos x="T2" y="T3"/>
              </a:cxn>
              <a:cxn ang="0">
                <a:pos x="T4" y="T5"/>
              </a:cxn>
              <a:cxn ang="0">
                <a:pos x="T6" y="T7"/>
              </a:cxn>
              <a:cxn ang="0">
                <a:pos x="T8" y="T9"/>
              </a:cxn>
              <a:cxn ang="0">
                <a:pos x="T10" y="T11"/>
              </a:cxn>
            </a:cxnLst>
            <a:rect l="0" t="0" r="r" b="b"/>
            <a:pathLst>
              <a:path w="17" h="1053">
                <a:moveTo>
                  <a:pt x="0" y="0"/>
                </a:moveTo>
                <a:lnTo>
                  <a:pt x="17" y="0"/>
                </a:lnTo>
                <a:lnTo>
                  <a:pt x="17" y="1053"/>
                </a:lnTo>
                <a:lnTo>
                  <a:pt x="0" y="105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4" name="Freeform 93">
            <a:extLst>
              <a:ext uri="{FF2B5EF4-FFF2-40B4-BE49-F238E27FC236}">
                <a16:creationId xmlns:a16="http://schemas.microsoft.com/office/drawing/2014/main" id="{22D8FDFE-0577-B76C-653E-6BBC2CD0EFFB}"/>
              </a:ext>
            </a:extLst>
          </p:cNvPr>
          <p:cNvSpPr>
            <a:spLocks/>
          </p:cNvSpPr>
          <p:nvPr/>
        </p:nvSpPr>
        <p:spPr bwMode="auto">
          <a:xfrm>
            <a:off x="5302386" y="3841023"/>
            <a:ext cx="25400" cy="1671638"/>
          </a:xfrm>
          <a:custGeom>
            <a:avLst/>
            <a:gdLst>
              <a:gd name="T0" fmla="*/ 0 w 16"/>
              <a:gd name="T1" fmla="*/ 0 h 1053"/>
              <a:gd name="T2" fmla="*/ 16 w 16"/>
              <a:gd name="T3" fmla="*/ 0 h 1053"/>
              <a:gd name="T4" fmla="*/ 16 w 16"/>
              <a:gd name="T5" fmla="*/ 1053 h 1053"/>
              <a:gd name="T6" fmla="*/ 0 w 16"/>
              <a:gd name="T7" fmla="*/ 1053 h 1053"/>
              <a:gd name="T8" fmla="*/ 0 w 16"/>
              <a:gd name="T9" fmla="*/ 0 h 1053"/>
              <a:gd name="T10" fmla="*/ 0 w 16"/>
              <a:gd name="T11" fmla="*/ 0 h 1053"/>
            </a:gdLst>
            <a:ahLst/>
            <a:cxnLst>
              <a:cxn ang="0">
                <a:pos x="T0" y="T1"/>
              </a:cxn>
              <a:cxn ang="0">
                <a:pos x="T2" y="T3"/>
              </a:cxn>
              <a:cxn ang="0">
                <a:pos x="T4" y="T5"/>
              </a:cxn>
              <a:cxn ang="0">
                <a:pos x="T6" y="T7"/>
              </a:cxn>
              <a:cxn ang="0">
                <a:pos x="T8" y="T9"/>
              </a:cxn>
              <a:cxn ang="0">
                <a:pos x="T10" y="T11"/>
              </a:cxn>
            </a:cxnLst>
            <a:rect l="0" t="0" r="r" b="b"/>
            <a:pathLst>
              <a:path w="16" h="1053">
                <a:moveTo>
                  <a:pt x="0" y="0"/>
                </a:moveTo>
                <a:lnTo>
                  <a:pt x="16" y="0"/>
                </a:lnTo>
                <a:lnTo>
                  <a:pt x="16" y="1053"/>
                </a:lnTo>
                <a:lnTo>
                  <a:pt x="0" y="105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5" name="Freeform 94">
            <a:extLst>
              <a:ext uri="{FF2B5EF4-FFF2-40B4-BE49-F238E27FC236}">
                <a16:creationId xmlns:a16="http://schemas.microsoft.com/office/drawing/2014/main" id="{299380B5-0532-ECF6-DE16-7B7F5BD83F88}"/>
              </a:ext>
            </a:extLst>
          </p:cNvPr>
          <p:cNvSpPr>
            <a:spLocks/>
          </p:cNvSpPr>
          <p:nvPr/>
        </p:nvSpPr>
        <p:spPr bwMode="auto">
          <a:xfrm>
            <a:off x="5334136" y="3841023"/>
            <a:ext cx="25400" cy="1671638"/>
          </a:xfrm>
          <a:custGeom>
            <a:avLst/>
            <a:gdLst>
              <a:gd name="T0" fmla="*/ 0 w 16"/>
              <a:gd name="T1" fmla="*/ 0 h 1053"/>
              <a:gd name="T2" fmla="*/ 16 w 16"/>
              <a:gd name="T3" fmla="*/ 0 h 1053"/>
              <a:gd name="T4" fmla="*/ 16 w 16"/>
              <a:gd name="T5" fmla="*/ 1053 h 1053"/>
              <a:gd name="T6" fmla="*/ 0 w 16"/>
              <a:gd name="T7" fmla="*/ 1053 h 1053"/>
              <a:gd name="T8" fmla="*/ 0 w 16"/>
              <a:gd name="T9" fmla="*/ 0 h 1053"/>
              <a:gd name="T10" fmla="*/ 0 w 16"/>
              <a:gd name="T11" fmla="*/ 0 h 1053"/>
            </a:gdLst>
            <a:ahLst/>
            <a:cxnLst>
              <a:cxn ang="0">
                <a:pos x="T0" y="T1"/>
              </a:cxn>
              <a:cxn ang="0">
                <a:pos x="T2" y="T3"/>
              </a:cxn>
              <a:cxn ang="0">
                <a:pos x="T4" y="T5"/>
              </a:cxn>
              <a:cxn ang="0">
                <a:pos x="T6" y="T7"/>
              </a:cxn>
              <a:cxn ang="0">
                <a:pos x="T8" y="T9"/>
              </a:cxn>
              <a:cxn ang="0">
                <a:pos x="T10" y="T11"/>
              </a:cxn>
            </a:cxnLst>
            <a:rect l="0" t="0" r="r" b="b"/>
            <a:pathLst>
              <a:path w="16" h="1053">
                <a:moveTo>
                  <a:pt x="0" y="0"/>
                </a:moveTo>
                <a:lnTo>
                  <a:pt x="16" y="0"/>
                </a:lnTo>
                <a:lnTo>
                  <a:pt x="16" y="1053"/>
                </a:lnTo>
                <a:lnTo>
                  <a:pt x="0" y="105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6" name="Freeform 95">
            <a:extLst>
              <a:ext uri="{FF2B5EF4-FFF2-40B4-BE49-F238E27FC236}">
                <a16:creationId xmlns:a16="http://schemas.microsoft.com/office/drawing/2014/main" id="{2378E62C-B166-F7EC-34D1-9AC8DB2F13AF}"/>
              </a:ext>
            </a:extLst>
          </p:cNvPr>
          <p:cNvSpPr>
            <a:spLocks/>
          </p:cNvSpPr>
          <p:nvPr/>
        </p:nvSpPr>
        <p:spPr bwMode="auto">
          <a:xfrm>
            <a:off x="5397636" y="3841023"/>
            <a:ext cx="25400" cy="1687513"/>
          </a:xfrm>
          <a:custGeom>
            <a:avLst/>
            <a:gdLst>
              <a:gd name="T0" fmla="*/ 0 w 16"/>
              <a:gd name="T1" fmla="*/ 0 h 1063"/>
              <a:gd name="T2" fmla="*/ 16 w 16"/>
              <a:gd name="T3" fmla="*/ 0 h 1063"/>
              <a:gd name="T4" fmla="*/ 16 w 16"/>
              <a:gd name="T5" fmla="*/ 1063 h 1063"/>
              <a:gd name="T6" fmla="*/ 0 w 16"/>
              <a:gd name="T7" fmla="*/ 1063 h 1063"/>
              <a:gd name="T8" fmla="*/ 0 w 16"/>
              <a:gd name="T9" fmla="*/ 0 h 1063"/>
              <a:gd name="T10" fmla="*/ 0 w 16"/>
              <a:gd name="T11" fmla="*/ 0 h 1063"/>
            </a:gdLst>
            <a:ahLst/>
            <a:cxnLst>
              <a:cxn ang="0">
                <a:pos x="T0" y="T1"/>
              </a:cxn>
              <a:cxn ang="0">
                <a:pos x="T2" y="T3"/>
              </a:cxn>
              <a:cxn ang="0">
                <a:pos x="T4" y="T5"/>
              </a:cxn>
              <a:cxn ang="0">
                <a:pos x="T6" y="T7"/>
              </a:cxn>
              <a:cxn ang="0">
                <a:pos x="T8" y="T9"/>
              </a:cxn>
              <a:cxn ang="0">
                <a:pos x="T10" y="T11"/>
              </a:cxn>
            </a:cxnLst>
            <a:rect l="0" t="0" r="r" b="b"/>
            <a:pathLst>
              <a:path w="16" h="1063">
                <a:moveTo>
                  <a:pt x="0" y="0"/>
                </a:moveTo>
                <a:lnTo>
                  <a:pt x="16" y="0"/>
                </a:lnTo>
                <a:lnTo>
                  <a:pt x="16" y="1063"/>
                </a:lnTo>
                <a:lnTo>
                  <a:pt x="0" y="106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7" name="Freeform 96">
            <a:extLst>
              <a:ext uri="{FF2B5EF4-FFF2-40B4-BE49-F238E27FC236}">
                <a16:creationId xmlns:a16="http://schemas.microsoft.com/office/drawing/2014/main" id="{B1589D83-0EDC-D8B5-15AF-54A47CAB7BDC}"/>
              </a:ext>
            </a:extLst>
          </p:cNvPr>
          <p:cNvSpPr>
            <a:spLocks/>
          </p:cNvSpPr>
          <p:nvPr/>
        </p:nvSpPr>
        <p:spPr bwMode="auto">
          <a:xfrm>
            <a:off x="5429386" y="3841023"/>
            <a:ext cx="25400" cy="1697038"/>
          </a:xfrm>
          <a:custGeom>
            <a:avLst/>
            <a:gdLst>
              <a:gd name="T0" fmla="*/ 0 w 16"/>
              <a:gd name="T1" fmla="*/ 0 h 1069"/>
              <a:gd name="T2" fmla="*/ 16 w 16"/>
              <a:gd name="T3" fmla="*/ 0 h 1069"/>
              <a:gd name="T4" fmla="*/ 16 w 16"/>
              <a:gd name="T5" fmla="*/ 1069 h 1069"/>
              <a:gd name="T6" fmla="*/ 0 w 16"/>
              <a:gd name="T7" fmla="*/ 1069 h 1069"/>
              <a:gd name="T8" fmla="*/ 0 w 16"/>
              <a:gd name="T9" fmla="*/ 0 h 1069"/>
              <a:gd name="T10" fmla="*/ 0 w 16"/>
              <a:gd name="T11" fmla="*/ 0 h 1069"/>
            </a:gdLst>
            <a:ahLst/>
            <a:cxnLst>
              <a:cxn ang="0">
                <a:pos x="T0" y="T1"/>
              </a:cxn>
              <a:cxn ang="0">
                <a:pos x="T2" y="T3"/>
              </a:cxn>
              <a:cxn ang="0">
                <a:pos x="T4" y="T5"/>
              </a:cxn>
              <a:cxn ang="0">
                <a:pos x="T6" y="T7"/>
              </a:cxn>
              <a:cxn ang="0">
                <a:pos x="T8" y="T9"/>
              </a:cxn>
              <a:cxn ang="0">
                <a:pos x="T10" y="T11"/>
              </a:cxn>
            </a:cxnLst>
            <a:rect l="0" t="0" r="r" b="b"/>
            <a:pathLst>
              <a:path w="16" h="1069">
                <a:moveTo>
                  <a:pt x="0" y="0"/>
                </a:moveTo>
                <a:lnTo>
                  <a:pt x="16" y="0"/>
                </a:lnTo>
                <a:lnTo>
                  <a:pt x="16" y="1069"/>
                </a:lnTo>
                <a:lnTo>
                  <a:pt x="0" y="106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8" name="Freeform 97">
            <a:extLst>
              <a:ext uri="{FF2B5EF4-FFF2-40B4-BE49-F238E27FC236}">
                <a16:creationId xmlns:a16="http://schemas.microsoft.com/office/drawing/2014/main" id="{5AC65A90-B697-BE15-46C5-940D5360F569}"/>
              </a:ext>
            </a:extLst>
          </p:cNvPr>
          <p:cNvSpPr>
            <a:spLocks/>
          </p:cNvSpPr>
          <p:nvPr/>
        </p:nvSpPr>
        <p:spPr bwMode="auto">
          <a:xfrm>
            <a:off x="5492886" y="3841023"/>
            <a:ext cx="25400" cy="1697038"/>
          </a:xfrm>
          <a:custGeom>
            <a:avLst/>
            <a:gdLst>
              <a:gd name="T0" fmla="*/ 0 w 16"/>
              <a:gd name="T1" fmla="*/ 0 h 1069"/>
              <a:gd name="T2" fmla="*/ 16 w 16"/>
              <a:gd name="T3" fmla="*/ 0 h 1069"/>
              <a:gd name="T4" fmla="*/ 16 w 16"/>
              <a:gd name="T5" fmla="*/ 1069 h 1069"/>
              <a:gd name="T6" fmla="*/ 0 w 16"/>
              <a:gd name="T7" fmla="*/ 1069 h 1069"/>
              <a:gd name="T8" fmla="*/ 0 w 16"/>
              <a:gd name="T9" fmla="*/ 0 h 1069"/>
              <a:gd name="T10" fmla="*/ 0 w 16"/>
              <a:gd name="T11" fmla="*/ 0 h 1069"/>
            </a:gdLst>
            <a:ahLst/>
            <a:cxnLst>
              <a:cxn ang="0">
                <a:pos x="T0" y="T1"/>
              </a:cxn>
              <a:cxn ang="0">
                <a:pos x="T2" y="T3"/>
              </a:cxn>
              <a:cxn ang="0">
                <a:pos x="T4" y="T5"/>
              </a:cxn>
              <a:cxn ang="0">
                <a:pos x="T6" y="T7"/>
              </a:cxn>
              <a:cxn ang="0">
                <a:pos x="T8" y="T9"/>
              </a:cxn>
              <a:cxn ang="0">
                <a:pos x="T10" y="T11"/>
              </a:cxn>
            </a:cxnLst>
            <a:rect l="0" t="0" r="r" b="b"/>
            <a:pathLst>
              <a:path w="16" h="1069">
                <a:moveTo>
                  <a:pt x="0" y="0"/>
                </a:moveTo>
                <a:lnTo>
                  <a:pt x="16" y="0"/>
                </a:lnTo>
                <a:lnTo>
                  <a:pt x="16" y="1069"/>
                </a:lnTo>
                <a:lnTo>
                  <a:pt x="0" y="106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9" name="Freeform 98">
            <a:extLst>
              <a:ext uri="{FF2B5EF4-FFF2-40B4-BE49-F238E27FC236}">
                <a16:creationId xmlns:a16="http://schemas.microsoft.com/office/drawing/2014/main" id="{BEF4706A-BCA5-72E8-155B-D3E309A8E1C8}"/>
              </a:ext>
            </a:extLst>
          </p:cNvPr>
          <p:cNvSpPr>
            <a:spLocks/>
          </p:cNvSpPr>
          <p:nvPr/>
        </p:nvSpPr>
        <p:spPr bwMode="auto">
          <a:xfrm>
            <a:off x="5524636" y="3841023"/>
            <a:ext cx="25400" cy="1709738"/>
          </a:xfrm>
          <a:custGeom>
            <a:avLst/>
            <a:gdLst>
              <a:gd name="T0" fmla="*/ 0 w 16"/>
              <a:gd name="T1" fmla="*/ 0 h 1077"/>
              <a:gd name="T2" fmla="*/ 16 w 16"/>
              <a:gd name="T3" fmla="*/ 0 h 1077"/>
              <a:gd name="T4" fmla="*/ 16 w 16"/>
              <a:gd name="T5" fmla="*/ 1077 h 1077"/>
              <a:gd name="T6" fmla="*/ 0 w 16"/>
              <a:gd name="T7" fmla="*/ 1077 h 1077"/>
              <a:gd name="T8" fmla="*/ 0 w 16"/>
              <a:gd name="T9" fmla="*/ 0 h 1077"/>
              <a:gd name="T10" fmla="*/ 0 w 16"/>
              <a:gd name="T11" fmla="*/ 0 h 1077"/>
            </a:gdLst>
            <a:ahLst/>
            <a:cxnLst>
              <a:cxn ang="0">
                <a:pos x="T0" y="T1"/>
              </a:cxn>
              <a:cxn ang="0">
                <a:pos x="T2" y="T3"/>
              </a:cxn>
              <a:cxn ang="0">
                <a:pos x="T4" y="T5"/>
              </a:cxn>
              <a:cxn ang="0">
                <a:pos x="T6" y="T7"/>
              </a:cxn>
              <a:cxn ang="0">
                <a:pos x="T8" y="T9"/>
              </a:cxn>
              <a:cxn ang="0">
                <a:pos x="T10" y="T11"/>
              </a:cxn>
            </a:cxnLst>
            <a:rect l="0" t="0" r="r" b="b"/>
            <a:pathLst>
              <a:path w="16" h="1077">
                <a:moveTo>
                  <a:pt x="0" y="0"/>
                </a:moveTo>
                <a:lnTo>
                  <a:pt x="16" y="0"/>
                </a:lnTo>
                <a:lnTo>
                  <a:pt x="16" y="1077"/>
                </a:lnTo>
                <a:lnTo>
                  <a:pt x="0" y="107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0" name="Freeform 99">
            <a:extLst>
              <a:ext uri="{FF2B5EF4-FFF2-40B4-BE49-F238E27FC236}">
                <a16:creationId xmlns:a16="http://schemas.microsoft.com/office/drawing/2014/main" id="{EB0CABAF-3793-4A5B-F860-B4F5C08A6B89}"/>
              </a:ext>
            </a:extLst>
          </p:cNvPr>
          <p:cNvSpPr>
            <a:spLocks/>
          </p:cNvSpPr>
          <p:nvPr/>
        </p:nvSpPr>
        <p:spPr bwMode="auto">
          <a:xfrm>
            <a:off x="5556386" y="3841023"/>
            <a:ext cx="25400" cy="1712913"/>
          </a:xfrm>
          <a:custGeom>
            <a:avLst/>
            <a:gdLst>
              <a:gd name="T0" fmla="*/ 0 w 16"/>
              <a:gd name="T1" fmla="*/ 0 h 1079"/>
              <a:gd name="T2" fmla="*/ 16 w 16"/>
              <a:gd name="T3" fmla="*/ 0 h 1079"/>
              <a:gd name="T4" fmla="*/ 16 w 16"/>
              <a:gd name="T5" fmla="*/ 1079 h 1079"/>
              <a:gd name="T6" fmla="*/ 0 w 16"/>
              <a:gd name="T7" fmla="*/ 1079 h 1079"/>
              <a:gd name="T8" fmla="*/ 0 w 16"/>
              <a:gd name="T9" fmla="*/ 0 h 1079"/>
              <a:gd name="T10" fmla="*/ 0 w 16"/>
              <a:gd name="T11" fmla="*/ 0 h 1079"/>
            </a:gdLst>
            <a:ahLst/>
            <a:cxnLst>
              <a:cxn ang="0">
                <a:pos x="T0" y="T1"/>
              </a:cxn>
              <a:cxn ang="0">
                <a:pos x="T2" y="T3"/>
              </a:cxn>
              <a:cxn ang="0">
                <a:pos x="T4" y="T5"/>
              </a:cxn>
              <a:cxn ang="0">
                <a:pos x="T6" y="T7"/>
              </a:cxn>
              <a:cxn ang="0">
                <a:pos x="T8" y="T9"/>
              </a:cxn>
              <a:cxn ang="0">
                <a:pos x="T10" y="T11"/>
              </a:cxn>
            </a:cxnLst>
            <a:rect l="0" t="0" r="r" b="b"/>
            <a:pathLst>
              <a:path w="16" h="1079">
                <a:moveTo>
                  <a:pt x="0" y="0"/>
                </a:moveTo>
                <a:lnTo>
                  <a:pt x="16" y="0"/>
                </a:lnTo>
                <a:lnTo>
                  <a:pt x="16" y="1079"/>
                </a:lnTo>
                <a:lnTo>
                  <a:pt x="0" y="107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1" name="Freeform 100">
            <a:extLst>
              <a:ext uri="{FF2B5EF4-FFF2-40B4-BE49-F238E27FC236}">
                <a16:creationId xmlns:a16="http://schemas.microsoft.com/office/drawing/2014/main" id="{A3DA8716-2D34-ECF6-6497-49868CBB805D}"/>
              </a:ext>
            </a:extLst>
          </p:cNvPr>
          <p:cNvSpPr>
            <a:spLocks/>
          </p:cNvSpPr>
          <p:nvPr/>
        </p:nvSpPr>
        <p:spPr bwMode="auto">
          <a:xfrm>
            <a:off x="5619886" y="3841023"/>
            <a:ext cx="25400" cy="1722438"/>
          </a:xfrm>
          <a:custGeom>
            <a:avLst/>
            <a:gdLst>
              <a:gd name="T0" fmla="*/ 0 w 16"/>
              <a:gd name="T1" fmla="*/ 0 h 1085"/>
              <a:gd name="T2" fmla="*/ 16 w 16"/>
              <a:gd name="T3" fmla="*/ 0 h 1085"/>
              <a:gd name="T4" fmla="*/ 16 w 16"/>
              <a:gd name="T5" fmla="*/ 1085 h 1085"/>
              <a:gd name="T6" fmla="*/ 0 w 16"/>
              <a:gd name="T7" fmla="*/ 1085 h 1085"/>
              <a:gd name="T8" fmla="*/ 0 w 16"/>
              <a:gd name="T9" fmla="*/ 0 h 1085"/>
              <a:gd name="T10" fmla="*/ 0 w 16"/>
              <a:gd name="T11" fmla="*/ 0 h 1085"/>
            </a:gdLst>
            <a:ahLst/>
            <a:cxnLst>
              <a:cxn ang="0">
                <a:pos x="T0" y="T1"/>
              </a:cxn>
              <a:cxn ang="0">
                <a:pos x="T2" y="T3"/>
              </a:cxn>
              <a:cxn ang="0">
                <a:pos x="T4" y="T5"/>
              </a:cxn>
              <a:cxn ang="0">
                <a:pos x="T6" y="T7"/>
              </a:cxn>
              <a:cxn ang="0">
                <a:pos x="T8" y="T9"/>
              </a:cxn>
              <a:cxn ang="0">
                <a:pos x="T10" y="T11"/>
              </a:cxn>
            </a:cxnLst>
            <a:rect l="0" t="0" r="r" b="b"/>
            <a:pathLst>
              <a:path w="16" h="1085">
                <a:moveTo>
                  <a:pt x="0" y="0"/>
                </a:moveTo>
                <a:lnTo>
                  <a:pt x="16" y="0"/>
                </a:lnTo>
                <a:lnTo>
                  <a:pt x="16" y="1085"/>
                </a:lnTo>
                <a:lnTo>
                  <a:pt x="0" y="108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2" name="Freeform 101">
            <a:extLst>
              <a:ext uri="{FF2B5EF4-FFF2-40B4-BE49-F238E27FC236}">
                <a16:creationId xmlns:a16="http://schemas.microsoft.com/office/drawing/2014/main" id="{F49B09CB-96E5-CCE3-FBD9-DE13A411CF48}"/>
              </a:ext>
            </a:extLst>
          </p:cNvPr>
          <p:cNvSpPr>
            <a:spLocks/>
          </p:cNvSpPr>
          <p:nvPr/>
        </p:nvSpPr>
        <p:spPr bwMode="auto">
          <a:xfrm>
            <a:off x="5651636" y="3841023"/>
            <a:ext cx="25400" cy="1731963"/>
          </a:xfrm>
          <a:custGeom>
            <a:avLst/>
            <a:gdLst>
              <a:gd name="T0" fmla="*/ 0 w 16"/>
              <a:gd name="T1" fmla="*/ 0 h 1091"/>
              <a:gd name="T2" fmla="*/ 16 w 16"/>
              <a:gd name="T3" fmla="*/ 0 h 1091"/>
              <a:gd name="T4" fmla="*/ 16 w 16"/>
              <a:gd name="T5" fmla="*/ 1091 h 1091"/>
              <a:gd name="T6" fmla="*/ 0 w 16"/>
              <a:gd name="T7" fmla="*/ 1091 h 1091"/>
              <a:gd name="T8" fmla="*/ 0 w 16"/>
              <a:gd name="T9" fmla="*/ 0 h 1091"/>
              <a:gd name="T10" fmla="*/ 0 w 16"/>
              <a:gd name="T11" fmla="*/ 0 h 1091"/>
            </a:gdLst>
            <a:ahLst/>
            <a:cxnLst>
              <a:cxn ang="0">
                <a:pos x="T0" y="T1"/>
              </a:cxn>
              <a:cxn ang="0">
                <a:pos x="T2" y="T3"/>
              </a:cxn>
              <a:cxn ang="0">
                <a:pos x="T4" y="T5"/>
              </a:cxn>
              <a:cxn ang="0">
                <a:pos x="T6" y="T7"/>
              </a:cxn>
              <a:cxn ang="0">
                <a:pos x="T8" y="T9"/>
              </a:cxn>
              <a:cxn ang="0">
                <a:pos x="T10" y="T11"/>
              </a:cxn>
            </a:cxnLst>
            <a:rect l="0" t="0" r="r" b="b"/>
            <a:pathLst>
              <a:path w="16" h="1091">
                <a:moveTo>
                  <a:pt x="0" y="0"/>
                </a:moveTo>
                <a:lnTo>
                  <a:pt x="16" y="0"/>
                </a:lnTo>
                <a:lnTo>
                  <a:pt x="16" y="1091"/>
                </a:lnTo>
                <a:lnTo>
                  <a:pt x="0" y="1091"/>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3" name="Freeform 102">
            <a:extLst>
              <a:ext uri="{FF2B5EF4-FFF2-40B4-BE49-F238E27FC236}">
                <a16:creationId xmlns:a16="http://schemas.microsoft.com/office/drawing/2014/main" id="{5C0055A2-7642-045F-41F7-341C968EC666}"/>
              </a:ext>
            </a:extLst>
          </p:cNvPr>
          <p:cNvSpPr>
            <a:spLocks/>
          </p:cNvSpPr>
          <p:nvPr/>
        </p:nvSpPr>
        <p:spPr bwMode="auto">
          <a:xfrm>
            <a:off x="5683386" y="3841023"/>
            <a:ext cx="25400" cy="1741488"/>
          </a:xfrm>
          <a:custGeom>
            <a:avLst/>
            <a:gdLst>
              <a:gd name="T0" fmla="*/ 0 w 16"/>
              <a:gd name="T1" fmla="*/ 0 h 1097"/>
              <a:gd name="T2" fmla="*/ 16 w 16"/>
              <a:gd name="T3" fmla="*/ 0 h 1097"/>
              <a:gd name="T4" fmla="*/ 16 w 16"/>
              <a:gd name="T5" fmla="*/ 1097 h 1097"/>
              <a:gd name="T6" fmla="*/ 0 w 16"/>
              <a:gd name="T7" fmla="*/ 1097 h 1097"/>
              <a:gd name="T8" fmla="*/ 0 w 16"/>
              <a:gd name="T9" fmla="*/ 0 h 1097"/>
              <a:gd name="T10" fmla="*/ 0 w 16"/>
              <a:gd name="T11" fmla="*/ 0 h 1097"/>
            </a:gdLst>
            <a:ahLst/>
            <a:cxnLst>
              <a:cxn ang="0">
                <a:pos x="T0" y="T1"/>
              </a:cxn>
              <a:cxn ang="0">
                <a:pos x="T2" y="T3"/>
              </a:cxn>
              <a:cxn ang="0">
                <a:pos x="T4" y="T5"/>
              </a:cxn>
              <a:cxn ang="0">
                <a:pos x="T6" y="T7"/>
              </a:cxn>
              <a:cxn ang="0">
                <a:pos x="T8" y="T9"/>
              </a:cxn>
              <a:cxn ang="0">
                <a:pos x="T10" y="T11"/>
              </a:cxn>
            </a:cxnLst>
            <a:rect l="0" t="0" r="r" b="b"/>
            <a:pathLst>
              <a:path w="16" h="1097">
                <a:moveTo>
                  <a:pt x="0" y="0"/>
                </a:moveTo>
                <a:lnTo>
                  <a:pt x="16" y="0"/>
                </a:lnTo>
                <a:lnTo>
                  <a:pt x="16" y="1097"/>
                </a:lnTo>
                <a:lnTo>
                  <a:pt x="0" y="109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4" name="Freeform 103">
            <a:extLst>
              <a:ext uri="{FF2B5EF4-FFF2-40B4-BE49-F238E27FC236}">
                <a16:creationId xmlns:a16="http://schemas.microsoft.com/office/drawing/2014/main" id="{4BD4D94B-317E-135A-D217-FD7491E39CB6}"/>
              </a:ext>
            </a:extLst>
          </p:cNvPr>
          <p:cNvSpPr>
            <a:spLocks/>
          </p:cNvSpPr>
          <p:nvPr/>
        </p:nvSpPr>
        <p:spPr bwMode="auto">
          <a:xfrm>
            <a:off x="5715136" y="3841023"/>
            <a:ext cx="25400" cy="1754188"/>
          </a:xfrm>
          <a:custGeom>
            <a:avLst/>
            <a:gdLst>
              <a:gd name="T0" fmla="*/ 0 w 16"/>
              <a:gd name="T1" fmla="*/ 0 h 1105"/>
              <a:gd name="T2" fmla="*/ 16 w 16"/>
              <a:gd name="T3" fmla="*/ 0 h 1105"/>
              <a:gd name="T4" fmla="*/ 16 w 16"/>
              <a:gd name="T5" fmla="*/ 1105 h 1105"/>
              <a:gd name="T6" fmla="*/ 0 w 16"/>
              <a:gd name="T7" fmla="*/ 1105 h 1105"/>
              <a:gd name="T8" fmla="*/ 0 w 16"/>
              <a:gd name="T9" fmla="*/ 0 h 1105"/>
              <a:gd name="T10" fmla="*/ 0 w 16"/>
              <a:gd name="T11" fmla="*/ 0 h 1105"/>
            </a:gdLst>
            <a:ahLst/>
            <a:cxnLst>
              <a:cxn ang="0">
                <a:pos x="T0" y="T1"/>
              </a:cxn>
              <a:cxn ang="0">
                <a:pos x="T2" y="T3"/>
              </a:cxn>
              <a:cxn ang="0">
                <a:pos x="T4" y="T5"/>
              </a:cxn>
              <a:cxn ang="0">
                <a:pos x="T6" y="T7"/>
              </a:cxn>
              <a:cxn ang="0">
                <a:pos x="T8" y="T9"/>
              </a:cxn>
              <a:cxn ang="0">
                <a:pos x="T10" y="T11"/>
              </a:cxn>
            </a:cxnLst>
            <a:rect l="0" t="0" r="r" b="b"/>
            <a:pathLst>
              <a:path w="16" h="1105">
                <a:moveTo>
                  <a:pt x="0" y="0"/>
                </a:moveTo>
                <a:lnTo>
                  <a:pt x="16" y="0"/>
                </a:lnTo>
                <a:lnTo>
                  <a:pt x="16" y="1105"/>
                </a:lnTo>
                <a:lnTo>
                  <a:pt x="0" y="110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5" name="Freeform 104">
            <a:extLst>
              <a:ext uri="{FF2B5EF4-FFF2-40B4-BE49-F238E27FC236}">
                <a16:creationId xmlns:a16="http://schemas.microsoft.com/office/drawing/2014/main" id="{A692FF03-0660-4117-B208-7414472767EC}"/>
              </a:ext>
            </a:extLst>
          </p:cNvPr>
          <p:cNvSpPr>
            <a:spLocks/>
          </p:cNvSpPr>
          <p:nvPr/>
        </p:nvSpPr>
        <p:spPr bwMode="auto">
          <a:xfrm>
            <a:off x="5746886" y="3841023"/>
            <a:ext cx="26987" cy="1754188"/>
          </a:xfrm>
          <a:custGeom>
            <a:avLst/>
            <a:gdLst>
              <a:gd name="T0" fmla="*/ 0 w 17"/>
              <a:gd name="T1" fmla="*/ 0 h 1105"/>
              <a:gd name="T2" fmla="*/ 17 w 17"/>
              <a:gd name="T3" fmla="*/ 0 h 1105"/>
              <a:gd name="T4" fmla="*/ 17 w 17"/>
              <a:gd name="T5" fmla="*/ 1105 h 1105"/>
              <a:gd name="T6" fmla="*/ 0 w 17"/>
              <a:gd name="T7" fmla="*/ 1105 h 1105"/>
              <a:gd name="T8" fmla="*/ 0 w 17"/>
              <a:gd name="T9" fmla="*/ 0 h 1105"/>
              <a:gd name="T10" fmla="*/ 0 w 17"/>
              <a:gd name="T11" fmla="*/ 0 h 1105"/>
            </a:gdLst>
            <a:ahLst/>
            <a:cxnLst>
              <a:cxn ang="0">
                <a:pos x="T0" y="T1"/>
              </a:cxn>
              <a:cxn ang="0">
                <a:pos x="T2" y="T3"/>
              </a:cxn>
              <a:cxn ang="0">
                <a:pos x="T4" y="T5"/>
              </a:cxn>
              <a:cxn ang="0">
                <a:pos x="T6" y="T7"/>
              </a:cxn>
              <a:cxn ang="0">
                <a:pos x="T8" y="T9"/>
              </a:cxn>
              <a:cxn ang="0">
                <a:pos x="T10" y="T11"/>
              </a:cxn>
            </a:cxnLst>
            <a:rect l="0" t="0" r="r" b="b"/>
            <a:pathLst>
              <a:path w="17" h="1105">
                <a:moveTo>
                  <a:pt x="0" y="0"/>
                </a:moveTo>
                <a:lnTo>
                  <a:pt x="17" y="0"/>
                </a:lnTo>
                <a:lnTo>
                  <a:pt x="17" y="1105"/>
                </a:lnTo>
                <a:lnTo>
                  <a:pt x="0" y="110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6" name="Freeform 105">
            <a:extLst>
              <a:ext uri="{FF2B5EF4-FFF2-40B4-BE49-F238E27FC236}">
                <a16:creationId xmlns:a16="http://schemas.microsoft.com/office/drawing/2014/main" id="{89E4AC1F-AAB4-E85A-6AD6-913175616C5C}"/>
              </a:ext>
            </a:extLst>
          </p:cNvPr>
          <p:cNvSpPr>
            <a:spLocks/>
          </p:cNvSpPr>
          <p:nvPr/>
        </p:nvSpPr>
        <p:spPr bwMode="auto">
          <a:xfrm>
            <a:off x="5780223" y="3841023"/>
            <a:ext cx="25400" cy="1754188"/>
          </a:xfrm>
          <a:custGeom>
            <a:avLst/>
            <a:gdLst>
              <a:gd name="T0" fmla="*/ 0 w 16"/>
              <a:gd name="T1" fmla="*/ 0 h 1105"/>
              <a:gd name="T2" fmla="*/ 16 w 16"/>
              <a:gd name="T3" fmla="*/ 0 h 1105"/>
              <a:gd name="T4" fmla="*/ 16 w 16"/>
              <a:gd name="T5" fmla="*/ 1105 h 1105"/>
              <a:gd name="T6" fmla="*/ 0 w 16"/>
              <a:gd name="T7" fmla="*/ 1105 h 1105"/>
              <a:gd name="T8" fmla="*/ 0 w 16"/>
              <a:gd name="T9" fmla="*/ 0 h 1105"/>
              <a:gd name="T10" fmla="*/ 0 w 16"/>
              <a:gd name="T11" fmla="*/ 0 h 1105"/>
            </a:gdLst>
            <a:ahLst/>
            <a:cxnLst>
              <a:cxn ang="0">
                <a:pos x="T0" y="T1"/>
              </a:cxn>
              <a:cxn ang="0">
                <a:pos x="T2" y="T3"/>
              </a:cxn>
              <a:cxn ang="0">
                <a:pos x="T4" y="T5"/>
              </a:cxn>
              <a:cxn ang="0">
                <a:pos x="T6" y="T7"/>
              </a:cxn>
              <a:cxn ang="0">
                <a:pos x="T8" y="T9"/>
              </a:cxn>
              <a:cxn ang="0">
                <a:pos x="T10" y="T11"/>
              </a:cxn>
            </a:cxnLst>
            <a:rect l="0" t="0" r="r" b="b"/>
            <a:pathLst>
              <a:path w="16" h="1105">
                <a:moveTo>
                  <a:pt x="0" y="0"/>
                </a:moveTo>
                <a:lnTo>
                  <a:pt x="16" y="0"/>
                </a:lnTo>
                <a:lnTo>
                  <a:pt x="16" y="1105"/>
                </a:lnTo>
                <a:lnTo>
                  <a:pt x="0" y="110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7" name="Freeform 106">
            <a:extLst>
              <a:ext uri="{FF2B5EF4-FFF2-40B4-BE49-F238E27FC236}">
                <a16:creationId xmlns:a16="http://schemas.microsoft.com/office/drawing/2014/main" id="{5F468DF4-2037-D4AF-816E-C276C29D5281}"/>
              </a:ext>
            </a:extLst>
          </p:cNvPr>
          <p:cNvSpPr>
            <a:spLocks/>
          </p:cNvSpPr>
          <p:nvPr/>
        </p:nvSpPr>
        <p:spPr bwMode="auto">
          <a:xfrm>
            <a:off x="5811973" y="3841023"/>
            <a:ext cx="25400" cy="1766888"/>
          </a:xfrm>
          <a:custGeom>
            <a:avLst/>
            <a:gdLst>
              <a:gd name="T0" fmla="*/ 0 w 16"/>
              <a:gd name="T1" fmla="*/ 0 h 1113"/>
              <a:gd name="T2" fmla="*/ 16 w 16"/>
              <a:gd name="T3" fmla="*/ 0 h 1113"/>
              <a:gd name="T4" fmla="*/ 16 w 16"/>
              <a:gd name="T5" fmla="*/ 1113 h 1113"/>
              <a:gd name="T6" fmla="*/ 0 w 16"/>
              <a:gd name="T7" fmla="*/ 1113 h 1113"/>
              <a:gd name="T8" fmla="*/ 0 w 16"/>
              <a:gd name="T9" fmla="*/ 0 h 1113"/>
              <a:gd name="T10" fmla="*/ 0 w 16"/>
              <a:gd name="T11" fmla="*/ 0 h 1113"/>
            </a:gdLst>
            <a:ahLst/>
            <a:cxnLst>
              <a:cxn ang="0">
                <a:pos x="T0" y="T1"/>
              </a:cxn>
              <a:cxn ang="0">
                <a:pos x="T2" y="T3"/>
              </a:cxn>
              <a:cxn ang="0">
                <a:pos x="T4" y="T5"/>
              </a:cxn>
              <a:cxn ang="0">
                <a:pos x="T6" y="T7"/>
              </a:cxn>
              <a:cxn ang="0">
                <a:pos x="T8" y="T9"/>
              </a:cxn>
              <a:cxn ang="0">
                <a:pos x="T10" y="T11"/>
              </a:cxn>
            </a:cxnLst>
            <a:rect l="0" t="0" r="r" b="b"/>
            <a:pathLst>
              <a:path w="16" h="1113">
                <a:moveTo>
                  <a:pt x="0" y="0"/>
                </a:moveTo>
                <a:lnTo>
                  <a:pt x="16" y="0"/>
                </a:lnTo>
                <a:lnTo>
                  <a:pt x="16" y="1113"/>
                </a:lnTo>
                <a:lnTo>
                  <a:pt x="0" y="111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8" name="Freeform 107">
            <a:extLst>
              <a:ext uri="{FF2B5EF4-FFF2-40B4-BE49-F238E27FC236}">
                <a16:creationId xmlns:a16="http://schemas.microsoft.com/office/drawing/2014/main" id="{47E2AEE0-FD11-3F3C-B528-B7324150297A}"/>
              </a:ext>
            </a:extLst>
          </p:cNvPr>
          <p:cNvSpPr>
            <a:spLocks/>
          </p:cNvSpPr>
          <p:nvPr/>
        </p:nvSpPr>
        <p:spPr bwMode="auto">
          <a:xfrm>
            <a:off x="5875473" y="3841023"/>
            <a:ext cx="25400" cy="1766888"/>
          </a:xfrm>
          <a:custGeom>
            <a:avLst/>
            <a:gdLst>
              <a:gd name="T0" fmla="*/ 0 w 16"/>
              <a:gd name="T1" fmla="*/ 0 h 1113"/>
              <a:gd name="T2" fmla="*/ 16 w 16"/>
              <a:gd name="T3" fmla="*/ 0 h 1113"/>
              <a:gd name="T4" fmla="*/ 16 w 16"/>
              <a:gd name="T5" fmla="*/ 1113 h 1113"/>
              <a:gd name="T6" fmla="*/ 0 w 16"/>
              <a:gd name="T7" fmla="*/ 1113 h 1113"/>
              <a:gd name="T8" fmla="*/ 0 w 16"/>
              <a:gd name="T9" fmla="*/ 0 h 1113"/>
              <a:gd name="T10" fmla="*/ 0 w 16"/>
              <a:gd name="T11" fmla="*/ 0 h 1113"/>
            </a:gdLst>
            <a:ahLst/>
            <a:cxnLst>
              <a:cxn ang="0">
                <a:pos x="T0" y="T1"/>
              </a:cxn>
              <a:cxn ang="0">
                <a:pos x="T2" y="T3"/>
              </a:cxn>
              <a:cxn ang="0">
                <a:pos x="T4" y="T5"/>
              </a:cxn>
              <a:cxn ang="0">
                <a:pos x="T6" y="T7"/>
              </a:cxn>
              <a:cxn ang="0">
                <a:pos x="T8" y="T9"/>
              </a:cxn>
              <a:cxn ang="0">
                <a:pos x="T10" y="T11"/>
              </a:cxn>
            </a:cxnLst>
            <a:rect l="0" t="0" r="r" b="b"/>
            <a:pathLst>
              <a:path w="16" h="1113">
                <a:moveTo>
                  <a:pt x="0" y="0"/>
                </a:moveTo>
                <a:lnTo>
                  <a:pt x="16" y="0"/>
                </a:lnTo>
                <a:lnTo>
                  <a:pt x="16" y="1113"/>
                </a:lnTo>
                <a:lnTo>
                  <a:pt x="0" y="111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9" name="Freeform 108">
            <a:extLst>
              <a:ext uri="{FF2B5EF4-FFF2-40B4-BE49-F238E27FC236}">
                <a16:creationId xmlns:a16="http://schemas.microsoft.com/office/drawing/2014/main" id="{12CEE41A-0AD0-162F-034A-25F801163EB0}"/>
              </a:ext>
            </a:extLst>
          </p:cNvPr>
          <p:cNvSpPr>
            <a:spLocks/>
          </p:cNvSpPr>
          <p:nvPr/>
        </p:nvSpPr>
        <p:spPr bwMode="auto">
          <a:xfrm>
            <a:off x="5970723" y="3841023"/>
            <a:ext cx="25400" cy="1776413"/>
          </a:xfrm>
          <a:custGeom>
            <a:avLst/>
            <a:gdLst>
              <a:gd name="T0" fmla="*/ 0 w 16"/>
              <a:gd name="T1" fmla="*/ 0 h 1119"/>
              <a:gd name="T2" fmla="*/ 16 w 16"/>
              <a:gd name="T3" fmla="*/ 0 h 1119"/>
              <a:gd name="T4" fmla="*/ 16 w 16"/>
              <a:gd name="T5" fmla="*/ 1119 h 1119"/>
              <a:gd name="T6" fmla="*/ 0 w 16"/>
              <a:gd name="T7" fmla="*/ 1119 h 1119"/>
              <a:gd name="T8" fmla="*/ 0 w 16"/>
              <a:gd name="T9" fmla="*/ 0 h 1119"/>
              <a:gd name="T10" fmla="*/ 0 w 16"/>
              <a:gd name="T11" fmla="*/ 0 h 1119"/>
            </a:gdLst>
            <a:ahLst/>
            <a:cxnLst>
              <a:cxn ang="0">
                <a:pos x="T0" y="T1"/>
              </a:cxn>
              <a:cxn ang="0">
                <a:pos x="T2" y="T3"/>
              </a:cxn>
              <a:cxn ang="0">
                <a:pos x="T4" y="T5"/>
              </a:cxn>
              <a:cxn ang="0">
                <a:pos x="T6" y="T7"/>
              </a:cxn>
              <a:cxn ang="0">
                <a:pos x="T8" y="T9"/>
              </a:cxn>
              <a:cxn ang="0">
                <a:pos x="T10" y="T11"/>
              </a:cxn>
            </a:cxnLst>
            <a:rect l="0" t="0" r="r" b="b"/>
            <a:pathLst>
              <a:path w="16" h="1119">
                <a:moveTo>
                  <a:pt x="0" y="0"/>
                </a:moveTo>
                <a:lnTo>
                  <a:pt x="16" y="0"/>
                </a:lnTo>
                <a:lnTo>
                  <a:pt x="16" y="1119"/>
                </a:lnTo>
                <a:lnTo>
                  <a:pt x="0" y="111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0" name="Freeform 109">
            <a:extLst>
              <a:ext uri="{FF2B5EF4-FFF2-40B4-BE49-F238E27FC236}">
                <a16:creationId xmlns:a16="http://schemas.microsoft.com/office/drawing/2014/main" id="{FDA159DF-5C15-3B21-BF83-9F4A6E7577A1}"/>
              </a:ext>
            </a:extLst>
          </p:cNvPr>
          <p:cNvSpPr>
            <a:spLocks/>
          </p:cNvSpPr>
          <p:nvPr/>
        </p:nvSpPr>
        <p:spPr bwMode="auto">
          <a:xfrm>
            <a:off x="6034223" y="3841023"/>
            <a:ext cx="25400" cy="1785938"/>
          </a:xfrm>
          <a:custGeom>
            <a:avLst/>
            <a:gdLst>
              <a:gd name="T0" fmla="*/ 0 w 16"/>
              <a:gd name="T1" fmla="*/ 0 h 1125"/>
              <a:gd name="T2" fmla="*/ 16 w 16"/>
              <a:gd name="T3" fmla="*/ 0 h 1125"/>
              <a:gd name="T4" fmla="*/ 16 w 16"/>
              <a:gd name="T5" fmla="*/ 1125 h 1125"/>
              <a:gd name="T6" fmla="*/ 0 w 16"/>
              <a:gd name="T7" fmla="*/ 1125 h 1125"/>
              <a:gd name="T8" fmla="*/ 0 w 16"/>
              <a:gd name="T9" fmla="*/ 0 h 1125"/>
              <a:gd name="T10" fmla="*/ 0 w 16"/>
              <a:gd name="T11" fmla="*/ 0 h 1125"/>
            </a:gdLst>
            <a:ahLst/>
            <a:cxnLst>
              <a:cxn ang="0">
                <a:pos x="T0" y="T1"/>
              </a:cxn>
              <a:cxn ang="0">
                <a:pos x="T2" y="T3"/>
              </a:cxn>
              <a:cxn ang="0">
                <a:pos x="T4" y="T5"/>
              </a:cxn>
              <a:cxn ang="0">
                <a:pos x="T6" y="T7"/>
              </a:cxn>
              <a:cxn ang="0">
                <a:pos x="T8" y="T9"/>
              </a:cxn>
              <a:cxn ang="0">
                <a:pos x="T10" y="T11"/>
              </a:cxn>
            </a:cxnLst>
            <a:rect l="0" t="0" r="r" b="b"/>
            <a:pathLst>
              <a:path w="16" h="1125">
                <a:moveTo>
                  <a:pt x="0" y="0"/>
                </a:moveTo>
                <a:lnTo>
                  <a:pt x="16" y="0"/>
                </a:lnTo>
                <a:lnTo>
                  <a:pt x="16" y="1125"/>
                </a:lnTo>
                <a:lnTo>
                  <a:pt x="0" y="112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1" name="Freeform 110">
            <a:extLst>
              <a:ext uri="{FF2B5EF4-FFF2-40B4-BE49-F238E27FC236}">
                <a16:creationId xmlns:a16="http://schemas.microsoft.com/office/drawing/2014/main" id="{1CB9C325-2415-3C04-1960-6B9656A45228}"/>
              </a:ext>
            </a:extLst>
          </p:cNvPr>
          <p:cNvSpPr>
            <a:spLocks/>
          </p:cNvSpPr>
          <p:nvPr/>
        </p:nvSpPr>
        <p:spPr bwMode="auto">
          <a:xfrm>
            <a:off x="6065973" y="3841023"/>
            <a:ext cx="25400" cy="1785938"/>
          </a:xfrm>
          <a:custGeom>
            <a:avLst/>
            <a:gdLst>
              <a:gd name="T0" fmla="*/ 0 w 16"/>
              <a:gd name="T1" fmla="*/ 0 h 1125"/>
              <a:gd name="T2" fmla="*/ 16 w 16"/>
              <a:gd name="T3" fmla="*/ 0 h 1125"/>
              <a:gd name="T4" fmla="*/ 16 w 16"/>
              <a:gd name="T5" fmla="*/ 1125 h 1125"/>
              <a:gd name="T6" fmla="*/ 0 w 16"/>
              <a:gd name="T7" fmla="*/ 1125 h 1125"/>
              <a:gd name="T8" fmla="*/ 0 w 16"/>
              <a:gd name="T9" fmla="*/ 0 h 1125"/>
              <a:gd name="T10" fmla="*/ 0 w 16"/>
              <a:gd name="T11" fmla="*/ 0 h 1125"/>
            </a:gdLst>
            <a:ahLst/>
            <a:cxnLst>
              <a:cxn ang="0">
                <a:pos x="T0" y="T1"/>
              </a:cxn>
              <a:cxn ang="0">
                <a:pos x="T2" y="T3"/>
              </a:cxn>
              <a:cxn ang="0">
                <a:pos x="T4" y="T5"/>
              </a:cxn>
              <a:cxn ang="0">
                <a:pos x="T6" y="T7"/>
              </a:cxn>
              <a:cxn ang="0">
                <a:pos x="T8" y="T9"/>
              </a:cxn>
              <a:cxn ang="0">
                <a:pos x="T10" y="T11"/>
              </a:cxn>
            </a:cxnLst>
            <a:rect l="0" t="0" r="r" b="b"/>
            <a:pathLst>
              <a:path w="16" h="1125">
                <a:moveTo>
                  <a:pt x="0" y="0"/>
                </a:moveTo>
                <a:lnTo>
                  <a:pt x="16" y="0"/>
                </a:lnTo>
                <a:lnTo>
                  <a:pt x="16" y="1125"/>
                </a:lnTo>
                <a:lnTo>
                  <a:pt x="0" y="112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2" name="Freeform 111">
            <a:extLst>
              <a:ext uri="{FF2B5EF4-FFF2-40B4-BE49-F238E27FC236}">
                <a16:creationId xmlns:a16="http://schemas.microsoft.com/office/drawing/2014/main" id="{D051ECB5-6A14-07ED-8EBF-09CEC61E524D}"/>
              </a:ext>
            </a:extLst>
          </p:cNvPr>
          <p:cNvSpPr>
            <a:spLocks/>
          </p:cNvSpPr>
          <p:nvPr/>
        </p:nvSpPr>
        <p:spPr bwMode="auto">
          <a:xfrm>
            <a:off x="6094548" y="3841023"/>
            <a:ext cx="31750" cy="1792288"/>
          </a:xfrm>
          <a:custGeom>
            <a:avLst/>
            <a:gdLst>
              <a:gd name="T0" fmla="*/ 0 w 20"/>
              <a:gd name="T1" fmla="*/ 0 h 1129"/>
              <a:gd name="T2" fmla="*/ 18 w 20"/>
              <a:gd name="T3" fmla="*/ 0 h 1129"/>
              <a:gd name="T4" fmla="*/ 20 w 20"/>
              <a:gd name="T5" fmla="*/ 1129 h 1129"/>
              <a:gd name="T6" fmla="*/ 2 w 20"/>
              <a:gd name="T7" fmla="*/ 1129 h 1129"/>
              <a:gd name="T8" fmla="*/ 0 w 20"/>
              <a:gd name="T9" fmla="*/ 0 h 1129"/>
              <a:gd name="T10" fmla="*/ 0 w 20"/>
              <a:gd name="T11" fmla="*/ 0 h 1129"/>
            </a:gdLst>
            <a:ahLst/>
            <a:cxnLst>
              <a:cxn ang="0">
                <a:pos x="T0" y="T1"/>
              </a:cxn>
              <a:cxn ang="0">
                <a:pos x="T2" y="T3"/>
              </a:cxn>
              <a:cxn ang="0">
                <a:pos x="T4" y="T5"/>
              </a:cxn>
              <a:cxn ang="0">
                <a:pos x="T6" y="T7"/>
              </a:cxn>
              <a:cxn ang="0">
                <a:pos x="T8" y="T9"/>
              </a:cxn>
              <a:cxn ang="0">
                <a:pos x="T10" y="T11"/>
              </a:cxn>
            </a:cxnLst>
            <a:rect l="0" t="0" r="r" b="b"/>
            <a:pathLst>
              <a:path w="20" h="1129">
                <a:moveTo>
                  <a:pt x="0" y="0"/>
                </a:moveTo>
                <a:lnTo>
                  <a:pt x="18" y="0"/>
                </a:lnTo>
                <a:lnTo>
                  <a:pt x="20" y="1129"/>
                </a:lnTo>
                <a:lnTo>
                  <a:pt x="2" y="112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 name="Freeform 112">
            <a:extLst>
              <a:ext uri="{FF2B5EF4-FFF2-40B4-BE49-F238E27FC236}">
                <a16:creationId xmlns:a16="http://schemas.microsoft.com/office/drawing/2014/main" id="{68FCCB30-9AC8-621C-F196-ADD1D4A6296F}"/>
              </a:ext>
            </a:extLst>
          </p:cNvPr>
          <p:cNvSpPr>
            <a:spLocks/>
          </p:cNvSpPr>
          <p:nvPr/>
        </p:nvSpPr>
        <p:spPr bwMode="auto">
          <a:xfrm>
            <a:off x="6161223" y="3841023"/>
            <a:ext cx="25400" cy="1798638"/>
          </a:xfrm>
          <a:custGeom>
            <a:avLst/>
            <a:gdLst>
              <a:gd name="T0" fmla="*/ 0 w 16"/>
              <a:gd name="T1" fmla="*/ 0 h 1133"/>
              <a:gd name="T2" fmla="*/ 16 w 16"/>
              <a:gd name="T3" fmla="*/ 0 h 1133"/>
              <a:gd name="T4" fmla="*/ 16 w 16"/>
              <a:gd name="T5" fmla="*/ 1133 h 1133"/>
              <a:gd name="T6" fmla="*/ 0 w 16"/>
              <a:gd name="T7" fmla="*/ 1133 h 1133"/>
              <a:gd name="T8" fmla="*/ 0 w 16"/>
              <a:gd name="T9" fmla="*/ 0 h 1133"/>
              <a:gd name="T10" fmla="*/ 0 w 16"/>
              <a:gd name="T11" fmla="*/ 0 h 1133"/>
            </a:gdLst>
            <a:ahLst/>
            <a:cxnLst>
              <a:cxn ang="0">
                <a:pos x="T0" y="T1"/>
              </a:cxn>
              <a:cxn ang="0">
                <a:pos x="T2" y="T3"/>
              </a:cxn>
              <a:cxn ang="0">
                <a:pos x="T4" y="T5"/>
              </a:cxn>
              <a:cxn ang="0">
                <a:pos x="T6" y="T7"/>
              </a:cxn>
              <a:cxn ang="0">
                <a:pos x="T8" y="T9"/>
              </a:cxn>
              <a:cxn ang="0">
                <a:pos x="T10" y="T11"/>
              </a:cxn>
            </a:cxnLst>
            <a:rect l="0" t="0" r="r" b="b"/>
            <a:pathLst>
              <a:path w="16" h="1133">
                <a:moveTo>
                  <a:pt x="0" y="0"/>
                </a:moveTo>
                <a:lnTo>
                  <a:pt x="16" y="0"/>
                </a:lnTo>
                <a:lnTo>
                  <a:pt x="16" y="1133"/>
                </a:lnTo>
                <a:lnTo>
                  <a:pt x="0" y="113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4" name="Freeform 113">
            <a:extLst>
              <a:ext uri="{FF2B5EF4-FFF2-40B4-BE49-F238E27FC236}">
                <a16:creationId xmlns:a16="http://schemas.microsoft.com/office/drawing/2014/main" id="{1C1AB6A8-4E7A-C0B3-DA9A-CDFD119A9B33}"/>
              </a:ext>
            </a:extLst>
          </p:cNvPr>
          <p:cNvSpPr>
            <a:spLocks/>
          </p:cNvSpPr>
          <p:nvPr/>
        </p:nvSpPr>
        <p:spPr bwMode="auto">
          <a:xfrm>
            <a:off x="6192973" y="3841023"/>
            <a:ext cx="25400" cy="1798638"/>
          </a:xfrm>
          <a:custGeom>
            <a:avLst/>
            <a:gdLst>
              <a:gd name="T0" fmla="*/ 0 w 16"/>
              <a:gd name="T1" fmla="*/ 0 h 1133"/>
              <a:gd name="T2" fmla="*/ 16 w 16"/>
              <a:gd name="T3" fmla="*/ 0 h 1133"/>
              <a:gd name="T4" fmla="*/ 16 w 16"/>
              <a:gd name="T5" fmla="*/ 1133 h 1133"/>
              <a:gd name="T6" fmla="*/ 0 w 16"/>
              <a:gd name="T7" fmla="*/ 1133 h 1133"/>
              <a:gd name="T8" fmla="*/ 0 w 16"/>
              <a:gd name="T9" fmla="*/ 0 h 1133"/>
              <a:gd name="T10" fmla="*/ 0 w 16"/>
              <a:gd name="T11" fmla="*/ 0 h 1133"/>
            </a:gdLst>
            <a:ahLst/>
            <a:cxnLst>
              <a:cxn ang="0">
                <a:pos x="T0" y="T1"/>
              </a:cxn>
              <a:cxn ang="0">
                <a:pos x="T2" y="T3"/>
              </a:cxn>
              <a:cxn ang="0">
                <a:pos x="T4" y="T5"/>
              </a:cxn>
              <a:cxn ang="0">
                <a:pos x="T6" y="T7"/>
              </a:cxn>
              <a:cxn ang="0">
                <a:pos x="T8" y="T9"/>
              </a:cxn>
              <a:cxn ang="0">
                <a:pos x="T10" y="T11"/>
              </a:cxn>
            </a:cxnLst>
            <a:rect l="0" t="0" r="r" b="b"/>
            <a:pathLst>
              <a:path w="16" h="1133">
                <a:moveTo>
                  <a:pt x="0" y="0"/>
                </a:moveTo>
                <a:lnTo>
                  <a:pt x="16" y="0"/>
                </a:lnTo>
                <a:lnTo>
                  <a:pt x="16" y="1133"/>
                </a:lnTo>
                <a:lnTo>
                  <a:pt x="0" y="113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 name="Freeform 114">
            <a:extLst>
              <a:ext uri="{FF2B5EF4-FFF2-40B4-BE49-F238E27FC236}">
                <a16:creationId xmlns:a16="http://schemas.microsoft.com/office/drawing/2014/main" id="{6D04D2C1-8DC5-9979-4784-D1CAA44AD8F5}"/>
              </a:ext>
            </a:extLst>
          </p:cNvPr>
          <p:cNvSpPr>
            <a:spLocks/>
          </p:cNvSpPr>
          <p:nvPr/>
        </p:nvSpPr>
        <p:spPr bwMode="auto">
          <a:xfrm>
            <a:off x="6224723" y="3841023"/>
            <a:ext cx="26987" cy="1808163"/>
          </a:xfrm>
          <a:custGeom>
            <a:avLst/>
            <a:gdLst>
              <a:gd name="T0" fmla="*/ 0 w 17"/>
              <a:gd name="T1" fmla="*/ 0 h 1139"/>
              <a:gd name="T2" fmla="*/ 17 w 17"/>
              <a:gd name="T3" fmla="*/ 0 h 1139"/>
              <a:gd name="T4" fmla="*/ 17 w 17"/>
              <a:gd name="T5" fmla="*/ 1139 h 1139"/>
              <a:gd name="T6" fmla="*/ 0 w 17"/>
              <a:gd name="T7" fmla="*/ 1139 h 1139"/>
              <a:gd name="T8" fmla="*/ 0 w 17"/>
              <a:gd name="T9" fmla="*/ 0 h 1139"/>
              <a:gd name="T10" fmla="*/ 0 w 17"/>
              <a:gd name="T11" fmla="*/ 0 h 1139"/>
            </a:gdLst>
            <a:ahLst/>
            <a:cxnLst>
              <a:cxn ang="0">
                <a:pos x="T0" y="T1"/>
              </a:cxn>
              <a:cxn ang="0">
                <a:pos x="T2" y="T3"/>
              </a:cxn>
              <a:cxn ang="0">
                <a:pos x="T4" y="T5"/>
              </a:cxn>
              <a:cxn ang="0">
                <a:pos x="T6" y="T7"/>
              </a:cxn>
              <a:cxn ang="0">
                <a:pos x="T8" y="T9"/>
              </a:cxn>
              <a:cxn ang="0">
                <a:pos x="T10" y="T11"/>
              </a:cxn>
            </a:cxnLst>
            <a:rect l="0" t="0" r="r" b="b"/>
            <a:pathLst>
              <a:path w="17" h="1139">
                <a:moveTo>
                  <a:pt x="0" y="0"/>
                </a:moveTo>
                <a:lnTo>
                  <a:pt x="17" y="0"/>
                </a:lnTo>
                <a:lnTo>
                  <a:pt x="17" y="1139"/>
                </a:lnTo>
                <a:lnTo>
                  <a:pt x="0" y="113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6" name="Freeform 115">
            <a:extLst>
              <a:ext uri="{FF2B5EF4-FFF2-40B4-BE49-F238E27FC236}">
                <a16:creationId xmlns:a16="http://schemas.microsoft.com/office/drawing/2014/main" id="{BFD2270B-C11C-A489-A0BA-B4920A182309}"/>
              </a:ext>
            </a:extLst>
          </p:cNvPr>
          <p:cNvSpPr>
            <a:spLocks/>
          </p:cNvSpPr>
          <p:nvPr/>
        </p:nvSpPr>
        <p:spPr bwMode="auto">
          <a:xfrm>
            <a:off x="6258061" y="3841023"/>
            <a:ext cx="25400" cy="1808163"/>
          </a:xfrm>
          <a:custGeom>
            <a:avLst/>
            <a:gdLst>
              <a:gd name="T0" fmla="*/ 0 w 16"/>
              <a:gd name="T1" fmla="*/ 0 h 1139"/>
              <a:gd name="T2" fmla="*/ 16 w 16"/>
              <a:gd name="T3" fmla="*/ 0 h 1139"/>
              <a:gd name="T4" fmla="*/ 16 w 16"/>
              <a:gd name="T5" fmla="*/ 1139 h 1139"/>
              <a:gd name="T6" fmla="*/ 0 w 16"/>
              <a:gd name="T7" fmla="*/ 1139 h 1139"/>
              <a:gd name="T8" fmla="*/ 0 w 16"/>
              <a:gd name="T9" fmla="*/ 0 h 1139"/>
              <a:gd name="T10" fmla="*/ 0 w 16"/>
              <a:gd name="T11" fmla="*/ 0 h 1139"/>
            </a:gdLst>
            <a:ahLst/>
            <a:cxnLst>
              <a:cxn ang="0">
                <a:pos x="T0" y="T1"/>
              </a:cxn>
              <a:cxn ang="0">
                <a:pos x="T2" y="T3"/>
              </a:cxn>
              <a:cxn ang="0">
                <a:pos x="T4" y="T5"/>
              </a:cxn>
              <a:cxn ang="0">
                <a:pos x="T6" y="T7"/>
              </a:cxn>
              <a:cxn ang="0">
                <a:pos x="T8" y="T9"/>
              </a:cxn>
              <a:cxn ang="0">
                <a:pos x="T10" y="T11"/>
              </a:cxn>
            </a:cxnLst>
            <a:rect l="0" t="0" r="r" b="b"/>
            <a:pathLst>
              <a:path w="16" h="1139">
                <a:moveTo>
                  <a:pt x="0" y="0"/>
                </a:moveTo>
                <a:lnTo>
                  <a:pt x="16" y="0"/>
                </a:lnTo>
                <a:lnTo>
                  <a:pt x="16" y="1139"/>
                </a:lnTo>
                <a:lnTo>
                  <a:pt x="0" y="1139"/>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7" name="Freeform 116">
            <a:extLst>
              <a:ext uri="{FF2B5EF4-FFF2-40B4-BE49-F238E27FC236}">
                <a16:creationId xmlns:a16="http://schemas.microsoft.com/office/drawing/2014/main" id="{69A91CAB-5081-6ADD-FB3C-6737B843B7EE}"/>
              </a:ext>
            </a:extLst>
          </p:cNvPr>
          <p:cNvSpPr>
            <a:spLocks/>
          </p:cNvSpPr>
          <p:nvPr/>
        </p:nvSpPr>
        <p:spPr bwMode="auto">
          <a:xfrm>
            <a:off x="6289811" y="3841023"/>
            <a:ext cx="25400" cy="1817688"/>
          </a:xfrm>
          <a:custGeom>
            <a:avLst/>
            <a:gdLst>
              <a:gd name="T0" fmla="*/ 0 w 16"/>
              <a:gd name="T1" fmla="*/ 0 h 1145"/>
              <a:gd name="T2" fmla="*/ 16 w 16"/>
              <a:gd name="T3" fmla="*/ 0 h 1145"/>
              <a:gd name="T4" fmla="*/ 16 w 16"/>
              <a:gd name="T5" fmla="*/ 1145 h 1145"/>
              <a:gd name="T6" fmla="*/ 0 w 16"/>
              <a:gd name="T7" fmla="*/ 1145 h 1145"/>
              <a:gd name="T8" fmla="*/ 0 w 16"/>
              <a:gd name="T9" fmla="*/ 0 h 1145"/>
              <a:gd name="T10" fmla="*/ 0 w 16"/>
              <a:gd name="T11" fmla="*/ 0 h 1145"/>
            </a:gdLst>
            <a:ahLst/>
            <a:cxnLst>
              <a:cxn ang="0">
                <a:pos x="T0" y="T1"/>
              </a:cxn>
              <a:cxn ang="0">
                <a:pos x="T2" y="T3"/>
              </a:cxn>
              <a:cxn ang="0">
                <a:pos x="T4" y="T5"/>
              </a:cxn>
              <a:cxn ang="0">
                <a:pos x="T6" y="T7"/>
              </a:cxn>
              <a:cxn ang="0">
                <a:pos x="T8" y="T9"/>
              </a:cxn>
              <a:cxn ang="0">
                <a:pos x="T10" y="T11"/>
              </a:cxn>
            </a:cxnLst>
            <a:rect l="0" t="0" r="r" b="b"/>
            <a:pathLst>
              <a:path w="16" h="1145">
                <a:moveTo>
                  <a:pt x="0" y="0"/>
                </a:moveTo>
                <a:lnTo>
                  <a:pt x="16" y="0"/>
                </a:lnTo>
                <a:lnTo>
                  <a:pt x="16" y="1145"/>
                </a:lnTo>
                <a:lnTo>
                  <a:pt x="0" y="114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8" name="Freeform 117">
            <a:extLst>
              <a:ext uri="{FF2B5EF4-FFF2-40B4-BE49-F238E27FC236}">
                <a16:creationId xmlns:a16="http://schemas.microsoft.com/office/drawing/2014/main" id="{6E688936-20E7-8C0D-9AC8-589280B59786}"/>
              </a:ext>
            </a:extLst>
          </p:cNvPr>
          <p:cNvSpPr>
            <a:spLocks/>
          </p:cNvSpPr>
          <p:nvPr/>
        </p:nvSpPr>
        <p:spPr bwMode="auto">
          <a:xfrm>
            <a:off x="6321561" y="3841023"/>
            <a:ext cx="25400" cy="1817688"/>
          </a:xfrm>
          <a:custGeom>
            <a:avLst/>
            <a:gdLst>
              <a:gd name="T0" fmla="*/ 0 w 16"/>
              <a:gd name="T1" fmla="*/ 0 h 1145"/>
              <a:gd name="T2" fmla="*/ 16 w 16"/>
              <a:gd name="T3" fmla="*/ 0 h 1145"/>
              <a:gd name="T4" fmla="*/ 16 w 16"/>
              <a:gd name="T5" fmla="*/ 1145 h 1145"/>
              <a:gd name="T6" fmla="*/ 0 w 16"/>
              <a:gd name="T7" fmla="*/ 1145 h 1145"/>
              <a:gd name="T8" fmla="*/ 0 w 16"/>
              <a:gd name="T9" fmla="*/ 0 h 1145"/>
              <a:gd name="T10" fmla="*/ 0 w 16"/>
              <a:gd name="T11" fmla="*/ 0 h 1145"/>
            </a:gdLst>
            <a:ahLst/>
            <a:cxnLst>
              <a:cxn ang="0">
                <a:pos x="T0" y="T1"/>
              </a:cxn>
              <a:cxn ang="0">
                <a:pos x="T2" y="T3"/>
              </a:cxn>
              <a:cxn ang="0">
                <a:pos x="T4" y="T5"/>
              </a:cxn>
              <a:cxn ang="0">
                <a:pos x="T6" y="T7"/>
              </a:cxn>
              <a:cxn ang="0">
                <a:pos x="T8" y="T9"/>
              </a:cxn>
              <a:cxn ang="0">
                <a:pos x="T10" y="T11"/>
              </a:cxn>
            </a:cxnLst>
            <a:rect l="0" t="0" r="r" b="b"/>
            <a:pathLst>
              <a:path w="16" h="1145">
                <a:moveTo>
                  <a:pt x="0" y="0"/>
                </a:moveTo>
                <a:lnTo>
                  <a:pt x="16" y="0"/>
                </a:lnTo>
                <a:lnTo>
                  <a:pt x="16" y="1145"/>
                </a:lnTo>
                <a:lnTo>
                  <a:pt x="0" y="114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9" name="Freeform 118">
            <a:extLst>
              <a:ext uri="{FF2B5EF4-FFF2-40B4-BE49-F238E27FC236}">
                <a16:creationId xmlns:a16="http://schemas.microsoft.com/office/drawing/2014/main" id="{E537B796-0186-37F7-D2C5-EFE1BCD70B88}"/>
              </a:ext>
            </a:extLst>
          </p:cNvPr>
          <p:cNvSpPr>
            <a:spLocks/>
          </p:cNvSpPr>
          <p:nvPr/>
        </p:nvSpPr>
        <p:spPr bwMode="auto">
          <a:xfrm>
            <a:off x="6353311" y="3841023"/>
            <a:ext cx="25400" cy="1817688"/>
          </a:xfrm>
          <a:custGeom>
            <a:avLst/>
            <a:gdLst>
              <a:gd name="T0" fmla="*/ 0 w 16"/>
              <a:gd name="T1" fmla="*/ 0 h 1145"/>
              <a:gd name="T2" fmla="*/ 16 w 16"/>
              <a:gd name="T3" fmla="*/ 0 h 1145"/>
              <a:gd name="T4" fmla="*/ 16 w 16"/>
              <a:gd name="T5" fmla="*/ 1145 h 1145"/>
              <a:gd name="T6" fmla="*/ 0 w 16"/>
              <a:gd name="T7" fmla="*/ 1145 h 1145"/>
              <a:gd name="T8" fmla="*/ 0 w 16"/>
              <a:gd name="T9" fmla="*/ 0 h 1145"/>
              <a:gd name="T10" fmla="*/ 0 w 16"/>
              <a:gd name="T11" fmla="*/ 0 h 1145"/>
            </a:gdLst>
            <a:ahLst/>
            <a:cxnLst>
              <a:cxn ang="0">
                <a:pos x="T0" y="T1"/>
              </a:cxn>
              <a:cxn ang="0">
                <a:pos x="T2" y="T3"/>
              </a:cxn>
              <a:cxn ang="0">
                <a:pos x="T4" y="T5"/>
              </a:cxn>
              <a:cxn ang="0">
                <a:pos x="T6" y="T7"/>
              </a:cxn>
              <a:cxn ang="0">
                <a:pos x="T8" y="T9"/>
              </a:cxn>
              <a:cxn ang="0">
                <a:pos x="T10" y="T11"/>
              </a:cxn>
            </a:cxnLst>
            <a:rect l="0" t="0" r="r" b="b"/>
            <a:pathLst>
              <a:path w="16" h="1145">
                <a:moveTo>
                  <a:pt x="0" y="0"/>
                </a:moveTo>
                <a:lnTo>
                  <a:pt x="16" y="0"/>
                </a:lnTo>
                <a:lnTo>
                  <a:pt x="16" y="1145"/>
                </a:lnTo>
                <a:lnTo>
                  <a:pt x="0" y="114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0" name="Freeform 119">
            <a:extLst>
              <a:ext uri="{FF2B5EF4-FFF2-40B4-BE49-F238E27FC236}">
                <a16:creationId xmlns:a16="http://schemas.microsoft.com/office/drawing/2014/main" id="{990FDD31-1B30-9046-F6AA-D7B1057DB08E}"/>
              </a:ext>
            </a:extLst>
          </p:cNvPr>
          <p:cNvSpPr>
            <a:spLocks/>
          </p:cNvSpPr>
          <p:nvPr/>
        </p:nvSpPr>
        <p:spPr bwMode="auto">
          <a:xfrm>
            <a:off x="6385061" y="3841023"/>
            <a:ext cx="25400" cy="1833563"/>
          </a:xfrm>
          <a:custGeom>
            <a:avLst/>
            <a:gdLst>
              <a:gd name="T0" fmla="*/ 0 w 16"/>
              <a:gd name="T1" fmla="*/ 0 h 1155"/>
              <a:gd name="T2" fmla="*/ 16 w 16"/>
              <a:gd name="T3" fmla="*/ 0 h 1155"/>
              <a:gd name="T4" fmla="*/ 16 w 16"/>
              <a:gd name="T5" fmla="*/ 1155 h 1155"/>
              <a:gd name="T6" fmla="*/ 0 w 16"/>
              <a:gd name="T7" fmla="*/ 1155 h 1155"/>
              <a:gd name="T8" fmla="*/ 0 w 16"/>
              <a:gd name="T9" fmla="*/ 0 h 1155"/>
              <a:gd name="T10" fmla="*/ 0 w 16"/>
              <a:gd name="T11" fmla="*/ 0 h 1155"/>
            </a:gdLst>
            <a:ahLst/>
            <a:cxnLst>
              <a:cxn ang="0">
                <a:pos x="T0" y="T1"/>
              </a:cxn>
              <a:cxn ang="0">
                <a:pos x="T2" y="T3"/>
              </a:cxn>
              <a:cxn ang="0">
                <a:pos x="T4" y="T5"/>
              </a:cxn>
              <a:cxn ang="0">
                <a:pos x="T6" y="T7"/>
              </a:cxn>
              <a:cxn ang="0">
                <a:pos x="T8" y="T9"/>
              </a:cxn>
              <a:cxn ang="0">
                <a:pos x="T10" y="T11"/>
              </a:cxn>
            </a:cxnLst>
            <a:rect l="0" t="0" r="r" b="b"/>
            <a:pathLst>
              <a:path w="16" h="1155">
                <a:moveTo>
                  <a:pt x="0" y="0"/>
                </a:moveTo>
                <a:lnTo>
                  <a:pt x="16" y="0"/>
                </a:lnTo>
                <a:lnTo>
                  <a:pt x="16" y="1155"/>
                </a:lnTo>
                <a:lnTo>
                  <a:pt x="0" y="115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1" name="Freeform 120">
            <a:extLst>
              <a:ext uri="{FF2B5EF4-FFF2-40B4-BE49-F238E27FC236}">
                <a16:creationId xmlns:a16="http://schemas.microsoft.com/office/drawing/2014/main" id="{397E9C17-41DE-6981-BD31-BBCDAF82EA45}"/>
              </a:ext>
            </a:extLst>
          </p:cNvPr>
          <p:cNvSpPr>
            <a:spLocks/>
          </p:cNvSpPr>
          <p:nvPr/>
        </p:nvSpPr>
        <p:spPr bwMode="auto">
          <a:xfrm>
            <a:off x="6416811" y="3841023"/>
            <a:ext cx="25400" cy="1843088"/>
          </a:xfrm>
          <a:custGeom>
            <a:avLst/>
            <a:gdLst>
              <a:gd name="T0" fmla="*/ 0 w 16"/>
              <a:gd name="T1" fmla="*/ 0 h 1161"/>
              <a:gd name="T2" fmla="*/ 16 w 16"/>
              <a:gd name="T3" fmla="*/ 0 h 1161"/>
              <a:gd name="T4" fmla="*/ 16 w 16"/>
              <a:gd name="T5" fmla="*/ 1161 h 1161"/>
              <a:gd name="T6" fmla="*/ 0 w 16"/>
              <a:gd name="T7" fmla="*/ 1161 h 1161"/>
              <a:gd name="T8" fmla="*/ 0 w 16"/>
              <a:gd name="T9" fmla="*/ 0 h 1161"/>
              <a:gd name="T10" fmla="*/ 0 w 16"/>
              <a:gd name="T11" fmla="*/ 0 h 1161"/>
            </a:gdLst>
            <a:ahLst/>
            <a:cxnLst>
              <a:cxn ang="0">
                <a:pos x="T0" y="T1"/>
              </a:cxn>
              <a:cxn ang="0">
                <a:pos x="T2" y="T3"/>
              </a:cxn>
              <a:cxn ang="0">
                <a:pos x="T4" y="T5"/>
              </a:cxn>
              <a:cxn ang="0">
                <a:pos x="T6" y="T7"/>
              </a:cxn>
              <a:cxn ang="0">
                <a:pos x="T8" y="T9"/>
              </a:cxn>
              <a:cxn ang="0">
                <a:pos x="T10" y="T11"/>
              </a:cxn>
            </a:cxnLst>
            <a:rect l="0" t="0" r="r" b="b"/>
            <a:pathLst>
              <a:path w="16" h="1161">
                <a:moveTo>
                  <a:pt x="0" y="0"/>
                </a:moveTo>
                <a:lnTo>
                  <a:pt x="16" y="0"/>
                </a:lnTo>
                <a:lnTo>
                  <a:pt x="16" y="1161"/>
                </a:lnTo>
                <a:lnTo>
                  <a:pt x="0" y="1161"/>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 name="Freeform 121">
            <a:extLst>
              <a:ext uri="{FF2B5EF4-FFF2-40B4-BE49-F238E27FC236}">
                <a16:creationId xmlns:a16="http://schemas.microsoft.com/office/drawing/2014/main" id="{A7C80221-2502-95DD-3686-CEE5A2EB9762}"/>
              </a:ext>
            </a:extLst>
          </p:cNvPr>
          <p:cNvSpPr>
            <a:spLocks/>
          </p:cNvSpPr>
          <p:nvPr/>
        </p:nvSpPr>
        <p:spPr bwMode="auto">
          <a:xfrm>
            <a:off x="6480311" y="3841023"/>
            <a:ext cx="25400" cy="1843088"/>
          </a:xfrm>
          <a:custGeom>
            <a:avLst/>
            <a:gdLst>
              <a:gd name="T0" fmla="*/ 0 w 16"/>
              <a:gd name="T1" fmla="*/ 0 h 1161"/>
              <a:gd name="T2" fmla="*/ 16 w 16"/>
              <a:gd name="T3" fmla="*/ 0 h 1161"/>
              <a:gd name="T4" fmla="*/ 16 w 16"/>
              <a:gd name="T5" fmla="*/ 1161 h 1161"/>
              <a:gd name="T6" fmla="*/ 0 w 16"/>
              <a:gd name="T7" fmla="*/ 1161 h 1161"/>
              <a:gd name="T8" fmla="*/ 0 w 16"/>
              <a:gd name="T9" fmla="*/ 0 h 1161"/>
              <a:gd name="T10" fmla="*/ 0 w 16"/>
              <a:gd name="T11" fmla="*/ 0 h 1161"/>
            </a:gdLst>
            <a:ahLst/>
            <a:cxnLst>
              <a:cxn ang="0">
                <a:pos x="T0" y="T1"/>
              </a:cxn>
              <a:cxn ang="0">
                <a:pos x="T2" y="T3"/>
              </a:cxn>
              <a:cxn ang="0">
                <a:pos x="T4" y="T5"/>
              </a:cxn>
              <a:cxn ang="0">
                <a:pos x="T6" y="T7"/>
              </a:cxn>
              <a:cxn ang="0">
                <a:pos x="T8" y="T9"/>
              </a:cxn>
              <a:cxn ang="0">
                <a:pos x="T10" y="T11"/>
              </a:cxn>
            </a:cxnLst>
            <a:rect l="0" t="0" r="r" b="b"/>
            <a:pathLst>
              <a:path w="16" h="1161">
                <a:moveTo>
                  <a:pt x="0" y="0"/>
                </a:moveTo>
                <a:lnTo>
                  <a:pt x="16" y="0"/>
                </a:lnTo>
                <a:lnTo>
                  <a:pt x="16" y="1161"/>
                </a:lnTo>
                <a:lnTo>
                  <a:pt x="0" y="1161"/>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3" name="Freeform 122">
            <a:extLst>
              <a:ext uri="{FF2B5EF4-FFF2-40B4-BE49-F238E27FC236}">
                <a16:creationId xmlns:a16="http://schemas.microsoft.com/office/drawing/2014/main" id="{5D66E9DF-C94A-91E5-7E03-0AF039803A62}"/>
              </a:ext>
            </a:extLst>
          </p:cNvPr>
          <p:cNvSpPr>
            <a:spLocks/>
          </p:cNvSpPr>
          <p:nvPr/>
        </p:nvSpPr>
        <p:spPr bwMode="auto">
          <a:xfrm>
            <a:off x="6512061" y="3841023"/>
            <a:ext cx="25400" cy="1852613"/>
          </a:xfrm>
          <a:custGeom>
            <a:avLst/>
            <a:gdLst>
              <a:gd name="T0" fmla="*/ 0 w 16"/>
              <a:gd name="T1" fmla="*/ 0 h 1167"/>
              <a:gd name="T2" fmla="*/ 16 w 16"/>
              <a:gd name="T3" fmla="*/ 0 h 1167"/>
              <a:gd name="T4" fmla="*/ 16 w 16"/>
              <a:gd name="T5" fmla="*/ 1167 h 1167"/>
              <a:gd name="T6" fmla="*/ 0 w 16"/>
              <a:gd name="T7" fmla="*/ 1167 h 1167"/>
              <a:gd name="T8" fmla="*/ 0 w 16"/>
              <a:gd name="T9" fmla="*/ 0 h 1167"/>
              <a:gd name="T10" fmla="*/ 0 w 16"/>
              <a:gd name="T11" fmla="*/ 0 h 1167"/>
            </a:gdLst>
            <a:ahLst/>
            <a:cxnLst>
              <a:cxn ang="0">
                <a:pos x="T0" y="T1"/>
              </a:cxn>
              <a:cxn ang="0">
                <a:pos x="T2" y="T3"/>
              </a:cxn>
              <a:cxn ang="0">
                <a:pos x="T4" y="T5"/>
              </a:cxn>
              <a:cxn ang="0">
                <a:pos x="T6" y="T7"/>
              </a:cxn>
              <a:cxn ang="0">
                <a:pos x="T8" y="T9"/>
              </a:cxn>
              <a:cxn ang="0">
                <a:pos x="T10" y="T11"/>
              </a:cxn>
            </a:cxnLst>
            <a:rect l="0" t="0" r="r" b="b"/>
            <a:pathLst>
              <a:path w="16" h="1167">
                <a:moveTo>
                  <a:pt x="0" y="0"/>
                </a:moveTo>
                <a:lnTo>
                  <a:pt x="16" y="0"/>
                </a:lnTo>
                <a:lnTo>
                  <a:pt x="16" y="1167"/>
                </a:lnTo>
                <a:lnTo>
                  <a:pt x="0" y="116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4" name="Freeform 123">
            <a:extLst>
              <a:ext uri="{FF2B5EF4-FFF2-40B4-BE49-F238E27FC236}">
                <a16:creationId xmlns:a16="http://schemas.microsoft.com/office/drawing/2014/main" id="{AE08990A-D591-65EE-7600-98E065C03686}"/>
              </a:ext>
            </a:extLst>
          </p:cNvPr>
          <p:cNvSpPr>
            <a:spLocks/>
          </p:cNvSpPr>
          <p:nvPr/>
        </p:nvSpPr>
        <p:spPr bwMode="auto">
          <a:xfrm>
            <a:off x="6543811" y="3841023"/>
            <a:ext cx="25400" cy="1852613"/>
          </a:xfrm>
          <a:custGeom>
            <a:avLst/>
            <a:gdLst>
              <a:gd name="T0" fmla="*/ 0 w 16"/>
              <a:gd name="T1" fmla="*/ 0 h 1167"/>
              <a:gd name="T2" fmla="*/ 16 w 16"/>
              <a:gd name="T3" fmla="*/ 0 h 1167"/>
              <a:gd name="T4" fmla="*/ 16 w 16"/>
              <a:gd name="T5" fmla="*/ 1167 h 1167"/>
              <a:gd name="T6" fmla="*/ 0 w 16"/>
              <a:gd name="T7" fmla="*/ 1167 h 1167"/>
              <a:gd name="T8" fmla="*/ 0 w 16"/>
              <a:gd name="T9" fmla="*/ 0 h 1167"/>
              <a:gd name="T10" fmla="*/ 0 w 16"/>
              <a:gd name="T11" fmla="*/ 0 h 1167"/>
            </a:gdLst>
            <a:ahLst/>
            <a:cxnLst>
              <a:cxn ang="0">
                <a:pos x="T0" y="T1"/>
              </a:cxn>
              <a:cxn ang="0">
                <a:pos x="T2" y="T3"/>
              </a:cxn>
              <a:cxn ang="0">
                <a:pos x="T4" y="T5"/>
              </a:cxn>
              <a:cxn ang="0">
                <a:pos x="T6" y="T7"/>
              </a:cxn>
              <a:cxn ang="0">
                <a:pos x="T8" y="T9"/>
              </a:cxn>
              <a:cxn ang="0">
                <a:pos x="T10" y="T11"/>
              </a:cxn>
            </a:cxnLst>
            <a:rect l="0" t="0" r="r" b="b"/>
            <a:pathLst>
              <a:path w="16" h="1167">
                <a:moveTo>
                  <a:pt x="0" y="0"/>
                </a:moveTo>
                <a:lnTo>
                  <a:pt x="16" y="0"/>
                </a:lnTo>
                <a:lnTo>
                  <a:pt x="16" y="1167"/>
                </a:lnTo>
                <a:lnTo>
                  <a:pt x="0" y="116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5" name="Freeform 124">
            <a:extLst>
              <a:ext uri="{FF2B5EF4-FFF2-40B4-BE49-F238E27FC236}">
                <a16:creationId xmlns:a16="http://schemas.microsoft.com/office/drawing/2014/main" id="{69DC7475-0645-5CDA-8664-0DDBC0DBC19B}"/>
              </a:ext>
            </a:extLst>
          </p:cNvPr>
          <p:cNvSpPr>
            <a:spLocks/>
          </p:cNvSpPr>
          <p:nvPr/>
        </p:nvSpPr>
        <p:spPr bwMode="auto">
          <a:xfrm>
            <a:off x="6575561" y="3841023"/>
            <a:ext cx="25400" cy="1862138"/>
          </a:xfrm>
          <a:custGeom>
            <a:avLst/>
            <a:gdLst>
              <a:gd name="T0" fmla="*/ 0 w 16"/>
              <a:gd name="T1" fmla="*/ 0 h 1173"/>
              <a:gd name="T2" fmla="*/ 16 w 16"/>
              <a:gd name="T3" fmla="*/ 0 h 1173"/>
              <a:gd name="T4" fmla="*/ 16 w 16"/>
              <a:gd name="T5" fmla="*/ 1173 h 1173"/>
              <a:gd name="T6" fmla="*/ 0 w 16"/>
              <a:gd name="T7" fmla="*/ 1173 h 1173"/>
              <a:gd name="T8" fmla="*/ 0 w 16"/>
              <a:gd name="T9" fmla="*/ 0 h 1173"/>
              <a:gd name="T10" fmla="*/ 0 w 16"/>
              <a:gd name="T11" fmla="*/ 0 h 1173"/>
            </a:gdLst>
            <a:ahLst/>
            <a:cxnLst>
              <a:cxn ang="0">
                <a:pos x="T0" y="T1"/>
              </a:cxn>
              <a:cxn ang="0">
                <a:pos x="T2" y="T3"/>
              </a:cxn>
              <a:cxn ang="0">
                <a:pos x="T4" y="T5"/>
              </a:cxn>
              <a:cxn ang="0">
                <a:pos x="T6" y="T7"/>
              </a:cxn>
              <a:cxn ang="0">
                <a:pos x="T8" y="T9"/>
              </a:cxn>
              <a:cxn ang="0">
                <a:pos x="T10" y="T11"/>
              </a:cxn>
            </a:cxnLst>
            <a:rect l="0" t="0" r="r" b="b"/>
            <a:pathLst>
              <a:path w="16" h="1173">
                <a:moveTo>
                  <a:pt x="0" y="0"/>
                </a:moveTo>
                <a:lnTo>
                  <a:pt x="16" y="0"/>
                </a:lnTo>
                <a:lnTo>
                  <a:pt x="16" y="1173"/>
                </a:lnTo>
                <a:lnTo>
                  <a:pt x="0" y="117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6" name="Freeform 125">
            <a:extLst>
              <a:ext uri="{FF2B5EF4-FFF2-40B4-BE49-F238E27FC236}">
                <a16:creationId xmlns:a16="http://schemas.microsoft.com/office/drawing/2014/main" id="{8BC7C8A9-A84A-F382-728E-50A93C95E582}"/>
              </a:ext>
            </a:extLst>
          </p:cNvPr>
          <p:cNvSpPr>
            <a:spLocks/>
          </p:cNvSpPr>
          <p:nvPr/>
        </p:nvSpPr>
        <p:spPr bwMode="auto">
          <a:xfrm>
            <a:off x="6607311" y="3841023"/>
            <a:ext cx="25400" cy="1862138"/>
          </a:xfrm>
          <a:custGeom>
            <a:avLst/>
            <a:gdLst>
              <a:gd name="T0" fmla="*/ 0 w 16"/>
              <a:gd name="T1" fmla="*/ 0 h 1173"/>
              <a:gd name="T2" fmla="*/ 16 w 16"/>
              <a:gd name="T3" fmla="*/ 0 h 1173"/>
              <a:gd name="T4" fmla="*/ 16 w 16"/>
              <a:gd name="T5" fmla="*/ 1173 h 1173"/>
              <a:gd name="T6" fmla="*/ 0 w 16"/>
              <a:gd name="T7" fmla="*/ 1173 h 1173"/>
              <a:gd name="T8" fmla="*/ 0 w 16"/>
              <a:gd name="T9" fmla="*/ 0 h 1173"/>
              <a:gd name="T10" fmla="*/ 0 w 16"/>
              <a:gd name="T11" fmla="*/ 0 h 1173"/>
            </a:gdLst>
            <a:ahLst/>
            <a:cxnLst>
              <a:cxn ang="0">
                <a:pos x="T0" y="T1"/>
              </a:cxn>
              <a:cxn ang="0">
                <a:pos x="T2" y="T3"/>
              </a:cxn>
              <a:cxn ang="0">
                <a:pos x="T4" y="T5"/>
              </a:cxn>
              <a:cxn ang="0">
                <a:pos x="T6" y="T7"/>
              </a:cxn>
              <a:cxn ang="0">
                <a:pos x="T8" y="T9"/>
              </a:cxn>
              <a:cxn ang="0">
                <a:pos x="T10" y="T11"/>
              </a:cxn>
            </a:cxnLst>
            <a:rect l="0" t="0" r="r" b="b"/>
            <a:pathLst>
              <a:path w="16" h="1173">
                <a:moveTo>
                  <a:pt x="0" y="0"/>
                </a:moveTo>
                <a:lnTo>
                  <a:pt x="16" y="0"/>
                </a:lnTo>
                <a:lnTo>
                  <a:pt x="16" y="1173"/>
                </a:lnTo>
                <a:lnTo>
                  <a:pt x="0" y="117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7" name="Freeform 126">
            <a:extLst>
              <a:ext uri="{FF2B5EF4-FFF2-40B4-BE49-F238E27FC236}">
                <a16:creationId xmlns:a16="http://schemas.microsoft.com/office/drawing/2014/main" id="{24E0721A-3FC3-9EA6-8072-5688A4D4173C}"/>
              </a:ext>
            </a:extLst>
          </p:cNvPr>
          <p:cNvSpPr>
            <a:spLocks/>
          </p:cNvSpPr>
          <p:nvPr/>
        </p:nvSpPr>
        <p:spPr bwMode="auto">
          <a:xfrm>
            <a:off x="6639061" y="3841023"/>
            <a:ext cx="25400" cy="1868488"/>
          </a:xfrm>
          <a:custGeom>
            <a:avLst/>
            <a:gdLst>
              <a:gd name="T0" fmla="*/ 0 w 16"/>
              <a:gd name="T1" fmla="*/ 0 h 1177"/>
              <a:gd name="T2" fmla="*/ 16 w 16"/>
              <a:gd name="T3" fmla="*/ 0 h 1177"/>
              <a:gd name="T4" fmla="*/ 16 w 16"/>
              <a:gd name="T5" fmla="*/ 1177 h 1177"/>
              <a:gd name="T6" fmla="*/ 0 w 16"/>
              <a:gd name="T7" fmla="*/ 1177 h 1177"/>
              <a:gd name="T8" fmla="*/ 0 w 16"/>
              <a:gd name="T9" fmla="*/ 0 h 1177"/>
              <a:gd name="T10" fmla="*/ 0 w 16"/>
              <a:gd name="T11" fmla="*/ 0 h 1177"/>
            </a:gdLst>
            <a:ahLst/>
            <a:cxnLst>
              <a:cxn ang="0">
                <a:pos x="T0" y="T1"/>
              </a:cxn>
              <a:cxn ang="0">
                <a:pos x="T2" y="T3"/>
              </a:cxn>
              <a:cxn ang="0">
                <a:pos x="T4" y="T5"/>
              </a:cxn>
              <a:cxn ang="0">
                <a:pos x="T6" y="T7"/>
              </a:cxn>
              <a:cxn ang="0">
                <a:pos x="T8" y="T9"/>
              </a:cxn>
              <a:cxn ang="0">
                <a:pos x="T10" y="T11"/>
              </a:cxn>
            </a:cxnLst>
            <a:rect l="0" t="0" r="r" b="b"/>
            <a:pathLst>
              <a:path w="16" h="1177">
                <a:moveTo>
                  <a:pt x="0" y="0"/>
                </a:moveTo>
                <a:lnTo>
                  <a:pt x="16" y="0"/>
                </a:lnTo>
                <a:lnTo>
                  <a:pt x="16" y="1177"/>
                </a:lnTo>
                <a:lnTo>
                  <a:pt x="0" y="117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8" name="Freeform 127">
            <a:extLst>
              <a:ext uri="{FF2B5EF4-FFF2-40B4-BE49-F238E27FC236}">
                <a16:creationId xmlns:a16="http://schemas.microsoft.com/office/drawing/2014/main" id="{BF5AF04C-BBD6-92D1-1206-31AD8EF53EA4}"/>
              </a:ext>
            </a:extLst>
          </p:cNvPr>
          <p:cNvSpPr>
            <a:spLocks/>
          </p:cNvSpPr>
          <p:nvPr/>
        </p:nvSpPr>
        <p:spPr bwMode="auto">
          <a:xfrm>
            <a:off x="6670811" y="3841023"/>
            <a:ext cx="25400" cy="1868488"/>
          </a:xfrm>
          <a:custGeom>
            <a:avLst/>
            <a:gdLst>
              <a:gd name="T0" fmla="*/ 0 w 16"/>
              <a:gd name="T1" fmla="*/ 0 h 1177"/>
              <a:gd name="T2" fmla="*/ 16 w 16"/>
              <a:gd name="T3" fmla="*/ 0 h 1177"/>
              <a:gd name="T4" fmla="*/ 16 w 16"/>
              <a:gd name="T5" fmla="*/ 1177 h 1177"/>
              <a:gd name="T6" fmla="*/ 0 w 16"/>
              <a:gd name="T7" fmla="*/ 1177 h 1177"/>
              <a:gd name="T8" fmla="*/ 0 w 16"/>
              <a:gd name="T9" fmla="*/ 0 h 1177"/>
              <a:gd name="T10" fmla="*/ 0 w 16"/>
              <a:gd name="T11" fmla="*/ 0 h 1177"/>
            </a:gdLst>
            <a:ahLst/>
            <a:cxnLst>
              <a:cxn ang="0">
                <a:pos x="T0" y="T1"/>
              </a:cxn>
              <a:cxn ang="0">
                <a:pos x="T2" y="T3"/>
              </a:cxn>
              <a:cxn ang="0">
                <a:pos x="T4" y="T5"/>
              </a:cxn>
              <a:cxn ang="0">
                <a:pos x="T6" y="T7"/>
              </a:cxn>
              <a:cxn ang="0">
                <a:pos x="T8" y="T9"/>
              </a:cxn>
              <a:cxn ang="0">
                <a:pos x="T10" y="T11"/>
              </a:cxn>
            </a:cxnLst>
            <a:rect l="0" t="0" r="r" b="b"/>
            <a:pathLst>
              <a:path w="16" h="1177">
                <a:moveTo>
                  <a:pt x="0" y="0"/>
                </a:moveTo>
                <a:lnTo>
                  <a:pt x="16" y="0"/>
                </a:lnTo>
                <a:lnTo>
                  <a:pt x="16" y="1177"/>
                </a:lnTo>
                <a:lnTo>
                  <a:pt x="0" y="117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9" name="Freeform 128">
            <a:extLst>
              <a:ext uri="{FF2B5EF4-FFF2-40B4-BE49-F238E27FC236}">
                <a16:creationId xmlns:a16="http://schemas.microsoft.com/office/drawing/2014/main" id="{731B7425-A027-5790-C441-D96FAB979F0B}"/>
              </a:ext>
            </a:extLst>
          </p:cNvPr>
          <p:cNvSpPr>
            <a:spLocks/>
          </p:cNvSpPr>
          <p:nvPr/>
        </p:nvSpPr>
        <p:spPr bwMode="auto">
          <a:xfrm>
            <a:off x="6702561" y="3841023"/>
            <a:ext cx="26987" cy="1868488"/>
          </a:xfrm>
          <a:custGeom>
            <a:avLst/>
            <a:gdLst>
              <a:gd name="T0" fmla="*/ 0 w 17"/>
              <a:gd name="T1" fmla="*/ 0 h 1177"/>
              <a:gd name="T2" fmla="*/ 17 w 17"/>
              <a:gd name="T3" fmla="*/ 0 h 1177"/>
              <a:gd name="T4" fmla="*/ 17 w 17"/>
              <a:gd name="T5" fmla="*/ 1177 h 1177"/>
              <a:gd name="T6" fmla="*/ 0 w 17"/>
              <a:gd name="T7" fmla="*/ 1177 h 1177"/>
              <a:gd name="T8" fmla="*/ 0 w 17"/>
              <a:gd name="T9" fmla="*/ 0 h 1177"/>
              <a:gd name="T10" fmla="*/ 0 w 17"/>
              <a:gd name="T11" fmla="*/ 0 h 1177"/>
            </a:gdLst>
            <a:ahLst/>
            <a:cxnLst>
              <a:cxn ang="0">
                <a:pos x="T0" y="T1"/>
              </a:cxn>
              <a:cxn ang="0">
                <a:pos x="T2" y="T3"/>
              </a:cxn>
              <a:cxn ang="0">
                <a:pos x="T4" y="T5"/>
              </a:cxn>
              <a:cxn ang="0">
                <a:pos x="T6" y="T7"/>
              </a:cxn>
              <a:cxn ang="0">
                <a:pos x="T8" y="T9"/>
              </a:cxn>
              <a:cxn ang="0">
                <a:pos x="T10" y="T11"/>
              </a:cxn>
            </a:cxnLst>
            <a:rect l="0" t="0" r="r" b="b"/>
            <a:pathLst>
              <a:path w="17" h="1177">
                <a:moveTo>
                  <a:pt x="0" y="0"/>
                </a:moveTo>
                <a:lnTo>
                  <a:pt x="17" y="0"/>
                </a:lnTo>
                <a:lnTo>
                  <a:pt x="17" y="1177"/>
                </a:lnTo>
                <a:lnTo>
                  <a:pt x="0" y="117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0" name="Freeform 129">
            <a:extLst>
              <a:ext uri="{FF2B5EF4-FFF2-40B4-BE49-F238E27FC236}">
                <a16:creationId xmlns:a16="http://schemas.microsoft.com/office/drawing/2014/main" id="{E75FDFDD-AA52-A9A4-E4C7-79A7051F6B72}"/>
              </a:ext>
            </a:extLst>
          </p:cNvPr>
          <p:cNvSpPr>
            <a:spLocks/>
          </p:cNvSpPr>
          <p:nvPr/>
        </p:nvSpPr>
        <p:spPr bwMode="auto">
          <a:xfrm>
            <a:off x="6735898" y="3841023"/>
            <a:ext cx="25400" cy="1878013"/>
          </a:xfrm>
          <a:custGeom>
            <a:avLst/>
            <a:gdLst>
              <a:gd name="T0" fmla="*/ 0 w 16"/>
              <a:gd name="T1" fmla="*/ 0 h 1183"/>
              <a:gd name="T2" fmla="*/ 16 w 16"/>
              <a:gd name="T3" fmla="*/ 0 h 1183"/>
              <a:gd name="T4" fmla="*/ 16 w 16"/>
              <a:gd name="T5" fmla="*/ 1183 h 1183"/>
              <a:gd name="T6" fmla="*/ 0 w 16"/>
              <a:gd name="T7" fmla="*/ 1183 h 1183"/>
              <a:gd name="T8" fmla="*/ 0 w 16"/>
              <a:gd name="T9" fmla="*/ 0 h 1183"/>
              <a:gd name="T10" fmla="*/ 0 w 16"/>
              <a:gd name="T11" fmla="*/ 0 h 1183"/>
            </a:gdLst>
            <a:ahLst/>
            <a:cxnLst>
              <a:cxn ang="0">
                <a:pos x="T0" y="T1"/>
              </a:cxn>
              <a:cxn ang="0">
                <a:pos x="T2" y="T3"/>
              </a:cxn>
              <a:cxn ang="0">
                <a:pos x="T4" y="T5"/>
              </a:cxn>
              <a:cxn ang="0">
                <a:pos x="T6" y="T7"/>
              </a:cxn>
              <a:cxn ang="0">
                <a:pos x="T8" y="T9"/>
              </a:cxn>
              <a:cxn ang="0">
                <a:pos x="T10" y="T11"/>
              </a:cxn>
            </a:cxnLst>
            <a:rect l="0" t="0" r="r" b="b"/>
            <a:pathLst>
              <a:path w="16" h="1183">
                <a:moveTo>
                  <a:pt x="0" y="0"/>
                </a:moveTo>
                <a:lnTo>
                  <a:pt x="16" y="0"/>
                </a:lnTo>
                <a:lnTo>
                  <a:pt x="16" y="1183"/>
                </a:lnTo>
                <a:lnTo>
                  <a:pt x="0" y="118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1" name="Freeform 130">
            <a:extLst>
              <a:ext uri="{FF2B5EF4-FFF2-40B4-BE49-F238E27FC236}">
                <a16:creationId xmlns:a16="http://schemas.microsoft.com/office/drawing/2014/main" id="{70733E29-D490-DB6C-35EF-11FFA0328A5E}"/>
              </a:ext>
            </a:extLst>
          </p:cNvPr>
          <p:cNvSpPr>
            <a:spLocks/>
          </p:cNvSpPr>
          <p:nvPr/>
        </p:nvSpPr>
        <p:spPr bwMode="auto">
          <a:xfrm>
            <a:off x="6767648" y="3841023"/>
            <a:ext cx="25400" cy="1878013"/>
          </a:xfrm>
          <a:custGeom>
            <a:avLst/>
            <a:gdLst>
              <a:gd name="T0" fmla="*/ 0 w 16"/>
              <a:gd name="T1" fmla="*/ 0 h 1183"/>
              <a:gd name="T2" fmla="*/ 16 w 16"/>
              <a:gd name="T3" fmla="*/ 0 h 1183"/>
              <a:gd name="T4" fmla="*/ 16 w 16"/>
              <a:gd name="T5" fmla="*/ 1183 h 1183"/>
              <a:gd name="T6" fmla="*/ 0 w 16"/>
              <a:gd name="T7" fmla="*/ 1183 h 1183"/>
              <a:gd name="T8" fmla="*/ 0 w 16"/>
              <a:gd name="T9" fmla="*/ 0 h 1183"/>
              <a:gd name="T10" fmla="*/ 0 w 16"/>
              <a:gd name="T11" fmla="*/ 0 h 1183"/>
            </a:gdLst>
            <a:ahLst/>
            <a:cxnLst>
              <a:cxn ang="0">
                <a:pos x="T0" y="T1"/>
              </a:cxn>
              <a:cxn ang="0">
                <a:pos x="T2" y="T3"/>
              </a:cxn>
              <a:cxn ang="0">
                <a:pos x="T4" y="T5"/>
              </a:cxn>
              <a:cxn ang="0">
                <a:pos x="T6" y="T7"/>
              </a:cxn>
              <a:cxn ang="0">
                <a:pos x="T8" y="T9"/>
              </a:cxn>
              <a:cxn ang="0">
                <a:pos x="T10" y="T11"/>
              </a:cxn>
            </a:cxnLst>
            <a:rect l="0" t="0" r="r" b="b"/>
            <a:pathLst>
              <a:path w="16" h="1183">
                <a:moveTo>
                  <a:pt x="0" y="0"/>
                </a:moveTo>
                <a:lnTo>
                  <a:pt x="16" y="0"/>
                </a:lnTo>
                <a:lnTo>
                  <a:pt x="16" y="1183"/>
                </a:lnTo>
                <a:lnTo>
                  <a:pt x="0" y="118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2" name="Freeform 131">
            <a:extLst>
              <a:ext uri="{FF2B5EF4-FFF2-40B4-BE49-F238E27FC236}">
                <a16:creationId xmlns:a16="http://schemas.microsoft.com/office/drawing/2014/main" id="{775E4D0F-8F45-02D2-E018-2FB2BF6BB27B}"/>
              </a:ext>
            </a:extLst>
          </p:cNvPr>
          <p:cNvSpPr>
            <a:spLocks/>
          </p:cNvSpPr>
          <p:nvPr/>
        </p:nvSpPr>
        <p:spPr bwMode="auto">
          <a:xfrm>
            <a:off x="6799398" y="3841023"/>
            <a:ext cx="25400" cy="1884363"/>
          </a:xfrm>
          <a:custGeom>
            <a:avLst/>
            <a:gdLst>
              <a:gd name="T0" fmla="*/ 0 w 16"/>
              <a:gd name="T1" fmla="*/ 0 h 1187"/>
              <a:gd name="T2" fmla="*/ 16 w 16"/>
              <a:gd name="T3" fmla="*/ 0 h 1187"/>
              <a:gd name="T4" fmla="*/ 16 w 16"/>
              <a:gd name="T5" fmla="*/ 1187 h 1187"/>
              <a:gd name="T6" fmla="*/ 0 w 16"/>
              <a:gd name="T7" fmla="*/ 1187 h 1187"/>
              <a:gd name="T8" fmla="*/ 0 w 16"/>
              <a:gd name="T9" fmla="*/ 0 h 1187"/>
              <a:gd name="T10" fmla="*/ 0 w 16"/>
              <a:gd name="T11" fmla="*/ 0 h 1187"/>
            </a:gdLst>
            <a:ahLst/>
            <a:cxnLst>
              <a:cxn ang="0">
                <a:pos x="T0" y="T1"/>
              </a:cxn>
              <a:cxn ang="0">
                <a:pos x="T2" y="T3"/>
              </a:cxn>
              <a:cxn ang="0">
                <a:pos x="T4" y="T5"/>
              </a:cxn>
              <a:cxn ang="0">
                <a:pos x="T6" y="T7"/>
              </a:cxn>
              <a:cxn ang="0">
                <a:pos x="T8" y="T9"/>
              </a:cxn>
              <a:cxn ang="0">
                <a:pos x="T10" y="T11"/>
              </a:cxn>
            </a:cxnLst>
            <a:rect l="0" t="0" r="r" b="b"/>
            <a:pathLst>
              <a:path w="16" h="1187">
                <a:moveTo>
                  <a:pt x="0" y="0"/>
                </a:moveTo>
                <a:lnTo>
                  <a:pt x="16" y="0"/>
                </a:lnTo>
                <a:lnTo>
                  <a:pt x="16" y="1187"/>
                </a:lnTo>
                <a:lnTo>
                  <a:pt x="0" y="118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3" name="Freeform 132">
            <a:extLst>
              <a:ext uri="{FF2B5EF4-FFF2-40B4-BE49-F238E27FC236}">
                <a16:creationId xmlns:a16="http://schemas.microsoft.com/office/drawing/2014/main" id="{ACEF47FA-63D7-D8A3-ADAD-15603B5D352F}"/>
              </a:ext>
            </a:extLst>
          </p:cNvPr>
          <p:cNvSpPr>
            <a:spLocks/>
          </p:cNvSpPr>
          <p:nvPr/>
        </p:nvSpPr>
        <p:spPr bwMode="auto">
          <a:xfrm>
            <a:off x="6831148" y="3841023"/>
            <a:ext cx="25400" cy="1884363"/>
          </a:xfrm>
          <a:custGeom>
            <a:avLst/>
            <a:gdLst>
              <a:gd name="T0" fmla="*/ 0 w 16"/>
              <a:gd name="T1" fmla="*/ 0 h 1187"/>
              <a:gd name="T2" fmla="*/ 16 w 16"/>
              <a:gd name="T3" fmla="*/ 0 h 1187"/>
              <a:gd name="T4" fmla="*/ 16 w 16"/>
              <a:gd name="T5" fmla="*/ 1187 h 1187"/>
              <a:gd name="T6" fmla="*/ 0 w 16"/>
              <a:gd name="T7" fmla="*/ 1187 h 1187"/>
              <a:gd name="T8" fmla="*/ 0 w 16"/>
              <a:gd name="T9" fmla="*/ 0 h 1187"/>
              <a:gd name="T10" fmla="*/ 0 w 16"/>
              <a:gd name="T11" fmla="*/ 0 h 1187"/>
            </a:gdLst>
            <a:ahLst/>
            <a:cxnLst>
              <a:cxn ang="0">
                <a:pos x="T0" y="T1"/>
              </a:cxn>
              <a:cxn ang="0">
                <a:pos x="T2" y="T3"/>
              </a:cxn>
              <a:cxn ang="0">
                <a:pos x="T4" y="T5"/>
              </a:cxn>
              <a:cxn ang="0">
                <a:pos x="T6" y="T7"/>
              </a:cxn>
              <a:cxn ang="0">
                <a:pos x="T8" y="T9"/>
              </a:cxn>
              <a:cxn ang="0">
                <a:pos x="T10" y="T11"/>
              </a:cxn>
            </a:cxnLst>
            <a:rect l="0" t="0" r="r" b="b"/>
            <a:pathLst>
              <a:path w="16" h="1187">
                <a:moveTo>
                  <a:pt x="0" y="0"/>
                </a:moveTo>
                <a:lnTo>
                  <a:pt x="16" y="0"/>
                </a:lnTo>
                <a:lnTo>
                  <a:pt x="16" y="1187"/>
                </a:lnTo>
                <a:lnTo>
                  <a:pt x="0" y="1187"/>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4" name="Freeform 133">
            <a:extLst>
              <a:ext uri="{FF2B5EF4-FFF2-40B4-BE49-F238E27FC236}">
                <a16:creationId xmlns:a16="http://schemas.microsoft.com/office/drawing/2014/main" id="{BB96E868-12FC-C839-D593-C8CF06948269}"/>
              </a:ext>
            </a:extLst>
          </p:cNvPr>
          <p:cNvSpPr>
            <a:spLocks/>
          </p:cNvSpPr>
          <p:nvPr/>
        </p:nvSpPr>
        <p:spPr bwMode="auto">
          <a:xfrm>
            <a:off x="6862898" y="3841023"/>
            <a:ext cx="25400" cy="1897063"/>
          </a:xfrm>
          <a:custGeom>
            <a:avLst/>
            <a:gdLst>
              <a:gd name="T0" fmla="*/ 0 w 16"/>
              <a:gd name="T1" fmla="*/ 0 h 1195"/>
              <a:gd name="T2" fmla="*/ 16 w 16"/>
              <a:gd name="T3" fmla="*/ 0 h 1195"/>
              <a:gd name="T4" fmla="*/ 16 w 16"/>
              <a:gd name="T5" fmla="*/ 1195 h 1195"/>
              <a:gd name="T6" fmla="*/ 0 w 16"/>
              <a:gd name="T7" fmla="*/ 1195 h 1195"/>
              <a:gd name="T8" fmla="*/ 0 w 16"/>
              <a:gd name="T9" fmla="*/ 0 h 1195"/>
              <a:gd name="T10" fmla="*/ 0 w 16"/>
              <a:gd name="T11" fmla="*/ 0 h 1195"/>
            </a:gdLst>
            <a:ahLst/>
            <a:cxnLst>
              <a:cxn ang="0">
                <a:pos x="T0" y="T1"/>
              </a:cxn>
              <a:cxn ang="0">
                <a:pos x="T2" y="T3"/>
              </a:cxn>
              <a:cxn ang="0">
                <a:pos x="T4" y="T5"/>
              </a:cxn>
              <a:cxn ang="0">
                <a:pos x="T6" y="T7"/>
              </a:cxn>
              <a:cxn ang="0">
                <a:pos x="T8" y="T9"/>
              </a:cxn>
              <a:cxn ang="0">
                <a:pos x="T10" y="T11"/>
              </a:cxn>
            </a:cxnLst>
            <a:rect l="0" t="0" r="r" b="b"/>
            <a:pathLst>
              <a:path w="16" h="1195">
                <a:moveTo>
                  <a:pt x="0" y="0"/>
                </a:moveTo>
                <a:lnTo>
                  <a:pt x="16" y="0"/>
                </a:lnTo>
                <a:lnTo>
                  <a:pt x="16" y="1195"/>
                </a:lnTo>
                <a:lnTo>
                  <a:pt x="0" y="1195"/>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5" name="Freeform 134">
            <a:extLst>
              <a:ext uri="{FF2B5EF4-FFF2-40B4-BE49-F238E27FC236}">
                <a16:creationId xmlns:a16="http://schemas.microsoft.com/office/drawing/2014/main" id="{9A2930D6-51D1-B771-FB34-61460823153E}"/>
              </a:ext>
            </a:extLst>
          </p:cNvPr>
          <p:cNvSpPr>
            <a:spLocks/>
          </p:cNvSpPr>
          <p:nvPr/>
        </p:nvSpPr>
        <p:spPr bwMode="auto">
          <a:xfrm>
            <a:off x="6894648" y="3841023"/>
            <a:ext cx="25400" cy="1909763"/>
          </a:xfrm>
          <a:custGeom>
            <a:avLst/>
            <a:gdLst>
              <a:gd name="T0" fmla="*/ 0 w 16"/>
              <a:gd name="T1" fmla="*/ 0 h 1203"/>
              <a:gd name="T2" fmla="*/ 16 w 16"/>
              <a:gd name="T3" fmla="*/ 0 h 1203"/>
              <a:gd name="T4" fmla="*/ 16 w 16"/>
              <a:gd name="T5" fmla="*/ 1203 h 1203"/>
              <a:gd name="T6" fmla="*/ 0 w 16"/>
              <a:gd name="T7" fmla="*/ 1203 h 1203"/>
              <a:gd name="T8" fmla="*/ 0 w 16"/>
              <a:gd name="T9" fmla="*/ 0 h 1203"/>
              <a:gd name="T10" fmla="*/ 0 w 16"/>
              <a:gd name="T11" fmla="*/ 0 h 1203"/>
            </a:gdLst>
            <a:ahLst/>
            <a:cxnLst>
              <a:cxn ang="0">
                <a:pos x="T0" y="T1"/>
              </a:cxn>
              <a:cxn ang="0">
                <a:pos x="T2" y="T3"/>
              </a:cxn>
              <a:cxn ang="0">
                <a:pos x="T4" y="T5"/>
              </a:cxn>
              <a:cxn ang="0">
                <a:pos x="T6" y="T7"/>
              </a:cxn>
              <a:cxn ang="0">
                <a:pos x="T8" y="T9"/>
              </a:cxn>
              <a:cxn ang="0">
                <a:pos x="T10" y="T11"/>
              </a:cxn>
            </a:cxnLst>
            <a:rect l="0" t="0" r="r" b="b"/>
            <a:pathLst>
              <a:path w="16" h="1203">
                <a:moveTo>
                  <a:pt x="0" y="0"/>
                </a:moveTo>
                <a:lnTo>
                  <a:pt x="16" y="0"/>
                </a:lnTo>
                <a:lnTo>
                  <a:pt x="16" y="1203"/>
                </a:lnTo>
                <a:lnTo>
                  <a:pt x="0" y="120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6" name="Freeform 135">
            <a:extLst>
              <a:ext uri="{FF2B5EF4-FFF2-40B4-BE49-F238E27FC236}">
                <a16:creationId xmlns:a16="http://schemas.microsoft.com/office/drawing/2014/main" id="{DC507BE1-B4B8-A4CD-C22A-1590FC96E13F}"/>
              </a:ext>
            </a:extLst>
          </p:cNvPr>
          <p:cNvSpPr>
            <a:spLocks/>
          </p:cNvSpPr>
          <p:nvPr/>
        </p:nvSpPr>
        <p:spPr bwMode="auto">
          <a:xfrm>
            <a:off x="6926398" y="3841023"/>
            <a:ext cx="25400" cy="1909763"/>
          </a:xfrm>
          <a:custGeom>
            <a:avLst/>
            <a:gdLst>
              <a:gd name="T0" fmla="*/ 0 w 16"/>
              <a:gd name="T1" fmla="*/ 0 h 1203"/>
              <a:gd name="T2" fmla="*/ 16 w 16"/>
              <a:gd name="T3" fmla="*/ 0 h 1203"/>
              <a:gd name="T4" fmla="*/ 16 w 16"/>
              <a:gd name="T5" fmla="*/ 1203 h 1203"/>
              <a:gd name="T6" fmla="*/ 0 w 16"/>
              <a:gd name="T7" fmla="*/ 1203 h 1203"/>
              <a:gd name="T8" fmla="*/ 0 w 16"/>
              <a:gd name="T9" fmla="*/ 0 h 1203"/>
              <a:gd name="T10" fmla="*/ 0 w 16"/>
              <a:gd name="T11" fmla="*/ 0 h 1203"/>
            </a:gdLst>
            <a:ahLst/>
            <a:cxnLst>
              <a:cxn ang="0">
                <a:pos x="T0" y="T1"/>
              </a:cxn>
              <a:cxn ang="0">
                <a:pos x="T2" y="T3"/>
              </a:cxn>
              <a:cxn ang="0">
                <a:pos x="T4" y="T5"/>
              </a:cxn>
              <a:cxn ang="0">
                <a:pos x="T6" y="T7"/>
              </a:cxn>
              <a:cxn ang="0">
                <a:pos x="T8" y="T9"/>
              </a:cxn>
              <a:cxn ang="0">
                <a:pos x="T10" y="T11"/>
              </a:cxn>
            </a:cxnLst>
            <a:rect l="0" t="0" r="r" b="b"/>
            <a:pathLst>
              <a:path w="16" h="1203">
                <a:moveTo>
                  <a:pt x="0" y="0"/>
                </a:moveTo>
                <a:lnTo>
                  <a:pt x="16" y="0"/>
                </a:lnTo>
                <a:lnTo>
                  <a:pt x="16" y="1203"/>
                </a:lnTo>
                <a:lnTo>
                  <a:pt x="0" y="120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7" name="Freeform 136">
            <a:extLst>
              <a:ext uri="{FF2B5EF4-FFF2-40B4-BE49-F238E27FC236}">
                <a16:creationId xmlns:a16="http://schemas.microsoft.com/office/drawing/2014/main" id="{3D41C360-0A72-01F3-2DA2-22E6EBD308A5}"/>
              </a:ext>
            </a:extLst>
          </p:cNvPr>
          <p:cNvSpPr>
            <a:spLocks/>
          </p:cNvSpPr>
          <p:nvPr/>
        </p:nvSpPr>
        <p:spPr bwMode="auto">
          <a:xfrm>
            <a:off x="6958148" y="3841023"/>
            <a:ext cx="25400" cy="1909763"/>
          </a:xfrm>
          <a:custGeom>
            <a:avLst/>
            <a:gdLst>
              <a:gd name="T0" fmla="*/ 0 w 16"/>
              <a:gd name="T1" fmla="*/ 0 h 1203"/>
              <a:gd name="T2" fmla="*/ 16 w 16"/>
              <a:gd name="T3" fmla="*/ 0 h 1203"/>
              <a:gd name="T4" fmla="*/ 16 w 16"/>
              <a:gd name="T5" fmla="*/ 1203 h 1203"/>
              <a:gd name="T6" fmla="*/ 0 w 16"/>
              <a:gd name="T7" fmla="*/ 1203 h 1203"/>
              <a:gd name="T8" fmla="*/ 0 w 16"/>
              <a:gd name="T9" fmla="*/ 0 h 1203"/>
              <a:gd name="T10" fmla="*/ 0 w 16"/>
              <a:gd name="T11" fmla="*/ 0 h 1203"/>
            </a:gdLst>
            <a:ahLst/>
            <a:cxnLst>
              <a:cxn ang="0">
                <a:pos x="T0" y="T1"/>
              </a:cxn>
              <a:cxn ang="0">
                <a:pos x="T2" y="T3"/>
              </a:cxn>
              <a:cxn ang="0">
                <a:pos x="T4" y="T5"/>
              </a:cxn>
              <a:cxn ang="0">
                <a:pos x="T6" y="T7"/>
              </a:cxn>
              <a:cxn ang="0">
                <a:pos x="T8" y="T9"/>
              </a:cxn>
              <a:cxn ang="0">
                <a:pos x="T10" y="T11"/>
              </a:cxn>
            </a:cxnLst>
            <a:rect l="0" t="0" r="r" b="b"/>
            <a:pathLst>
              <a:path w="16" h="1203">
                <a:moveTo>
                  <a:pt x="0" y="0"/>
                </a:moveTo>
                <a:lnTo>
                  <a:pt x="16" y="0"/>
                </a:lnTo>
                <a:lnTo>
                  <a:pt x="16" y="1203"/>
                </a:lnTo>
                <a:lnTo>
                  <a:pt x="0" y="1203"/>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8" name="Freeform 137">
            <a:extLst>
              <a:ext uri="{FF2B5EF4-FFF2-40B4-BE49-F238E27FC236}">
                <a16:creationId xmlns:a16="http://schemas.microsoft.com/office/drawing/2014/main" id="{9ADA30FB-4E7E-8DDA-EC10-A748F101A566}"/>
              </a:ext>
            </a:extLst>
          </p:cNvPr>
          <p:cNvSpPr>
            <a:spLocks/>
          </p:cNvSpPr>
          <p:nvPr/>
        </p:nvSpPr>
        <p:spPr bwMode="auto">
          <a:xfrm>
            <a:off x="6989898" y="3841023"/>
            <a:ext cx="25400" cy="1930400"/>
          </a:xfrm>
          <a:custGeom>
            <a:avLst/>
            <a:gdLst>
              <a:gd name="T0" fmla="*/ 0 w 16"/>
              <a:gd name="T1" fmla="*/ 0 h 1216"/>
              <a:gd name="T2" fmla="*/ 16 w 16"/>
              <a:gd name="T3" fmla="*/ 0 h 1216"/>
              <a:gd name="T4" fmla="*/ 16 w 16"/>
              <a:gd name="T5" fmla="*/ 1216 h 1216"/>
              <a:gd name="T6" fmla="*/ 0 w 16"/>
              <a:gd name="T7" fmla="*/ 1216 h 1216"/>
              <a:gd name="T8" fmla="*/ 0 w 16"/>
              <a:gd name="T9" fmla="*/ 0 h 1216"/>
              <a:gd name="T10" fmla="*/ 0 w 16"/>
              <a:gd name="T11" fmla="*/ 0 h 1216"/>
            </a:gdLst>
            <a:ahLst/>
            <a:cxnLst>
              <a:cxn ang="0">
                <a:pos x="T0" y="T1"/>
              </a:cxn>
              <a:cxn ang="0">
                <a:pos x="T2" y="T3"/>
              </a:cxn>
              <a:cxn ang="0">
                <a:pos x="T4" y="T5"/>
              </a:cxn>
              <a:cxn ang="0">
                <a:pos x="T6" y="T7"/>
              </a:cxn>
              <a:cxn ang="0">
                <a:pos x="T8" y="T9"/>
              </a:cxn>
              <a:cxn ang="0">
                <a:pos x="T10" y="T11"/>
              </a:cxn>
            </a:cxnLst>
            <a:rect l="0" t="0" r="r" b="b"/>
            <a:pathLst>
              <a:path w="16" h="1216">
                <a:moveTo>
                  <a:pt x="0" y="0"/>
                </a:moveTo>
                <a:lnTo>
                  <a:pt x="16" y="0"/>
                </a:lnTo>
                <a:lnTo>
                  <a:pt x="16" y="1216"/>
                </a:lnTo>
                <a:lnTo>
                  <a:pt x="0" y="121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9" name="Freeform 138">
            <a:extLst>
              <a:ext uri="{FF2B5EF4-FFF2-40B4-BE49-F238E27FC236}">
                <a16:creationId xmlns:a16="http://schemas.microsoft.com/office/drawing/2014/main" id="{34E0ED35-D6E0-33C9-0FCE-3F931CF0D1BB}"/>
              </a:ext>
            </a:extLst>
          </p:cNvPr>
          <p:cNvSpPr>
            <a:spLocks/>
          </p:cNvSpPr>
          <p:nvPr/>
        </p:nvSpPr>
        <p:spPr bwMode="auto">
          <a:xfrm>
            <a:off x="7021648" y="3841023"/>
            <a:ext cx="25400" cy="1930400"/>
          </a:xfrm>
          <a:custGeom>
            <a:avLst/>
            <a:gdLst>
              <a:gd name="T0" fmla="*/ 0 w 16"/>
              <a:gd name="T1" fmla="*/ 0 h 1216"/>
              <a:gd name="T2" fmla="*/ 16 w 16"/>
              <a:gd name="T3" fmla="*/ 0 h 1216"/>
              <a:gd name="T4" fmla="*/ 16 w 16"/>
              <a:gd name="T5" fmla="*/ 1216 h 1216"/>
              <a:gd name="T6" fmla="*/ 0 w 16"/>
              <a:gd name="T7" fmla="*/ 1216 h 1216"/>
              <a:gd name="T8" fmla="*/ 0 w 16"/>
              <a:gd name="T9" fmla="*/ 0 h 1216"/>
              <a:gd name="T10" fmla="*/ 0 w 16"/>
              <a:gd name="T11" fmla="*/ 0 h 1216"/>
            </a:gdLst>
            <a:ahLst/>
            <a:cxnLst>
              <a:cxn ang="0">
                <a:pos x="T0" y="T1"/>
              </a:cxn>
              <a:cxn ang="0">
                <a:pos x="T2" y="T3"/>
              </a:cxn>
              <a:cxn ang="0">
                <a:pos x="T4" y="T5"/>
              </a:cxn>
              <a:cxn ang="0">
                <a:pos x="T6" y="T7"/>
              </a:cxn>
              <a:cxn ang="0">
                <a:pos x="T8" y="T9"/>
              </a:cxn>
              <a:cxn ang="0">
                <a:pos x="T10" y="T11"/>
              </a:cxn>
            </a:cxnLst>
            <a:rect l="0" t="0" r="r" b="b"/>
            <a:pathLst>
              <a:path w="16" h="1216">
                <a:moveTo>
                  <a:pt x="0" y="0"/>
                </a:moveTo>
                <a:lnTo>
                  <a:pt x="16" y="0"/>
                </a:lnTo>
                <a:lnTo>
                  <a:pt x="16" y="1216"/>
                </a:lnTo>
                <a:lnTo>
                  <a:pt x="0" y="121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0" name="Freeform 139">
            <a:extLst>
              <a:ext uri="{FF2B5EF4-FFF2-40B4-BE49-F238E27FC236}">
                <a16:creationId xmlns:a16="http://schemas.microsoft.com/office/drawing/2014/main" id="{70E83176-3584-FF0E-B2C3-2FC6580C0115}"/>
              </a:ext>
            </a:extLst>
          </p:cNvPr>
          <p:cNvSpPr>
            <a:spLocks/>
          </p:cNvSpPr>
          <p:nvPr/>
        </p:nvSpPr>
        <p:spPr bwMode="auto">
          <a:xfrm>
            <a:off x="7053398" y="3841023"/>
            <a:ext cx="25400" cy="1930400"/>
          </a:xfrm>
          <a:custGeom>
            <a:avLst/>
            <a:gdLst>
              <a:gd name="T0" fmla="*/ 0 w 16"/>
              <a:gd name="T1" fmla="*/ 0 h 1216"/>
              <a:gd name="T2" fmla="*/ 16 w 16"/>
              <a:gd name="T3" fmla="*/ 0 h 1216"/>
              <a:gd name="T4" fmla="*/ 16 w 16"/>
              <a:gd name="T5" fmla="*/ 1216 h 1216"/>
              <a:gd name="T6" fmla="*/ 0 w 16"/>
              <a:gd name="T7" fmla="*/ 1216 h 1216"/>
              <a:gd name="T8" fmla="*/ 0 w 16"/>
              <a:gd name="T9" fmla="*/ 0 h 1216"/>
              <a:gd name="T10" fmla="*/ 0 w 16"/>
              <a:gd name="T11" fmla="*/ 0 h 1216"/>
            </a:gdLst>
            <a:ahLst/>
            <a:cxnLst>
              <a:cxn ang="0">
                <a:pos x="T0" y="T1"/>
              </a:cxn>
              <a:cxn ang="0">
                <a:pos x="T2" y="T3"/>
              </a:cxn>
              <a:cxn ang="0">
                <a:pos x="T4" y="T5"/>
              </a:cxn>
              <a:cxn ang="0">
                <a:pos x="T6" y="T7"/>
              </a:cxn>
              <a:cxn ang="0">
                <a:pos x="T8" y="T9"/>
              </a:cxn>
              <a:cxn ang="0">
                <a:pos x="T10" y="T11"/>
              </a:cxn>
            </a:cxnLst>
            <a:rect l="0" t="0" r="r" b="b"/>
            <a:pathLst>
              <a:path w="16" h="1216">
                <a:moveTo>
                  <a:pt x="0" y="0"/>
                </a:moveTo>
                <a:lnTo>
                  <a:pt x="16" y="0"/>
                </a:lnTo>
                <a:lnTo>
                  <a:pt x="16" y="1216"/>
                </a:lnTo>
                <a:lnTo>
                  <a:pt x="0" y="121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1" name="Freeform 140">
            <a:extLst>
              <a:ext uri="{FF2B5EF4-FFF2-40B4-BE49-F238E27FC236}">
                <a16:creationId xmlns:a16="http://schemas.microsoft.com/office/drawing/2014/main" id="{30E44CDD-1D75-03BF-4F74-AD447BBD77D4}"/>
              </a:ext>
            </a:extLst>
          </p:cNvPr>
          <p:cNvSpPr>
            <a:spLocks/>
          </p:cNvSpPr>
          <p:nvPr/>
        </p:nvSpPr>
        <p:spPr bwMode="auto">
          <a:xfrm>
            <a:off x="7085148" y="3841023"/>
            <a:ext cx="25400" cy="1930400"/>
          </a:xfrm>
          <a:custGeom>
            <a:avLst/>
            <a:gdLst>
              <a:gd name="T0" fmla="*/ 0 w 16"/>
              <a:gd name="T1" fmla="*/ 0 h 1216"/>
              <a:gd name="T2" fmla="*/ 16 w 16"/>
              <a:gd name="T3" fmla="*/ 0 h 1216"/>
              <a:gd name="T4" fmla="*/ 16 w 16"/>
              <a:gd name="T5" fmla="*/ 1216 h 1216"/>
              <a:gd name="T6" fmla="*/ 0 w 16"/>
              <a:gd name="T7" fmla="*/ 1216 h 1216"/>
              <a:gd name="T8" fmla="*/ 0 w 16"/>
              <a:gd name="T9" fmla="*/ 0 h 1216"/>
              <a:gd name="T10" fmla="*/ 0 w 16"/>
              <a:gd name="T11" fmla="*/ 0 h 1216"/>
            </a:gdLst>
            <a:ahLst/>
            <a:cxnLst>
              <a:cxn ang="0">
                <a:pos x="T0" y="T1"/>
              </a:cxn>
              <a:cxn ang="0">
                <a:pos x="T2" y="T3"/>
              </a:cxn>
              <a:cxn ang="0">
                <a:pos x="T4" y="T5"/>
              </a:cxn>
              <a:cxn ang="0">
                <a:pos x="T6" y="T7"/>
              </a:cxn>
              <a:cxn ang="0">
                <a:pos x="T8" y="T9"/>
              </a:cxn>
              <a:cxn ang="0">
                <a:pos x="T10" y="T11"/>
              </a:cxn>
            </a:cxnLst>
            <a:rect l="0" t="0" r="r" b="b"/>
            <a:pathLst>
              <a:path w="16" h="1216">
                <a:moveTo>
                  <a:pt x="0" y="0"/>
                </a:moveTo>
                <a:lnTo>
                  <a:pt x="16" y="0"/>
                </a:lnTo>
                <a:lnTo>
                  <a:pt x="16" y="1216"/>
                </a:lnTo>
                <a:lnTo>
                  <a:pt x="0" y="121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2" name="Freeform 141">
            <a:extLst>
              <a:ext uri="{FF2B5EF4-FFF2-40B4-BE49-F238E27FC236}">
                <a16:creationId xmlns:a16="http://schemas.microsoft.com/office/drawing/2014/main" id="{AA20B767-9EC6-AE7A-CEB6-B18C5C1C326D}"/>
              </a:ext>
            </a:extLst>
          </p:cNvPr>
          <p:cNvSpPr>
            <a:spLocks/>
          </p:cNvSpPr>
          <p:nvPr/>
        </p:nvSpPr>
        <p:spPr bwMode="auto">
          <a:xfrm>
            <a:off x="7148648" y="3841023"/>
            <a:ext cx="25400" cy="1939925"/>
          </a:xfrm>
          <a:custGeom>
            <a:avLst/>
            <a:gdLst>
              <a:gd name="T0" fmla="*/ 0 w 16"/>
              <a:gd name="T1" fmla="*/ 0 h 1222"/>
              <a:gd name="T2" fmla="*/ 16 w 16"/>
              <a:gd name="T3" fmla="*/ 0 h 1222"/>
              <a:gd name="T4" fmla="*/ 16 w 16"/>
              <a:gd name="T5" fmla="*/ 1222 h 1222"/>
              <a:gd name="T6" fmla="*/ 0 w 16"/>
              <a:gd name="T7" fmla="*/ 1222 h 1222"/>
              <a:gd name="T8" fmla="*/ 0 w 16"/>
              <a:gd name="T9" fmla="*/ 0 h 1222"/>
              <a:gd name="T10" fmla="*/ 0 w 16"/>
              <a:gd name="T11" fmla="*/ 0 h 1222"/>
            </a:gdLst>
            <a:ahLst/>
            <a:cxnLst>
              <a:cxn ang="0">
                <a:pos x="T0" y="T1"/>
              </a:cxn>
              <a:cxn ang="0">
                <a:pos x="T2" y="T3"/>
              </a:cxn>
              <a:cxn ang="0">
                <a:pos x="T4" y="T5"/>
              </a:cxn>
              <a:cxn ang="0">
                <a:pos x="T6" y="T7"/>
              </a:cxn>
              <a:cxn ang="0">
                <a:pos x="T8" y="T9"/>
              </a:cxn>
              <a:cxn ang="0">
                <a:pos x="T10" y="T11"/>
              </a:cxn>
            </a:cxnLst>
            <a:rect l="0" t="0" r="r" b="b"/>
            <a:pathLst>
              <a:path w="16" h="1222">
                <a:moveTo>
                  <a:pt x="0" y="0"/>
                </a:moveTo>
                <a:lnTo>
                  <a:pt x="16" y="0"/>
                </a:lnTo>
                <a:lnTo>
                  <a:pt x="16" y="1222"/>
                </a:lnTo>
                <a:lnTo>
                  <a:pt x="0" y="122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3" name="Freeform 142">
            <a:extLst>
              <a:ext uri="{FF2B5EF4-FFF2-40B4-BE49-F238E27FC236}">
                <a16:creationId xmlns:a16="http://schemas.microsoft.com/office/drawing/2014/main" id="{F88D2918-5830-6FD2-258D-99C4CEF684B1}"/>
              </a:ext>
            </a:extLst>
          </p:cNvPr>
          <p:cNvSpPr>
            <a:spLocks/>
          </p:cNvSpPr>
          <p:nvPr/>
        </p:nvSpPr>
        <p:spPr bwMode="auto">
          <a:xfrm>
            <a:off x="7180398" y="3841023"/>
            <a:ext cx="26987" cy="1949450"/>
          </a:xfrm>
          <a:custGeom>
            <a:avLst/>
            <a:gdLst>
              <a:gd name="T0" fmla="*/ 0 w 17"/>
              <a:gd name="T1" fmla="*/ 0 h 1228"/>
              <a:gd name="T2" fmla="*/ 17 w 17"/>
              <a:gd name="T3" fmla="*/ 0 h 1228"/>
              <a:gd name="T4" fmla="*/ 17 w 17"/>
              <a:gd name="T5" fmla="*/ 1228 h 1228"/>
              <a:gd name="T6" fmla="*/ 0 w 17"/>
              <a:gd name="T7" fmla="*/ 1228 h 1228"/>
              <a:gd name="T8" fmla="*/ 0 w 17"/>
              <a:gd name="T9" fmla="*/ 0 h 1228"/>
              <a:gd name="T10" fmla="*/ 0 w 17"/>
              <a:gd name="T11" fmla="*/ 0 h 1228"/>
            </a:gdLst>
            <a:ahLst/>
            <a:cxnLst>
              <a:cxn ang="0">
                <a:pos x="T0" y="T1"/>
              </a:cxn>
              <a:cxn ang="0">
                <a:pos x="T2" y="T3"/>
              </a:cxn>
              <a:cxn ang="0">
                <a:pos x="T4" y="T5"/>
              </a:cxn>
              <a:cxn ang="0">
                <a:pos x="T6" y="T7"/>
              </a:cxn>
              <a:cxn ang="0">
                <a:pos x="T8" y="T9"/>
              </a:cxn>
              <a:cxn ang="0">
                <a:pos x="T10" y="T11"/>
              </a:cxn>
            </a:cxnLst>
            <a:rect l="0" t="0" r="r" b="b"/>
            <a:pathLst>
              <a:path w="17" h="1228">
                <a:moveTo>
                  <a:pt x="0" y="0"/>
                </a:moveTo>
                <a:lnTo>
                  <a:pt x="17" y="0"/>
                </a:lnTo>
                <a:lnTo>
                  <a:pt x="17" y="1228"/>
                </a:lnTo>
                <a:lnTo>
                  <a:pt x="0" y="122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4" name="Freeform 143">
            <a:extLst>
              <a:ext uri="{FF2B5EF4-FFF2-40B4-BE49-F238E27FC236}">
                <a16:creationId xmlns:a16="http://schemas.microsoft.com/office/drawing/2014/main" id="{D82B8A04-5285-4D2C-321C-81936DB0EE78}"/>
              </a:ext>
            </a:extLst>
          </p:cNvPr>
          <p:cNvSpPr>
            <a:spLocks/>
          </p:cNvSpPr>
          <p:nvPr/>
        </p:nvSpPr>
        <p:spPr bwMode="auto">
          <a:xfrm>
            <a:off x="7245486" y="3841023"/>
            <a:ext cx="25400" cy="1965325"/>
          </a:xfrm>
          <a:custGeom>
            <a:avLst/>
            <a:gdLst>
              <a:gd name="T0" fmla="*/ 0 w 16"/>
              <a:gd name="T1" fmla="*/ 0 h 1238"/>
              <a:gd name="T2" fmla="*/ 16 w 16"/>
              <a:gd name="T3" fmla="*/ 0 h 1238"/>
              <a:gd name="T4" fmla="*/ 16 w 16"/>
              <a:gd name="T5" fmla="*/ 1238 h 1238"/>
              <a:gd name="T6" fmla="*/ 0 w 16"/>
              <a:gd name="T7" fmla="*/ 1238 h 1238"/>
              <a:gd name="T8" fmla="*/ 0 w 16"/>
              <a:gd name="T9" fmla="*/ 0 h 1238"/>
              <a:gd name="T10" fmla="*/ 0 w 16"/>
              <a:gd name="T11" fmla="*/ 0 h 1238"/>
            </a:gdLst>
            <a:ahLst/>
            <a:cxnLst>
              <a:cxn ang="0">
                <a:pos x="T0" y="T1"/>
              </a:cxn>
              <a:cxn ang="0">
                <a:pos x="T2" y="T3"/>
              </a:cxn>
              <a:cxn ang="0">
                <a:pos x="T4" y="T5"/>
              </a:cxn>
              <a:cxn ang="0">
                <a:pos x="T6" y="T7"/>
              </a:cxn>
              <a:cxn ang="0">
                <a:pos x="T8" y="T9"/>
              </a:cxn>
              <a:cxn ang="0">
                <a:pos x="T10" y="T11"/>
              </a:cxn>
            </a:cxnLst>
            <a:rect l="0" t="0" r="r" b="b"/>
            <a:pathLst>
              <a:path w="16" h="1238">
                <a:moveTo>
                  <a:pt x="0" y="0"/>
                </a:moveTo>
                <a:lnTo>
                  <a:pt x="16" y="0"/>
                </a:lnTo>
                <a:lnTo>
                  <a:pt x="16" y="1238"/>
                </a:lnTo>
                <a:lnTo>
                  <a:pt x="0" y="123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5" name="Freeform 144">
            <a:extLst>
              <a:ext uri="{FF2B5EF4-FFF2-40B4-BE49-F238E27FC236}">
                <a16:creationId xmlns:a16="http://schemas.microsoft.com/office/drawing/2014/main" id="{7D74B248-F43A-6AB2-579B-5FE96181C010}"/>
              </a:ext>
            </a:extLst>
          </p:cNvPr>
          <p:cNvSpPr>
            <a:spLocks/>
          </p:cNvSpPr>
          <p:nvPr/>
        </p:nvSpPr>
        <p:spPr bwMode="auto">
          <a:xfrm>
            <a:off x="7277236" y="3841023"/>
            <a:ext cx="25400" cy="1974850"/>
          </a:xfrm>
          <a:custGeom>
            <a:avLst/>
            <a:gdLst>
              <a:gd name="T0" fmla="*/ 0 w 16"/>
              <a:gd name="T1" fmla="*/ 0 h 1244"/>
              <a:gd name="T2" fmla="*/ 16 w 16"/>
              <a:gd name="T3" fmla="*/ 0 h 1244"/>
              <a:gd name="T4" fmla="*/ 16 w 16"/>
              <a:gd name="T5" fmla="*/ 1244 h 1244"/>
              <a:gd name="T6" fmla="*/ 0 w 16"/>
              <a:gd name="T7" fmla="*/ 1244 h 1244"/>
              <a:gd name="T8" fmla="*/ 0 w 16"/>
              <a:gd name="T9" fmla="*/ 0 h 1244"/>
              <a:gd name="T10" fmla="*/ 0 w 16"/>
              <a:gd name="T11" fmla="*/ 0 h 1244"/>
            </a:gdLst>
            <a:ahLst/>
            <a:cxnLst>
              <a:cxn ang="0">
                <a:pos x="T0" y="T1"/>
              </a:cxn>
              <a:cxn ang="0">
                <a:pos x="T2" y="T3"/>
              </a:cxn>
              <a:cxn ang="0">
                <a:pos x="T4" y="T5"/>
              </a:cxn>
              <a:cxn ang="0">
                <a:pos x="T6" y="T7"/>
              </a:cxn>
              <a:cxn ang="0">
                <a:pos x="T8" y="T9"/>
              </a:cxn>
              <a:cxn ang="0">
                <a:pos x="T10" y="T11"/>
              </a:cxn>
            </a:cxnLst>
            <a:rect l="0" t="0" r="r" b="b"/>
            <a:pathLst>
              <a:path w="16" h="1244">
                <a:moveTo>
                  <a:pt x="0" y="0"/>
                </a:moveTo>
                <a:lnTo>
                  <a:pt x="16" y="0"/>
                </a:lnTo>
                <a:lnTo>
                  <a:pt x="16" y="1244"/>
                </a:lnTo>
                <a:lnTo>
                  <a:pt x="0" y="124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6" name="Freeform 145">
            <a:extLst>
              <a:ext uri="{FF2B5EF4-FFF2-40B4-BE49-F238E27FC236}">
                <a16:creationId xmlns:a16="http://schemas.microsoft.com/office/drawing/2014/main" id="{8E2A29A4-AB2C-32A9-E5E7-7AFC54E7BC21}"/>
              </a:ext>
            </a:extLst>
          </p:cNvPr>
          <p:cNvSpPr>
            <a:spLocks/>
          </p:cNvSpPr>
          <p:nvPr/>
        </p:nvSpPr>
        <p:spPr bwMode="auto">
          <a:xfrm>
            <a:off x="7308986" y="3841023"/>
            <a:ext cx="25400" cy="1987550"/>
          </a:xfrm>
          <a:custGeom>
            <a:avLst/>
            <a:gdLst>
              <a:gd name="T0" fmla="*/ 0 w 16"/>
              <a:gd name="T1" fmla="*/ 0 h 1252"/>
              <a:gd name="T2" fmla="*/ 16 w 16"/>
              <a:gd name="T3" fmla="*/ 0 h 1252"/>
              <a:gd name="T4" fmla="*/ 16 w 16"/>
              <a:gd name="T5" fmla="*/ 1252 h 1252"/>
              <a:gd name="T6" fmla="*/ 0 w 16"/>
              <a:gd name="T7" fmla="*/ 1252 h 1252"/>
              <a:gd name="T8" fmla="*/ 0 w 16"/>
              <a:gd name="T9" fmla="*/ 0 h 1252"/>
              <a:gd name="T10" fmla="*/ 0 w 16"/>
              <a:gd name="T11" fmla="*/ 0 h 1252"/>
            </a:gdLst>
            <a:ahLst/>
            <a:cxnLst>
              <a:cxn ang="0">
                <a:pos x="T0" y="T1"/>
              </a:cxn>
              <a:cxn ang="0">
                <a:pos x="T2" y="T3"/>
              </a:cxn>
              <a:cxn ang="0">
                <a:pos x="T4" y="T5"/>
              </a:cxn>
              <a:cxn ang="0">
                <a:pos x="T6" y="T7"/>
              </a:cxn>
              <a:cxn ang="0">
                <a:pos x="T8" y="T9"/>
              </a:cxn>
              <a:cxn ang="0">
                <a:pos x="T10" y="T11"/>
              </a:cxn>
            </a:cxnLst>
            <a:rect l="0" t="0" r="r" b="b"/>
            <a:pathLst>
              <a:path w="16" h="1252">
                <a:moveTo>
                  <a:pt x="0" y="0"/>
                </a:moveTo>
                <a:lnTo>
                  <a:pt x="16" y="0"/>
                </a:lnTo>
                <a:lnTo>
                  <a:pt x="16" y="1252"/>
                </a:lnTo>
                <a:lnTo>
                  <a:pt x="0" y="125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7" name="Freeform 146">
            <a:extLst>
              <a:ext uri="{FF2B5EF4-FFF2-40B4-BE49-F238E27FC236}">
                <a16:creationId xmlns:a16="http://schemas.microsoft.com/office/drawing/2014/main" id="{E83DFF30-5030-CF40-2360-0C718E891154}"/>
              </a:ext>
            </a:extLst>
          </p:cNvPr>
          <p:cNvSpPr>
            <a:spLocks/>
          </p:cNvSpPr>
          <p:nvPr/>
        </p:nvSpPr>
        <p:spPr bwMode="auto">
          <a:xfrm>
            <a:off x="7340736" y="3841023"/>
            <a:ext cx="25400" cy="1987550"/>
          </a:xfrm>
          <a:custGeom>
            <a:avLst/>
            <a:gdLst>
              <a:gd name="T0" fmla="*/ 0 w 16"/>
              <a:gd name="T1" fmla="*/ 0 h 1252"/>
              <a:gd name="T2" fmla="*/ 16 w 16"/>
              <a:gd name="T3" fmla="*/ 0 h 1252"/>
              <a:gd name="T4" fmla="*/ 16 w 16"/>
              <a:gd name="T5" fmla="*/ 1252 h 1252"/>
              <a:gd name="T6" fmla="*/ 0 w 16"/>
              <a:gd name="T7" fmla="*/ 1252 h 1252"/>
              <a:gd name="T8" fmla="*/ 0 w 16"/>
              <a:gd name="T9" fmla="*/ 0 h 1252"/>
              <a:gd name="T10" fmla="*/ 0 w 16"/>
              <a:gd name="T11" fmla="*/ 0 h 1252"/>
            </a:gdLst>
            <a:ahLst/>
            <a:cxnLst>
              <a:cxn ang="0">
                <a:pos x="T0" y="T1"/>
              </a:cxn>
              <a:cxn ang="0">
                <a:pos x="T2" y="T3"/>
              </a:cxn>
              <a:cxn ang="0">
                <a:pos x="T4" y="T5"/>
              </a:cxn>
              <a:cxn ang="0">
                <a:pos x="T6" y="T7"/>
              </a:cxn>
              <a:cxn ang="0">
                <a:pos x="T8" y="T9"/>
              </a:cxn>
              <a:cxn ang="0">
                <a:pos x="T10" y="T11"/>
              </a:cxn>
            </a:cxnLst>
            <a:rect l="0" t="0" r="r" b="b"/>
            <a:pathLst>
              <a:path w="16" h="1252">
                <a:moveTo>
                  <a:pt x="0" y="0"/>
                </a:moveTo>
                <a:lnTo>
                  <a:pt x="16" y="0"/>
                </a:lnTo>
                <a:lnTo>
                  <a:pt x="16" y="1252"/>
                </a:lnTo>
                <a:lnTo>
                  <a:pt x="0" y="125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8" name="Freeform 147">
            <a:extLst>
              <a:ext uri="{FF2B5EF4-FFF2-40B4-BE49-F238E27FC236}">
                <a16:creationId xmlns:a16="http://schemas.microsoft.com/office/drawing/2014/main" id="{18F8DBD9-C93B-86E8-26AB-F047D74F921B}"/>
              </a:ext>
            </a:extLst>
          </p:cNvPr>
          <p:cNvSpPr>
            <a:spLocks/>
          </p:cNvSpPr>
          <p:nvPr/>
        </p:nvSpPr>
        <p:spPr bwMode="auto">
          <a:xfrm>
            <a:off x="7372486" y="3841023"/>
            <a:ext cx="25400" cy="1987550"/>
          </a:xfrm>
          <a:custGeom>
            <a:avLst/>
            <a:gdLst>
              <a:gd name="T0" fmla="*/ 0 w 16"/>
              <a:gd name="T1" fmla="*/ 0 h 1252"/>
              <a:gd name="T2" fmla="*/ 16 w 16"/>
              <a:gd name="T3" fmla="*/ 0 h 1252"/>
              <a:gd name="T4" fmla="*/ 16 w 16"/>
              <a:gd name="T5" fmla="*/ 1252 h 1252"/>
              <a:gd name="T6" fmla="*/ 0 w 16"/>
              <a:gd name="T7" fmla="*/ 1252 h 1252"/>
              <a:gd name="T8" fmla="*/ 0 w 16"/>
              <a:gd name="T9" fmla="*/ 0 h 1252"/>
              <a:gd name="T10" fmla="*/ 0 w 16"/>
              <a:gd name="T11" fmla="*/ 0 h 1252"/>
            </a:gdLst>
            <a:ahLst/>
            <a:cxnLst>
              <a:cxn ang="0">
                <a:pos x="T0" y="T1"/>
              </a:cxn>
              <a:cxn ang="0">
                <a:pos x="T2" y="T3"/>
              </a:cxn>
              <a:cxn ang="0">
                <a:pos x="T4" y="T5"/>
              </a:cxn>
              <a:cxn ang="0">
                <a:pos x="T6" y="T7"/>
              </a:cxn>
              <a:cxn ang="0">
                <a:pos x="T8" y="T9"/>
              </a:cxn>
              <a:cxn ang="0">
                <a:pos x="T10" y="T11"/>
              </a:cxn>
            </a:cxnLst>
            <a:rect l="0" t="0" r="r" b="b"/>
            <a:pathLst>
              <a:path w="16" h="1252">
                <a:moveTo>
                  <a:pt x="0" y="0"/>
                </a:moveTo>
                <a:lnTo>
                  <a:pt x="16" y="0"/>
                </a:lnTo>
                <a:lnTo>
                  <a:pt x="16" y="1252"/>
                </a:lnTo>
                <a:lnTo>
                  <a:pt x="0" y="125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9" name="Freeform 148">
            <a:extLst>
              <a:ext uri="{FF2B5EF4-FFF2-40B4-BE49-F238E27FC236}">
                <a16:creationId xmlns:a16="http://schemas.microsoft.com/office/drawing/2014/main" id="{1E920635-D214-9FD4-7894-3B28A167505E}"/>
              </a:ext>
            </a:extLst>
          </p:cNvPr>
          <p:cNvSpPr>
            <a:spLocks/>
          </p:cNvSpPr>
          <p:nvPr/>
        </p:nvSpPr>
        <p:spPr bwMode="auto">
          <a:xfrm>
            <a:off x="7404236" y="3841023"/>
            <a:ext cx="25400" cy="1997075"/>
          </a:xfrm>
          <a:custGeom>
            <a:avLst/>
            <a:gdLst>
              <a:gd name="T0" fmla="*/ 0 w 16"/>
              <a:gd name="T1" fmla="*/ 0 h 1258"/>
              <a:gd name="T2" fmla="*/ 16 w 16"/>
              <a:gd name="T3" fmla="*/ 0 h 1258"/>
              <a:gd name="T4" fmla="*/ 16 w 16"/>
              <a:gd name="T5" fmla="*/ 1258 h 1258"/>
              <a:gd name="T6" fmla="*/ 0 w 16"/>
              <a:gd name="T7" fmla="*/ 1258 h 1258"/>
              <a:gd name="T8" fmla="*/ 0 w 16"/>
              <a:gd name="T9" fmla="*/ 0 h 1258"/>
              <a:gd name="T10" fmla="*/ 0 w 16"/>
              <a:gd name="T11" fmla="*/ 0 h 1258"/>
            </a:gdLst>
            <a:ahLst/>
            <a:cxnLst>
              <a:cxn ang="0">
                <a:pos x="T0" y="T1"/>
              </a:cxn>
              <a:cxn ang="0">
                <a:pos x="T2" y="T3"/>
              </a:cxn>
              <a:cxn ang="0">
                <a:pos x="T4" y="T5"/>
              </a:cxn>
              <a:cxn ang="0">
                <a:pos x="T6" y="T7"/>
              </a:cxn>
              <a:cxn ang="0">
                <a:pos x="T8" y="T9"/>
              </a:cxn>
              <a:cxn ang="0">
                <a:pos x="T10" y="T11"/>
              </a:cxn>
            </a:cxnLst>
            <a:rect l="0" t="0" r="r" b="b"/>
            <a:pathLst>
              <a:path w="16" h="1258">
                <a:moveTo>
                  <a:pt x="0" y="0"/>
                </a:moveTo>
                <a:lnTo>
                  <a:pt x="16" y="0"/>
                </a:lnTo>
                <a:lnTo>
                  <a:pt x="16" y="1258"/>
                </a:lnTo>
                <a:lnTo>
                  <a:pt x="0" y="125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0" name="Freeform 149">
            <a:extLst>
              <a:ext uri="{FF2B5EF4-FFF2-40B4-BE49-F238E27FC236}">
                <a16:creationId xmlns:a16="http://schemas.microsoft.com/office/drawing/2014/main" id="{A40151A4-1483-B0E7-0B40-3FAF40E22FEC}"/>
              </a:ext>
            </a:extLst>
          </p:cNvPr>
          <p:cNvSpPr>
            <a:spLocks/>
          </p:cNvSpPr>
          <p:nvPr/>
        </p:nvSpPr>
        <p:spPr bwMode="auto">
          <a:xfrm>
            <a:off x="7499486" y="3841023"/>
            <a:ext cx="25400" cy="1997075"/>
          </a:xfrm>
          <a:custGeom>
            <a:avLst/>
            <a:gdLst>
              <a:gd name="T0" fmla="*/ 0 w 16"/>
              <a:gd name="T1" fmla="*/ 0 h 1258"/>
              <a:gd name="T2" fmla="*/ 16 w 16"/>
              <a:gd name="T3" fmla="*/ 0 h 1258"/>
              <a:gd name="T4" fmla="*/ 16 w 16"/>
              <a:gd name="T5" fmla="*/ 1258 h 1258"/>
              <a:gd name="T6" fmla="*/ 0 w 16"/>
              <a:gd name="T7" fmla="*/ 1258 h 1258"/>
              <a:gd name="T8" fmla="*/ 0 w 16"/>
              <a:gd name="T9" fmla="*/ 0 h 1258"/>
              <a:gd name="T10" fmla="*/ 0 w 16"/>
              <a:gd name="T11" fmla="*/ 0 h 1258"/>
            </a:gdLst>
            <a:ahLst/>
            <a:cxnLst>
              <a:cxn ang="0">
                <a:pos x="T0" y="T1"/>
              </a:cxn>
              <a:cxn ang="0">
                <a:pos x="T2" y="T3"/>
              </a:cxn>
              <a:cxn ang="0">
                <a:pos x="T4" y="T5"/>
              </a:cxn>
              <a:cxn ang="0">
                <a:pos x="T6" y="T7"/>
              </a:cxn>
              <a:cxn ang="0">
                <a:pos x="T8" y="T9"/>
              </a:cxn>
              <a:cxn ang="0">
                <a:pos x="T10" y="T11"/>
              </a:cxn>
            </a:cxnLst>
            <a:rect l="0" t="0" r="r" b="b"/>
            <a:pathLst>
              <a:path w="16" h="1258">
                <a:moveTo>
                  <a:pt x="0" y="0"/>
                </a:moveTo>
                <a:lnTo>
                  <a:pt x="16" y="0"/>
                </a:lnTo>
                <a:lnTo>
                  <a:pt x="16" y="1258"/>
                </a:lnTo>
                <a:lnTo>
                  <a:pt x="0" y="125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1" name="Freeform 150">
            <a:extLst>
              <a:ext uri="{FF2B5EF4-FFF2-40B4-BE49-F238E27FC236}">
                <a16:creationId xmlns:a16="http://schemas.microsoft.com/office/drawing/2014/main" id="{299E1421-0B67-C6E5-4076-22AA2602F66E}"/>
              </a:ext>
            </a:extLst>
          </p:cNvPr>
          <p:cNvSpPr>
            <a:spLocks/>
          </p:cNvSpPr>
          <p:nvPr/>
        </p:nvSpPr>
        <p:spPr bwMode="auto">
          <a:xfrm>
            <a:off x="7531236" y="3841023"/>
            <a:ext cx="25400" cy="2003425"/>
          </a:xfrm>
          <a:custGeom>
            <a:avLst/>
            <a:gdLst>
              <a:gd name="T0" fmla="*/ 0 w 16"/>
              <a:gd name="T1" fmla="*/ 0 h 1262"/>
              <a:gd name="T2" fmla="*/ 16 w 16"/>
              <a:gd name="T3" fmla="*/ 0 h 1262"/>
              <a:gd name="T4" fmla="*/ 16 w 16"/>
              <a:gd name="T5" fmla="*/ 1262 h 1262"/>
              <a:gd name="T6" fmla="*/ 0 w 16"/>
              <a:gd name="T7" fmla="*/ 1262 h 1262"/>
              <a:gd name="T8" fmla="*/ 0 w 16"/>
              <a:gd name="T9" fmla="*/ 0 h 1262"/>
              <a:gd name="T10" fmla="*/ 0 w 16"/>
              <a:gd name="T11" fmla="*/ 0 h 1262"/>
            </a:gdLst>
            <a:ahLst/>
            <a:cxnLst>
              <a:cxn ang="0">
                <a:pos x="T0" y="T1"/>
              </a:cxn>
              <a:cxn ang="0">
                <a:pos x="T2" y="T3"/>
              </a:cxn>
              <a:cxn ang="0">
                <a:pos x="T4" y="T5"/>
              </a:cxn>
              <a:cxn ang="0">
                <a:pos x="T6" y="T7"/>
              </a:cxn>
              <a:cxn ang="0">
                <a:pos x="T8" y="T9"/>
              </a:cxn>
              <a:cxn ang="0">
                <a:pos x="T10" y="T11"/>
              </a:cxn>
            </a:cxnLst>
            <a:rect l="0" t="0" r="r" b="b"/>
            <a:pathLst>
              <a:path w="16" h="1262">
                <a:moveTo>
                  <a:pt x="0" y="0"/>
                </a:moveTo>
                <a:lnTo>
                  <a:pt x="16" y="0"/>
                </a:lnTo>
                <a:lnTo>
                  <a:pt x="16" y="1262"/>
                </a:lnTo>
                <a:lnTo>
                  <a:pt x="0" y="126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2" name="Freeform 151">
            <a:extLst>
              <a:ext uri="{FF2B5EF4-FFF2-40B4-BE49-F238E27FC236}">
                <a16:creationId xmlns:a16="http://schemas.microsoft.com/office/drawing/2014/main" id="{15C34387-A8F1-C044-EB05-677649DB721E}"/>
              </a:ext>
            </a:extLst>
          </p:cNvPr>
          <p:cNvSpPr>
            <a:spLocks/>
          </p:cNvSpPr>
          <p:nvPr/>
        </p:nvSpPr>
        <p:spPr bwMode="auto">
          <a:xfrm>
            <a:off x="7562986" y="3841023"/>
            <a:ext cx="25400" cy="2003425"/>
          </a:xfrm>
          <a:custGeom>
            <a:avLst/>
            <a:gdLst>
              <a:gd name="T0" fmla="*/ 0 w 16"/>
              <a:gd name="T1" fmla="*/ 0 h 1262"/>
              <a:gd name="T2" fmla="*/ 16 w 16"/>
              <a:gd name="T3" fmla="*/ 0 h 1262"/>
              <a:gd name="T4" fmla="*/ 16 w 16"/>
              <a:gd name="T5" fmla="*/ 1262 h 1262"/>
              <a:gd name="T6" fmla="*/ 0 w 16"/>
              <a:gd name="T7" fmla="*/ 1262 h 1262"/>
              <a:gd name="T8" fmla="*/ 0 w 16"/>
              <a:gd name="T9" fmla="*/ 0 h 1262"/>
              <a:gd name="T10" fmla="*/ 0 w 16"/>
              <a:gd name="T11" fmla="*/ 0 h 1262"/>
            </a:gdLst>
            <a:ahLst/>
            <a:cxnLst>
              <a:cxn ang="0">
                <a:pos x="T0" y="T1"/>
              </a:cxn>
              <a:cxn ang="0">
                <a:pos x="T2" y="T3"/>
              </a:cxn>
              <a:cxn ang="0">
                <a:pos x="T4" y="T5"/>
              </a:cxn>
              <a:cxn ang="0">
                <a:pos x="T6" y="T7"/>
              </a:cxn>
              <a:cxn ang="0">
                <a:pos x="T8" y="T9"/>
              </a:cxn>
              <a:cxn ang="0">
                <a:pos x="T10" y="T11"/>
              </a:cxn>
            </a:cxnLst>
            <a:rect l="0" t="0" r="r" b="b"/>
            <a:pathLst>
              <a:path w="16" h="1262">
                <a:moveTo>
                  <a:pt x="0" y="0"/>
                </a:moveTo>
                <a:lnTo>
                  <a:pt x="16" y="0"/>
                </a:lnTo>
                <a:lnTo>
                  <a:pt x="16" y="1262"/>
                </a:lnTo>
                <a:lnTo>
                  <a:pt x="0" y="126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3" name="Freeform 152">
            <a:extLst>
              <a:ext uri="{FF2B5EF4-FFF2-40B4-BE49-F238E27FC236}">
                <a16:creationId xmlns:a16="http://schemas.microsoft.com/office/drawing/2014/main" id="{9615495B-B742-9E04-E053-5C98D28C3779}"/>
              </a:ext>
            </a:extLst>
          </p:cNvPr>
          <p:cNvSpPr>
            <a:spLocks/>
          </p:cNvSpPr>
          <p:nvPr/>
        </p:nvSpPr>
        <p:spPr bwMode="auto">
          <a:xfrm>
            <a:off x="7594736" y="3841023"/>
            <a:ext cx="25400" cy="2003425"/>
          </a:xfrm>
          <a:custGeom>
            <a:avLst/>
            <a:gdLst>
              <a:gd name="T0" fmla="*/ 0 w 16"/>
              <a:gd name="T1" fmla="*/ 0 h 1262"/>
              <a:gd name="T2" fmla="*/ 16 w 16"/>
              <a:gd name="T3" fmla="*/ 0 h 1262"/>
              <a:gd name="T4" fmla="*/ 16 w 16"/>
              <a:gd name="T5" fmla="*/ 1262 h 1262"/>
              <a:gd name="T6" fmla="*/ 0 w 16"/>
              <a:gd name="T7" fmla="*/ 1262 h 1262"/>
              <a:gd name="T8" fmla="*/ 0 w 16"/>
              <a:gd name="T9" fmla="*/ 0 h 1262"/>
              <a:gd name="T10" fmla="*/ 0 w 16"/>
              <a:gd name="T11" fmla="*/ 0 h 1262"/>
            </a:gdLst>
            <a:ahLst/>
            <a:cxnLst>
              <a:cxn ang="0">
                <a:pos x="T0" y="T1"/>
              </a:cxn>
              <a:cxn ang="0">
                <a:pos x="T2" y="T3"/>
              </a:cxn>
              <a:cxn ang="0">
                <a:pos x="T4" y="T5"/>
              </a:cxn>
              <a:cxn ang="0">
                <a:pos x="T6" y="T7"/>
              </a:cxn>
              <a:cxn ang="0">
                <a:pos x="T8" y="T9"/>
              </a:cxn>
              <a:cxn ang="0">
                <a:pos x="T10" y="T11"/>
              </a:cxn>
            </a:cxnLst>
            <a:rect l="0" t="0" r="r" b="b"/>
            <a:pathLst>
              <a:path w="16" h="1262">
                <a:moveTo>
                  <a:pt x="0" y="0"/>
                </a:moveTo>
                <a:lnTo>
                  <a:pt x="16" y="0"/>
                </a:lnTo>
                <a:lnTo>
                  <a:pt x="16" y="1262"/>
                </a:lnTo>
                <a:lnTo>
                  <a:pt x="0" y="126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4" name="Freeform 153">
            <a:extLst>
              <a:ext uri="{FF2B5EF4-FFF2-40B4-BE49-F238E27FC236}">
                <a16:creationId xmlns:a16="http://schemas.microsoft.com/office/drawing/2014/main" id="{18443C58-2A1C-00ED-8B3A-742BD469E35A}"/>
              </a:ext>
            </a:extLst>
          </p:cNvPr>
          <p:cNvSpPr>
            <a:spLocks/>
          </p:cNvSpPr>
          <p:nvPr/>
        </p:nvSpPr>
        <p:spPr bwMode="auto">
          <a:xfrm>
            <a:off x="7658236" y="3841023"/>
            <a:ext cx="26987" cy="2006600"/>
          </a:xfrm>
          <a:custGeom>
            <a:avLst/>
            <a:gdLst>
              <a:gd name="T0" fmla="*/ 0 w 17"/>
              <a:gd name="T1" fmla="*/ 0 h 1264"/>
              <a:gd name="T2" fmla="*/ 17 w 17"/>
              <a:gd name="T3" fmla="*/ 0 h 1264"/>
              <a:gd name="T4" fmla="*/ 17 w 17"/>
              <a:gd name="T5" fmla="*/ 1264 h 1264"/>
              <a:gd name="T6" fmla="*/ 0 w 17"/>
              <a:gd name="T7" fmla="*/ 1264 h 1264"/>
              <a:gd name="T8" fmla="*/ 0 w 17"/>
              <a:gd name="T9" fmla="*/ 0 h 1264"/>
              <a:gd name="T10" fmla="*/ 0 w 17"/>
              <a:gd name="T11" fmla="*/ 0 h 1264"/>
            </a:gdLst>
            <a:ahLst/>
            <a:cxnLst>
              <a:cxn ang="0">
                <a:pos x="T0" y="T1"/>
              </a:cxn>
              <a:cxn ang="0">
                <a:pos x="T2" y="T3"/>
              </a:cxn>
              <a:cxn ang="0">
                <a:pos x="T4" y="T5"/>
              </a:cxn>
              <a:cxn ang="0">
                <a:pos x="T6" y="T7"/>
              </a:cxn>
              <a:cxn ang="0">
                <a:pos x="T8" y="T9"/>
              </a:cxn>
              <a:cxn ang="0">
                <a:pos x="T10" y="T11"/>
              </a:cxn>
            </a:cxnLst>
            <a:rect l="0" t="0" r="r" b="b"/>
            <a:pathLst>
              <a:path w="17" h="1264">
                <a:moveTo>
                  <a:pt x="0" y="0"/>
                </a:moveTo>
                <a:lnTo>
                  <a:pt x="17" y="0"/>
                </a:lnTo>
                <a:lnTo>
                  <a:pt x="17" y="1264"/>
                </a:lnTo>
                <a:lnTo>
                  <a:pt x="0" y="1264"/>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5" name="Freeform 154">
            <a:extLst>
              <a:ext uri="{FF2B5EF4-FFF2-40B4-BE49-F238E27FC236}">
                <a16:creationId xmlns:a16="http://schemas.microsoft.com/office/drawing/2014/main" id="{092337A5-755B-A031-B9CA-DA3795D79638}"/>
              </a:ext>
            </a:extLst>
          </p:cNvPr>
          <p:cNvSpPr>
            <a:spLocks/>
          </p:cNvSpPr>
          <p:nvPr/>
        </p:nvSpPr>
        <p:spPr bwMode="auto">
          <a:xfrm>
            <a:off x="7723323" y="3841023"/>
            <a:ext cx="25400" cy="2035175"/>
          </a:xfrm>
          <a:custGeom>
            <a:avLst/>
            <a:gdLst>
              <a:gd name="T0" fmla="*/ 0 w 16"/>
              <a:gd name="T1" fmla="*/ 0 h 1282"/>
              <a:gd name="T2" fmla="*/ 16 w 16"/>
              <a:gd name="T3" fmla="*/ 0 h 1282"/>
              <a:gd name="T4" fmla="*/ 16 w 16"/>
              <a:gd name="T5" fmla="*/ 1282 h 1282"/>
              <a:gd name="T6" fmla="*/ 0 w 16"/>
              <a:gd name="T7" fmla="*/ 1282 h 1282"/>
              <a:gd name="T8" fmla="*/ 0 w 16"/>
              <a:gd name="T9" fmla="*/ 0 h 1282"/>
              <a:gd name="T10" fmla="*/ 0 w 16"/>
              <a:gd name="T11" fmla="*/ 0 h 1282"/>
            </a:gdLst>
            <a:ahLst/>
            <a:cxnLst>
              <a:cxn ang="0">
                <a:pos x="T0" y="T1"/>
              </a:cxn>
              <a:cxn ang="0">
                <a:pos x="T2" y="T3"/>
              </a:cxn>
              <a:cxn ang="0">
                <a:pos x="T4" y="T5"/>
              </a:cxn>
              <a:cxn ang="0">
                <a:pos x="T6" y="T7"/>
              </a:cxn>
              <a:cxn ang="0">
                <a:pos x="T8" y="T9"/>
              </a:cxn>
              <a:cxn ang="0">
                <a:pos x="T10" y="T11"/>
              </a:cxn>
            </a:cxnLst>
            <a:rect l="0" t="0" r="r" b="b"/>
            <a:pathLst>
              <a:path w="16" h="1282">
                <a:moveTo>
                  <a:pt x="0" y="0"/>
                </a:moveTo>
                <a:lnTo>
                  <a:pt x="16" y="0"/>
                </a:lnTo>
                <a:lnTo>
                  <a:pt x="16" y="1282"/>
                </a:lnTo>
                <a:lnTo>
                  <a:pt x="0" y="128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6" name="Freeform 155">
            <a:extLst>
              <a:ext uri="{FF2B5EF4-FFF2-40B4-BE49-F238E27FC236}">
                <a16:creationId xmlns:a16="http://schemas.microsoft.com/office/drawing/2014/main" id="{65588DCE-7A9D-7673-3A3B-F2CF401F09F9}"/>
              </a:ext>
            </a:extLst>
          </p:cNvPr>
          <p:cNvSpPr>
            <a:spLocks/>
          </p:cNvSpPr>
          <p:nvPr/>
        </p:nvSpPr>
        <p:spPr bwMode="auto">
          <a:xfrm>
            <a:off x="7786823" y="3841023"/>
            <a:ext cx="25400" cy="2041525"/>
          </a:xfrm>
          <a:custGeom>
            <a:avLst/>
            <a:gdLst>
              <a:gd name="T0" fmla="*/ 0 w 16"/>
              <a:gd name="T1" fmla="*/ 0 h 1286"/>
              <a:gd name="T2" fmla="*/ 16 w 16"/>
              <a:gd name="T3" fmla="*/ 0 h 1286"/>
              <a:gd name="T4" fmla="*/ 16 w 16"/>
              <a:gd name="T5" fmla="*/ 1286 h 1286"/>
              <a:gd name="T6" fmla="*/ 0 w 16"/>
              <a:gd name="T7" fmla="*/ 1286 h 1286"/>
              <a:gd name="T8" fmla="*/ 0 w 16"/>
              <a:gd name="T9" fmla="*/ 0 h 1286"/>
              <a:gd name="T10" fmla="*/ 0 w 16"/>
              <a:gd name="T11" fmla="*/ 0 h 1286"/>
            </a:gdLst>
            <a:ahLst/>
            <a:cxnLst>
              <a:cxn ang="0">
                <a:pos x="T0" y="T1"/>
              </a:cxn>
              <a:cxn ang="0">
                <a:pos x="T2" y="T3"/>
              </a:cxn>
              <a:cxn ang="0">
                <a:pos x="T4" y="T5"/>
              </a:cxn>
              <a:cxn ang="0">
                <a:pos x="T6" y="T7"/>
              </a:cxn>
              <a:cxn ang="0">
                <a:pos x="T8" y="T9"/>
              </a:cxn>
              <a:cxn ang="0">
                <a:pos x="T10" y="T11"/>
              </a:cxn>
            </a:cxnLst>
            <a:rect l="0" t="0" r="r" b="b"/>
            <a:pathLst>
              <a:path w="16" h="1286">
                <a:moveTo>
                  <a:pt x="0" y="0"/>
                </a:moveTo>
                <a:lnTo>
                  <a:pt x="16" y="0"/>
                </a:lnTo>
                <a:lnTo>
                  <a:pt x="16" y="1286"/>
                </a:lnTo>
                <a:lnTo>
                  <a:pt x="0" y="128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7" name="Freeform 156">
            <a:extLst>
              <a:ext uri="{FF2B5EF4-FFF2-40B4-BE49-F238E27FC236}">
                <a16:creationId xmlns:a16="http://schemas.microsoft.com/office/drawing/2014/main" id="{16BAFF02-4633-07E8-A126-A9F8FB32EEFC}"/>
              </a:ext>
            </a:extLst>
          </p:cNvPr>
          <p:cNvSpPr>
            <a:spLocks/>
          </p:cNvSpPr>
          <p:nvPr/>
        </p:nvSpPr>
        <p:spPr bwMode="auto">
          <a:xfrm>
            <a:off x="7818573" y="3841023"/>
            <a:ext cx="25400" cy="2041525"/>
          </a:xfrm>
          <a:custGeom>
            <a:avLst/>
            <a:gdLst>
              <a:gd name="T0" fmla="*/ 0 w 16"/>
              <a:gd name="T1" fmla="*/ 0 h 1286"/>
              <a:gd name="T2" fmla="*/ 16 w 16"/>
              <a:gd name="T3" fmla="*/ 0 h 1286"/>
              <a:gd name="T4" fmla="*/ 16 w 16"/>
              <a:gd name="T5" fmla="*/ 1286 h 1286"/>
              <a:gd name="T6" fmla="*/ 0 w 16"/>
              <a:gd name="T7" fmla="*/ 1286 h 1286"/>
              <a:gd name="T8" fmla="*/ 0 w 16"/>
              <a:gd name="T9" fmla="*/ 0 h 1286"/>
              <a:gd name="T10" fmla="*/ 0 w 16"/>
              <a:gd name="T11" fmla="*/ 0 h 1286"/>
            </a:gdLst>
            <a:ahLst/>
            <a:cxnLst>
              <a:cxn ang="0">
                <a:pos x="T0" y="T1"/>
              </a:cxn>
              <a:cxn ang="0">
                <a:pos x="T2" y="T3"/>
              </a:cxn>
              <a:cxn ang="0">
                <a:pos x="T4" y="T5"/>
              </a:cxn>
              <a:cxn ang="0">
                <a:pos x="T6" y="T7"/>
              </a:cxn>
              <a:cxn ang="0">
                <a:pos x="T8" y="T9"/>
              </a:cxn>
              <a:cxn ang="0">
                <a:pos x="T10" y="T11"/>
              </a:cxn>
            </a:cxnLst>
            <a:rect l="0" t="0" r="r" b="b"/>
            <a:pathLst>
              <a:path w="16" h="1286">
                <a:moveTo>
                  <a:pt x="0" y="0"/>
                </a:moveTo>
                <a:lnTo>
                  <a:pt x="16" y="0"/>
                </a:lnTo>
                <a:lnTo>
                  <a:pt x="16" y="1286"/>
                </a:lnTo>
                <a:lnTo>
                  <a:pt x="0" y="1286"/>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8" name="Freeform 157">
            <a:extLst>
              <a:ext uri="{FF2B5EF4-FFF2-40B4-BE49-F238E27FC236}">
                <a16:creationId xmlns:a16="http://schemas.microsoft.com/office/drawing/2014/main" id="{AAEC7FDE-5B5D-1418-C0F5-3643DDDD47E8}"/>
              </a:ext>
            </a:extLst>
          </p:cNvPr>
          <p:cNvSpPr>
            <a:spLocks/>
          </p:cNvSpPr>
          <p:nvPr/>
        </p:nvSpPr>
        <p:spPr bwMode="auto">
          <a:xfrm>
            <a:off x="7882073" y="3841023"/>
            <a:ext cx="25400" cy="2066925"/>
          </a:xfrm>
          <a:custGeom>
            <a:avLst/>
            <a:gdLst>
              <a:gd name="T0" fmla="*/ 0 w 16"/>
              <a:gd name="T1" fmla="*/ 0 h 1302"/>
              <a:gd name="T2" fmla="*/ 16 w 16"/>
              <a:gd name="T3" fmla="*/ 0 h 1302"/>
              <a:gd name="T4" fmla="*/ 16 w 16"/>
              <a:gd name="T5" fmla="*/ 1302 h 1302"/>
              <a:gd name="T6" fmla="*/ 0 w 16"/>
              <a:gd name="T7" fmla="*/ 1302 h 1302"/>
              <a:gd name="T8" fmla="*/ 0 w 16"/>
              <a:gd name="T9" fmla="*/ 0 h 1302"/>
              <a:gd name="T10" fmla="*/ 0 w 16"/>
              <a:gd name="T11" fmla="*/ 0 h 1302"/>
            </a:gdLst>
            <a:ahLst/>
            <a:cxnLst>
              <a:cxn ang="0">
                <a:pos x="T0" y="T1"/>
              </a:cxn>
              <a:cxn ang="0">
                <a:pos x="T2" y="T3"/>
              </a:cxn>
              <a:cxn ang="0">
                <a:pos x="T4" y="T5"/>
              </a:cxn>
              <a:cxn ang="0">
                <a:pos x="T6" y="T7"/>
              </a:cxn>
              <a:cxn ang="0">
                <a:pos x="T8" y="T9"/>
              </a:cxn>
              <a:cxn ang="0">
                <a:pos x="T10" y="T11"/>
              </a:cxn>
            </a:cxnLst>
            <a:rect l="0" t="0" r="r" b="b"/>
            <a:pathLst>
              <a:path w="16" h="1302">
                <a:moveTo>
                  <a:pt x="0" y="0"/>
                </a:moveTo>
                <a:lnTo>
                  <a:pt x="16" y="0"/>
                </a:lnTo>
                <a:lnTo>
                  <a:pt x="16" y="1302"/>
                </a:lnTo>
                <a:lnTo>
                  <a:pt x="0" y="130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9" name="Freeform 158">
            <a:extLst>
              <a:ext uri="{FF2B5EF4-FFF2-40B4-BE49-F238E27FC236}">
                <a16:creationId xmlns:a16="http://schemas.microsoft.com/office/drawing/2014/main" id="{AE77990C-3257-9828-B72F-336E506DD4FF}"/>
              </a:ext>
            </a:extLst>
          </p:cNvPr>
          <p:cNvSpPr>
            <a:spLocks/>
          </p:cNvSpPr>
          <p:nvPr/>
        </p:nvSpPr>
        <p:spPr bwMode="auto">
          <a:xfrm>
            <a:off x="7913823" y="3841023"/>
            <a:ext cx="25400" cy="2066925"/>
          </a:xfrm>
          <a:custGeom>
            <a:avLst/>
            <a:gdLst>
              <a:gd name="T0" fmla="*/ 0 w 16"/>
              <a:gd name="T1" fmla="*/ 0 h 1302"/>
              <a:gd name="T2" fmla="*/ 16 w 16"/>
              <a:gd name="T3" fmla="*/ 0 h 1302"/>
              <a:gd name="T4" fmla="*/ 16 w 16"/>
              <a:gd name="T5" fmla="*/ 1302 h 1302"/>
              <a:gd name="T6" fmla="*/ 0 w 16"/>
              <a:gd name="T7" fmla="*/ 1302 h 1302"/>
              <a:gd name="T8" fmla="*/ 0 w 16"/>
              <a:gd name="T9" fmla="*/ 0 h 1302"/>
              <a:gd name="T10" fmla="*/ 0 w 16"/>
              <a:gd name="T11" fmla="*/ 0 h 1302"/>
            </a:gdLst>
            <a:ahLst/>
            <a:cxnLst>
              <a:cxn ang="0">
                <a:pos x="T0" y="T1"/>
              </a:cxn>
              <a:cxn ang="0">
                <a:pos x="T2" y="T3"/>
              </a:cxn>
              <a:cxn ang="0">
                <a:pos x="T4" y="T5"/>
              </a:cxn>
              <a:cxn ang="0">
                <a:pos x="T6" y="T7"/>
              </a:cxn>
              <a:cxn ang="0">
                <a:pos x="T8" y="T9"/>
              </a:cxn>
              <a:cxn ang="0">
                <a:pos x="T10" y="T11"/>
              </a:cxn>
            </a:cxnLst>
            <a:rect l="0" t="0" r="r" b="b"/>
            <a:pathLst>
              <a:path w="16" h="1302">
                <a:moveTo>
                  <a:pt x="0" y="0"/>
                </a:moveTo>
                <a:lnTo>
                  <a:pt x="16" y="0"/>
                </a:lnTo>
                <a:lnTo>
                  <a:pt x="16" y="1302"/>
                </a:lnTo>
                <a:lnTo>
                  <a:pt x="0" y="130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0" name="Freeform 159">
            <a:extLst>
              <a:ext uri="{FF2B5EF4-FFF2-40B4-BE49-F238E27FC236}">
                <a16:creationId xmlns:a16="http://schemas.microsoft.com/office/drawing/2014/main" id="{288F589D-BBFB-E828-811E-AB24FE4289C4}"/>
              </a:ext>
            </a:extLst>
          </p:cNvPr>
          <p:cNvSpPr>
            <a:spLocks/>
          </p:cNvSpPr>
          <p:nvPr/>
        </p:nvSpPr>
        <p:spPr bwMode="auto">
          <a:xfrm>
            <a:off x="7977323" y="3841023"/>
            <a:ext cx="25400" cy="2098675"/>
          </a:xfrm>
          <a:custGeom>
            <a:avLst/>
            <a:gdLst>
              <a:gd name="T0" fmla="*/ 0 w 16"/>
              <a:gd name="T1" fmla="*/ 0 h 1322"/>
              <a:gd name="T2" fmla="*/ 16 w 16"/>
              <a:gd name="T3" fmla="*/ 0 h 1322"/>
              <a:gd name="T4" fmla="*/ 16 w 16"/>
              <a:gd name="T5" fmla="*/ 1322 h 1322"/>
              <a:gd name="T6" fmla="*/ 0 w 16"/>
              <a:gd name="T7" fmla="*/ 1322 h 1322"/>
              <a:gd name="T8" fmla="*/ 0 w 16"/>
              <a:gd name="T9" fmla="*/ 0 h 1322"/>
              <a:gd name="T10" fmla="*/ 0 w 16"/>
              <a:gd name="T11" fmla="*/ 0 h 1322"/>
            </a:gdLst>
            <a:ahLst/>
            <a:cxnLst>
              <a:cxn ang="0">
                <a:pos x="T0" y="T1"/>
              </a:cxn>
              <a:cxn ang="0">
                <a:pos x="T2" y="T3"/>
              </a:cxn>
              <a:cxn ang="0">
                <a:pos x="T4" y="T5"/>
              </a:cxn>
              <a:cxn ang="0">
                <a:pos x="T6" y="T7"/>
              </a:cxn>
              <a:cxn ang="0">
                <a:pos x="T8" y="T9"/>
              </a:cxn>
              <a:cxn ang="0">
                <a:pos x="T10" y="T11"/>
              </a:cxn>
            </a:cxnLst>
            <a:rect l="0" t="0" r="r" b="b"/>
            <a:pathLst>
              <a:path w="16" h="1322">
                <a:moveTo>
                  <a:pt x="0" y="0"/>
                </a:moveTo>
                <a:lnTo>
                  <a:pt x="16" y="0"/>
                </a:lnTo>
                <a:lnTo>
                  <a:pt x="16" y="1322"/>
                </a:lnTo>
                <a:lnTo>
                  <a:pt x="0" y="132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1" name="Freeform 160">
            <a:extLst>
              <a:ext uri="{FF2B5EF4-FFF2-40B4-BE49-F238E27FC236}">
                <a16:creationId xmlns:a16="http://schemas.microsoft.com/office/drawing/2014/main" id="{3495525F-E98E-E59D-940C-0B6726AA5EA1}"/>
              </a:ext>
            </a:extLst>
          </p:cNvPr>
          <p:cNvSpPr>
            <a:spLocks/>
          </p:cNvSpPr>
          <p:nvPr/>
        </p:nvSpPr>
        <p:spPr bwMode="auto">
          <a:xfrm>
            <a:off x="8009073" y="3841023"/>
            <a:ext cx="25400" cy="2098675"/>
          </a:xfrm>
          <a:custGeom>
            <a:avLst/>
            <a:gdLst>
              <a:gd name="T0" fmla="*/ 0 w 16"/>
              <a:gd name="T1" fmla="*/ 0 h 1322"/>
              <a:gd name="T2" fmla="*/ 16 w 16"/>
              <a:gd name="T3" fmla="*/ 0 h 1322"/>
              <a:gd name="T4" fmla="*/ 16 w 16"/>
              <a:gd name="T5" fmla="*/ 1322 h 1322"/>
              <a:gd name="T6" fmla="*/ 0 w 16"/>
              <a:gd name="T7" fmla="*/ 1322 h 1322"/>
              <a:gd name="T8" fmla="*/ 0 w 16"/>
              <a:gd name="T9" fmla="*/ 0 h 1322"/>
              <a:gd name="T10" fmla="*/ 0 w 16"/>
              <a:gd name="T11" fmla="*/ 0 h 1322"/>
            </a:gdLst>
            <a:ahLst/>
            <a:cxnLst>
              <a:cxn ang="0">
                <a:pos x="T0" y="T1"/>
              </a:cxn>
              <a:cxn ang="0">
                <a:pos x="T2" y="T3"/>
              </a:cxn>
              <a:cxn ang="0">
                <a:pos x="T4" y="T5"/>
              </a:cxn>
              <a:cxn ang="0">
                <a:pos x="T6" y="T7"/>
              </a:cxn>
              <a:cxn ang="0">
                <a:pos x="T8" y="T9"/>
              </a:cxn>
              <a:cxn ang="0">
                <a:pos x="T10" y="T11"/>
              </a:cxn>
            </a:cxnLst>
            <a:rect l="0" t="0" r="r" b="b"/>
            <a:pathLst>
              <a:path w="16" h="1322">
                <a:moveTo>
                  <a:pt x="0" y="0"/>
                </a:moveTo>
                <a:lnTo>
                  <a:pt x="16" y="0"/>
                </a:lnTo>
                <a:lnTo>
                  <a:pt x="16" y="1322"/>
                </a:lnTo>
                <a:lnTo>
                  <a:pt x="0" y="132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2" name="Freeform 161">
            <a:extLst>
              <a:ext uri="{FF2B5EF4-FFF2-40B4-BE49-F238E27FC236}">
                <a16:creationId xmlns:a16="http://schemas.microsoft.com/office/drawing/2014/main" id="{274E519C-A0C2-5A11-64DB-D7B78331D67F}"/>
              </a:ext>
            </a:extLst>
          </p:cNvPr>
          <p:cNvSpPr>
            <a:spLocks/>
          </p:cNvSpPr>
          <p:nvPr/>
        </p:nvSpPr>
        <p:spPr bwMode="auto">
          <a:xfrm>
            <a:off x="816941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3" name="Freeform 162">
            <a:extLst>
              <a:ext uri="{FF2B5EF4-FFF2-40B4-BE49-F238E27FC236}">
                <a16:creationId xmlns:a16="http://schemas.microsoft.com/office/drawing/2014/main" id="{8CC256C0-6326-3E3D-32F7-814091C18669}"/>
              </a:ext>
            </a:extLst>
          </p:cNvPr>
          <p:cNvSpPr>
            <a:spLocks/>
          </p:cNvSpPr>
          <p:nvPr/>
        </p:nvSpPr>
        <p:spPr bwMode="auto">
          <a:xfrm>
            <a:off x="820116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4" name="Freeform 163">
            <a:extLst>
              <a:ext uri="{FF2B5EF4-FFF2-40B4-BE49-F238E27FC236}">
                <a16:creationId xmlns:a16="http://schemas.microsoft.com/office/drawing/2014/main" id="{160D4EF6-B349-D8BD-4749-EFA9C1F4B1A7}"/>
              </a:ext>
            </a:extLst>
          </p:cNvPr>
          <p:cNvSpPr>
            <a:spLocks/>
          </p:cNvSpPr>
          <p:nvPr/>
        </p:nvSpPr>
        <p:spPr bwMode="auto">
          <a:xfrm>
            <a:off x="835991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5" name="Freeform 164">
            <a:extLst>
              <a:ext uri="{FF2B5EF4-FFF2-40B4-BE49-F238E27FC236}">
                <a16:creationId xmlns:a16="http://schemas.microsoft.com/office/drawing/2014/main" id="{566AE7FC-DB18-C11A-688E-D1B8D922C7D6}"/>
              </a:ext>
            </a:extLst>
          </p:cNvPr>
          <p:cNvSpPr>
            <a:spLocks/>
          </p:cNvSpPr>
          <p:nvPr/>
        </p:nvSpPr>
        <p:spPr bwMode="auto">
          <a:xfrm>
            <a:off x="839166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6" name="Freeform 165">
            <a:extLst>
              <a:ext uri="{FF2B5EF4-FFF2-40B4-BE49-F238E27FC236}">
                <a16:creationId xmlns:a16="http://schemas.microsoft.com/office/drawing/2014/main" id="{9449F19F-D59A-144B-9054-A253FCE7B2A9}"/>
              </a:ext>
            </a:extLst>
          </p:cNvPr>
          <p:cNvSpPr>
            <a:spLocks/>
          </p:cNvSpPr>
          <p:nvPr/>
        </p:nvSpPr>
        <p:spPr bwMode="auto">
          <a:xfrm>
            <a:off x="8423411" y="3841023"/>
            <a:ext cx="25400" cy="2127250"/>
          </a:xfrm>
          <a:custGeom>
            <a:avLst/>
            <a:gdLst>
              <a:gd name="T0" fmla="*/ 0 w 16"/>
              <a:gd name="T1" fmla="*/ 0 h 1340"/>
              <a:gd name="T2" fmla="*/ 16 w 16"/>
              <a:gd name="T3" fmla="*/ 0 h 1340"/>
              <a:gd name="T4" fmla="*/ 16 w 16"/>
              <a:gd name="T5" fmla="*/ 1340 h 1340"/>
              <a:gd name="T6" fmla="*/ 0 w 16"/>
              <a:gd name="T7" fmla="*/ 1340 h 1340"/>
              <a:gd name="T8" fmla="*/ 0 w 16"/>
              <a:gd name="T9" fmla="*/ 0 h 1340"/>
              <a:gd name="T10" fmla="*/ 0 w 16"/>
              <a:gd name="T11" fmla="*/ 0 h 1340"/>
            </a:gdLst>
            <a:ahLst/>
            <a:cxnLst>
              <a:cxn ang="0">
                <a:pos x="T0" y="T1"/>
              </a:cxn>
              <a:cxn ang="0">
                <a:pos x="T2" y="T3"/>
              </a:cxn>
              <a:cxn ang="0">
                <a:pos x="T4" y="T5"/>
              </a:cxn>
              <a:cxn ang="0">
                <a:pos x="T6" y="T7"/>
              </a:cxn>
              <a:cxn ang="0">
                <a:pos x="T8" y="T9"/>
              </a:cxn>
              <a:cxn ang="0">
                <a:pos x="T10" y="T11"/>
              </a:cxn>
            </a:cxnLst>
            <a:rect l="0" t="0" r="r" b="b"/>
            <a:pathLst>
              <a:path w="16" h="1340">
                <a:moveTo>
                  <a:pt x="0" y="0"/>
                </a:moveTo>
                <a:lnTo>
                  <a:pt x="16" y="0"/>
                </a:lnTo>
                <a:lnTo>
                  <a:pt x="16" y="1340"/>
                </a:lnTo>
                <a:lnTo>
                  <a:pt x="0" y="1340"/>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7" name="Freeform 166">
            <a:extLst>
              <a:ext uri="{FF2B5EF4-FFF2-40B4-BE49-F238E27FC236}">
                <a16:creationId xmlns:a16="http://schemas.microsoft.com/office/drawing/2014/main" id="{31BA66FB-F954-FAC3-C4AE-54B0E02CC213}"/>
              </a:ext>
            </a:extLst>
          </p:cNvPr>
          <p:cNvSpPr>
            <a:spLocks/>
          </p:cNvSpPr>
          <p:nvPr/>
        </p:nvSpPr>
        <p:spPr bwMode="auto">
          <a:xfrm>
            <a:off x="851866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8" name="Freeform 167">
            <a:extLst>
              <a:ext uri="{FF2B5EF4-FFF2-40B4-BE49-F238E27FC236}">
                <a16:creationId xmlns:a16="http://schemas.microsoft.com/office/drawing/2014/main" id="{57EFF45E-18AC-5B97-CCDD-72787DBF99A8}"/>
              </a:ext>
            </a:extLst>
          </p:cNvPr>
          <p:cNvSpPr>
            <a:spLocks/>
          </p:cNvSpPr>
          <p:nvPr/>
        </p:nvSpPr>
        <p:spPr bwMode="auto">
          <a:xfrm>
            <a:off x="855041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9" name="Freeform 168">
            <a:extLst>
              <a:ext uri="{FF2B5EF4-FFF2-40B4-BE49-F238E27FC236}">
                <a16:creationId xmlns:a16="http://schemas.microsoft.com/office/drawing/2014/main" id="{1BCCBB12-3382-95CB-F2F4-2737DFB56569}"/>
              </a:ext>
            </a:extLst>
          </p:cNvPr>
          <p:cNvSpPr>
            <a:spLocks/>
          </p:cNvSpPr>
          <p:nvPr/>
        </p:nvSpPr>
        <p:spPr bwMode="auto">
          <a:xfrm>
            <a:off x="8613911" y="3841023"/>
            <a:ext cx="26987" cy="2130425"/>
          </a:xfrm>
          <a:custGeom>
            <a:avLst/>
            <a:gdLst>
              <a:gd name="T0" fmla="*/ 0 w 17"/>
              <a:gd name="T1" fmla="*/ 0 h 1342"/>
              <a:gd name="T2" fmla="*/ 17 w 17"/>
              <a:gd name="T3" fmla="*/ 0 h 1342"/>
              <a:gd name="T4" fmla="*/ 17 w 17"/>
              <a:gd name="T5" fmla="*/ 1342 h 1342"/>
              <a:gd name="T6" fmla="*/ 0 w 17"/>
              <a:gd name="T7" fmla="*/ 1342 h 1342"/>
              <a:gd name="T8" fmla="*/ 0 w 17"/>
              <a:gd name="T9" fmla="*/ 0 h 1342"/>
              <a:gd name="T10" fmla="*/ 0 w 17"/>
              <a:gd name="T11" fmla="*/ 0 h 1342"/>
            </a:gdLst>
            <a:ahLst/>
            <a:cxnLst>
              <a:cxn ang="0">
                <a:pos x="T0" y="T1"/>
              </a:cxn>
              <a:cxn ang="0">
                <a:pos x="T2" y="T3"/>
              </a:cxn>
              <a:cxn ang="0">
                <a:pos x="T4" y="T5"/>
              </a:cxn>
              <a:cxn ang="0">
                <a:pos x="T6" y="T7"/>
              </a:cxn>
              <a:cxn ang="0">
                <a:pos x="T8" y="T9"/>
              </a:cxn>
              <a:cxn ang="0">
                <a:pos x="T10" y="T11"/>
              </a:cxn>
            </a:cxnLst>
            <a:rect l="0" t="0" r="r" b="b"/>
            <a:pathLst>
              <a:path w="17" h="1342">
                <a:moveTo>
                  <a:pt x="0" y="0"/>
                </a:moveTo>
                <a:lnTo>
                  <a:pt x="17" y="0"/>
                </a:lnTo>
                <a:lnTo>
                  <a:pt x="17"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0" name="Freeform 169">
            <a:extLst>
              <a:ext uri="{FF2B5EF4-FFF2-40B4-BE49-F238E27FC236}">
                <a16:creationId xmlns:a16="http://schemas.microsoft.com/office/drawing/2014/main" id="{1D7F6ABB-6161-396E-E6B6-F7E4CEA5009A}"/>
              </a:ext>
            </a:extLst>
          </p:cNvPr>
          <p:cNvSpPr>
            <a:spLocks/>
          </p:cNvSpPr>
          <p:nvPr/>
        </p:nvSpPr>
        <p:spPr bwMode="auto">
          <a:xfrm>
            <a:off x="8678998"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1" name="Freeform 170">
            <a:extLst>
              <a:ext uri="{FF2B5EF4-FFF2-40B4-BE49-F238E27FC236}">
                <a16:creationId xmlns:a16="http://schemas.microsoft.com/office/drawing/2014/main" id="{71FE82F4-3B1B-64C6-FC42-4FDFCE982200}"/>
              </a:ext>
            </a:extLst>
          </p:cNvPr>
          <p:cNvSpPr>
            <a:spLocks/>
          </p:cNvSpPr>
          <p:nvPr/>
        </p:nvSpPr>
        <p:spPr bwMode="auto">
          <a:xfrm>
            <a:off x="8710748"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2" name="Freeform 171">
            <a:extLst>
              <a:ext uri="{FF2B5EF4-FFF2-40B4-BE49-F238E27FC236}">
                <a16:creationId xmlns:a16="http://schemas.microsoft.com/office/drawing/2014/main" id="{B31DD04A-8347-1E97-7E6A-C4604BAF223E}"/>
              </a:ext>
            </a:extLst>
          </p:cNvPr>
          <p:cNvSpPr>
            <a:spLocks/>
          </p:cNvSpPr>
          <p:nvPr/>
        </p:nvSpPr>
        <p:spPr bwMode="auto">
          <a:xfrm>
            <a:off x="8742498"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3" name="Freeform 172">
            <a:extLst>
              <a:ext uri="{FF2B5EF4-FFF2-40B4-BE49-F238E27FC236}">
                <a16:creationId xmlns:a16="http://schemas.microsoft.com/office/drawing/2014/main" id="{735B94F3-9656-736C-36FF-EF16EAB68A2B}"/>
              </a:ext>
            </a:extLst>
          </p:cNvPr>
          <p:cNvSpPr>
            <a:spLocks/>
          </p:cNvSpPr>
          <p:nvPr/>
        </p:nvSpPr>
        <p:spPr bwMode="auto">
          <a:xfrm>
            <a:off x="8774248"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4" name="Freeform 173">
            <a:extLst>
              <a:ext uri="{FF2B5EF4-FFF2-40B4-BE49-F238E27FC236}">
                <a16:creationId xmlns:a16="http://schemas.microsoft.com/office/drawing/2014/main" id="{09F537CA-0CE3-D0BB-8546-3C4B165C7045}"/>
              </a:ext>
            </a:extLst>
          </p:cNvPr>
          <p:cNvSpPr>
            <a:spLocks/>
          </p:cNvSpPr>
          <p:nvPr/>
        </p:nvSpPr>
        <p:spPr bwMode="auto">
          <a:xfrm>
            <a:off x="8805998"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5" name="Freeform 174">
            <a:extLst>
              <a:ext uri="{FF2B5EF4-FFF2-40B4-BE49-F238E27FC236}">
                <a16:creationId xmlns:a16="http://schemas.microsoft.com/office/drawing/2014/main" id="{77C544C0-DD25-F1C1-6FE3-79A18711FEC2}"/>
              </a:ext>
            </a:extLst>
          </p:cNvPr>
          <p:cNvSpPr>
            <a:spLocks/>
          </p:cNvSpPr>
          <p:nvPr/>
        </p:nvSpPr>
        <p:spPr bwMode="auto">
          <a:xfrm>
            <a:off x="7116898" y="3841023"/>
            <a:ext cx="25400" cy="1930400"/>
          </a:xfrm>
          <a:custGeom>
            <a:avLst/>
            <a:gdLst>
              <a:gd name="T0" fmla="*/ 0 w 16"/>
              <a:gd name="T1" fmla="*/ 0 h 1216"/>
              <a:gd name="T2" fmla="*/ 16 w 16"/>
              <a:gd name="T3" fmla="*/ 0 h 1216"/>
              <a:gd name="T4" fmla="*/ 16 w 16"/>
              <a:gd name="T5" fmla="*/ 1216 h 1216"/>
              <a:gd name="T6" fmla="*/ 0 w 16"/>
              <a:gd name="T7" fmla="*/ 1216 h 1216"/>
              <a:gd name="T8" fmla="*/ 0 w 16"/>
              <a:gd name="T9" fmla="*/ 0 h 1216"/>
              <a:gd name="T10" fmla="*/ 0 w 16"/>
              <a:gd name="T11" fmla="*/ 0 h 1216"/>
            </a:gdLst>
            <a:ahLst/>
            <a:cxnLst>
              <a:cxn ang="0">
                <a:pos x="T0" y="T1"/>
              </a:cxn>
              <a:cxn ang="0">
                <a:pos x="T2" y="T3"/>
              </a:cxn>
              <a:cxn ang="0">
                <a:pos x="T4" y="T5"/>
              </a:cxn>
              <a:cxn ang="0">
                <a:pos x="T6" y="T7"/>
              </a:cxn>
              <a:cxn ang="0">
                <a:pos x="T8" y="T9"/>
              </a:cxn>
              <a:cxn ang="0">
                <a:pos x="T10" y="T11"/>
              </a:cxn>
            </a:cxnLst>
            <a:rect l="0" t="0" r="r" b="b"/>
            <a:pathLst>
              <a:path w="16" h="1216">
                <a:moveTo>
                  <a:pt x="0" y="0"/>
                </a:moveTo>
                <a:lnTo>
                  <a:pt x="16" y="0"/>
                </a:lnTo>
                <a:lnTo>
                  <a:pt x="16" y="1216"/>
                </a:lnTo>
                <a:lnTo>
                  <a:pt x="0" y="1216"/>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6" name="Freeform 175">
            <a:extLst>
              <a:ext uri="{FF2B5EF4-FFF2-40B4-BE49-F238E27FC236}">
                <a16:creationId xmlns:a16="http://schemas.microsoft.com/office/drawing/2014/main" id="{95B4A5E4-26D0-E9B1-C85C-109B98B5AFBF}"/>
              </a:ext>
            </a:extLst>
          </p:cNvPr>
          <p:cNvSpPr>
            <a:spLocks/>
          </p:cNvSpPr>
          <p:nvPr/>
        </p:nvSpPr>
        <p:spPr bwMode="auto">
          <a:xfrm>
            <a:off x="7213736" y="3841023"/>
            <a:ext cx="25400" cy="1965325"/>
          </a:xfrm>
          <a:custGeom>
            <a:avLst/>
            <a:gdLst>
              <a:gd name="T0" fmla="*/ 0 w 16"/>
              <a:gd name="T1" fmla="*/ 0 h 1238"/>
              <a:gd name="T2" fmla="*/ 16 w 16"/>
              <a:gd name="T3" fmla="*/ 0 h 1238"/>
              <a:gd name="T4" fmla="*/ 16 w 16"/>
              <a:gd name="T5" fmla="*/ 1238 h 1238"/>
              <a:gd name="T6" fmla="*/ 0 w 16"/>
              <a:gd name="T7" fmla="*/ 1238 h 1238"/>
              <a:gd name="T8" fmla="*/ 0 w 16"/>
              <a:gd name="T9" fmla="*/ 0 h 1238"/>
              <a:gd name="T10" fmla="*/ 0 w 16"/>
              <a:gd name="T11" fmla="*/ 0 h 1238"/>
            </a:gdLst>
            <a:ahLst/>
            <a:cxnLst>
              <a:cxn ang="0">
                <a:pos x="T0" y="T1"/>
              </a:cxn>
              <a:cxn ang="0">
                <a:pos x="T2" y="T3"/>
              </a:cxn>
              <a:cxn ang="0">
                <a:pos x="T4" y="T5"/>
              </a:cxn>
              <a:cxn ang="0">
                <a:pos x="T6" y="T7"/>
              </a:cxn>
              <a:cxn ang="0">
                <a:pos x="T8" y="T9"/>
              </a:cxn>
              <a:cxn ang="0">
                <a:pos x="T10" y="T11"/>
              </a:cxn>
            </a:cxnLst>
            <a:rect l="0" t="0" r="r" b="b"/>
            <a:pathLst>
              <a:path w="16" h="1238">
                <a:moveTo>
                  <a:pt x="0" y="0"/>
                </a:moveTo>
                <a:lnTo>
                  <a:pt x="16" y="0"/>
                </a:lnTo>
                <a:lnTo>
                  <a:pt x="16" y="1238"/>
                </a:lnTo>
                <a:lnTo>
                  <a:pt x="0" y="1238"/>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7" name="Freeform 176">
            <a:extLst>
              <a:ext uri="{FF2B5EF4-FFF2-40B4-BE49-F238E27FC236}">
                <a16:creationId xmlns:a16="http://schemas.microsoft.com/office/drawing/2014/main" id="{2E8025A7-5679-0745-6394-DB75F6A59CAB}"/>
              </a:ext>
            </a:extLst>
          </p:cNvPr>
          <p:cNvSpPr>
            <a:spLocks/>
          </p:cNvSpPr>
          <p:nvPr/>
        </p:nvSpPr>
        <p:spPr bwMode="auto">
          <a:xfrm>
            <a:off x="7435986" y="3841023"/>
            <a:ext cx="25400" cy="1997075"/>
          </a:xfrm>
          <a:custGeom>
            <a:avLst/>
            <a:gdLst>
              <a:gd name="T0" fmla="*/ 0 w 16"/>
              <a:gd name="T1" fmla="*/ 0 h 1258"/>
              <a:gd name="T2" fmla="*/ 16 w 16"/>
              <a:gd name="T3" fmla="*/ 0 h 1258"/>
              <a:gd name="T4" fmla="*/ 16 w 16"/>
              <a:gd name="T5" fmla="*/ 1258 h 1258"/>
              <a:gd name="T6" fmla="*/ 0 w 16"/>
              <a:gd name="T7" fmla="*/ 1258 h 1258"/>
              <a:gd name="T8" fmla="*/ 0 w 16"/>
              <a:gd name="T9" fmla="*/ 0 h 1258"/>
              <a:gd name="T10" fmla="*/ 0 w 16"/>
              <a:gd name="T11" fmla="*/ 0 h 1258"/>
            </a:gdLst>
            <a:ahLst/>
            <a:cxnLst>
              <a:cxn ang="0">
                <a:pos x="T0" y="T1"/>
              </a:cxn>
              <a:cxn ang="0">
                <a:pos x="T2" y="T3"/>
              </a:cxn>
              <a:cxn ang="0">
                <a:pos x="T4" y="T5"/>
              </a:cxn>
              <a:cxn ang="0">
                <a:pos x="T6" y="T7"/>
              </a:cxn>
              <a:cxn ang="0">
                <a:pos x="T8" y="T9"/>
              </a:cxn>
              <a:cxn ang="0">
                <a:pos x="T10" y="T11"/>
              </a:cxn>
            </a:cxnLst>
            <a:rect l="0" t="0" r="r" b="b"/>
            <a:pathLst>
              <a:path w="16" h="1258">
                <a:moveTo>
                  <a:pt x="0" y="0"/>
                </a:moveTo>
                <a:lnTo>
                  <a:pt x="16" y="0"/>
                </a:lnTo>
                <a:lnTo>
                  <a:pt x="16" y="1258"/>
                </a:lnTo>
                <a:lnTo>
                  <a:pt x="0" y="1258"/>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8" name="Freeform 177">
            <a:extLst>
              <a:ext uri="{FF2B5EF4-FFF2-40B4-BE49-F238E27FC236}">
                <a16:creationId xmlns:a16="http://schemas.microsoft.com/office/drawing/2014/main" id="{64BD82D8-BF01-3253-640A-4C0FDE48A42C}"/>
              </a:ext>
            </a:extLst>
          </p:cNvPr>
          <p:cNvSpPr>
            <a:spLocks/>
          </p:cNvSpPr>
          <p:nvPr/>
        </p:nvSpPr>
        <p:spPr bwMode="auto">
          <a:xfrm>
            <a:off x="7467736" y="3841023"/>
            <a:ext cx="25400" cy="1997075"/>
          </a:xfrm>
          <a:custGeom>
            <a:avLst/>
            <a:gdLst>
              <a:gd name="T0" fmla="*/ 0 w 16"/>
              <a:gd name="T1" fmla="*/ 0 h 1258"/>
              <a:gd name="T2" fmla="*/ 16 w 16"/>
              <a:gd name="T3" fmla="*/ 0 h 1258"/>
              <a:gd name="T4" fmla="*/ 16 w 16"/>
              <a:gd name="T5" fmla="*/ 1258 h 1258"/>
              <a:gd name="T6" fmla="*/ 0 w 16"/>
              <a:gd name="T7" fmla="*/ 1258 h 1258"/>
              <a:gd name="T8" fmla="*/ 0 w 16"/>
              <a:gd name="T9" fmla="*/ 0 h 1258"/>
              <a:gd name="T10" fmla="*/ 0 w 16"/>
              <a:gd name="T11" fmla="*/ 0 h 1258"/>
            </a:gdLst>
            <a:ahLst/>
            <a:cxnLst>
              <a:cxn ang="0">
                <a:pos x="T0" y="T1"/>
              </a:cxn>
              <a:cxn ang="0">
                <a:pos x="T2" y="T3"/>
              </a:cxn>
              <a:cxn ang="0">
                <a:pos x="T4" y="T5"/>
              </a:cxn>
              <a:cxn ang="0">
                <a:pos x="T6" y="T7"/>
              </a:cxn>
              <a:cxn ang="0">
                <a:pos x="T8" y="T9"/>
              </a:cxn>
              <a:cxn ang="0">
                <a:pos x="T10" y="T11"/>
              </a:cxn>
            </a:cxnLst>
            <a:rect l="0" t="0" r="r" b="b"/>
            <a:pathLst>
              <a:path w="16" h="1258">
                <a:moveTo>
                  <a:pt x="0" y="0"/>
                </a:moveTo>
                <a:lnTo>
                  <a:pt x="16" y="0"/>
                </a:lnTo>
                <a:lnTo>
                  <a:pt x="16" y="1258"/>
                </a:lnTo>
                <a:lnTo>
                  <a:pt x="0" y="1258"/>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9" name="Freeform 178">
            <a:extLst>
              <a:ext uri="{FF2B5EF4-FFF2-40B4-BE49-F238E27FC236}">
                <a16:creationId xmlns:a16="http://schemas.microsoft.com/office/drawing/2014/main" id="{AACE8266-9824-99E6-8C48-899DFA639974}"/>
              </a:ext>
            </a:extLst>
          </p:cNvPr>
          <p:cNvSpPr>
            <a:spLocks/>
          </p:cNvSpPr>
          <p:nvPr/>
        </p:nvSpPr>
        <p:spPr bwMode="auto">
          <a:xfrm>
            <a:off x="7626486" y="3841023"/>
            <a:ext cx="25400" cy="2003425"/>
          </a:xfrm>
          <a:custGeom>
            <a:avLst/>
            <a:gdLst>
              <a:gd name="T0" fmla="*/ 0 w 16"/>
              <a:gd name="T1" fmla="*/ 0 h 1262"/>
              <a:gd name="T2" fmla="*/ 16 w 16"/>
              <a:gd name="T3" fmla="*/ 0 h 1262"/>
              <a:gd name="T4" fmla="*/ 16 w 16"/>
              <a:gd name="T5" fmla="*/ 1262 h 1262"/>
              <a:gd name="T6" fmla="*/ 0 w 16"/>
              <a:gd name="T7" fmla="*/ 1262 h 1262"/>
              <a:gd name="T8" fmla="*/ 0 w 16"/>
              <a:gd name="T9" fmla="*/ 0 h 1262"/>
              <a:gd name="T10" fmla="*/ 0 w 16"/>
              <a:gd name="T11" fmla="*/ 0 h 1262"/>
            </a:gdLst>
            <a:ahLst/>
            <a:cxnLst>
              <a:cxn ang="0">
                <a:pos x="T0" y="T1"/>
              </a:cxn>
              <a:cxn ang="0">
                <a:pos x="T2" y="T3"/>
              </a:cxn>
              <a:cxn ang="0">
                <a:pos x="T4" y="T5"/>
              </a:cxn>
              <a:cxn ang="0">
                <a:pos x="T6" y="T7"/>
              </a:cxn>
              <a:cxn ang="0">
                <a:pos x="T8" y="T9"/>
              </a:cxn>
              <a:cxn ang="0">
                <a:pos x="T10" y="T11"/>
              </a:cxn>
            </a:cxnLst>
            <a:rect l="0" t="0" r="r" b="b"/>
            <a:pathLst>
              <a:path w="16" h="1262">
                <a:moveTo>
                  <a:pt x="0" y="0"/>
                </a:moveTo>
                <a:lnTo>
                  <a:pt x="16" y="0"/>
                </a:lnTo>
                <a:lnTo>
                  <a:pt x="16" y="1262"/>
                </a:lnTo>
                <a:lnTo>
                  <a:pt x="0" y="126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0" name="Freeform 179">
            <a:extLst>
              <a:ext uri="{FF2B5EF4-FFF2-40B4-BE49-F238E27FC236}">
                <a16:creationId xmlns:a16="http://schemas.microsoft.com/office/drawing/2014/main" id="{F2DDA2AC-DFC7-D6A7-EB39-2C76163E57EB}"/>
              </a:ext>
            </a:extLst>
          </p:cNvPr>
          <p:cNvSpPr>
            <a:spLocks/>
          </p:cNvSpPr>
          <p:nvPr/>
        </p:nvSpPr>
        <p:spPr bwMode="auto">
          <a:xfrm>
            <a:off x="7691573" y="3841023"/>
            <a:ext cx="25400" cy="2009775"/>
          </a:xfrm>
          <a:custGeom>
            <a:avLst/>
            <a:gdLst>
              <a:gd name="T0" fmla="*/ 0 w 16"/>
              <a:gd name="T1" fmla="*/ 0 h 1266"/>
              <a:gd name="T2" fmla="*/ 16 w 16"/>
              <a:gd name="T3" fmla="*/ 0 h 1266"/>
              <a:gd name="T4" fmla="*/ 16 w 16"/>
              <a:gd name="T5" fmla="*/ 1266 h 1266"/>
              <a:gd name="T6" fmla="*/ 0 w 16"/>
              <a:gd name="T7" fmla="*/ 1266 h 1266"/>
              <a:gd name="T8" fmla="*/ 0 w 16"/>
              <a:gd name="T9" fmla="*/ 0 h 1266"/>
              <a:gd name="T10" fmla="*/ 0 w 16"/>
              <a:gd name="T11" fmla="*/ 0 h 1266"/>
            </a:gdLst>
            <a:ahLst/>
            <a:cxnLst>
              <a:cxn ang="0">
                <a:pos x="T0" y="T1"/>
              </a:cxn>
              <a:cxn ang="0">
                <a:pos x="T2" y="T3"/>
              </a:cxn>
              <a:cxn ang="0">
                <a:pos x="T4" y="T5"/>
              </a:cxn>
              <a:cxn ang="0">
                <a:pos x="T6" y="T7"/>
              </a:cxn>
              <a:cxn ang="0">
                <a:pos x="T8" y="T9"/>
              </a:cxn>
              <a:cxn ang="0">
                <a:pos x="T10" y="T11"/>
              </a:cxn>
            </a:cxnLst>
            <a:rect l="0" t="0" r="r" b="b"/>
            <a:pathLst>
              <a:path w="16" h="1266">
                <a:moveTo>
                  <a:pt x="0" y="0"/>
                </a:moveTo>
                <a:lnTo>
                  <a:pt x="16" y="0"/>
                </a:lnTo>
                <a:lnTo>
                  <a:pt x="16" y="1266"/>
                </a:lnTo>
                <a:lnTo>
                  <a:pt x="0" y="1266"/>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1" name="Freeform 180">
            <a:extLst>
              <a:ext uri="{FF2B5EF4-FFF2-40B4-BE49-F238E27FC236}">
                <a16:creationId xmlns:a16="http://schemas.microsoft.com/office/drawing/2014/main" id="{9ABADCC8-F9ED-1E25-5737-4BA13C39EBE1}"/>
              </a:ext>
            </a:extLst>
          </p:cNvPr>
          <p:cNvSpPr>
            <a:spLocks/>
          </p:cNvSpPr>
          <p:nvPr/>
        </p:nvSpPr>
        <p:spPr bwMode="auto">
          <a:xfrm>
            <a:off x="7755073" y="3841023"/>
            <a:ext cx="25400" cy="2035175"/>
          </a:xfrm>
          <a:custGeom>
            <a:avLst/>
            <a:gdLst>
              <a:gd name="T0" fmla="*/ 0 w 16"/>
              <a:gd name="T1" fmla="*/ 0 h 1282"/>
              <a:gd name="T2" fmla="*/ 16 w 16"/>
              <a:gd name="T3" fmla="*/ 0 h 1282"/>
              <a:gd name="T4" fmla="*/ 16 w 16"/>
              <a:gd name="T5" fmla="*/ 1282 h 1282"/>
              <a:gd name="T6" fmla="*/ 0 w 16"/>
              <a:gd name="T7" fmla="*/ 1282 h 1282"/>
              <a:gd name="T8" fmla="*/ 0 w 16"/>
              <a:gd name="T9" fmla="*/ 0 h 1282"/>
              <a:gd name="T10" fmla="*/ 0 w 16"/>
              <a:gd name="T11" fmla="*/ 0 h 1282"/>
            </a:gdLst>
            <a:ahLst/>
            <a:cxnLst>
              <a:cxn ang="0">
                <a:pos x="T0" y="T1"/>
              </a:cxn>
              <a:cxn ang="0">
                <a:pos x="T2" y="T3"/>
              </a:cxn>
              <a:cxn ang="0">
                <a:pos x="T4" y="T5"/>
              </a:cxn>
              <a:cxn ang="0">
                <a:pos x="T6" y="T7"/>
              </a:cxn>
              <a:cxn ang="0">
                <a:pos x="T8" y="T9"/>
              </a:cxn>
              <a:cxn ang="0">
                <a:pos x="T10" y="T11"/>
              </a:cxn>
            </a:cxnLst>
            <a:rect l="0" t="0" r="r" b="b"/>
            <a:pathLst>
              <a:path w="16" h="1282">
                <a:moveTo>
                  <a:pt x="0" y="0"/>
                </a:moveTo>
                <a:lnTo>
                  <a:pt x="16" y="0"/>
                </a:lnTo>
                <a:lnTo>
                  <a:pt x="16" y="1282"/>
                </a:lnTo>
                <a:lnTo>
                  <a:pt x="0" y="128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2" name="Freeform 181">
            <a:extLst>
              <a:ext uri="{FF2B5EF4-FFF2-40B4-BE49-F238E27FC236}">
                <a16:creationId xmlns:a16="http://schemas.microsoft.com/office/drawing/2014/main" id="{FE7D9EBE-9844-7747-8FAE-63181C78BBEC}"/>
              </a:ext>
            </a:extLst>
          </p:cNvPr>
          <p:cNvSpPr>
            <a:spLocks/>
          </p:cNvSpPr>
          <p:nvPr/>
        </p:nvSpPr>
        <p:spPr bwMode="auto">
          <a:xfrm>
            <a:off x="7850323" y="3841023"/>
            <a:ext cx="25400" cy="2051050"/>
          </a:xfrm>
          <a:custGeom>
            <a:avLst/>
            <a:gdLst>
              <a:gd name="T0" fmla="*/ 0 w 16"/>
              <a:gd name="T1" fmla="*/ 0 h 1292"/>
              <a:gd name="T2" fmla="*/ 16 w 16"/>
              <a:gd name="T3" fmla="*/ 0 h 1292"/>
              <a:gd name="T4" fmla="*/ 16 w 16"/>
              <a:gd name="T5" fmla="*/ 1292 h 1292"/>
              <a:gd name="T6" fmla="*/ 0 w 16"/>
              <a:gd name="T7" fmla="*/ 1292 h 1292"/>
              <a:gd name="T8" fmla="*/ 0 w 16"/>
              <a:gd name="T9" fmla="*/ 0 h 1292"/>
              <a:gd name="T10" fmla="*/ 0 w 16"/>
              <a:gd name="T11" fmla="*/ 0 h 1292"/>
            </a:gdLst>
            <a:ahLst/>
            <a:cxnLst>
              <a:cxn ang="0">
                <a:pos x="T0" y="T1"/>
              </a:cxn>
              <a:cxn ang="0">
                <a:pos x="T2" y="T3"/>
              </a:cxn>
              <a:cxn ang="0">
                <a:pos x="T4" y="T5"/>
              </a:cxn>
              <a:cxn ang="0">
                <a:pos x="T6" y="T7"/>
              </a:cxn>
              <a:cxn ang="0">
                <a:pos x="T8" y="T9"/>
              </a:cxn>
              <a:cxn ang="0">
                <a:pos x="T10" y="T11"/>
              </a:cxn>
            </a:cxnLst>
            <a:rect l="0" t="0" r="r" b="b"/>
            <a:pathLst>
              <a:path w="16" h="1292">
                <a:moveTo>
                  <a:pt x="0" y="0"/>
                </a:moveTo>
                <a:lnTo>
                  <a:pt x="16" y="0"/>
                </a:lnTo>
                <a:lnTo>
                  <a:pt x="16" y="1292"/>
                </a:lnTo>
                <a:lnTo>
                  <a:pt x="0" y="129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3" name="Freeform 182">
            <a:extLst>
              <a:ext uri="{FF2B5EF4-FFF2-40B4-BE49-F238E27FC236}">
                <a16:creationId xmlns:a16="http://schemas.microsoft.com/office/drawing/2014/main" id="{AF39A87D-15E8-F7E0-C2C0-9EA4F33CFA85}"/>
              </a:ext>
            </a:extLst>
          </p:cNvPr>
          <p:cNvSpPr>
            <a:spLocks/>
          </p:cNvSpPr>
          <p:nvPr/>
        </p:nvSpPr>
        <p:spPr bwMode="auto">
          <a:xfrm>
            <a:off x="7945573" y="3841023"/>
            <a:ext cx="25400" cy="2085975"/>
          </a:xfrm>
          <a:custGeom>
            <a:avLst/>
            <a:gdLst>
              <a:gd name="T0" fmla="*/ 0 w 16"/>
              <a:gd name="T1" fmla="*/ 0 h 1314"/>
              <a:gd name="T2" fmla="*/ 16 w 16"/>
              <a:gd name="T3" fmla="*/ 0 h 1314"/>
              <a:gd name="T4" fmla="*/ 16 w 16"/>
              <a:gd name="T5" fmla="*/ 1314 h 1314"/>
              <a:gd name="T6" fmla="*/ 0 w 16"/>
              <a:gd name="T7" fmla="*/ 1314 h 1314"/>
              <a:gd name="T8" fmla="*/ 0 w 16"/>
              <a:gd name="T9" fmla="*/ 0 h 1314"/>
              <a:gd name="T10" fmla="*/ 0 w 16"/>
              <a:gd name="T11" fmla="*/ 0 h 1314"/>
            </a:gdLst>
            <a:ahLst/>
            <a:cxnLst>
              <a:cxn ang="0">
                <a:pos x="T0" y="T1"/>
              </a:cxn>
              <a:cxn ang="0">
                <a:pos x="T2" y="T3"/>
              </a:cxn>
              <a:cxn ang="0">
                <a:pos x="T4" y="T5"/>
              </a:cxn>
              <a:cxn ang="0">
                <a:pos x="T6" y="T7"/>
              </a:cxn>
              <a:cxn ang="0">
                <a:pos x="T8" y="T9"/>
              </a:cxn>
              <a:cxn ang="0">
                <a:pos x="T10" y="T11"/>
              </a:cxn>
            </a:cxnLst>
            <a:rect l="0" t="0" r="r" b="b"/>
            <a:pathLst>
              <a:path w="16" h="1314">
                <a:moveTo>
                  <a:pt x="0" y="0"/>
                </a:moveTo>
                <a:lnTo>
                  <a:pt x="16" y="0"/>
                </a:lnTo>
                <a:lnTo>
                  <a:pt x="16" y="1314"/>
                </a:lnTo>
                <a:lnTo>
                  <a:pt x="0" y="1314"/>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4" name="Freeform 183">
            <a:extLst>
              <a:ext uri="{FF2B5EF4-FFF2-40B4-BE49-F238E27FC236}">
                <a16:creationId xmlns:a16="http://schemas.microsoft.com/office/drawing/2014/main" id="{5E6A1267-E2AC-4663-F22F-C3133439B874}"/>
              </a:ext>
            </a:extLst>
          </p:cNvPr>
          <p:cNvSpPr>
            <a:spLocks/>
          </p:cNvSpPr>
          <p:nvPr/>
        </p:nvSpPr>
        <p:spPr bwMode="auto">
          <a:xfrm>
            <a:off x="8040823" y="3841023"/>
            <a:ext cx="25400" cy="2120900"/>
          </a:xfrm>
          <a:custGeom>
            <a:avLst/>
            <a:gdLst>
              <a:gd name="T0" fmla="*/ 0 w 16"/>
              <a:gd name="T1" fmla="*/ 0 h 1336"/>
              <a:gd name="T2" fmla="*/ 16 w 16"/>
              <a:gd name="T3" fmla="*/ 0 h 1336"/>
              <a:gd name="T4" fmla="*/ 16 w 16"/>
              <a:gd name="T5" fmla="*/ 1336 h 1336"/>
              <a:gd name="T6" fmla="*/ 0 w 16"/>
              <a:gd name="T7" fmla="*/ 1336 h 1336"/>
              <a:gd name="T8" fmla="*/ 0 w 16"/>
              <a:gd name="T9" fmla="*/ 0 h 1336"/>
              <a:gd name="T10" fmla="*/ 0 w 16"/>
              <a:gd name="T11" fmla="*/ 0 h 1336"/>
            </a:gdLst>
            <a:ahLst/>
            <a:cxnLst>
              <a:cxn ang="0">
                <a:pos x="T0" y="T1"/>
              </a:cxn>
              <a:cxn ang="0">
                <a:pos x="T2" y="T3"/>
              </a:cxn>
              <a:cxn ang="0">
                <a:pos x="T4" y="T5"/>
              </a:cxn>
              <a:cxn ang="0">
                <a:pos x="T6" y="T7"/>
              </a:cxn>
              <a:cxn ang="0">
                <a:pos x="T8" y="T9"/>
              </a:cxn>
              <a:cxn ang="0">
                <a:pos x="T10" y="T11"/>
              </a:cxn>
            </a:cxnLst>
            <a:rect l="0" t="0" r="r" b="b"/>
            <a:pathLst>
              <a:path w="16" h="1336">
                <a:moveTo>
                  <a:pt x="0" y="0"/>
                </a:moveTo>
                <a:lnTo>
                  <a:pt x="16" y="0"/>
                </a:lnTo>
                <a:lnTo>
                  <a:pt x="16" y="1336"/>
                </a:lnTo>
                <a:lnTo>
                  <a:pt x="0" y="1336"/>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5" name="Freeform 184">
            <a:extLst>
              <a:ext uri="{FF2B5EF4-FFF2-40B4-BE49-F238E27FC236}">
                <a16:creationId xmlns:a16="http://schemas.microsoft.com/office/drawing/2014/main" id="{8CDABD15-2FDC-7D28-07DA-E22AEC2037BC}"/>
              </a:ext>
            </a:extLst>
          </p:cNvPr>
          <p:cNvSpPr>
            <a:spLocks/>
          </p:cNvSpPr>
          <p:nvPr/>
        </p:nvSpPr>
        <p:spPr bwMode="auto">
          <a:xfrm>
            <a:off x="8072573"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6" name="Freeform 185">
            <a:extLst>
              <a:ext uri="{FF2B5EF4-FFF2-40B4-BE49-F238E27FC236}">
                <a16:creationId xmlns:a16="http://schemas.microsoft.com/office/drawing/2014/main" id="{629F4044-9985-D272-F894-EFB21654AB2E}"/>
              </a:ext>
            </a:extLst>
          </p:cNvPr>
          <p:cNvSpPr>
            <a:spLocks/>
          </p:cNvSpPr>
          <p:nvPr/>
        </p:nvSpPr>
        <p:spPr bwMode="auto">
          <a:xfrm>
            <a:off x="8104323"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7" name="Freeform 186">
            <a:extLst>
              <a:ext uri="{FF2B5EF4-FFF2-40B4-BE49-F238E27FC236}">
                <a16:creationId xmlns:a16="http://schemas.microsoft.com/office/drawing/2014/main" id="{D1997C75-4831-25A7-2943-E370E6B66F1B}"/>
              </a:ext>
            </a:extLst>
          </p:cNvPr>
          <p:cNvSpPr>
            <a:spLocks/>
          </p:cNvSpPr>
          <p:nvPr/>
        </p:nvSpPr>
        <p:spPr bwMode="auto">
          <a:xfrm>
            <a:off x="8136073" y="3841023"/>
            <a:ext cx="26987" cy="2130425"/>
          </a:xfrm>
          <a:custGeom>
            <a:avLst/>
            <a:gdLst>
              <a:gd name="T0" fmla="*/ 0 w 17"/>
              <a:gd name="T1" fmla="*/ 0 h 1342"/>
              <a:gd name="T2" fmla="*/ 17 w 17"/>
              <a:gd name="T3" fmla="*/ 0 h 1342"/>
              <a:gd name="T4" fmla="*/ 17 w 17"/>
              <a:gd name="T5" fmla="*/ 1342 h 1342"/>
              <a:gd name="T6" fmla="*/ 0 w 17"/>
              <a:gd name="T7" fmla="*/ 1342 h 1342"/>
              <a:gd name="T8" fmla="*/ 0 w 17"/>
              <a:gd name="T9" fmla="*/ 0 h 1342"/>
              <a:gd name="T10" fmla="*/ 0 w 17"/>
              <a:gd name="T11" fmla="*/ 0 h 1342"/>
            </a:gdLst>
            <a:ahLst/>
            <a:cxnLst>
              <a:cxn ang="0">
                <a:pos x="T0" y="T1"/>
              </a:cxn>
              <a:cxn ang="0">
                <a:pos x="T2" y="T3"/>
              </a:cxn>
              <a:cxn ang="0">
                <a:pos x="T4" y="T5"/>
              </a:cxn>
              <a:cxn ang="0">
                <a:pos x="T6" y="T7"/>
              </a:cxn>
              <a:cxn ang="0">
                <a:pos x="T8" y="T9"/>
              </a:cxn>
              <a:cxn ang="0">
                <a:pos x="T10" y="T11"/>
              </a:cxn>
            </a:cxnLst>
            <a:rect l="0" t="0" r="r" b="b"/>
            <a:pathLst>
              <a:path w="17" h="1342">
                <a:moveTo>
                  <a:pt x="0" y="0"/>
                </a:moveTo>
                <a:lnTo>
                  <a:pt x="17" y="0"/>
                </a:lnTo>
                <a:lnTo>
                  <a:pt x="17"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8" name="Freeform 187">
            <a:extLst>
              <a:ext uri="{FF2B5EF4-FFF2-40B4-BE49-F238E27FC236}">
                <a16:creationId xmlns:a16="http://schemas.microsoft.com/office/drawing/2014/main" id="{271643C6-84CB-4821-F1F4-9567F5081B52}"/>
              </a:ext>
            </a:extLst>
          </p:cNvPr>
          <p:cNvSpPr>
            <a:spLocks/>
          </p:cNvSpPr>
          <p:nvPr/>
        </p:nvSpPr>
        <p:spPr bwMode="auto">
          <a:xfrm>
            <a:off x="823291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9" name="Freeform 188">
            <a:extLst>
              <a:ext uri="{FF2B5EF4-FFF2-40B4-BE49-F238E27FC236}">
                <a16:creationId xmlns:a16="http://schemas.microsoft.com/office/drawing/2014/main" id="{DABED387-E8A2-2CBE-7AA6-895B104F284E}"/>
              </a:ext>
            </a:extLst>
          </p:cNvPr>
          <p:cNvSpPr>
            <a:spLocks/>
          </p:cNvSpPr>
          <p:nvPr/>
        </p:nvSpPr>
        <p:spPr bwMode="auto">
          <a:xfrm>
            <a:off x="826466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0" name="Freeform 189">
            <a:extLst>
              <a:ext uri="{FF2B5EF4-FFF2-40B4-BE49-F238E27FC236}">
                <a16:creationId xmlns:a16="http://schemas.microsoft.com/office/drawing/2014/main" id="{41C4CBC7-9F30-3FBB-C648-6637A8A17D53}"/>
              </a:ext>
            </a:extLst>
          </p:cNvPr>
          <p:cNvSpPr>
            <a:spLocks/>
          </p:cNvSpPr>
          <p:nvPr/>
        </p:nvSpPr>
        <p:spPr bwMode="auto">
          <a:xfrm>
            <a:off x="829641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1" name="Freeform 190">
            <a:extLst>
              <a:ext uri="{FF2B5EF4-FFF2-40B4-BE49-F238E27FC236}">
                <a16:creationId xmlns:a16="http://schemas.microsoft.com/office/drawing/2014/main" id="{266D4693-9D9B-CD60-FEBF-0D9650DE3650}"/>
              </a:ext>
            </a:extLst>
          </p:cNvPr>
          <p:cNvSpPr>
            <a:spLocks/>
          </p:cNvSpPr>
          <p:nvPr/>
        </p:nvSpPr>
        <p:spPr bwMode="auto">
          <a:xfrm>
            <a:off x="832816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2" name="Freeform 191">
            <a:extLst>
              <a:ext uri="{FF2B5EF4-FFF2-40B4-BE49-F238E27FC236}">
                <a16:creationId xmlns:a16="http://schemas.microsoft.com/office/drawing/2014/main" id="{3B6B027D-A55E-F3CB-0041-7ADE1AA8DE31}"/>
              </a:ext>
            </a:extLst>
          </p:cNvPr>
          <p:cNvSpPr>
            <a:spLocks/>
          </p:cNvSpPr>
          <p:nvPr/>
        </p:nvSpPr>
        <p:spPr bwMode="auto">
          <a:xfrm>
            <a:off x="845516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3" name="Freeform 192">
            <a:extLst>
              <a:ext uri="{FF2B5EF4-FFF2-40B4-BE49-F238E27FC236}">
                <a16:creationId xmlns:a16="http://schemas.microsoft.com/office/drawing/2014/main" id="{2F461A21-1E24-2C96-70A5-97F7B6121728}"/>
              </a:ext>
            </a:extLst>
          </p:cNvPr>
          <p:cNvSpPr>
            <a:spLocks/>
          </p:cNvSpPr>
          <p:nvPr/>
        </p:nvSpPr>
        <p:spPr bwMode="auto">
          <a:xfrm>
            <a:off x="848691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4" name="Freeform 193">
            <a:extLst>
              <a:ext uri="{FF2B5EF4-FFF2-40B4-BE49-F238E27FC236}">
                <a16:creationId xmlns:a16="http://schemas.microsoft.com/office/drawing/2014/main" id="{5F77BC3D-A827-C932-07EB-809130C00971}"/>
              </a:ext>
            </a:extLst>
          </p:cNvPr>
          <p:cNvSpPr>
            <a:spLocks/>
          </p:cNvSpPr>
          <p:nvPr/>
        </p:nvSpPr>
        <p:spPr bwMode="auto">
          <a:xfrm>
            <a:off x="8582161"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5" name="Freeform 194">
            <a:extLst>
              <a:ext uri="{FF2B5EF4-FFF2-40B4-BE49-F238E27FC236}">
                <a16:creationId xmlns:a16="http://schemas.microsoft.com/office/drawing/2014/main" id="{7254426B-AD18-8195-C26A-D07494B640F8}"/>
              </a:ext>
            </a:extLst>
          </p:cNvPr>
          <p:cNvSpPr>
            <a:spLocks/>
          </p:cNvSpPr>
          <p:nvPr/>
        </p:nvSpPr>
        <p:spPr bwMode="auto">
          <a:xfrm>
            <a:off x="8647248"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6" name="Freeform 195">
            <a:extLst>
              <a:ext uri="{FF2B5EF4-FFF2-40B4-BE49-F238E27FC236}">
                <a16:creationId xmlns:a16="http://schemas.microsoft.com/office/drawing/2014/main" id="{84BB3397-9863-137F-7C44-8723798D4FF1}"/>
              </a:ext>
            </a:extLst>
          </p:cNvPr>
          <p:cNvSpPr>
            <a:spLocks/>
          </p:cNvSpPr>
          <p:nvPr/>
        </p:nvSpPr>
        <p:spPr bwMode="auto">
          <a:xfrm>
            <a:off x="8837748" y="3841023"/>
            <a:ext cx="25400" cy="2130425"/>
          </a:xfrm>
          <a:custGeom>
            <a:avLst/>
            <a:gdLst>
              <a:gd name="T0" fmla="*/ 0 w 16"/>
              <a:gd name="T1" fmla="*/ 0 h 1342"/>
              <a:gd name="T2" fmla="*/ 16 w 16"/>
              <a:gd name="T3" fmla="*/ 0 h 1342"/>
              <a:gd name="T4" fmla="*/ 16 w 16"/>
              <a:gd name="T5" fmla="*/ 1342 h 1342"/>
              <a:gd name="T6" fmla="*/ 0 w 16"/>
              <a:gd name="T7" fmla="*/ 1342 h 1342"/>
              <a:gd name="T8" fmla="*/ 0 w 16"/>
              <a:gd name="T9" fmla="*/ 0 h 1342"/>
              <a:gd name="T10" fmla="*/ 0 w 16"/>
              <a:gd name="T11" fmla="*/ 0 h 1342"/>
            </a:gdLst>
            <a:ahLst/>
            <a:cxnLst>
              <a:cxn ang="0">
                <a:pos x="T0" y="T1"/>
              </a:cxn>
              <a:cxn ang="0">
                <a:pos x="T2" y="T3"/>
              </a:cxn>
              <a:cxn ang="0">
                <a:pos x="T4" y="T5"/>
              </a:cxn>
              <a:cxn ang="0">
                <a:pos x="T6" y="T7"/>
              </a:cxn>
              <a:cxn ang="0">
                <a:pos x="T8" y="T9"/>
              </a:cxn>
              <a:cxn ang="0">
                <a:pos x="T10" y="T11"/>
              </a:cxn>
            </a:cxnLst>
            <a:rect l="0" t="0" r="r" b="b"/>
            <a:pathLst>
              <a:path w="16" h="1342">
                <a:moveTo>
                  <a:pt x="0" y="0"/>
                </a:moveTo>
                <a:lnTo>
                  <a:pt x="16" y="0"/>
                </a:lnTo>
                <a:lnTo>
                  <a:pt x="16" y="1342"/>
                </a:lnTo>
                <a:lnTo>
                  <a:pt x="0" y="1342"/>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7" name="Freeform 196">
            <a:extLst>
              <a:ext uri="{FF2B5EF4-FFF2-40B4-BE49-F238E27FC236}">
                <a16:creationId xmlns:a16="http://schemas.microsoft.com/office/drawing/2014/main" id="{65F71ADB-51DC-F9E8-549F-EEF9748A68E1}"/>
              </a:ext>
            </a:extLst>
          </p:cNvPr>
          <p:cNvSpPr>
            <a:spLocks/>
          </p:cNvSpPr>
          <p:nvPr/>
        </p:nvSpPr>
        <p:spPr bwMode="auto">
          <a:xfrm>
            <a:off x="3103698" y="3841023"/>
            <a:ext cx="28575" cy="1266825"/>
          </a:xfrm>
          <a:custGeom>
            <a:avLst/>
            <a:gdLst>
              <a:gd name="T0" fmla="*/ 0 w 18"/>
              <a:gd name="T1" fmla="*/ 0 h 798"/>
              <a:gd name="T2" fmla="*/ 18 w 18"/>
              <a:gd name="T3" fmla="*/ 0 h 798"/>
              <a:gd name="T4" fmla="*/ 18 w 18"/>
              <a:gd name="T5" fmla="*/ 798 h 798"/>
              <a:gd name="T6" fmla="*/ 0 w 18"/>
              <a:gd name="T7" fmla="*/ 798 h 798"/>
              <a:gd name="T8" fmla="*/ 0 w 18"/>
              <a:gd name="T9" fmla="*/ 0 h 798"/>
              <a:gd name="T10" fmla="*/ 0 w 18"/>
              <a:gd name="T11" fmla="*/ 0 h 798"/>
            </a:gdLst>
            <a:ahLst/>
            <a:cxnLst>
              <a:cxn ang="0">
                <a:pos x="T0" y="T1"/>
              </a:cxn>
              <a:cxn ang="0">
                <a:pos x="T2" y="T3"/>
              </a:cxn>
              <a:cxn ang="0">
                <a:pos x="T4" y="T5"/>
              </a:cxn>
              <a:cxn ang="0">
                <a:pos x="T6" y="T7"/>
              </a:cxn>
              <a:cxn ang="0">
                <a:pos x="T8" y="T9"/>
              </a:cxn>
              <a:cxn ang="0">
                <a:pos x="T10" y="T11"/>
              </a:cxn>
            </a:cxnLst>
            <a:rect l="0" t="0" r="r" b="b"/>
            <a:pathLst>
              <a:path w="18" h="798">
                <a:moveTo>
                  <a:pt x="0" y="0"/>
                </a:moveTo>
                <a:lnTo>
                  <a:pt x="18" y="0"/>
                </a:lnTo>
                <a:lnTo>
                  <a:pt x="18" y="798"/>
                </a:lnTo>
                <a:lnTo>
                  <a:pt x="0" y="798"/>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8" name="Freeform 197">
            <a:extLst>
              <a:ext uri="{FF2B5EF4-FFF2-40B4-BE49-F238E27FC236}">
                <a16:creationId xmlns:a16="http://schemas.microsoft.com/office/drawing/2014/main" id="{08A968D3-5039-6C4B-E260-FCC61A8295F7}"/>
              </a:ext>
            </a:extLst>
          </p:cNvPr>
          <p:cNvSpPr>
            <a:spLocks/>
          </p:cNvSpPr>
          <p:nvPr/>
        </p:nvSpPr>
        <p:spPr bwMode="auto">
          <a:xfrm>
            <a:off x="2816361" y="3841023"/>
            <a:ext cx="28575" cy="1150938"/>
          </a:xfrm>
          <a:custGeom>
            <a:avLst/>
            <a:gdLst>
              <a:gd name="T0" fmla="*/ 0 w 18"/>
              <a:gd name="T1" fmla="*/ 0 h 725"/>
              <a:gd name="T2" fmla="*/ 18 w 18"/>
              <a:gd name="T3" fmla="*/ 0 h 725"/>
              <a:gd name="T4" fmla="*/ 18 w 18"/>
              <a:gd name="T5" fmla="*/ 725 h 725"/>
              <a:gd name="T6" fmla="*/ 0 w 18"/>
              <a:gd name="T7" fmla="*/ 725 h 725"/>
              <a:gd name="T8" fmla="*/ 0 w 18"/>
              <a:gd name="T9" fmla="*/ 0 h 725"/>
              <a:gd name="T10" fmla="*/ 0 w 18"/>
              <a:gd name="T11" fmla="*/ 0 h 725"/>
            </a:gdLst>
            <a:ahLst/>
            <a:cxnLst>
              <a:cxn ang="0">
                <a:pos x="T0" y="T1"/>
              </a:cxn>
              <a:cxn ang="0">
                <a:pos x="T2" y="T3"/>
              </a:cxn>
              <a:cxn ang="0">
                <a:pos x="T4" y="T5"/>
              </a:cxn>
              <a:cxn ang="0">
                <a:pos x="T6" y="T7"/>
              </a:cxn>
              <a:cxn ang="0">
                <a:pos x="T8" y="T9"/>
              </a:cxn>
              <a:cxn ang="0">
                <a:pos x="T10" y="T11"/>
              </a:cxn>
            </a:cxnLst>
            <a:rect l="0" t="0" r="r" b="b"/>
            <a:pathLst>
              <a:path w="18" h="725">
                <a:moveTo>
                  <a:pt x="0" y="0"/>
                </a:moveTo>
                <a:lnTo>
                  <a:pt x="18" y="0"/>
                </a:lnTo>
                <a:lnTo>
                  <a:pt x="18" y="725"/>
                </a:lnTo>
                <a:lnTo>
                  <a:pt x="0" y="725"/>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9" name="Freeform 198">
            <a:extLst>
              <a:ext uri="{FF2B5EF4-FFF2-40B4-BE49-F238E27FC236}">
                <a16:creationId xmlns:a16="http://schemas.microsoft.com/office/drawing/2014/main" id="{A6DED02D-1D60-30C7-A4C9-630E2347BA37}"/>
              </a:ext>
            </a:extLst>
          </p:cNvPr>
          <p:cNvSpPr>
            <a:spLocks/>
          </p:cNvSpPr>
          <p:nvPr/>
        </p:nvSpPr>
        <p:spPr bwMode="auto">
          <a:xfrm>
            <a:off x="3071948" y="3841023"/>
            <a:ext cx="28575" cy="1266825"/>
          </a:xfrm>
          <a:custGeom>
            <a:avLst/>
            <a:gdLst>
              <a:gd name="T0" fmla="*/ 0 w 18"/>
              <a:gd name="T1" fmla="*/ 0 h 798"/>
              <a:gd name="T2" fmla="*/ 18 w 18"/>
              <a:gd name="T3" fmla="*/ 0 h 798"/>
              <a:gd name="T4" fmla="*/ 18 w 18"/>
              <a:gd name="T5" fmla="*/ 798 h 798"/>
              <a:gd name="T6" fmla="*/ 0 w 18"/>
              <a:gd name="T7" fmla="*/ 798 h 798"/>
              <a:gd name="T8" fmla="*/ 0 w 18"/>
              <a:gd name="T9" fmla="*/ 0 h 798"/>
              <a:gd name="T10" fmla="*/ 0 w 18"/>
              <a:gd name="T11" fmla="*/ 0 h 798"/>
            </a:gdLst>
            <a:ahLst/>
            <a:cxnLst>
              <a:cxn ang="0">
                <a:pos x="T0" y="T1"/>
              </a:cxn>
              <a:cxn ang="0">
                <a:pos x="T2" y="T3"/>
              </a:cxn>
              <a:cxn ang="0">
                <a:pos x="T4" y="T5"/>
              </a:cxn>
              <a:cxn ang="0">
                <a:pos x="T6" y="T7"/>
              </a:cxn>
              <a:cxn ang="0">
                <a:pos x="T8" y="T9"/>
              </a:cxn>
              <a:cxn ang="0">
                <a:pos x="T10" y="T11"/>
              </a:cxn>
            </a:cxnLst>
            <a:rect l="0" t="0" r="r" b="b"/>
            <a:pathLst>
              <a:path w="18" h="798">
                <a:moveTo>
                  <a:pt x="0" y="0"/>
                </a:moveTo>
                <a:lnTo>
                  <a:pt x="18" y="0"/>
                </a:lnTo>
                <a:lnTo>
                  <a:pt x="18" y="798"/>
                </a:lnTo>
                <a:lnTo>
                  <a:pt x="0" y="798"/>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0" name="Freeform 199">
            <a:extLst>
              <a:ext uri="{FF2B5EF4-FFF2-40B4-BE49-F238E27FC236}">
                <a16:creationId xmlns:a16="http://schemas.microsoft.com/office/drawing/2014/main" id="{CB8C41C9-01D2-FF67-B4B3-153428EE6D93}"/>
              </a:ext>
            </a:extLst>
          </p:cNvPr>
          <p:cNvSpPr>
            <a:spLocks/>
          </p:cNvSpPr>
          <p:nvPr/>
        </p:nvSpPr>
        <p:spPr bwMode="auto">
          <a:xfrm>
            <a:off x="3167198" y="3841023"/>
            <a:ext cx="28575" cy="1301750"/>
          </a:xfrm>
          <a:custGeom>
            <a:avLst/>
            <a:gdLst>
              <a:gd name="T0" fmla="*/ 0 w 18"/>
              <a:gd name="T1" fmla="*/ 0 h 820"/>
              <a:gd name="T2" fmla="*/ 18 w 18"/>
              <a:gd name="T3" fmla="*/ 0 h 820"/>
              <a:gd name="T4" fmla="*/ 18 w 18"/>
              <a:gd name="T5" fmla="*/ 820 h 820"/>
              <a:gd name="T6" fmla="*/ 0 w 18"/>
              <a:gd name="T7" fmla="*/ 820 h 820"/>
              <a:gd name="T8" fmla="*/ 0 w 18"/>
              <a:gd name="T9" fmla="*/ 0 h 820"/>
              <a:gd name="T10" fmla="*/ 0 w 18"/>
              <a:gd name="T11" fmla="*/ 0 h 820"/>
            </a:gdLst>
            <a:ahLst/>
            <a:cxnLst>
              <a:cxn ang="0">
                <a:pos x="T0" y="T1"/>
              </a:cxn>
              <a:cxn ang="0">
                <a:pos x="T2" y="T3"/>
              </a:cxn>
              <a:cxn ang="0">
                <a:pos x="T4" y="T5"/>
              </a:cxn>
              <a:cxn ang="0">
                <a:pos x="T6" y="T7"/>
              </a:cxn>
              <a:cxn ang="0">
                <a:pos x="T8" y="T9"/>
              </a:cxn>
              <a:cxn ang="0">
                <a:pos x="T10" y="T11"/>
              </a:cxn>
            </a:cxnLst>
            <a:rect l="0" t="0" r="r" b="b"/>
            <a:pathLst>
              <a:path w="18" h="820">
                <a:moveTo>
                  <a:pt x="0" y="0"/>
                </a:moveTo>
                <a:lnTo>
                  <a:pt x="18" y="0"/>
                </a:lnTo>
                <a:lnTo>
                  <a:pt x="18" y="820"/>
                </a:lnTo>
                <a:lnTo>
                  <a:pt x="0" y="820"/>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1" name="Freeform 200">
            <a:extLst>
              <a:ext uri="{FF2B5EF4-FFF2-40B4-BE49-F238E27FC236}">
                <a16:creationId xmlns:a16="http://schemas.microsoft.com/office/drawing/2014/main" id="{80DD5EBB-93D1-192A-C6C9-AF974D641CA7}"/>
              </a:ext>
            </a:extLst>
          </p:cNvPr>
          <p:cNvSpPr>
            <a:spLocks/>
          </p:cNvSpPr>
          <p:nvPr/>
        </p:nvSpPr>
        <p:spPr bwMode="auto">
          <a:xfrm>
            <a:off x="3198948" y="3841023"/>
            <a:ext cx="28575" cy="1301750"/>
          </a:xfrm>
          <a:custGeom>
            <a:avLst/>
            <a:gdLst>
              <a:gd name="T0" fmla="*/ 0 w 18"/>
              <a:gd name="T1" fmla="*/ 0 h 820"/>
              <a:gd name="T2" fmla="*/ 18 w 18"/>
              <a:gd name="T3" fmla="*/ 0 h 820"/>
              <a:gd name="T4" fmla="*/ 18 w 18"/>
              <a:gd name="T5" fmla="*/ 820 h 820"/>
              <a:gd name="T6" fmla="*/ 0 w 18"/>
              <a:gd name="T7" fmla="*/ 820 h 820"/>
              <a:gd name="T8" fmla="*/ 0 w 18"/>
              <a:gd name="T9" fmla="*/ 0 h 820"/>
              <a:gd name="T10" fmla="*/ 0 w 18"/>
              <a:gd name="T11" fmla="*/ 0 h 820"/>
            </a:gdLst>
            <a:ahLst/>
            <a:cxnLst>
              <a:cxn ang="0">
                <a:pos x="T0" y="T1"/>
              </a:cxn>
              <a:cxn ang="0">
                <a:pos x="T2" y="T3"/>
              </a:cxn>
              <a:cxn ang="0">
                <a:pos x="T4" y="T5"/>
              </a:cxn>
              <a:cxn ang="0">
                <a:pos x="T6" y="T7"/>
              </a:cxn>
              <a:cxn ang="0">
                <a:pos x="T8" y="T9"/>
              </a:cxn>
              <a:cxn ang="0">
                <a:pos x="T10" y="T11"/>
              </a:cxn>
            </a:cxnLst>
            <a:rect l="0" t="0" r="r" b="b"/>
            <a:pathLst>
              <a:path w="18" h="820">
                <a:moveTo>
                  <a:pt x="0" y="0"/>
                </a:moveTo>
                <a:lnTo>
                  <a:pt x="18" y="0"/>
                </a:lnTo>
                <a:lnTo>
                  <a:pt x="18" y="820"/>
                </a:lnTo>
                <a:lnTo>
                  <a:pt x="0" y="820"/>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2" name="Freeform 201">
            <a:extLst>
              <a:ext uri="{FF2B5EF4-FFF2-40B4-BE49-F238E27FC236}">
                <a16:creationId xmlns:a16="http://schemas.microsoft.com/office/drawing/2014/main" id="{AC4B91A4-4714-F008-70A8-A09D4D33B123}"/>
              </a:ext>
            </a:extLst>
          </p:cNvPr>
          <p:cNvSpPr>
            <a:spLocks/>
          </p:cNvSpPr>
          <p:nvPr/>
        </p:nvSpPr>
        <p:spPr bwMode="auto">
          <a:xfrm>
            <a:off x="3357698" y="3841023"/>
            <a:ext cx="30162" cy="1343025"/>
          </a:xfrm>
          <a:custGeom>
            <a:avLst/>
            <a:gdLst>
              <a:gd name="T0" fmla="*/ 0 w 19"/>
              <a:gd name="T1" fmla="*/ 0 h 846"/>
              <a:gd name="T2" fmla="*/ 19 w 19"/>
              <a:gd name="T3" fmla="*/ 0 h 846"/>
              <a:gd name="T4" fmla="*/ 19 w 19"/>
              <a:gd name="T5" fmla="*/ 846 h 846"/>
              <a:gd name="T6" fmla="*/ 0 w 19"/>
              <a:gd name="T7" fmla="*/ 846 h 846"/>
              <a:gd name="T8" fmla="*/ 0 w 19"/>
              <a:gd name="T9" fmla="*/ 0 h 846"/>
              <a:gd name="T10" fmla="*/ 0 w 19"/>
              <a:gd name="T11" fmla="*/ 0 h 846"/>
            </a:gdLst>
            <a:ahLst/>
            <a:cxnLst>
              <a:cxn ang="0">
                <a:pos x="T0" y="T1"/>
              </a:cxn>
              <a:cxn ang="0">
                <a:pos x="T2" y="T3"/>
              </a:cxn>
              <a:cxn ang="0">
                <a:pos x="T4" y="T5"/>
              </a:cxn>
              <a:cxn ang="0">
                <a:pos x="T6" y="T7"/>
              </a:cxn>
              <a:cxn ang="0">
                <a:pos x="T8" y="T9"/>
              </a:cxn>
              <a:cxn ang="0">
                <a:pos x="T10" y="T11"/>
              </a:cxn>
            </a:cxnLst>
            <a:rect l="0" t="0" r="r" b="b"/>
            <a:pathLst>
              <a:path w="19" h="846">
                <a:moveTo>
                  <a:pt x="0" y="0"/>
                </a:moveTo>
                <a:lnTo>
                  <a:pt x="19" y="0"/>
                </a:lnTo>
                <a:lnTo>
                  <a:pt x="19" y="846"/>
                </a:lnTo>
                <a:lnTo>
                  <a:pt x="0" y="846"/>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3" name="Freeform 202">
            <a:extLst>
              <a:ext uri="{FF2B5EF4-FFF2-40B4-BE49-F238E27FC236}">
                <a16:creationId xmlns:a16="http://schemas.microsoft.com/office/drawing/2014/main" id="{4A868195-450C-5801-2C66-0E01E17A0D70}"/>
              </a:ext>
            </a:extLst>
          </p:cNvPr>
          <p:cNvSpPr>
            <a:spLocks/>
          </p:cNvSpPr>
          <p:nvPr/>
        </p:nvSpPr>
        <p:spPr bwMode="auto">
          <a:xfrm>
            <a:off x="3645036" y="3841023"/>
            <a:ext cx="28575" cy="1403350"/>
          </a:xfrm>
          <a:custGeom>
            <a:avLst/>
            <a:gdLst>
              <a:gd name="T0" fmla="*/ 0 w 18"/>
              <a:gd name="T1" fmla="*/ 0 h 884"/>
              <a:gd name="T2" fmla="*/ 18 w 18"/>
              <a:gd name="T3" fmla="*/ 0 h 884"/>
              <a:gd name="T4" fmla="*/ 18 w 18"/>
              <a:gd name="T5" fmla="*/ 884 h 884"/>
              <a:gd name="T6" fmla="*/ 0 w 18"/>
              <a:gd name="T7" fmla="*/ 884 h 884"/>
              <a:gd name="T8" fmla="*/ 0 w 18"/>
              <a:gd name="T9" fmla="*/ 0 h 884"/>
              <a:gd name="T10" fmla="*/ 0 w 18"/>
              <a:gd name="T11" fmla="*/ 0 h 884"/>
            </a:gdLst>
            <a:ahLst/>
            <a:cxnLst>
              <a:cxn ang="0">
                <a:pos x="T0" y="T1"/>
              </a:cxn>
              <a:cxn ang="0">
                <a:pos x="T2" y="T3"/>
              </a:cxn>
              <a:cxn ang="0">
                <a:pos x="T4" y="T5"/>
              </a:cxn>
              <a:cxn ang="0">
                <a:pos x="T6" y="T7"/>
              </a:cxn>
              <a:cxn ang="0">
                <a:pos x="T8" y="T9"/>
              </a:cxn>
              <a:cxn ang="0">
                <a:pos x="T10" y="T11"/>
              </a:cxn>
            </a:cxnLst>
            <a:rect l="0" t="0" r="r" b="b"/>
            <a:pathLst>
              <a:path w="18" h="884">
                <a:moveTo>
                  <a:pt x="0" y="0"/>
                </a:moveTo>
                <a:lnTo>
                  <a:pt x="18" y="0"/>
                </a:lnTo>
                <a:lnTo>
                  <a:pt x="18" y="884"/>
                </a:lnTo>
                <a:lnTo>
                  <a:pt x="0" y="884"/>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4" name="Freeform 203">
            <a:extLst>
              <a:ext uri="{FF2B5EF4-FFF2-40B4-BE49-F238E27FC236}">
                <a16:creationId xmlns:a16="http://schemas.microsoft.com/office/drawing/2014/main" id="{2A388C31-B93C-0CCC-E8D8-15F45C3E9CA7}"/>
              </a:ext>
            </a:extLst>
          </p:cNvPr>
          <p:cNvSpPr>
            <a:spLocks/>
          </p:cNvSpPr>
          <p:nvPr/>
        </p:nvSpPr>
        <p:spPr bwMode="auto">
          <a:xfrm>
            <a:off x="3900623" y="3841023"/>
            <a:ext cx="28575" cy="1450975"/>
          </a:xfrm>
          <a:custGeom>
            <a:avLst/>
            <a:gdLst>
              <a:gd name="T0" fmla="*/ 0 w 18"/>
              <a:gd name="T1" fmla="*/ 0 h 914"/>
              <a:gd name="T2" fmla="*/ 18 w 18"/>
              <a:gd name="T3" fmla="*/ 0 h 914"/>
              <a:gd name="T4" fmla="*/ 18 w 18"/>
              <a:gd name="T5" fmla="*/ 914 h 914"/>
              <a:gd name="T6" fmla="*/ 0 w 18"/>
              <a:gd name="T7" fmla="*/ 914 h 914"/>
              <a:gd name="T8" fmla="*/ 0 w 18"/>
              <a:gd name="T9" fmla="*/ 0 h 914"/>
              <a:gd name="T10" fmla="*/ 0 w 18"/>
              <a:gd name="T11" fmla="*/ 0 h 914"/>
            </a:gdLst>
            <a:ahLst/>
            <a:cxnLst>
              <a:cxn ang="0">
                <a:pos x="T0" y="T1"/>
              </a:cxn>
              <a:cxn ang="0">
                <a:pos x="T2" y="T3"/>
              </a:cxn>
              <a:cxn ang="0">
                <a:pos x="T4" y="T5"/>
              </a:cxn>
              <a:cxn ang="0">
                <a:pos x="T6" y="T7"/>
              </a:cxn>
              <a:cxn ang="0">
                <a:pos x="T8" y="T9"/>
              </a:cxn>
              <a:cxn ang="0">
                <a:pos x="T10" y="T11"/>
              </a:cxn>
            </a:cxnLst>
            <a:rect l="0" t="0" r="r" b="b"/>
            <a:pathLst>
              <a:path w="18" h="914">
                <a:moveTo>
                  <a:pt x="0" y="0"/>
                </a:moveTo>
                <a:lnTo>
                  <a:pt x="18" y="0"/>
                </a:lnTo>
                <a:lnTo>
                  <a:pt x="18" y="914"/>
                </a:lnTo>
                <a:lnTo>
                  <a:pt x="0" y="914"/>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5" name="Freeform 204">
            <a:extLst>
              <a:ext uri="{FF2B5EF4-FFF2-40B4-BE49-F238E27FC236}">
                <a16:creationId xmlns:a16="http://schemas.microsoft.com/office/drawing/2014/main" id="{30C5F7A6-795E-1773-2206-23AC7FD9D5A1}"/>
              </a:ext>
            </a:extLst>
          </p:cNvPr>
          <p:cNvSpPr>
            <a:spLocks/>
          </p:cNvSpPr>
          <p:nvPr/>
        </p:nvSpPr>
        <p:spPr bwMode="auto">
          <a:xfrm>
            <a:off x="4027623" y="3841023"/>
            <a:ext cx="28575" cy="1473200"/>
          </a:xfrm>
          <a:custGeom>
            <a:avLst/>
            <a:gdLst>
              <a:gd name="T0" fmla="*/ 0 w 18"/>
              <a:gd name="T1" fmla="*/ 0 h 928"/>
              <a:gd name="T2" fmla="*/ 18 w 18"/>
              <a:gd name="T3" fmla="*/ 0 h 928"/>
              <a:gd name="T4" fmla="*/ 18 w 18"/>
              <a:gd name="T5" fmla="*/ 928 h 928"/>
              <a:gd name="T6" fmla="*/ 0 w 18"/>
              <a:gd name="T7" fmla="*/ 928 h 928"/>
              <a:gd name="T8" fmla="*/ 0 w 18"/>
              <a:gd name="T9" fmla="*/ 0 h 928"/>
              <a:gd name="T10" fmla="*/ 0 w 18"/>
              <a:gd name="T11" fmla="*/ 0 h 928"/>
            </a:gdLst>
            <a:ahLst/>
            <a:cxnLst>
              <a:cxn ang="0">
                <a:pos x="T0" y="T1"/>
              </a:cxn>
              <a:cxn ang="0">
                <a:pos x="T2" y="T3"/>
              </a:cxn>
              <a:cxn ang="0">
                <a:pos x="T4" y="T5"/>
              </a:cxn>
              <a:cxn ang="0">
                <a:pos x="T6" y="T7"/>
              </a:cxn>
              <a:cxn ang="0">
                <a:pos x="T8" y="T9"/>
              </a:cxn>
              <a:cxn ang="0">
                <a:pos x="T10" y="T11"/>
              </a:cxn>
            </a:cxnLst>
            <a:rect l="0" t="0" r="r" b="b"/>
            <a:pathLst>
              <a:path w="18" h="928">
                <a:moveTo>
                  <a:pt x="0" y="0"/>
                </a:moveTo>
                <a:lnTo>
                  <a:pt x="18" y="0"/>
                </a:lnTo>
                <a:lnTo>
                  <a:pt x="18" y="928"/>
                </a:lnTo>
                <a:lnTo>
                  <a:pt x="0" y="928"/>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6" name="Freeform 206">
            <a:extLst>
              <a:ext uri="{FF2B5EF4-FFF2-40B4-BE49-F238E27FC236}">
                <a16:creationId xmlns:a16="http://schemas.microsoft.com/office/drawing/2014/main" id="{DD22F6CB-7976-2000-1931-A65998E8B334}"/>
              </a:ext>
            </a:extLst>
          </p:cNvPr>
          <p:cNvSpPr>
            <a:spLocks/>
          </p:cNvSpPr>
          <p:nvPr/>
        </p:nvSpPr>
        <p:spPr bwMode="auto">
          <a:xfrm>
            <a:off x="4122873" y="3841023"/>
            <a:ext cx="25400" cy="1473200"/>
          </a:xfrm>
          <a:custGeom>
            <a:avLst/>
            <a:gdLst>
              <a:gd name="T0" fmla="*/ 0 w 16"/>
              <a:gd name="T1" fmla="*/ 0 h 928"/>
              <a:gd name="T2" fmla="*/ 16 w 16"/>
              <a:gd name="T3" fmla="*/ 0 h 928"/>
              <a:gd name="T4" fmla="*/ 16 w 16"/>
              <a:gd name="T5" fmla="*/ 928 h 928"/>
              <a:gd name="T6" fmla="*/ 0 w 16"/>
              <a:gd name="T7" fmla="*/ 928 h 928"/>
              <a:gd name="T8" fmla="*/ 0 w 16"/>
              <a:gd name="T9" fmla="*/ 0 h 928"/>
              <a:gd name="T10" fmla="*/ 0 w 16"/>
              <a:gd name="T11" fmla="*/ 0 h 928"/>
            </a:gdLst>
            <a:ahLst/>
            <a:cxnLst>
              <a:cxn ang="0">
                <a:pos x="T0" y="T1"/>
              </a:cxn>
              <a:cxn ang="0">
                <a:pos x="T2" y="T3"/>
              </a:cxn>
              <a:cxn ang="0">
                <a:pos x="T4" y="T5"/>
              </a:cxn>
              <a:cxn ang="0">
                <a:pos x="T6" y="T7"/>
              </a:cxn>
              <a:cxn ang="0">
                <a:pos x="T8" y="T9"/>
              </a:cxn>
              <a:cxn ang="0">
                <a:pos x="T10" y="T11"/>
              </a:cxn>
            </a:cxnLst>
            <a:rect l="0" t="0" r="r" b="b"/>
            <a:pathLst>
              <a:path w="16" h="928">
                <a:moveTo>
                  <a:pt x="0" y="0"/>
                </a:moveTo>
                <a:lnTo>
                  <a:pt x="16" y="0"/>
                </a:lnTo>
                <a:lnTo>
                  <a:pt x="16" y="928"/>
                </a:lnTo>
                <a:lnTo>
                  <a:pt x="0" y="928"/>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7" name="Freeform 207">
            <a:extLst>
              <a:ext uri="{FF2B5EF4-FFF2-40B4-BE49-F238E27FC236}">
                <a16:creationId xmlns:a16="http://schemas.microsoft.com/office/drawing/2014/main" id="{592798A8-B5D2-680B-C96A-378E20DCBD3C}"/>
              </a:ext>
            </a:extLst>
          </p:cNvPr>
          <p:cNvSpPr>
            <a:spLocks/>
          </p:cNvSpPr>
          <p:nvPr/>
        </p:nvSpPr>
        <p:spPr bwMode="auto">
          <a:xfrm>
            <a:off x="4154623" y="3841023"/>
            <a:ext cx="25400" cy="1482725"/>
          </a:xfrm>
          <a:custGeom>
            <a:avLst/>
            <a:gdLst>
              <a:gd name="T0" fmla="*/ 0 w 16"/>
              <a:gd name="T1" fmla="*/ 0 h 934"/>
              <a:gd name="T2" fmla="*/ 16 w 16"/>
              <a:gd name="T3" fmla="*/ 0 h 934"/>
              <a:gd name="T4" fmla="*/ 16 w 16"/>
              <a:gd name="T5" fmla="*/ 934 h 934"/>
              <a:gd name="T6" fmla="*/ 0 w 16"/>
              <a:gd name="T7" fmla="*/ 934 h 934"/>
              <a:gd name="T8" fmla="*/ 0 w 16"/>
              <a:gd name="T9" fmla="*/ 0 h 934"/>
              <a:gd name="T10" fmla="*/ 0 w 16"/>
              <a:gd name="T11" fmla="*/ 0 h 934"/>
            </a:gdLst>
            <a:ahLst/>
            <a:cxnLst>
              <a:cxn ang="0">
                <a:pos x="T0" y="T1"/>
              </a:cxn>
              <a:cxn ang="0">
                <a:pos x="T2" y="T3"/>
              </a:cxn>
              <a:cxn ang="0">
                <a:pos x="T4" y="T5"/>
              </a:cxn>
              <a:cxn ang="0">
                <a:pos x="T6" y="T7"/>
              </a:cxn>
              <a:cxn ang="0">
                <a:pos x="T8" y="T9"/>
              </a:cxn>
              <a:cxn ang="0">
                <a:pos x="T10" y="T11"/>
              </a:cxn>
            </a:cxnLst>
            <a:rect l="0" t="0" r="r" b="b"/>
            <a:pathLst>
              <a:path w="16" h="934">
                <a:moveTo>
                  <a:pt x="0" y="0"/>
                </a:moveTo>
                <a:lnTo>
                  <a:pt x="16" y="0"/>
                </a:lnTo>
                <a:lnTo>
                  <a:pt x="16" y="934"/>
                </a:lnTo>
                <a:lnTo>
                  <a:pt x="0" y="934"/>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8" name="Freeform 208">
            <a:extLst>
              <a:ext uri="{FF2B5EF4-FFF2-40B4-BE49-F238E27FC236}">
                <a16:creationId xmlns:a16="http://schemas.microsoft.com/office/drawing/2014/main" id="{FBC2D1EF-7B31-1DF8-DE12-7C4C913CBD1B}"/>
              </a:ext>
            </a:extLst>
          </p:cNvPr>
          <p:cNvSpPr>
            <a:spLocks/>
          </p:cNvSpPr>
          <p:nvPr/>
        </p:nvSpPr>
        <p:spPr bwMode="auto">
          <a:xfrm>
            <a:off x="4186373" y="3841023"/>
            <a:ext cx="25400" cy="1489075"/>
          </a:xfrm>
          <a:custGeom>
            <a:avLst/>
            <a:gdLst>
              <a:gd name="T0" fmla="*/ 0 w 16"/>
              <a:gd name="T1" fmla="*/ 0 h 938"/>
              <a:gd name="T2" fmla="*/ 16 w 16"/>
              <a:gd name="T3" fmla="*/ 0 h 938"/>
              <a:gd name="T4" fmla="*/ 16 w 16"/>
              <a:gd name="T5" fmla="*/ 938 h 938"/>
              <a:gd name="T6" fmla="*/ 0 w 16"/>
              <a:gd name="T7" fmla="*/ 938 h 938"/>
              <a:gd name="T8" fmla="*/ 0 w 16"/>
              <a:gd name="T9" fmla="*/ 0 h 938"/>
              <a:gd name="T10" fmla="*/ 0 w 16"/>
              <a:gd name="T11" fmla="*/ 0 h 938"/>
            </a:gdLst>
            <a:ahLst/>
            <a:cxnLst>
              <a:cxn ang="0">
                <a:pos x="T0" y="T1"/>
              </a:cxn>
              <a:cxn ang="0">
                <a:pos x="T2" y="T3"/>
              </a:cxn>
              <a:cxn ang="0">
                <a:pos x="T4" y="T5"/>
              </a:cxn>
              <a:cxn ang="0">
                <a:pos x="T6" y="T7"/>
              </a:cxn>
              <a:cxn ang="0">
                <a:pos x="T8" y="T9"/>
              </a:cxn>
              <a:cxn ang="0">
                <a:pos x="T10" y="T11"/>
              </a:cxn>
            </a:cxnLst>
            <a:rect l="0" t="0" r="r" b="b"/>
            <a:pathLst>
              <a:path w="16" h="938">
                <a:moveTo>
                  <a:pt x="0" y="0"/>
                </a:moveTo>
                <a:lnTo>
                  <a:pt x="16" y="0"/>
                </a:lnTo>
                <a:lnTo>
                  <a:pt x="16" y="938"/>
                </a:lnTo>
                <a:lnTo>
                  <a:pt x="0" y="938"/>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9" name="Freeform 209">
            <a:extLst>
              <a:ext uri="{FF2B5EF4-FFF2-40B4-BE49-F238E27FC236}">
                <a16:creationId xmlns:a16="http://schemas.microsoft.com/office/drawing/2014/main" id="{810F5797-7118-6C68-9F79-23BCC4CF9F8E}"/>
              </a:ext>
            </a:extLst>
          </p:cNvPr>
          <p:cNvSpPr>
            <a:spLocks/>
          </p:cNvSpPr>
          <p:nvPr/>
        </p:nvSpPr>
        <p:spPr bwMode="auto">
          <a:xfrm>
            <a:off x="4249873" y="3841023"/>
            <a:ext cx="25400" cy="1492250"/>
          </a:xfrm>
          <a:custGeom>
            <a:avLst/>
            <a:gdLst>
              <a:gd name="T0" fmla="*/ 0 w 16"/>
              <a:gd name="T1" fmla="*/ 0 h 940"/>
              <a:gd name="T2" fmla="*/ 16 w 16"/>
              <a:gd name="T3" fmla="*/ 0 h 940"/>
              <a:gd name="T4" fmla="*/ 16 w 16"/>
              <a:gd name="T5" fmla="*/ 940 h 940"/>
              <a:gd name="T6" fmla="*/ 0 w 16"/>
              <a:gd name="T7" fmla="*/ 940 h 940"/>
              <a:gd name="T8" fmla="*/ 0 w 16"/>
              <a:gd name="T9" fmla="*/ 0 h 940"/>
              <a:gd name="T10" fmla="*/ 0 w 16"/>
              <a:gd name="T11" fmla="*/ 0 h 940"/>
            </a:gdLst>
            <a:ahLst/>
            <a:cxnLst>
              <a:cxn ang="0">
                <a:pos x="T0" y="T1"/>
              </a:cxn>
              <a:cxn ang="0">
                <a:pos x="T2" y="T3"/>
              </a:cxn>
              <a:cxn ang="0">
                <a:pos x="T4" y="T5"/>
              </a:cxn>
              <a:cxn ang="0">
                <a:pos x="T6" y="T7"/>
              </a:cxn>
              <a:cxn ang="0">
                <a:pos x="T8" y="T9"/>
              </a:cxn>
              <a:cxn ang="0">
                <a:pos x="T10" y="T11"/>
              </a:cxn>
            </a:cxnLst>
            <a:rect l="0" t="0" r="r" b="b"/>
            <a:pathLst>
              <a:path w="16" h="940">
                <a:moveTo>
                  <a:pt x="0" y="0"/>
                </a:moveTo>
                <a:lnTo>
                  <a:pt x="16" y="0"/>
                </a:lnTo>
                <a:lnTo>
                  <a:pt x="16" y="940"/>
                </a:lnTo>
                <a:lnTo>
                  <a:pt x="0" y="940"/>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0" name="Freeform 210">
            <a:extLst>
              <a:ext uri="{FF2B5EF4-FFF2-40B4-BE49-F238E27FC236}">
                <a16:creationId xmlns:a16="http://schemas.microsoft.com/office/drawing/2014/main" id="{42F31F89-6306-3E51-0005-039D04FCDFF4}"/>
              </a:ext>
            </a:extLst>
          </p:cNvPr>
          <p:cNvSpPr>
            <a:spLocks/>
          </p:cNvSpPr>
          <p:nvPr/>
        </p:nvSpPr>
        <p:spPr bwMode="auto">
          <a:xfrm>
            <a:off x="4281623" y="3841023"/>
            <a:ext cx="25400" cy="1492250"/>
          </a:xfrm>
          <a:custGeom>
            <a:avLst/>
            <a:gdLst>
              <a:gd name="T0" fmla="*/ 0 w 16"/>
              <a:gd name="T1" fmla="*/ 0 h 940"/>
              <a:gd name="T2" fmla="*/ 16 w 16"/>
              <a:gd name="T3" fmla="*/ 0 h 940"/>
              <a:gd name="T4" fmla="*/ 16 w 16"/>
              <a:gd name="T5" fmla="*/ 940 h 940"/>
              <a:gd name="T6" fmla="*/ 0 w 16"/>
              <a:gd name="T7" fmla="*/ 940 h 940"/>
              <a:gd name="T8" fmla="*/ 0 w 16"/>
              <a:gd name="T9" fmla="*/ 0 h 940"/>
              <a:gd name="T10" fmla="*/ 0 w 16"/>
              <a:gd name="T11" fmla="*/ 0 h 940"/>
            </a:gdLst>
            <a:ahLst/>
            <a:cxnLst>
              <a:cxn ang="0">
                <a:pos x="T0" y="T1"/>
              </a:cxn>
              <a:cxn ang="0">
                <a:pos x="T2" y="T3"/>
              </a:cxn>
              <a:cxn ang="0">
                <a:pos x="T4" y="T5"/>
              </a:cxn>
              <a:cxn ang="0">
                <a:pos x="T6" y="T7"/>
              </a:cxn>
              <a:cxn ang="0">
                <a:pos x="T8" y="T9"/>
              </a:cxn>
              <a:cxn ang="0">
                <a:pos x="T10" y="T11"/>
              </a:cxn>
            </a:cxnLst>
            <a:rect l="0" t="0" r="r" b="b"/>
            <a:pathLst>
              <a:path w="16" h="940">
                <a:moveTo>
                  <a:pt x="0" y="0"/>
                </a:moveTo>
                <a:lnTo>
                  <a:pt x="16" y="0"/>
                </a:lnTo>
                <a:lnTo>
                  <a:pt x="16" y="940"/>
                </a:lnTo>
                <a:lnTo>
                  <a:pt x="0" y="940"/>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1" name="Freeform 211">
            <a:extLst>
              <a:ext uri="{FF2B5EF4-FFF2-40B4-BE49-F238E27FC236}">
                <a16:creationId xmlns:a16="http://schemas.microsoft.com/office/drawing/2014/main" id="{A591F380-1B23-12AD-C17F-B876319F9554}"/>
              </a:ext>
            </a:extLst>
          </p:cNvPr>
          <p:cNvSpPr>
            <a:spLocks/>
          </p:cNvSpPr>
          <p:nvPr/>
        </p:nvSpPr>
        <p:spPr bwMode="auto">
          <a:xfrm>
            <a:off x="4313373" y="3841023"/>
            <a:ext cx="26987" cy="1492250"/>
          </a:xfrm>
          <a:custGeom>
            <a:avLst/>
            <a:gdLst>
              <a:gd name="T0" fmla="*/ 0 w 17"/>
              <a:gd name="T1" fmla="*/ 0 h 940"/>
              <a:gd name="T2" fmla="*/ 17 w 17"/>
              <a:gd name="T3" fmla="*/ 0 h 940"/>
              <a:gd name="T4" fmla="*/ 17 w 17"/>
              <a:gd name="T5" fmla="*/ 940 h 940"/>
              <a:gd name="T6" fmla="*/ 0 w 17"/>
              <a:gd name="T7" fmla="*/ 940 h 940"/>
              <a:gd name="T8" fmla="*/ 0 w 17"/>
              <a:gd name="T9" fmla="*/ 0 h 940"/>
              <a:gd name="T10" fmla="*/ 0 w 17"/>
              <a:gd name="T11" fmla="*/ 0 h 940"/>
            </a:gdLst>
            <a:ahLst/>
            <a:cxnLst>
              <a:cxn ang="0">
                <a:pos x="T0" y="T1"/>
              </a:cxn>
              <a:cxn ang="0">
                <a:pos x="T2" y="T3"/>
              </a:cxn>
              <a:cxn ang="0">
                <a:pos x="T4" y="T5"/>
              </a:cxn>
              <a:cxn ang="0">
                <a:pos x="T6" y="T7"/>
              </a:cxn>
              <a:cxn ang="0">
                <a:pos x="T8" y="T9"/>
              </a:cxn>
              <a:cxn ang="0">
                <a:pos x="T10" y="T11"/>
              </a:cxn>
            </a:cxnLst>
            <a:rect l="0" t="0" r="r" b="b"/>
            <a:pathLst>
              <a:path w="17" h="940">
                <a:moveTo>
                  <a:pt x="0" y="0"/>
                </a:moveTo>
                <a:lnTo>
                  <a:pt x="17" y="0"/>
                </a:lnTo>
                <a:lnTo>
                  <a:pt x="17" y="940"/>
                </a:lnTo>
                <a:lnTo>
                  <a:pt x="0" y="940"/>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2" name="Freeform 212">
            <a:extLst>
              <a:ext uri="{FF2B5EF4-FFF2-40B4-BE49-F238E27FC236}">
                <a16:creationId xmlns:a16="http://schemas.microsoft.com/office/drawing/2014/main" id="{6CC560F7-AA0C-5C2C-2F3B-F2A895B6DD20}"/>
              </a:ext>
            </a:extLst>
          </p:cNvPr>
          <p:cNvSpPr>
            <a:spLocks/>
          </p:cNvSpPr>
          <p:nvPr/>
        </p:nvSpPr>
        <p:spPr bwMode="auto">
          <a:xfrm>
            <a:off x="4505461" y="3841023"/>
            <a:ext cx="25400" cy="1549400"/>
          </a:xfrm>
          <a:custGeom>
            <a:avLst/>
            <a:gdLst>
              <a:gd name="T0" fmla="*/ 0 w 16"/>
              <a:gd name="T1" fmla="*/ 0 h 976"/>
              <a:gd name="T2" fmla="*/ 16 w 16"/>
              <a:gd name="T3" fmla="*/ 0 h 976"/>
              <a:gd name="T4" fmla="*/ 16 w 16"/>
              <a:gd name="T5" fmla="*/ 976 h 976"/>
              <a:gd name="T6" fmla="*/ 0 w 16"/>
              <a:gd name="T7" fmla="*/ 976 h 976"/>
              <a:gd name="T8" fmla="*/ 0 w 16"/>
              <a:gd name="T9" fmla="*/ 0 h 976"/>
              <a:gd name="T10" fmla="*/ 0 w 16"/>
              <a:gd name="T11" fmla="*/ 0 h 976"/>
            </a:gdLst>
            <a:ahLst/>
            <a:cxnLst>
              <a:cxn ang="0">
                <a:pos x="T0" y="T1"/>
              </a:cxn>
              <a:cxn ang="0">
                <a:pos x="T2" y="T3"/>
              </a:cxn>
              <a:cxn ang="0">
                <a:pos x="T4" y="T5"/>
              </a:cxn>
              <a:cxn ang="0">
                <a:pos x="T6" y="T7"/>
              </a:cxn>
              <a:cxn ang="0">
                <a:pos x="T8" y="T9"/>
              </a:cxn>
              <a:cxn ang="0">
                <a:pos x="T10" y="T11"/>
              </a:cxn>
            </a:cxnLst>
            <a:rect l="0" t="0" r="r" b="b"/>
            <a:pathLst>
              <a:path w="16" h="976">
                <a:moveTo>
                  <a:pt x="0" y="0"/>
                </a:moveTo>
                <a:lnTo>
                  <a:pt x="16" y="0"/>
                </a:lnTo>
                <a:lnTo>
                  <a:pt x="16" y="976"/>
                </a:lnTo>
                <a:lnTo>
                  <a:pt x="0" y="976"/>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3" name="Freeform 213">
            <a:extLst>
              <a:ext uri="{FF2B5EF4-FFF2-40B4-BE49-F238E27FC236}">
                <a16:creationId xmlns:a16="http://schemas.microsoft.com/office/drawing/2014/main" id="{32BE20D0-882D-7E61-DEC9-5C1CC04AEB2A}"/>
              </a:ext>
            </a:extLst>
          </p:cNvPr>
          <p:cNvSpPr>
            <a:spLocks/>
          </p:cNvSpPr>
          <p:nvPr/>
        </p:nvSpPr>
        <p:spPr bwMode="auto">
          <a:xfrm>
            <a:off x="4919798" y="3841023"/>
            <a:ext cx="25400" cy="1611313"/>
          </a:xfrm>
          <a:custGeom>
            <a:avLst/>
            <a:gdLst>
              <a:gd name="T0" fmla="*/ 0 w 16"/>
              <a:gd name="T1" fmla="*/ 0 h 1015"/>
              <a:gd name="T2" fmla="*/ 16 w 16"/>
              <a:gd name="T3" fmla="*/ 0 h 1015"/>
              <a:gd name="T4" fmla="*/ 16 w 16"/>
              <a:gd name="T5" fmla="*/ 1015 h 1015"/>
              <a:gd name="T6" fmla="*/ 0 w 16"/>
              <a:gd name="T7" fmla="*/ 1015 h 1015"/>
              <a:gd name="T8" fmla="*/ 0 w 16"/>
              <a:gd name="T9" fmla="*/ 0 h 1015"/>
              <a:gd name="T10" fmla="*/ 0 w 16"/>
              <a:gd name="T11" fmla="*/ 0 h 1015"/>
            </a:gdLst>
            <a:ahLst/>
            <a:cxnLst>
              <a:cxn ang="0">
                <a:pos x="T0" y="T1"/>
              </a:cxn>
              <a:cxn ang="0">
                <a:pos x="T2" y="T3"/>
              </a:cxn>
              <a:cxn ang="0">
                <a:pos x="T4" y="T5"/>
              </a:cxn>
              <a:cxn ang="0">
                <a:pos x="T6" y="T7"/>
              </a:cxn>
              <a:cxn ang="0">
                <a:pos x="T8" y="T9"/>
              </a:cxn>
              <a:cxn ang="0">
                <a:pos x="T10" y="T11"/>
              </a:cxn>
            </a:cxnLst>
            <a:rect l="0" t="0" r="r" b="b"/>
            <a:pathLst>
              <a:path w="16" h="1015">
                <a:moveTo>
                  <a:pt x="0" y="0"/>
                </a:moveTo>
                <a:lnTo>
                  <a:pt x="16" y="0"/>
                </a:lnTo>
                <a:lnTo>
                  <a:pt x="16" y="1015"/>
                </a:lnTo>
                <a:lnTo>
                  <a:pt x="0" y="1015"/>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4" name="Freeform 214">
            <a:extLst>
              <a:ext uri="{FF2B5EF4-FFF2-40B4-BE49-F238E27FC236}">
                <a16:creationId xmlns:a16="http://schemas.microsoft.com/office/drawing/2014/main" id="{F9FD92D1-BF2E-FBA1-2DBF-AF136473F897}"/>
              </a:ext>
            </a:extLst>
          </p:cNvPr>
          <p:cNvSpPr>
            <a:spLocks/>
          </p:cNvSpPr>
          <p:nvPr/>
        </p:nvSpPr>
        <p:spPr bwMode="auto">
          <a:xfrm>
            <a:off x="4951548" y="3841023"/>
            <a:ext cx="25400" cy="1611313"/>
          </a:xfrm>
          <a:custGeom>
            <a:avLst/>
            <a:gdLst>
              <a:gd name="T0" fmla="*/ 0 w 16"/>
              <a:gd name="T1" fmla="*/ 0 h 1015"/>
              <a:gd name="T2" fmla="*/ 16 w 16"/>
              <a:gd name="T3" fmla="*/ 0 h 1015"/>
              <a:gd name="T4" fmla="*/ 16 w 16"/>
              <a:gd name="T5" fmla="*/ 1015 h 1015"/>
              <a:gd name="T6" fmla="*/ 0 w 16"/>
              <a:gd name="T7" fmla="*/ 1015 h 1015"/>
              <a:gd name="T8" fmla="*/ 0 w 16"/>
              <a:gd name="T9" fmla="*/ 0 h 1015"/>
              <a:gd name="T10" fmla="*/ 0 w 16"/>
              <a:gd name="T11" fmla="*/ 0 h 1015"/>
            </a:gdLst>
            <a:ahLst/>
            <a:cxnLst>
              <a:cxn ang="0">
                <a:pos x="T0" y="T1"/>
              </a:cxn>
              <a:cxn ang="0">
                <a:pos x="T2" y="T3"/>
              </a:cxn>
              <a:cxn ang="0">
                <a:pos x="T4" y="T5"/>
              </a:cxn>
              <a:cxn ang="0">
                <a:pos x="T6" y="T7"/>
              </a:cxn>
              <a:cxn ang="0">
                <a:pos x="T8" y="T9"/>
              </a:cxn>
              <a:cxn ang="0">
                <a:pos x="T10" y="T11"/>
              </a:cxn>
            </a:cxnLst>
            <a:rect l="0" t="0" r="r" b="b"/>
            <a:pathLst>
              <a:path w="16" h="1015">
                <a:moveTo>
                  <a:pt x="0" y="0"/>
                </a:moveTo>
                <a:lnTo>
                  <a:pt x="16" y="0"/>
                </a:lnTo>
                <a:lnTo>
                  <a:pt x="16" y="1015"/>
                </a:lnTo>
                <a:lnTo>
                  <a:pt x="0" y="1015"/>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5" name="Freeform 215">
            <a:extLst>
              <a:ext uri="{FF2B5EF4-FFF2-40B4-BE49-F238E27FC236}">
                <a16:creationId xmlns:a16="http://schemas.microsoft.com/office/drawing/2014/main" id="{C915DCDE-6D7E-BB55-DD24-DBD6C934142D}"/>
              </a:ext>
            </a:extLst>
          </p:cNvPr>
          <p:cNvSpPr>
            <a:spLocks/>
          </p:cNvSpPr>
          <p:nvPr/>
        </p:nvSpPr>
        <p:spPr bwMode="auto">
          <a:xfrm>
            <a:off x="5205548" y="3841023"/>
            <a:ext cx="25400" cy="1652588"/>
          </a:xfrm>
          <a:custGeom>
            <a:avLst/>
            <a:gdLst>
              <a:gd name="T0" fmla="*/ 0 w 16"/>
              <a:gd name="T1" fmla="*/ 0 h 1041"/>
              <a:gd name="T2" fmla="*/ 16 w 16"/>
              <a:gd name="T3" fmla="*/ 0 h 1041"/>
              <a:gd name="T4" fmla="*/ 16 w 16"/>
              <a:gd name="T5" fmla="*/ 1041 h 1041"/>
              <a:gd name="T6" fmla="*/ 0 w 16"/>
              <a:gd name="T7" fmla="*/ 1041 h 1041"/>
              <a:gd name="T8" fmla="*/ 0 w 16"/>
              <a:gd name="T9" fmla="*/ 0 h 1041"/>
              <a:gd name="T10" fmla="*/ 0 w 16"/>
              <a:gd name="T11" fmla="*/ 0 h 1041"/>
            </a:gdLst>
            <a:ahLst/>
            <a:cxnLst>
              <a:cxn ang="0">
                <a:pos x="T0" y="T1"/>
              </a:cxn>
              <a:cxn ang="0">
                <a:pos x="T2" y="T3"/>
              </a:cxn>
              <a:cxn ang="0">
                <a:pos x="T4" y="T5"/>
              </a:cxn>
              <a:cxn ang="0">
                <a:pos x="T6" y="T7"/>
              </a:cxn>
              <a:cxn ang="0">
                <a:pos x="T8" y="T9"/>
              </a:cxn>
              <a:cxn ang="0">
                <a:pos x="T10" y="T11"/>
              </a:cxn>
            </a:cxnLst>
            <a:rect l="0" t="0" r="r" b="b"/>
            <a:pathLst>
              <a:path w="16" h="1041">
                <a:moveTo>
                  <a:pt x="0" y="0"/>
                </a:moveTo>
                <a:lnTo>
                  <a:pt x="16" y="0"/>
                </a:lnTo>
                <a:lnTo>
                  <a:pt x="16" y="1041"/>
                </a:lnTo>
                <a:lnTo>
                  <a:pt x="0" y="1041"/>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6" name="Freeform 216">
            <a:extLst>
              <a:ext uri="{FF2B5EF4-FFF2-40B4-BE49-F238E27FC236}">
                <a16:creationId xmlns:a16="http://schemas.microsoft.com/office/drawing/2014/main" id="{344BAA9A-1639-65AB-8C24-B79F98078359}"/>
              </a:ext>
            </a:extLst>
          </p:cNvPr>
          <p:cNvSpPr>
            <a:spLocks/>
          </p:cNvSpPr>
          <p:nvPr/>
        </p:nvSpPr>
        <p:spPr bwMode="auto">
          <a:xfrm>
            <a:off x="5365886" y="3841023"/>
            <a:ext cx="25400" cy="1690688"/>
          </a:xfrm>
          <a:custGeom>
            <a:avLst/>
            <a:gdLst>
              <a:gd name="T0" fmla="*/ 0 w 16"/>
              <a:gd name="T1" fmla="*/ 0 h 1065"/>
              <a:gd name="T2" fmla="*/ 16 w 16"/>
              <a:gd name="T3" fmla="*/ 0 h 1065"/>
              <a:gd name="T4" fmla="*/ 16 w 16"/>
              <a:gd name="T5" fmla="*/ 1065 h 1065"/>
              <a:gd name="T6" fmla="*/ 0 w 16"/>
              <a:gd name="T7" fmla="*/ 1065 h 1065"/>
              <a:gd name="T8" fmla="*/ 0 w 16"/>
              <a:gd name="T9" fmla="*/ 0 h 1065"/>
              <a:gd name="T10" fmla="*/ 0 w 16"/>
              <a:gd name="T11" fmla="*/ 0 h 1065"/>
            </a:gdLst>
            <a:ahLst/>
            <a:cxnLst>
              <a:cxn ang="0">
                <a:pos x="T0" y="T1"/>
              </a:cxn>
              <a:cxn ang="0">
                <a:pos x="T2" y="T3"/>
              </a:cxn>
              <a:cxn ang="0">
                <a:pos x="T4" y="T5"/>
              </a:cxn>
              <a:cxn ang="0">
                <a:pos x="T6" y="T7"/>
              </a:cxn>
              <a:cxn ang="0">
                <a:pos x="T8" y="T9"/>
              </a:cxn>
              <a:cxn ang="0">
                <a:pos x="T10" y="T11"/>
              </a:cxn>
            </a:cxnLst>
            <a:rect l="0" t="0" r="r" b="b"/>
            <a:pathLst>
              <a:path w="16" h="1065">
                <a:moveTo>
                  <a:pt x="0" y="0"/>
                </a:moveTo>
                <a:lnTo>
                  <a:pt x="16" y="0"/>
                </a:lnTo>
                <a:lnTo>
                  <a:pt x="16" y="1065"/>
                </a:lnTo>
                <a:lnTo>
                  <a:pt x="0" y="1065"/>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7" name="Freeform 217">
            <a:extLst>
              <a:ext uri="{FF2B5EF4-FFF2-40B4-BE49-F238E27FC236}">
                <a16:creationId xmlns:a16="http://schemas.microsoft.com/office/drawing/2014/main" id="{A3547691-40B3-C84D-B024-D3A26C48D1AE}"/>
              </a:ext>
            </a:extLst>
          </p:cNvPr>
          <p:cNvSpPr>
            <a:spLocks/>
          </p:cNvSpPr>
          <p:nvPr/>
        </p:nvSpPr>
        <p:spPr bwMode="auto">
          <a:xfrm>
            <a:off x="5461136" y="3841023"/>
            <a:ext cx="25400" cy="1697038"/>
          </a:xfrm>
          <a:custGeom>
            <a:avLst/>
            <a:gdLst>
              <a:gd name="T0" fmla="*/ 0 w 16"/>
              <a:gd name="T1" fmla="*/ 0 h 1069"/>
              <a:gd name="T2" fmla="*/ 16 w 16"/>
              <a:gd name="T3" fmla="*/ 0 h 1069"/>
              <a:gd name="T4" fmla="*/ 16 w 16"/>
              <a:gd name="T5" fmla="*/ 1069 h 1069"/>
              <a:gd name="T6" fmla="*/ 0 w 16"/>
              <a:gd name="T7" fmla="*/ 1069 h 1069"/>
              <a:gd name="T8" fmla="*/ 0 w 16"/>
              <a:gd name="T9" fmla="*/ 0 h 1069"/>
              <a:gd name="T10" fmla="*/ 0 w 16"/>
              <a:gd name="T11" fmla="*/ 0 h 1069"/>
            </a:gdLst>
            <a:ahLst/>
            <a:cxnLst>
              <a:cxn ang="0">
                <a:pos x="T0" y="T1"/>
              </a:cxn>
              <a:cxn ang="0">
                <a:pos x="T2" y="T3"/>
              </a:cxn>
              <a:cxn ang="0">
                <a:pos x="T4" y="T5"/>
              </a:cxn>
              <a:cxn ang="0">
                <a:pos x="T6" y="T7"/>
              </a:cxn>
              <a:cxn ang="0">
                <a:pos x="T8" y="T9"/>
              </a:cxn>
              <a:cxn ang="0">
                <a:pos x="T10" y="T11"/>
              </a:cxn>
            </a:cxnLst>
            <a:rect l="0" t="0" r="r" b="b"/>
            <a:pathLst>
              <a:path w="16" h="1069">
                <a:moveTo>
                  <a:pt x="0" y="0"/>
                </a:moveTo>
                <a:lnTo>
                  <a:pt x="16" y="0"/>
                </a:lnTo>
                <a:lnTo>
                  <a:pt x="16" y="1069"/>
                </a:lnTo>
                <a:lnTo>
                  <a:pt x="0" y="1069"/>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8" name="Freeform 218">
            <a:extLst>
              <a:ext uri="{FF2B5EF4-FFF2-40B4-BE49-F238E27FC236}">
                <a16:creationId xmlns:a16="http://schemas.microsoft.com/office/drawing/2014/main" id="{8859DBEB-A78D-88B7-1887-55172C7821B7}"/>
              </a:ext>
            </a:extLst>
          </p:cNvPr>
          <p:cNvSpPr>
            <a:spLocks/>
          </p:cNvSpPr>
          <p:nvPr/>
        </p:nvSpPr>
        <p:spPr bwMode="auto">
          <a:xfrm>
            <a:off x="5588136" y="3841023"/>
            <a:ext cx="25400" cy="1719263"/>
          </a:xfrm>
          <a:custGeom>
            <a:avLst/>
            <a:gdLst>
              <a:gd name="T0" fmla="*/ 0 w 16"/>
              <a:gd name="T1" fmla="*/ 0 h 1083"/>
              <a:gd name="T2" fmla="*/ 16 w 16"/>
              <a:gd name="T3" fmla="*/ 0 h 1083"/>
              <a:gd name="T4" fmla="*/ 16 w 16"/>
              <a:gd name="T5" fmla="*/ 1083 h 1083"/>
              <a:gd name="T6" fmla="*/ 0 w 16"/>
              <a:gd name="T7" fmla="*/ 1083 h 1083"/>
              <a:gd name="T8" fmla="*/ 0 w 16"/>
              <a:gd name="T9" fmla="*/ 0 h 1083"/>
              <a:gd name="T10" fmla="*/ 0 w 16"/>
              <a:gd name="T11" fmla="*/ 0 h 1083"/>
            </a:gdLst>
            <a:ahLst/>
            <a:cxnLst>
              <a:cxn ang="0">
                <a:pos x="T0" y="T1"/>
              </a:cxn>
              <a:cxn ang="0">
                <a:pos x="T2" y="T3"/>
              </a:cxn>
              <a:cxn ang="0">
                <a:pos x="T4" y="T5"/>
              </a:cxn>
              <a:cxn ang="0">
                <a:pos x="T6" y="T7"/>
              </a:cxn>
              <a:cxn ang="0">
                <a:pos x="T8" y="T9"/>
              </a:cxn>
              <a:cxn ang="0">
                <a:pos x="T10" y="T11"/>
              </a:cxn>
            </a:cxnLst>
            <a:rect l="0" t="0" r="r" b="b"/>
            <a:pathLst>
              <a:path w="16" h="1083">
                <a:moveTo>
                  <a:pt x="0" y="0"/>
                </a:moveTo>
                <a:lnTo>
                  <a:pt x="16" y="0"/>
                </a:lnTo>
                <a:lnTo>
                  <a:pt x="16" y="1083"/>
                </a:lnTo>
                <a:lnTo>
                  <a:pt x="0" y="1083"/>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9" name="Freeform 219">
            <a:extLst>
              <a:ext uri="{FF2B5EF4-FFF2-40B4-BE49-F238E27FC236}">
                <a16:creationId xmlns:a16="http://schemas.microsoft.com/office/drawing/2014/main" id="{BF407952-0705-9B27-0321-CA3DF30DD24E}"/>
              </a:ext>
            </a:extLst>
          </p:cNvPr>
          <p:cNvSpPr>
            <a:spLocks/>
          </p:cNvSpPr>
          <p:nvPr/>
        </p:nvSpPr>
        <p:spPr bwMode="auto">
          <a:xfrm>
            <a:off x="5843723" y="3841023"/>
            <a:ext cx="25400" cy="1766888"/>
          </a:xfrm>
          <a:custGeom>
            <a:avLst/>
            <a:gdLst>
              <a:gd name="T0" fmla="*/ 0 w 16"/>
              <a:gd name="T1" fmla="*/ 0 h 1113"/>
              <a:gd name="T2" fmla="*/ 16 w 16"/>
              <a:gd name="T3" fmla="*/ 0 h 1113"/>
              <a:gd name="T4" fmla="*/ 16 w 16"/>
              <a:gd name="T5" fmla="*/ 1113 h 1113"/>
              <a:gd name="T6" fmla="*/ 0 w 16"/>
              <a:gd name="T7" fmla="*/ 1113 h 1113"/>
              <a:gd name="T8" fmla="*/ 0 w 16"/>
              <a:gd name="T9" fmla="*/ 0 h 1113"/>
              <a:gd name="T10" fmla="*/ 0 w 16"/>
              <a:gd name="T11" fmla="*/ 0 h 1113"/>
            </a:gdLst>
            <a:ahLst/>
            <a:cxnLst>
              <a:cxn ang="0">
                <a:pos x="T0" y="T1"/>
              </a:cxn>
              <a:cxn ang="0">
                <a:pos x="T2" y="T3"/>
              </a:cxn>
              <a:cxn ang="0">
                <a:pos x="T4" y="T5"/>
              </a:cxn>
              <a:cxn ang="0">
                <a:pos x="T6" y="T7"/>
              </a:cxn>
              <a:cxn ang="0">
                <a:pos x="T8" y="T9"/>
              </a:cxn>
              <a:cxn ang="0">
                <a:pos x="T10" y="T11"/>
              </a:cxn>
            </a:cxnLst>
            <a:rect l="0" t="0" r="r" b="b"/>
            <a:pathLst>
              <a:path w="16" h="1113">
                <a:moveTo>
                  <a:pt x="0" y="0"/>
                </a:moveTo>
                <a:lnTo>
                  <a:pt x="16" y="0"/>
                </a:lnTo>
                <a:lnTo>
                  <a:pt x="16" y="1113"/>
                </a:lnTo>
                <a:lnTo>
                  <a:pt x="0" y="1113"/>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0" name="Freeform 220">
            <a:extLst>
              <a:ext uri="{FF2B5EF4-FFF2-40B4-BE49-F238E27FC236}">
                <a16:creationId xmlns:a16="http://schemas.microsoft.com/office/drawing/2014/main" id="{23DE26E4-7F46-E2AF-60C7-909121CDEB25}"/>
              </a:ext>
            </a:extLst>
          </p:cNvPr>
          <p:cNvSpPr>
            <a:spLocks/>
          </p:cNvSpPr>
          <p:nvPr/>
        </p:nvSpPr>
        <p:spPr bwMode="auto">
          <a:xfrm>
            <a:off x="5938973" y="3841023"/>
            <a:ext cx="25400" cy="1766888"/>
          </a:xfrm>
          <a:custGeom>
            <a:avLst/>
            <a:gdLst>
              <a:gd name="T0" fmla="*/ 0 w 16"/>
              <a:gd name="T1" fmla="*/ 0 h 1113"/>
              <a:gd name="T2" fmla="*/ 16 w 16"/>
              <a:gd name="T3" fmla="*/ 0 h 1113"/>
              <a:gd name="T4" fmla="*/ 16 w 16"/>
              <a:gd name="T5" fmla="*/ 1113 h 1113"/>
              <a:gd name="T6" fmla="*/ 0 w 16"/>
              <a:gd name="T7" fmla="*/ 1113 h 1113"/>
              <a:gd name="T8" fmla="*/ 0 w 16"/>
              <a:gd name="T9" fmla="*/ 0 h 1113"/>
              <a:gd name="T10" fmla="*/ 0 w 16"/>
              <a:gd name="T11" fmla="*/ 0 h 1113"/>
            </a:gdLst>
            <a:ahLst/>
            <a:cxnLst>
              <a:cxn ang="0">
                <a:pos x="T0" y="T1"/>
              </a:cxn>
              <a:cxn ang="0">
                <a:pos x="T2" y="T3"/>
              </a:cxn>
              <a:cxn ang="0">
                <a:pos x="T4" y="T5"/>
              </a:cxn>
              <a:cxn ang="0">
                <a:pos x="T6" y="T7"/>
              </a:cxn>
              <a:cxn ang="0">
                <a:pos x="T8" y="T9"/>
              </a:cxn>
              <a:cxn ang="0">
                <a:pos x="T10" y="T11"/>
              </a:cxn>
            </a:cxnLst>
            <a:rect l="0" t="0" r="r" b="b"/>
            <a:pathLst>
              <a:path w="16" h="1113">
                <a:moveTo>
                  <a:pt x="0" y="0"/>
                </a:moveTo>
                <a:lnTo>
                  <a:pt x="16" y="0"/>
                </a:lnTo>
                <a:lnTo>
                  <a:pt x="16" y="1113"/>
                </a:lnTo>
                <a:lnTo>
                  <a:pt x="0" y="1113"/>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1" name="Freeform 221">
            <a:extLst>
              <a:ext uri="{FF2B5EF4-FFF2-40B4-BE49-F238E27FC236}">
                <a16:creationId xmlns:a16="http://schemas.microsoft.com/office/drawing/2014/main" id="{B267B608-E70F-BC1F-053C-5980C5F91B23}"/>
              </a:ext>
            </a:extLst>
          </p:cNvPr>
          <p:cNvSpPr>
            <a:spLocks/>
          </p:cNvSpPr>
          <p:nvPr/>
        </p:nvSpPr>
        <p:spPr bwMode="auto">
          <a:xfrm>
            <a:off x="5907222" y="3824846"/>
            <a:ext cx="27432" cy="1792590"/>
          </a:xfrm>
          <a:custGeom>
            <a:avLst/>
            <a:gdLst>
              <a:gd name="T0" fmla="*/ 0 w 16"/>
              <a:gd name="T1" fmla="*/ 0 h 976"/>
              <a:gd name="T2" fmla="*/ 16 w 16"/>
              <a:gd name="T3" fmla="*/ 0 h 976"/>
              <a:gd name="T4" fmla="*/ 16 w 16"/>
              <a:gd name="T5" fmla="*/ 976 h 976"/>
              <a:gd name="T6" fmla="*/ 0 w 16"/>
              <a:gd name="T7" fmla="*/ 976 h 976"/>
              <a:gd name="T8" fmla="*/ 0 w 16"/>
              <a:gd name="T9" fmla="*/ 0 h 976"/>
              <a:gd name="T10" fmla="*/ 0 w 16"/>
              <a:gd name="T11" fmla="*/ 0 h 976"/>
            </a:gdLst>
            <a:ahLst/>
            <a:cxnLst>
              <a:cxn ang="0">
                <a:pos x="T0" y="T1"/>
              </a:cxn>
              <a:cxn ang="0">
                <a:pos x="T2" y="T3"/>
              </a:cxn>
              <a:cxn ang="0">
                <a:pos x="T4" y="T5"/>
              </a:cxn>
              <a:cxn ang="0">
                <a:pos x="T6" y="T7"/>
              </a:cxn>
              <a:cxn ang="0">
                <a:pos x="T8" y="T9"/>
              </a:cxn>
              <a:cxn ang="0">
                <a:pos x="T10" y="T11"/>
              </a:cxn>
            </a:cxnLst>
            <a:rect l="0" t="0" r="r" b="b"/>
            <a:pathLst>
              <a:path w="16" h="976">
                <a:moveTo>
                  <a:pt x="0" y="0"/>
                </a:moveTo>
                <a:lnTo>
                  <a:pt x="16" y="0"/>
                </a:lnTo>
                <a:lnTo>
                  <a:pt x="16" y="976"/>
                </a:lnTo>
                <a:lnTo>
                  <a:pt x="0" y="976"/>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2" name="Freeform 222">
            <a:extLst>
              <a:ext uri="{FF2B5EF4-FFF2-40B4-BE49-F238E27FC236}">
                <a16:creationId xmlns:a16="http://schemas.microsoft.com/office/drawing/2014/main" id="{30AF7615-E6F2-6139-2C89-0A08324A98C2}"/>
              </a:ext>
            </a:extLst>
          </p:cNvPr>
          <p:cNvSpPr>
            <a:spLocks/>
          </p:cNvSpPr>
          <p:nvPr/>
        </p:nvSpPr>
        <p:spPr bwMode="auto">
          <a:xfrm>
            <a:off x="6002472" y="3841023"/>
            <a:ext cx="27432" cy="1786198"/>
          </a:xfrm>
          <a:custGeom>
            <a:avLst/>
            <a:gdLst>
              <a:gd name="T0" fmla="*/ 0 w 16"/>
              <a:gd name="T1" fmla="*/ 0 h 976"/>
              <a:gd name="T2" fmla="*/ 16 w 16"/>
              <a:gd name="T3" fmla="*/ 0 h 976"/>
              <a:gd name="T4" fmla="*/ 16 w 16"/>
              <a:gd name="T5" fmla="*/ 976 h 976"/>
              <a:gd name="T6" fmla="*/ 0 w 16"/>
              <a:gd name="T7" fmla="*/ 976 h 976"/>
              <a:gd name="T8" fmla="*/ 0 w 16"/>
              <a:gd name="T9" fmla="*/ 0 h 976"/>
              <a:gd name="T10" fmla="*/ 0 w 16"/>
              <a:gd name="T11" fmla="*/ 0 h 976"/>
            </a:gdLst>
            <a:ahLst/>
            <a:cxnLst>
              <a:cxn ang="0">
                <a:pos x="T0" y="T1"/>
              </a:cxn>
              <a:cxn ang="0">
                <a:pos x="T2" y="T3"/>
              </a:cxn>
              <a:cxn ang="0">
                <a:pos x="T4" y="T5"/>
              </a:cxn>
              <a:cxn ang="0">
                <a:pos x="T6" y="T7"/>
              </a:cxn>
              <a:cxn ang="0">
                <a:pos x="T8" y="T9"/>
              </a:cxn>
              <a:cxn ang="0">
                <a:pos x="T10" y="T11"/>
              </a:cxn>
            </a:cxnLst>
            <a:rect l="0" t="0" r="r" b="b"/>
            <a:pathLst>
              <a:path w="16" h="976">
                <a:moveTo>
                  <a:pt x="0" y="0"/>
                </a:moveTo>
                <a:lnTo>
                  <a:pt x="16" y="0"/>
                </a:lnTo>
                <a:lnTo>
                  <a:pt x="16" y="976"/>
                </a:lnTo>
                <a:lnTo>
                  <a:pt x="0" y="976"/>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3" name="Freeform 223">
            <a:extLst>
              <a:ext uri="{FF2B5EF4-FFF2-40B4-BE49-F238E27FC236}">
                <a16:creationId xmlns:a16="http://schemas.microsoft.com/office/drawing/2014/main" id="{86462300-0FF4-F96D-8149-7E1A241D775D}"/>
              </a:ext>
            </a:extLst>
          </p:cNvPr>
          <p:cNvSpPr>
            <a:spLocks/>
          </p:cNvSpPr>
          <p:nvPr/>
        </p:nvSpPr>
        <p:spPr bwMode="auto">
          <a:xfrm>
            <a:off x="6129473" y="3841023"/>
            <a:ext cx="25400" cy="1801813"/>
          </a:xfrm>
          <a:custGeom>
            <a:avLst/>
            <a:gdLst>
              <a:gd name="T0" fmla="*/ 0 w 16"/>
              <a:gd name="T1" fmla="*/ 0 h 1135"/>
              <a:gd name="T2" fmla="*/ 16 w 16"/>
              <a:gd name="T3" fmla="*/ 0 h 1135"/>
              <a:gd name="T4" fmla="*/ 16 w 16"/>
              <a:gd name="T5" fmla="*/ 1135 h 1135"/>
              <a:gd name="T6" fmla="*/ 0 w 16"/>
              <a:gd name="T7" fmla="*/ 1135 h 1135"/>
              <a:gd name="T8" fmla="*/ 0 w 16"/>
              <a:gd name="T9" fmla="*/ 0 h 1135"/>
              <a:gd name="T10" fmla="*/ 0 w 16"/>
              <a:gd name="T11" fmla="*/ 0 h 1135"/>
            </a:gdLst>
            <a:ahLst/>
            <a:cxnLst>
              <a:cxn ang="0">
                <a:pos x="T0" y="T1"/>
              </a:cxn>
              <a:cxn ang="0">
                <a:pos x="T2" y="T3"/>
              </a:cxn>
              <a:cxn ang="0">
                <a:pos x="T4" y="T5"/>
              </a:cxn>
              <a:cxn ang="0">
                <a:pos x="T6" y="T7"/>
              </a:cxn>
              <a:cxn ang="0">
                <a:pos x="T8" y="T9"/>
              </a:cxn>
              <a:cxn ang="0">
                <a:pos x="T10" y="T11"/>
              </a:cxn>
            </a:cxnLst>
            <a:rect l="0" t="0" r="r" b="b"/>
            <a:pathLst>
              <a:path w="16" h="1135">
                <a:moveTo>
                  <a:pt x="0" y="0"/>
                </a:moveTo>
                <a:lnTo>
                  <a:pt x="16" y="0"/>
                </a:lnTo>
                <a:lnTo>
                  <a:pt x="16" y="1135"/>
                </a:lnTo>
                <a:lnTo>
                  <a:pt x="0" y="1135"/>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4" name="Freeform 224">
            <a:extLst>
              <a:ext uri="{FF2B5EF4-FFF2-40B4-BE49-F238E27FC236}">
                <a16:creationId xmlns:a16="http://schemas.microsoft.com/office/drawing/2014/main" id="{BE5EE102-D270-73E1-173A-24CB696B87B6}"/>
              </a:ext>
            </a:extLst>
          </p:cNvPr>
          <p:cNvSpPr>
            <a:spLocks/>
          </p:cNvSpPr>
          <p:nvPr/>
        </p:nvSpPr>
        <p:spPr bwMode="auto">
          <a:xfrm>
            <a:off x="6448561" y="3841023"/>
            <a:ext cx="25400" cy="1843088"/>
          </a:xfrm>
          <a:custGeom>
            <a:avLst/>
            <a:gdLst>
              <a:gd name="T0" fmla="*/ 0 w 16"/>
              <a:gd name="T1" fmla="*/ 0 h 1161"/>
              <a:gd name="T2" fmla="*/ 16 w 16"/>
              <a:gd name="T3" fmla="*/ 0 h 1161"/>
              <a:gd name="T4" fmla="*/ 16 w 16"/>
              <a:gd name="T5" fmla="*/ 1161 h 1161"/>
              <a:gd name="T6" fmla="*/ 0 w 16"/>
              <a:gd name="T7" fmla="*/ 1161 h 1161"/>
              <a:gd name="T8" fmla="*/ 0 w 16"/>
              <a:gd name="T9" fmla="*/ 0 h 1161"/>
              <a:gd name="T10" fmla="*/ 0 w 16"/>
              <a:gd name="T11" fmla="*/ 0 h 1161"/>
            </a:gdLst>
            <a:ahLst/>
            <a:cxnLst>
              <a:cxn ang="0">
                <a:pos x="T0" y="T1"/>
              </a:cxn>
              <a:cxn ang="0">
                <a:pos x="T2" y="T3"/>
              </a:cxn>
              <a:cxn ang="0">
                <a:pos x="T4" y="T5"/>
              </a:cxn>
              <a:cxn ang="0">
                <a:pos x="T6" y="T7"/>
              </a:cxn>
              <a:cxn ang="0">
                <a:pos x="T8" y="T9"/>
              </a:cxn>
              <a:cxn ang="0">
                <a:pos x="T10" y="T11"/>
              </a:cxn>
            </a:cxnLst>
            <a:rect l="0" t="0" r="r" b="b"/>
            <a:pathLst>
              <a:path w="16" h="1161">
                <a:moveTo>
                  <a:pt x="0" y="0"/>
                </a:moveTo>
                <a:lnTo>
                  <a:pt x="16" y="0"/>
                </a:lnTo>
                <a:lnTo>
                  <a:pt x="16" y="1161"/>
                </a:lnTo>
                <a:lnTo>
                  <a:pt x="0" y="1161"/>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 name="Freeform 225">
            <a:extLst>
              <a:ext uri="{FF2B5EF4-FFF2-40B4-BE49-F238E27FC236}">
                <a16:creationId xmlns:a16="http://schemas.microsoft.com/office/drawing/2014/main" id="{7BD4A6BD-31F2-F838-9FC3-1776F498A735}"/>
              </a:ext>
            </a:extLst>
          </p:cNvPr>
          <p:cNvSpPr>
            <a:spLocks/>
          </p:cNvSpPr>
          <p:nvPr/>
        </p:nvSpPr>
        <p:spPr bwMode="auto">
          <a:xfrm>
            <a:off x="2021023" y="3841023"/>
            <a:ext cx="28575" cy="107950"/>
          </a:xfrm>
          <a:custGeom>
            <a:avLst/>
            <a:gdLst>
              <a:gd name="T0" fmla="*/ 0 w 18"/>
              <a:gd name="T1" fmla="*/ 0 h 68"/>
              <a:gd name="T2" fmla="*/ 18 w 18"/>
              <a:gd name="T3" fmla="*/ 0 h 68"/>
              <a:gd name="T4" fmla="*/ 18 w 18"/>
              <a:gd name="T5" fmla="*/ 68 h 68"/>
              <a:gd name="T6" fmla="*/ 0 w 18"/>
              <a:gd name="T7" fmla="*/ 68 h 68"/>
              <a:gd name="T8" fmla="*/ 0 w 18"/>
              <a:gd name="T9" fmla="*/ 0 h 68"/>
              <a:gd name="T10" fmla="*/ 0 w 18"/>
              <a:gd name="T11" fmla="*/ 0 h 68"/>
            </a:gdLst>
            <a:ahLst/>
            <a:cxnLst>
              <a:cxn ang="0">
                <a:pos x="T0" y="T1"/>
              </a:cxn>
              <a:cxn ang="0">
                <a:pos x="T2" y="T3"/>
              </a:cxn>
              <a:cxn ang="0">
                <a:pos x="T4" y="T5"/>
              </a:cxn>
              <a:cxn ang="0">
                <a:pos x="T6" y="T7"/>
              </a:cxn>
              <a:cxn ang="0">
                <a:pos x="T8" y="T9"/>
              </a:cxn>
              <a:cxn ang="0">
                <a:pos x="T10" y="T11"/>
              </a:cxn>
            </a:cxnLst>
            <a:rect l="0" t="0" r="r" b="b"/>
            <a:pathLst>
              <a:path w="18" h="68">
                <a:moveTo>
                  <a:pt x="0" y="0"/>
                </a:moveTo>
                <a:lnTo>
                  <a:pt x="18" y="0"/>
                </a:lnTo>
                <a:lnTo>
                  <a:pt x="18" y="68"/>
                </a:lnTo>
                <a:lnTo>
                  <a:pt x="0" y="68"/>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6" name="Freeform 226">
            <a:extLst>
              <a:ext uri="{FF2B5EF4-FFF2-40B4-BE49-F238E27FC236}">
                <a16:creationId xmlns:a16="http://schemas.microsoft.com/office/drawing/2014/main" id="{FFD6FDD7-61BB-D23B-FB96-D6493030CC60}"/>
              </a:ext>
            </a:extLst>
          </p:cNvPr>
          <p:cNvSpPr>
            <a:spLocks/>
          </p:cNvSpPr>
          <p:nvPr/>
        </p:nvSpPr>
        <p:spPr bwMode="auto">
          <a:xfrm>
            <a:off x="2211523" y="3841023"/>
            <a:ext cx="28575" cy="565150"/>
          </a:xfrm>
          <a:custGeom>
            <a:avLst/>
            <a:gdLst>
              <a:gd name="T0" fmla="*/ 0 w 18"/>
              <a:gd name="T1" fmla="*/ 0 h 356"/>
              <a:gd name="T2" fmla="*/ 18 w 18"/>
              <a:gd name="T3" fmla="*/ 0 h 356"/>
              <a:gd name="T4" fmla="*/ 18 w 18"/>
              <a:gd name="T5" fmla="*/ 356 h 356"/>
              <a:gd name="T6" fmla="*/ 0 w 18"/>
              <a:gd name="T7" fmla="*/ 356 h 356"/>
              <a:gd name="T8" fmla="*/ 0 w 18"/>
              <a:gd name="T9" fmla="*/ 0 h 356"/>
              <a:gd name="T10" fmla="*/ 0 w 18"/>
              <a:gd name="T11" fmla="*/ 0 h 356"/>
            </a:gdLst>
            <a:ahLst/>
            <a:cxnLst>
              <a:cxn ang="0">
                <a:pos x="T0" y="T1"/>
              </a:cxn>
              <a:cxn ang="0">
                <a:pos x="T2" y="T3"/>
              </a:cxn>
              <a:cxn ang="0">
                <a:pos x="T4" y="T5"/>
              </a:cxn>
              <a:cxn ang="0">
                <a:pos x="T6" y="T7"/>
              </a:cxn>
              <a:cxn ang="0">
                <a:pos x="T8" y="T9"/>
              </a:cxn>
              <a:cxn ang="0">
                <a:pos x="T10" y="T11"/>
              </a:cxn>
            </a:cxnLst>
            <a:rect l="0" t="0" r="r" b="b"/>
            <a:pathLst>
              <a:path w="18" h="356">
                <a:moveTo>
                  <a:pt x="0" y="0"/>
                </a:moveTo>
                <a:lnTo>
                  <a:pt x="18" y="0"/>
                </a:lnTo>
                <a:lnTo>
                  <a:pt x="18" y="356"/>
                </a:lnTo>
                <a:lnTo>
                  <a:pt x="0" y="356"/>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7" name="Freeform 227">
            <a:extLst>
              <a:ext uri="{FF2B5EF4-FFF2-40B4-BE49-F238E27FC236}">
                <a16:creationId xmlns:a16="http://schemas.microsoft.com/office/drawing/2014/main" id="{09E28910-6591-B440-F55D-A2066209D88D}"/>
              </a:ext>
            </a:extLst>
          </p:cNvPr>
          <p:cNvSpPr>
            <a:spLocks/>
          </p:cNvSpPr>
          <p:nvPr/>
        </p:nvSpPr>
        <p:spPr bwMode="auto">
          <a:xfrm>
            <a:off x="1924186" y="3761648"/>
            <a:ext cx="26987" cy="82550"/>
          </a:xfrm>
          <a:custGeom>
            <a:avLst/>
            <a:gdLst>
              <a:gd name="T0" fmla="*/ 0 w 17"/>
              <a:gd name="T1" fmla="*/ 0 h 52"/>
              <a:gd name="T2" fmla="*/ 17 w 17"/>
              <a:gd name="T3" fmla="*/ 0 h 52"/>
              <a:gd name="T4" fmla="*/ 17 w 17"/>
              <a:gd name="T5" fmla="*/ 52 h 52"/>
              <a:gd name="T6" fmla="*/ 0 w 17"/>
              <a:gd name="T7" fmla="*/ 52 h 52"/>
              <a:gd name="T8" fmla="*/ 0 w 17"/>
              <a:gd name="T9" fmla="*/ 0 h 52"/>
              <a:gd name="T10" fmla="*/ 0 w 17"/>
              <a:gd name="T11" fmla="*/ 0 h 52"/>
            </a:gdLst>
            <a:ahLst/>
            <a:cxnLst>
              <a:cxn ang="0">
                <a:pos x="T0" y="T1"/>
              </a:cxn>
              <a:cxn ang="0">
                <a:pos x="T2" y="T3"/>
              </a:cxn>
              <a:cxn ang="0">
                <a:pos x="T4" y="T5"/>
              </a:cxn>
              <a:cxn ang="0">
                <a:pos x="T6" y="T7"/>
              </a:cxn>
              <a:cxn ang="0">
                <a:pos x="T8" y="T9"/>
              </a:cxn>
              <a:cxn ang="0">
                <a:pos x="T10" y="T11"/>
              </a:cxn>
            </a:cxnLst>
            <a:rect l="0" t="0" r="r" b="b"/>
            <a:pathLst>
              <a:path w="17" h="52">
                <a:moveTo>
                  <a:pt x="0" y="0"/>
                </a:moveTo>
                <a:lnTo>
                  <a:pt x="17" y="0"/>
                </a:lnTo>
                <a:lnTo>
                  <a:pt x="17" y="52"/>
                </a:lnTo>
                <a:lnTo>
                  <a:pt x="0" y="52"/>
                </a:lnTo>
                <a:lnTo>
                  <a:pt x="0" y="0"/>
                </a:lnTo>
                <a:lnTo>
                  <a:pt x="0" y="0"/>
                </a:lnTo>
                <a:close/>
              </a:path>
            </a:pathLst>
          </a:custGeom>
          <a:solidFill>
            <a:srgbClr val="015873"/>
          </a:solidFill>
          <a:ln w="3175">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8" name="Freeform 228">
            <a:extLst>
              <a:ext uri="{FF2B5EF4-FFF2-40B4-BE49-F238E27FC236}">
                <a16:creationId xmlns:a16="http://schemas.microsoft.com/office/drawing/2014/main" id="{8D9391C5-16B1-A78D-69F6-03A44087CE54}"/>
              </a:ext>
            </a:extLst>
          </p:cNvPr>
          <p:cNvSpPr>
            <a:spLocks/>
          </p:cNvSpPr>
          <p:nvPr/>
        </p:nvSpPr>
        <p:spPr bwMode="auto">
          <a:xfrm>
            <a:off x="1797186" y="2917098"/>
            <a:ext cx="28575" cy="927100"/>
          </a:xfrm>
          <a:custGeom>
            <a:avLst/>
            <a:gdLst>
              <a:gd name="T0" fmla="*/ 0 w 18"/>
              <a:gd name="T1" fmla="*/ 0 h 584"/>
              <a:gd name="T2" fmla="*/ 18 w 18"/>
              <a:gd name="T3" fmla="*/ 0 h 584"/>
              <a:gd name="T4" fmla="*/ 18 w 18"/>
              <a:gd name="T5" fmla="*/ 584 h 584"/>
              <a:gd name="T6" fmla="*/ 0 w 18"/>
              <a:gd name="T7" fmla="*/ 584 h 584"/>
              <a:gd name="T8" fmla="*/ 0 w 18"/>
              <a:gd name="T9" fmla="*/ 0 h 584"/>
              <a:gd name="T10" fmla="*/ 0 w 18"/>
              <a:gd name="T11" fmla="*/ 0 h 584"/>
            </a:gdLst>
            <a:ahLst/>
            <a:cxnLst>
              <a:cxn ang="0">
                <a:pos x="T0" y="T1"/>
              </a:cxn>
              <a:cxn ang="0">
                <a:pos x="T2" y="T3"/>
              </a:cxn>
              <a:cxn ang="0">
                <a:pos x="T4" y="T5"/>
              </a:cxn>
              <a:cxn ang="0">
                <a:pos x="T6" y="T7"/>
              </a:cxn>
              <a:cxn ang="0">
                <a:pos x="T8" y="T9"/>
              </a:cxn>
              <a:cxn ang="0">
                <a:pos x="T10" y="T11"/>
              </a:cxn>
            </a:cxnLst>
            <a:rect l="0" t="0" r="r" b="b"/>
            <a:pathLst>
              <a:path w="18" h="584">
                <a:moveTo>
                  <a:pt x="0" y="0"/>
                </a:moveTo>
                <a:lnTo>
                  <a:pt x="18" y="0"/>
                </a:lnTo>
                <a:lnTo>
                  <a:pt x="18" y="584"/>
                </a:lnTo>
                <a:lnTo>
                  <a:pt x="0" y="584"/>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9" name="Freeform 229">
            <a:extLst>
              <a:ext uri="{FF2B5EF4-FFF2-40B4-BE49-F238E27FC236}">
                <a16:creationId xmlns:a16="http://schemas.microsoft.com/office/drawing/2014/main" id="{F75489FF-2B60-7372-EBA4-CD114AA91F45}"/>
              </a:ext>
            </a:extLst>
          </p:cNvPr>
          <p:cNvSpPr>
            <a:spLocks/>
          </p:cNvSpPr>
          <p:nvPr/>
        </p:nvSpPr>
        <p:spPr bwMode="auto">
          <a:xfrm>
            <a:off x="1860686" y="3391761"/>
            <a:ext cx="28575" cy="446088"/>
          </a:xfrm>
          <a:custGeom>
            <a:avLst/>
            <a:gdLst>
              <a:gd name="T0" fmla="*/ 0 w 18"/>
              <a:gd name="T1" fmla="*/ 0 h 281"/>
              <a:gd name="T2" fmla="*/ 18 w 18"/>
              <a:gd name="T3" fmla="*/ 0 h 281"/>
              <a:gd name="T4" fmla="*/ 18 w 18"/>
              <a:gd name="T5" fmla="*/ 281 h 281"/>
              <a:gd name="T6" fmla="*/ 0 w 18"/>
              <a:gd name="T7" fmla="*/ 281 h 281"/>
              <a:gd name="T8" fmla="*/ 0 w 18"/>
              <a:gd name="T9" fmla="*/ 0 h 281"/>
              <a:gd name="T10" fmla="*/ 0 w 18"/>
              <a:gd name="T11" fmla="*/ 0 h 281"/>
            </a:gdLst>
            <a:ahLst/>
            <a:cxnLst>
              <a:cxn ang="0">
                <a:pos x="T0" y="T1"/>
              </a:cxn>
              <a:cxn ang="0">
                <a:pos x="T2" y="T3"/>
              </a:cxn>
              <a:cxn ang="0">
                <a:pos x="T4" y="T5"/>
              </a:cxn>
              <a:cxn ang="0">
                <a:pos x="T6" y="T7"/>
              </a:cxn>
              <a:cxn ang="0">
                <a:pos x="T8" y="T9"/>
              </a:cxn>
              <a:cxn ang="0">
                <a:pos x="T10" y="T11"/>
              </a:cxn>
            </a:cxnLst>
            <a:rect l="0" t="0" r="r" b="b"/>
            <a:pathLst>
              <a:path w="18" h="281">
                <a:moveTo>
                  <a:pt x="0" y="0"/>
                </a:moveTo>
                <a:lnTo>
                  <a:pt x="18" y="0"/>
                </a:lnTo>
                <a:lnTo>
                  <a:pt x="18" y="281"/>
                </a:lnTo>
                <a:lnTo>
                  <a:pt x="0" y="281"/>
                </a:lnTo>
                <a:lnTo>
                  <a:pt x="0" y="0"/>
                </a:lnTo>
                <a:lnTo>
                  <a:pt x="0" y="0"/>
                </a:lnTo>
                <a:close/>
              </a:path>
            </a:pathLst>
          </a:custGeom>
          <a:solidFill>
            <a:srgbClr val="E1471D"/>
          </a:solidFill>
          <a:ln w="3175">
            <a:solidFill>
              <a:schemeClr val="accent3"/>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620" name="Straight Connector 619">
            <a:extLst>
              <a:ext uri="{FF2B5EF4-FFF2-40B4-BE49-F238E27FC236}">
                <a16:creationId xmlns:a16="http://schemas.microsoft.com/office/drawing/2014/main" id="{5E5E551D-CA2B-3837-A855-479EB352C8CE}"/>
              </a:ext>
            </a:extLst>
          </p:cNvPr>
          <p:cNvCxnSpPr>
            <a:cxnSpLocks/>
          </p:cNvCxnSpPr>
          <p:nvPr/>
        </p:nvCxnSpPr>
        <p:spPr bwMode="auto">
          <a:xfrm>
            <a:off x="1595043" y="3826800"/>
            <a:ext cx="7321077" cy="0"/>
          </a:xfrm>
          <a:prstGeom prst="line">
            <a:avLst/>
          </a:prstGeom>
          <a:noFill/>
          <a:ln w="28575" cap="flat" cmpd="sng" algn="ctr">
            <a:solidFill>
              <a:schemeClr val="bg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8A71A2BB-2AA4-AFD0-87FB-7EBD60674127}"/>
              </a:ext>
            </a:extLst>
          </p:cNvPr>
          <p:cNvCxnSpPr>
            <a:cxnSpLocks/>
          </p:cNvCxnSpPr>
          <p:nvPr/>
        </p:nvCxnSpPr>
        <p:spPr bwMode="auto">
          <a:xfrm>
            <a:off x="1683274" y="4883373"/>
            <a:ext cx="7232846" cy="0"/>
          </a:xfrm>
          <a:prstGeom prst="line">
            <a:avLst/>
          </a:prstGeom>
          <a:noFill/>
          <a:ln w="19050" cap="flat" cmpd="sng" algn="ctr">
            <a:solidFill>
              <a:schemeClr val="bg1">
                <a:lumMod val="50000"/>
                <a:lumOff val="50000"/>
              </a:schemeClr>
            </a:solidFill>
            <a:prstDash val="sysDash"/>
            <a:round/>
            <a:headEnd type="none" w="med" len="med"/>
            <a:tailEnd type="none" w="med" len="med"/>
          </a:ln>
          <a:effectLst/>
        </p:spPr>
      </p:cxnSp>
      <p:sp>
        <p:nvSpPr>
          <p:cNvPr id="622" name="TextBox 621">
            <a:extLst>
              <a:ext uri="{FF2B5EF4-FFF2-40B4-BE49-F238E27FC236}">
                <a16:creationId xmlns:a16="http://schemas.microsoft.com/office/drawing/2014/main" id="{C70C81C4-35FC-A1DC-6207-595273F7432E}"/>
              </a:ext>
            </a:extLst>
          </p:cNvPr>
          <p:cNvSpPr txBox="1"/>
          <p:nvPr/>
        </p:nvSpPr>
        <p:spPr bwMode="auto">
          <a:xfrm>
            <a:off x="3037023" y="5790473"/>
            <a:ext cx="28047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BCL2 inhibitor.</a:t>
            </a:r>
          </a:p>
        </p:txBody>
      </p:sp>
    </p:spTree>
    <p:extLst>
      <p:ext uri="{BB962C8B-B14F-4D97-AF65-F5344CB8AC3E}">
        <p14:creationId xmlns:p14="http://schemas.microsoft.com/office/powerpoint/2010/main" val="2527667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3F68660-FE45-D117-B24B-1B74DDCDA1D1}"/>
              </a:ext>
            </a:extLst>
          </p:cNvPr>
          <p:cNvSpPr>
            <a:spLocks noGrp="1" noChangeArrowheads="1"/>
          </p:cNvSpPr>
          <p:nvPr>
            <p:ph type="title"/>
          </p:nvPr>
        </p:nvSpPr>
        <p:spPr/>
        <p:txBody>
          <a:bodyPr/>
          <a:lstStyle/>
          <a:p>
            <a:r>
              <a:rPr lang="en-US" altLang="en-US" dirty="0"/>
              <a:t>BRUIN: Efficacy of Pirtobrutinib Regardless of </a:t>
            </a:r>
            <a:br>
              <a:rPr lang="en-US" altLang="en-US" dirty="0"/>
            </a:br>
            <a:r>
              <a:rPr lang="en-US" altLang="en-US" dirty="0"/>
              <a:t>Prior Exposure to BTKi and/or Other Therapy</a:t>
            </a:r>
          </a:p>
        </p:txBody>
      </p:sp>
      <p:sp>
        <p:nvSpPr>
          <p:cNvPr id="3" name="Text Box 11">
            <a:extLst>
              <a:ext uri="{FF2B5EF4-FFF2-40B4-BE49-F238E27FC236}">
                <a16:creationId xmlns:a16="http://schemas.microsoft.com/office/drawing/2014/main" id="{6A5F8870-C4FE-BCB1-7BE4-8531415302A9}"/>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2020. Abstr </a:t>
            </a:r>
            <a:r>
              <a:rPr lang="en-US" altLang="en-US" sz="1200" b="0" dirty="0">
                <a:solidFill>
                  <a:srgbClr val="455560"/>
                </a:solidFill>
                <a:latin typeface="Calibri" panose="020F0502020204030204" pitchFamily="34" charset="0"/>
              </a:rPr>
              <a:t>542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6" name="TextBox 5">
            <a:extLst>
              <a:ext uri="{FF2B5EF4-FFF2-40B4-BE49-F238E27FC236}">
                <a16:creationId xmlns:a16="http://schemas.microsoft.com/office/drawing/2014/main" id="{151A0EE7-3A87-E821-4524-0DC677C20875}"/>
              </a:ext>
            </a:extLst>
          </p:cNvPr>
          <p:cNvSpPr txBox="1"/>
          <p:nvPr/>
        </p:nvSpPr>
        <p:spPr bwMode="auto">
          <a:xfrm>
            <a:off x="609759" y="5618046"/>
            <a:ext cx="105793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Pirtobrutinib demonstrated efficacy regardless of </a:t>
            </a:r>
            <a:r>
              <a:rPr lang="en-US" sz="2000" b="0" i="1" dirty="0">
                <a:solidFill>
                  <a:schemeClr val="bg1"/>
                </a:solidFill>
                <a:latin typeface="Calibri" panose="020F0502020204030204" pitchFamily="34" charset="0"/>
              </a:rPr>
              <a:t>BTK</a:t>
            </a:r>
            <a:r>
              <a:rPr lang="en-US" sz="2000" b="0" dirty="0">
                <a:solidFill>
                  <a:schemeClr val="bg1"/>
                </a:solidFill>
                <a:latin typeface="Calibri" panose="020F0502020204030204" pitchFamily="34" charset="0"/>
              </a:rPr>
              <a:t> C481 mutation status, the reason for prior BTKi discontinuation (intolerance vs progression) or prior exposure to other classes of agents</a:t>
            </a:r>
          </a:p>
        </p:txBody>
      </p:sp>
      <p:sp>
        <p:nvSpPr>
          <p:cNvPr id="4" name="TextBox 3">
            <a:extLst>
              <a:ext uri="{FF2B5EF4-FFF2-40B4-BE49-F238E27FC236}">
                <a16:creationId xmlns:a16="http://schemas.microsoft.com/office/drawing/2014/main" id="{D1304C54-5688-8810-5C42-FA44EC6C6AAC}"/>
              </a:ext>
            </a:extLst>
          </p:cNvPr>
          <p:cNvSpPr txBox="1"/>
          <p:nvPr/>
        </p:nvSpPr>
        <p:spPr bwMode="auto">
          <a:xfrm>
            <a:off x="4883736" y="1709163"/>
            <a:ext cx="13724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ORR, % (95% CI)</a:t>
            </a:r>
          </a:p>
        </p:txBody>
      </p:sp>
      <p:sp>
        <p:nvSpPr>
          <p:cNvPr id="7" name="TextBox 6">
            <a:extLst>
              <a:ext uri="{FF2B5EF4-FFF2-40B4-BE49-F238E27FC236}">
                <a16:creationId xmlns:a16="http://schemas.microsoft.com/office/drawing/2014/main" id="{EC2CB86A-AB7D-EF07-66B4-C6EE319EB858}"/>
              </a:ext>
            </a:extLst>
          </p:cNvPr>
          <p:cNvSpPr txBox="1"/>
          <p:nvPr/>
        </p:nvSpPr>
        <p:spPr bwMode="auto">
          <a:xfrm>
            <a:off x="6535035" y="1440849"/>
            <a:ext cx="136768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Lines of</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Prior Therapy,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Median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(Range)</a:t>
            </a:r>
          </a:p>
        </p:txBody>
      </p:sp>
      <p:sp>
        <p:nvSpPr>
          <p:cNvPr id="8" name="TextBox 7">
            <a:extLst>
              <a:ext uri="{FF2B5EF4-FFF2-40B4-BE49-F238E27FC236}">
                <a16:creationId xmlns:a16="http://schemas.microsoft.com/office/drawing/2014/main" id="{E14C6E2F-44FE-F764-A888-36D15EF93BCF}"/>
              </a:ext>
            </a:extLst>
          </p:cNvPr>
          <p:cNvSpPr txBox="1"/>
          <p:nvPr/>
        </p:nvSpPr>
        <p:spPr bwMode="auto">
          <a:xfrm>
            <a:off x="7756868" y="1871736"/>
            <a:ext cx="8148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Treated, n</a:t>
            </a:r>
          </a:p>
        </p:txBody>
      </p:sp>
      <p:sp>
        <p:nvSpPr>
          <p:cNvPr id="9" name="TextBox 8">
            <a:extLst>
              <a:ext uri="{FF2B5EF4-FFF2-40B4-BE49-F238E27FC236}">
                <a16:creationId xmlns:a16="http://schemas.microsoft.com/office/drawing/2014/main" id="{2222DB60-CEE3-EF94-D2F1-C64FFCFCC606}"/>
              </a:ext>
            </a:extLst>
          </p:cNvPr>
          <p:cNvSpPr txBox="1"/>
          <p:nvPr/>
        </p:nvSpPr>
        <p:spPr bwMode="auto">
          <a:xfrm>
            <a:off x="8723159" y="1656292"/>
            <a:ext cx="9853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Efficacy-</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Evaluable,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a:t>
            </a:r>
          </a:p>
        </p:txBody>
      </p:sp>
      <p:sp>
        <p:nvSpPr>
          <p:cNvPr id="10" name="TextBox 9">
            <a:extLst>
              <a:ext uri="{FF2B5EF4-FFF2-40B4-BE49-F238E27FC236}">
                <a16:creationId xmlns:a16="http://schemas.microsoft.com/office/drawing/2014/main" id="{801ADDC7-0B1B-24ED-0A86-5AE841EBF1D4}"/>
              </a:ext>
            </a:extLst>
          </p:cNvPr>
          <p:cNvSpPr txBox="1"/>
          <p:nvPr/>
        </p:nvSpPr>
        <p:spPr bwMode="auto">
          <a:xfrm>
            <a:off x="4246300" y="20130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37678B50-70C5-6CDF-1C72-5DC981CFA44A}"/>
              </a:ext>
            </a:extLst>
          </p:cNvPr>
          <p:cNvSpPr txBox="1"/>
          <p:nvPr/>
        </p:nvSpPr>
        <p:spPr bwMode="auto">
          <a:xfrm>
            <a:off x="4773753" y="201305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25</a:t>
            </a:r>
          </a:p>
        </p:txBody>
      </p:sp>
      <p:sp>
        <p:nvSpPr>
          <p:cNvPr id="12" name="TextBox 11">
            <a:extLst>
              <a:ext uri="{FF2B5EF4-FFF2-40B4-BE49-F238E27FC236}">
                <a16:creationId xmlns:a16="http://schemas.microsoft.com/office/drawing/2014/main" id="{11229C90-FFD3-772D-87AE-B718D9E5AC2C}"/>
              </a:ext>
            </a:extLst>
          </p:cNvPr>
          <p:cNvSpPr txBox="1"/>
          <p:nvPr/>
        </p:nvSpPr>
        <p:spPr bwMode="auto">
          <a:xfrm>
            <a:off x="5322095" y="20130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a:t>
            </a:r>
          </a:p>
        </p:txBody>
      </p:sp>
      <p:sp>
        <p:nvSpPr>
          <p:cNvPr id="13" name="TextBox 12">
            <a:extLst>
              <a:ext uri="{FF2B5EF4-FFF2-40B4-BE49-F238E27FC236}">
                <a16:creationId xmlns:a16="http://schemas.microsoft.com/office/drawing/2014/main" id="{CFE1050B-BBBB-029D-3BDA-5C5BF0D3614A}"/>
              </a:ext>
            </a:extLst>
          </p:cNvPr>
          <p:cNvSpPr txBox="1"/>
          <p:nvPr/>
        </p:nvSpPr>
        <p:spPr bwMode="auto">
          <a:xfrm>
            <a:off x="5885612" y="20130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75</a:t>
            </a:r>
          </a:p>
        </p:txBody>
      </p:sp>
      <p:sp>
        <p:nvSpPr>
          <p:cNvPr id="14" name="TextBox 13">
            <a:extLst>
              <a:ext uri="{FF2B5EF4-FFF2-40B4-BE49-F238E27FC236}">
                <a16:creationId xmlns:a16="http://schemas.microsoft.com/office/drawing/2014/main" id="{5BE6103A-096B-B8D3-69F1-7A8FAD76CA4B}"/>
              </a:ext>
            </a:extLst>
          </p:cNvPr>
          <p:cNvSpPr txBox="1"/>
          <p:nvPr/>
        </p:nvSpPr>
        <p:spPr bwMode="auto">
          <a:xfrm>
            <a:off x="6394680" y="201305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cxnSp>
        <p:nvCxnSpPr>
          <p:cNvPr id="20" name="Straight Connector 19">
            <a:extLst>
              <a:ext uri="{FF2B5EF4-FFF2-40B4-BE49-F238E27FC236}">
                <a16:creationId xmlns:a16="http://schemas.microsoft.com/office/drawing/2014/main" id="{42D7E42D-AFE7-CB39-6BF6-671EF8876C18}"/>
              </a:ext>
            </a:extLst>
          </p:cNvPr>
          <p:cNvCxnSpPr>
            <a:cxnSpLocks/>
          </p:cNvCxnSpPr>
          <p:nvPr/>
        </p:nvCxnSpPr>
        <p:spPr bwMode="auto">
          <a:xfrm>
            <a:off x="4382686" y="2335710"/>
            <a:ext cx="22364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8BC8A6E-E64E-4CD2-3E85-0B7645D8545F}"/>
              </a:ext>
            </a:extLst>
          </p:cNvPr>
          <p:cNvCxnSpPr>
            <a:cxnSpLocks/>
          </p:cNvCxnSpPr>
          <p:nvPr/>
        </p:nvCxnSpPr>
        <p:spPr bwMode="auto">
          <a:xfrm>
            <a:off x="4376336" y="2273528"/>
            <a:ext cx="0" cy="3254405"/>
          </a:xfrm>
          <a:prstGeom prst="line">
            <a:avLst/>
          </a:prstGeom>
          <a:noFill/>
          <a:ln w="28575" cap="flat" cmpd="sng" algn="ctr">
            <a:solidFill>
              <a:schemeClr val="bg1"/>
            </a:solidFill>
            <a:prstDash val="solid"/>
            <a:round/>
            <a:headEnd type="none" w="med" len="med"/>
            <a:tailEnd type="none" w="med" len="med"/>
          </a:ln>
          <a:effectLst/>
        </p:spPr>
      </p:cxnSp>
      <p:grpSp>
        <p:nvGrpSpPr>
          <p:cNvPr id="169" name="Group 168">
            <a:extLst>
              <a:ext uri="{FF2B5EF4-FFF2-40B4-BE49-F238E27FC236}">
                <a16:creationId xmlns:a16="http://schemas.microsoft.com/office/drawing/2014/main" id="{D7699811-BB11-9806-D793-46C3CA7ADCDA}"/>
              </a:ext>
            </a:extLst>
          </p:cNvPr>
          <p:cNvGrpSpPr/>
          <p:nvPr/>
        </p:nvGrpSpPr>
        <p:grpSpPr>
          <a:xfrm>
            <a:off x="999185" y="2583994"/>
            <a:ext cx="8452790" cy="2461997"/>
            <a:chOff x="1327149" y="2583994"/>
            <a:chExt cx="8124826" cy="2461997"/>
          </a:xfrm>
        </p:grpSpPr>
        <p:cxnSp>
          <p:nvCxnSpPr>
            <p:cNvPr id="16" name="Straight Connector 15">
              <a:extLst>
                <a:ext uri="{FF2B5EF4-FFF2-40B4-BE49-F238E27FC236}">
                  <a16:creationId xmlns:a16="http://schemas.microsoft.com/office/drawing/2014/main" id="{50C4B4A6-0A69-45E3-A0E4-0F6B260329B9}"/>
                </a:ext>
              </a:extLst>
            </p:cNvPr>
            <p:cNvCxnSpPr>
              <a:cxnSpLocks/>
            </p:cNvCxnSpPr>
            <p:nvPr/>
          </p:nvCxnSpPr>
          <p:spPr bwMode="auto">
            <a:xfrm>
              <a:off x="1327150" y="2583994"/>
              <a:ext cx="812482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48214CC-40D2-983A-7161-B0C2DEF18C24}"/>
                </a:ext>
              </a:extLst>
            </p:cNvPr>
            <p:cNvCxnSpPr>
              <a:cxnSpLocks/>
            </p:cNvCxnSpPr>
            <p:nvPr/>
          </p:nvCxnSpPr>
          <p:spPr bwMode="auto">
            <a:xfrm>
              <a:off x="1327150" y="4579266"/>
              <a:ext cx="812482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C675D4D-154D-8CF7-7146-9DC3837BDD65}"/>
                </a:ext>
              </a:extLst>
            </p:cNvPr>
            <p:cNvCxnSpPr>
              <a:cxnSpLocks/>
            </p:cNvCxnSpPr>
            <p:nvPr/>
          </p:nvCxnSpPr>
          <p:spPr bwMode="auto">
            <a:xfrm>
              <a:off x="1327149" y="5045991"/>
              <a:ext cx="8124825" cy="0"/>
            </a:xfrm>
            <a:prstGeom prst="line">
              <a:avLst/>
            </a:prstGeom>
            <a:noFill/>
            <a:ln w="28575" cap="flat" cmpd="sng" algn="ctr">
              <a:solidFill>
                <a:schemeClr val="bg1"/>
              </a:solidFill>
              <a:prstDash val="solid"/>
              <a:round/>
              <a:headEnd type="none" w="med" len="med"/>
              <a:tailEnd type="none" w="med" len="med"/>
            </a:ln>
            <a:effectLst/>
          </p:spPr>
        </p:cxnSp>
      </p:grpSp>
      <p:cxnSp>
        <p:nvCxnSpPr>
          <p:cNvPr id="30" name="Straight Connector 29">
            <a:extLst>
              <a:ext uri="{FF2B5EF4-FFF2-40B4-BE49-F238E27FC236}">
                <a16:creationId xmlns:a16="http://schemas.microsoft.com/office/drawing/2014/main" id="{21B7E628-AF80-44AD-5BAF-AEFB01F98401}"/>
              </a:ext>
            </a:extLst>
          </p:cNvPr>
          <p:cNvCxnSpPr/>
          <p:nvPr/>
        </p:nvCxnSpPr>
        <p:spPr bwMode="auto">
          <a:xfrm>
            <a:off x="4938283" y="2264167"/>
            <a:ext cx="0" cy="71543"/>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147205B-8435-D572-E804-9DD147993BDD}"/>
              </a:ext>
            </a:extLst>
          </p:cNvPr>
          <p:cNvCxnSpPr/>
          <p:nvPr/>
        </p:nvCxnSpPr>
        <p:spPr bwMode="auto">
          <a:xfrm>
            <a:off x="5486625" y="2264167"/>
            <a:ext cx="0" cy="71543"/>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7204125-23AA-9A7E-610F-F78A01DB32EA}"/>
              </a:ext>
            </a:extLst>
          </p:cNvPr>
          <p:cNvCxnSpPr/>
          <p:nvPr/>
        </p:nvCxnSpPr>
        <p:spPr bwMode="auto">
          <a:xfrm>
            <a:off x="6053542" y="2259604"/>
            <a:ext cx="0" cy="7154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B0122F5-4A33-A998-919F-55F6A383BE1F}"/>
              </a:ext>
            </a:extLst>
          </p:cNvPr>
          <p:cNvCxnSpPr/>
          <p:nvPr/>
        </p:nvCxnSpPr>
        <p:spPr bwMode="auto">
          <a:xfrm>
            <a:off x="6603263" y="2267938"/>
            <a:ext cx="0" cy="71543"/>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AC39D704-3A49-03F7-2A78-E4D6850E02A9}"/>
              </a:ext>
            </a:extLst>
          </p:cNvPr>
          <p:cNvSpPr txBox="1"/>
          <p:nvPr/>
        </p:nvSpPr>
        <p:spPr bwMode="auto">
          <a:xfrm>
            <a:off x="1968709" y="2262300"/>
            <a:ext cx="2411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All efficacy-evaluable patients</a:t>
            </a:r>
          </a:p>
        </p:txBody>
      </p:sp>
      <p:sp>
        <p:nvSpPr>
          <p:cNvPr id="38" name="TextBox 37">
            <a:extLst>
              <a:ext uri="{FF2B5EF4-FFF2-40B4-BE49-F238E27FC236}">
                <a16:creationId xmlns:a16="http://schemas.microsoft.com/office/drawing/2014/main" id="{F35631E4-78B1-9AC0-87CF-018C7C919FE3}"/>
              </a:ext>
            </a:extLst>
          </p:cNvPr>
          <p:cNvSpPr txBox="1"/>
          <p:nvPr/>
        </p:nvSpPr>
        <p:spPr bwMode="auto">
          <a:xfrm>
            <a:off x="1086792" y="2575734"/>
            <a:ext cx="328814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BTKi</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BTKi, ≥10 mo follow-up</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BCL2i</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PI3Ki</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BTKi + BCL2i</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CT + anti-CD20 mAb + BTKi</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CT + anti-CD20 mAb + BTKi + BCL2i</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CT + anti-CD20 mAb + BTKi + BCL2i + PI3Ki</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CAR T-cell therapy </a:t>
            </a:r>
          </a:p>
        </p:txBody>
      </p:sp>
      <p:sp>
        <p:nvSpPr>
          <p:cNvPr id="39" name="TextBox 38">
            <a:extLst>
              <a:ext uri="{FF2B5EF4-FFF2-40B4-BE49-F238E27FC236}">
                <a16:creationId xmlns:a16="http://schemas.microsoft.com/office/drawing/2014/main" id="{5F946B8B-087B-DDFA-0AB3-25DEA3A5EFF5}"/>
              </a:ext>
            </a:extLst>
          </p:cNvPr>
          <p:cNvSpPr txBox="1"/>
          <p:nvPr/>
        </p:nvSpPr>
        <p:spPr bwMode="auto">
          <a:xfrm>
            <a:off x="3141181" y="4547375"/>
            <a:ext cx="12259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PD</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Toxicity/other</a:t>
            </a:r>
          </a:p>
        </p:txBody>
      </p:sp>
      <p:sp>
        <p:nvSpPr>
          <p:cNvPr id="40" name="TextBox 39">
            <a:extLst>
              <a:ext uri="{FF2B5EF4-FFF2-40B4-BE49-F238E27FC236}">
                <a16:creationId xmlns:a16="http://schemas.microsoft.com/office/drawing/2014/main" id="{A2BB1BCC-8773-CC8B-BEB8-548BC9F7F72E}"/>
              </a:ext>
            </a:extLst>
          </p:cNvPr>
          <p:cNvSpPr txBox="1"/>
          <p:nvPr/>
        </p:nvSpPr>
        <p:spPr bwMode="auto">
          <a:xfrm>
            <a:off x="3467315" y="5020472"/>
            <a:ext cx="9076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Wild type</a:t>
            </a:r>
          </a:p>
          <a:p>
            <a:pPr algn="r">
              <a:lnSpc>
                <a:spcPct val="100000"/>
              </a:lnSpc>
              <a:spcBef>
                <a:spcPts val="45"/>
              </a:spcBef>
              <a:spcAft>
                <a:spcPct val="0"/>
              </a:spcAft>
              <a:buClrTx/>
              <a:buFontTx/>
              <a:buNone/>
            </a:pPr>
            <a:r>
              <a:rPr lang="en-US" sz="1400" dirty="0">
                <a:solidFill>
                  <a:schemeClr val="bg1"/>
                </a:solidFill>
                <a:latin typeface="Calibri" panose="020F0502020204030204" pitchFamily="34" charset="0"/>
              </a:rPr>
              <a:t>Mutant</a:t>
            </a:r>
          </a:p>
        </p:txBody>
      </p:sp>
      <p:cxnSp>
        <p:nvCxnSpPr>
          <p:cNvPr id="42" name="Straight Connector 41">
            <a:extLst>
              <a:ext uri="{FF2B5EF4-FFF2-40B4-BE49-F238E27FC236}">
                <a16:creationId xmlns:a16="http://schemas.microsoft.com/office/drawing/2014/main" id="{10C36CC8-C793-B0E2-0040-E8FEB6D5128F}"/>
              </a:ext>
            </a:extLst>
          </p:cNvPr>
          <p:cNvCxnSpPr/>
          <p:nvPr/>
        </p:nvCxnSpPr>
        <p:spPr bwMode="auto">
          <a:xfrm>
            <a:off x="4328711" y="2429382"/>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33EF67E-6337-3F32-DCD2-D77B8B0E4860}"/>
              </a:ext>
            </a:extLst>
          </p:cNvPr>
          <p:cNvCxnSpPr/>
          <p:nvPr/>
        </p:nvCxnSpPr>
        <p:spPr bwMode="auto">
          <a:xfrm>
            <a:off x="4328711" y="2743707"/>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0AB309E-0391-BEB4-425F-11D47CECA05B}"/>
              </a:ext>
            </a:extLst>
          </p:cNvPr>
          <p:cNvCxnSpPr/>
          <p:nvPr/>
        </p:nvCxnSpPr>
        <p:spPr bwMode="auto">
          <a:xfrm>
            <a:off x="4328710" y="2955246"/>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7A5C4F7-95C0-2BC3-3858-D81FB4CCE05A}"/>
              </a:ext>
            </a:extLst>
          </p:cNvPr>
          <p:cNvCxnSpPr/>
          <p:nvPr/>
        </p:nvCxnSpPr>
        <p:spPr bwMode="auto">
          <a:xfrm>
            <a:off x="4328710" y="3166785"/>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F815B4B-CF59-75C5-DBC9-0B84B2F2E0FA}"/>
              </a:ext>
            </a:extLst>
          </p:cNvPr>
          <p:cNvCxnSpPr/>
          <p:nvPr/>
        </p:nvCxnSpPr>
        <p:spPr bwMode="auto">
          <a:xfrm>
            <a:off x="4328709" y="3378324"/>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1E524FB-E846-7533-B68B-EA002E0136BE}"/>
              </a:ext>
            </a:extLst>
          </p:cNvPr>
          <p:cNvCxnSpPr/>
          <p:nvPr/>
        </p:nvCxnSpPr>
        <p:spPr bwMode="auto">
          <a:xfrm>
            <a:off x="4328708" y="3589863"/>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FAB5192-EA1F-E69B-3B90-6E1BD7B96933}"/>
              </a:ext>
            </a:extLst>
          </p:cNvPr>
          <p:cNvCxnSpPr/>
          <p:nvPr/>
        </p:nvCxnSpPr>
        <p:spPr bwMode="auto">
          <a:xfrm>
            <a:off x="4328305" y="3801402"/>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63A57FD-5853-6F5A-C92F-623BCAF10BB7}"/>
              </a:ext>
            </a:extLst>
          </p:cNvPr>
          <p:cNvCxnSpPr/>
          <p:nvPr/>
        </p:nvCxnSpPr>
        <p:spPr bwMode="auto">
          <a:xfrm>
            <a:off x="4328305" y="4012941"/>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2658514-0834-6AC7-5A5D-0A97DCEA27EB}"/>
              </a:ext>
            </a:extLst>
          </p:cNvPr>
          <p:cNvCxnSpPr/>
          <p:nvPr/>
        </p:nvCxnSpPr>
        <p:spPr bwMode="auto">
          <a:xfrm>
            <a:off x="4328304" y="4436020"/>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348A19C-80B0-BF16-F5DC-9A60BE0DF208}"/>
              </a:ext>
            </a:extLst>
          </p:cNvPr>
          <p:cNvCxnSpPr/>
          <p:nvPr/>
        </p:nvCxnSpPr>
        <p:spPr bwMode="auto">
          <a:xfrm>
            <a:off x="4328303" y="4224480"/>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E6174C9-70AB-E4AE-380D-1A411D474FCA}"/>
              </a:ext>
            </a:extLst>
          </p:cNvPr>
          <p:cNvCxnSpPr/>
          <p:nvPr/>
        </p:nvCxnSpPr>
        <p:spPr bwMode="auto">
          <a:xfrm>
            <a:off x="4334654" y="4935654"/>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3E2FE7B-2200-2175-9555-E970D5617C5E}"/>
              </a:ext>
            </a:extLst>
          </p:cNvPr>
          <p:cNvCxnSpPr/>
          <p:nvPr/>
        </p:nvCxnSpPr>
        <p:spPr bwMode="auto">
          <a:xfrm>
            <a:off x="4334653" y="4707990"/>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0935AB0-1A57-7C99-9B1D-DA081C16A1F7}"/>
              </a:ext>
            </a:extLst>
          </p:cNvPr>
          <p:cNvCxnSpPr>
            <a:cxnSpLocks/>
          </p:cNvCxnSpPr>
          <p:nvPr/>
        </p:nvCxnSpPr>
        <p:spPr bwMode="auto">
          <a:xfrm>
            <a:off x="4331479" y="5390381"/>
            <a:ext cx="4762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93BA8EC-4DB1-6C5A-65BF-9619B53157C5}"/>
              </a:ext>
            </a:extLst>
          </p:cNvPr>
          <p:cNvCxnSpPr/>
          <p:nvPr/>
        </p:nvCxnSpPr>
        <p:spPr bwMode="auto">
          <a:xfrm>
            <a:off x="4331478" y="5177896"/>
            <a:ext cx="47625" cy="0"/>
          </a:xfrm>
          <a:prstGeom prst="line">
            <a:avLst/>
          </a:prstGeom>
          <a:noFill/>
          <a:ln w="28575" cap="flat" cmpd="sng" algn="ctr">
            <a:solidFill>
              <a:schemeClr val="bg1"/>
            </a:solidFill>
            <a:prstDash val="solid"/>
            <a:round/>
            <a:headEnd type="none" w="med" len="med"/>
            <a:tailEnd type="none" w="med" len="med"/>
          </a:ln>
          <a:effectLst/>
        </p:spPr>
      </p:cxnSp>
      <p:grpSp>
        <p:nvGrpSpPr>
          <p:cNvPr id="61" name="Group 60">
            <a:extLst>
              <a:ext uri="{FF2B5EF4-FFF2-40B4-BE49-F238E27FC236}">
                <a16:creationId xmlns:a16="http://schemas.microsoft.com/office/drawing/2014/main" id="{A5BB0DB0-A8AC-4FEB-E3A6-F068E45A3F0C}"/>
              </a:ext>
            </a:extLst>
          </p:cNvPr>
          <p:cNvGrpSpPr/>
          <p:nvPr/>
        </p:nvGrpSpPr>
        <p:grpSpPr>
          <a:xfrm>
            <a:off x="5464175" y="5369761"/>
            <a:ext cx="854075" cy="109682"/>
            <a:chOff x="5464175" y="4875934"/>
            <a:chExt cx="854075" cy="109682"/>
          </a:xfrm>
        </p:grpSpPr>
        <p:cxnSp>
          <p:nvCxnSpPr>
            <p:cNvPr id="57" name="Straight Connector 56">
              <a:extLst>
                <a:ext uri="{FF2B5EF4-FFF2-40B4-BE49-F238E27FC236}">
                  <a16:creationId xmlns:a16="http://schemas.microsoft.com/office/drawing/2014/main" id="{692C9DD5-57B3-44D5-FA66-A6D1AAC19360}"/>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8D2024D-E723-E437-8908-784F495C2A04}"/>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8B9B263-0E91-07EC-6601-7A73D278D9EB}"/>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F05890BF-FF5B-BE81-E54D-82DE366B5578}"/>
              </a:ext>
            </a:extLst>
          </p:cNvPr>
          <p:cNvGrpSpPr/>
          <p:nvPr/>
        </p:nvGrpSpPr>
        <p:grpSpPr>
          <a:xfrm>
            <a:off x="5565775" y="5151577"/>
            <a:ext cx="530225" cy="109682"/>
            <a:chOff x="5464175" y="4875934"/>
            <a:chExt cx="854075" cy="109682"/>
          </a:xfrm>
        </p:grpSpPr>
        <p:cxnSp>
          <p:nvCxnSpPr>
            <p:cNvPr id="64" name="Straight Connector 63">
              <a:extLst>
                <a:ext uri="{FF2B5EF4-FFF2-40B4-BE49-F238E27FC236}">
                  <a16:creationId xmlns:a16="http://schemas.microsoft.com/office/drawing/2014/main" id="{11362FE9-9D35-421F-046D-F556F25FB328}"/>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40D6898-D1FE-A4E2-D29B-2E26D143FFDA}"/>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D52F7CD-BCF3-F40C-BF16-A894FCC35E50}"/>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CE3E0798-349A-8BFD-8C06-3311179F6922}"/>
              </a:ext>
            </a:extLst>
          </p:cNvPr>
          <p:cNvGrpSpPr/>
          <p:nvPr/>
        </p:nvGrpSpPr>
        <p:grpSpPr>
          <a:xfrm>
            <a:off x="5185557" y="4895183"/>
            <a:ext cx="706406" cy="109682"/>
            <a:chOff x="5464175" y="4875934"/>
            <a:chExt cx="854075" cy="109682"/>
          </a:xfrm>
        </p:grpSpPr>
        <p:cxnSp>
          <p:nvCxnSpPr>
            <p:cNvPr id="68" name="Straight Connector 67">
              <a:extLst>
                <a:ext uri="{FF2B5EF4-FFF2-40B4-BE49-F238E27FC236}">
                  <a16:creationId xmlns:a16="http://schemas.microsoft.com/office/drawing/2014/main" id="{EC9378FE-0A17-9206-9A46-A7DF73CA8DDA}"/>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136F52A-385C-AF53-74B2-17FD317B58AE}"/>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515BF6D-CC0B-1B74-CEEA-92200853C984}"/>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6C4C5F4D-D745-5E79-72EB-D65A6282E653}"/>
              </a:ext>
            </a:extLst>
          </p:cNvPr>
          <p:cNvGrpSpPr/>
          <p:nvPr/>
        </p:nvGrpSpPr>
        <p:grpSpPr>
          <a:xfrm>
            <a:off x="5624544" y="4660395"/>
            <a:ext cx="471455" cy="109682"/>
            <a:chOff x="5464175" y="4875934"/>
            <a:chExt cx="854075" cy="109682"/>
          </a:xfrm>
        </p:grpSpPr>
        <p:cxnSp>
          <p:nvCxnSpPr>
            <p:cNvPr id="72" name="Straight Connector 71">
              <a:extLst>
                <a:ext uri="{FF2B5EF4-FFF2-40B4-BE49-F238E27FC236}">
                  <a16:creationId xmlns:a16="http://schemas.microsoft.com/office/drawing/2014/main" id="{42E0FF65-A0BA-44EF-88BB-08EB2A85400C}"/>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FE94724-521D-D046-4B3E-0F2D30780747}"/>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003DD0F-67A9-1490-24CA-F9ACC4882730}"/>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875B3227-D142-85DF-381E-464385A91CC5}"/>
              </a:ext>
            </a:extLst>
          </p:cNvPr>
          <p:cNvGrpSpPr/>
          <p:nvPr/>
        </p:nvGrpSpPr>
        <p:grpSpPr>
          <a:xfrm>
            <a:off x="5624545" y="4383679"/>
            <a:ext cx="978718" cy="109682"/>
            <a:chOff x="5464175" y="4875934"/>
            <a:chExt cx="854075" cy="109682"/>
          </a:xfrm>
        </p:grpSpPr>
        <p:cxnSp>
          <p:nvCxnSpPr>
            <p:cNvPr id="76" name="Straight Connector 75">
              <a:extLst>
                <a:ext uri="{FF2B5EF4-FFF2-40B4-BE49-F238E27FC236}">
                  <a16:creationId xmlns:a16="http://schemas.microsoft.com/office/drawing/2014/main" id="{9E451573-C280-ED76-2E11-676751D4D2DE}"/>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AA738FC-3B82-B4BE-ED38-F0EEEA0727E8}"/>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2128140-B84D-F584-6878-234D28621C80}"/>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30832F38-65FF-B8E7-A72B-DC7FB420ECF9}"/>
              </a:ext>
            </a:extLst>
          </p:cNvPr>
          <p:cNvGrpSpPr/>
          <p:nvPr/>
        </p:nvGrpSpPr>
        <p:grpSpPr>
          <a:xfrm>
            <a:off x="4997265" y="4176014"/>
            <a:ext cx="1276531" cy="109682"/>
            <a:chOff x="5464175" y="4875934"/>
            <a:chExt cx="854075" cy="109682"/>
          </a:xfrm>
        </p:grpSpPr>
        <p:cxnSp>
          <p:nvCxnSpPr>
            <p:cNvPr id="80" name="Straight Connector 79">
              <a:extLst>
                <a:ext uri="{FF2B5EF4-FFF2-40B4-BE49-F238E27FC236}">
                  <a16:creationId xmlns:a16="http://schemas.microsoft.com/office/drawing/2014/main" id="{F7467031-5E0B-F41E-1847-D94BE61EAAA7}"/>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031E74A-3753-0C4D-F59C-A9BEFDDBA38B}"/>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7790A0C-8C4F-0136-AA39-57E890CDEFB9}"/>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7C2E14DF-CA52-08B1-EFE5-16D83027638E}"/>
              </a:ext>
            </a:extLst>
          </p:cNvPr>
          <p:cNvGrpSpPr/>
          <p:nvPr/>
        </p:nvGrpSpPr>
        <p:grpSpPr>
          <a:xfrm>
            <a:off x="5538457" y="3968350"/>
            <a:ext cx="688915" cy="109682"/>
            <a:chOff x="5464175" y="4875934"/>
            <a:chExt cx="854075" cy="109682"/>
          </a:xfrm>
        </p:grpSpPr>
        <p:cxnSp>
          <p:nvCxnSpPr>
            <p:cNvPr id="84" name="Straight Connector 83">
              <a:extLst>
                <a:ext uri="{FF2B5EF4-FFF2-40B4-BE49-F238E27FC236}">
                  <a16:creationId xmlns:a16="http://schemas.microsoft.com/office/drawing/2014/main" id="{ACB3D7F6-FFAA-3166-3EE8-520F87127F52}"/>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47F93A4-01CF-9FCF-84F9-56D22691C6C5}"/>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34BD740-E829-43E0-9556-2C85C0117AE2}"/>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BD934658-065E-2C46-0CF3-60E30FD8BFE7}"/>
              </a:ext>
            </a:extLst>
          </p:cNvPr>
          <p:cNvGrpSpPr/>
          <p:nvPr/>
        </p:nvGrpSpPr>
        <p:grpSpPr>
          <a:xfrm>
            <a:off x="5629336" y="3760686"/>
            <a:ext cx="454988" cy="109682"/>
            <a:chOff x="5464175" y="4875934"/>
            <a:chExt cx="854075" cy="109682"/>
          </a:xfrm>
        </p:grpSpPr>
        <p:cxnSp>
          <p:nvCxnSpPr>
            <p:cNvPr id="88" name="Straight Connector 87">
              <a:extLst>
                <a:ext uri="{FF2B5EF4-FFF2-40B4-BE49-F238E27FC236}">
                  <a16:creationId xmlns:a16="http://schemas.microsoft.com/office/drawing/2014/main" id="{55220987-F6E5-BE07-3C61-80FE392E6F32}"/>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AB7F629-D4DC-2092-B12B-5B5C3A795E20}"/>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B299FBF-0534-BAB3-94B2-7EB5292C8957}"/>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416FA238-44BF-9BC2-E7A2-4D8C1DD0D390}"/>
              </a:ext>
            </a:extLst>
          </p:cNvPr>
          <p:cNvGrpSpPr/>
          <p:nvPr/>
        </p:nvGrpSpPr>
        <p:grpSpPr>
          <a:xfrm>
            <a:off x="5464174" y="3553022"/>
            <a:ext cx="655481" cy="109682"/>
            <a:chOff x="5464175" y="4875934"/>
            <a:chExt cx="854075" cy="109682"/>
          </a:xfrm>
        </p:grpSpPr>
        <p:cxnSp>
          <p:nvCxnSpPr>
            <p:cNvPr id="92" name="Straight Connector 91">
              <a:extLst>
                <a:ext uri="{FF2B5EF4-FFF2-40B4-BE49-F238E27FC236}">
                  <a16:creationId xmlns:a16="http://schemas.microsoft.com/office/drawing/2014/main" id="{CF03515B-3A8E-EA17-6AEF-3C67A4EB1526}"/>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85A85F2-2805-AEB0-DEF3-8841049D6CDD}"/>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8CA3E76-9FA1-92DF-32CD-0564984536B1}"/>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4B5A4D4C-C967-D97C-4797-7F8652A36738}"/>
              </a:ext>
            </a:extLst>
          </p:cNvPr>
          <p:cNvGrpSpPr/>
          <p:nvPr/>
        </p:nvGrpSpPr>
        <p:grpSpPr>
          <a:xfrm>
            <a:off x="5295269" y="3345358"/>
            <a:ext cx="800731" cy="109682"/>
            <a:chOff x="5464175" y="4875934"/>
            <a:chExt cx="854075" cy="109682"/>
          </a:xfrm>
        </p:grpSpPr>
        <p:cxnSp>
          <p:nvCxnSpPr>
            <p:cNvPr id="96" name="Straight Connector 95">
              <a:extLst>
                <a:ext uri="{FF2B5EF4-FFF2-40B4-BE49-F238E27FC236}">
                  <a16:creationId xmlns:a16="http://schemas.microsoft.com/office/drawing/2014/main" id="{0D19D7EE-F6FD-A5D0-8376-1A35DC994B7D}"/>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D9DBC10-1AC7-6A52-54ED-DECE0B257373}"/>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A5F3E01-8867-6AF4-A229-88C59AA97A8A}"/>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6501460E-E4F5-74C2-6992-6F58C4D62E77}"/>
              </a:ext>
            </a:extLst>
          </p:cNvPr>
          <p:cNvGrpSpPr/>
          <p:nvPr/>
        </p:nvGrpSpPr>
        <p:grpSpPr>
          <a:xfrm>
            <a:off x="5492976" y="3137694"/>
            <a:ext cx="626680" cy="109682"/>
            <a:chOff x="5464175" y="4875934"/>
            <a:chExt cx="854075" cy="109682"/>
          </a:xfrm>
        </p:grpSpPr>
        <p:cxnSp>
          <p:nvCxnSpPr>
            <p:cNvPr id="100" name="Straight Connector 99">
              <a:extLst>
                <a:ext uri="{FF2B5EF4-FFF2-40B4-BE49-F238E27FC236}">
                  <a16:creationId xmlns:a16="http://schemas.microsoft.com/office/drawing/2014/main" id="{38CF7D89-D5E9-637B-22A6-6BEB1E5C893B}"/>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8F42E5D-9176-6F6A-1DC0-9B26B9C8A22F}"/>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CCEE79A-461F-0F50-1B94-3BE3AA72471A}"/>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298EDB46-6C83-7A87-634F-AF6B03EEAF92}"/>
              </a:ext>
            </a:extLst>
          </p:cNvPr>
          <p:cNvGrpSpPr/>
          <p:nvPr/>
        </p:nvGrpSpPr>
        <p:grpSpPr>
          <a:xfrm>
            <a:off x="5803738" y="2930030"/>
            <a:ext cx="711351" cy="109682"/>
            <a:chOff x="5464175" y="4875934"/>
            <a:chExt cx="854075" cy="109682"/>
          </a:xfrm>
        </p:grpSpPr>
        <p:cxnSp>
          <p:nvCxnSpPr>
            <p:cNvPr id="104" name="Straight Connector 103">
              <a:extLst>
                <a:ext uri="{FF2B5EF4-FFF2-40B4-BE49-F238E27FC236}">
                  <a16:creationId xmlns:a16="http://schemas.microsoft.com/office/drawing/2014/main" id="{7BF872D6-FEFE-07EF-96F9-D118544092AF}"/>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D01E90D9-62CF-41D5-7015-C0ABC1AD3AD8}"/>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0C489F0-08C0-C87A-54BD-BA91C7A5655A}"/>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8B299A56-10EC-C87D-3175-967227CFAFAE}"/>
              </a:ext>
            </a:extLst>
          </p:cNvPr>
          <p:cNvGrpSpPr/>
          <p:nvPr/>
        </p:nvGrpSpPr>
        <p:grpSpPr>
          <a:xfrm>
            <a:off x="5562446" y="2722366"/>
            <a:ext cx="406554" cy="109682"/>
            <a:chOff x="5464175" y="4875934"/>
            <a:chExt cx="854075" cy="109682"/>
          </a:xfrm>
        </p:grpSpPr>
        <p:cxnSp>
          <p:nvCxnSpPr>
            <p:cNvPr id="108" name="Straight Connector 107">
              <a:extLst>
                <a:ext uri="{FF2B5EF4-FFF2-40B4-BE49-F238E27FC236}">
                  <a16:creationId xmlns:a16="http://schemas.microsoft.com/office/drawing/2014/main" id="{B3A87ACB-D779-E26D-1A20-52368DE0A974}"/>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776B194-FC22-6DED-CD9E-4A4E584631A1}"/>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3E23E57-F520-AC30-05EB-E45388709183}"/>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60796769-C992-0933-DA3E-F0303E372096}"/>
              </a:ext>
            </a:extLst>
          </p:cNvPr>
          <p:cNvGrpSpPr/>
          <p:nvPr/>
        </p:nvGrpSpPr>
        <p:grpSpPr>
          <a:xfrm>
            <a:off x="5600461" y="2373258"/>
            <a:ext cx="368539" cy="109682"/>
            <a:chOff x="5464175" y="4875934"/>
            <a:chExt cx="854075" cy="109682"/>
          </a:xfrm>
        </p:grpSpPr>
        <p:cxnSp>
          <p:nvCxnSpPr>
            <p:cNvPr id="112" name="Straight Connector 111">
              <a:extLst>
                <a:ext uri="{FF2B5EF4-FFF2-40B4-BE49-F238E27FC236}">
                  <a16:creationId xmlns:a16="http://schemas.microsoft.com/office/drawing/2014/main" id="{D77DFB53-C57E-06C0-D45C-D6E779997399}"/>
                </a:ext>
              </a:extLst>
            </p:cNvPr>
            <p:cNvCxnSpPr>
              <a:cxnSpLocks/>
            </p:cNvCxnSpPr>
            <p:nvPr/>
          </p:nvCxnSpPr>
          <p:spPr bwMode="auto">
            <a:xfrm>
              <a:off x="5464175" y="4930775"/>
              <a:ext cx="85407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54B92A7-5CA3-9DF4-7302-792F9DD7EA2C}"/>
                </a:ext>
              </a:extLst>
            </p:cNvPr>
            <p:cNvCxnSpPr>
              <a:cxnSpLocks/>
            </p:cNvCxnSpPr>
            <p:nvPr/>
          </p:nvCxnSpPr>
          <p:spPr bwMode="auto">
            <a:xfrm>
              <a:off x="5464175" y="4875934"/>
              <a:ext cx="0" cy="109682"/>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212076E-5AE9-89F6-1F3B-128A742C0B64}"/>
                </a:ext>
              </a:extLst>
            </p:cNvPr>
            <p:cNvCxnSpPr>
              <a:cxnSpLocks/>
            </p:cNvCxnSpPr>
            <p:nvPr/>
          </p:nvCxnSpPr>
          <p:spPr bwMode="auto">
            <a:xfrm>
              <a:off x="6318250" y="4875934"/>
              <a:ext cx="0" cy="109682"/>
            </a:xfrm>
            <a:prstGeom prst="line">
              <a:avLst/>
            </a:prstGeom>
            <a:noFill/>
            <a:ln w="28575" cap="flat" cmpd="sng" algn="ctr">
              <a:solidFill>
                <a:schemeClr val="bg1"/>
              </a:solidFill>
              <a:prstDash val="solid"/>
              <a:round/>
              <a:headEnd type="none" w="med" len="med"/>
              <a:tailEnd type="none" w="med" len="med"/>
            </a:ln>
            <a:effectLst/>
          </p:spPr>
        </p:cxnSp>
      </p:grpSp>
      <p:sp>
        <p:nvSpPr>
          <p:cNvPr id="115" name="Oval 114">
            <a:extLst>
              <a:ext uri="{FF2B5EF4-FFF2-40B4-BE49-F238E27FC236}">
                <a16:creationId xmlns:a16="http://schemas.microsoft.com/office/drawing/2014/main" id="{0F3DDDC0-E9F1-3131-7753-1CA277C0E752}"/>
              </a:ext>
            </a:extLst>
          </p:cNvPr>
          <p:cNvSpPr/>
          <p:nvPr/>
        </p:nvSpPr>
        <p:spPr bwMode="auto">
          <a:xfrm>
            <a:off x="5730837" y="2374274"/>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C430327C-825E-A8E8-AB39-96CEA75BB3BE}"/>
              </a:ext>
            </a:extLst>
          </p:cNvPr>
          <p:cNvSpPr/>
          <p:nvPr/>
        </p:nvSpPr>
        <p:spPr bwMode="auto">
          <a:xfrm>
            <a:off x="5702304" y="2722063"/>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1EFA6BD6-9795-147E-FF5A-933047B75455}"/>
              </a:ext>
            </a:extLst>
          </p:cNvPr>
          <p:cNvSpPr/>
          <p:nvPr/>
        </p:nvSpPr>
        <p:spPr bwMode="auto">
          <a:xfrm>
            <a:off x="6203937" y="2928216"/>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39CB3027-07F2-BFA0-24FC-309FF2280299}"/>
              </a:ext>
            </a:extLst>
          </p:cNvPr>
          <p:cNvSpPr/>
          <p:nvPr/>
        </p:nvSpPr>
        <p:spPr bwMode="auto">
          <a:xfrm>
            <a:off x="5765723" y="3139563"/>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0E1E0825-2B39-CF47-8C14-CF2DBB5FE1D6}"/>
              </a:ext>
            </a:extLst>
          </p:cNvPr>
          <p:cNvSpPr/>
          <p:nvPr/>
        </p:nvSpPr>
        <p:spPr bwMode="auto">
          <a:xfrm>
            <a:off x="5663655" y="3344674"/>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2FA92EB1-0AC6-FED2-58E8-7E353D7ED406}"/>
              </a:ext>
            </a:extLst>
          </p:cNvPr>
          <p:cNvSpPr/>
          <p:nvPr/>
        </p:nvSpPr>
        <p:spPr bwMode="auto">
          <a:xfrm>
            <a:off x="5749042" y="3557736"/>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A39F9F7C-E09B-5748-4BFA-BB98958B2189}"/>
              </a:ext>
            </a:extLst>
          </p:cNvPr>
          <p:cNvSpPr/>
          <p:nvPr/>
        </p:nvSpPr>
        <p:spPr bwMode="auto">
          <a:xfrm>
            <a:off x="5819617" y="3758678"/>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913E5BA8-075E-5968-25B8-23BEB5E500B2}"/>
              </a:ext>
            </a:extLst>
          </p:cNvPr>
          <p:cNvSpPr/>
          <p:nvPr/>
        </p:nvSpPr>
        <p:spPr bwMode="auto">
          <a:xfrm>
            <a:off x="5856841" y="3979088"/>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AA3A68E3-FAB0-1FD8-CDD1-75E8DBA73037}"/>
              </a:ext>
            </a:extLst>
          </p:cNvPr>
          <p:cNvSpPr/>
          <p:nvPr/>
        </p:nvSpPr>
        <p:spPr bwMode="auto">
          <a:xfrm>
            <a:off x="5614915" y="4179688"/>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C9041CDD-BEEA-A09D-9B7E-85F4BFDF4B30}"/>
              </a:ext>
            </a:extLst>
          </p:cNvPr>
          <p:cNvSpPr/>
          <p:nvPr/>
        </p:nvSpPr>
        <p:spPr bwMode="auto">
          <a:xfrm>
            <a:off x="6340786" y="4383748"/>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CD558A35-BE09-CB16-E730-2980091AF09C}"/>
              </a:ext>
            </a:extLst>
          </p:cNvPr>
          <p:cNvSpPr/>
          <p:nvPr/>
        </p:nvSpPr>
        <p:spPr bwMode="auto">
          <a:xfrm>
            <a:off x="5819617" y="4663770"/>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9B37CDB9-B7DF-8805-FC60-1C04292C9F9A}"/>
              </a:ext>
            </a:extLst>
          </p:cNvPr>
          <p:cNvSpPr/>
          <p:nvPr/>
        </p:nvSpPr>
        <p:spPr bwMode="auto">
          <a:xfrm>
            <a:off x="5484563" y="4894718"/>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D8D985C4-7F41-D410-D550-3CDDD146FC7F}"/>
              </a:ext>
            </a:extLst>
          </p:cNvPr>
          <p:cNvSpPr/>
          <p:nvPr/>
        </p:nvSpPr>
        <p:spPr bwMode="auto">
          <a:xfrm>
            <a:off x="5791279" y="5158271"/>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DBEF75E2-E8DE-0E28-4EE7-4ADF61576E8C}"/>
              </a:ext>
            </a:extLst>
          </p:cNvPr>
          <p:cNvSpPr/>
          <p:nvPr/>
        </p:nvSpPr>
        <p:spPr bwMode="auto">
          <a:xfrm>
            <a:off x="5910735" y="5374470"/>
            <a:ext cx="107788" cy="10778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TextBox 128">
            <a:extLst>
              <a:ext uri="{FF2B5EF4-FFF2-40B4-BE49-F238E27FC236}">
                <a16:creationId xmlns:a16="http://schemas.microsoft.com/office/drawing/2014/main" id="{C72EF05D-DD82-980B-E3EA-73A52A434FDF}"/>
              </a:ext>
            </a:extLst>
          </p:cNvPr>
          <p:cNvSpPr txBox="1"/>
          <p:nvPr/>
        </p:nvSpPr>
        <p:spPr bwMode="auto">
          <a:xfrm>
            <a:off x="952259" y="2582969"/>
            <a:ext cx="11671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Prior therapy</a:t>
            </a:r>
          </a:p>
        </p:txBody>
      </p:sp>
      <p:sp>
        <p:nvSpPr>
          <p:cNvPr id="130" name="TextBox 129">
            <a:extLst>
              <a:ext uri="{FF2B5EF4-FFF2-40B4-BE49-F238E27FC236}">
                <a16:creationId xmlns:a16="http://schemas.microsoft.com/office/drawing/2014/main" id="{3F063FCE-6848-B10D-2AB6-936897B9F6DE}"/>
              </a:ext>
            </a:extLst>
          </p:cNvPr>
          <p:cNvSpPr txBox="1"/>
          <p:nvPr/>
        </p:nvSpPr>
        <p:spPr bwMode="auto">
          <a:xfrm>
            <a:off x="952259" y="4541613"/>
            <a:ext cx="17527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Reason for prior BTKi</a:t>
            </a:r>
            <a:br>
              <a:rPr lang="en-US" sz="1400" dirty="0">
                <a:solidFill>
                  <a:schemeClr val="accent1"/>
                </a:solidFill>
                <a:latin typeface="Calibri" panose="020F0502020204030204" pitchFamily="34" charset="0"/>
              </a:rPr>
            </a:br>
            <a:r>
              <a:rPr lang="en-US" sz="1400" dirty="0">
                <a:solidFill>
                  <a:schemeClr val="accent1"/>
                </a:solidFill>
                <a:latin typeface="Calibri" panose="020F0502020204030204" pitchFamily="34" charset="0"/>
              </a:rPr>
              <a:t>discontinuation</a:t>
            </a:r>
          </a:p>
        </p:txBody>
      </p:sp>
      <p:sp>
        <p:nvSpPr>
          <p:cNvPr id="131" name="TextBox 130">
            <a:extLst>
              <a:ext uri="{FF2B5EF4-FFF2-40B4-BE49-F238E27FC236}">
                <a16:creationId xmlns:a16="http://schemas.microsoft.com/office/drawing/2014/main" id="{676539AD-90D7-0331-93F2-357A6819AF91}"/>
              </a:ext>
            </a:extLst>
          </p:cNvPr>
          <p:cNvSpPr txBox="1"/>
          <p:nvPr/>
        </p:nvSpPr>
        <p:spPr bwMode="auto">
          <a:xfrm>
            <a:off x="952259" y="5059106"/>
            <a:ext cx="20939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i="1" dirty="0">
                <a:solidFill>
                  <a:schemeClr val="accent1"/>
                </a:solidFill>
                <a:latin typeface="Calibri" panose="020F0502020204030204" pitchFamily="34" charset="0"/>
              </a:rPr>
              <a:t>BTK</a:t>
            </a:r>
            <a:r>
              <a:rPr lang="en-US" sz="1400" dirty="0">
                <a:solidFill>
                  <a:schemeClr val="accent1"/>
                </a:solidFill>
                <a:latin typeface="Calibri" panose="020F0502020204030204" pitchFamily="34" charset="0"/>
              </a:rPr>
              <a:t> C481 mutation status</a:t>
            </a:r>
          </a:p>
        </p:txBody>
      </p:sp>
      <p:sp>
        <p:nvSpPr>
          <p:cNvPr id="132" name="TextBox 131">
            <a:extLst>
              <a:ext uri="{FF2B5EF4-FFF2-40B4-BE49-F238E27FC236}">
                <a16:creationId xmlns:a16="http://schemas.microsoft.com/office/drawing/2014/main" id="{162D5DCF-DDD7-03BC-4C99-50B24A09B615}"/>
              </a:ext>
            </a:extLst>
          </p:cNvPr>
          <p:cNvSpPr txBox="1"/>
          <p:nvPr/>
        </p:nvSpPr>
        <p:spPr bwMode="auto">
          <a:xfrm>
            <a:off x="6821489" y="2303715"/>
            <a:ext cx="7537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 (1-11)</a:t>
            </a:r>
          </a:p>
        </p:txBody>
      </p:sp>
      <p:sp>
        <p:nvSpPr>
          <p:cNvPr id="133" name="TextBox 132">
            <a:extLst>
              <a:ext uri="{FF2B5EF4-FFF2-40B4-BE49-F238E27FC236}">
                <a16:creationId xmlns:a16="http://schemas.microsoft.com/office/drawing/2014/main" id="{E5A83FCC-EB43-4520-8466-29FE134414DF}"/>
              </a:ext>
            </a:extLst>
          </p:cNvPr>
          <p:cNvSpPr txBox="1"/>
          <p:nvPr/>
        </p:nvSpPr>
        <p:spPr bwMode="auto">
          <a:xfrm>
            <a:off x="6821488" y="2600629"/>
            <a:ext cx="7537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4 (1-11)</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3 (1-10)</a:t>
            </a:r>
          </a:p>
        </p:txBody>
      </p:sp>
      <p:sp>
        <p:nvSpPr>
          <p:cNvPr id="138" name="TextBox 137">
            <a:extLst>
              <a:ext uri="{FF2B5EF4-FFF2-40B4-BE49-F238E27FC236}">
                <a16:creationId xmlns:a16="http://schemas.microsoft.com/office/drawing/2014/main" id="{D3FC2D5A-036E-D2F2-6945-50B23D0D6CDD}"/>
              </a:ext>
            </a:extLst>
          </p:cNvPr>
          <p:cNvSpPr txBox="1"/>
          <p:nvPr/>
        </p:nvSpPr>
        <p:spPr bwMode="auto">
          <a:xfrm>
            <a:off x="6818282" y="3021531"/>
            <a:ext cx="7537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5 (2-11)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 (2-11)</a:t>
            </a:r>
          </a:p>
        </p:txBody>
      </p:sp>
      <p:sp>
        <p:nvSpPr>
          <p:cNvPr id="139" name="TextBox 138">
            <a:extLst>
              <a:ext uri="{FF2B5EF4-FFF2-40B4-BE49-F238E27FC236}">
                <a16:creationId xmlns:a16="http://schemas.microsoft.com/office/drawing/2014/main" id="{38497059-012C-8937-75D5-A972BCF8C03A}"/>
              </a:ext>
            </a:extLst>
          </p:cNvPr>
          <p:cNvSpPr txBox="1"/>
          <p:nvPr/>
        </p:nvSpPr>
        <p:spPr bwMode="auto">
          <a:xfrm>
            <a:off x="6818282" y="3450372"/>
            <a:ext cx="7537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5 (2-11)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 (2-11)</a:t>
            </a:r>
          </a:p>
        </p:txBody>
      </p:sp>
      <p:sp>
        <p:nvSpPr>
          <p:cNvPr id="140" name="TextBox 139">
            <a:extLst>
              <a:ext uri="{FF2B5EF4-FFF2-40B4-BE49-F238E27FC236}">
                <a16:creationId xmlns:a16="http://schemas.microsoft.com/office/drawing/2014/main" id="{FFEE9F7F-89FD-79F2-086D-E8162F9E23FA}"/>
              </a:ext>
            </a:extLst>
          </p:cNvPr>
          <p:cNvSpPr txBox="1"/>
          <p:nvPr/>
        </p:nvSpPr>
        <p:spPr bwMode="auto">
          <a:xfrm>
            <a:off x="6818282" y="3871144"/>
            <a:ext cx="7537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5 (2-11)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 (3-11)</a:t>
            </a:r>
          </a:p>
        </p:txBody>
      </p:sp>
      <p:sp>
        <p:nvSpPr>
          <p:cNvPr id="141" name="TextBox 140">
            <a:extLst>
              <a:ext uri="{FF2B5EF4-FFF2-40B4-BE49-F238E27FC236}">
                <a16:creationId xmlns:a16="http://schemas.microsoft.com/office/drawing/2014/main" id="{47E37D62-D547-50FE-E6D8-5B16EA0AE384}"/>
              </a:ext>
            </a:extLst>
          </p:cNvPr>
          <p:cNvSpPr txBox="1"/>
          <p:nvPr/>
        </p:nvSpPr>
        <p:spPr bwMode="auto">
          <a:xfrm>
            <a:off x="6818281" y="4294045"/>
            <a:ext cx="7537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6 (4-10)</a:t>
            </a:r>
          </a:p>
        </p:txBody>
      </p:sp>
      <p:sp>
        <p:nvSpPr>
          <p:cNvPr id="142" name="TextBox 141">
            <a:extLst>
              <a:ext uri="{FF2B5EF4-FFF2-40B4-BE49-F238E27FC236}">
                <a16:creationId xmlns:a16="http://schemas.microsoft.com/office/drawing/2014/main" id="{52A2AC5D-27F0-1E9E-048F-6EA47F4F21A4}"/>
              </a:ext>
            </a:extLst>
          </p:cNvPr>
          <p:cNvSpPr txBox="1"/>
          <p:nvPr/>
        </p:nvSpPr>
        <p:spPr bwMode="auto">
          <a:xfrm>
            <a:off x="6787733" y="4557211"/>
            <a:ext cx="7537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4 (1-11)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 (1-8)</a:t>
            </a:r>
          </a:p>
        </p:txBody>
      </p:sp>
      <p:sp>
        <p:nvSpPr>
          <p:cNvPr id="143" name="TextBox 142">
            <a:extLst>
              <a:ext uri="{FF2B5EF4-FFF2-40B4-BE49-F238E27FC236}">
                <a16:creationId xmlns:a16="http://schemas.microsoft.com/office/drawing/2014/main" id="{604EF680-53F3-A971-DD89-D3D2A23C8A81}"/>
              </a:ext>
            </a:extLst>
          </p:cNvPr>
          <p:cNvSpPr txBox="1"/>
          <p:nvPr/>
        </p:nvSpPr>
        <p:spPr bwMode="auto">
          <a:xfrm>
            <a:off x="6787733" y="5065810"/>
            <a:ext cx="7537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4 (1-10)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 (1-9)</a:t>
            </a:r>
          </a:p>
        </p:txBody>
      </p:sp>
      <p:sp>
        <p:nvSpPr>
          <p:cNvPr id="146" name="TextBox 145">
            <a:extLst>
              <a:ext uri="{FF2B5EF4-FFF2-40B4-BE49-F238E27FC236}">
                <a16:creationId xmlns:a16="http://schemas.microsoft.com/office/drawing/2014/main" id="{672E5120-0441-1B7F-1E2D-A9F35FE8AD1C}"/>
              </a:ext>
            </a:extLst>
          </p:cNvPr>
          <p:cNvSpPr txBox="1"/>
          <p:nvPr/>
        </p:nvSpPr>
        <p:spPr bwMode="auto">
          <a:xfrm>
            <a:off x="7931125" y="2298394"/>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170</a:t>
            </a:r>
          </a:p>
        </p:txBody>
      </p:sp>
      <p:sp>
        <p:nvSpPr>
          <p:cNvPr id="147" name="TextBox 146">
            <a:extLst>
              <a:ext uri="{FF2B5EF4-FFF2-40B4-BE49-F238E27FC236}">
                <a16:creationId xmlns:a16="http://schemas.microsoft.com/office/drawing/2014/main" id="{B95CBA22-BE0E-B7A7-6D45-5A3DB80D2E79}"/>
              </a:ext>
            </a:extLst>
          </p:cNvPr>
          <p:cNvSpPr txBox="1"/>
          <p:nvPr/>
        </p:nvSpPr>
        <p:spPr bwMode="auto">
          <a:xfrm>
            <a:off x="7931125" y="2589252"/>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146</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25</a:t>
            </a:r>
          </a:p>
        </p:txBody>
      </p:sp>
      <p:sp>
        <p:nvSpPr>
          <p:cNvPr id="148" name="TextBox 147">
            <a:extLst>
              <a:ext uri="{FF2B5EF4-FFF2-40B4-BE49-F238E27FC236}">
                <a16:creationId xmlns:a16="http://schemas.microsoft.com/office/drawing/2014/main" id="{C5C4F2E9-C8B8-88C4-D90A-C1179B41E241}"/>
              </a:ext>
            </a:extLst>
          </p:cNvPr>
          <p:cNvSpPr txBox="1"/>
          <p:nvPr/>
        </p:nvSpPr>
        <p:spPr bwMode="auto">
          <a:xfrm>
            <a:off x="7973604" y="3016210"/>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57</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36</a:t>
            </a:r>
          </a:p>
        </p:txBody>
      </p:sp>
      <p:sp>
        <p:nvSpPr>
          <p:cNvPr id="149" name="TextBox 148">
            <a:extLst>
              <a:ext uri="{FF2B5EF4-FFF2-40B4-BE49-F238E27FC236}">
                <a16:creationId xmlns:a16="http://schemas.microsoft.com/office/drawing/2014/main" id="{AAA57E32-55F9-B7F3-61C3-05C6F64A1887}"/>
              </a:ext>
            </a:extLst>
          </p:cNvPr>
          <p:cNvSpPr txBox="1"/>
          <p:nvPr/>
        </p:nvSpPr>
        <p:spPr bwMode="auto">
          <a:xfrm>
            <a:off x="7927918" y="343899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54</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113</a:t>
            </a:r>
          </a:p>
        </p:txBody>
      </p:sp>
      <p:sp>
        <p:nvSpPr>
          <p:cNvPr id="150" name="TextBox 149">
            <a:extLst>
              <a:ext uri="{FF2B5EF4-FFF2-40B4-BE49-F238E27FC236}">
                <a16:creationId xmlns:a16="http://schemas.microsoft.com/office/drawing/2014/main" id="{D0D69255-74EC-3289-4D44-6711CAF8F873}"/>
              </a:ext>
            </a:extLst>
          </p:cNvPr>
          <p:cNvSpPr txBox="1"/>
          <p:nvPr/>
        </p:nvSpPr>
        <p:spPr bwMode="auto">
          <a:xfrm>
            <a:off x="7973604" y="3865823"/>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48</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14</a:t>
            </a:r>
          </a:p>
        </p:txBody>
      </p:sp>
      <p:sp>
        <p:nvSpPr>
          <p:cNvPr id="151" name="TextBox 150">
            <a:extLst>
              <a:ext uri="{FF2B5EF4-FFF2-40B4-BE49-F238E27FC236}">
                <a16:creationId xmlns:a16="http://schemas.microsoft.com/office/drawing/2014/main" id="{C13E72B5-9C79-92E8-D535-8FB40251618F}"/>
              </a:ext>
            </a:extLst>
          </p:cNvPr>
          <p:cNvSpPr txBox="1"/>
          <p:nvPr/>
        </p:nvSpPr>
        <p:spPr bwMode="auto">
          <a:xfrm>
            <a:off x="7973604" y="4282668"/>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10</a:t>
            </a:r>
          </a:p>
        </p:txBody>
      </p:sp>
      <p:sp>
        <p:nvSpPr>
          <p:cNvPr id="152" name="TextBox 151">
            <a:extLst>
              <a:ext uri="{FF2B5EF4-FFF2-40B4-BE49-F238E27FC236}">
                <a16:creationId xmlns:a16="http://schemas.microsoft.com/office/drawing/2014/main" id="{77C5198C-DF8B-C2F6-8A8C-34AF91F4C612}"/>
              </a:ext>
            </a:extLst>
          </p:cNvPr>
          <p:cNvSpPr txBox="1"/>
          <p:nvPr/>
        </p:nvSpPr>
        <p:spPr bwMode="auto">
          <a:xfrm>
            <a:off x="7943055" y="4545834"/>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98</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48</a:t>
            </a:r>
          </a:p>
        </p:txBody>
      </p:sp>
      <p:sp>
        <p:nvSpPr>
          <p:cNvPr id="153" name="TextBox 152">
            <a:extLst>
              <a:ext uri="{FF2B5EF4-FFF2-40B4-BE49-F238E27FC236}">
                <a16:creationId xmlns:a16="http://schemas.microsoft.com/office/drawing/2014/main" id="{9A39CAE4-F475-A381-FF3D-6B86FD517956}"/>
              </a:ext>
            </a:extLst>
          </p:cNvPr>
          <p:cNvSpPr txBox="1"/>
          <p:nvPr/>
        </p:nvSpPr>
        <p:spPr bwMode="auto">
          <a:xfrm>
            <a:off x="7943055" y="5054433"/>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66</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25</a:t>
            </a:r>
          </a:p>
        </p:txBody>
      </p:sp>
      <p:sp>
        <p:nvSpPr>
          <p:cNvPr id="155" name="TextBox 154">
            <a:extLst>
              <a:ext uri="{FF2B5EF4-FFF2-40B4-BE49-F238E27FC236}">
                <a16:creationId xmlns:a16="http://schemas.microsoft.com/office/drawing/2014/main" id="{3043114A-DA63-71CC-A050-25557AB5060C}"/>
              </a:ext>
            </a:extLst>
          </p:cNvPr>
          <p:cNvSpPr txBox="1"/>
          <p:nvPr/>
        </p:nvSpPr>
        <p:spPr bwMode="auto">
          <a:xfrm>
            <a:off x="8989643" y="229417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139</a:t>
            </a:r>
          </a:p>
        </p:txBody>
      </p:sp>
      <p:sp>
        <p:nvSpPr>
          <p:cNvPr id="156" name="TextBox 155">
            <a:extLst>
              <a:ext uri="{FF2B5EF4-FFF2-40B4-BE49-F238E27FC236}">
                <a16:creationId xmlns:a16="http://schemas.microsoft.com/office/drawing/2014/main" id="{42F88C54-8F26-AAB7-0B18-A4BB393DAE94}"/>
              </a:ext>
            </a:extLst>
          </p:cNvPr>
          <p:cNvSpPr txBox="1"/>
          <p:nvPr/>
        </p:nvSpPr>
        <p:spPr bwMode="auto">
          <a:xfrm>
            <a:off x="8989642" y="2585031"/>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121</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25</a:t>
            </a:r>
          </a:p>
        </p:txBody>
      </p:sp>
      <p:sp>
        <p:nvSpPr>
          <p:cNvPr id="157" name="TextBox 156">
            <a:extLst>
              <a:ext uri="{FF2B5EF4-FFF2-40B4-BE49-F238E27FC236}">
                <a16:creationId xmlns:a16="http://schemas.microsoft.com/office/drawing/2014/main" id="{D2C69F73-3C4A-94D3-3377-738BCAC643A2}"/>
              </a:ext>
            </a:extLst>
          </p:cNvPr>
          <p:cNvSpPr txBox="1"/>
          <p:nvPr/>
        </p:nvSpPr>
        <p:spPr bwMode="auto">
          <a:xfrm>
            <a:off x="9032122" y="3011989"/>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48</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30</a:t>
            </a:r>
          </a:p>
        </p:txBody>
      </p:sp>
      <p:sp>
        <p:nvSpPr>
          <p:cNvPr id="158" name="TextBox 157">
            <a:extLst>
              <a:ext uri="{FF2B5EF4-FFF2-40B4-BE49-F238E27FC236}">
                <a16:creationId xmlns:a16="http://schemas.microsoft.com/office/drawing/2014/main" id="{9AB8365D-2EF5-7E7B-E370-B7E4423B8F40}"/>
              </a:ext>
            </a:extLst>
          </p:cNvPr>
          <p:cNvSpPr txBox="1"/>
          <p:nvPr/>
        </p:nvSpPr>
        <p:spPr bwMode="auto">
          <a:xfrm>
            <a:off x="9032122" y="3434774"/>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45</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93</a:t>
            </a:r>
          </a:p>
        </p:txBody>
      </p:sp>
      <p:sp>
        <p:nvSpPr>
          <p:cNvPr id="159" name="TextBox 158">
            <a:extLst>
              <a:ext uri="{FF2B5EF4-FFF2-40B4-BE49-F238E27FC236}">
                <a16:creationId xmlns:a16="http://schemas.microsoft.com/office/drawing/2014/main" id="{FD8A651F-56D6-B806-795E-ACE691D7E096}"/>
              </a:ext>
            </a:extLst>
          </p:cNvPr>
          <p:cNvSpPr txBox="1"/>
          <p:nvPr/>
        </p:nvSpPr>
        <p:spPr bwMode="auto">
          <a:xfrm>
            <a:off x="9032122" y="3861602"/>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39</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12</a:t>
            </a:r>
          </a:p>
        </p:txBody>
      </p:sp>
      <p:sp>
        <p:nvSpPr>
          <p:cNvPr id="160" name="TextBox 159">
            <a:extLst>
              <a:ext uri="{FF2B5EF4-FFF2-40B4-BE49-F238E27FC236}">
                <a16:creationId xmlns:a16="http://schemas.microsoft.com/office/drawing/2014/main" id="{F9C01DB7-A50E-2F71-B8E3-D53648A6E21A}"/>
              </a:ext>
            </a:extLst>
          </p:cNvPr>
          <p:cNvSpPr txBox="1"/>
          <p:nvPr/>
        </p:nvSpPr>
        <p:spPr bwMode="auto">
          <a:xfrm>
            <a:off x="9032122" y="4278447"/>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10</a:t>
            </a:r>
          </a:p>
        </p:txBody>
      </p:sp>
      <p:sp>
        <p:nvSpPr>
          <p:cNvPr id="161" name="TextBox 160">
            <a:extLst>
              <a:ext uri="{FF2B5EF4-FFF2-40B4-BE49-F238E27FC236}">
                <a16:creationId xmlns:a16="http://schemas.microsoft.com/office/drawing/2014/main" id="{F54B8E0A-A3AF-5643-3A48-27F6FEFF3EB0}"/>
              </a:ext>
            </a:extLst>
          </p:cNvPr>
          <p:cNvSpPr txBox="1"/>
          <p:nvPr/>
        </p:nvSpPr>
        <p:spPr bwMode="auto">
          <a:xfrm>
            <a:off x="9001573" y="4541613"/>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79</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42</a:t>
            </a:r>
          </a:p>
        </p:txBody>
      </p:sp>
      <p:sp>
        <p:nvSpPr>
          <p:cNvPr id="162" name="TextBox 161">
            <a:extLst>
              <a:ext uri="{FF2B5EF4-FFF2-40B4-BE49-F238E27FC236}">
                <a16:creationId xmlns:a16="http://schemas.microsoft.com/office/drawing/2014/main" id="{B281FE3F-1422-4C57-50C1-988E7485B8DD}"/>
              </a:ext>
            </a:extLst>
          </p:cNvPr>
          <p:cNvSpPr txBox="1"/>
          <p:nvPr/>
        </p:nvSpPr>
        <p:spPr bwMode="auto">
          <a:xfrm>
            <a:off x="9001573" y="5050212"/>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65</a:t>
            </a:r>
          </a:p>
          <a:p>
            <a:pPr algn="ctr">
              <a:lnSpc>
                <a:spcPct val="100000"/>
              </a:lnSpc>
              <a:spcBef>
                <a:spcPts val="45"/>
              </a:spcBef>
              <a:spcAft>
                <a:spcPct val="0"/>
              </a:spcAft>
              <a:buClrTx/>
              <a:buFontTx/>
              <a:buNone/>
            </a:pPr>
            <a:r>
              <a:rPr lang="en-US" sz="1400" b="0" dirty="0">
                <a:solidFill>
                  <a:schemeClr val="bg1"/>
                </a:solidFill>
                <a:latin typeface="Calibri" panose="020F0502020204030204" pitchFamily="34" charset="0"/>
              </a:rPr>
              <a:t>24</a:t>
            </a:r>
          </a:p>
        </p:txBody>
      </p:sp>
    </p:spTree>
    <p:extLst>
      <p:ext uri="{BB962C8B-B14F-4D97-AF65-F5344CB8AC3E}">
        <p14:creationId xmlns:p14="http://schemas.microsoft.com/office/powerpoint/2010/main" val="4067543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F89D9752-E319-7CC5-0448-E61D0D651E81}"/>
              </a:ext>
            </a:extLst>
          </p:cNvPr>
          <p:cNvSpPr>
            <a:spLocks noGrp="1"/>
          </p:cNvSpPr>
          <p:nvPr>
            <p:ph type="title"/>
          </p:nvPr>
        </p:nvSpPr>
        <p:spPr>
          <a:xfrm>
            <a:off x="609759" y="238127"/>
            <a:ext cx="10122036" cy="1103313"/>
          </a:xfrm>
        </p:spPr>
        <p:txBody>
          <a:bodyPr/>
          <a:lstStyle/>
          <a:p>
            <a:r>
              <a:rPr lang="en-US" dirty="0"/>
              <a:t>Select Ongoing Phase III Studies of Noncovalent BTKi in CLL/SLL</a:t>
            </a:r>
          </a:p>
        </p:txBody>
      </p:sp>
      <p:graphicFrame>
        <p:nvGraphicFramePr>
          <p:cNvPr id="4" name="Group 32">
            <a:extLst>
              <a:ext uri="{FF2B5EF4-FFF2-40B4-BE49-F238E27FC236}">
                <a16:creationId xmlns:a16="http://schemas.microsoft.com/office/drawing/2014/main" id="{D38CD431-C92B-A223-E90E-B102636B8A4B}"/>
              </a:ext>
            </a:extLst>
          </p:cNvPr>
          <p:cNvGraphicFramePr>
            <a:graphicFrameLocks noGrp="1"/>
          </p:cNvGraphicFramePr>
          <p:nvPr/>
        </p:nvGraphicFramePr>
        <p:xfrm>
          <a:off x="713006" y="1605628"/>
          <a:ext cx="10793194" cy="4452974"/>
        </p:xfrm>
        <a:graphic>
          <a:graphicData uri="http://schemas.openxmlformats.org/drawingml/2006/table">
            <a:tbl>
              <a:tblPr/>
              <a:tblGrid>
                <a:gridCol w="1883833">
                  <a:extLst>
                    <a:ext uri="{9D8B030D-6E8A-4147-A177-3AD203B41FA5}">
                      <a16:colId xmlns:a16="http://schemas.microsoft.com/office/drawing/2014/main" val="20001"/>
                    </a:ext>
                  </a:extLst>
                </a:gridCol>
                <a:gridCol w="1307511">
                  <a:extLst>
                    <a:ext uri="{9D8B030D-6E8A-4147-A177-3AD203B41FA5}">
                      <a16:colId xmlns:a16="http://schemas.microsoft.com/office/drawing/2014/main" val="656975423"/>
                    </a:ext>
                  </a:extLst>
                </a:gridCol>
                <a:gridCol w="1217604">
                  <a:extLst>
                    <a:ext uri="{9D8B030D-6E8A-4147-A177-3AD203B41FA5}">
                      <a16:colId xmlns:a16="http://schemas.microsoft.com/office/drawing/2014/main" val="20002"/>
                    </a:ext>
                  </a:extLst>
                </a:gridCol>
                <a:gridCol w="2955403">
                  <a:extLst>
                    <a:ext uri="{9D8B030D-6E8A-4147-A177-3AD203B41FA5}">
                      <a16:colId xmlns:a16="http://schemas.microsoft.com/office/drawing/2014/main" val="3278379493"/>
                    </a:ext>
                  </a:extLst>
                </a:gridCol>
                <a:gridCol w="3428843">
                  <a:extLst>
                    <a:ext uri="{9D8B030D-6E8A-4147-A177-3AD203B41FA5}">
                      <a16:colId xmlns:a16="http://schemas.microsoft.com/office/drawing/2014/main" val="30552669"/>
                    </a:ext>
                  </a:extLst>
                </a:gridCol>
              </a:tblGrid>
              <a:tr h="26269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Target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Patient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Treatment Arm(s)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5971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BELLWAVE-010 (NCT05947851)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Previously treated CLL/SLL; </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received ≥1 prior therapy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1" i="0" u="none" strike="noStrike" cap="none" normalizeH="0" baseline="0" dirty="0">
                          <a:ln>
                            <a:noFill/>
                          </a:ln>
                          <a:solidFill>
                            <a:schemeClr val="accent3"/>
                          </a:solidFill>
                          <a:effectLst/>
                          <a:latin typeface="Calibri" panose="020F0502020204030204" pitchFamily="34" charset="0"/>
                          <a:cs typeface="Calibri" panose="020F0502020204030204" pitchFamily="34" charset="0"/>
                        </a:rPr>
                        <a:t>Nemtabrutinib</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venetoclax </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Venetoclax + rituximab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5672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BRUIN CLL-314 (NCT05254743)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CLL/SLL without any prior exposure to a BTKi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1" i="0" u="none" strike="noStrike" cap="none" normalizeH="0" baseline="0" dirty="0">
                          <a:ln>
                            <a:noFill/>
                          </a:ln>
                          <a:solidFill>
                            <a:schemeClr val="accent3"/>
                          </a:solidFill>
                          <a:effectLst/>
                          <a:latin typeface="Calibri" panose="020F0502020204030204" pitchFamily="34" charset="0"/>
                        </a:rPr>
                        <a:t>Pirtobrutinib</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5971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BRUIN CLL-322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(NCT04965493)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Previously treated CLL/SLL;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prior therapy including a covalent BTKi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cap="none" normalizeH="0" baseline="0" dirty="0">
                          <a:ln>
                            <a:noFill/>
                          </a:ln>
                          <a:solidFill>
                            <a:schemeClr val="accent3"/>
                          </a:solidFill>
                          <a:effectLst/>
                          <a:latin typeface="Calibri" panose="020F0502020204030204" pitchFamily="34" charset="0"/>
                        </a:rPr>
                        <a:t>Pirtobrutinib</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venetoclax + 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Venetoclax + rituximab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0356637"/>
                  </a:ext>
                </a:extLst>
              </a:tr>
              <a:tr h="65672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BELLWAVE-008 (NCT05624554)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Untreated CLL/SLL without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aberrations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1" i="0" u="none" strike="noStrike" cap="none" normalizeH="0" baseline="0" dirty="0">
                          <a:ln>
                            <a:noFill/>
                          </a:ln>
                          <a:solidFill>
                            <a:schemeClr val="accent3"/>
                          </a:solidFill>
                          <a:effectLst/>
                          <a:latin typeface="Calibri" panose="020F0502020204030204" pitchFamily="34" charset="0"/>
                        </a:rPr>
                        <a:t>Nemtabrutinib</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FCR or BR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3156587"/>
                  </a:ext>
                </a:extLst>
              </a:tr>
              <a:tr h="45971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BRUIN CLL-321 (NCT04666038)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Previously treated CLL/SLL with prior exposure to a covalent BTKi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1" i="0" u="none" strike="noStrike" cap="none" normalizeH="0" baseline="0" dirty="0">
                          <a:ln>
                            <a:noFill/>
                          </a:ln>
                          <a:solidFill>
                            <a:schemeClr val="accent3"/>
                          </a:solidFill>
                          <a:effectLst/>
                          <a:latin typeface="Calibri" panose="020F0502020204030204" pitchFamily="34" charset="0"/>
                        </a:rPr>
                        <a:t>Pirtobrutinib</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Idelalisib + R or BR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6773025"/>
                  </a:ext>
                </a:extLst>
              </a:tr>
              <a:tr h="45971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BRUIN CLL-313 (NCT05023980)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Active 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Untreated CLL/SLL without del(17p)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1" i="0" u="none" strike="noStrike" cap="none" normalizeH="0" baseline="0" dirty="0">
                          <a:ln>
                            <a:noFill/>
                          </a:ln>
                          <a:solidFill>
                            <a:schemeClr val="accent3"/>
                          </a:solidFill>
                          <a:effectLst/>
                          <a:latin typeface="Calibri" panose="020F0502020204030204" pitchFamily="34" charset="0"/>
                        </a:rPr>
                        <a:t>Pirtobrutinib</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7760040"/>
                  </a:ext>
                </a:extLst>
              </a:tr>
            </a:tbl>
          </a:graphicData>
        </a:graphic>
      </p:graphicFrame>
      <p:sp>
        <p:nvSpPr>
          <p:cNvPr id="3" name="Text Box 30">
            <a:extLst>
              <a:ext uri="{FF2B5EF4-FFF2-40B4-BE49-F238E27FC236}">
                <a16:creationId xmlns:a16="http://schemas.microsoft.com/office/drawing/2014/main" id="{24E777A8-28C3-7476-9C41-F36B07F672F0}"/>
              </a:ext>
            </a:extLst>
          </p:cNvPr>
          <p:cNvSpPr txBox="1">
            <a:spLocks noChangeArrowheads="1"/>
          </p:cNvSpPr>
          <p:nvPr/>
        </p:nvSpPr>
        <p:spPr bwMode="auto">
          <a:xfrm>
            <a:off x="731180" y="6159468"/>
            <a:ext cx="8018925"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 of </a:t>
            </a:r>
            <a:r>
              <a:rPr lang="en-US" altLang="en-US" sz="1400" b="0" dirty="0">
                <a:solidFill>
                  <a:srgbClr val="000000"/>
                </a:solidFill>
                <a:latin typeface="Calibri" panose="020F0502020204030204" pitchFamily="34" charset="0"/>
              </a:rPr>
              <a:t>May 19</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2024.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12471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6B3174D4-AD60-D198-D675-4B376B22F8EB}"/>
              </a:ext>
            </a:extLst>
          </p:cNvPr>
          <p:cNvSpPr/>
          <p:nvPr/>
        </p:nvSpPr>
        <p:spPr bwMode="auto">
          <a:xfrm>
            <a:off x="2316872" y="5304108"/>
            <a:ext cx="7241695" cy="97026"/>
          </a:xfrm>
          <a:prstGeom prst="rect">
            <a:avLst/>
          </a:prstGeom>
          <a:gradFill>
            <a:gsLst>
              <a:gs pos="54000">
                <a:schemeClr val="tx1">
                  <a:lumMod val="95000"/>
                </a:schemeClr>
              </a:gs>
              <a:gs pos="14000">
                <a:schemeClr val="tx2"/>
              </a:gs>
              <a:gs pos="83000">
                <a:schemeClr val="tx2"/>
              </a:gs>
            </a:gsLst>
            <a:lin ang="5400000" scaled="1"/>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50139C5D-56AF-4A6E-91A9-B588F48281FA}"/>
              </a:ext>
            </a:extLst>
          </p:cNvPr>
          <p:cNvSpPr>
            <a:spLocks noGrp="1"/>
          </p:cNvSpPr>
          <p:nvPr>
            <p:ph type="title"/>
          </p:nvPr>
        </p:nvSpPr>
        <p:spPr/>
        <p:txBody>
          <a:bodyPr/>
          <a:lstStyle/>
          <a:p>
            <a:r>
              <a:rPr lang="en-US" dirty="0"/>
              <a:t>Resistance to Noncovalent BTK Inhibitors</a:t>
            </a:r>
          </a:p>
        </p:txBody>
      </p:sp>
      <p:sp>
        <p:nvSpPr>
          <p:cNvPr id="7" name="Text Box 11">
            <a:extLst>
              <a:ext uri="{FF2B5EF4-FFF2-40B4-BE49-F238E27FC236}">
                <a16:creationId xmlns:a16="http://schemas.microsoft.com/office/drawing/2014/main" id="{D9FC4F4C-C4F2-5AD8-7476-6F5FE759BF4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NEJM. 2022;386:735.</a:t>
            </a:r>
          </a:p>
        </p:txBody>
      </p:sp>
      <p:sp>
        <p:nvSpPr>
          <p:cNvPr id="3" name="TextBox 2">
            <a:extLst>
              <a:ext uri="{FF2B5EF4-FFF2-40B4-BE49-F238E27FC236}">
                <a16:creationId xmlns:a16="http://schemas.microsoft.com/office/drawing/2014/main" id="{91FD6226-0882-6693-8C1A-EF6D17FB257E}"/>
              </a:ext>
            </a:extLst>
          </p:cNvPr>
          <p:cNvSpPr txBox="1"/>
          <p:nvPr/>
        </p:nvSpPr>
        <p:spPr bwMode="auto">
          <a:xfrm>
            <a:off x="2386149" y="1518194"/>
            <a:ext cx="4856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Cancer-Cell Fraction of Non-C481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a:t>
            </a:r>
          </a:p>
        </p:txBody>
      </p:sp>
      <p:sp>
        <p:nvSpPr>
          <p:cNvPr id="6" name="TextBox 5">
            <a:extLst>
              <a:ext uri="{FF2B5EF4-FFF2-40B4-BE49-F238E27FC236}">
                <a16:creationId xmlns:a16="http://schemas.microsoft.com/office/drawing/2014/main" id="{19D7303A-FA86-1E50-06FB-317DCCFACEAC}"/>
              </a:ext>
            </a:extLst>
          </p:cNvPr>
          <p:cNvSpPr txBox="1"/>
          <p:nvPr/>
        </p:nvSpPr>
        <p:spPr bwMode="auto">
          <a:xfrm rot="16200000">
            <a:off x="1471750" y="2728685"/>
            <a:ext cx="18868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Cancer-Cell Fraction</a:t>
            </a:r>
          </a:p>
        </p:txBody>
      </p:sp>
      <p:sp>
        <p:nvSpPr>
          <p:cNvPr id="8" name="TextBox 7">
            <a:extLst>
              <a:ext uri="{FF2B5EF4-FFF2-40B4-BE49-F238E27FC236}">
                <a16:creationId xmlns:a16="http://schemas.microsoft.com/office/drawing/2014/main" id="{CE57C609-2FDB-C8A5-9F22-9F40CB54CE0E}"/>
              </a:ext>
            </a:extLst>
          </p:cNvPr>
          <p:cNvSpPr txBox="1"/>
          <p:nvPr/>
        </p:nvSpPr>
        <p:spPr bwMode="auto">
          <a:xfrm>
            <a:off x="3152504" y="3910148"/>
            <a:ext cx="18868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Before Treatment</a:t>
            </a:r>
          </a:p>
        </p:txBody>
      </p:sp>
      <p:sp>
        <p:nvSpPr>
          <p:cNvPr id="9" name="TextBox 8">
            <a:extLst>
              <a:ext uri="{FF2B5EF4-FFF2-40B4-BE49-F238E27FC236}">
                <a16:creationId xmlns:a16="http://schemas.microsoft.com/office/drawing/2014/main" id="{7474EC65-5F58-5E3D-2AEE-73A443912081}"/>
              </a:ext>
            </a:extLst>
          </p:cNvPr>
          <p:cNvSpPr txBox="1"/>
          <p:nvPr/>
        </p:nvSpPr>
        <p:spPr bwMode="auto">
          <a:xfrm>
            <a:off x="5152572" y="3910148"/>
            <a:ext cx="18868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Relapse During Treatment</a:t>
            </a:r>
          </a:p>
        </p:txBody>
      </p:sp>
      <p:grpSp>
        <p:nvGrpSpPr>
          <p:cNvPr id="18" name="Group 17">
            <a:extLst>
              <a:ext uri="{FF2B5EF4-FFF2-40B4-BE49-F238E27FC236}">
                <a16:creationId xmlns:a16="http://schemas.microsoft.com/office/drawing/2014/main" id="{85D76F10-0331-2095-0352-FD85FFCAC9BE}"/>
              </a:ext>
            </a:extLst>
          </p:cNvPr>
          <p:cNvGrpSpPr/>
          <p:nvPr/>
        </p:nvGrpSpPr>
        <p:grpSpPr>
          <a:xfrm>
            <a:off x="3045941" y="1931773"/>
            <a:ext cx="100914" cy="2042983"/>
            <a:chOff x="2664941" y="1931773"/>
            <a:chExt cx="481914" cy="2042983"/>
          </a:xfrm>
        </p:grpSpPr>
        <p:cxnSp>
          <p:nvCxnSpPr>
            <p:cNvPr id="12" name="Straight Connector 11">
              <a:extLst>
                <a:ext uri="{FF2B5EF4-FFF2-40B4-BE49-F238E27FC236}">
                  <a16:creationId xmlns:a16="http://schemas.microsoft.com/office/drawing/2014/main" id="{66C3A240-DBA6-3334-1DA6-4A9C1E5514DE}"/>
                </a:ext>
              </a:extLst>
            </p:cNvPr>
            <p:cNvCxnSpPr/>
            <p:nvPr/>
          </p:nvCxnSpPr>
          <p:spPr bwMode="auto">
            <a:xfrm>
              <a:off x="2664941" y="1931773"/>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5AB8321-6615-9ADA-3CF0-C34A17C6AA8B}"/>
                </a:ext>
              </a:extLst>
            </p:cNvPr>
            <p:cNvCxnSpPr/>
            <p:nvPr/>
          </p:nvCxnSpPr>
          <p:spPr bwMode="auto">
            <a:xfrm>
              <a:off x="2664941" y="2340370"/>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3572C97-FADB-5609-C070-F624C0B9A573}"/>
                </a:ext>
              </a:extLst>
            </p:cNvPr>
            <p:cNvCxnSpPr/>
            <p:nvPr/>
          </p:nvCxnSpPr>
          <p:spPr bwMode="auto">
            <a:xfrm>
              <a:off x="2664941" y="2748967"/>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E7BF57A-1F81-74C0-45C1-4911B4BC48E8}"/>
                </a:ext>
              </a:extLst>
            </p:cNvPr>
            <p:cNvCxnSpPr/>
            <p:nvPr/>
          </p:nvCxnSpPr>
          <p:spPr bwMode="auto">
            <a:xfrm>
              <a:off x="2664941" y="3157564"/>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528EA73-1ED6-22BF-A7A7-B8C6796ED06D}"/>
                </a:ext>
              </a:extLst>
            </p:cNvPr>
            <p:cNvCxnSpPr/>
            <p:nvPr/>
          </p:nvCxnSpPr>
          <p:spPr bwMode="auto">
            <a:xfrm>
              <a:off x="2664941" y="3566161"/>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EC4DA9A-C6DC-CCF7-442A-A17148515256}"/>
                </a:ext>
              </a:extLst>
            </p:cNvPr>
            <p:cNvCxnSpPr/>
            <p:nvPr/>
          </p:nvCxnSpPr>
          <p:spPr bwMode="auto">
            <a:xfrm>
              <a:off x="2664941" y="3974756"/>
              <a:ext cx="481914"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2D7F992F-447F-425B-F703-91FB85E01BF5}"/>
              </a:ext>
            </a:extLst>
          </p:cNvPr>
          <p:cNvSpPr txBox="1"/>
          <p:nvPr/>
        </p:nvSpPr>
        <p:spPr bwMode="auto">
          <a:xfrm>
            <a:off x="2798804" y="3787347"/>
            <a:ext cx="304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 name="TextBox 19">
            <a:extLst>
              <a:ext uri="{FF2B5EF4-FFF2-40B4-BE49-F238E27FC236}">
                <a16:creationId xmlns:a16="http://schemas.microsoft.com/office/drawing/2014/main" id="{7FE6F73F-0856-047A-45B0-7CA88732E866}"/>
              </a:ext>
            </a:extLst>
          </p:cNvPr>
          <p:cNvSpPr txBox="1"/>
          <p:nvPr/>
        </p:nvSpPr>
        <p:spPr bwMode="auto">
          <a:xfrm>
            <a:off x="2596978" y="3375455"/>
            <a:ext cx="506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1" name="TextBox 20">
            <a:extLst>
              <a:ext uri="{FF2B5EF4-FFF2-40B4-BE49-F238E27FC236}">
                <a16:creationId xmlns:a16="http://schemas.microsoft.com/office/drawing/2014/main" id="{BDB86666-ED4B-24B8-8670-A68E776F4076}"/>
              </a:ext>
            </a:extLst>
          </p:cNvPr>
          <p:cNvSpPr txBox="1"/>
          <p:nvPr/>
        </p:nvSpPr>
        <p:spPr bwMode="auto">
          <a:xfrm>
            <a:off x="2596978" y="2971801"/>
            <a:ext cx="506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2" name="TextBox 21">
            <a:extLst>
              <a:ext uri="{FF2B5EF4-FFF2-40B4-BE49-F238E27FC236}">
                <a16:creationId xmlns:a16="http://schemas.microsoft.com/office/drawing/2014/main" id="{10CE1993-B76E-4155-7A51-A2F61163B6CB}"/>
              </a:ext>
            </a:extLst>
          </p:cNvPr>
          <p:cNvSpPr txBox="1"/>
          <p:nvPr/>
        </p:nvSpPr>
        <p:spPr bwMode="auto">
          <a:xfrm>
            <a:off x="2596978" y="2559909"/>
            <a:ext cx="506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3" name="TextBox 22">
            <a:extLst>
              <a:ext uri="{FF2B5EF4-FFF2-40B4-BE49-F238E27FC236}">
                <a16:creationId xmlns:a16="http://schemas.microsoft.com/office/drawing/2014/main" id="{0D428F43-440E-0B0D-A0D2-0E582F83759F}"/>
              </a:ext>
            </a:extLst>
          </p:cNvPr>
          <p:cNvSpPr txBox="1"/>
          <p:nvPr/>
        </p:nvSpPr>
        <p:spPr bwMode="auto">
          <a:xfrm>
            <a:off x="2596978" y="2135660"/>
            <a:ext cx="506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4" name="TextBox 23">
            <a:extLst>
              <a:ext uri="{FF2B5EF4-FFF2-40B4-BE49-F238E27FC236}">
                <a16:creationId xmlns:a16="http://schemas.microsoft.com/office/drawing/2014/main" id="{BE3D620F-52EB-A1FD-EA2C-C53AB46B1A97}"/>
              </a:ext>
            </a:extLst>
          </p:cNvPr>
          <p:cNvSpPr txBox="1"/>
          <p:nvPr/>
        </p:nvSpPr>
        <p:spPr bwMode="auto">
          <a:xfrm>
            <a:off x="2790568" y="1744363"/>
            <a:ext cx="313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5" name="TextBox 24">
            <a:extLst>
              <a:ext uri="{FF2B5EF4-FFF2-40B4-BE49-F238E27FC236}">
                <a16:creationId xmlns:a16="http://schemas.microsoft.com/office/drawing/2014/main" id="{5B8A5E18-26C1-1C0C-6199-AB08DF511D3B}"/>
              </a:ext>
            </a:extLst>
          </p:cNvPr>
          <p:cNvSpPr txBox="1"/>
          <p:nvPr/>
        </p:nvSpPr>
        <p:spPr bwMode="auto">
          <a:xfrm>
            <a:off x="7290486" y="1746422"/>
            <a:ext cx="1309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a:t>
            </a:r>
          </a:p>
        </p:txBody>
      </p:sp>
      <p:sp>
        <p:nvSpPr>
          <p:cNvPr id="26" name="TextBox 25">
            <a:extLst>
              <a:ext uri="{FF2B5EF4-FFF2-40B4-BE49-F238E27FC236}">
                <a16:creationId xmlns:a16="http://schemas.microsoft.com/office/drawing/2014/main" id="{016B3AB9-942E-9BC8-66F3-46B36F734937}"/>
              </a:ext>
            </a:extLst>
          </p:cNvPr>
          <p:cNvSpPr txBox="1"/>
          <p:nvPr/>
        </p:nvSpPr>
        <p:spPr bwMode="auto">
          <a:xfrm>
            <a:off x="7489404" y="1952368"/>
            <a:ext cx="181644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V416L (Patient 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M437R (Patient 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 (Patient 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 (Patient 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T474I (Patient 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 (Patient 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T474I (Patient 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 (Patient 9)</a:t>
            </a:r>
          </a:p>
        </p:txBody>
      </p:sp>
      <p:sp>
        <p:nvSpPr>
          <p:cNvPr id="27" name="Oval 26">
            <a:extLst>
              <a:ext uri="{FF2B5EF4-FFF2-40B4-BE49-F238E27FC236}">
                <a16:creationId xmlns:a16="http://schemas.microsoft.com/office/drawing/2014/main" id="{37B835D5-06A7-3A56-31BB-18F967926C61}"/>
              </a:ext>
            </a:extLst>
          </p:cNvPr>
          <p:cNvSpPr/>
          <p:nvPr/>
        </p:nvSpPr>
        <p:spPr bwMode="auto">
          <a:xfrm>
            <a:off x="7403365" y="2036805"/>
            <a:ext cx="111210" cy="11121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12138C27-C813-CDE4-7C8A-D7B6D89E76E0}"/>
              </a:ext>
            </a:extLst>
          </p:cNvPr>
          <p:cNvSpPr/>
          <p:nvPr/>
        </p:nvSpPr>
        <p:spPr bwMode="auto">
          <a:xfrm>
            <a:off x="7403365" y="2253482"/>
            <a:ext cx="111210" cy="11121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F6FC613F-D7E8-E6C2-4AD1-30EBBBE86539}"/>
              </a:ext>
            </a:extLst>
          </p:cNvPr>
          <p:cNvSpPr/>
          <p:nvPr/>
        </p:nvSpPr>
        <p:spPr bwMode="auto">
          <a:xfrm>
            <a:off x="7403365" y="2470159"/>
            <a:ext cx="111210" cy="111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1A19352F-CE73-C646-4121-825710760234}"/>
              </a:ext>
            </a:extLst>
          </p:cNvPr>
          <p:cNvSpPr/>
          <p:nvPr/>
        </p:nvSpPr>
        <p:spPr bwMode="auto">
          <a:xfrm>
            <a:off x="7403365" y="2686836"/>
            <a:ext cx="111210" cy="111210"/>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0E26E976-4691-D9F7-3441-5FB887BCF0A6}"/>
              </a:ext>
            </a:extLst>
          </p:cNvPr>
          <p:cNvSpPr/>
          <p:nvPr/>
        </p:nvSpPr>
        <p:spPr bwMode="auto">
          <a:xfrm>
            <a:off x="7403365" y="2903513"/>
            <a:ext cx="111210" cy="111210"/>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D6AC62DA-9215-E2B7-78BD-F40785BAD3DF}"/>
              </a:ext>
            </a:extLst>
          </p:cNvPr>
          <p:cNvSpPr/>
          <p:nvPr/>
        </p:nvSpPr>
        <p:spPr bwMode="auto">
          <a:xfrm>
            <a:off x="7403365" y="3120190"/>
            <a:ext cx="111210" cy="111210"/>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D21076D0-801E-59E6-1564-8F849EEA062D}"/>
              </a:ext>
            </a:extLst>
          </p:cNvPr>
          <p:cNvSpPr/>
          <p:nvPr/>
        </p:nvSpPr>
        <p:spPr bwMode="auto">
          <a:xfrm>
            <a:off x="7403365" y="3336867"/>
            <a:ext cx="111210" cy="11121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Oval 33">
            <a:extLst>
              <a:ext uri="{FF2B5EF4-FFF2-40B4-BE49-F238E27FC236}">
                <a16:creationId xmlns:a16="http://schemas.microsoft.com/office/drawing/2014/main" id="{3E2C6334-11C3-12E3-3303-5AD3621BF62F}"/>
              </a:ext>
            </a:extLst>
          </p:cNvPr>
          <p:cNvSpPr/>
          <p:nvPr/>
        </p:nvSpPr>
        <p:spPr bwMode="auto">
          <a:xfrm>
            <a:off x="7403365" y="3553547"/>
            <a:ext cx="111210" cy="111210"/>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4" name="Straight Connector 43">
            <a:extLst>
              <a:ext uri="{FF2B5EF4-FFF2-40B4-BE49-F238E27FC236}">
                <a16:creationId xmlns:a16="http://schemas.microsoft.com/office/drawing/2014/main" id="{125363B3-ED02-82B5-2491-574766C34F70}"/>
              </a:ext>
            </a:extLst>
          </p:cNvPr>
          <p:cNvCxnSpPr>
            <a:cxnSpLocks/>
          </p:cNvCxnSpPr>
          <p:nvPr/>
        </p:nvCxnSpPr>
        <p:spPr bwMode="auto">
          <a:xfrm flipH="1">
            <a:off x="4011827" y="3702908"/>
            <a:ext cx="2122273" cy="267730"/>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DA7353B-3833-0632-6BA7-321F8E7792F0}"/>
              </a:ext>
            </a:extLst>
          </p:cNvPr>
          <p:cNvCxnSpPr>
            <a:cxnSpLocks/>
          </p:cNvCxnSpPr>
          <p:nvPr/>
        </p:nvCxnSpPr>
        <p:spPr bwMode="auto">
          <a:xfrm flipH="1">
            <a:off x="4005649" y="3371335"/>
            <a:ext cx="2128451" cy="609600"/>
          </a:xfrm>
          <a:prstGeom prst="line">
            <a:avLst/>
          </a:prstGeom>
          <a:noFill/>
          <a:ln w="28575" cap="flat" cmpd="sng" algn="ctr">
            <a:solidFill>
              <a:schemeClr val="accent4"/>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0C84019-925A-C6AF-55CF-A4397E2BC32D}"/>
              </a:ext>
            </a:extLst>
          </p:cNvPr>
          <p:cNvCxnSpPr>
            <a:cxnSpLocks/>
          </p:cNvCxnSpPr>
          <p:nvPr/>
        </p:nvCxnSpPr>
        <p:spPr bwMode="auto">
          <a:xfrm flipH="1">
            <a:off x="4005649" y="3461951"/>
            <a:ext cx="2110946" cy="510746"/>
          </a:xfrm>
          <a:prstGeom prst="line">
            <a:avLst/>
          </a:prstGeom>
          <a:noFill/>
          <a:ln w="28575" cap="flat" cmpd="sng" algn="ctr">
            <a:solidFill>
              <a:schemeClr val="accent3">
                <a:lumMod val="40000"/>
                <a:lumOff val="60000"/>
              </a:schemeClr>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2FB1AF8-D937-3D5C-CC24-4D5628B22675}"/>
              </a:ext>
            </a:extLst>
          </p:cNvPr>
          <p:cNvCxnSpPr>
            <a:cxnSpLocks/>
          </p:cNvCxnSpPr>
          <p:nvPr/>
        </p:nvCxnSpPr>
        <p:spPr bwMode="auto">
          <a:xfrm flipH="1">
            <a:off x="4005649" y="3396049"/>
            <a:ext cx="2113005" cy="580767"/>
          </a:xfrm>
          <a:prstGeom prst="line">
            <a:avLst/>
          </a:prstGeom>
          <a:noFill/>
          <a:ln w="28575" cap="flat" cmpd="sng" algn="ctr">
            <a:solidFill>
              <a:schemeClr val="tx2"/>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985109D-7507-B664-FF09-75FF24734B35}"/>
              </a:ext>
            </a:extLst>
          </p:cNvPr>
          <p:cNvCxnSpPr>
            <a:cxnSpLocks/>
          </p:cNvCxnSpPr>
          <p:nvPr/>
        </p:nvCxnSpPr>
        <p:spPr bwMode="auto">
          <a:xfrm flipH="1">
            <a:off x="4005649" y="2796746"/>
            <a:ext cx="2104767" cy="1180072"/>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26A6D1F-639C-48D9-3B47-5C9C679CAB8D}"/>
              </a:ext>
            </a:extLst>
          </p:cNvPr>
          <p:cNvCxnSpPr>
            <a:cxnSpLocks/>
          </p:cNvCxnSpPr>
          <p:nvPr/>
        </p:nvCxnSpPr>
        <p:spPr bwMode="auto">
          <a:xfrm flipH="1">
            <a:off x="4005649" y="3311611"/>
            <a:ext cx="2108886" cy="659027"/>
          </a:xfrm>
          <a:prstGeom prst="line">
            <a:avLst/>
          </a:prstGeom>
          <a:noFill/>
          <a:ln w="28575" cap="flat" cmpd="sng" algn="ctr">
            <a:solidFill>
              <a:schemeClr val="accent5"/>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E67F852-6FF8-63DA-7D50-DF1B8315A295}"/>
              </a:ext>
            </a:extLst>
          </p:cNvPr>
          <p:cNvCxnSpPr>
            <a:cxnSpLocks/>
          </p:cNvCxnSpPr>
          <p:nvPr/>
        </p:nvCxnSpPr>
        <p:spPr bwMode="auto">
          <a:xfrm flipH="1">
            <a:off x="4005649" y="2804984"/>
            <a:ext cx="2104767" cy="1167714"/>
          </a:xfrm>
          <a:prstGeom prst="line">
            <a:avLst/>
          </a:prstGeom>
          <a:noFill/>
          <a:ln w="28575" cap="flat" cmpd="sng" algn="ctr">
            <a:solidFill>
              <a:schemeClr val="accent6"/>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44E4ED5-C9B2-3124-7482-FE3C78D925D9}"/>
              </a:ext>
            </a:extLst>
          </p:cNvPr>
          <p:cNvCxnSpPr>
            <a:cxnSpLocks/>
          </p:cNvCxnSpPr>
          <p:nvPr/>
        </p:nvCxnSpPr>
        <p:spPr bwMode="auto">
          <a:xfrm flipH="1">
            <a:off x="4005649" y="2061519"/>
            <a:ext cx="2110946" cy="1923535"/>
          </a:xfrm>
          <a:prstGeom prst="line">
            <a:avLst/>
          </a:prstGeom>
          <a:noFill/>
          <a:ln w="28575" cap="flat" cmpd="sng" algn="ctr">
            <a:solidFill>
              <a:schemeClr val="accent2"/>
            </a:solidFill>
            <a:prstDash val="solid"/>
            <a:round/>
            <a:headEnd type="none" w="med" len="med"/>
            <a:tailEnd type="none" w="med" len="med"/>
          </a:ln>
          <a:effectLst/>
        </p:spPr>
      </p:cxnSp>
      <p:sp>
        <p:nvSpPr>
          <p:cNvPr id="10" name="Freeform: Shape 9">
            <a:extLst>
              <a:ext uri="{FF2B5EF4-FFF2-40B4-BE49-F238E27FC236}">
                <a16:creationId xmlns:a16="http://schemas.microsoft.com/office/drawing/2014/main" id="{18519190-B9CF-6922-9B30-B00EAEA1AB77}"/>
              </a:ext>
            </a:extLst>
          </p:cNvPr>
          <p:cNvSpPr/>
          <p:nvPr/>
        </p:nvSpPr>
        <p:spPr bwMode="auto">
          <a:xfrm>
            <a:off x="3135556" y="1924594"/>
            <a:ext cx="3991429" cy="2049417"/>
          </a:xfrm>
          <a:custGeom>
            <a:avLst/>
            <a:gdLst>
              <a:gd name="connsiteX0" fmla="*/ 0 w 3991429"/>
              <a:gd name="connsiteY0" fmla="*/ 0 h 2049417"/>
              <a:gd name="connsiteX1" fmla="*/ 0 w 3991429"/>
              <a:gd name="connsiteY1" fmla="*/ 2049417 h 2049417"/>
              <a:gd name="connsiteX2" fmla="*/ 3991429 w 3991429"/>
              <a:gd name="connsiteY2" fmla="*/ 2049417 h 2049417"/>
            </a:gdLst>
            <a:ahLst/>
            <a:cxnLst>
              <a:cxn ang="0">
                <a:pos x="connsiteX0" y="connsiteY0"/>
              </a:cxn>
              <a:cxn ang="0">
                <a:pos x="connsiteX1" y="connsiteY1"/>
              </a:cxn>
              <a:cxn ang="0">
                <a:pos x="connsiteX2" y="connsiteY2"/>
              </a:cxn>
            </a:cxnLst>
            <a:rect l="l" t="t" r="r" b="b"/>
            <a:pathLst>
              <a:path w="3991429" h="2049417">
                <a:moveTo>
                  <a:pt x="0" y="0"/>
                </a:moveTo>
                <a:lnTo>
                  <a:pt x="0" y="2049417"/>
                </a:lnTo>
                <a:lnTo>
                  <a:pt x="3991429" y="204941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Oval 34">
            <a:extLst>
              <a:ext uri="{FF2B5EF4-FFF2-40B4-BE49-F238E27FC236}">
                <a16:creationId xmlns:a16="http://schemas.microsoft.com/office/drawing/2014/main" id="{86631869-ECAE-64BA-E2A5-C405F48284C3}"/>
              </a:ext>
            </a:extLst>
          </p:cNvPr>
          <p:cNvSpPr/>
          <p:nvPr/>
        </p:nvSpPr>
        <p:spPr bwMode="auto">
          <a:xfrm>
            <a:off x="6078495" y="3659659"/>
            <a:ext cx="111210" cy="11121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9F90937C-F09F-EC36-2BC1-263CA5CFB048}"/>
              </a:ext>
            </a:extLst>
          </p:cNvPr>
          <p:cNvSpPr/>
          <p:nvPr/>
        </p:nvSpPr>
        <p:spPr bwMode="auto">
          <a:xfrm>
            <a:off x="6078495" y="3247768"/>
            <a:ext cx="111210" cy="111210"/>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0D9A156E-5426-2077-34C5-DA317BB11355}"/>
              </a:ext>
            </a:extLst>
          </p:cNvPr>
          <p:cNvSpPr/>
          <p:nvPr/>
        </p:nvSpPr>
        <p:spPr bwMode="auto">
          <a:xfrm>
            <a:off x="6078495" y="3412523"/>
            <a:ext cx="111210" cy="111210"/>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E4BECE8E-8671-6B60-213D-C2818DC0D4EC}"/>
              </a:ext>
            </a:extLst>
          </p:cNvPr>
          <p:cNvSpPr/>
          <p:nvPr/>
        </p:nvSpPr>
        <p:spPr bwMode="auto">
          <a:xfrm>
            <a:off x="6078495" y="3317790"/>
            <a:ext cx="111210" cy="111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305AB168-CB82-1F6B-EEED-DAAD08D5C2DE}"/>
              </a:ext>
            </a:extLst>
          </p:cNvPr>
          <p:cNvSpPr/>
          <p:nvPr/>
        </p:nvSpPr>
        <p:spPr bwMode="auto">
          <a:xfrm>
            <a:off x="6078495" y="2737025"/>
            <a:ext cx="111210" cy="11121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605552F1-6C7B-CFD6-8688-45183CFB9F5A}"/>
              </a:ext>
            </a:extLst>
          </p:cNvPr>
          <p:cNvSpPr/>
          <p:nvPr/>
        </p:nvSpPr>
        <p:spPr bwMode="auto">
          <a:xfrm>
            <a:off x="6078495" y="3334265"/>
            <a:ext cx="111210" cy="111210"/>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B38D8E8B-08BD-6765-257A-B2F1BD0F10E8}"/>
              </a:ext>
            </a:extLst>
          </p:cNvPr>
          <p:cNvSpPr/>
          <p:nvPr/>
        </p:nvSpPr>
        <p:spPr bwMode="auto">
          <a:xfrm>
            <a:off x="6078495" y="2751439"/>
            <a:ext cx="111210" cy="111210"/>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1B80699C-1B09-EBEA-81D8-2FA84E11AFAA}"/>
              </a:ext>
            </a:extLst>
          </p:cNvPr>
          <p:cNvSpPr/>
          <p:nvPr/>
        </p:nvSpPr>
        <p:spPr bwMode="auto">
          <a:xfrm>
            <a:off x="6078495" y="1987382"/>
            <a:ext cx="111210" cy="11121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id="{39FB2D99-D693-CECA-FC80-4DA3B6E1B2C8}"/>
              </a:ext>
            </a:extLst>
          </p:cNvPr>
          <p:cNvSpPr txBox="1"/>
          <p:nvPr/>
        </p:nvSpPr>
        <p:spPr bwMode="auto">
          <a:xfrm>
            <a:off x="2386149" y="4418412"/>
            <a:ext cx="2924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Locations of BTK Mutations</a:t>
            </a:r>
          </a:p>
        </p:txBody>
      </p:sp>
      <p:sp>
        <p:nvSpPr>
          <p:cNvPr id="67" name="Rectangle 66">
            <a:extLst>
              <a:ext uri="{FF2B5EF4-FFF2-40B4-BE49-F238E27FC236}">
                <a16:creationId xmlns:a16="http://schemas.microsoft.com/office/drawing/2014/main" id="{534F035B-476E-0D0C-D40A-EC0E339584AF}"/>
              </a:ext>
            </a:extLst>
          </p:cNvPr>
          <p:cNvSpPr/>
          <p:nvPr/>
        </p:nvSpPr>
        <p:spPr bwMode="auto">
          <a:xfrm>
            <a:off x="2510925" y="5133577"/>
            <a:ext cx="1084931" cy="3910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t>
            </a:r>
          </a:p>
        </p:txBody>
      </p:sp>
      <p:sp>
        <p:nvSpPr>
          <p:cNvPr id="68" name="Rectangle 67">
            <a:extLst>
              <a:ext uri="{FF2B5EF4-FFF2-40B4-BE49-F238E27FC236}">
                <a16:creationId xmlns:a16="http://schemas.microsoft.com/office/drawing/2014/main" id="{5151CEE7-FCAE-84B6-9415-927B7344FFA2}"/>
              </a:ext>
            </a:extLst>
          </p:cNvPr>
          <p:cNvSpPr/>
          <p:nvPr/>
        </p:nvSpPr>
        <p:spPr bwMode="auto">
          <a:xfrm>
            <a:off x="5049170" y="5133577"/>
            <a:ext cx="516616" cy="391046"/>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SH3</a:t>
            </a:r>
          </a:p>
        </p:txBody>
      </p:sp>
      <p:sp>
        <p:nvSpPr>
          <p:cNvPr id="69" name="Rectangle 68">
            <a:extLst>
              <a:ext uri="{FF2B5EF4-FFF2-40B4-BE49-F238E27FC236}">
                <a16:creationId xmlns:a16="http://schemas.microsoft.com/office/drawing/2014/main" id="{67DA130B-8462-87BC-A5CB-FE2B79B7C738}"/>
              </a:ext>
            </a:extLst>
          </p:cNvPr>
          <p:cNvSpPr/>
          <p:nvPr/>
        </p:nvSpPr>
        <p:spPr bwMode="auto">
          <a:xfrm>
            <a:off x="5605724" y="5133577"/>
            <a:ext cx="516616" cy="391046"/>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SH2</a:t>
            </a:r>
          </a:p>
        </p:txBody>
      </p:sp>
      <p:sp>
        <p:nvSpPr>
          <p:cNvPr id="70" name="Hexagon 69">
            <a:extLst>
              <a:ext uri="{FF2B5EF4-FFF2-40B4-BE49-F238E27FC236}">
                <a16:creationId xmlns:a16="http://schemas.microsoft.com/office/drawing/2014/main" id="{6808CBB0-A530-16EB-532B-ED0B43D91F7D}"/>
              </a:ext>
            </a:extLst>
          </p:cNvPr>
          <p:cNvSpPr/>
          <p:nvPr/>
        </p:nvSpPr>
        <p:spPr bwMode="auto">
          <a:xfrm>
            <a:off x="3634079" y="5068893"/>
            <a:ext cx="808553" cy="485131"/>
          </a:xfrm>
          <a:prstGeom prst="hexagon">
            <a:avLst/>
          </a:prstGeom>
          <a:solidFill>
            <a:schemeClr val="accent6"/>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 Motif</a:t>
            </a:r>
          </a:p>
        </p:txBody>
      </p:sp>
      <p:sp>
        <p:nvSpPr>
          <p:cNvPr id="71" name="Rectangle 70">
            <a:extLst>
              <a:ext uri="{FF2B5EF4-FFF2-40B4-BE49-F238E27FC236}">
                <a16:creationId xmlns:a16="http://schemas.microsoft.com/office/drawing/2014/main" id="{EE823B3C-7D49-49EC-432C-63760B12FABF}"/>
              </a:ext>
            </a:extLst>
          </p:cNvPr>
          <p:cNvSpPr/>
          <p:nvPr/>
        </p:nvSpPr>
        <p:spPr bwMode="auto">
          <a:xfrm>
            <a:off x="6611270" y="5133577"/>
            <a:ext cx="2532730" cy="391046"/>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Tyrosine Kinase</a:t>
            </a:r>
          </a:p>
          <a:p>
            <a:pPr marL="0" marR="0" lvl="0" indent="0" algn="ctr" defTabSz="914400" rtl="0" eaLnBrk="1" fontAlgn="base"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Catalytic Domain</a:t>
            </a:r>
          </a:p>
        </p:txBody>
      </p:sp>
      <p:sp>
        <p:nvSpPr>
          <p:cNvPr id="72" name="TextBox 71">
            <a:extLst>
              <a:ext uri="{FF2B5EF4-FFF2-40B4-BE49-F238E27FC236}">
                <a16:creationId xmlns:a16="http://schemas.microsoft.com/office/drawing/2014/main" id="{BB9FDD39-30C6-2CF7-C26F-EBA6CD58EBFC}"/>
              </a:ext>
            </a:extLst>
          </p:cNvPr>
          <p:cNvSpPr txBox="1"/>
          <p:nvPr/>
        </p:nvSpPr>
        <p:spPr bwMode="auto">
          <a:xfrm>
            <a:off x="6691879" y="4736651"/>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A428D</a:t>
            </a:r>
          </a:p>
        </p:txBody>
      </p:sp>
      <p:sp>
        <p:nvSpPr>
          <p:cNvPr id="73" name="Isosceles Triangle 72">
            <a:extLst>
              <a:ext uri="{FF2B5EF4-FFF2-40B4-BE49-F238E27FC236}">
                <a16:creationId xmlns:a16="http://schemas.microsoft.com/office/drawing/2014/main" id="{9FEDAF43-7660-EFB3-2F5F-B50894D47C25}"/>
              </a:ext>
            </a:extLst>
          </p:cNvPr>
          <p:cNvSpPr/>
          <p:nvPr/>
        </p:nvSpPr>
        <p:spPr bwMode="auto">
          <a:xfrm rot="10800000">
            <a:off x="8311924" y="4890046"/>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Isosceles Triangle 73">
            <a:extLst>
              <a:ext uri="{FF2B5EF4-FFF2-40B4-BE49-F238E27FC236}">
                <a16:creationId xmlns:a16="http://schemas.microsoft.com/office/drawing/2014/main" id="{54351927-F1A0-157B-5100-EFEEAC353924}"/>
              </a:ext>
            </a:extLst>
          </p:cNvPr>
          <p:cNvSpPr/>
          <p:nvPr/>
        </p:nvSpPr>
        <p:spPr bwMode="auto">
          <a:xfrm rot="10800000">
            <a:off x="8311924" y="5010594"/>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Isosceles Triangle 74">
            <a:extLst>
              <a:ext uri="{FF2B5EF4-FFF2-40B4-BE49-F238E27FC236}">
                <a16:creationId xmlns:a16="http://schemas.microsoft.com/office/drawing/2014/main" id="{7566A3C0-A9B2-48D5-A58A-E15903D884E4}"/>
              </a:ext>
            </a:extLst>
          </p:cNvPr>
          <p:cNvSpPr/>
          <p:nvPr/>
        </p:nvSpPr>
        <p:spPr bwMode="auto">
          <a:xfrm rot="10800000">
            <a:off x="7006478" y="5010594"/>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Isosceles Triangle 75">
            <a:extLst>
              <a:ext uri="{FF2B5EF4-FFF2-40B4-BE49-F238E27FC236}">
                <a16:creationId xmlns:a16="http://schemas.microsoft.com/office/drawing/2014/main" id="{EB564144-EA12-BB65-06AF-F47D2E5C317D}"/>
              </a:ext>
            </a:extLst>
          </p:cNvPr>
          <p:cNvSpPr/>
          <p:nvPr/>
        </p:nvSpPr>
        <p:spPr bwMode="auto">
          <a:xfrm>
            <a:off x="6718339" y="553688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Isosceles Triangle 76">
            <a:extLst>
              <a:ext uri="{FF2B5EF4-FFF2-40B4-BE49-F238E27FC236}">
                <a16:creationId xmlns:a16="http://schemas.microsoft.com/office/drawing/2014/main" id="{855119C9-9360-2B66-7A82-662A5D7B1924}"/>
              </a:ext>
            </a:extLst>
          </p:cNvPr>
          <p:cNvSpPr/>
          <p:nvPr/>
        </p:nvSpPr>
        <p:spPr bwMode="auto">
          <a:xfrm>
            <a:off x="7326959" y="553688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Isosceles Triangle 77">
            <a:extLst>
              <a:ext uri="{FF2B5EF4-FFF2-40B4-BE49-F238E27FC236}">
                <a16:creationId xmlns:a16="http://schemas.microsoft.com/office/drawing/2014/main" id="{92B10891-C400-20BF-535F-C96F35FB558A}"/>
              </a:ext>
            </a:extLst>
          </p:cNvPr>
          <p:cNvSpPr/>
          <p:nvPr/>
        </p:nvSpPr>
        <p:spPr bwMode="auto">
          <a:xfrm>
            <a:off x="8891141" y="553688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Isosceles Triangle 78">
            <a:extLst>
              <a:ext uri="{FF2B5EF4-FFF2-40B4-BE49-F238E27FC236}">
                <a16:creationId xmlns:a16="http://schemas.microsoft.com/office/drawing/2014/main" id="{44F1E4D3-6078-691B-4BFA-BF01DFCF59B1}"/>
              </a:ext>
            </a:extLst>
          </p:cNvPr>
          <p:cNvSpPr/>
          <p:nvPr/>
        </p:nvSpPr>
        <p:spPr bwMode="auto">
          <a:xfrm>
            <a:off x="8891141" y="5651013"/>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Isosceles Triangle 79">
            <a:extLst>
              <a:ext uri="{FF2B5EF4-FFF2-40B4-BE49-F238E27FC236}">
                <a16:creationId xmlns:a16="http://schemas.microsoft.com/office/drawing/2014/main" id="{EB78B108-968B-7F98-FF90-3D8FE87E8E4A}"/>
              </a:ext>
            </a:extLst>
          </p:cNvPr>
          <p:cNvSpPr/>
          <p:nvPr/>
        </p:nvSpPr>
        <p:spPr bwMode="auto">
          <a:xfrm>
            <a:off x="8891141" y="5768620"/>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Isosceles Triangle 80">
            <a:extLst>
              <a:ext uri="{FF2B5EF4-FFF2-40B4-BE49-F238E27FC236}">
                <a16:creationId xmlns:a16="http://schemas.microsoft.com/office/drawing/2014/main" id="{CC0991C1-B7AE-6DCC-FC2B-8D1E40A5EB6D}"/>
              </a:ext>
            </a:extLst>
          </p:cNvPr>
          <p:cNvSpPr/>
          <p:nvPr/>
        </p:nvSpPr>
        <p:spPr bwMode="auto">
          <a:xfrm>
            <a:off x="8891141" y="588328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755D1D07-2F8F-1F85-5B00-97EF99C3EBEF}"/>
              </a:ext>
            </a:extLst>
          </p:cNvPr>
          <p:cNvSpPr txBox="1"/>
          <p:nvPr/>
        </p:nvSpPr>
        <p:spPr bwMode="auto">
          <a:xfrm>
            <a:off x="8046315" y="4611817"/>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T474I</a:t>
            </a:r>
          </a:p>
        </p:txBody>
      </p:sp>
      <p:sp>
        <p:nvSpPr>
          <p:cNvPr id="83" name="TextBox 82">
            <a:extLst>
              <a:ext uri="{FF2B5EF4-FFF2-40B4-BE49-F238E27FC236}">
                <a16:creationId xmlns:a16="http://schemas.microsoft.com/office/drawing/2014/main" id="{96E503CF-D9A8-CD0D-F804-0DE00DCB49A9}"/>
              </a:ext>
            </a:extLst>
          </p:cNvPr>
          <p:cNvSpPr txBox="1"/>
          <p:nvPr/>
        </p:nvSpPr>
        <p:spPr bwMode="auto">
          <a:xfrm>
            <a:off x="6429730" y="5569909"/>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V416L</a:t>
            </a:r>
          </a:p>
        </p:txBody>
      </p:sp>
      <p:sp>
        <p:nvSpPr>
          <p:cNvPr id="84" name="TextBox 83">
            <a:extLst>
              <a:ext uri="{FF2B5EF4-FFF2-40B4-BE49-F238E27FC236}">
                <a16:creationId xmlns:a16="http://schemas.microsoft.com/office/drawing/2014/main" id="{1F4DEA23-34C0-177C-4D6F-BFE5D5C5CF0F}"/>
              </a:ext>
            </a:extLst>
          </p:cNvPr>
          <p:cNvSpPr txBox="1"/>
          <p:nvPr/>
        </p:nvSpPr>
        <p:spPr bwMode="auto">
          <a:xfrm>
            <a:off x="7078860" y="5579271"/>
            <a:ext cx="866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M437R</a:t>
            </a:r>
          </a:p>
        </p:txBody>
      </p:sp>
      <p:sp>
        <p:nvSpPr>
          <p:cNvPr id="85" name="TextBox 84">
            <a:extLst>
              <a:ext uri="{FF2B5EF4-FFF2-40B4-BE49-F238E27FC236}">
                <a16:creationId xmlns:a16="http://schemas.microsoft.com/office/drawing/2014/main" id="{2744E538-41A5-D97C-4B54-B5DAE0BD0B25}"/>
              </a:ext>
            </a:extLst>
          </p:cNvPr>
          <p:cNvSpPr txBox="1"/>
          <p:nvPr/>
        </p:nvSpPr>
        <p:spPr bwMode="auto">
          <a:xfrm>
            <a:off x="8579974" y="5919441"/>
            <a:ext cx="866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a:t>
            </a:r>
          </a:p>
        </p:txBody>
      </p:sp>
      <p:cxnSp>
        <p:nvCxnSpPr>
          <p:cNvPr id="87" name="Straight Connector 86">
            <a:extLst>
              <a:ext uri="{FF2B5EF4-FFF2-40B4-BE49-F238E27FC236}">
                <a16:creationId xmlns:a16="http://schemas.microsoft.com/office/drawing/2014/main" id="{667A0634-14A5-661F-4C53-FC6D726F7829}"/>
              </a:ext>
            </a:extLst>
          </p:cNvPr>
          <p:cNvCxnSpPr>
            <a:cxnSpLocks/>
          </p:cNvCxnSpPr>
          <p:nvPr/>
        </p:nvCxnSpPr>
        <p:spPr bwMode="auto">
          <a:xfrm>
            <a:off x="1945810" y="4459326"/>
            <a:ext cx="7349869"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307296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1AEC7B87-6147-9F57-B5DE-0781B5FC465E}"/>
              </a:ext>
            </a:extLst>
          </p:cNvPr>
          <p:cNvCxnSpPr/>
          <p:nvPr/>
        </p:nvCxnSpPr>
        <p:spPr bwMode="auto">
          <a:xfrm>
            <a:off x="5468293" y="2099160"/>
            <a:ext cx="6413120" cy="0"/>
          </a:xfrm>
          <a:prstGeom prst="line">
            <a:avLst/>
          </a:prstGeom>
          <a:noFill/>
          <a:ln w="50800" cap="flat" cmpd="sng" algn="ctr">
            <a:solidFill>
              <a:schemeClr val="bg2"/>
            </a:solidFill>
            <a:prstDash val="solid"/>
            <a:round/>
            <a:headEnd type="none" w="med" len="med"/>
            <a:tailEnd type="none" w="med" len="med"/>
          </a:ln>
          <a:effectLst/>
        </p:spPr>
      </p:cxnSp>
      <p:sp>
        <p:nvSpPr>
          <p:cNvPr id="4" name="Title 2"/>
          <p:cNvSpPr>
            <a:spLocks noGrp="1"/>
          </p:cNvSpPr>
          <p:nvPr>
            <p:ph type="title"/>
          </p:nvPr>
        </p:nvSpPr>
        <p:spPr/>
        <p:txBody>
          <a:bodyPr/>
          <a:lstStyle/>
          <a:p>
            <a:r>
              <a:rPr lang="en-US" b="1" dirty="0"/>
              <a:t>Certain BTK Mutations Also Appear</a:t>
            </a:r>
            <a:r>
              <a:rPr lang="en-US" dirty="0"/>
              <a:t> t</a:t>
            </a:r>
            <a:r>
              <a:rPr lang="en-US" b="1" dirty="0"/>
              <a:t>o Confer Resistance to Noncovalent BTK Inhibitors</a:t>
            </a:r>
          </a:p>
        </p:txBody>
      </p:sp>
      <p:sp>
        <p:nvSpPr>
          <p:cNvPr id="6" name="Content Placeholder 5">
            <a:extLst>
              <a:ext uri="{FF2B5EF4-FFF2-40B4-BE49-F238E27FC236}">
                <a16:creationId xmlns:a16="http://schemas.microsoft.com/office/drawing/2014/main" id="{4AF5411A-CEF5-1EE2-E1D3-E0F22B717A97}"/>
              </a:ext>
            </a:extLst>
          </p:cNvPr>
          <p:cNvSpPr>
            <a:spLocks noGrp="1"/>
          </p:cNvSpPr>
          <p:nvPr>
            <p:ph idx="1"/>
          </p:nvPr>
        </p:nvSpPr>
        <p:spPr>
          <a:xfrm>
            <a:off x="604676" y="1513047"/>
            <a:ext cx="4304196" cy="4650686"/>
          </a:xfrm>
        </p:spPr>
        <p:txBody>
          <a:bodyPr/>
          <a:lstStyle/>
          <a:p>
            <a:r>
              <a:rPr lang="en-US" sz="2400" kern="0" dirty="0">
                <a:solidFill>
                  <a:srgbClr val="000000"/>
                </a:solidFill>
                <a:latin typeface="+mj-lt"/>
                <a:cs typeface="Arial"/>
                <a:sym typeface="Arial"/>
              </a:rPr>
              <a:t>Although noncovalent BTKis can overcome </a:t>
            </a:r>
            <a:r>
              <a:rPr lang="en-US" sz="2400" i="1" dirty="0">
                <a:solidFill>
                  <a:srgbClr val="000000"/>
                </a:solidFill>
                <a:latin typeface="+mj-lt"/>
                <a:cs typeface="Arial"/>
                <a:sym typeface="Arial"/>
              </a:rPr>
              <a:t>BTK</a:t>
            </a:r>
            <a:r>
              <a:rPr lang="en-US" sz="2400" dirty="0">
                <a:solidFill>
                  <a:srgbClr val="000000"/>
                </a:solidFill>
                <a:latin typeface="+mj-lt"/>
                <a:cs typeface="Arial"/>
                <a:sym typeface="Arial"/>
              </a:rPr>
              <a:t> C481S, </a:t>
            </a:r>
            <a:r>
              <a:rPr lang="en-US" sz="2400" kern="0" dirty="0">
                <a:solidFill>
                  <a:srgbClr val="000000"/>
                </a:solidFill>
                <a:latin typeface="+mj-lt"/>
                <a:cs typeface="Arial"/>
                <a:sym typeface="Arial"/>
              </a:rPr>
              <a:t>other mutations clustered in kinase domain of BTK may confer resistance to both noncovalent BTKis and certain covalent BTKis</a:t>
            </a:r>
          </a:p>
        </p:txBody>
      </p:sp>
      <p:sp>
        <p:nvSpPr>
          <p:cNvPr id="10" name="TextBox 9">
            <a:extLst>
              <a:ext uri="{FF2B5EF4-FFF2-40B4-BE49-F238E27FC236}">
                <a16:creationId xmlns:a16="http://schemas.microsoft.com/office/drawing/2014/main" id="{A4D430EF-9FD2-0354-2DAE-86BC4800E2F9}"/>
              </a:ext>
            </a:extLst>
          </p:cNvPr>
          <p:cNvSpPr txBox="1"/>
          <p:nvPr/>
        </p:nvSpPr>
        <p:spPr>
          <a:xfrm>
            <a:off x="746397" y="1946814"/>
            <a:ext cx="428505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1" name="Rectangle 10"/>
          <p:cNvSpPr/>
          <p:nvPr/>
        </p:nvSpPr>
        <p:spPr>
          <a:xfrm>
            <a:off x="433387" y="6379690"/>
            <a:ext cx="1952266"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 calibri"/>
                <a:ea typeface="+mn-ea"/>
                <a:cs typeface="Arial" panose="020B0604020202020204" pitchFamily="34" charset="0"/>
              </a:rPr>
              <a:t>Wang. NEJM. 2022;386:735.</a:t>
            </a:r>
          </a:p>
        </p:txBody>
      </p:sp>
      <p:sp>
        <p:nvSpPr>
          <p:cNvPr id="2" name="Rectangle 1">
            <a:extLst>
              <a:ext uri="{FF2B5EF4-FFF2-40B4-BE49-F238E27FC236}">
                <a16:creationId xmlns:a16="http://schemas.microsoft.com/office/drawing/2014/main" id="{AB23DA97-CF4B-4644-1BFA-CDF411D365CF}"/>
              </a:ext>
            </a:extLst>
          </p:cNvPr>
          <p:cNvSpPr/>
          <p:nvPr/>
        </p:nvSpPr>
        <p:spPr bwMode="auto">
          <a:xfrm>
            <a:off x="5631255" y="1783533"/>
            <a:ext cx="959668" cy="530352"/>
          </a:xfrm>
          <a:prstGeom prst="rect">
            <a:avLst/>
          </a:prstGeom>
          <a:solidFill>
            <a:schemeClr val="accent1"/>
          </a:solidFill>
          <a:ln w="0">
            <a:no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t>
            </a:r>
          </a:p>
        </p:txBody>
      </p:sp>
      <p:sp>
        <p:nvSpPr>
          <p:cNvPr id="3" name="Rectangle 2">
            <a:extLst>
              <a:ext uri="{FF2B5EF4-FFF2-40B4-BE49-F238E27FC236}">
                <a16:creationId xmlns:a16="http://schemas.microsoft.com/office/drawing/2014/main" id="{18796BEF-C48C-F0CB-8EC9-B9CFF29EB42A}"/>
              </a:ext>
            </a:extLst>
          </p:cNvPr>
          <p:cNvSpPr/>
          <p:nvPr/>
        </p:nvSpPr>
        <p:spPr bwMode="auto">
          <a:xfrm>
            <a:off x="7767874" y="1783533"/>
            <a:ext cx="570368" cy="532613"/>
          </a:xfrm>
          <a:prstGeom prst="rect">
            <a:avLst/>
          </a:prstGeom>
          <a:solidFill>
            <a:schemeClr val="accent4"/>
          </a:solidFill>
          <a:ln w="0">
            <a:no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SH3</a:t>
            </a:r>
          </a:p>
        </p:txBody>
      </p:sp>
      <p:sp>
        <p:nvSpPr>
          <p:cNvPr id="5" name="Rectangle 4">
            <a:extLst>
              <a:ext uri="{FF2B5EF4-FFF2-40B4-BE49-F238E27FC236}">
                <a16:creationId xmlns:a16="http://schemas.microsoft.com/office/drawing/2014/main" id="{8573B09F-7472-855A-6145-4440386571FF}"/>
              </a:ext>
            </a:extLst>
          </p:cNvPr>
          <p:cNvSpPr/>
          <p:nvPr/>
        </p:nvSpPr>
        <p:spPr bwMode="auto">
          <a:xfrm>
            <a:off x="8365402" y="1783533"/>
            <a:ext cx="570368" cy="532613"/>
          </a:xfrm>
          <a:prstGeom prst="rect">
            <a:avLst/>
          </a:prstGeom>
          <a:solidFill>
            <a:schemeClr val="accent5"/>
          </a:solidFill>
          <a:ln w="0">
            <a:no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SH2</a:t>
            </a:r>
          </a:p>
        </p:txBody>
      </p:sp>
      <p:sp>
        <p:nvSpPr>
          <p:cNvPr id="7" name="Rectangle 6">
            <a:extLst>
              <a:ext uri="{FF2B5EF4-FFF2-40B4-BE49-F238E27FC236}">
                <a16:creationId xmlns:a16="http://schemas.microsoft.com/office/drawing/2014/main" id="{ABF03B62-9777-BFEF-D2F1-650739C00465}"/>
              </a:ext>
            </a:extLst>
          </p:cNvPr>
          <p:cNvSpPr/>
          <p:nvPr/>
        </p:nvSpPr>
        <p:spPr bwMode="auto">
          <a:xfrm>
            <a:off x="9270748" y="1807732"/>
            <a:ext cx="2211455" cy="532613"/>
          </a:xfrm>
          <a:prstGeom prst="rect">
            <a:avLst/>
          </a:prstGeom>
          <a:solidFill>
            <a:schemeClr val="accent3"/>
          </a:solidFill>
          <a:ln w="0">
            <a:no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Tyrosine Kinase</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Catalytic Domain</a:t>
            </a:r>
          </a:p>
        </p:txBody>
      </p:sp>
      <p:sp>
        <p:nvSpPr>
          <p:cNvPr id="8" name="Hexagon 7">
            <a:extLst>
              <a:ext uri="{FF2B5EF4-FFF2-40B4-BE49-F238E27FC236}">
                <a16:creationId xmlns:a16="http://schemas.microsoft.com/office/drawing/2014/main" id="{311CD406-5D51-AFAC-89FC-17578944AE77}"/>
              </a:ext>
            </a:extLst>
          </p:cNvPr>
          <p:cNvSpPr/>
          <p:nvPr/>
        </p:nvSpPr>
        <p:spPr bwMode="auto">
          <a:xfrm>
            <a:off x="6648567" y="1756372"/>
            <a:ext cx="791912" cy="615635"/>
          </a:xfrm>
          <a:prstGeom prst="hexagon">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Motif</a:t>
            </a:r>
          </a:p>
        </p:txBody>
      </p:sp>
      <p:sp>
        <p:nvSpPr>
          <p:cNvPr id="9" name="Triangle 8">
            <a:extLst>
              <a:ext uri="{FF2B5EF4-FFF2-40B4-BE49-F238E27FC236}">
                <a16:creationId xmlns:a16="http://schemas.microsoft.com/office/drawing/2014/main" id="{D8AC7B85-ABE4-F06F-96CB-AFD555E064D3}"/>
              </a:ext>
            </a:extLst>
          </p:cNvPr>
          <p:cNvSpPr/>
          <p:nvPr/>
        </p:nvSpPr>
        <p:spPr bwMode="auto">
          <a:xfrm>
            <a:off x="9325010" y="2353071"/>
            <a:ext cx="135802" cy="13440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Triangle 11">
            <a:extLst>
              <a:ext uri="{FF2B5EF4-FFF2-40B4-BE49-F238E27FC236}">
                <a16:creationId xmlns:a16="http://schemas.microsoft.com/office/drawing/2014/main" id="{D9D5D55F-6687-0DB8-BB9A-2C0446C65AD6}"/>
              </a:ext>
            </a:extLst>
          </p:cNvPr>
          <p:cNvSpPr/>
          <p:nvPr/>
        </p:nvSpPr>
        <p:spPr bwMode="auto">
          <a:xfrm rot="10800000">
            <a:off x="9632857" y="1621966"/>
            <a:ext cx="135802" cy="13440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Triangle 15">
            <a:extLst>
              <a:ext uri="{FF2B5EF4-FFF2-40B4-BE49-F238E27FC236}">
                <a16:creationId xmlns:a16="http://schemas.microsoft.com/office/drawing/2014/main" id="{F6AD8067-6FCB-9B51-D5B0-3F4F70D877AA}"/>
              </a:ext>
            </a:extLst>
          </p:cNvPr>
          <p:cNvSpPr/>
          <p:nvPr/>
        </p:nvSpPr>
        <p:spPr bwMode="auto">
          <a:xfrm>
            <a:off x="9877271" y="2353071"/>
            <a:ext cx="135802" cy="13440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riangle 18">
            <a:extLst>
              <a:ext uri="{FF2B5EF4-FFF2-40B4-BE49-F238E27FC236}">
                <a16:creationId xmlns:a16="http://schemas.microsoft.com/office/drawing/2014/main" id="{24BCBF4F-029E-8029-02E3-A2F3D3441C99}"/>
              </a:ext>
            </a:extLst>
          </p:cNvPr>
          <p:cNvSpPr/>
          <p:nvPr/>
        </p:nvSpPr>
        <p:spPr bwMode="auto">
          <a:xfrm rot="10800000">
            <a:off x="10692738" y="1459004"/>
            <a:ext cx="135802" cy="13440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Triangle 19">
            <a:extLst>
              <a:ext uri="{FF2B5EF4-FFF2-40B4-BE49-F238E27FC236}">
                <a16:creationId xmlns:a16="http://schemas.microsoft.com/office/drawing/2014/main" id="{1F7ED517-0429-0A3C-0EF2-ED055539D953}"/>
              </a:ext>
            </a:extLst>
          </p:cNvPr>
          <p:cNvSpPr/>
          <p:nvPr/>
        </p:nvSpPr>
        <p:spPr bwMode="auto">
          <a:xfrm rot="10800000">
            <a:off x="10692738" y="1621966"/>
            <a:ext cx="135802" cy="13440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Triangle 20">
            <a:extLst>
              <a:ext uri="{FF2B5EF4-FFF2-40B4-BE49-F238E27FC236}">
                <a16:creationId xmlns:a16="http://schemas.microsoft.com/office/drawing/2014/main" id="{3170B3C2-F755-526F-948E-652C588D207E}"/>
              </a:ext>
            </a:extLst>
          </p:cNvPr>
          <p:cNvSpPr/>
          <p:nvPr/>
        </p:nvSpPr>
        <p:spPr bwMode="auto">
          <a:xfrm>
            <a:off x="11253398" y="2380231"/>
            <a:ext cx="135802" cy="13440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riangle 21">
            <a:extLst>
              <a:ext uri="{FF2B5EF4-FFF2-40B4-BE49-F238E27FC236}">
                <a16:creationId xmlns:a16="http://schemas.microsoft.com/office/drawing/2014/main" id="{C762BEE9-D3AD-D2A7-DA6E-E17CB00754EF}"/>
              </a:ext>
            </a:extLst>
          </p:cNvPr>
          <p:cNvSpPr/>
          <p:nvPr/>
        </p:nvSpPr>
        <p:spPr bwMode="auto">
          <a:xfrm>
            <a:off x="11253398" y="2534139"/>
            <a:ext cx="135802" cy="13440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Triangle 22">
            <a:extLst>
              <a:ext uri="{FF2B5EF4-FFF2-40B4-BE49-F238E27FC236}">
                <a16:creationId xmlns:a16="http://schemas.microsoft.com/office/drawing/2014/main" id="{D2C58633-70E0-FD30-04F4-FF03FF729A83}"/>
              </a:ext>
            </a:extLst>
          </p:cNvPr>
          <p:cNvSpPr/>
          <p:nvPr/>
        </p:nvSpPr>
        <p:spPr bwMode="auto">
          <a:xfrm>
            <a:off x="11253398" y="2697102"/>
            <a:ext cx="135802" cy="13440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Triangle 23">
            <a:extLst>
              <a:ext uri="{FF2B5EF4-FFF2-40B4-BE49-F238E27FC236}">
                <a16:creationId xmlns:a16="http://schemas.microsoft.com/office/drawing/2014/main" id="{B4818792-A939-8A82-58DC-5CB581FB86F9}"/>
              </a:ext>
            </a:extLst>
          </p:cNvPr>
          <p:cNvSpPr/>
          <p:nvPr/>
        </p:nvSpPr>
        <p:spPr bwMode="auto">
          <a:xfrm>
            <a:off x="11253398" y="2851010"/>
            <a:ext cx="135802" cy="13440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455E0F0E-0F29-DC40-D023-E1467072E8FA}"/>
              </a:ext>
            </a:extLst>
          </p:cNvPr>
          <p:cNvSpPr txBox="1"/>
          <p:nvPr/>
        </p:nvSpPr>
        <p:spPr bwMode="auto">
          <a:xfrm>
            <a:off x="9325010" y="1360942"/>
            <a:ext cx="7514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A428D</a:t>
            </a:r>
          </a:p>
        </p:txBody>
      </p:sp>
      <p:sp>
        <p:nvSpPr>
          <p:cNvPr id="26" name="TextBox 25">
            <a:extLst>
              <a:ext uri="{FF2B5EF4-FFF2-40B4-BE49-F238E27FC236}">
                <a16:creationId xmlns:a16="http://schemas.microsoft.com/office/drawing/2014/main" id="{B28AF539-3B95-8F7D-E428-3002C2DF3AF7}"/>
              </a:ext>
            </a:extLst>
          </p:cNvPr>
          <p:cNvSpPr txBox="1"/>
          <p:nvPr/>
        </p:nvSpPr>
        <p:spPr bwMode="auto">
          <a:xfrm>
            <a:off x="9035865" y="2456528"/>
            <a:ext cx="7514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V416L</a:t>
            </a:r>
          </a:p>
        </p:txBody>
      </p:sp>
      <p:sp>
        <p:nvSpPr>
          <p:cNvPr id="27" name="TextBox 26">
            <a:extLst>
              <a:ext uri="{FF2B5EF4-FFF2-40B4-BE49-F238E27FC236}">
                <a16:creationId xmlns:a16="http://schemas.microsoft.com/office/drawing/2014/main" id="{901817A5-F3F3-6DD5-0A24-8EE1DD03AB2D}"/>
              </a:ext>
            </a:extLst>
          </p:cNvPr>
          <p:cNvSpPr txBox="1"/>
          <p:nvPr/>
        </p:nvSpPr>
        <p:spPr bwMode="auto">
          <a:xfrm>
            <a:off x="9633394" y="2456528"/>
            <a:ext cx="7514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M437R</a:t>
            </a:r>
          </a:p>
        </p:txBody>
      </p:sp>
      <p:sp>
        <p:nvSpPr>
          <p:cNvPr id="28" name="TextBox 27">
            <a:extLst>
              <a:ext uri="{FF2B5EF4-FFF2-40B4-BE49-F238E27FC236}">
                <a16:creationId xmlns:a16="http://schemas.microsoft.com/office/drawing/2014/main" id="{A4BE54C3-DEF9-4295-F824-49DBD4AFC6C0}"/>
              </a:ext>
            </a:extLst>
          </p:cNvPr>
          <p:cNvSpPr txBox="1"/>
          <p:nvPr/>
        </p:nvSpPr>
        <p:spPr bwMode="auto">
          <a:xfrm>
            <a:off x="10384891" y="1180795"/>
            <a:ext cx="7514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T474I</a:t>
            </a:r>
          </a:p>
        </p:txBody>
      </p:sp>
      <p:sp>
        <p:nvSpPr>
          <p:cNvPr id="29" name="TextBox 28">
            <a:extLst>
              <a:ext uri="{FF2B5EF4-FFF2-40B4-BE49-F238E27FC236}">
                <a16:creationId xmlns:a16="http://schemas.microsoft.com/office/drawing/2014/main" id="{2CA5287A-7CE0-98BA-933A-62A3F2C08964}"/>
              </a:ext>
            </a:extLst>
          </p:cNvPr>
          <p:cNvSpPr txBox="1"/>
          <p:nvPr/>
        </p:nvSpPr>
        <p:spPr bwMode="auto">
          <a:xfrm>
            <a:off x="10955200" y="2972988"/>
            <a:ext cx="7514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a:t>
            </a:r>
          </a:p>
        </p:txBody>
      </p:sp>
      <p:graphicFrame>
        <p:nvGraphicFramePr>
          <p:cNvPr id="32" name="Table 32">
            <a:extLst>
              <a:ext uri="{FF2B5EF4-FFF2-40B4-BE49-F238E27FC236}">
                <a16:creationId xmlns:a16="http://schemas.microsoft.com/office/drawing/2014/main" id="{59F4D8F9-EF25-F82E-C1C8-3AF763759160}"/>
              </a:ext>
            </a:extLst>
          </p:cNvPr>
          <p:cNvGraphicFramePr>
            <a:graphicFrameLocks noGrp="1"/>
          </p:cNvGraphicFramePr>
          <p:nvPr/>
        </p:nvGraphicFramePr>
        <p:xfrm>
          <a:off x="4750786" y="2972988"/>
          <a:ext cx="3646544" cy="3092526"/>
        </p:xfrm>
        <a:graphic>
          <a:graphicData uri="http://schemas.openxmlformats.org/drawingml/2006/table">
            <a:tbl>
              <a:tblPr firstRow="1" bandRow="1">
                <a:tableStyleId>{93296810-A885-4BE3-A3E7-6D5BEEA58F35}</a:tableStyleId>
              </a:tblPr>
              <a:tblGrid>
                <a:gridCol w="1425278">
                  <a:extLst>
                    <a:ext uri="{9D8B030D-6E8A-4147-A177-3AD203B41FA5}">
                      <a16:colId xmlns:a16="http://schemas.microsoft.com/office/drawing/2014/main" val="37532071"/>
                    </a:ext>
                  </a:extLst>
                </a:gridCol>
                <a:gridCol w="425504">
                  <a:extLst>
                    <a:ext uri="{9D8B030D-6E8A-4147-A177-3AD203B41FA5}">
                      <a16:colId xmlns:a16="http://schemas.microsoft.com/office/drawing/2014/main" val="1489264874"/>
                    </a:ext>
                  </a:extLst>
                </a:gridCol>
                <a:gridCol w="433952">
                  <a:extLst>
                    <a:ext uri="{9D8B030D-6E8A-4147-A177-3AD203B41FA5}">
                      <a16:colId xmlns:a16="http://schemas.microsoft.com/office/drawing/2014/main" val="1757656205"/>
                    </a:ext>
                  </a:extLst>
                </a:gridCol>
                <a:gridCol w="464949">
                  <a:extLst>
                    <a:ext uri="{9D8B030D-6E8A-4147-A177-3AD203B41FA5}">
                      <a16:colId xmlns:a16="http://schemas.microsoft.com/office/drawing/2014/main" val="929772984"/>
                    </a:ext>
                  </a:extLst>
                </a:gridCol>
                <a:gridCol w="418455">
                  <a:extLst>
                    <a:ext uri="{9D8B030D-6E8A-4147-A177-3AD203B41FA5}">
                      <a16:colId xmlns:a16="http://schemas.microsoft.com/office/drawing/2014/main" val="716428489"/>
                    </a:ext>
                  </a:extLst>
                </a:gridCol>
                <a:gridCol w="478406">
                  <a:extLst>
                    <a:ext uri="{9D8B030D-6E8A-4147-A177-3AD203B41FA5}">
                      <a16:colId xmlns:a16="http://schemas.microsoft.com/office/drawing/2014/main" val="4225142289"/>
                    </a:ext>
                  </a:extLst>
                </a:gridCol>
              </a:tblGrid>
              <a:tr h="343614">
                <a:tc>
                  <a:txBody>
                    <a:bodyPr/>
                    <a:lstStyle/>
                    <a:p>
                      <a:pPr algn="r"/>
                      <a:endParaRPr lang="en-US" sz="1200" b="1" dirty="0">
                        <a:solidFill>
                          <a:schemeClr val="bg1"/>
                        </a:solidFill>
                      </a:endParaRPr>
                    </a:p>
                  </a:txBody>
                  <a:tcPr anchor="ctr">
                    <a:noFill/>
                  </a:tcPr>
                </a:tc>
                <a:tc>
                  <a:txBody>
                    <a:bodyPr/>
                    <a:lstStyle/>
                    <a:p>
                      <a:pPr algn="r"/>
                      <a:endParaRPr lang="en-US" sz="1200" b="1" dirty="0">
                        <a:solidFill>
                          <a:schemeClr val="bg1"/>
                        </a:solidFill>
                      </a:endParaRPr>
                    </a:p>
                  </a:txBody>
                  <a:tcPr anchor="ctr">
                    <a:noFill/>
                  </a:tcPr>
                </a:tc>
                <a:tc>
                  <a:txBody>
                    <a:bodyPr/>
                    <a:lstStyle/>
                    <a:p>
                      <a:pPr algn="r"/>
                      <a:endParaRPr lang="en-US" sz="1200" b="1" dirty="0">
                        <a:solidFill>
                          <a:schemeClr val="bg1"/>
                        </a:solidFill>
                      </a:endParaRPr>
                    </a:p>
                  </a:txBody>
                  <a:tcPr anchor="ctr">
                    <a:noFill/>
                  </a:tcPr>
                </a:tc>
                <a:tc>
                  <a:txBody>
                    <a:bodyPr/>
                    <a:lstStyle/>
                    <a:p>
                      <a:pPr algn="r"/>
                      <a:endParaRPr lang="en-US" sz="1200" b="1" dirty="0">
                        <a:solidFill>
                          <a:schemeClr val="bg1"/>
                        </a:solidFill>
                      </a:endParaRPr>
                    </a:p>
                  </a:txBody>
                  <a:tcPr anchor="ctr">
                    <a:noFill/>
                  </a:tcPr>
                </a:tc>
                <a:tc>
                  <a:txBody>
                    <a:bodyPr/>
                    <a:lstStyle/>
                    <a:p>
                      <a:pPr algn="r"/>
                      <a:endParaRPr lang="en-US" sz="1200" b="1" dirty="0">
                        <a:solidFill>
                          <a:schemeClr val="bg1"/>
                        </a:solidFill>
                      </a:endParaRPr>
                    </a:p>
                  </a:txBody>
                  <a:tcPr anchor="ctr">
                    <a:noFill/>
                  </a:tcPr>
                </a:tc>
                <a:tc>
                  <a:txBody>
                    <a:bodyPr/>
                    <a:lstStyle/>
                    <a:p>
                      <a:pPr algn="r"/>
                      <a:endParaRPr lang="en-US" sz="1200" b="1" dirty="0">
                        <a:solidFill>
                          <a:schemeClr val="bg1"/>
                        </a:solidFill>
                      </a:endParaRPr>
                    </a:p>
                  </a:txBody>
                  <a:tcPr anchor="ctr">
                    <a:noFill/>
                  </a:tcPr>
                </a:tc>
                <a:extLst>
                  <a:ext uri="{0D108BD9-81ED-4DB2-BD59-A6C34878D82A}">
                    <a16:rowId xmlns:a16="http://schemas.microsoft.com/office/drawing/2014/main" val="1480953764"/>
                  </a:ext>
                </a:extLst>
              </a:tr>
              <a:tr h="343614">
                <a:tc>
                  <a:txBody>
                    <a:bodyPr/>
                    <a:lstStyle/>
                    <a:p>
                      <a:pPr algn="r"/>
                      <a:r>
                        <a:rPr lang="en-US" sz="1200" b="1" dirty="0">
                          <a:solidFill>
                            <a:schemeClr val="bg1"/>
                          </a:solidFill>
                        </a:rPr>
                        <a:t>Empty</a:t>
                      </a:r>
                    </a:p>
                  </a:txBody>
                  <a:tcPr anchor="ctr">
                    <a:no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rgbClr val="B3AB70"/>
                    </a:solidFill>
                  </a:tcPr>
                </a:tc>
                <a:tc>
                  <a:txBody>
                    <a:bodyPr/>
                    <a:lstStyle/>
                    <a:p>
                      <a:pPr algn="r"/>
                      <a:endParaRPr lang="en-US" sz="1200" b="1" dirty="0">
                        <a:solidFill>
                          <a:schemeClr val="bg1"/>
                        </a:solidFill>
                      </a:endParaRPr>
                    </a:p>
                  </a:txBody>
                  <a:tcPr anchor="ctr">
                    <a:solidFill>
                      <a:schemeClr val="accent3"/>
                    </a:solidFill>
                  </a:tcPr>
                </a:tc>
                <a:extLst>
                  <a:ext uri="{0D108BD9-81ED-4DB2-BD59-A6C34878D82A}">
                    <a16:rowId xmlns:a16="http://schemas.microsoft.com/office/drawing/2014/main" val="1907899185"/>
                  </a:ext>
                </a:extLst>
              </a:tr>
              <a:tr h="343614">
                <a:tc>
                  <a:txBody>
                    <a:bodyPr/>
                    <a:lstStyle/>
                    <a:p>
                      <a:pPr algn="r"/>
                      <a:r>
                        <a:rPr lang="en-US" sz="1200" b="1" i="1" dirty="0">
                          <a:solidFill>
                            <a:schemeClr val="bg1"/>
                          </a:solidFill>
                        </a:rPr>
                        <a:t>BTK</a:t>
                      </a:r>
                      <a:r>
                        <a:rPr lang="en-US" sz="1200" b="1" dirty="0">
                          <a:solidFill>
                            <a:schemeClr val="bg1"/>
                          </a:solidFill>
                        </a:rPr>
                        <a:t> Wild Type</a:t>
                      </a:r>
                    </a:p>
                  </a:txBody>
                  <a:tcPr anchor="ctr">
                    <a:no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rgbClr val="65A3AB"/>
                    </a:solidFill>
                  </a:tcPr>
                </a:tc>
                <a:tc>
                  <a:txBody>
                    <a:bodyPr/>
                    <a:lstStyle/>
                    <a:p>
                      <a:pPr algn="r"/>
                      <a:endParaRPr lang="en-US" sz="1200" b="1" dirty="0">
                        <a:solidFill>
                          <a:schemeClr val="bg1"/>
                        </a:solidFill>
                      </a:endParaRPr>
                    </a:p>
                  </a:txBody>
                  <a:tcPr anchor="ctr">
                    <a:solidFill>
                      <a:schemeClr val="accent3"/>
                    </a:solidFill>
                  </a:tcPr>
                </a:tc>
                <a:extLst>
                  <a:ext uri="{0D108BD9-81ED-4DB2-BD59-A6C34878D82A}">
                    <a16:rowId xmlns:a16="http://schemas.microsoft.com/office/drawing/2014/main" val="505981585"/>
                  </a:ext>
                </a:extLst>
              </a:tr>
              <a:tr h="343614">
                <a:tc>
                  <a:txBody>
                    <a:bodyPr/>
                    <a:lstStyle/>
                    <a:p>
                      <a:pPr algn="r"/>
                      <a:r>
                        <a:rPr lang="en-US" sz="1200" b="1" i="1" dirty="0">
                          <a:solidFill>
                            <a:schemeClr val="bg1"/>
                          </a:solidFill>
                        </a:rPr>
                        <a:t>BTK</a:t>
                      </a:r>
                      <a:r>
                        <a:rPr lang="en-US" sz="1200" b="1" dirty="0">
                          <a:solidFill>
                            <a:schemeClr val="bg1"/>
                          </a:solidFill>
                        </a:rPr>
                        <a:t> C481S</a:t>
                      </a:r>
                    </a:p>
                  </a:txBody>
                  <a:tcPr anchor="ctr">
                    <a:no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rgbClr val="B3AB70"/>
                    </a:solidFill>
                  </a:tcPr>
                </a:tc>
                <a:tc>
                  <a:txBody>
                    <a:bodyPr/>
                    <a:lstStyle/>
                    <a:p>
                      <a:pPr algn="r"/>
                      <a:endParaRPr lang="en-US" sz="1200" b="1" dirty="0">
                        <a:solidFill>
                          <a:schemeClr val="bg1"/>
                        </a:solidFill>
                      </a:endParaRPr>
                    </a:p>
                  </a:txBody>
                  <a:tcPr anchor="ctr">
                    <a:solidFill>
                      <a:schemeClr val="accent3"/>
                    </a:solidFill>
                  </a:tcPr>
                </a:tc>
                <a:extLst>
                  <a:ext uri="{0D108BD9-81ED-4DB2-BD59-A6C34878D82A}">
                    <a16:rowId xmlns:a16="http://schemas.microsoft.com/office/drawing/2014/main" val="2861656802"/>
                  </a:ext>
                </a:extLst>
              </a:tr>
              <a:tr h="343614">
                <a:tc>
                  <a:txBody>
                    <a:bodyPr/>
                    <a:lstStyle/>
                    <a:p>
                      <a:pPr algn="r"/>
                      <a:r>
                        <a:rPr lang="en-US" sz="1200" b="1" i="1" dirty="0">
                          <a:solidFill>
                            <a:schemeClr val="accent3"/>
                          </a:solidFill>
                        </a:rPr>
                        <a:t>BTK</a:t>
                      </a:r>
                      <a:r>
                        <a:rPr lang="en-US" sz="1200" b="1" dirty="0">
                          <a:solidFill>
                            <a:schemeClr val="accent3"/>
                          </a:solidFill>
                        </a:rPr>
                        <a:t> V416L</a:t>
                      </a:r>
                    </a:p>
                  </a:txBody>
                  <a:tcPr anchor="ctr">
                    <a:no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chemeClr val="accent3"/>
                    </a:solidFill>
                  </a:tcPr>
                </a:tc>
                <a:extLst>
                  <a:ext uri="{0D108BD9-81ED-4DB2-BD59-A6C34878D82A}">
                    <a16:rowId xmlns:a16="http://schemas.microsoft.com/office/drawing/2014/main" val="3272170241"/>
                  </a:ext>
                </a:extLst>
              </a:tr>
              <a:tr h="343614">
                <a:tc>
                  <a:txBody>
                    <a:bodyPr/>
                    <a:lstStyle/>
                    <a:p>
                      <a:pPr algn="r"/>
                      <a:r>
                        <a:rPr lang="en-US" sz="1200" b="1" i="1" dirty="0">
                          <a:solidFill>
                            <a:schemeClr val="accent3"/>
                          </a:solidFill>
                        </a:rPr>
                        <a:t>BTK</a:t>
                      </a:r>
                      <a:r>
                        <a:rPr lang="en-US" sz="1200" b="1" dirty="0">
                          <a:solidFill>
                            <a:schemeClr val="accent3"/>
                          </a:solidFill>
                        </a:rPr>
                        <a:t> A428D</a:t>
                      </a:r>
                    </a:p>
                  </a:txBody>
                  <a:tcPr anchor="ctr">
                    <a:noFill/>
                  </a:tcPr>
                </a:tc>
                <a:tc>
                  <a:txBody>
                    <a:bodyPr/>
                    <a:lstStyle/>
                    <a:p>
                      <a:pPr algn="r"/>
                      <a:endParaRPr lang="en-US" sz="1200" b="1" dirty="0">
                        <a:solidFill>
                          <a:schemeClr val="bg1"/>
                        </a:solidFill>
                      </a:endParaRPr>
                    </a:p>
                  </a:txBody>
                  <a:tcPr anchor="ctr">
                    <a:solidFill>
                      <a:srgbClr val="65A3AB"/>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rgbClr val="207791"/>
                    </a:solidFill>
                  </a:tcPr>
                </a:tc>
                <a:extLst>
                  <a:ext uri="{0D108BD9-81ED-4DB2-BD59-A6C34878D82A}">
                    <a16:rowId xmlns:a16="http://schemas.microsoft.com/office/drawing/2014/main" val="2348804087"/>
                  </a:ext>
                </a:extLst>
              </a:tr>
              <a:tr h="343614">
                <a:tc>
                  <a:txBody>
                    <a:bodyPr/>
                    <a:lstStyle/>
                    <a:p>
                      <a:pPr algn="r"/>
                      <a:r>
                        <a:rPr lang="en-US" sz="1200" b="1" i="1" dirty="0">
                          <a:solidFill>
                            <a:schemeClr val="accent3"/>
                          </a:solidFill>
                        </a:rPr>
                        <a:t>BTK</a:t>
                      </a:r>
                      <a:r>
                        <a:rPr lang="en-US" sz="1200" b="1" dirty="0">
                          <a:solidFill>
                            <a:schemeClr val="accent3"/>
                          </a:solidFill>
                        </a:rPr>
                        <a:t> M437R</a:t>
                      </a:r>
                    </a:p>
                  </a:txBody>
                  <a:tcPr anchor="ctr">
                    <a:no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rgbClr val="65A3AB"/>
                    </a:solidFill>
                  </a:tcPr>
                </a:tc>
                <a:tc>
                  <a:txBody>
                    <a:bodyPr/>
                    <a:lstStyle/>
                    <a:p>
                      <a:pPr algn="r"/>
                      <a:endParaRPr lang="en-US" sz="1200" b="1" dirty="0">
                        <a:solidFill>
                          <a:schemeClr val="bg1"/>
                        </a:solidFill>
                      </a:endParaRPr>
                    </a:p>
                  </a:txBody>
                  <a:tcPr anchor="ctr">
                    <a:solidFill>
                      <a:schemeClr val="accent3"/>
                    </a:solidFill>
                  </a:tcPr>
                </a:tc>
                <a:extLst>
                  <a:ext uri="{0D108BD9-81ED-4DB2-BD59-A6C34878D82A}">
                    <a16:rowId xmlns:a16="http://schemas.microsoft.com/office/drawing/2014/main" val="1982610914"/>
                  </a:ext>
                </a:extLst>
              </a:tr>
              <a:tr h="343614">
                <a:tc>
                  <a:txBody>
                    <a:bodyPr/>
                    <a:lstStyle/>
                    <a:p>
                      <a:pPr algn="r"/>
                      <a:r>
                        <a:rPr lang="en-US" sz="1200" b="1" i="1" dirty="0">
                          <a:solidFill>
                            <a:schemeClr val="accent3"/>
                          </a:solidFill>
                        </a:rPr>
                        <a:t>BTK</a:t>
                      </a:r>
                      <a:r>
                        <a:rPr lang="en-US" sz="1200" b="1" dirty="0">
                          <a:solidFill>
                            <a:schemeClr val="accent3"/>
                          </a:solidFill>
                        </a:rPr>
                        <a:t> T474I</a:t>
                      </a:r>
                    </a:p>
                  </a:txBody>
                  <a:tcPr anchor="ctr">
                    <a:noFill/>
                  </a:tcPr>
                </a:tc>
                <a:tc>
                  <a:txBody>
                    <a:bodyPr/>
                    <a:lstStyle/>
                    <a:p>
                      <a:pPr algn="r"/>
                      <a:endParaRPr lang="en-US" sz="1200" b="1" dirty="0">
                        <a:solidFill>
                          <a:schemeClr val="bg1"/>
                        </a:solidFill>
                      </a:endParaRPr>
                    </a:p>
                  </a:txBody>
                  <a:tcPr anchor="ctr">
                    <a:solidFill>
                      <a:schemeClr val="accent3"/>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rgbClr val="207791"/>
                    </a:solidFill>
                  </a:tcPr>
                </a:tc>
                <a:extLst>
                  <a:ext uri="{0D108BD9-81ED-4DB2-BD59-A6C34878D82A}">
                    <a16:rowId xmlns:a16="http://schemas.microsoft.com/office/drawing/2014/main" val="1940533624"/>
                  </a:ext>
                </a:extLst>
              </a:tr>
              <a:tr h="343614">
                <a:tc>
                  <a:txBody>
                    <a:bodyPr/>
                    <a:lstStyle/>
                    <a:p>
                      <a:pPr algn="r"/>
                      <a:r>
                        <a:rPr lang="en-US" sz="1200" b="1" i="1" dirty="0">
                          <a:solidFill>
                            <a:schemeClr val="accent3"/>
                          </a:solidFill>
                        </a:rPr>
                        <a:t>BTK </a:t>
                      </a:r>
                      <a:r>
                        <a:rPr lang="en-US" sz="1200" b="1" dirty="0">
                          <a:solidFill>
                            <a:schemeClr val="accent3"/>
                          </a:solidFill>
                        </a:rPr>
                        <a:t>L528W</a:t>
                      </a:r>
                    </a:p>
                  </a:txBody>
                  <a:tcPr anchor="ctr">
                    <a:noFill/>
                  </a:tcPr>
                </a:tc>
                <a:tc>
                  <a:txBody>
                    <a:bodyPr/>
                    <a:lstStyle/>
                    <a:p>
                      <a:pPr algn="r"/>
                      <a:endParaRPr lang="en-US" sz="1200" b="1" dirty="0">
                        <a:solidFill>
                          <a:schemeClr val="bg1"/>
                        </a:solidFill>
                      </a:endParaRPr>
                    </a:p>
                  </a:txBody>
                  <a:tcPr anchor="ctr">
                    <a:solidFill>
                      <a:srgbClr val="65A3AB"/>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rgbClr val="368BA6"/>
                    </a:solidFill>
                  </a:tcPr>
                </a:tc>
                <a:tc>
                  <a:txBody>
                    <a:bodyPr/>
                    <a:lstStyle/>
                    <a:p>
                      <a:pPr algn="r"/>
                      <a:endParaRPr lang="en-US" sz="1200" b="1" dirty="0">
                        <a:solidFill>
                          <a:schemeClr val="bg1"/>
                        </a:solidFill>
                      </a:endParaRPr>
                    </a:p>
                  </a:txBody>
                  <a:tcPr anchor="ctr">
                    <a:solidFill>
                      <a:schemeClr val="accent1"/>
                    </a:solidFill>
                  </a:tcPr>
                </a:tc>
                <a:tc>
                  <a:txBody>
                    <a:bodyPr/>
                    <a:lstStyle/>
                    <a:p>
                      <a:pPr algn="r"/>
                      <a:endParaRPr lang="en-US" sz="1200" b="1" dirty="0">
                        <a:solidFill>
                          <a:schemeClr val="bg1"/>
                        </a:solidFill>
                      </a:endParaRPr>
                    </a:p>
                  </a:txBody>
                  <a:tcPr anchor="ctr">
                    <a:solidFill>
                      <a:srgbClr val="65A3AB"/>
                    </a:solidFill>
                  </a:tcPr>
                </a:tc>
                <a:extLst>
                  <a:ext uri="{0D108BD9-81ED-4DB2-BD59-A6C34878D82A}">
                    <a16:rowId xmlns:a16="http://schemas.microsoft.com/office/drawing/2014/main" val="188886162"/>
                  </a:ext>
                </a:extLst>
              </a:tr>
            </a:tbl>
          </a:graphicData>
        </a:graphic>
      </p:graphicFrame>
      <p:grpSp>
        <p:nvGrpSpPr>
          <p:cNvPr id="37" name="Group 36">
            <a:extLst>
              <a:ext uri="{FF2B5EF4-FFF2-40B4-BE49-F238E27FC236}">
                <a16:creationId xmlns:a16="http://schemas.microsoft.com/office/drawing/2014/main" id="{9D268AAA-271F-8A4D-FA49-BD140360434B}"/>
              </a:ext>
            </a:extLst>
          </p:cNvPr>
          <p:cNvGrpSpPr/>
          <p:nvPr/>
        </p:nvGrpSpPr>
        <p:grpSpPr>
          <a:xfrm>
            <a:off x="8105793" y="6211078"/>
            <a:ext cx="543779" cy="378947"/>
            <a:chOff x="8552924" y="6154482"/>
            <a:chExt cx="543779" cy="378947"/>
          </a:xfrm>
        </p:grpSpPr>
        <p:sp>
          <p:nvSpPr>
            <p:cNvPr id="34" name="TextBox 33">
              <a:extLst>
                <a:ext uri="{FF2B5EF4-FFF2-40B4-BE49-F238E27FC236}">
                  <a16:creationId xmlns:a16="http://schemas.microsoft.com/office/drawing/2014/main" id="{818CC29C-9362-BA50-1521-5751C1D95860}"/>
                </a:ext>
              </a:extLst>
            </p:cNvPr>
            <p:cNvSpPr txBox="1"/>
            <p:nvPr/>
          </p:nvSpPr>
          <p:spPr bwMode="auto">
            <a:xfrm>
              <a:off x="8552924" y="6256430"/>
              <a:ext cx="5437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600</a:t>
              </a:r>
            </a:p>
          </p:txBody>
        </p:sp>
        <p:cxnSp>
          <p:nvCxnSpPr>
            <p:cNvPr id="36" name="Straight Connector 35">
              <a:extLst>
                <a:ext uri="{FF2B5EF4-FFF2-40B4-BE49-F238E27FC236}">
                  <a16:creationId xmlns:a16="http://schemas.microsoft.com/office/drawing/2014/main" id="{81002C65-CECF-C950-F865-A3AA661D5A73}"/>
                </a:ext>
              </a:extLst>
            </p:cNvPr>
            <p:cNvCxnSpPr>
              <a:cxnSpLocks/>
            </p:cNvCxnSpPr>
            <p:nvPr/>
          </p:nvCxnSpPr>
          <p:spPr bwMode="auto">
            <a:xfrm flipH="1" flipV="1">
              <a:off x="8821269" y="6154482"/>
              <a:ext cx="3545"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00B9DE7B-F1D7-C060-3741-6C4E26A8E316}"/>
              </a:ext>
            </a:extLst>
          </p:cNvPr>
          <p:cNvGrpSpPr/>
          <p:nvPr/>
        </p:nvGrpSpPr>
        <p:grpSpPr>
          <a:xfrm>
            <a:off x="7390646" y="6211078"/>
            <a:ext cx="543779" cy="378947"/>
            <a:chOff x="8552924" y="6154482"/>
            <a:chExt cx="543779" cy="378947"/>
          </a:xfrm>
        </p:grpSpPr>
        <p:sp>
          <p:nvSpPr>
            <p:cNvPr id="39" name="TextBox 38">
              <a:extLst>
                <a:ext uri="{FF2B5EF4-FFF2-40B4-BE49-F238E27FC236}">
                  <a16:creationId xmlns:a16="http://schemas.microsoft.com/office/drawing/2014/main" id="{B5D5BD9E-605F-A472-969D-E83C0BD63D0F}"/>
                </a:ext>
              </a:extLst>
            </p:cNvPr>
            <p:cNvSpPr txBox="1"/>
            <p:nvPr/>
          </p:nvSpPr>
          <p:spPr bwMode="auto">
            <a:xfrm>
              <a:off x="8552924" y="6256430"/>
              <a:ext cx="5437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400</a:t>
              </a:r>
            </a:p>
          </p:txBody>
        </p:sp>
        <p:cxnSp>
          <p:nvCxnSpPr>
            <p:cNvPr id="40" name="Straight Connector 39">
              <a:extLst>
                <a:ext uri="{FF2B5EF4-FFF2-40B4-BE49-F238E27FC236}">
                  <a16:creationId xmlns:a16="http://schemas.microsoft.com/office/drawing/2014/main" id="{65647892-130C-24A6-0D97-8900FBA49183}"/>
                </a:ext>
              </a:extLst>
            </p:cNvPr>
            <p:cNvCxnSpPr>
              <a:cxnSpLocks/>
            </p:cNvCxnSpPr>
            <p:nvPr/>
          </p:nvCxnSpPr>
          <p:spPr bwMode="auto">
            <a:xfrm flipH="1" flipV="1">
              <a:off x="8821269" y="6154482"/>
              <a:ext cx="3545"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93F5FDFA-A1F4-65B6-B80F-96AABF5BCED2}"/>
              </a:ext>
            </a:extLst>
          </p:cNvPr>
          <p:cNvGrpSpPr/>
          <p:nvPr/>
        </p:nvGrpSpPr>
        <p:grpSpPr>
          <a:xfrm>
            <a:off x="6675500" y="6211078"/>
            <a:ext cx="543779" cy="378947"/>
            <a:chOff x="8552924" y="6154482"/>
            <a:chExt cx="543779" cy="378947"/>
          </a:xfrm>
        </p:grpSpPr>
        <p:sp>
          <p:nvSpPr>
            <p:cNvPr id="42" name="TextBox 41">
              <a:extLst>
                <a:ext uri="{FF2B5EF4-FFF2-40B4-BE49-F238E27FC236}">
                  <a16:creationId xmlns:a16="http://schemas.microsoft.com/office/drawing/2014/main" id="{9A6C54D3-20D8-7416-3BBB-9BF0DA090AA5}"/>
                </a:ext>
              </a:extLst>
            </p:cNvPr>
            <p:cNvSpPr txBox="1"/>
            <p:nvPr/>
          </p:nvSpPr>
          <p:spPr bwMode="auto">
            <a:xfrm>
              <a:off x="8552924" y="6256430"/>
              <a:ext cx="5437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cxnSp>
          <p:nvCxnSpPr>
            <p:cNvPr id="43" name="Straight Connector 42">
              <a:extLst>
                <a:ext uri="{FF2B5EF4-FFF2-40B4-BE49-F238E27FC236}">
                  <a16:creationId xmlns:a16="http://schemas.microsoft.com/office/drawing/2014/main" id="{027C0D73-3F8A-6A67-63B4-A753938BFE83}"/>
                </a:ext>
              </a:extLst>
            </p:cNvPr>
            <p:cNvCxnSpPr>
              <a:cxnSpLocks/>
            </p:cNvCxnSpPr>
            <p:nvPr/>
          </p:nvCxnSpPr>
          <p:spPr bwMode="auto">
            <a:xfrm flipH="1" flipV="1">
              <a:off x="8821269" y="6154482"/>
              <a:ext cx="3545"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D61802A9-4E0C-2AE3-8C27-1C3D0483943C}"/>
              </a:ext>
            </a:extLst>
          </p:cNvPr>
          <p:cNvGrpSpPr/>
          <p:nvPr/>
        </p:nvGrpSpPr>
        <p:grpSpPr>
          <a:xfrm>
            <a:off x="5960354" y="6211078"/>
            <a:ext cx="543779" cy="378947"/>
            <a:chOff x="8552924" y="6154482"/>
            <a:chExt cx="543779" cy="378947"/>
          </a:xfrm>
        </p:grpSpPr>
        <p:sp>
          <p:nvSpPr>
            <p:cNvPr id="45" name="TextBox 44">
              <a:extLst>
                <a:ext uri="{FF2B5EF4-FFF2-40B4-BE49-F238E27FC236}">
                  <a16:creationId xmlns:a16="http://schemas.microsoft.com/office/drawing/2014/main" id="{E30D50D6-FFC1-C7D9-E37F-F144A208A7BC}"/>
                </a:ext>
              </a:extLst>
            </p:cNvPr>
            <p:cNvSpPr txBox="1"/>
            <p:nvPr/>
          </p:nvSpPr>
          <p:spPr bwMode="auto">
            <a:xfrm>
              <a:off x="8552924" y="6256430"/>
              <a:ext cx="5437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46" name="Straight Connector 45">
              <a:extLst>
                <a:ext uri="{FF2B5EF4-FFF2-40B4-BE49-F238E27FC236}">
                  <a16:creationId xmlns:a16="http://schemas.microsoft.com/office/drawing/2014/main" id="{999CBE7A-6D46-9524-880B-5345CA89A631}"/>
                </a:ext>
              </a:extLst>
            </p:cNvPr>
            <p:cNvCxnSpPr>
              <a:cxnSpLocks/>
            </p:cNvCxnSpPr>
            <p:nvPr/>
          </p:nvCxnSpPr>
          <p:spPr bwMode="auto">
            <a:xfrm flipH="1" flipV="1">
              <a:off x="8821269" y="6154482"/>
              <a:ext cx="3545" cy="91440"/>
            </a:xfrm>
            <a:prstGeom prst="line">
              <a:avLst/>
            </a:prstGeom>
            <a:noFill/>
            <a:ln w="28575" cap="flat" cmpd="sng" algn="ctr">
              <a:solidFill>
                <a:schemeClr val="bg1"/>
              </a:solidFill>
              <a:prstDash val="solid"/>
              <a:round/>
              <a:headEnd type="none" w="med" len="med"/>
              <a:tailEnd type="none" w="med" len="med"/>
            </a:ln>
            <a:effectLst/>
          </p:spPr>
        </p:cxnSp>
      </p:grpSp>
      <p:sp>
        <p:nvSpPr>
          <p:cNvPr id="33" name="Rectangle 32">
            <a:extLst>
              <a:ext uri="{FF2B5EF4-FFF2-40B4-BE49-F238E27FC236}">
                <a16:creationId xmlns:a16="http://schemas.microsoft.com/office/drawing/2014/main" id="{242E659A-FD03-8163-BD8E-943EE69A580E}"/>
              </a:ext>
            </a:extLst>
          </p:cNvPr>
          <p:cNvSpPr/>
          <p:nvPr/>
        </p:nvSpPr>
        <p:spPr bwMode="auto">
          <a:xfrm>
            <a:off x="6213362" y="6116985"/>
            <a:ext cx="2180421" cy="145424"/>
          </a:xfrm>
          <a:prstGeom prst="rect">
            <a:avLst/>
          </a:prstGeom>
          <a:gradFill>
            <a:gsLst>
              <a:gs pos="0">
                <a:schemeClr val="accent3"/>
              </a:gs>
              <a:gs pos="30030">
                <a:schemeClr val="accent5"/>
              </a:gs>
              <a:gs pos="77000">
                <a:schemeClr val="accent2"/>
              </a:gs>
              <a:gs pos="100000">
                <a:schemeClr val="accent1"/>
              </a:gs>
            </a:gsLst>
            <a:lin ang="0" scaled="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EF6FAB3D-4245-ECD0-1116-0D175525C01D}"/>
              </a:ext>
            </a:extLst>
          </p:cNvPr>
          <p:cNvSpPr txBox="1"/>
          <p:nvPr/>
        </p:nvSpPr>
        <p:spPr bwMode="auto">
          <a:xfrm rot="19620000">
            <a:off x="6117990" y="2886920"/>
            <a:ext cx="10408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a:t>
            </a:r>
          </a:p>
        </p:txBody>
      </p:sp>
      <p:sp>
        <p:nvSpPr>
          <p:cNvPr id="48" name="TextBox 47">
            <a:extLst>
              <a:ext uri="{FF2B5EF4-FFF2-40B4-BE49-F238E27FC236}">
                <a16:creationId xmlns:a16="http://schemas.microsoft.com/office/drawing/2014/main" id="{EC73F6EA-92EA-9EA8-0EA3-02E8985A8A49}"/>
              </a:ext>
            </a:extLst>
          </p:cNvPr>
          <p:cNvSpPr txBox="1"/>
          <p:nvPr/>
        </p:nvSpPr>
        <p:spPr bwMode="auto">
          <a:xfrm rot="19620000">
            <a:off x="6548346" y="2886920"/>
            <a:ext cx="10133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Pirtobrutinib</a:t>
            </a:r>
          </a:p>
        </p:txBody>
      </p:sp>
      <p:sp>
        <p:nvSpPr>
          <p:cNvPr id="49" name="TextBox 48">
            <a:extLst>
              <a:ext uri="{FF2B5EF4-FFF2-40B4-BE49-F238E27FC236}">
                <a16:creationId xmlns:a16="http://schemas.microsoft.com/office/drawing/2014/main" id="{CC502D94-84E4-BC82-8620-742547066254}"/>
              </a:ext>
            </a:extLst>
          </p:cNvPr>
          <p:cNvSpPr txBox="1"/>
          <p:nvPr/>
        </p:nvSpPr>
        <p:spPr bwMode="auto">
          <a:xfrm rot="19620000">
            <a:off x="7040715" y="2886919"/>
            <a:ext cx="10133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Fenebrutinib</a:t>
            </a:r>
          </a:p>
        </p:txBody>
      </p:sp>
      <p:sp>
        <p:nvSpPr>
          <p:cNvPr id="50" name="TextBox 49">
            <a:extLst>
              <a:ext uri="{FF2B5EF4-FFF2-40B4-BE49-F238E27FC236}">
                <a16:creationId xmlns:a16="http://schemas.microsoft.com/office/drawing/2014/main" id="{7B0D90A3-FBD9-B56C-2510-E7439161BC4B}"/>
              </a:ext>
            </a:extLst>
          </p:cNvPr>
          <p:cNvSpPr txBox="1"/>
          <p:nvPr/>
        </p:nvSpPr>
        <p:spPr bwMode="auto">
          <a:xfrm rot="19620000">
            <a:off x="7442648" y="2886918"/>
            <a:ext cx="10133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Vecabrutinib</a:t>
            </a:r>
          </a:p>
        </p:txBody>
      </p:sp>
      <p:sp>
        <p:nvSpPr>
          <p:cNvPr id="51" name="TextBox 50">
            <a:extLst>
              <a:ext uri="{FF2B5EF4-FFF2-40B4-BE49-F238E27FC236}">
                <a16:creationId xmlns:a16="http://schemas.microsoft.com/office/drawing/2014/main" id="{FBBD94D5-6F52-2B6F-4560-D70E17C36A64}"/>
              </a:ext>
            </a:extLst>
          </p:cNvPr>
          <p:cNvSpPr txBox="1"/>
          <p:nvPr/>
        </p:nvSpPr>
        <p:spPr bwMode="auto">
          <a:xfrm rot="19620000">
            <a:off x="7886112" y="2817364"/>
            <a:ext cx="12100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Nemtabrutinib</a:t>
            </a:r>
          </a:p>
        </p:txBody>
      </p:sp>
      <p:sp>
        <p:nvSpPr>
          <p:cNvPr id="52" name="TextBox 51">
            <a:extLst>
              <a:ext uri="{FF2B5EF4-FFF2-40B4-BE49-F238E27FC236}">
                <a16:creationId xmlns:a16="http://schemas.microsoft.com/office/drawing/2014/main" id="{7F39D403-DD25-7B0F-9993-70FD7BE9E48A}"/>
              </a:ext>
            </a:extLst>
          </p:cNvPr>
          <p:cNvSpPr txBox="1"/>
          <p:nvPr/>
        </p:nvSpPr>
        <p:spPr bwMode="auto">
          <a:xfrm>
            <a:off x="6407601" y="6459197"/>
            <a:ext cx="17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IC</a:t>
            </a:r>
            <a:r>
              <a:rPr kumimoji="0" lang="en-US" sz="12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50</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(nmol/liter)</a:t>
            </a:r>
          </a:p>
        </p:txBody>
      </p:sp>
      <p:sp>
        <p:nvSpPr>
          <p:cNvPr id="53" name="TextBox 52">
            <a:extLst>
              <a:ext uri="{FF2B5EF4-FFF2-40B4-BE49-F238E27FC236}">
                <a16:creationId xmlns:a16="http://schemas.microsoft.com/office/drawing/2014/main" id="{1568B135-73CA-629E-149B-29D1A25BEFCC}"/>
              </a:ext>
            </a:extLst>
          </p:cNvPr>
          <p:cNvSpPr txBox="1"/>
          <p:nvPr/>
        </p:nvSpPr>
        <p:spPr bwMode="auto">
          <a:xfrm>
            <a:off x="6463521" y="2426396"/>
            <a:ext cx="2861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Noncovalent BTK Inhibitors</a:t>
            </a:r>
          </a:p>
        </p:txBody>
      </p:sp>
    </p:spTree>
    <p:extLst>
      <p:ext uri="{BB962C8B-B14F-4D97-AF65-F5344CB8AC3E}">
        <p14:creationId xmlns:p14="http://schemas.microsoft.com/office/powerpoint/2010/main" val="2108712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34F931A7-6FBB-4D04-F19C-97714FBD57BB}"/>
              </a:ext>
            </a:extLst>
          </p:cNvPr>
          <p:cNvGrpSpPr/>
          <p:nvPr/>
        </p:nvGrpSpPr>
        <p:grpSpPr>
          <a:xfrm>
            <a:off x="9898229" y="3512499"/>
            <a:ext cx="1446653" cy="46966"/>
            <a:chOff x="9898229" y="3512499"/>
            <a:chExt cx="1446653" cy="46966"/>
          </a:xfrm>
        </p:grpSpPr>
        <p:cxnSp>
          <p:nvCxnSpPr>
            <p:cNvPr id="89" name="Straight Connector 88">
              <a:extLst>
                <a:ext uri="{FF2B5EF4-FFF2-40B4-BE49-F238E27FC236}">
                  <a16:creationId xmlns:a16="http://schemas.microsoft.com/office/drawing/2014/main" id="{F998FA92-1E96-D7DC-617F-34A2067E1DC2}"/>
                </a:ext>
              </a:extLst>
            </p:cNvPr>
            <p:cNvCxnSpPr>
              <a:cxnSpLocks/>
            </p:cNvCxnSpPr>
            <p:nvPr/>
          </p:nvCxnSpPr>
          <p:spPr bwMode="auto">
            <a:xfrm>
              <a:off x="9898229" y="3538184"/>
              <a:ext cx="1446653" cy="0"/>
            </a:xfrm>
            <a:prstGeom prst="line">
              <a:avLst/>
            </a:prstGeom>
            <a:noFill/>
            <a:ln w="28575" cap="flat" cmpd="sng" algn="ctr">
              <a:solidFill>
                <a:schemeClr val="accent1"/>
              </a:solidFill>
              <a:prstDash val="solid"/>
              <a:round/>
              <a:headEnd type="none" w="med" len="med"/>
              <a:tailEnd type="none" w="med" len="med"/>
            </a:ln>
            <a:effectLst/>
          </p:spPr>
        </p:cxnSp>
        <p:sp>
          <p:nvSpPr>
            <p:cNvPr id="90" name="Oval 89">
              <a:extLst>
                <a:ext uri="{FF2B5EF4-FFF2-40B4-BE49-F238E27FC236}">
                  <a16:creationId xmlns:a16="http://schemas.microsoft.com/office/drawing/2014/main" id="{570229BB-8991-C0EE-E920-C3E0944641D9}"/>
                </a:ext>
              </a:extLst>
            </p:cNvPr>
            <p:cNvSpPr/>
            <p:nvPr/>
          </p:nvSpPr>
          <p:spPr bwMode="auto">
            <a:xfrm>
              <a:off x="9898229"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9835C880-5156-8957-03C4-9FB2DAC6AAC4}"/>
                </a:ext>
              </a:extLst>
            </p:cNvPr>
            <p:cNvSpPr/>
            <p:nvPr/>
          </p:nvSpPr>
          <p:spPr bwMode="auto">
            <a:xfrm>
              <a:off x="9952233"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B5BB62A7-FC61-0714-C89F-55773F301306}"/>
                </a:ext>
              </a:extLst>
            </p:cNvPr>
            <p:cNvSpPr/>
            <p:nvPr/>
          </p:nvSpPr>
          <p:spPr bwMode="auto">
            <a:xfrm>
              <a:off x="10006237"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B099B720-DFAD-85D6-037B-F24E6229069D}"/>
                </a:ext>
              </a:extLst>
            </p:cNvPr>
            <p:cNvSpPr/>
            <p:nvPr/>
          </p:nvSpPr>
          <p:spPr bwMode="auto">
            <a:xfrm>
              <a:off x="10060241"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4" name="Group 93">
              <a:extLst>
                <a:ext uri="{FF2B5EF4-FFF2-40B4-BE49-F238E27FC236}">
                  <a16:creationId xmlns:a16="http://schemas.microsoft.com/office/drawing/2014/main" id="{34E72B78-3986-B2B5-DA70-416270EAE73B}"/>
                </a:ext>
              </a:extLst>
            </p:cNvPr>
            <p:cNvGrpSpPr/>
            <p:nvPr/>
          </p:nvGrpSpPr>
          <p:grpSpPr>
            <a:xfrm>
              <a:off x="10114245" y="3512673"/>
              <a:ext cx="207731" cy="45719"/>
              <a:chOff x="10050629" y="3666146"/>
              <a:chExt cx="207731" cy="45719"/>
            </a:xfrm>
          </p:grpSpPr>
          <p:sp>
            <p:nvSpPr>
              <p:cNvPr id="119" name="Oval 118">
                <a:extLst>
                  <a:ext uri="{FF2B5EF4-FFF2-40B4-BE49-F238E27FC236}">
                    <a16:creationId xmlns:a16="http://schemas.microsoft.com/office/drawing/2014/main" id="{E0A7E1C6-0AA8-486C-0172-D55F4A686EBA}"/>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EAD76BBE-1173-4383-C5E2-6B82C8DBAD63}"/>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18DAB3BB-F98C-BEEB-EC21-30230A8467B5}"/>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D0F3BAF0-F719-F277-A604-58F638A90081}"/>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 name="Group 94">
              <a:extLst>
                <a:ext uri="{FF2B5EF4-FFF2-40B4-BE49-F238E27FC236}">
                  <a16:creationId xmlns:a16="http://schemas.microsoft.com/office/drawing/2014/main" id="{D6815C14-17CC-879E-DAB4-571EC7051CA9}"/>
                </a:ext>
              </a:extLst>
            </p:cNvPr>
            <p:cNvGrpSpPr/>
            <p:nvPr/>
          </p:nvGrpSpPr>
          <p:grpSpPr>
            <a:xfrm>
              <a:off x="10330261" y="3512673"/>
              <a:ext cx="207731" cy="45719"/>
              <a:chOff x="10050629" y="3666146"/>
              <a:chExt cx="207731" cy="45719"/>
            </a:xfrm>
          </p:grpSpPr>
          <p:sp>
            <p:nvSpPr>
              <p:cNvPr id="115" name="Oval 114">
                <a:extLst>
                  <a:ext uri="{FF2B5EF4-FFF2-40B4-BE49-F238E27FC236}">
                    <a16:creationId xmlns:a16="http://schemas.microsoft.com/office/drawing/2014/main" id="{5BB0482E-10F5-6964-3991-3986E141CBB1}"/>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EB9CD865-A988-9AC5-D6E4-D5CEB6B484CB}"/>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E3F2C137-FDA6-2653-6752-346290C10FCC}"/>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48E18364-2D7E-5645-D172-7DF883804276}"/>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 name="Group 95">
              <a:extLst>
                <a:ext uri="{FF2B5EF4-FFF2-40B4-BE49-F238E27FC236}">
                  <a16:creationId xmlns:a16="http://schemas.microsoft.com/office/drawing/2014/main" id="{BCFCE689-CDD4-7215-9150-8E3ADA0C78F9}"/>
                </a:ext>
              </a:extLst>
            </p:cNvPr>
            <p:cNvGrpSpPr/>
            <p:nvPr/>
          </p:nvGrpSpPr>
          <p:grpSpPr>
            <a:xfrm>
              <a:off x="10544706" y="3512673"/>
              <a:ext cx="207731" cy="45719"/>
              <a:chOff x="10050629" y="3666146"/>
              <a:chExt cx="207731" cy="45719"/>
            </a:xfrm>
          </p:grpSpPr>
          <p:sp>
            <p:nvSpPr>
              <p:cNvPr id="111" name="Oval 110">
                <a:extLst>
                  <a:ext uri="{FF2B5EF4-FFF2-40B4-BE49-F238E27FC236}">
                    <a16:creationId xmlns:a16="http://schemas.microsoft.com/office/drawing/2014/main" id="{BF2E0327-E47A-6306-737F-68C361206120}"/>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2031EB4D-759B-7DD7-696D-C7F57F0A7D67}"/>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D63BE092-3FB0-7EC5-2E44-F1F017F8A8D2}"/>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A5621B51-3C31-9955-03FA-FB3E0BDD71CE}"/>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972C803E-7E75-2A92-22D8-FA3D8B1DC65D}"/>
                </a:ext>
              </a:extLst>
            </p:cNvPr>
            <p:cNvGrpSpPr/>
            <p:nvPr/>
          </p:nvGrpSpPr>
          <p:grpSpPr>
            <a:xfrm>
              <a:off x="10760694" y="3512499"/>
              <a:ext cx="207731" cy="45719"/>
              <a:chOff x="10050629" y="3666146"/>
              <a:chExt cx="207731" cy="45719"/>
            </a:xfrm>
          </p:grpSpPr>
          <p:sp>
            <p:nvSpPr>
              <p:cNvPr id="107" name="Oval 106">
                <a:extLst>
                  <a:ext uri="{FF2B5EF4-FFF2-40B4-BE49-F238E27FC236}">
                    <a16:creationId xmlns:a16="http://schemas.microsoft.com/office/drawing/2014/main" id="{25C0C05F-091D-7C15-9E2C-D494379682FF}"/>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819AAFAF-3DCA-714F-EE65-AE0520B47912}"/>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F2A1F36E-157D-1628-B53F-EE98A61FDFB6}"/>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23FADE32-8126-F4CA-EC2A-063B0770CED8}"/>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6EF9DA08-281A-81BC-7133-280BA253B4B1}"/>
                </a:ext>
              </a:extLst>
            </p:cNvPr>
            <p:cNvGrpSpPr/>
            <p:nvPr/>
          </p:nvGrpSpPr>
          <p:grpSpPr>
            <a:xfrm>
              <a:off x="10976710" y="3512499"/>
              <a:ext cx="207731" cy="45719"/>
              <a:chOff x="10050629" y="3666146"/>
              <a:chExt cx="207731" cy="45719"/>
            </a:xfrm>
          </p:grpSpPr>
          <p:sp>
            <p:nvSpPr>
              <p:cNvPr id="103" name="Oval 102">
                <a:extLst>
                  <a:ext uri="{FF2B5EF4-FFF2-40B4-BE49-F238E27FC236}">
                    <a16:creationId xmlns:a16="http://schemas.microsoft.com/office/drawing/2014/main" id="{EBB8C737-0C83-35CB-EF7F-93BD85529C75}"/>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B6258134-169A-FD15-F67D-9059C4605F8B}"/>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493FF358-9693-0145-4C22-6BC347E0708B}"/>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D9697B43-1C96-AE90-57F8-A32F8EA54270}"/>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 name="Group 98">
              <a:extLst>
                <a:ext uri="{FF2B5EF4-FFF2-40B4-BE49-F238E27FC236}">
                  <a16:creationId xmlns:a16="http://schemas.microsoft.com/office/drawing/2014/main" id="{3DB9CB28-2B50-C0A6-0C6A-2B44E223FC55}"/>
                </a:ext>
              </a:extLst>
            </p:cNvPr>
            <p:cNvGrpSpPr/>
            <p:nvPr/>
          </p:nvGrpSpPr>
          <p:grpSpPr>
            <a:xfrm>
              <a:off x="11191155" y="3512499"/>
              <a:ext cx="153727" cy="45719"/>
              <a:chOff x="10050629" y="3666146"/>
              <a:chExt cx="153727" cy="45719"/>
            </a:xfrm>
          </p:grpSpPr>
          <p:sp>
            <p:nvSpPr>
              <p:cNvPr id="100" name="Oval 99">
                <a:extLst>
                  <a:ext uri="{FF2B5EF4-FFF2-40B4-BE49-F238E27FC236}">
                    <a16:creationId xmlns:a16="http://schemas.microsoft.com/office/drawing/2014/main" id="{A502306F-8865-981C-06F6-F959AD213E9A}"/>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C842D264-FC6A-2EF3-6716-CFFF2B34D19F}"/>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C0DB27DD-0BFF-45C1-A3AB-A119E7A5E7C7}"/>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23" name="Group 122">
            <a:extLst>
              <a:ext uri="{FF2B5EF4-FFF2-40B4-BE49-F238E27FC236}">
                <a16:creationId xmlns:a16="http://schemas.microsoft.com/office/drawing/2014/main" id="{6E562164-5DFB-5FD5-F26A-69271D29FC2E}"/>
              </a:ext>
            </a:extLst>
          </p:cNvPr>
          <p:cNvGrpSpPr/>
          <p:nvPr/>
        </p:nvGrpSpPr>
        <p:grpSpPr>
          <a:xfrm>
            <a:off x="9904053" y="3413007"/>
            <a:ext cx="1446653" cy="46966"/>
            <a:chOff x="9898229" y="3512499"/>
            <a:chExt cx="1446653" cy="46966"/>
          </a:xfrm>
        </p:grpSpPr>
        <p:cxnSp>
          <p:nvCxnSpPr>
            <p:cNvPr id="124" name="Straight Connector 123">
              <a:extLst>
                <a:ext uri="{FF2B5EF4-FFF2-40B4-BE49-F238E27FC236}">
                  <a16:creationId xmlns:a16="http://schemas.microsoft.com/office/drawing/2014/main" id="{1806A977-7CEA-5531-798A-EA426F41CC1E}"/>
                </a:ext>
              </a:extLst>
            </p:cNvPr>
            <p:cNvCxnSpPr>
              <a:cxnSpLocks/>
            </p:cNvCxnSpPr>
            <p:nvPr/>
          </p:nvCxnSpPr>
          <p:spPr bwMode="auto">
            <a:xfrm>
              <a:off x="9898229" y="3538184"/>
              <a:ext cx="1446653" cy="0"/>
            </a:xfrm>
            <a:prstGeom prst="line">
              <a:avLst/>
            </a:prstGeom>
            <a:noFill/>
            <a:ln w="28575" cap="flat" cmpd="sng" algn="ctr">
              <a:solidFill>
                <a:schemeClr val="accent1"/>
              </a:solidFill>
              <a:prstDash val="solid"/>
              <a:round/>
              <a:headEnd type="none" w="med" len="med"/>
              <a:tailEnd type="none" w="med" len="med"/>
            </a:ln>
            <a:effectLst/>
          </p:spPr>
        </p:cxnSp>
        <p:sp>
          <p:nvSpPr>
            <p:cNvPr id="125" name="Oval 124">
              <a:extLst>
                <a:ext uri="{FF2B5EF4-FFF2-40B4-BE49-F238E27FC236}">
                  <a16:creationId xmlns:a16="http://schemas.microsoft.com/office/drawing/2014/main" id="{4968798B-51E7-D454-79D9-8C86FF26DBB7}"/>
                </a:ext>
              </a:extLst>
            </p:cNvPr>
            <p:cNvSpPr/>
            <p:nvPr/>
          </p:nvSpPr>
          <p:spPr bwMode="auto">
            <a:xfrm>
              <a:off x="9898229"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AC0FD069-C152-786B-9858-7701A7ECAE7E}"/>
                </a:ext>
              </a:extLst>
            </p:cNvPr>
            <p:cNvSpPr/>
            <p:nvPr/>
          </p:nvSpPr>
          <p:spPr bwMode="auto">
            <a:xfrm>
              <a:off x="9952233"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4B12A709-A3FE-A790-1B3E-6C64812DAFC2}"/>
                </a:ext>
              </a:extLst>
            </p:cNvPr>
            <p:cNvSpPr/>
            <p:nvPr/>
          </p:nvSpPr>
          <p:spPr bwMode="auto">
            <a:xfrm>
              <a:off x="10006237"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991D0FFD-D1BB-2BB2-5B57-A89BBB5FF180}"/>
                </a:ext>
              </a:extLst>
            </p:cNvPr>
            <p:cNvSpPr/>
            <p:nvPr/>
          </p:nvSpPr>
          <p:spPr bwMode="auto">
            <a:xfrm>
              <a:off x="10060241"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9" name="Group 128">
              <a:extLst>
                <a:ext uri="{FF2B5EF4-FFF2-40B4-BE49-F238E27FC236}">
                  <a16:creationId xmlns:a16="http://schemas.microsoft.com/office/drawing/2014/main" id="{90E1AFBE-7684-E2DF-F340-33D451597BEB}"/>
                </a:ext>
              </a:extLst>
            </p:cNvPr>
            <p:cNvGrpSpPr/>
            <p:nvPr/>
          </p:nvGrpSpPr>
          <p:grpSpPr>
            <a:xfrm>
              <a:off x="10114245" y="3512673"/>
              <a:ext cx="207731" cy="45719"/>
              <a:chOff x="10050629" y="3666146"/>
              <a:chExt cx="207731" cy="45719"/>
            </a:xfrm>
          </p:grpSpPr>
          <p:sp>
            <p:nvSpPr>
              <p:cNvPr id="154" name="Oval 153">
                <a:extLst>
                  <a:ext uri="{FF2B5EF4-FFF2-40B4-BE49-F238E27FC236}">
                    <a16:creationId xmlns:a16="http://schemas.microsoft.com/office/drawing/2014/main" id="{41F13C19-8076-9012-C76E-C111BA02BA2A}"/>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9018D241-BE7E-8314-F085-8F497DA37D1D}"/>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070ED1AD-08E4-A134-9E83-6FFE402F6369}"/>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121B3830-3807-974B-86C7-52C9189C57AC}"/>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0" name="Group 129">
              <a:extLst>
                <a:ext uri="{FF2B5EF4-FFF2-40B4-BE49-F238E27FC236}">
                  <a16:creationId xmlns:a16="http://schemas.microsoft.com/office/drawing/2014/main" id="{4D6EAF2E-5EAC-7E53-0E9E-B59445E61F87}"/>
                </a:ext>
              </a:extLst>
            </p:cNvPr>
            <p:cNvGrpSpPr/>
            <p:nvPr/>
          </p:nvGrpSpPr>
          <p:grpSpPr>
            <a:xfrm>
              <a:off x="10330261" y="3512673"/>
              <a:ext cx="207731" cy="45719"/>
              <a:chOff x="10050629" y="3666146"/>
              <a:chExt cx="207731" cy="45719"/>
            </a:xfrm>
          </p:grpSpPr>
          <p:sp>
            <p:nvSpPr>
              <p:cNvPr id="150" name="Oval 149">
                <a:extLst>
                  <a:ext uri="{FF2B5EF4-FFF2-40B4-BE49-F238E27FC236}">
                    <a16:creationId xmlns:a16="http://schemas.microsoft.com/office/drawing/2014/main" id="{ADAC755D-EE75-4147-F0E6-F22A5FF91DB8}"/>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3C018339-68EE-F4AE-3E77-232906865A91}"/>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65E79484-A1B4-C957-7AC9-0259AE3B4683}"/>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67D15C8D-0BE1-54DF-49D9-A65B88A14891}"/>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1" name="Group 130">
              <a:extLst>
                <a:ext uri="{FF2B5EF4-FFF2-40B4-BE49-F238E27FC236}">
                  <a16:creationId xmlns:a16="http://schemas.microsoft.com/office/drawing/2014/main" id="{3119BD9A-7A23-FCFE-8C87-C0A3CA95FC4F}"/>
                </a:ext>
              </a:extLst>
            </p:cNvPr>
            <p:cNvGrpSpPr/>
            <p:nvPr/>
          </p:nvGrpSpPr>
          <p:grpSpPr>
            <a:xfrm>
              <a:off x="10544706" y="3512673"/>
              <a:ext cx="207731" cy="45719"/>
              <a:chOff x="10050629" y="3666146"/>
              <a:chExt cx="207731" cy="45719"/>
            </a:xfrm>
          </p:grpSpPr>
          <p:sp>
            <p:nvSpPr>
              <p:cNvPr id="146" name="Oval 145">
                <a:extLst>
                  <a:ext uri="{FF2B5EF4-FFF2-40B4-BE49-F238E27FC236}">
                    <a16:creationId xmlns:a16="http://schemas.microsoft.com/office/drawing/2014/main" id="{FDF78CA1-D147-FBFB-B2C7-C962968E0E4D}"/>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926FAE7E-28CC-6AFB-F9AD-47CCCFD06450}"/>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FABF4380-EC91-9870-CD7B-384008FCCD9C}"/>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10B58397-8145-F6DA-27CB-F42ECC9D680C}"/>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2" name="Group 131">
              <a:extLst>
                <a:ext uri="{FF2B5EF4-FFF2-40B4-BE49-F238E27FC236}">
                  <a16:creationId xmlns:a16="http://schemas.microsoft.com/office/drawing/2014/main" id="{2B1F2DB3-2950-1704-B167-7FDC7E0A857D}"/>
                </a:ext>
              </a:extLst>
            </p:cNvPr>
            <p:cNvGrpSpPr/>
            <p:nvPr/>
          </p:nvGrpSpPr>
          <p:grpSpPr>
            <a:xfrm>
              <a:off x="10760694" y="3512499"/>
              <a:ext cx="207731" cy="45719"/>
              <a:chOff x="10050629" y="3666146"/>
              <a:chExt cx="207731" cy="45719"/>
            </a:xfrm>
          </p:grpSpPr>
          <p:sp>
            <p:nvSpPr>
              <p:cNvPr id="142" name="Oval 141">
                <a:extLst>
                  <a:ext uri="{FF2B5EF4-FFF2-40B4-BE49-F238E27FC236}">
                    <a16:creationId xmlns:a16="http://schemas.microsoft.com/office/drawing/2014/main" id="{1B2DCA82-39A3-5676-136B-16CA1EFF6E4D}"/>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D36F14CE-B5EC-7941-D6FB-048F79C86255}"/>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E7DC543F-6E93-0134-70DB-6D8B06D1C8C4}"/>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56ECBDCC-1CA3-EC41-4912-585B781BD37F}"/>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293D552B-C994-3AB7-E1FF-084C9EFC0ED6}"/>
                </a:ext>
              </a:extLst>
            </p:cNvPr>
            <p:cNvGrpSpPr/>
            <p:nvPr/>
          </p:nvGrpSpPr>
          <p:grpSpPr>
            <a:xfrm>
              <a:off x="10976710" y="3512499"/>
              <a:ext cx="207731" cy="45719"/>
              <a:chOff x="10050629" y="3666146"/>
              <a:chExt cx="207731" cy="45719"/>
            </a:xfrm>
          </p:grpSpPr>
          <p:sp>
            <p:nvSpPr>
              <p:cNvPr id="138" name="Oval 137">
                <a:extLst>
                  <a:ext uri="{FF2B5EF4-FFF2-40B4-BE49-F238E27FC236}">
                    <a16:creationId xmlns:a16="http://schemas.microsoft.com/office/drawing/2014/main" id="{6BCD7653-B7BF-EAD1-7ED7-16C2936BA978}"/>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A88804E5-3074-BB47-8A19-FCD5536E7107}"/>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8F73C0D4-7697-3CD4-107C-08FA2940F8F2}"/>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8068ED39-064F-4546-7F50-BA48CB62C893}"/>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4" name="Group 133">
              <a:extLst>
                <a:ext uri="{FF2B5EF4-FFF2-40B4-BE49-F238E27FC236}">
                  <a16:creationId xmlns:a16="http://schemas.microsoft.com/office/drawing/2014/main" id="{9780A187-9B4F-2ABD-3ED2-8E390AAFE55D}"/>
                </a:ext>
              </a:extLst>
            </p:cNvPr>
            <p:cNvGrpSpPr/>
            <p:nvPr/>
          </p:nvGrpSpPr>
          <p:grpSpPr>
            <a:xfrm>
              <a:off x="11191155" y="3512499"/>
              <a:ext cx="153727" cy="45719"/>
              <a:chOff x="10050629" y="3666146"/>
              <a:chExt cx="153727" cy="45719"/>
            </a:xfrm>
          </p:grpSpPr>
          <p:sp>
            <p:nvSpPr>
              <p:cNvPr id="135" name="Oval 134">
                <a:extLst>
                  <a:ext uri="{FF2B5EF4-FFF2-40B4-BE49-F238E27FC236}">
                    <a16:creationId xmlns:a16="http://schemas.microsoft.com/office/drawing/2014/main" id="{FAFBE6B8-FCC7-620D-49E6-0C4DE52B0783}"/>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E7858EFB-1A33-C153-C9AA-47F300141C81}"/>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0F1DE020-377E-47E1-850E-8110E0D09BDA}"/>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2" name="Rectangle 1">
            <a:extLst>
              <a:ext uri="{FF2B5EF4-FFF2-40B4-BE49-F238E27FC236}">
                <a16:creationId xmlns:a16="http://schemas.microsoft.com/office/drawing/2014/main" id="{BD654EE6-0D8C-52B2-7E17-CB5186234897}"/>
              </a:ext>
            </a:extLst>
          </p:cNvPr>
          <p:cNvSpPr/>
          <p:nvPr/>
        </p:nvSpPr>
        <p:spPr bwMode="auto">
          <a:xfrm>
            <a:off x="728704" y="3975060"/>
            <a:ext cx="8185182" cy="78538"/>
          </a:xfrm>
          <a:prstGeom prst="rect">
            <a:avLst/>
          </a:prstGeom>
          <a:gradFill>
            <a:gsLst>
              <a:gs pos="54000">
                <a:schemeClr val="tx1">
                  <a:lumMod val="95000"/>
                </a:schemeClr>
              </a:gs>
              <a:gs pos="14000">
                <a:schemeClr val="tx2"/>
              </a:gs>
              <a:gs pos="83000">
                <a:schemeClr val="tx2"/>
              </a:gs>
            </a:gsLst>
            <a:lin ang="5400000" scaled="1"/>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191CC5B0-AE36-CDA5-9288-4FF696F32ABE}"/>
              </a:ext>
            </a:extLst>
          </p:cNvPr>
          <p:cNvSpPr txBox="1"/>
          <p:nvPr/>
        </p:nvSpPr>
        <p:spPr bwMode="auto">
          <a:xfrm>
            <a:off x="743022" y="4869545"/>
            <a:ext cx="2924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Locations of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a:t>
            </a:r>
          </a:p>
        </p:txBody>
      </p:sp>
      <p:sp>
        <p:nvSpPr>
          <p:cNvPr id="5" name="Rectangle 4">
            <a:extLst>
              <a:ext uri="{FF2B5EF4-FFF2-40B4-BE49-F238E27FC236}">
                <a16:creationId xmlns:a16="http://schemas.microsoft.com/office/drawing/2014/main" id="{7A639860-63F2-B99F-80F9-27FCC2445C76}"/>
              </a:ext>
            </a:extLst>
          </p:cNvPr>
          <p:cNvSpPr/>
          <p:nvPr/>
        </p:nvSpPr>
        <p:spPr bwMode="auto">
          <a:xfrm>
            <a:off x="922757" y="3786041"/>
            <a:ext cx="1084931" cy="3910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t>
            </a:r>
          </a:p>
        </p:txBody>
      </p:sp>
      <p:sp>
        <p:nvSpPr>
          <p:cNvPr id="6" name="Rectangle 5">
            <a:extLst>
              <a:ext uri="{FF2B5EF4-FFF2-40B4-BE49-F238E27FC236}">
                <a16:creationId xmlns:a16="http://schemas.microsoft.com/office/drawing/2014/main" id="{6FDEB91A-CE68-31B6-11B5-10FD8D278606}"/>
              </a:ext>
            </a:extLst>
          </p:cNvPr>
          <p:cNvSpPr/>
          <p:nvPr/>
        </p:nvSpPr>
        <p:spPr bwMode="auto">
          <a:xfrm>
            <a:off x="3461002" y="3786041"/>
            <a:ext cx="516616" cy="391046"/>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SH3</a:t>
            </a:r>
          </a:p>
        </p:txBody>
      </p:sp>
      <p:sp>
        <p:nvSpPr>
          <p:cNvPr id="7" name="Rectangle 6">
            <a:extLst>
              <a:ext uri="{FF2B5EF4-FFF2-40B4-BE49-F238E27FC236}">
                <a16:creationId xmlns:a16="http://schemas.microsoft.com/office/drawing/2014/main" id="{4998CB84-4FA4-2601-6144-4F9FA41B7922}"/>
              </a:ext>
            </a:extLst>
          </p:cNvPr>
          <p:cNvSpPr/>
          <p:nvPr/>
        </p:nvSpPr>
        <p:spPr bwMode="auto">
          <a:xfrm>
            <a:off x="4017556" y="3786041"/>
            <a:ext cx="516616" cy="391046"/>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SH2</a:t>
            </a:r>
          </a:p>
        </p:txBody>
      </p:sp>
      <p:sp>
        <p:nvSpPr>
          <p:cNvPr id="8" name="Hexagon 7">
            <a:extLst>
              <a:ext uri="{FF2B5EF4-FFF2-40B4-BE49-F238E27FC236}">
                <a16:creationId xmlns:a16="http://schemas.microsoft.com/office/drawing/2014/main" id="{409D39D8-1C32-EC37-4CF2-1AC79B665509}"/>
              </a:ext>
            </a:extLst>
          </p:cNvPr>
          <p:cNvSpPr/>
          <p:nvPr/>
        </p:nvSpPr>
        <p:spPr bwMode="auto">
          <a:xfrm>
            <a:off x="2045911" y="3721357"/>
            <a:ext cx="808553" cy="485131"/>
          </a:xfrm>
          <a:prstGeom prst="hexagon">
            <a:avLst/>
          </a:prstGeom>
          <a:solidFill>
            <a:schemeClr val="accent6"/>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 Motif</a:t>
            </a:r>
          </a:p>
        </p:txBody>
      </p:sp>
      <p:sp>
        <p:nvSpPr>
          <p:cNvPr id="9" name="Rectangle 8">
            <a:extLst>
              <a:ext uri="{FF2B5EF4-FFF2-40B4-BE49-F238E27FC236}">
                <a16:creationId xmlns:a16="http://schemas.microsoft.com/office/drawing/2014/main" id="{16E722CB-1CDA-DB5B-9BDE-B381466E7171}"/>
              </a:ext>
            </a:extLst>
          </p:cNvPr>
          <p:cNvSpPr/>
          <p:nvPr/>
        </p:nvSpPr>
        <p:spPr bwMode="auto">
          <a:xfrm>
            <a:off x="5023102" y="3786041"/>
            <a:ext cx="2532730" cy="391046"/>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Tyrosine Kinase</a:t>
            </a:r>
          </a:p>
          <a:p>
            <a:pPr marL="0" marR="0" lvl="0" indent="0" algn="ctr" defTabSz="914400" rtl="0" eaLnBrk="1" fontAlgn="base"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Catalytic Domain</a:t>
            </a:r>
          </a:p>
        </p:txBody>
      </p:sp>
      <p:sp>
        <p:nvSpPr>
          <p:cNvPr id="10" name="TextBox 9">
            <a:extLst>
              <a:ext uri="{FF2B5EF4-FFF2-40B4-BE49-F238E27FC236}">
                <a16:creationId xmlns:a16="http://schemas.microsoft.com/office/drawing/2014/main" id="{2DD9E247-5222-1D0A-AF35-B010CF462D5D}"/>
              </a:ext>
            </a:extLst>
          </p:cNvPr>
          <p:cNvSpPr txBox="1"/>
          <p:nvPr/>
        </p:nvSpPr>
        <p:spPr bwMode="auto">
          <a:xfrm>
            <a:off x="5103711" y="3389115"/>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A428D</a:t>
            </a:r>
          </a:p>
        </p:txBody>
      </p:sp>
      <p:sp>
        <p:nvSpPr>
          <p:cNvPr id="13" name="Isosceles Triangle 12">
            <a:extLst>
              <a:ext uri="{FF2B5EF4-FFF2-40B4-BE49-F238E27FC236}">
                <a16:creationId xmlns:a16="http://schemas.microsoft.com/office/drawing/2014/main" id="{E45A2065-F5DF-44A0-C3FD-5728450383EC}"/>
              </a:ext>
            </a:extLst>
          </p:cNvPr>
          <p:cNvSpPr/>
          <p:nvPr/>
        </p:nvSpPr>
        <p:spPr bwMode="auto">
          <a:xfrm rot="10800000">
            <a:off x="5418310" y="366305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Isosceles Triangle 13">
            <a:extLst>
              <a:ext uri="{FF2B5EF4-FFF2-40B4-BE49-F238E27FC236}">
                <a16:creationId xmlns:a16="http://schemas.microsoft.com/office/drawing/2014/main" id="{69E8F1D0-A875-8F3D-280D-CFFA8FDE8E96}"/>
              </a:ext>
            </a:extLst>
          </p:cNvPr>
          <p:cNvSpPr/>
          <p:nvPr/>
        </p:nvSpPr>
        <p:spPr bwMode="auto">
          <a:xfrm>
            <a:off x="5130171" y="418935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Isosceles Triangle 14">
            <a:extLst>
              <a:ext uri="{FF2B5EF4-FFF2-40B4-BE49-F238E27FC236}">
                <a16:creationId xmlns:a16="http://schemas.microsoft.com/office/drawing/2014/main" id="{9B6D3189-0F04-0DFC-166F-81EDE33A7ECE}"/>
              </a:ext>
            </a:extLst>
          </p:cNvPr>
          <p:cNvSpPr/>
          <p:nvPr/>
        </p:nvSpPr>
        <p:spPr bwMode="auto">
          <a:xfrm>
            <a:off x="5738791" y="418935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Isosceles Triangle 15">
            <a:extLst>
              <a:ext uri="{FF2B5EF4-FFF2-40B4-BE49-F238E27FC236}">
                <a16:creationId xmlns:a16="http://schemas.microsoft.com/office/drawing/2014/main" id="{D417D6D8-90F2-E2F5-4A86-D2E5DB8D6A33}"/>
              </a:ext>
            </a:extLst>
          </p:cNvPr>
          <p:cNvSpPr/>
          <p:nvPr/>
        </p:nvSpPr>
        <p:spPr bwMode="auto">
          <a:xfrm>
            <a:off x="7302973" y="418935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Isosceles Triangle 16">
            <a:extLst>
              <a:ext uri="{FF2B5EF4-FFF2-40B4-BE49-F238E27FC236}">
                <a16:creationId xmlns:a16="http://schemas.microsoft.com/office/drawing/2014/main" id="{BC0FC537-745E-2E17-0D19-D4A4F8580C65}"/>
              </a:ext>
            </a:extLst>
          </p:cNvPr>
          <p:cNvSpPr/>
          <p:nvPr/>
        </p:nvSpPr>
        <p:spPr bwMode="auto">
          <a:xfrm>
            <a:off x="7302973" y="4303477"/>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Isosceles Triangle 17">
            <a:extLst>
              <a:ext uri="{FF2B5EF4-FFF2-40B4-BE49-F238E27FC236}">
                <a16:creationId xmlns:a16="http://schemas.microsoft.com/office/drawing/2014/main" id="{8ECAB153-6C38-0612-0F25-C4FB96F0E96C}"/>
              </a:ext>
            </a:extLst>
          </p:cNvPr>
          <p:cNvSpPr/>
          <p:nvPr/>
        </p:nvSpPr>
        <p:spPr bwMode="auto">
          <a:xfrm>
            <a:off x="7302973" y="4421084"/>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Isosceles Triangle 18">
            <a:extLst>
              <a:ext uri="{FF2B5EF4-FFF2-40B4-BE49-F238E27FC236}">
                <a16:creationId xmlns:a16="http://schemas.microsoft.com/office/drawing/2014/main" id="{3BBBD7D8-6730-6668-2BC1-C2FD5AB99D12}"/>
              </a:ext>
            </a:extLst>
          </p:cNvPr>
          <p:cNvSpPr/>
          <p:nvPr/>
        </p:nvSpPr>
        <p:spPr bwMode="auto">
          <a:xfrm>
            <a:off x="7302973" y="453575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F4BDCC74-AB41-6873-9D1D-059A4D487E3A}"/>
              </a:ext>
            </a:extLst>
          </p:cNvPr>
          <p:cNvSpPr txBox="1"/>
          <p:nvPr/>
        </p:nvSpPr>
        <p:spPr bwMode="auto">
          <a:xfrm>
            <a:off x="6426063" y="4515565"/>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T474I</a:t>
            </a:r>
          </a:p>
        </p:txBody>
      </p:sp>
      <p:sp>
        <p:nvSpPr>
          <p:cNvPr id="21" name="TextBox 20">
            <a:extLst>
              <a:ext uri="{FF2B5EF4-FFF2-40B4-BE49-F238E27FC236}">
                <a16:creationId xmlns:a16="http://schemas.microsoft.com/office/drawing/2014/main" id="{A7E2288C-E454-830A-5AB6-8F7E0C0FA976}"/>
              </a:ext>
            </a:extLst>
          </p:cNvPr>
          <p:cNvSpPr txBox="1"/>
          <p:nvPr/>
        </p:nvSpPr>
        <p:spPr bwMode="auto">
          <a:xfrm>
            <a:off x="4841562" y="4222373"/>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V416L</a:t>
            </a:r>
          </a:p>
        </p:txBody>
      </p:sp>
      <p:sp>
        <p:nvSpPr>
          <p:cNvPr id="22" name="TextBox 21">
            <a:extLst>
              <a:ext uri="{FF2B5EF4-FFF2-40B4-BE49-F238E27FC236}">
                <a16:creationId xmlns:a16="http://schemas.microsoft.com/office/drawing/2014/main" id="{E79F4095-BE74-E7A5-51C0-6D36EA34DEB6}"/>
              </a:ext>
            </a:extLst>
          </p:cNvPr>
          <p:cNvSpPr txBox="1"/>
          <p:nvPr/>
        </p:nvSpPr>
        <p:spPr bwMode="auto">
          <a:xfrm>
            <a:off x="5490692" y="4231735"/>
            <a:ext cx="866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M437R</a:t>
            </a:r>
          </a:p>
        </p:txBody>
      </p:sp>
      <p:sp>
        <p:nvSpPr>
          <p:cNvPr id="23" name="TextBox 22">
            <a:extLst>
              <a:ext uri="{FF2B5EF4-FFF2-40B4-BE49-F238E27FC236}">
                <a16:creationId xmlns:a16="http://schemas.microsoft.com/office/drawing/2014/main" id="{2FD21BE3-B37A-311E-B506-F4CBF1E90885}"/>
              </a:ext>
            </a:extLst>
          </p:cNvPr>
          <p:cNvSpPr txBox="1"/>
          <p:nvPr/>
        </p:nvSpPr>
        <p:spPr bwMode="auto">
          <a:xfrm>
            <a:off x="6991806" y="4571905"/>
            <a:ext cx="866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a:t>
            </a:r>
          </a:p>
        </p:txBody>
      </p:sp>
      <p:cxnSp>
        <p:nvCxnSpPr>
          <p:cNvPr id="24" name="Straight Connector 23">
            <a:extLst>
              <a:ext uri="{FF2B5EF4-FFF2-40B4-BE49-F238E27FC236}">
                <a16:creationId xmlns:a16="http://schemas.microsoft.com/office/drawing/2014/main" id="{DC23FBAA-D228-AB3A-A31D-2A545EE818E9}"/>
              </a:ext>
            </a:extLst>
          </p:cNvPr>
          <p:cNvCxnSpPr>
            <a:cxnSpLocks/>
          </p:cNvCxnSpPr>
          <p:nvPr/>
        </p:nvCxnSpPr>
        <p:spPr bwMode="auto">
          <a:xfrm>
            <a:off x="302683" y="4910459"/>
            <a:ext cx="7349869"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5212E880-9DA5-A5C6-B03E-696778C42228}"/>
              </a:ext>
            </a:extLst>
          </p:cNvPr>
          <p:cNvSpPr txBox="1"/>
          <p:nvPr/>
        </p:nvSpPr>
        <p:spPr bwMode="auto">
          <a:xfrm>
            <a:off x="6991806" y="3140513"/>
            <a:ext cx="978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C481F/R</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Isosceles Triangle 25">
            <a:extLst>
              <a:ext uri="{FF2B5EF4-FFF2-40B4-BE49-F238E27FC236}">
                <a16:creationId xmlns:a16="http://schemas.microsoft.com/office/drawing/2014/main" id="{92DF16B4-1AA2-A582-713C-4D8C0F6A4099}"/>
              </a:ext>
            </a:extLst>
          </p:cNvPr>
          <p:cNvSpPr/>
          <p:nvPr/>
        </p:nvSpPr>
        <p:spPr bwMode="auto">
          <a:xfrm rot="10800000">
            <a:off x="7306405" y="3655086"/>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9B5748D8-0CBB-5C86-EEF2-02CD1D7EE078}"/>
              </a:ext>
            </a:extLst>
          </p:cNvPr>
          <p:cNvSpPr txBox="1"/>
          <p:nvPr/>
        </p:nvSpPr>
        <p:spPr bwMode="auto">
          <a:xfrm>
            <a:off x="7009499" y="2647272"/>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C481S</a:t>
            </a:r>
          </a:p>
        </p:txBody>
      </p:sp>
      <p:sp>
        <p:nvSpPr>
          <p:cNvPr id="28" name="Isosceles Triangle 27">
            <a:extLst>
              <a:ext uri="{FF2B5EF4-FFF2-40B4-BE49-F238E27FC236}">
                <a16:creationId xmlns:a16="http://schemas.microsoft.com/office/drawing/2014/main" id="{F49A4AF2-EAC6-FEB7-5E0F-B38A7E1115BC}"/>
              </a:ext>
            </a:extLst>
          </p:cNvPr>
          <p:cNvSpPr/>
          <p:nvPr/>
        </p:nvSpPr>
        <p:spPr bwMode="auto">
          <a:xfrm rot="10800000">
            <a:off x="7324098" y="2937257"/>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Isosceles Triangle 28">
            <a:extLst>
              <a:ext uri="{FF2B5EF4-FFF2-40B4-BE49-F238E27FC236}">
                <a16:creationId xmlns:a16="http://schemas.microsoft.com/office/drawing/2014/main" id="{643CB254-8DC3-9C3A-244D-369DA32F4796}"/>
              </a:ext>
            </a:extLst>
          </p:cNvPr>
          <p:cNvSpPr/>
          <p:nvPr/>
        </p:nvSpPr>
        <p:spPr bwMode="auto">
          <a:xfrm rot="10800000">
            <a:off x="7305396" y="353928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Isosceles Triangle 29">
            <a:extLst>
              <a:ext uri="{FF2B5EF4-FFF2-40B4-BE49-F238E27FC236}">
                <a16:creationId xmlns:a16="http://schemas.microsoft.com/office/drawing/2014/main" id="{372AE96E-D046-384D-3C28-B17E294859E9}"/>
              </a:ext>
            </a:extLst>
          </p:cNvPr>
          <p:cNvSpPr/>
          <p:nvPr/>
        </p:nvSpPr>
        <p:spPr bwMode="auto">
          <a:xfrm rot="10800000">
            <a:off x="7306405" y="3410614"/>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Isosceles Triangle 30">
            <a:extLst>
              <a:ext uri="{FF2B5EF4-FFF2-40B4-BE49-F238E27FC236}">
                <a16:creationId xmlns:a16="http://schemas.microsoft.com/office/drawing/2014/main" id="{59E07460-E4E2-23AE-69B9-C6942F370531}"/>
              </a:ext>
            </a:extLst>
          </p:cNvPr>
          <p:cNvSpPr/>
          <p:nvPr/>
        </p:nvSpPr>
        <p:spPr bwMode="auto">
          <a:xfrm rot="10800000">
            <a:off x="7316078" y="3073615"/>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Isosceles Triangle 32">
            <a:extLst>
              <a:ext uri="{FF2B5EF4-FFF2-40B4-BE49-F238E27FC236}">
                <a16:creationId xmlns:a16="http://schemas.microsoft.com/office/drawing/2014/main" id="{EBDF7D95-6F14-E417-B1AB-637C35B480DD}"/>
              </a:ext>
            </a:extLst>
          </p:cNvPr>
          <p:cNvSpPr/>
          <p:nvPr/>
        </p:nvSpPr>
        <p:spPr bwMode="auto">
          <a:xfrm>
            <a:off x="6749524" y="418133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Isosceles Triangle 33">
            <a:extLst>
              <a:ext uri="{FF2B5EF4-FFF2-40B4-BE49-F238E27FC236}">
                <a16:creationId xmlns:a16="http://schemas.microsoft.com/office/drawing/2014/main" id="{FC55A1F4-EE7C-BDCC-ACE5-CAAF236BD768}"/>
              </a:ext>
            </a:extLst>
          </p:cNvPr>
          <p:cNvSpPr/>
          <p:nvPr/>
        </p:nvSpPr>
        <p:spPr bwMode="auto">
          <a:xfrm>
            <a:off x="6749524" y="431681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9D2C70D7-2EDF-A9CF-F9C4-CF53F918FA19}"/>
              </a:ext>
            </a:extLst>
          </p:cNvPr>
          <p:cNvSpPr/>
          <p:nvPr/>
        </p:nvSpPr>
        <p:spPr>
          <a:xfrm>
            <a:off x="433387" y="6379690"/>
            <a:ext cx="2656881"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 calibri"/>
                <a:ea typeface="+mn-ea"/>
                <a:cs typeface="Arial" panose="020B0604020202020204" pitchFamily="34" charset="0"/>
              </a:rPr>
              <a:t>Montoya. </a:t>
            </a:r>
            <a:r>
              <a:rPr lang="en-US" sz="1200" b="0" dirty="0">
                <a:solidFill>
                  <a:srgbClr val="455560"/>
                </a:solidFill>
                <a:latin typeface=" calibri"/>
              </a:rPr>
              <a:t>Science</a:t>
            </a:r>
            <a:r>
              <a:rPr kumimoji="0" lang="en-US" sz="1200" b="0" i="0" u="none" strike="noStrike" kern="1200" cap="none" spc="0" normalizeH="0" baseline="0" noProof="0" dirty="0">
                <a:ln>
                  <a:noFill/>
                </a:ln>
                <a:solidFill>
                  <a:srgbClr val="455560"/>
                </a:solidFill>
                <a:effectLst/>
                <a:uLnTx/>
                <a:uFillTx/>
                <a:latin typeface=" calibri"/>
                <a:ea typeface="+mn-ea"/>
                <a:cs typeface="Arial" panose="020B0604020202020204" pitchFamily="34" charset="0"/>
              </a:rPr>
              <a:t>. 2024;383:eadi5798.</a:t>
            </a:r>
          </a:p>
        </p:txBody>
      </p:sp>
      <p:sp>
        <p:nvSpPr>
          <p:cNvPr id="42" name="Title 1">
            <a:extLst>
              <a:ext uri="{FF2B5EF4-FFF2-40B4-BE49-F238E27FC236}">
                <a16:creationId xmlns:a16="http://schemas.microsoft.com/office/drawing/2014/main" id="{32EBB244-7409-A577-C850-38F417067006}"/>
              </a:ext>
            </a:extLst>
          </p:cNvPr>
          <p:cNvSpPr txBox="1">
            <a:spLocks/>
          </p:cNvSpPr>
          <p:nvPr/>
        </p:nvSpPr>
        <p:spPr bwMode="auto">
          <a:xfrm>
            <a:off x="609759" y="238127"/>
            <a:ext cx="1087244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effectLst/>
                <a:uLnTx/>
                <a:uFillTx/>
                <a:latin typeface="Calibri" panose="020F0502020204030204" pitchFamily="34" charset="0"/>
                <a:ea typeface="+mj-ea"/>
                <a:cs typeface="+mj-cs"/>
              </a:rPr>
              <a:t>Alternate BTK Signaling: BTK Inhibitor Resistance Mutations</a:t>
            </a:r>
          </a:p>
        </p:txBody>
      </p:sp>
      <p:sp>
        <p:nvSpPr>
          <p:cNvPr id="43" name="Content Placeholder 5">
            <a:extLst>
              <a:ext uri="{FF2B5EF4-FFF2-40B4-BE49-F238E27FC236}">
                <a16:creationId xmlns:a16="http://schemas.microsoft.com/office/drawing/2014/main" id="{741EDE31-C0EF-264A-DFE7-0F81DCF98343}"/>
              </a:ext>
            </a:extLst>
          </p:cNvPr>
          <p:cNvSpPr txBox="1">
            <a:spLocks/>
          </p:cNvSpPr>
          <p:nvPr/>
        </p:nvSpPr>
        <p:spPr bwMode="auto">
          <a:xfrm>
            <a:off x="617938" y="1556650"/>
            <a:ext cx="10547368" cy="100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200" b="0" kern="0" dirty="0">
                <a:solidFill>
                  <a:srgbClr val="000000"/>
                </a:solidFill>
                <a:latin typeface="+mj-lt"/>
                <a:cs typeface="Arial"/>
                <a:sym typeface="Arial"/>
              </a:rPr>
              <a:t>BTK inhibitor resistance mutations occur in distinct enzymatic classes</a:t>
            </a:r>
          </a:p>
          <a:p>
            <a:r>
              <a:rPr lang="en-US" sz="2200" b="0" kern="0" dirty="0">
                <a:solidFill>
                  <a:srgbClr val="000000"/>
                </a:solidFill>
                <a:latin typeface="+mj-lt"/>
                <a:cs typeface="Arial"/>
                <a:sym typeface="Arial"/>
              </a:rPr>
              <a:t>There are alternate BTK signaling pathways that occur independent of its kinase activity</a:t>
            </a:r>
          </a:p>
        </p:txBody>
      </p:sp>
      <p:sp>
        <p:nvSpPr>
          <p:cNvPr id="12" name="Triangle 11">
            <a:extLst>
              <a:ext uri="{FF2B5EF4-FFF2-40B4-BE49-F238E27FC236}">
                <a16:creationId xmlns:a16="http://schemas.microsoft.com/office/drawing/2014/main" id="{7A85E95E-6B0D-E8AF-8B0A-FEA267B4CF18}"/>
              </a:ext>
            </a:extLst>
          </p:cNvPr>
          <p:cNvSpPr/>
          <p:nvPr/>
        </p:nvSpPr>
        <p:spPr bwMode="auto">
          <a:xfrm rot="16200000">
            <a:off x="8106801" y="3825973"/>
            <a:ext cx="1383329" cy="350963"/>
          </a:xfrm>
          <a:prstGeom prst="triangle">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Rectangle 2">
            <a:extLst>
              <a:ext uri="{FF2B5EF4-FFF2-40B4-BE49-F238E27FC236}">
                <a16:creationId xmlns:a16="http://schemas.microsoft.com/office/drawing/2014/main" id="{F6888119-BB0C-BB0E-4180-576AFDC51654}"/>
              </a:ext>
            </a:extLst>
          </p:cNvPr>
          <p:cNvSpPr/>
          <p:nvPr/>
        </p:nvSpPr>
        <p:spPr bwMode="auto">
          <a:xfrm>
            <a:off x="7722107" y="3456753"/>
            <a:ext cx="1115692" cy="530005"/>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Kinase proficient</a:t>
            </a:r>
          </a:p>
        </p:txBody>
      </p:sp>
      <p:sp>
        <p:nvSpPr>
          <p:cNvPr id="11" name="Rectangle 10">
            <a:extLst>
              <a:ext uri="{FF2B5EF4-FFF2-40B4-BE49-F238E27FC236}">
                <a16:creationId xmlns:a16="http://schemas.microsoft.com/office/drawing/2014/main" id="{F43AF343-7E62-2551-965C-EBDB08F8644A}"/>
              </a:ext>
            </a:extLst>
          </p:cNvPr>
          <p:cNvSpPr/>
          <p:nvPr/>
        </p:nvSpPr>
        <p:spPr bwMode="auto">
          <a:xfrm>
            <a:off x="7722107" y="4009965"/>
            <a:ext cx="1115692" cy="550961"/>
          </a:xfrm>
          <a:prstGeom prst="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Kinase impaired</a:t>
            </a:r>
          </a:p>
        </p:txBody>
      </p:sp>
      <p:sp>
        <p:nvSpPr>
          <p:cNvPr id="32" name="TextBox 31">
            <a:extLst>
              <a:ext uri="{FF2B5EF4-FFF2-40B4-BE49-F238E27FC236}">
                <a16:creationId xmlns:a16="http://schemas.microsoft.com/office/drawing/2014/main" id="{0A0FA2ED-0C2A-DCCB-943E-9571BE22F755}"/>
              </a:ext>
            </a:extLst>
          </p:cNvPr>
          <p:cNvSpPr txBox="1"/>
          <p:nvPr/>
        </p:nvSpPr>
        <p:spPr bwMode="auto">
          <a:xfrm>
            <a:off x="9339513" y="5177931"/>
            <a:ext cx="21094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Cell survival and proliferation </a:t>
            </a:r>
          </a:p>
        </p:txBody>
      </p:sp>
      <p:sp>
        <p:nvSpPr>
          <p:cNvPr id="35" name="TextBox 34">
            <a:extLst>
              <a:ext uri="{FF2B5EF4-FFF2-40B4-BE49-F238E27FC236}">
                <a16:creationId xmlns:a16="http://schemas.microsoft.com/office/drawing/2014/main" id="{FF66F127-8BB0-1BCB-3BCD-227EFABCA916}"/>
              </a:ext>
            </a:extLst>
          </p:cNvPr>
          <p:cNvSpPr txBox="1"/>
          <p:nvPr/>
        </p:nvSpPr>
        <p:spPr bwMode="auto">
          <a:xfrm>
            <a:off x="10590425" y="4515565"/>
            <a:ext cx="14884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Scaffold function</a:t>
            </a:r>
          </a:p>
        </p:txBody>
      </p:sp>
      <p:sp>
        <p:nvSpPr>
          <p:cNvPr id="36" name="TextBox 35">
            <a:extLst>
              <a:ext uri="{FF2B5EF4-FFF2-40B4-BE49-F238E27FC236}">
                <a16:creationId xmlns:a16="http://schemas.microsoft.com/office/drawing/2014/main" id="{12474236-8EEC-3286-6564-98ADEF05557D}"/>
              </a:ext>
            </a:extLst>
          </p:cNvPr>
          <p:cNvSpPr txBox="1"/>
          <p:nvPr/>
        </p:nvSpPr>
        <p:spPr bwMode="auto">
          <a:xfrm>
            <a:off x="9711470" y="3119393"/>
            <a:ext cx="6584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BCR</a:t>
            </a:r>
          </a:p>
        </p:txBody>
      </p:sp>
      <p:sp>
        <p:nvSpPr>
          <p:cNvPr id="37" name="Rectangle 36">
            <a:extLst>
              <a:ext uri="{FF2B5EF4-FFF2-40B4-BE49-F238E27FC236}">
                <a16:creationId xmlns:a16="http://schemas.microsoft.com/office/drawing/2014/main" id="{88B08453-B8A0-EC64-336D-DD818F06F51D}"/>
              </a:ext>
            </a:extLst>
          </p:cNvPr>
          <p:cNvSpPr/>
          <p:nvPr/>
        </p:nvSpPr>
        <p:spPr bwMode="auto">
          <a:xfrm>
            <a:off x="9979262" y="4840604"/>
            <a:ext cx="815738" cy="232275"/>
          </a:xfrm>
          <a:prstGeom prst="rect">
            <a:avLst/>
          </a:prstGeom>
          <a:solidFill>
            <a:schemeClr val="accent1"/>
          </a:soli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PLCG2</a:t>
            </a:r>
          </a:p>
        </p:txBody>
      </p:sp>
      <p:sp>
        <p:nvSpPr>
          <p:cNvPr id="38" name="Rectangle 37">
            <a:extLst>
              <a:ext uri="{FF2B5EF4-FFF2-40B4-BE49-F238E27FC236}">
                <a16:creationId xmlns:a16="http://schemas.microsoft.com/office/drawing/2014/main" id="{5281F679-8B7B-31E3-BD54-D77CB55E34AA}"/>
              </a:ext>
            </a:extLst>
          </p:cNvPr>
          <p:cNvSpPr/>
          <p:nvPr/>
        </p:nvSpPr>
        <p:spPr bwMode="auto">
          <a:xfrm>
            <a:off x="9026150" y="3700853"/>
            <a:ext cx="1060825" cy="580131"/>
          </a:xfrm>
          <a:prstGeom prst="rect">
            <a:avLst/>
          </a:prstGeom>
          <a:solidFill>
            <a:schemeClr val="accent4"/>
          </a:soli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Surrogate kinase</a:t>
            </a:r>
          </a:p>
        </p:txBody>
      </p:sp>
      <p:sp>
        <p:nvSpPr>
          <p:cNvPr id="39" name="Rectangle 38">
            <a:extLst>
              <a:ext uri="{FF2B5EF4-FFF2-40B4-BE49-F238E27FC236}">
                <a16:creationId xmlns:a16="http://schemas.microsoft.com/office/drawing/2014/main" id="{56427EC0-5274-3FD2-A9FA-21B49E6F614C}"/>
              </a:ext>
            </a:extLst>
          </p:cNvPr>
          <p:cNvSpPr/>
          <p:nvPr/>
        </p:nvSpPr>
        <p:spPr bwMode="auto">
          <a:xfrm>
            <a:off x="10143668" y="3707840"/>
            <a:ext cx="1210331" cy="784894"/>
          </a:xfrm>
          <a:prstGeom prst="rect">
            <a:avLst/>
          </a:prstGeom>
          <a:solidFill>
            <a:schemeClr val="bg2"/>
          </a:soli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Kinase impaired BTK</a:t>
            </a:r>
          </a:p>
        </p:txBody>
      </p:sp>
      <p:sp>
        <p:nvSpPr>
          <p:cNvPr id="44" name="Right Arrow 43">
            <a:extLst>
              <a:ext uri="{FF2B5EF4-FFF2-40B4-BE49-F238E27FC236}">
                <a16:creationId xmlns:a16="http://schemas.microsoft.com/office/drawing/2014/main" id="{6670E28F-05BE-BDCE-6FDB-5A77AEF31F4E}"/>
              </a:ext>
            </a:extLst>
          </p:cNvPr>
          <p:cNvSpPr/>
          <p:nvPr/>
        </p:nvSpPr>
        <p:spPr bwMode="auto">
          <a:xfrm rot="2710231">
            <a:off x="9688215" y="4438067"/>
            <a:ext cx="400595" cy="268645"/>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ight Arrow 44">
            <a:extLst>
              <a:ext uri="{FF2B5EF4-FFF2-40B4-BE49-F238E27FC236}">
                <a16:creationId xmlns:a16="http://schemas.microsoft.com/office/drawing/2014/main" id="{0B837BD8-2AF1-62BE-6B86-B47F4478A4DC}"/>
              </a:ext>
            </a:extLst>
          </p:cNvPr>
          <p:cNvSpPr/>
          <p:nvPr/>
        </p:nvSpPr>
        <p:spPr bwMode="auto">
          <a:xfrm rot="5400000">
            <a:off x="10305835" y="5075946"/>
            <a:ext cx="162592" cy="189905"/>
          </a:xfrm>
          <a:prstGeom prst="rightArrow">
            <a:avLst>
              <a:gd name="adj1" fmla="val 50000"/>
              <a:gd name="adj2" fmla="val 3607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ight Arrow 46">
            <a:extLst>
              <a:ext uri="{FF2B5EF4-FFF2-40B4-BE49-F238E27FC236}">
                <a16:creationId xmlns:a16="http://schemas.microsoft.com/office/drawing/2014/main" id="{9E58AEB4-4E5F-EEE6-991A-CA75E056887F}"/>
              </a:ext>
            </a:extLst>
          </p:cNvPr>
          <p:cNvSpPr/>
          <p:nvPr/>
        </p:nvSpPr>
        <p:spPr bwMode="auto">
          <a:xfrm rot="5400000">
            <a:off x="10244703" y="4561972"/>
            <a:ext cx="257450" cy="189905"/>
          </a:xfrm>
          <a:prstGeom prst="rightArrow">
            <a:avLst>
              <a:gd name="adj1" fmla="val 50000"/>
              <a:gd name="adj2" fmla="val 36070"/>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quot;No&quot; Symbol 45">
            <a:extLst>
              <a:ext uri="{FF2B5EF4-FFF2-40B4-BE49-F238E27FC236}">
                <a16:creationId xmlns:a16="http://schemas.microsoft.com/office/drawing/2014/main" id="{A2DF70D7-E0F5-448C-8BA0-C72AFCB2A634}"/>
              </a:ext>
            </a:extLst>
          </p:cNvPr>
          <p:cNvSpPr/>
          <p:nvPr/>
        </p:nvSpPr>
        <p:spPr bwMode="auto">
          <a:xfrm>
            <a:off x="10285191" y="4548432"/>
            <a:ext cx="180775" cy="180775"/>
          </a:xfrm>
          <a:prstGeom prst="noSmoking">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ight Arrow 47">
            <a:extLst>
              <a:ext uri="{FF2B5EF4-FFF2-40B4-BE49-F238E27FC236}">
                <a16:creationId xmlns:a16="http://schemas.microsoft.com/office/drawing/2014/main" id="{129D66E9-F87B-CC9B-4A55-1D86DAA7CADC}"/>
              </a:ext>
            </a:extLst>
          </p:cNvPr>
          <p:cNvSpPr/>
          <p:nvPr/>
        </p:nvSpPr>
        <p:spPr bwMode="auto">
          <a:xfrm rot="5400000">
            <a:off x="10346438" y="3596136"/>
            <a:ext cx="81385" cy="80536"/>
          </a:xfrm>
          <a:prstGeom prst="rightArrow">
            <a:avLst>
              <a:gd name="adj1" fmla="val 50000"/>
              <a:gd name="adj2" fmla="val 3607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5" name="Group 84">
            <a:extLst>
              <a:ext uri="{FF2B5EF4-FFF2-40B4-BE49-F238E27FC236}">
                <a16:creationId xmlns:a16="http://schemas.microsoft.com/office/drawing/2014/main" id="{7D6BF37C-2B2C-808A-5CF2-37FE8EDDA6A7}"/>
              </a:ext>
            </a:extLst>
          </p:cNvPr>
          <p:cNvGrpSpPr/>
          <p:nvPr/>
        </p:nvGrpSpPr>
        <p:grpSpPr>
          <a:xfrm>
            <a:off x="9898229" y="3512499"/>
            <a:ext cx="1446653" cy="46966"/>
            <a:chOff x="9898229" y="3512499"/>
            <a:chExt cx="1446653" cy="46966"/>
          </a:xfrm>
        </p:grpSpPr>
        <p:cxnSp>
          <p:nvCxnSpPr>
            <p:cNvPr id="50" name="Straight Connector 49">
              <a:extLst>
                <a:ext uri="{FF2B5EF4-FFF2-40B4-BE49-F238E27FC236}">
                  <a16:creationId xmlns:a16="http://schemas.microsoft.com/office/drawing/2014/main" id="{65CE3572-EFAA-4E1E-29B6-9276F297EDE3}"/>
                </a:ext>
              </a:extLst>
            </p:cNvPr>
            <p:cNvCxnSpPr>
              <a:cxnSpLocks/>
            </p:cNvCxnSpPr>
            <p:nvPr/>
          </p:nvCxnSpPr>
          <p:spPr bwMode="auto">
            <a:xfrm>
              <a:off x="9898229" y="3538184"/>
              <a:ext cx="1446653" cy="0"/>
            </a:xfrm>
            <a:prstGeom prst="line">
              <a:avLst/>
            </a:prstGeom>
            <a:noFill/>
            <a:ln w="28575" cap="flat" cmpd="sng" algn="ctr">
              <a:solidFill>
                <a:schemeClr val="accent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E863011C-A089-5DE0-AC9E-DC067F764A02}"/>
                </a:ext>
              </a:extLst>
            </p:cNvPr>
            <p:cNvSpPr/>
            <p:nvPr/>
          </p:nvSpPr>
          <p:spPr bwMode="auto">
            <a:xfrm>
              <a:off x="9898229"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8A02F3AA-F022-CA94-809B-295C45DB2E45}"/>
                </a:ext>
              </a:extLst>
            </p:cNvPr>
            <p:cNvSpPr/>
            <p:nvPr/>
          </p:nvSpPr>
          <p:spPr bwMode="auto">
            <a:xfrm>
              <a:off x="9952233"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BEBD02C8-4031-1834-DB3B-D82CB58E3252}"/>
                </a:ext>
              </a:extLst>
            </p:cNvPr>
            <p:cNvSpPr/>
            <p:nvPr/>
          </p:nvSpPr>
          <p:spPr bwMode="auto">
            <a:xfrm>
              <a:off x="10006237"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90EFD064-8600-8BBC-D52E-9361B357E132}"/>
                </a:ext>
              </a:extLst>
            </p:cNvPr>
            <p:cNvSpPr/>
            <p:nvPr/>
          </p:nvSpPr>
          <p:spPr bwMode="auto">
            <a:xfrm>
              <a:off x="10060241"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9" name="Group 58">
              <a:extLst>
                <a:ext uri="{FF2B5EF4-FFF2-40B4-BE49-F238E27FC236}">
                  <a16:creationId xmlns:a16="http://schemas.microsoft.com/office/drawing/2014/main" id="{3056D439-B6BA-0F49-E2C9-ED2BF8A8716B}"/>
                </a:ext>
              </a:extLst>
            </p:cNvPr>
            <p:cNvGrpSpPr/>
            <p:nvPr/>
          </p:nvGrpSpPr>
          <p:grpSpPr>
            <a:xfrm>
              <a:off x="10114245" y="3512673"/>
              <a:ext cx="207731" cy="45719"/>
              <a:chOff x="10050629" y="3666146"/>
              <a:chExt cx="207731" cy="45719"/>
            </a:xfrm>
          </p:grpSpPr>
          <p:sp>
            <p:nvSpPr>
              <p:cNvPr id="55" name="Oval 54">
                <a:extLst>
                  <a:ext uri="{FF2B5EF4-FFF2-40B4-BE49-F238E27FC236}">
                    <a16:creationId xmlns:a16="http://schemas.microsoft.com/office/drawing/2014/main" id="{75E4AAB0-9FE8-6DCE-6365-71304228A849}"/>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CD1261C3-DDCD-A84A-6581-3BE366DEA1AC}"/>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420ACE56-8995-4D5B-3952-2CA254F10063}"/>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4CB348CD-04EC-542D-A102-713D1AC95EF7}"/>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4B597590-18CD-2314-925B-A384725431A3}"/>
                </a:ext>
              </a:extLst>
            </p:cNvPr>
            <p:cNvGrpSpPr/>
            <p:nvPr/>
          </p:nvGrpSpPr>
          <p:grpSpPr>
            <a:xfrm>
              <a:off x="10330261" y="3512673"/>
              <a:ext cx="207731" cy="45719"/>
              <a:chOff x="10050629" y="3666146"/>
              <a:chExt cx="207731" cy="45719"/>
            </a:xfrm>
          </p:grpSpPr>
          <p:sp>
            <p:nvSpPr>
              <p:cNvPr id="61" name="Oval 60">
                <a:extLst>
                  <a:ext uri="{FF2B5EF4-FFF2-40B4-BE49-F238E27FC236}">
                    <a16:creationId xmlns:a16="http://schemas.microsoft.com/office/drawing/2014/main" id="{52C4D8EF-DEC3-CFA0-49DE-8CF49552D35E}"/>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05791FAA-9AB4-1974-B26E-E696D66D2E14}"/>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038391E4-2E94-F977-55BD-ED37595E09C9}"/>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F136819F-6FA1-2C28-4483-4A8149AE275F}"/>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 name="Group 64">
              <a:extLst>
                <a:ext uri="{FF2B5EF4-FFF2-40B4-BE49-F238E27FC236}">
                  <a16:creationId xmlns:a16="http://schemas.microsoft.com/office/drawing/2014/main" id="{297FB111-A162-0139-632D-61909F4D4017}"/>
                </a:ext>
              </a:extLst>
            </p:cNvPr>
            <p:cNvGrpSpPr/>
            <p:nvPr/>
          </p:nvGrpSpPr>
          <p:grpSpPr>
            <a:xfrm>
              <a:off x="10544706" y="3512673"/>
              <a:ext cx="207731" cy="45719"/>
              <a:chOff x="10050629" y="3666146"/>
              <a:chExt cx="207731" cy="45719"/>
            </a:xfrm>
          </p:grpSpPr>
          <p:sp>
            <p:nvSpPr>
              <p:cNvPr id="66" name="Oval 65">
                <a:extLst>
                  <a:ext uri="{FF2B5EF4-FFF2-40B4-BE49-F238E27FC236}">
                    <a16:creationId xmlns:a16="http://schemas.microsoft.com/office/drawing/2014/main" id="{61BD62B7-6A9C-E57C-DCE5-F2F8B8289DF1}"/>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C8C2EDDA-C3EB-835A-FCBE-B1555BC5B50F}"/>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13888A06-D231-B1EF-AD95-0059BF152AF3}"/>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F6550742-4F41-A41F-87C5-DE3BCA147B66}"/>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7231A306-1154-E415-7CCE-FD74B047B759}"/>
                </a:ext>
              </a:extLst>
            </p:cNvPr>
            <p:cNvGrpSpPr/>
            <p:nvPr/>
          </p:nvGrpSpPr>
          <p:grpSpPr>
            <a:xfrm>
              <a:off x="10760694" y="3512499"/>
              <a:ext cx="207731" cy="45719"/>
              <a:chOff x="10050629" y="3666146"/>
              <a:chExt cx="207731" cy="45719"/>
            </a:xfrm>
          </p:grpSpPr>
          <p:sp>
            <p:nvSpPr>
              <p:cNvPr id="71" name="Oval 70">
                <a:extLst>
                  <a:ext uri="{FF2B5EF4-FFF2-40B4-BE49-F238E27FC236}">
                    <a16:creationId xmlns:a16="http://schemas.microsoft.com/office/drawing/2014/main" id="{43BB3E3E-897C-DDEA-5E44-6AA37E3A4142}"/>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5DC5C569-F12D-AB42-0354-BF49D4CD07CC}"/>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4B5BE02A-30AC-E122-5656-56B6993D6990}"/>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F3D4C400-5A7D-81C7-623B-CE0701DFA3CB}"/>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5243BCEF-CDC1-EE1C-751D-16861F586B72}"/>
                </a:ext>
              </a:extLst>
            </p:cNvPr>
            <p:cNvGrpSpPr/>
            <p:nvPr/>
          </p:nvGrpSpPr>
          <p:grpSpPr>
            <a:xfrm>
              <a:off x="10976710" y="3512499"/>
              <a:ext cx="207731" cy="45719"/>
              <a:chOff x="10050629" y="3666146"/>
              <a:chExt cx="207731" cy="45719"/>
            </a:xfrm>
          </p:grpSpPr>
          <p:sp>
            <p:nvSpPr>
              <p:cNvPr id="76" name="Oval 75">
                <a:extLst>
                  <a:ext uri="{FF2B5EF4-FFF2-40B4-BE49-F238E27FC236}">
                    <a16:creationId xmlns:a16="http://schemas.microsoft.com/office/drawing/2014/main" id="{B96A90D3-FA0D-6437-BDDC-FB4C0E64A3A4}"/>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D8DD76EB-7C24-12A2-59EE-04281325B860}"/>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E563848C-AA6C-29B4-988B-D653BE44ED63}"/>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BF29BF2E-5456-1ACA-8775-603FB4CA9FD2}"/>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0" name="Group 79">
              <a:extLst>
                <a:ext uri="{FF2B5EF4-FFF2-40B4-BE49-F238E27FC236}">
                  <a16:creationId xmlns:a16="http://schemas.microsoft.com/office/drawing/2014/main" id="{A60FC85A-C432-C26C-CFB9-FEF48FF097C7}"/>
                </a:ext>
              </a:extLst>
            </p:cNvPr>
            <p:cNvGrpSpPr/>
            <p:nvPr/>
          </p:nvGrpSpPr>
          <p:grpSpPr>
            <a:xfrm>
              <a:off x="11191155" y="3512499"/>
              <a:ext cx="153727" cy="45719"/>
              <a:chOff x="10050629" y="3666146"/>
              <a:chExt cx="153727" cy="45719"/>
            </a:xfrm>
          </p:grpSpPr>
          <p:sp>
            <p:nvSpPr>
              <p:cNvPr id="81" name="Oval 80">
                <a:extLst>
                  <a:ext uri="{FF2B5EF4-FFF2-40B4-BE49-F238E27FC236}">
                    <a16:creationId xmlns:a16="http://schemas.microsoft.com/office/drawing/2014/main" id="{1EC2A6F8-F7B9-9E68-F342-9803649D0C9B}"/>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2A26FFC8-B2FD-5F4B-A066-A991BE4A6181}"/>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ED099609-E2B2-D9D4-CC3C-8456BEAB1E86}"/>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58" name="Rounded Rectangle 157">
            <a:extLst>
              <a:ext uri="{FF2B5EF4-FFF2-40B4-BE49-F238E27FC236}">
                <a16:creationId xmlns:a16="http://schemas.microsoft.com/office/drawing/2014/main" id="{E4999A7D-36EC-D886-6D41-B8801FB08F59}"/>
              </a:ext>
            </a:extLst>
          </p:cNvPr>
          <p:cNvSpPr/>
          <p:nvPr/>
        </p:nvSpPr>
        <p:spPr bwMode="auto">
          <a:xfrm>
            <a:off x="10450378" y="3366345"/>
            <a:ext cx="45719" cy="261591"/>
          </a:xfrm>
          <a:prstGeom prst="round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ounded Rectangle 158">
            <a:extLst>
              <a:ext uri="{FF2B5EF4-FFF2-40B4-BE49-F238E27FC236}">
                <a16:creationId xmlns:a16="http://schemas.microsoft.com/office/drawing/2014/main" id="{DB265B16-A35E-B4EF-CAED-A761A69E0282}"/>
              </a:ext>
            </a:extLst>
          </p:cNvPr>
          <p:cNvSpPr/>
          <p:nvPr/>
        </p:nvSpPr>
        <p:spPr bwMode="auto">
          <a:xfrm>
            <a:off x="10504596" y="3366345"/>
            <a:ext cx="45719" cy="261591"/>
          </a:xfrm>
          <a:prstGeom prst="round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Freeform 159">
            <a:extLst>
              <a:ext uri="{FF2B5EF4-FFF2-40B4-BE49-F238E27FC236}">
                <a16:creationId xmlns:a16="http://schemas.microsoft.com/office/drawing/2014/main" id="{8AD2EBBC-DB9C-3D59-2329-51F04F81E043}"/>
              </a:ext>
            </a:extLst>
          </p:cNvPr>
          <p:cNvSpPr/>
          <p:nvPr/>
        </p:nvSpPr>
        <p:spPr bwMode="auto">
          <a:xfrm>
            <a:off x="10213975" y="3041650"/>
            <a:ext cx="123825" cy="511175"/>
          </a:xfrm>
          <a:custGeom>
            <a:avLst/>
            <a:gdLst>
              <a:gd name="connsiteX0" fmla="*/ 123825 w 123825"/>
              <a:gd name="connsiteY0" fmla="*/ 511175 h 511175"/>
              <a:gd name="connsiteX1" fmla="*/ 123825 w 123825"/>
              <a:gd name="connsiteY1" fmla="*/ 146050 h 511175"/>
              <a:gd name="connsiteX2" fmla="*/ 0 w 123825"/>
              <a:gd name="connsiteY2" fmla="*/ 0 h 511175"/>
            </a:gdLst>
            <a:ahLst/>
            <a:cxnLst>
              <a:cxn ang="0">
                <a:pos x="connsiteX0" y="connsiteY0"/>
              </a:cxn>
              <a:cxn ang="0">
                <a:pos x="connsiteX1" y="connsiteY1"/>
              </a:cxn>
              <a:cxn ang="0">
                <a:pos x="connsiteX2" y="connsiteY2"/>
              </a:cxn>
            </a:cxnLst>
            <a:rect l="l" t="t" r="r" b="b"/>
            <a:pathLst>
              <a:path w="123825" h="511175">
                <a:moveTo>
                  <a:pt x="123825" y="511175"/>
                </a:moveTo>
                <a:lnTo>
                  <a:pt x="123825" y="146050"/>
                </a:lnTo>
                <a:lnTo>
                  <a:pt x="0" y="0"/>
                </a:lnTo>
              </a:path>
            </a:pathLst>
          </a:custGeom>
          <a:noFill/>
          <a:ln w="57150" cap="rnd">
            <a:solidFill>
              <a:schemeClr val="accent2"/>
            </a:solidFill>
            <a:miter lim="800000"/>
            <a:headEnd/>
            <a:tailEnd/>
          </a:ln>
          <a:effectLst>
            <a:outerShdw blurRad="63500" sx="102000" sy="102000" algn="ctr" rotWithShape="0">
              <a:prstClr val="black">
                <a:alpha val="40000"/>
              </a:prstClr>
            </a:outerShdw>
          </a:effectLst>
        </p:spPr>
        <p:txBody>
          <a:bodyPr rtlCol="0" anchor="ctr"/>
          <a:lstStyle/>
          <a:p>
            <a:pPr algn="ctr"/>
            <a:endParaRPr lang="en-US" dirty="0"/>
          </a:p>
        </p:txBody>
      </p:sp>
      <p:sp>
        <p:nvSpPr>
          <p:cNvPr id="161" name="Freeform 160">
            <a:extLst>
              <a:ext uri="{FF2B5EF4-FFF2-40B4-BE49-F238E27FC236}">
                <a16:creationId xmlns:a16="http://schemas.microsoft.com/office/drawing/2014/main" id="{F323E2C6-D571-7311-CFBB-148F066FB690}"/>
              </a:ext>
            </a:extLst>
          </p:cNvPr>
          <p:cNvSpPr/>
          <p:nvPr/>
        </p:nvSpPr>
        <p:spPr bwMode="auto">
          <a:xfrm flipH="1">
            <a:off x="10412948" y="3044873"/>
            <a:ext cx="131161" cy="511175"/>
          </a:xfrm>
          <a:custGeom>
            <a:avLst/>
            <a:gdLst>
              <a:gd name="connsiteX0" fmla="*/ 123825 w 123825"/>
              <a:gd name="connsiteY0" fmla="*/ 511175 h 511175"/>
              <a:gd name="connsiteX1" fmla="*/ 123825 w 123825"/>
              <a:gd name="connsiteY1" fmla="*/ 146050 h 511175"/>
              <a:gd name="connsiteX2" fmla="*/ 0 w 123825"/>
              <a:gd name="connsiteY2" fmla="*/ 0 h 511175"/>
            </a:gdLst>
            <a:ahLst/>
            <a:cxnLst>
              <a:cxn ang="0">
                <a:pos x="connsiteX0" y="connsiteY0"/>
              </a:cxn>
              <a:cxn ang="0">
                <a:pos x="connsiteX1" y="connsiteY1"/>
              </a:cxn>
              <a:cxn ang="0">
                <a:pos x="connsiteX2" y="connsiteY2"/>
              </a:cxn>
            </a:cxnLst>
            <a:rect l="l" t="t" r="r" b="b"/>
            <a:pathLst>
              <a:path w="123825" h="511175">
                <a:moveTo>
                  <a:pt x="123825" y="511175"/>
                </a:moveTo>
                <a:lnTo>
                  <a:pt x="123825" y="146050"/>
                </a:lnTo>
                <a:lnTo>
                  <a:pt x="0" y="0"/>
                </a:lnTo>
              </a:path>
            </a:pathLst>
          </a:custGeom>
          <a:noFill/>
          <a:ln w="57150" cap="rnd">
            <a:solidFill>
              <a:schemeClr val="accent2"/>
            </a:solidFill>
            <a:miter lim="800000"/>
            <a:headEnd/>
            <a:tailEnd/>
          </a:ln>
          <a:effectLst>
            <a:outerShdw blurRad="63500" sx="102000" sy="102000" algn="ctr" rotWithShape="0">
              <a:prstClr val="black">
                <a:alpha val="40000"/>
              </a:prstClr>
            </a:outerShdw>
          </a:effectLst>
        </p:spPr>
        <p:txBody>
          <a:bodyPr rtlCol="0" anchor="ctr"/>
          <a:lstStyle/>
          <a:p>
            <a:pPr algn="ctr"/>
            <a:endParaRPr lang="en-US" dirty="0"/>
          </a:p>
        </p:txBody>
      </p:sp>
      <p:sp>
        <p:nvSpPr>
          <p:cNvPr id="166" name="Freeform 165">
            <a:extLst>
              <a:ext uri="{FF2B5EF4-FFF2-40B4-BE49-F238E27FC236}">
                <a16:creationId xmlns:a16="http://schemas.microsoft.com/office/drawing/2014/main" id="{4A9D82FC-19CC-895C-ECD8-9B5569FC2267}"/>
              </a:ext>
            </a:extLst>
          </p:cNvPr>
          <p:cNvSpPr/>
          <p:nvPr/>
        </p:nvSpPr>
        <p:spPr bwMode="auto">
          <a:xfrm>
            <a:off x="10170927" y="3077936"/>
            <a:ext cx="114300" cy="136525"/>
          </a:xfrm>
          <a:custGeom>
            <a:avLst/>
            <a:gdLst>
              <a:gd name="connsiteX0" fmla="*/ 114300 w 114300"/>
              <a:gd name="connsiteY0" fmla="*/ 136525 h 136525"/>
              <a:gd name="connsiteX1" fmla="*/ 0 w 114300"/>
              <a:gd name="connsiteY1" fmla="*/ 0 h 136525"/>
            </a:gdLst>
            <a:ahLst/>
            <a:cxnLst>
              <a:cxn ang="0">
                <a:pos x="connsiteX0" y="connsiteY0"/>
              </a:cxn>
              <a:cxn ang="0">
                <a:pos x="connsiteX1" y="connsiteY1"/>
              </a:cxn>
            </a:cxnLst>
            <a:rect l="l" t="t" r="r" b="b"/>
            <a:pathLst>
              <a:path w="114300" h="136525">
                <a:moveTo>
                  <a:pt x="114300" y="136525"/>
                </a:moveTo>
                <a:lnTo>
                  <a:pt x="0" y="0"/>
                </a:lnTo>
              </a:path>
            </a:pathLst>
          </a:custGeom>
          <a:noFill/>
          <a:ln w="57150" cap="rnd">
            <a:solidFill>
              <a:schemeClr val="accent2"/>
            </a:solidFill>
            <a:miter lim="800000"/>
            <a:headEnd/>
            <a:tailEnd/>
          </a:ln>
          <a:effectLst>
            <a:outerShdw blurRad="63500" sx="102000" sy="102000" algn="ctr" rotWithShape="0">
              <a:prstClr val="black">
                <a:alpha val="40000"/>
              </a:prstClr>
            </a:outerShdw>
          </a:effectLst>
        </p:spPr>
        <p:txBody>
          <a:bodyPr rtlCol="0" anchor="ctr"/>
          <a:lstStyle/>
          <a:p>
            <a:pPr algn="ctr"/>
            <a:endParaRPr lang="en-US" dirty="0"/>
          </a:p>
        </p:txBody>
      </p:sp>
      <p:sp>
        <p:nvSpPr>
          <p:cNvPr id="167" name="Freeform 166">
            <a:extLst>
              <a:ext uri="{FF2B5EF4-FFF2-40B4-BE49-F238E27FC236}">
                <a16:creationId xmlns:a16="http://schemas.microsoft.com/office/drawing/2014/main" id="{44299978-29AE-AA30-2F1E-E0E3B42082E2}"/>
              </a:ext>
            </a:extLst>
          </p:cNvPr>
          <p:cNvSpPr/>
          <p:nvPr/>
        </p:nvSpPr>
        <p:spPr bwMode="auto">
          <a:xfrm rot="4910337">
            <a:off x="10469169" y="3070070"/>
            <a:ext cx="114300" cy="136525"/>
          </a:xfrm>
          <a:custGeom>
            <a:avLst/>
            <a:gdLst>
              <a:gd name="connsiteX0" fmla="*/ 114300 w 114300"/>
              <a:gd name="connsiteY0" fmla="*/ 136525 h 136525"/>
              <a:gd name="connsiteX1" fmla="*/ 0 w 114300"/>
              <a:gd name="connsiteY1" fmla="*/ 0 h 136525"/>
            </a:gdLst>
            <a:ahLst/>
            <a:cxnLst>
              <a:cxn ang="0">
                <a:pos x="connsiteX0" y="connsiteY0"/>
              </a:cxn>
              <a:cxn ang="0">
                <a:pos x="connsiteX1" y="connsiteY1"/>
              </a:cxn>
            </a:cxnLst>
            <a:rect l="l" t="t" r="r" b="b"/>
            <a:pathLst>
              <a:path w="114300" h="136525">
                <a:moveTo>
                  <a:pt x="114300" y="136525"/>
                </a:moveTo>
                <a:lnTo>
                  <a:pt x="0" y="0"/>
                </a:lnTo>
              </a:path>
            </a:pathLst>
          </a:custGeom>
          <a:noFill/>
          <a:ln w="57150" cap="rnd">
            <a:solidFill>
              <a:schemeClr val="accent2"/>
            </a:solidFill>
            <a:miter lim="800000"/>
            <a:headEnd/>
            <a:tailEnd/>
          </a:ln>
          <a:effectLst>
            <a:outerShdw blurRad="63500" sx="102000" sy="102000" algn="ctr" rotWithShape="0">
              <a:prstClr val="black">
                <a:alpha val="40000"/>
              </a:prstClr>
            </a:outerShdw>
          </a:effectLst>
        </p:spPr>
        <p:txBody>
          <a:bodyPr rtlCol="0" anchor="ctr"/>
          <a:lstStyle/>
          <a:p>
            <a:pPr algn="ctr"/>
            <a:endParaRPr lang="en-US" dirty="0"/>
          </a:p>
        </p:txBody>
      </p:sp>
    </p:spTree>
    <p:extLst>
      <p:ext uri="{BB962C8B-B14F-4D97-AF65-F5344CB8AC3E}">
        <p14:creationId xmlns:p14="http://schemas.microsoft.com/office/powerpoint/2010/main" val="2516764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0B3CC1-AB7E-0C42-66A8-D7F425A79691}"/>
              </a:ext>
            </a:extLst>
          </p:cNvPr>
          <p:cNvSpPr/>
          <p:nvPr/>
        </p:nvSpPr>
        <p:spPr>
          <a:xfrm>
            <a:off x="433387" y="6379690"/>
            <a:ext cx="3577774"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 calibri"/>
                <a:ea typeface="+mn-ea"/>
                <a:cs typeface="Arial" panose="020B0604020202020204" pitchFamily="34" charset="0"/>
              </a:rPr>
              <a:t>Montoya. Science. 2024;383:eadi5798. NCT04830137.</a:t>
            </a:r>
          </a:p>
        </p:txBody>
      </p:sp>
      <p:sp>
        <p:nvSpPr>
          <p:cNvPr id="5" name="TextBox 4">
            <a:extLst>
              <a:ext uri="{FF2B5EF4-FFF2-40B4-BE49-F238E27FC236}">
                <a16:creationId xmlns:a16="http://schemas.microsoft.com/office/drawing/2014/main" id="{9D28E5A6-6785-8B82-C473-7DC58F0041C9}"/>
              </a:ext>
            </a:extLst>
          </p:cNvPr>
          <p:cNvSpPr txBox="1"/>
          <p:nvPr/>
        </p:nvSpPr>
        <p:spPr bwMode="auto">
          <a:xfrm>
            <a:off x="604675" y="4162592"/>
            <a:ext cx="6424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Trial of NX-2127 in R/R B-Cell Malignancies</a:t>
            </a:r>
          </a:p>
        </p:txBody>
      </p:sp>
      <p:sp>
        <p:nvSpPr>
          <p:cNvPr id="22" name="Title 2">
            <a:extLst>
              <a:ext uri="{FF2B5EF4-FFF2-40B4-BE49-F238E27FC236}">
                <a16:creationId xmlns:a16="http://schemas.microsoft.com/office/drawing/2014/main" id="{DF24DA18-C37B-9971-DCD4-8957E342E9C3}"/>
              </a:ext>
            </a:extLst>
          </p:cNvPr>
          <p:cNvSpPr>
            <a:spLocks noGrp="1"/>
          </p:cNvSpPr>
          <p:nvPr>
            <p:ph type="title"/>
          </p:nvPr>
        </p:nvSpPr>
        <p:spPr/>
        <p:txBody>
          <a:bodyPr/>
          <a:lstStyle/>
          <a:p>
            <a:r>
              <a:rPr lang="en-US" b="1" dirty="0"/>
              <a:t>BTK Degraders</a:t>
            </a:r>
          </a:p>
        </p:txBody>
      </p:sp>
      <p:sp>
        <p:nvSpPr>
          <p:cNvPr id="12" name="Content Placeholder 4">
            <a:extLst>
              <a:ext uri="{FF2B5EF4-FFF2-40B4-BE49-F238E27FC236}">
                <a16:creationId xmlns:a16="http://schemas.microsoft.com/office/drawing/2014/main" id="{B7AC6A5D-43B0-6A00-CCE3-43D7E8AB10CD}"/>
              </a:ext>
            </a:extLst>
          </p:cNvPr>
          <p:cNvSpPr>
            <a:spLocks noGrp="1"/>
          </p:cNvSpPr>
          <p:nvPr>
            <p:ph sz="half" idx="1"/>
          </p:nvPr>
        </p:nvSpPr>
        <p:spPr>
          <a:xfrm>
            <a:off x="604675" y="4496882"/>
            <a:ext cx="10877529" cy="524372"/>
          </a:xfrm>
        </p:spPr>
        <p:txBody>
          <a:bodyPr/>
          <a:lstStyle/>
          <a:p>
            <a:r>
              <a:rPr lang="en-US" sz="1800" dirty="0"/>
              <a:t>Open-label dose escalation/dose-expansion in phase I study</a:t>
            </a:r>
          </a:p>
        </p:txBody>
      </p:sp>
      <p:sp>
        <p:nvSpPr>
          <p:cNvPr id="13" name="Text Box 23">
            <a:extLst>
              <a:ext uri="{FF2B5EF4-FFF2-40B4-BE49-F238E27FC236}">
                <a16:creationId xmlns:a16="http://schemas.microsoft.com/office/drawing/2014/main" id="{68B0E48D-CD98-4949-0FB6-1624D757FD4F}"/>
              </a:ext>
            </a:extLst>
          </p:cNvPr>
          <p:cNvSpPr txBox="1">
            <a:spLocks noChangeArrowheads="1"/>
          </p:cNvSpPr>
          <p:nvPr/>
        </p:nvSpPr>
        <p:spPr bwMode="auto">
          <a:xfrm>
            <a:off x="1119563" y="4979933"/>
            <a:ext cx="300726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with R/R B-cell malignancies* after ≥2 prior systemic therapies (or ≥1 prior tx for WM or PCNSL)</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Line 33">
            <a:extLst>
              <a:ext uri="{FF2B5EF4-FFF2-40B4-BE49-F238E27FC236}">
                <a16:creationId xmlns:a16="http://schemas.microsoft.com/office/drawing/2014/main" id="{B3981CD6-9111-FA96-FCB9-65F08160DADE}"/>
              </a:ext>
            </a:extLst>
          </p:cNvPr>
          <p:cNvSpPr>
            <a:spLocks noChangeShapeType="1"/>
          </p:cNvSpPr>
          <p:nvPr/>
        </p:nvSpPr>
        <p:spPr bwMode="auto">
          <a:xfrm>
            <a:off x="4098622" y="5458655"/>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Rectangle 24">
            <a:extLst>
              <a:ext uri="{FF2B5EF4-FFF2-40B4-BE49-F238E27FC236}">
                <a16:creationId xmlns:a16="http://schemas.microsoft.com/office/drawing/2014/main" id="{37B2B3BD-DCD9-4F58-E94C-CEC0E946A43B}"/>
              </a:ext>
            </a:extLst>
          </p:cNvPr>
          <p:cNvSpPr>
            <a:spLocks noChangeArrowheads="1"/>
          </p:cNvSpPr>
          <p:nvPr/>
        </p:nvSpPr>
        <p:spPr bwMode="auto">
          <a:xfrm>
            <a:off x="4597483" y="5007657"/>
            <a:ext cx="2031912" cy="935942"/>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NX-2127</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771FFA31-482D-7314-1F9B-5DF2C73CA02B}"/>
              </a:ext>
            </a:extLst>
          </p:cNvPr>
          <p:cNvSpPr txBox="1"/>
          <p:nvPr/>
        </p:nvSpPr>
        <p:spPr bwMode="auto">
          <a:xfrm>
            <a:off x="3974071" y="5906351"/>
            <a:ext cx="32787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*Including CLL/SLL ±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C481 mutation, MCL, WM, MZL, FL, DLBCL, PCNSL.</a:t>
            </a:r>
          </a:p>
        </p:txBody>
      </p:sp>
      <p:sp>
        <p:nvSpPr>
          <p:cNvPr id="21" name="TextBox 20">
            <a:extLst>
              <a:ext uri="{FF2B5EF4-FFF2-40B4-BE49-F238E27FC236}">
                <a16:creationId xmlns:a16="http://schemas.microsoft.com/office/drawing/2014/main" id="{B27C28E5-168E-C1D0-5C4C-AFB258161270}"/>
              </a:ext>
            </a:extLst>
          </p:cNvPr>
          <p:cNvSpPr txBox="1"/>
          <p:nvPr/>
        </p:nvSpPr>
        <p:spPr bwMode="auto">
          <a:xfrm>
            <a:off x="6674555" y="3972050"/>
            <a:ext cx="51530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Degradation and Responses In Patients With CLL</a:t>
            </a:r>
          </a:p>
        </p:txBody>
      </p:sp>
      <p:sp>
        <p:nvSpPr>
          <p:cNvPr id="23" name="TextBox 22">
            <a:extLst>
              <a:ext uri="{FF2B5EF4-FFF2-40B4-BE49-F238E27FC236}">
                <a16:creationId xmlns:a16="http://schemas.microsoft.com/office/drawing/2014/main" id="{6FA54906-3876-48EF-D490-682B59A76DF7}"/>
              </a:ext>
            </a:extLst>
          </p:cNvPr>
          <p:cNvSpPr txBox="1"/>
          <p:nvPr/>
        </p:nvSpPr>
        <p:spPr bwMode="auto">
          <a:xfrm>
            <a:off x="4798365" y="1327470"/>
            <a:ext cx="6476918" cy="584775"/>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Resistance Mutations in BTK can reduce BTK’s enzymatic activity; however, these mutations are still susceptible to clinical-stage BTK degraders</a:t>
            </a:r>
          </a:p>
        </p:txBody>
      </p:sp>
      <p:grpSp>
        <p:nvGrpSpPr>
          <p:cNvPr id="3" name="Group 2">
            <a:extLst>
              <a:ext uri="{FF2B5EF4-FFF2-40B4-BE49-F238E27FC236}">
                <a16:creationId xmlns:a16="http://schemas.microsoft.com/office/drawing/2014/main" id="{177A8215-9BF5-6437-1811-048545E47FC0}"/>
              </a:ext>
            </a:extLst>
          </p:cNvPr>
          <p:cNvGrpSpPr/>
          <p:nvPr/>
        </p:nvGrpSpPr>
        <p:grpSpPr>
          <a:xfrm>
            <a:off x="6658823" y="3221544"/>
            <a:ext cx="298380" cy="561682"/>
            <a:chOff x="6945926" y="3268417"/>
            <a:chExt cx="359333" cy="676422"/>
          </a:xfrm>
        </p:grpSpPr>
        <p:grpSp>
          <p:nvGrpSpPr>
            <p:cNvPr id="6" name="Group 5">
              <a:extLst>
                <a:ext uri="{FF2B5EF4-FFF2-40B4-BE49-F238E27FC236}">
                  <a16:creationId xmlns:a16="http://schemas.microsoft.com/office/drawing/2014/main" id="{558822C3-1812-99D1-B05C-CABF7CC57C83}"/>
                </a:ext>
              </a:extLst>
            </p:cNvPr>
            <p:cNvGrpSpPr/>
            <p:nvPr/>
          </p:nvGrpSpPr>
          <p:grpSpPr>
            <a:xfrm>
              <a:off x="6945926" y="3359150"/>
              <a:ext cx="359333" cy="503218"/>
              <a:chOff x="12851630" y="2947967"/>
              <a:chExt cx="848618" cy="1188424"/>
            </a:xfrm>
          </p:grpSpPr>
          <p:grpSp>
            <p:nvGrpSpPr>
              <p:cNvPr id="11" name="Group 10">
                <a:extLst>
                  <a:ext uri="{FF2B5EF4-FFF2-40B4-BE49-F238E27FC236}">
                    <a16:creationId xmlns:a16="http://schemas.microsoft.com/office/drawing/2014/main" id="{D85B19FB-636B-42FE-7C0E-09C7DE0E4543}"/>
                  </a:ext>
                </a:extLst>
              </p:cNvPr>
              <p:cNvGrpSpPr/>
              <p:nvPr/>
            </p:nvGrpSpPr>
            <p:grpSpPr>
              <a:xfrm rot="10800000">
                <a:off x="12978863" y="2947967"/>
                <a:ext cx="566788" cy="249853"/>
                <a:chOff x="12988822" y="3892961"/>
                <a:chExt cx="566788" cy="249853"/>
              </a:xfrm>
              <a:solidFill>
                <a:schemeClr val="accent6"/>
              </a:solidFill>
            </p:grpSpPr>
            <p:sp>
              <p:nvSpPr>
                <p:cNvPr id="58" name="Oval 57">
                  <a:extLst>
                    <a:ext uri="{FF2B5EF4-FFF2-40B4-BE49-F238E27FC236}">
                      <a16:creationId xmlns:a16="http://schemas.microsoft.com/office/drawing/2014/main" id="{38824239-4E4C-5570-D98D-4C343F308C64}"/>
                    </a:ext>
                  </a:extLst>
                </p:cNvPr>
                <p:cNvSpPr/>
                <p:nvPr/>
              </p:nvSpPr>
              <p:spPr bwMode="auto">
                <a:xfrm>
                  <a:off x="12988822" y="391591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33D44D54-AF26-C02E-7E3D-9AA319C04A9A}"/>
                    </a:ext>
                  </a:extLst>
                </p:cNvPr>
                <p:cNvSpPr/>
                <p:nvPr/>
              </p:nvSpPr>
              <p:spPr bwMode="auto">
                <a:xfrm>
                  <a:off x="13166134" y="391408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Oval 59">
                  <a:extLst>
                    <a:ext uri="{FF2B5EF4-FFF2-40B4-BE49-F238E27FC236}">
                      <a16:creationId xmlns:a16="http://schemas.microsoft.com/office/drawing/2014/main" id="{D1115A49-4C3E-8028-A462-37B7A8298E27}"/>
                    </a:ext>
                  </a:extLst>
                </p:cNvPr>
                <p:cNvSpPr/>
                <p:nvPr/>
              </p:nvSpPr>
              <p:spPr bwMode="auto">
                <a:xfrm>
                  <a:off x="13328713" y="389296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 name="Group 16">
                <a:extLst>
                  <a:ext uri="{FF2B5EF4-FFF2-40B4-BE49-F238E27FC236}">
                    <a16:creationId xmlns:a16="http://schemas.microsoft.com/office/drawing/2014/main" id="{BAEBF42E-5BFF-DED5-4DB5-73AB19B56758}"/>
                  </a:ext>
                </a:extLst>
              </p:cNvPr>
              <p:cNvGrpSpPr/>
              <p:nvPr/>
            </p:nvGrpSpPr>
            <p:grpSpPr>
              <a:xfrm>
                <a:off x="12851630" y="3794192"/>
                <a:ext cx="848618" cy="342199"/>
                <a:chOff x="12858979" y="3807977"/>
                <a:chExt cx="848618" cy="342199"/>
              </a:xfrm>
              <a:solidFill>
                <a:schemeClr val="accent6"/>
              </a:solidFill>
            </p:grpSpPr>
            <p:sp>
              <p:nvSpPr>
                <p:cNvPr id="53" name="Oval 52">
                  <a:extLst>
                    <a:ext uri="{FF2B5EF4-FFF2-40B4-BE49-F238E27FC236}">
                      <a16:creationId xmlns:a16="http://schemas.microsoft.com/office/drawing/2014/main" id="{A6A764BE-4C92-4DA7-46C8-4BE7198842A5}"/>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29BC2F4E-CF24-6C42-D6D8-060C9F139D96}"/>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E5C726AE-8E38-B94F-50B2-234BBAA8CA49}"/>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25A5AF42-E3C9-2A2A-B960-E39A6622F084}"/>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2018FB4B-E448-29B4-A1C0-597E6C697557}"/>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607D32FB-A420-82F2-10D6-01237692997E}"/>
                  </a:ext>
                </a:extLst>
              </p:cNvPr>
              <p:cNvGrpSpPr/>
              <p:nvPr/>
            </p:nvGrpSpPr>
            <p:grpSpPr>
              <a:xfrm>
                <a:off x="12851630" y="3635175"/>
                <a:ext cx="848618" cy="342199"/>
                <a:chOff x="12858979" y="3807977"/>
                <a:chExt cx="848618" cy="342199"/>
              </a:xfrm>
              <a:solidFill>
                <a:schemeClr val="accent3">
                  <a:lumMod val="60000"/>
                  <a:lumOff val="40000"/>
                </a:schemeClr>
              </a:solidFill>
            </p:grpSpPr>
            <p:sp>
              <p:nvSpPr>
                <p:cNvPr id="48" name="Oval 47">
                  <a:extLst>
                    <a:ext uri="{FF2B5EF4-FFF2-40B4-BE49-F238E27FC236}">
                      <a16:creationId xmlns:a16="http://schemas.microsoft.com/office/drawing/2014/main" id="{971F3231-CE53-3B99-F567-F95D63FFD3B3}"/>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5E597700-D07B-647A-04A9-F3CCDB73EFFB}"/>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B56F30BF-FFC1-7597-68D8-B215EC25E3F2}"/>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8EC9A23A-1DD0-E6F4-4DA5-739C5A6D6B83}"/>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EC690005-E12F-39DD-2EB2-3EB33AA5F1AB}"/>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 name="Group 23">
                <a:extLst>
                  <a:ext uri="{FF2B5EF4-FFF2-40B4-BE49-F238E27FC236}">
                    <a16:creationId xmlns:a16="http://schemas.microsoft.com/office/drawing/2014/main" id="{1B214E17-64C9-7F21-8ACA-90A8E063F59E}"/>
                  </a:ext>
                </a:extLst>
              </p:cNvPr>
              <p:cNvGrpSpPr/>
              <p:nvPr/>
            </p:nvGrpSpPr>
            <p:grpSpPr>
              <a:xfrm>
                <a:off x="12851630" y="3475201"/>
                <a:ext cx="848618" cy="342199"/>
                <a:chOff x="12858979" y="3807977"/>
                <a:chExt cx="848618" cy="342199"/>
              </a:xfrm>
              <a:solidFill>
                <a:schemeClr val="accent3"/>
              </a:solidFill>
            </p:grpSpPr>
            <p:sp>
              <p:nvSpPr>
                <p:cNvPr id="43" name="Oval 42">
                  <a:extLst>
                    <a:ext uri="{FF2B5EF4-FFF2-40B4-BE49-F238E27FC236}">
                      <a16:creationId xmlns:a16="http://schemas.microsoft.com/office/drawing/2014/main" id="{CB3548B4-4B23-8725-F9A8-AFA08795A2F7}"/>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Oval 43">
                  <a:extLst>
                    <a:ext uri="{FF2B5EF4-FFF2-40B4-BE49-F238E27FC236}">
                      <a16:creationId xmlns:a16="http://schemas.microsoft.com/office/drawing/2014/main" id="{90A89F84-C298-534C-8564-44B900EF8DEE}"/>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Oval 44">
                  <a:extLst>
                    <a:ext uri="{FF2B5EF4-FFF2-40B4-BE49-F238E27FC236}">
                      <a16:creationId xmlns:a16="http://schemas.microsoft.com/office/drawing/2014/main" id="{A8A0AA95-4E71-E5C8-0C9B-04D359A553C7}"/>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2699E2C5-FAFE-CD9F-16D9-8AC6C4FE9C3B}"/>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Oval 46">
                  <a:extLst>
                    <a:ext uri="{FF2B5EF4-FFF2-40B4-BE49-F238E27FC236}">
                      <a16:creationId xmlns:a16="http://schemas.microsoft.com/office/drawing/2014/main" id="{F85F44B7-AC1D-3E1A-3AAD-2060AEC0D278}"/>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 name="Group 24">
                <a:extLst>
                  <a:ext uri="{FF2B5EF4-FFF2-40B4-BE49-F238E27FC236}">
                    <a16:creationId xmlns:a16="http://schemas.microsoft.com/office/drawing/2014/main" id="{6B702606-2F93-2E5C-F22C-40218019BAB4}"/>
                  </a:ext>
                </a:extLst>
              </p:cNvPr>
              <p:cNvGrpSpPr/>
              <p:nvPr/>
            </p:nvGrpSpPr>
            <p:grpSpPr>
              <a:xfrm>
                <a:off x="12851630" y="3301460"/>
                <a:ext cx="848618" cy="342199"/>
                <a:chOff x="12858979" y="3807977"/>
                <a:chExt cx="848618" cy="342199"/>
              </a:xfrm>
              <a:solidFill>
                <a:schemeClr val="accent3"/>
              </a:solidFill>
            </p:grpSpPr>
            <p:sp>
              <p:nvSpPr>
                <p:cNvPr id="38" name="Oval 37">
                  <a:extLst>
                    <a:ext uri="{FF2B5EF4-FFF2-40B4-BE49-F238E27FC236}">
                      <a16:creationId xmlns:a16="http://schemas.microsoft.com/office/drawing/2014/main" id="{A1C7198C-265C-8CC6-2D01-664D96AE9E1F}"/>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0141A4DB-92D9-82F4-5703-49F93809A51D}"/>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04DCF51E-BAC7-4753-085A-35CEDD3E7460}"/>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EDBFFA30-E2CD-44F8-9693-24CE6AFBFA64}"/>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4E762198-383C-B284-D641-13FEFEF776EA}"/>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 name="Group 25">
                <a:extLst>
                  <a:ext uri="{FF2B5EF4-FFF2-40B4-BE49-F238E27FC236}">
                    <a16:creationId xmlns:a16="http://schemas.microsoft.com/office/drawing/2014/main" id="{1809E37E-87C8-B030-7346-FF706B59FD31}"/>
                  </a:ext>
                </a:extLst>
              </p:cNvPr>
              <p:cNvGrpSpPr/>
              <p:nvPr/>
            </p:nvGrpSpPr>
            <p:grpSpPr>
              <a:xfrm>
                <a:off x="12851630" y="3151601"/>
                <a:ext cx="848618" cy="342199"/>
                <a:chOff x="12858979" y="3807977"/>
                <a:chExt cx="848618" cy="342199"/>
              </a:xfrm>
              <a:solidFill>
                <a:schemeClr val="accent3">
                  <a:lumMod val="60000"/>
                  <a:lumOff val="40000"/>
                </a:schemeClr>
              </a:solidFill>
            </p:grpSpPr>
            <p:sp>
              <p:nvSpPr>
                <p:cNvPr id="33" name="Oval 32">
                  <a:extLst>
                    <a:ext uri="{FF2B5EF4-FFF2-40B4-BE49-F238E27FC236}">
                      <a16:creationId xmlns:a16="http://schemas.microsoft.com/office/drawing/2014/main" id="{EA58F128-7A54-9F50-F530-178D595687F4}"/>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Oval 33">
                  <a:extLst>
                    <a:ext uri="{FF2B5EF4-FFF2-40B4-BE49-F238E27FC236}">
                      <a16:creationId xmlns:a16="http://schemas.microsoft.com/office/drawing/2014/main" id="{FE53705A-3A2A-3F02-2AD8-6645F13E231F}"/>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Oval 34">
                  <a:extLst>
                    <a:ext uri="{FF2B5EF4-FFF2-40B4-BE49-F238E27FC236}">
                      <a16:creationId xmlns:a16="http://schemas.microsoft.com/office/drawing/2014/main" id="{1E32A4B5-803D-ABFD-D3EC-552C77780C96}"/>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344BF97F-CF78-C17F-28F2-10A9946AB2D8}"/>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331D05B4-6971-4990-6D97-C1C1E5F14EA8}"/>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7" name="Group 26">
                <a:extLst>
                  <a:ext uri="{FF2B5EF4-FFF2-40B4-BE49-F238E27FC236}">
                    <a16:creationId xmlns:a16="http://schemas.microsoft.com/office/drawing/2014/main" id="{23DF1E01-DFA2-37E3-5377-EC9BD2A3DA34}"/>
                  </a:ext>
                </a:extLst>
              </p:cNvPr>
              <p:cNvGrpSpPr/>
              <p:nvPr/>
            </p:nvGrpSpPr>
            <p:grpSpPr>
              <a:xfrm>
                <a:off x="12851630" y="2981513"/>
                <a:ext cx="848618" cy="342199"/>
                <a:chOff x="12858979" y="3807977"/>
                <a:chExt cx="848618" cy="342199"/>
              </a:xfrm>
              <a:solidFill>
                <a:schemeClr val="accent6"/>
              </a:solidFill>
            </p:grpSpPr>
            <p:sp>
              <p:nvSpPr>
                <p:cNvPr id="28" name="Oval 27">
                  <a:extLst>
                    <a:ext uri="{FF2B5EF4-FFF2-40B4-BE49-F238E27FC236}">
                      <a16:creationId xmlns:a16="http://schemas.microsoft.com/office/drawing/2014/main" id="{2928CBC5-7108-720E-26E2-B730E16E34EF}"/>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D8977B3E-76C5-F53B-C97A-9286E7E92C55}"/>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3A7BF47E-5862-7E50-0A70-F21F4E2E36EB}"/>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B13BB628-A364-A845-3711-03374D38FB69}"/>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6F8F835F-065D-9204-6D3F-B5CE03322236}"/>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7" name="Oval 6">
              <a:extLst>
                <a:ext uri="{FF2B5EF4-FFF2-40B4-BE49-F238E27FC236}">
                  <a16:creationId xmlns:a16="http://schemas.microsoft.com/office/drawing/2014/main" id="{4A2B0B82-75EC-687D-8554-214819A544FF}"/>
                </a:ext>
              </a:extLst>
            </p:cNvPr>
            <p:cNvSpPr/>
            <p:nvPr/>
          </p:nvSpPr>
          <p:spPr bwMode="auto">
            <a:xfrm>
              <a:off x="7185859" y="3309530"/>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Oval 7">
              <a:extLst>
                <a:ext uri="{FF2B5EF4-FFF2-40B4-BE49-F238E27FC236}">
                  <a16:creationId xmlns:a16="http://schemas.microsoft.com/office/drawing/2014/main" id="{FAAB20D1-B0B9-621E-1318-946B86E88E84}"/>
                </a:ext>
              </a:extLst>
            </p:cNvPr>
            <p:cNvSpPr/>
            <p:nvPr/>
          </p:nvSpPr>
          <p:spPr bwMode="auto">
            <a:xfrm>
              <a:off x="6964871" y="3802693"/>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Oval 8">
              <a:extLst>
                <a:ext uri="{FF2B5EF4-FFF2-40B4-BE49-F238E27FC236}">
                  <a16:creationId xmlns:a16="http://schemas.microsoft.com/office/drawing/2014/main" id="{8E4A7B13-8F3D-B7A9-7931-79FA113A016F}"/>
                </a:ext>
              </a:extLst>
            </p:cNvPr>
            <p:cNvSpPr/>
            <p:nvPr/>
          </p:nvSpPr>
          <p:spPr bwMode="auto">
            <a:xfrm>
              <a:off x="7000810" y="3848764"/>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13FFBFBE-57DA-8754-7EE4-920954A6DDE2}"/>
                </a:ext>
              </a:extLst>
            </p:cNvPr>
            <p:cNvSpPr/>
            <p:nvPr/>
          </p:nvSpPr>
          <p:spPr bwMode="auto">
            <a:xfrm>
              <a:off x="7141860" y="3268417"/>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1" name="TextBox 60">
            <a:extLst>
              <a:ext uri="{FF2B5EF4-FFF2-40B4-BE49-F238E27FC236}">
                <a16:creationId xmlns:a16="http://schemas.microsoft.com/office/drawing/2014/main" id="{5D4CBE4B-6779-8907-F450-F988AEA495B7}"/>
              </a:ext>
            </a:extLst>
          </p:cNvPr>
          <p:cNvSpPr txBox="1"/>
          <p:nvPr/>
        </p:nvSpPr>
        <p:spPr>
          <a:xfrm>
            <a:off x="6881664" y="3238011"/>
            <a:ext cx="123513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Proteasome degradation</a:t>
            </a:r>
          </a:p>
        </p:txBody>
      </p:sp>
      <p:sp>
        <p:nvSpPr>
          <p:cNvPr id="62" name="Hexagon 61">
            <a:extLst>
              <a:ext uri="{FF2B5EF4-FFF2-40B4-BE49-F238E27FC236}">
                <a16:creationId xmlns:a16="http://schemas.microsoft.com/office/drawing/2014/main" id="{BA4B5335-9626-CBB1-63D3-5AE505E20A5E}"/>
              </a:ext>
            </a:extLst>
          </p:cNvPr>
          <p:cNvSpPr/>
          <p:nvPr/>
        </p:nvSpPr>
        <p:spPr bwMode="auto">
          <a:xfrm rot="1423046">
            <a:off x="1985004" y="1506540"/>
            <a:ext cx="262895" cy="226634"/>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Hexagon 62">
            <a:extLst>
              <a:ext uri="{FF2B5EF4-FFF2-40B4-BE49-F238E27FC236}">
                <a16:creationId xmlns:a16="http://schemas.microsoft.com/office/drawing/2014/main" id="{72A0F5B4-1351-1CF2-7A19-B36F3BEF2F58}"/>
              </a:ext>
            </a:extLst>
          </p:cNvPr>
          <p:cNvSpPr/>
          <p:nvPr/>
        </p:nvSpPr>
        <p:spPr bwMode="auto">
          <a:xfrm rot="1423046">
            <a:off x="2035805" y="1907341"/>
            <a:ext cx="262895" cy="226634"/>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Hexagon 63">
            <a:extLst>
              <a:ext uri="{FF2B5EF4-FFF2-40B4-BE49-F238E27FC236}">
                <a16:creationId xmlns:a16="http://schemas.microsoft.com/office/drawing/2014/main" id="{28D33D05-E38C-AB0A-4C73-5F31F2A3DAF6}"/>
              </a:ext>
            </a:extLst>
          </p:cNvPr>
          <p:cNvSpPr/>
          <p:nvPr/>
        </p:nvSpPr>
        <p:spPr bwMode="auto">
          <a:xfrm rot="1423046">
            <a:off x="2508688" y="1843506"/>
            <a:ext cx="262895" cy="226634"/>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Hexagon 64">
            <a:extLst>
              <a:ext uri="{FF2B5EF4-FFF2-40B4-BE49-F238E27FC236}">
                <a16:creationId xmlns:a16="http://schemas.microsoft.com/office/drawing/2014/main" id="{9BB6F186-6AAB-4CA8-E258-7FCDDF93905E}"/>
              </a:ext>
            </a:extLst>
          </p:cNvPr>
          <p:cNvSpPr/>
          <p:nvPr/>
        </p:nvSpPr>
        <p:spPr bwMode="auto">
          <a:xfrm rot="1423046">
            <a:off x="2825170" y="1600456"/>
            <a:ext cx="262895" cy="226634"/>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Hexagon 65">
            <a:extLst>
              <a:ext uri="{FF2B5EF4-FFF2-40B4-BE49-F238E27FC236}">
                <a16:creationId xmlns:a16="http://schemas.microsoft.com/office/drawing/2014/main" id="{9414F281-CC83-A25F-BD8B-B9CEF01067BD}"/>
              </a:ext>
            </a:extLst>
          </p:cNvPr>
          <p:cNvSpPr/>
          <p:nvPr/>
        </p:nvSpPr>
        <p:spPr bwMode="auto">
          <a:xfrm rot="3600000">
            <a:off x="3482640" y="1844330"/>
            <a:ext cx="262895" cy="226634"/>
          </a:xfrm>
          <a:prstGeom prst="hexagon">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Hexagon 66">
            <a:extLst>
              <a:ext uri="{FF2B5EF4-FFF2-40B4-BE49-F238E27FC236}">
                <a16:creationId xmlns:a16="http://schemas.microsoft.com/office/drawing/2014/main" id="{E5485284-1F61-53F8-3C56-CC45B4B40FA7}"/>
              </a:ext>
            </a:extLst>
          </p:cNvPr>
          <p:cNvSpPr/>
          <p:nvPr/>
        </p:nvSpPr>
        <p:spPr bwMode="auto">
          <a:xfrm rot="1800000">
            <a:off x="4013119" y="2135445"/>
            <a:ext cx="262895" cy="226634"/>
          </a:xfrm>
          <a:prstGeom prst="hexagon">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8271CCFF-3596-FF13-908E-815748B4DFF2}"/>
              </a:ext>
            </a:extLst>
          </p:cNvPr>
          <p:cNvSpPr/>
          <p:nvPr/>
        </p:nvSpPr>
        <p:spPr bwMode="auto">
          <a:xfrm>
            <a:off x="2088813" y="1698261"/>
            <a:ext cx="98425" cy="98425"/>
          </a:xfrm>
          <a:prstGeom prst="ellipse">
            <a:avLst/>
          </a:prstGeom>
          <a:solidFill>
            <a:schemeClr val="tx1"/>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3" name="Oval 72">
            <a:extLst>
              <a:ext uri="{FF2B5EF4-FFF2-40B4-BE49-F238E27FC236}">
                <a16:creationId xmlns:a16="http://schemas.microsoft.com/office/drawing/2014/main" id="{232B97DD-C148-3A0E-82D0-6BCCC2B746BD}"/>
              </a:ext>
            </a:extLst>
          </p:cNvPr>
          <p:cNvSpPr/>
          <p:nvPr/>
        </p:nvSpPr>
        <p:spPr bwMode="auto">
          <a:xfrm>
            <a:off x="2001327" y="2046904"/>
            <a:ext cx="98425" cy="98425"/>
          </a:xfrm>
          <a:prstGeom prst="ellipse">
            <a:avLst/>
          </a:prstGeom>
          <a:solidFill>
            <a:schemeClr val="tx1"/>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4" name="Oval 73">
            <a:extLst>
              <a:ext uri="{FF2B5EF4-FFF2-40B4-BE49-F238E27FC236}">
                <a16:creationId xmlns:a16="http://schemas.microsoft.com/office/drawing/2014/main" id="{7EC9DC25-C5A5-873D-C4D2-213B201B7521}"/>
              </a:ext>
            </a:extLst>
          </p:cNvPr>
          <p:cNvSpPr/>
          <p:nvPr/>
        </p:nvSpPr>
        <p:spPr bwMode="auto">
          <a:xfrm>
            <a:off x="2234753" y="1881423"/>
            <a:ext cx="98425" cy="98425"/>
          </a:xfrm>
          <a:prstGeom prst="ellipse">
            <a:avLst/>
          </a:prstGeom>
          <a:solidFill>
            <a:schemeClr val="tx1"/>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5" name="Oval 74">
            <a:extLst>
              <a:ext uri="{FF2B5EF4-FFF2-40B4-BE49-F238E27FC236}">
                <a16:creationId xmlns:a16="http://schemas.microsoft.com/office/drawing/2014/main" id="{CF7BAC74-3D0F-DA4D-44B6-8E24D6DB3CEE}"/>
              </a:ext>
            </a:extLst>
          </p:cNvPr>
          <p:cNvSpPr/>
          <p:nvPr/>
        </p:nvSpPr>
        <p:spPr bwMode="auto">
          <a:xfrm>
            <a:off x="2375785" y="2078115"/>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6" name="Oval 75">
            <a:extLst>
              <a:ext uri="{FF2B5EF4-FFF2-40B4-BE49-F238E27FC236}">
                <a16:creationId xmlns:a16="http://schemas.microsoft.com/office/drawing/2014/main" id="{5BF2D560-DA17-A01D-7914-63EBD7BB0F6C}"/>
              </a:ext>
            </a:extLst>
          </p:cNvPr>
          <p:cNvSpPr/>
          <p:nvPr/>
        </p:nvSpPr>
        <p:spPr bwMode="auto">
          <a:xfrm>
            <a:off x="2375785" y="2154433"/>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a:t>
            </a:r>
          </a:p>
        </p:txBody>
      </p:sp>
      <p:sp>
        <p:nvSpPr>
          <p:cNvPr id="77" name="Oval 76">
            <a:extLst>
              <a:ext uri="{FF2B5EF4-FFF2-40B4-BE49-F238E27FC236}">
                <a16:creationId xmlns:a16="http://schemas.microsoft.com/office/drawing/2014/main" id="{6D73B494-0372-19D6-F0B1-61B11A380672}"/>
              </a:ext>
            </a:extLst>
          </p:cNvPr>
          <p:cNvSpPr/>
          <p:nvPr/>
        </p:nvSpPr>
        <p:spPr bwMode="auto">
          <a:xfrm>
            <a:off x="1990388" y="2339319"/>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a:t>
            </a:r>
          </a:p>
        </p:txBody>
      </p:sp>
      <p:sp>
        <p:nvSpPr>
          <p:cNvPr id="78" name="Oval 77">
            <a:extLst>
              <a:ext uri="{FF2B5EF4-FFF2-40B4-BE49-F238E27FC236}">
                <a16:creationId xmlns:a16="http://schemas.microsoft.com/office/drawing/2014/main" id="{E8FAADFA-17FC-5407-BDDD-2F747422481B}"/>
              </a:ext>
            </a:extLst>
          </p:cNvPr>
          <p:cNvSpPr/>
          <p:nvPr/>
        </p:nvSpPr>
        <p:spPr bwMode="auto">
          <a:xfrm>
            <a:off x="2075666" y="2339319"/>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9" name="Oval 78">
            <a:extLst>
              <a:ext uri="{FF2B5EF4-FFF2-40B4-BE49-F238E27FC236}">
                <a16:creationId xmlns:a16="http://schemas.microsoft.com/office/drawing/2014/main" id="{28701A63-F80E-0FC3-1AE2-CC7A402D8ABF}"/>
              </a:ext>
            </a:extLst>
          </p:cNvPr>
          <p:cNvSpPr/>
          <p:nvPr/>
        </p:nvSpPr>
        <p:spPr bwMode="auto">
          <a:xfrm>
            <a:off x="2289933" y="2296815"/>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80" name="Oval 79">
            <a:extLst>
              <a:ext uri="{FF2B5EF4-FFF2-40B4-BE49-F238E27FC236}">
                <a16:creationId xmlns:a16="http://schemas.microsoft.com/office/drawing/2014/main" id="{022015E0-0D23-BB4B-AB5D-99747095A020}"/>
              </a:ext>
            </a:extLst>
          </p:cNvPr>
          <p:cNvSpPr/>
          <p:nvPr/>
        </p:nvSpPr>
        <p:spPr bwMode="auto">
          <a:xfrm>
            <a:off x="3014812" y="1574380"/>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82" name="Oval 81">
            <a:extLst>
              <a:ext uri="{FF2B5EF4-FFF2-40B4-BE49-F238E27FC236}">
                <a16:creationId xmlns:a16="http://schemas.microsoft.com/office/drawing/2014/main" id="{BA1DB4A0-5E15-7C71-64C9-37EDD8C3D4DF}"/>
              </a:ext>
            </a:extLst>
          </p:cNvPr>
          <p:cNvSpPr/>
          <p:nvPr/>
        </p:nvSpPr>
        <p:spPr bwMode="auto">
          <a:xfrm>
            <a:off x="3929854" y="1834708"/>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sp>
        <p:nvSpPr>
          <p:cNvPr id="83" name="Oval 82">
            <a:extLst>
              <a:ext uri="{FF2B5EF4-FFF2-40B4-BE49-F238E27FC236}">
                <a16:creationId xmlns:a16="http://schemas.microsoft.com/office/drawing/2014/main" id="{05E59E82-F280-9114-C64B-AB48A67E9AFB}"/>
              </a:ext>
            </a:extLst>
          </p:cNvPr>
          <p:cNvSpPr/>
          <p:nvPr/>
        </p:nvSpPr>
        <p:spPr bwMode="auto">
          <a:xfrm>
            <a:off x="4085828" y="1921983"/>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sp>
        <p:nvSpPr>
          <p:cNvPr id="84" name="Oval 83">
            <a:extLst>
              <a:ext uri="{FF2B5EF4-FFF2-40B4-BE49-F238E27FC236}">
                <a16:creationId xmlns:a16="http://schemas.microsoft.com/office/drawing/2014/main" id="{F58102AB-CB64-2D12-2EC2-2BB95ADABCE1}"/>
              </a:ext>
            </a:extLst>
          </p:cNvPr>
          <p:cNvSpPr/>
          <p:nvPr/>
        </p:nvSpPr>
        <p:spPr bwMode="auto">
          <a:xfrm>
            <a:off x="4206107" y="2118281"/>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a:t>
            </a:r>
          </a:p>
        </p:txBody>
      </p:sp>
      <p:sp>
        <p:nvSpPr>
          <p:cNvPr id="85" name="Oval 84">
            <a:extLst>
              <a:ext uri="{FF2B5EF4-FFF2-40B4-BE49-F238E27FC236}">
                <a16:creationId xmlns:a16="http://schemas.microsoft.com/office/drawing/2014/main" id="{881A962E-3A39-3C75-8B90-FD316B2E9D7C}"/>
              </a:ext>
            </a:extLst>
          </p:cNvPr>
          <p:cNvSpPr/>
          <p:nvPr/>
        </p:nvSpPr>
        <p:spPr bwMode="auto">
          <a:xfrm>
            <a:off x="4284345" y="2118281"/>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a:t>
            </a:r>
          </a:p>
        </p:txBody>
      </p:sp>
      <p:sp>
        <p:nvSpPr>
          <p:cNvPr id="86" name="Oval 85">
            <a:extLst>
              <a:ext uri="{FF2B5EF4-FFF2-40B4-BE49-F238E27FC236}">
                <a16:creationId xmlns:a16="http://schemas.microsoft.com/office/drawing/2014/main" id="{7EA84ED1-FE86-3CBF-5D19-3A712A787D8B}"/>
              </a:ext>
            </a:extLst>
          </p:cNvPr>
          <p:cNvSpPr/>
          <p:nvPr/>
        </p:nvSpPr>
        <p:spPr bwMode="auto">
          <a:xfrm>
            <a:off x="4347096" y="2335271"/>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sp>
        <p:nvSpPr>
          <p:cNvPr id="88" name="Oval 87">
            <a:extLst>
              <a:ext uri="{FF2B5EF4-FFF2-40B4-BE49-F238E27FC236}">
                <a16:creationId xmlns:a16="http://schemas.microsoft.com/office/drawing/2014/main" id="{24BC5C35-A7A6-9297-28A5-3974F3626E58}"/>
              </a:ext>
            </a:extLst>
          </p:cNvPr>
          <p:cNvSpPr/>
          <p:nvPr/>
        </p:nvSpPr>
        <p:spPr bwMode="auto">
          <a:xfrm>
            <a:off x="3699538" y="2257544"/>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cxnSp>
        <p:nvCxnSpPr>
          <p:cNvPr id="90" name="Straight Connector 89">
            <a:extLst>
              <a:ext uri="{FF2B5EF4-FFF2-40B4-BE49-F238E27FC236}">
                <a16:creationId xmlns:a16="http://schemas.microsoft.com/office/drawing/2014/main" id="{A4DC49FC-C4F8-ADC4-19BF-07A35CD8C402}"/>
              </a:ext>
            </a:extLst>
          </p:cNvPr>
          <p:cNvCxnSpPr>
            <a:stCxn id="63" idx="4"/>
            <a:endCxn id="68" idx="4"/>
          </p:cNvCxnSpPr>
          <p:nvPr/>
        </p:nvCxnSpPr>
        <p:spPr bwMode="auto">
          <a:xfrm flipH="1" flipV="1">
            <a:off x="2138026" y="1796686"/>
            <a:ext cx="6334" cy="90144"/>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26474BA-7D1A-F40C-F4AB-768E4B765F45}"/>
              </a:ext>
            </a:extLst>
          </p:cNvPr>
          <p:cNvCxnSpPr>
            <a:cxnSpLocks/>
            <a:endCxn id="63" idx="1"/>
          </p:cNvCxnSpPr>
          <p:nvPr/>
        </p:nvCxnSpPr>
        <p:spPr bwMode="auto">
          <a:xfrm flipH="1" flipV="1">
            <a:off x="2190146" y="2154487"/>
            <a:ext cx="14527" cy="158641"/>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BB3761C-CEA4-48C1-000F-69F8334CC77B}"/>
              </a:ext>
            </a:extLst>
          </p:cNvPr>
          <p:cNvCxnSpPr>
            <a:stCxn id="75" idx="7"/>
            <a:endCxn id="64" idx="2"/>
          </p:cNvCxnSpPr>
          <p:nvPr/>
        </p:nvCxnSpPr>
        <p:spPr bwMode="auto">
          <a:xfrm flipV="1">
            <a:off x="2459796" y="2030487"/>
            <a:ext cx="66289" cy="62042"/>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F6752F7-A0DA-A168-6307-C6B1EE7E4624}"/>
              </a:ext>
            </a:extLst>
          </p:cNvPr>
          <p:cNvCxnSpPr>
            <a:cxnSpLocks/>
            <a:endCxn id="63" idx="0"/>
          </p:cNvCxnSpPr>
          <p:nvPr/>
        </p:nvCxnSpPr>
        <p:spPr bwMode="auto">
          <a:xfrm flipH="1" flipV="1">
            <a:off x="2287598" y="2073530"/>
            <a:ext cx="86099" cy="33245"/>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03376103-0183-3B0A-2A42-D0E85C666BAE}"/>
              </a:ext>
            </a:extLst>
          </p:cNvPr>
          <p:cNvCxnSpPr>
            <a:cxnSpLocks/>
            <a:endCxn id="78" idx="7"/>
          </p:cNvCxnSpPr>
          <p:nvPr/>
        </p:nvCxnSpPr>
        <p:spPr bwMode="auto">
          <a:xfrm flipH="1">
            <a:off x="2159677" y="2302568"/>
            <a:ext cx="44978" cy="51165"/>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B05885E-8F62-1AEC-08F4-DBD5C7AF74B1}"/>
              </a:ext>
            </a:extLst>
          </p:cNvPr>
          <p:cNvCxnSpPr>
            <a:cxnSpLocks/>
            <a:endCxn id="65" idx="2"/>
          </p:cNvCxnSpPr>
          <p:nvPr/>
        </p:nvCxnSpPr>
        <p:spPr bwMode="auto">
          <a:xfrm flipV="1">
            <a:off x="2747814" y="1787437"/>
            <a:ext cx="94753" cy="91086"/>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C517D2B-D607-7273-67B7-08F76543FBEE}"/>
              </a:ext>
            </a:extLst>
          </p:cNvPr>
          <p:cNvCxnSpPr/>
          <p:nvPr/>
        </p:nvCxnSpPr>
        <p:spPr bwMode="auto">
          <a:xfrm flipV="1">
            <a:off x="3113237" y="1529119"/>
            <a:ext cx="66289" cy="62042"/>
          </a:xfrm>
          <a:prstGeom prst="line">
            <a:avLst/>
          </a:prstGeom>
          <a:noFill/>
          <a:ln w="19050"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7ACAA95-815F-7240-9246-8CB19C5B9FB7}"/>
              </a:ext>
            </a:extLst>
          </p:cNvPr>
          <p:cNvCxnSpPr>
            <a:cxnSpLocks/>
            <a:endCxn id="79" idx="2"/>
          </p:cNvCxnSpPr>
          <p:nvPr/>
        </p:nvCxnSpPr>
        <p:spPr bwMode="auto">
          <a:xfrm>
            <a:off x="2204326" y="2305329"/>
            <a:ext cx="85607" cy="40699"/>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8F32AD5-4D6E-92B9-1E69-D2032E390902}"/>
              </a:ext>
            </a:extLst>
          </p:cNvPr>
          <p:cNvCxnSpPr>
            <a:cxnSpLocks/>
          </p:cNvCxnSpPr>
          <p:nvPr/>
        </p:nvCxnSpPr>
        <p:spPr bwMode="auto">
          <a:xfrm>
            <a:off x="2204326" y="2272467"/>
            <a:ext cx="85607" cy="40699"/>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50D3F6B-7C53-CE5F-6FB2-C023F430A040}"/>
              </a:ext>
            </a:extLst>
          </p:cNvPr>
          <p:cNvCxnSpPr>
            <a:cxnSpLocks/>
          </p:cNvCxnSpPr>
          <p:nvPr/>
        </p:nvCxnSpPr>
        <p:spPr bwMode="auto">
          <a:xfrm flipV="1">
            <a:off x="2074070" y="1914076"/>
            <a:ext cx="85607" cy="68110"/>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40612AF-5E0C-6606-B3F6-838D430A3FDD}"/>
              </a:ext>
            </a:extLst>
          </p:cNvPr>
          <p:cNvCxnSpPr>
            <a:cxnSpLocks/>
          </p:cNvCxnSpPr>
          <p:nvPr/>
        </p:nvCxnSpPr>
        <p:spPr bwMode="auto">
          <a:xfrm>
            <a:off x="2249783" y="1963345"/>
            <a:ext cx="0" cy="110185"/>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8EF7233-9A14-E9BC-E35F-E680056642F6}"/>
              </a:ext>
            </a:extLst>
          </p:cNvPr>
          <p:cNvCxnSpPr>
            <a:cxnSpLocks/>
          </p:cNvCxnSpPr>
          <p:nvPr/>
        </p:nvCxnSpPr>
        <p:spPr bwMode="auto">
          <a:xfrm>
            <a:off x="2098542" y="2083286"/>
            <a:ext cx="81429" cy="31951"/>
          </a:xfrm>
          <a:prstGeom prst="line">
            <a:avLst/>
          </a:prstGeom>
          <a:noFill/>
          <a:ln w="19050" cap="flat" cmpd="sng" algn="ctr">
            <a:solidFill>
              <a:schemeClr val="accent1"/>
            </a:solidFill>
            <a:prstDash val="solid"/>
            <a:round/>
            <a:headEnd type="none" w="med" len="med"/>
            <a:tailEnd type="none" w="med" len="med"/>
          </a:ln>
          <a:effectLst/>
        </p:spPr>
      </p:cxnSp>
      <p:grpSp>
        <p:nvGrpSpPr>
          <p:cNvPr id="121" name="Group 120">
            <a:extLst>
              <a:ext uri="{FF2B5EF4-FFF2-40B4-BE49-F238E27FC236}">
                <a16:creationId xmlns:a16="http://schemas.microsoft.com/office/drawing/2014/main" id="{EB6A21D5-52DE-DF82-89FB-65E77D66DA70}"/>
              </a:ext>
            </a:extLst>
          </p:cNvPr>
          <p:cNvGrpSpPr/>
          <p:nvPr/>
        </p:nvGrpSpPr>
        <p:grpSpPr>
          <a:xfrm rot="3600000">
            <a:off x="2555454" y="1857724"/>
            <a:ext cx="214766" cy="197303"/>
            <a:chOff x="2544335" y="1829925"/>
            <a:chExt cx="214766" cy="197303"/>
          </a:xfrm>
        </p:grpSpPr>
        <p:cxnSp>
          <p:nvCxnSpPr>
            <p:cNvPr id="118" name="Straight Connector 117">
              <a:extLst>
                <a:ext uri="{FF2B5EF4-FFF2-40B4-BE49-F238E27FC236}">
                  <a16:creationId xmlns:a16="http://schemas.microsoft.com/office/drawing/2014/main" id="{FD46D56A-F5A8-1A18-99D9-CDAB02B28159}"/>
                </a:ext>
              </a:extLst>
            </p:cNvPr>
            <p:cNvCxnSpPr>
              <a:cxnSpLocks/>
            </p:cNvCxnSpPr>
            <p:nvPr/>
          </p:nvCxnSpPr>
          <p:spPr bwMode="auto">
            <a:xfrm rot="18000000">
              <a:off x="2540356" y="1858953"/>
              <a:ext cx="110091" cy="52036"/>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54B0AC9-0EAF-E8FB-C6D4-57738DF32062}"/>
                </a:ext>
              </a:extLst>
            </p:cNvPr>
            <p:cNvCxnSpPr>
              <a:cxnSpLocks/>
            </p:cNvCxnSpPr>
            <p:nvPr/>
          </p:nvCxnSpPr>
          <p:spPr bwMode="auto">
            <a:xfrm rot="18000000" flipH="1">
              <a:off x="2685784" y="1911514"/>
              <a:ext cx="81432" cy="65202"/>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DFBBB67-EDA2-1375-AA63-86520AEA8E2F}"/>
                </a:ext>
              </a:extLst>
            </p:cNvPr>
            <p:cNvCxnSpPr>
              <a:cxnSpLocks/>
            </p:cNvCxnSpPr>
            <p:nvPr/>
          </p:nvCxnSpPr>
          <p:spPr bwMode="auto">
            <a:xfrm rot="18000000">
              <a:off x="2599606" y="1968766"/>
              <a:ext cx="3191" cy="113734"/>
            </a:xfrm>
            <a:prstGeom prst="line">
              <a:avLst/>
            </a:prstGeom>
            <a:noFill/>
            <a:ln w="19050" cap="flat" cmpd="sng" algn="ctr">
              <a:solidFill>
                <a:schemeClr val="accent1"/>
              </a:solidFill>
              <a:prstDash val="solid"/>
              <a:round/>
              <a:headEnd type="none" w="med" len="med"/>
              <a:tailEnd type="none" w="med" len="med"/>
            </a:ln>
            <a:effectLst/>
          </p:spPr>
        </p:cxnSp>
      </p:grpSp>
      <p:sp>
        <p:nvSpPr>
          <p:cNvPr id="125" name="TextBox 124">
            <a:extLst>
              <a:ext uri="{FF2B5EF4-FFF2-40B4-BE49-F238E27FC236}">
                <a16:creationId xmlns:a16="http://schemas.microsoft.com/office/drawing/2014/main" id="{39BBE0F9-806E-3E3C-BFF0-1EC86CFB006E}"/>
              </a:ext>
            </a:extLst>
          </p:cNvPr>
          <p:cNvSpPr txBox="1"/>
          <p:nvPr/>
        </p:nvSpPr>
        <p:spPr bwMode="auto">
          <a:xfrm>
            <a:off x="1006439" y="1306574"/>
            <a:ext cx="994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NX-2127</a:t>
            </a:r>
          </a:p>
        </p:txBody>
      </p:sp>
      <p:sp>
        <p:nvSpPr>
          <p:cNvPr id="126" name="TextBox 125">
            <a:extLst>
              <a:ext uri="{FF2B5EF4-FFF2-40B4-BE49-F238E27FC236}">
                <a16:creationId xmlns:a16="http://schemas.microsoft.com/office/drawing/2014/main" id="{E1ABFF11-0BB5-9F40-FFB7-45D09665F64D}"/>
              </a:ext>
            </a:extLst>
          </p:cNvPr>
          <p:cNvSpPr txBox="1"/>
          <p:nvPr/>
        </p:nvSpPr>
        <p:spPr bwMode="auto">
          <a:xfrm>
            <a:off x="1591145" y="2471778"/>
            <a:ext cx="1226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binder</a:t>
            </a:r>
          </a:p>
        </p:txBody>
      </p:sp>
      <p:sp>
        <p:nvSpPr>
          <p:cNvPr id="127" name="TextBox 126">
            <a:extLst>
              <a:ext uri="{FF2B5EF4-FFF2-40B4-BE49-F238E27FC236}">
                <a16:creationId xmlns:a16="http://schemas.microsoft.com/office/drawing/2014/main" id="{6DDDFC51-2A62-73E7-CD96-E5DFC6E20FE3}"/>
              </a:ext>
            </a:extLst>
          </p:cNvPr>
          <p:cNvSpPr txBox="1"/>
          <p:nvPr/>
        </p:nvSpPr>
        <p:spPr bwMode="auto">
          <a:xfrm>
            <a:off x="2846312" y="2346248"/>
            <a:ext cx="19321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Cereblon ubiquitin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ligase binder</a:t>
            </a:r>
          </a:p>
        </p:txBody>
      </p:sp>
      <p:grpSp>
        <p:nvGrpSpPr>
          <p:cNvPr id="131" name="Group 130">
            <a:extLst>
              <a:ext uri="{FF2B5EF4-FFF2-40B4-BE49-F238E27FC236}">
                <a16:creationId xmlns:a16="http://schemas.microsoft.com/office/drawing/2014/main" id="{97C79857-B5FF-9E2D-9385-D1A0CEEC3C66}"/>
              </a:ext>
            </a:extLst>
          </p:cNvPr>
          <p:cNvGrpSpPr/>
          <p:nvPr/>
        </p:nvGrpSpPr>
        <p:grpSpPr>
          <a:xfrm>
            <a:off x="4123770" y="2015907"/>
            <a:ext cx="28812" cy="103459"/>
            <a:chOff x="4255319" y="1267900"/>
            <a:chExt cx="28812" cy="125185"/>
          </a:xfrm>
        </p:grpSpPr>
        <p:cxnSp>
          <p:nvCxnSpPr>
            <p:cNvPr id="129" name="Straight Connector 128">
              <a:extLst>
                <a:ext uri="{FF2B5EF4-FFF2-40B4-BE49-F238E27FC236}">
                  <a16:creationId xmlns:a16="http://schemas.microsoft.com/office/drawing/2014/main" id="{44D220D5-5021-7AB0-E81E-94948161F628}"/>
                </a:ext>
              </a:extLst>
            </p:cNvPr>
            <p:cNvCxnSpPr/>
            <p:nvPr/>
          </p:nvCxnSpPr>
          <p:spPr bwMode="auto">
            <a:xfrm>
              <a:off x="4255319" y="1267900"/>
              <a:ext cx="0" cy="125185"/>
            </a:xfrm>
            <a:prstGeom prst="line">
              <a:avLst/>
            </a:prstGeom>
            <a:noFill/>
            <a:ln w="1905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87C3487-7635-4ECE-F6F0-9D555B37904D}"/>
                </a:ext>
              </a:extLst>
            </p:cNvPr>
            <p:cNvCxnSpPr/>
            <p:nvPr/>
          </p:nvCxnSpPr>
          <p:spPr bwMode="auto">
            <a:xfrm>
              <a:off x="4284131" y="1267900"/>
              <a:ext cx="0" cy="12518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3610EBB8-5C33-AC16-91EA-72E661F6824D}"/>
              </a:ext>
            </a:extLst>
          </p:cNvPr>
          <p:cNvGrpSpPr/>
          <p:nvPr/>
        </p:nvGrpSpPr>
        <p:grpSpPr>
          <a:xfrm rot="7208442">
            <a:off x="4286769" y="2283448"/>
            <a:ext cx="28812" cy="103459"/>
            <a:chOff x="4255319" y="1267900"/>
            <a:chExt cx="28812" cy="125185"/>
          </a:xfrm>
        </p:grpSpPr>
        <p:cxnSp>
          <p:nvCxnSpPr>
            <p:cNvPr id="133" name="Straight Connector 132">
              <a:extLst>
                <a:ext uri="{FF2B5EF4-FFF2-40B4-BE49-F238E27FC236}">
                  <a16:creationId xmlns:a16="http://schemas.microsoft.com/office/drawing/2014/main" id="{1E94580D-2D57-A623-8014-E11206DC94CA}"/>
                </a:ext>
              </a:extLst>
            </p:cNvPr>
            <p:cNvCxnSpPr/>
            <p:nvPr/>
          </p:nvCxnSpPr>
          <p:spPr bwMode="auto">
            <a:xfrm>
              <a:off x="4255319" y="1267900"/>
              <a:ext cx="0" cy="125185"/>
            </a:xfrm>
            <a:prstGeom prst="line">
              <a:avLst/>
            </a:prstGeom>
            <a:noFill/>
            <a:ln w="19050"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1B5876C-1AD1-A817-7C26-C0F527079E5F}"/>
                </a:ext>
              </a:extLst>
            </p:cNvPr>
            <p:cNvCxnSpPr/>
            <p:nvPr/>
          </p:nvCxnSpPr>
          <p:spPr bwMode="auto">
            <a:xfrm>
              <a:off x="4284131" y="1267900"/>
              <a:ext cx="0" cy="12518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A4FD1437-58DA-A691-1985-3CAEF0553D94}"/>
              </a:ext>
            </a:extLst>
          </p:cNvPr>
          <p:cNvGrpSpPr/>
          <p:nvPr/>
        </p:nvGrpSpPr>
        <p:grpSpPr>
          <a:xfrm rot="2767829">
            <a:off x="3895961" y="1906920"/>
            <a:ext cx="28812" cy="103459"/>
            <a:chOff x="4255319" y="1267900"/>
            <a:chExt cx="28812" cy="125185"/>
          </a:xfrm>
        </p:grpSpPr>
        <p:cxnSp>
          <p:nvCxnSpPr>
            <p:cNvPr id="136" name="Straight Connector 135">
              <a:extLst>
                <a:ext uri="{FF2B5EF4-FFF2-40B4-BE49-F238E27FC236}">
                  <a16:creationId xmlns:a16="http://schemas.microsoft.com/office/drawing/2014/main" id="{D5F100E7-F72C-F7FC-E960-79E4DD03319D}"/>
                </a:ext>
              </a:extLst>
            </p:cNvPr>
            <p:cNvCxnSpPr/>
            <p:nvPr/>
          </p:nvCxnSpPr>
          <p:spPr bwMode="auto">
            <a:xfrm>
              <a:off x="4255319" y="1267900"/>
              <a:ext cx="0" cy="125185"/>
            </a:xfrm>
            <a:prstGeom prst="line">
              <a:avLst/>
            </a:prstGeom>
            <a:noFill/>
            <a:ln w="19050"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7782EC7-A0C2-982C-8985-ACEB0E1852AE}"/>
                </a:ext>
              </a:extLst>
            </p:cNvPr>
            <p:cNvCxnSpPr/>
            <p:nvPr/>
          </p:nvCxnSpPr>
          <p:spPr bwMode="auto">
            <a:xfrm>
              <a:off x="4284131" y="1267900"/>
              <a:ext cx="0" cy="12518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A4D97007-8F02-6717-5568-F59EF5ED977D}"/>
              </a:ext>
            </a:extLst>
          </p:cNvPr>
          <p:cNvGrpSpPr/>
          <p:nvPr/>
        </p:nvGrpSpPr>
        <p:grpSpPr>
          <a:xfrm rot="11261799">
            <a:off x="3751051" y="2165134"/>
            <a:ext cx="28812" cy="103459"/>
            <a:chOff x="4255319" y="1267900"/>
            <a:chExt cx="28812" cy="125185"/>
          </a:xfrm>
        </p:grpSpPr>
        <p:cxnSp>
          <p:nvCxnSpPr>
            <p:cNvPr id="139" name="Straight Connector 138">
              <a:extLst>
                <a:ext uri="{FF2B5EF4-FFF2-40B4-BE49-F238E27FC236}">
                  <a16:creationId xmlns:a16="http://schemas.microsoft.com/office/drawing/2014/main" id="{49A88E3B-61FF-3D96-EA78-826249887774}"/>
                </a:ext>
              </a:extLst>
            </p:cNvPr>
            <p:cNvCxnSpPr/>
            <p:nvPr/>
          </p:nvCxnSpPr>
          <p:spPr bwMode="auto">
            <a:xfrm>
              <a:off x="4255319" y="1267900"/>
              <a:ext cx="0" cy="125185"/>
            </a:xfrm>
            <a:prstGeom prst="line">
              <a:avLst/>
            </a:prstGeom>
            <a:noFill/>
            <a:ln w="1905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79ACDE9-3C55-4593-BBF3-B8514E821BA2}"/>
                </a:ext>
              </a:extLst>
            </p:cNvPr>
            <p:cNvCxnSpPr/>
            <p:nvPr/>
          </p:nvCxnSpPr>
          <p:spPr bwMode="auto">
            <a:xfrm>
              <a:off x="4284131" y="1267900"/>
              <a:ext cx="0" cy="125185"/>
            </a:xfrm>
            <a:prstGeom prst="line">
              <a:avLst/>
            </a:prstGeom>
            <a:noFill/>
            <a:ln w="19050" cap="flat" cmpd="sng" algn="ctr">
              <a:solidFill>
                <a:schemeClr val="accent3"/>
              </a:solidFill>
              <a:prstDash val="solid"/>
              <a:round/>
              <a:headEnd type="none" w="med" len="med"/>
              <a:tailEnd type="none" w="med" len="med"/>
            </a:ln>
            <a:effectLst/>
          </p:spPr>
        </p:cxnSp>
      </p:grpSp>
      <p:sp>
        <p:nvSpPr>
          <p:cNvPr id="141" name="Regular Pentagon 140">
            <a:extLst>
              <a:ext uri="{FF2B5EF4-FFF2-40B4-BE49-F238E27FC236}">
                <a16:creationId xmlns:a16="http://schemas.microsoft.com/office/drawing/2014/main" id="{2906F8B4-ABE6-0AB9-65E5-C674A7F674F1}"/>
              </a:ext>
            </a:extLst>
          </p:cNvPr>
          <p:cNvSpPr/>
          <p:nvPr/>
        </p:nvSpPr>
        <p:spPr bwMode="auto">
          <a:xfrm>
            <a:off x="3297393" y="1516769"/>
            <a:ext cx="216485" cy="206176"/>
          </a:xfrm>
          <a:prstGeom prst="pent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891D9605-84E2-B79E-64EF-ED3D7CB3BC98}"/>
              </a:ext>
            </a:extLst>
          </p:cNvPr>
          <p:cNvSpPr/>
          <p:nvPr/>
        </p:nvSpPr>
        <p:spPr bwMode="auto">
          <a:xfrm>
            <a:off x="3420195" y="1675541"/>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cxnSp>
        <p:nvCxnSpPr>
          <p:cNvPr id="143" name="Straight Connector 142">
            <a:extLst>
              <a:ext uri="{FF2B5EF4-FFF2-40B4-BE49-F238E27FC236}">
                <a16:creationId xmlns:a16="http://schemas.microsoft.com/office/drawing/2014/main" id="{8C410D83-E805-BD1E-D1B5-F8AEAB61C40B}"/>
              </a:ext>
            </a:extLst>
          </p:cNvPr>
          <p:cNvCxnSpPr>
            <a:endCxn id="141" idx="1"/>
          </p:cNvCxnSpPr>
          <p:nvPr/>
        </p:nvCxnSpPr>
        <p:spPr bwMode="auto">
          <a:xfrm>
            <a:off x="3165421" y="1537626"/>
            <a:ext cx="131972" cy="57895"/>
          </a:xfrm>
          <a:prstGeom prst="line">
            <a:avLst/>
          </a:prstGeom>
          <a:noFill/>
          <a:ln w="19050"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C5CDFD3-BBDB-27AD-CDE7-F27397892106}"/>
              </a:ext>
            </a:extLst>
          </p:cNvPr>
          <p:cNvCxnSpPr>
            <a:stCxn id="66" idx="3"/>
          </p:cNvCxnSpPr>
          <p:nvPr/>
        </p:nvCxnSpPr>
        <p:spPr bwMode="auto">
          <a:xfrm flipH="1" flipV="1">
            <a:off x="3500459" y="1773420"/>
            <a:ext cx="47905" cy="70390"/>
          </a:xfrm>
          <a:prstGeom prst="line">
            <a:avLst/>
          </a:prstGeom>
          <a:noFill/>
          <a:ln w="19050" cap="flat" cmpd="sng" algn="ctr">
            <a:solidFill>
              <a:schemeClr val="accent3"/>
            </a:solidFill>
            <a:prstDash val="solid"/>
            <a:round/>
            <a:headEnd type="none" w="med" len="med"/>
            <a:tailEnd type="none" w="med" len="med"/>
          </a:ln>
          <a:effectLst/>
        </p:spPr>
      </p:cxnSp>
      <p:sp>
        <p:nvSpPr>
          <p:cNvPr id="146" name="Regular Pentagon 145">
            <a:extLst>
              <a:ext uri="{FF2B5EF4-FFF2-40B4-BE49-F238E27FC236}">
                <a16:creationId xmlns:a16="http://schemas.microsoft.com/office/drawing/2014/main" id="{25CDB14C-8D54-0173-5C70-660DD7BE0D04}"/>
              </a:ext>
            </a:extLst>
          </p:cNvPr>
          <p:cNvSpPr/>
          <p:nvPr/>
        </p:nvSpPr>
        <p:spPr bwMode="auto">
          <a:xfrm rot="2907284">
            <a:off x="3698180" y="1955922"/>
            <a:ext cx="216485" cy="206176"/>
          </a:xfrm>
          <a:prstGeom prst="pentagon">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Oval 86">
            <a:extLst>
              <a:ext uri="{FF2B5EF4-FFF2-40B4-BE49-F238E27FC236}">
                <a16:creationId xmlns:a16="http://schemas.microsoft.com/office/drawing/2014/main" id="{B4DB7BF2-C799-8635-1206-CBDA9F7F1CD2}"/>
              </a:ext>
            </a:extLst>
          </p:cNvPr>
          <p:cNvSpPr/>
          <p:nvPr/>
        </p:nvSpPr>
        <p:spPr bwMode="auto">
          <a:xfrm>
            <a:off x="3857099" y="2067736"/>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a:t>
            </a:r>
          </a:p>
        </p:txBody>
      </p:sp>
      <p:sp>
        <p:nvSpPr>
          <p:cNvPr id="149" name="Rectangle 148">
            <a:extLst>
              <a:ext uri="{FF2B5EF4-FFF2-40B4-BE49-F238E27FC236}">
                <a16:creationId xmlns:a16="http://schemas.microsoft.com/office/drawing/2014/main" id="{0C7628AA-D900-D8F6-0326-1D1188251E63}"/>
              </a:ext>
            </a:extLst>
          </p:cNvPr>
          <p:cNvSpPr/>
          <p:nvPr/>
        </p:nvSpPr>
        <p:spPr bwMode="auto">
          <a:xfrm>
            <a:off x="913299" y="2875972"/>
            <a:ext cx="1369078" cy="603828"/>
          </a:xfrm>
          <a:prstGeom prst="rect">
            <a:avLst/>
          </a:prstGeom>
          <a:solidFill>
            <a:schemeClr val="accent5"/>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Kinase proficient</a:t>
            </a:r>
          </a:p>
        </p:txBody>
      </p:sp>
      <p:sp>
        <p:nvSpPr>
          <p:cNvPr id="150" name="Rectangle 149">
            <a:extLst>
              <a:ext uri="{FF2B5EF4-FFF2-40B4-BE49-F238E27FC236}">
                <a16:creationId xmlns:a16="http://schemas.microsoft.com/office/drawing/2014/main" id="{9A6C5341-6691-7047-F849-256695F589F7}"/>
              </a:ext>
            </a:extLst>
          </p:cNvPr>
          <p:cNvSpPr/>
          <p:nvPr/>
        </p:nvSpPr>
        <p:spPr bwMode="auto">
          <a:xfrm>
            <a:off x="913299" y="3496638"/>
            <a:ext cx="1369078" cy="603828"/>
          </a:xfrm>
          <a:prstGeom prst="rect">
            <a:avLst/>
          </a:prstGeom>
          <a:solidFill>
            <a:schemeClr val="accent2"/>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Kinase impaired</a:t>
            </a:r>
          </a:p>
        </p:txBody>
      </p:sp>
      <p:sp>
        <p:nvSpPr>
          <p:cNvPr id="151" name="Freeform 150">
            <a:extLst>
              <a:ext uri="{FF2B5EF4-FFF2-40B4-BE49-F238E27FC236}">
                <a16:creationId xmlns:a16="http://schemas.microsoft.com/office/drawing/2014/main" id="{0769A5F5-5350-4D8D-4296-9B09239B9F6E}"/>
              </a:ext>
            </a:extLst>
          </p:cNvPr>
          <p:cNvSpPr/>
          <p:nvPr/>
        </p:nvSpPr>
        <p:spPr bwMode="auto">
          <a:xfrm>
            <a:off x="2306848" y="3060691"/>
            <a:ext cx="1124252" cy="866804"/>
          </a:xfrm>
          <a:custGeom>
            <a:avLst/>
            <a:gdLst>
              <a:gd name="connsiteX0" fmla="*/ 876457 w 894431"/>
              <a:gd name="connsiteY0" fmla="*/ 667314 h 823261"/>
              <a:gd name="connsiteX1" fmla="*/ 762157 w 894431"/>
              <a:gd name="connsiteY1" fmla="*/ 778439 h 823261"/>
              <a:gd name="connsiteX2" fmla="*/ 533557 w 894431"/>
              <a:gd name="connsiteY2" fmla="*/ 822889 h 823261"/>
              <a:gd name="connsiteX3" fmla="*/ 304957 w 894431"/>
              <a:gd name="connsiteY3" fmla="*/ 794314 h 823261"/>
              <a:gd name="connsiteX4" fmla="*/ 136682 w 894431"/>
              <a:gd name="connsiteY4" fmla="*/ 705414 h 823261"/>
              <a:gd name="connsiteX5" fmla="*/ 35082 w 894431"/>
              <a:gd name="connsiteY5" fmla="*/ 584764 h 823261"/>
              <a:gd name="connsiteX6" fmla="*/ 157 w 894431"/>
              <a:gd name="connsiteY6" fmla="*/ 432364 h 823261"/>
              <a:gd name="connsiteX7" fmla="*/ 28732 w 894431"/>
              <a:gd name="connsiteY7" fmla="*/ 283139 h 823261"/>
              <a:gd name="connsiteX8" fmla="*/ 155732 w 894431"/>
              <a:gd name="connsiteY8" fmla="*/ 130739 h 823261"/>
              <a:gd name="connsiteX9" fmla="*/ 397032 w 894431"/>
              <a:gd name="connsiteY9" fmla="*/ 25964 h 823261"/>
              <a:gd name="connsiteX10" fmla="*/ 631982 w 894431"/>
              <a:gd name="connsiteY10" fmla="*/ 564 h 823261"/>
              <a:gd name="connsiteX11" fmla="*/ 828832 w 894431"/>
              <a:gd name="connsiteY11" fmla="*/ 41839 h 823261"/>
              <a:gd name="connsiteX12" fmla="*/ 892332 w 894431"/>
              <a:gd name="connsiteY12" fmla="*/ 140264 h 823261"/>
              <a:gd name="connsiteX13" fmla="*/ 765332 w 894431"/>
              <a:gd name="connsiteY13" fmla="*/ 264089 h 823261"/>
              <a:gd name="connsiteX14" fmla="*/ 689132 w 894431"/>
              <a:gd name="connsiteY14" fmla="*/ 349814 h 823261"/>
              <a:gd name="connsiteX15" fmla="*/ 705007 w 894431"/>
              <a:gd name="connsiteY15" fmla="*/ 460939 h 823261"/>
              <a:gd name="connsiteX16" fmla="*/ 832007 w 894431"/>
              <a:gd name="connsiteY16" fmla="*/ 553014 h 823261"/>
              <a:gd name="connsiteX17" fmla="*/ 876457 w 894431"/>
              <a:gd name="connsiteY17" fmla="*/ 667314 h 823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94431" h="823261">
                <a:moveTo>
                  <a:pt x="876457" y="667314"/>
                </a:moveTo>
                <a:cubicBezTo>
                  <a:pt x="864815" y="704885"/>
                  <a:pt x="819307" y="752510"/>
                  <a:pt x="762157" y="778439"/>
                </a:cubicBezTo>
                <a:cubicBezTo>
                  <a:pt x="705007" y="804368"/>
                  <a:pt x="609757" y="820243"/>
                  <a:pt x="533557" y="822889"/>
                </a:cubicBezTo>
                <a:cubicBezTo>
                  <a:pt x="457357" y="825535"/>
                  <a:pt x="371103" y="813893"/>
                  <a:pt x="304957" y="794314"/>
                </a:cubicBezTo>
                <a:cubicBezTo>
                  <a:pt x="238811" y="774735"/>
                  <a:pt x="181661" y="740339"/>
                  <a:pt x="136682" y="705414"/>
                </a:cubicBezTo>
                <a:cubicBezTo>
                  <a:pt x="91703" y="670489"/>
                  <a:pt x="57836" y="630272"/>
                  <a:pt x="35082" y="584764"/>
                </a:cubicBezTo>
                <a:cubicBezTo>
                  <a:pt x="12328" y="539256"/>
                  <a:pt x="1215" y="482635"/>
                  <a:pt x="157" y="432364"/>
                </a:cubicBezTo>
                <a:cubicBezTo>
                  <a:pt x="-901" y="382093"/>
                  <a:pt x="2803" y="333410"/>
                  <a:pt x="28732" y="283139"/>
                </a:cubicBezTo>
                <a:cubicBezTo>
                  <a:pt x="54661" y="232868"/>
                  <a:pt x="94349" y="173601"/>
                  <a:pt x="155732" y="130739"/>
                </a:cubicBezTo>
                <a:cubicBezTo>
                  <a:pt x="217115" y="87877"/>
                  <a:pt x="317657" y="47660"/>
                  <a:pt x="397032" y="25964"/>
                </a:cubicBezTo>
                <a:cubicBezTo>
                  <a:pt x="476407" y="4268"/>
                  <a:pt x="560015" y="-2082"/>
                  <a:pt x="631982" y="564"/>
                </a:cubicBezTo>
                <a:cubicBezTo>
                  <a:pt x="703949" y="3210"/>
                  <a:pt x="785440" y="18556"/>
                  <a:pt x="828832" y="41839"/>
                </a:cubicBezTo>
                <a:cubicBezTo>
                  <a:pt x="872224" y="65122"/>
                  <a:pt x="902915" y="103222"/>
                  <a:pt x="892332" y="140264"/>
                </a:cubicBezTo>
                <a:cubicBezTo>
                  <a:pt x="881749" y="177306"/>
                  <a:pt x="799199" y="229164"/>
                  <a:pt x="765332" y="264089"/>
                </a:cubicBezTo>
                <a:cubicBezTo>
                  <a:pt x="731465" y="299014"/>
                  <a:pt x="699186" y="317006"/>
                  <a:pt x="689132" y="349814"/>
                </a:cubicBezTo>
                <a:cubicBezTo>
                  <a:pt x="679078" y="382622"/>
                  <a:pt x="681195" y="427072"/>
                  <a:pt x="705007" y="460939"/>
                </a:cubicBezTo>
                <a:cubicBezTo>
                  <a:pt x="728819" y="494806"/>
                  <a:pt x="802374" y="526556"/>
                  <a:pt x="832007" y="553014"/>
                </a:cubicBezTo>
                <a:cubicBezTo>
                  <a:pt x="861640" y="579472"/>
                  <a:pt x="888099" y="629743"/>
                  <a:pt x="876457" y="667314"/>
                </a:cubicBezTo>
                <a:close/>
              </a:path>
            </a:pathLst>
          </a:custGeom>
          <a:solidFill>
            <a:schemeClr val="accent2"/>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WT or mutant BTK</a:t>
            </a:r>
          </a:p>
        </p:txBody>
      </p:sp>
      <p:sp>
        <p:nvSpPr>
          <p:cNvPr id="152" name="Freeform 151">
            <a:extLst>
              <a:ext uri="{FF2B5EF4-FFF2-40B4-BE49-F238E27FC236}">
                <a16:creationId xmlns:a16="http://schemas.microsoft.com/office/drawing/2014/main" id="{36894A79-4902-D08C-D568-2306E9EF4D36}"/>
              </a:ext>
            </a:extLst>
          </p:cNvPr>
          <p:cNvSpPr/>
          <p:nvPr/>
        </p:nvSpPr>
        <p:spPr bwMode="auto">
          <a:xfrm flipH="1">
            <a:off x="3454361" y="3063999"/>
            <a:ext cx="1143122" cy="866804"/>
          </a:xfrm>
          <a:custGeom>
            <a:avLst/>
            <a:gdLst>
              <a:gd name="connsiteX0" fmla="*/ 876457 w 894431"/>
              <a:gd name="connsiteY0" fmla="*/ 667314 h 823261"/>
              <a:gd name="connsiteX1" fmla="*/ 762157 w 894431"/>
              <a:gd name="connsiteY1" fmla="*/ 778439 h 823261"/>
              <a:gd name="connsiteX2" fmla="*/ 533557 w 894431"/>
              <a:gd name="connsiteY2" fmla="*/ 822889 h 823261"/>
              <a:gd name="connsiteX3" fmla="*/ 304957 w 894431"/>
              <a:gd name="connsiteY3" fmla="*/ 794314 h 823261"/>
              <a:gd name="connsiteX4" fmla="*/ 136682 w 894431"/>
              <a:gd name="connsiteY4" fmla="*/ 705414 h 823261"/>
              <a:gd name="connsiteX5" fmla="*/ 35082 w 894431"/>
              <a:gd name="connsiteY5" fmla="*/ 584764 h 823261"/>
              <a:gd name="connsiteX6" fmla="*/ 157 w 894431"/>
              <a:gd name="connsiteY6" fmla="*/ 432364 h 823261"/>
              <a:gd name="connsiteX7" fmla="*/ 28732 w 894431"/>
              <a:gd name="connsiteY7" fmla="*/ 283139 h 823261"/>
              <a:gd name="connsiteX8" fmla="*/ 155732 w 894431"/>
              <a:gd name="connsiteY8" fmla="*/ 130739 h 823261"/>
              <a:gd name="connsiteX9" fmla="*/ 397032 w 894431"/>
              <a:gd name="connsiteY9" fmla="*/ 25964 h 823261"/>
              <a:gd name="connsiteX10" fmla="*/ 631982 w 894431"/>
              <a:gd name="connsiteY10" fmla="*/ 564 h 823261"/>
              <a:gd name="connsiteX11" fmla="*/ 828832 w 894431"/>
              <a:gd name="connsiteY11" fmla="*/ 41839 h 823261"/>
              <a:gd name="connsiteX12" fmla="*/ 892332 w 894431"/>
              <a:gd name="connsiteY12" fmla="*/ 140264 h 823261"/>
              <a:gd name="connsiteX13" fmla="*/ 765332 w 894431"/>
              <a:gd name="connsiteY13" fmla="*/ 264089 h 823261"/>
              <a:gd name="connsiteX14" fmla="*/ 689132 w 894431"/>
              <a:gd name="connsiteY14" fmla="*/ 349814 h 823261"/>
              <a:gd name="connsiteX15" fmla="*/ 705007 w 894431"/>
              <a:gd name="connsiteY15" fmla="*/ 460939 h 823261"/>
              <a:gd name="connsiteX16" fmla="*/ 832007 w 894431"/>
              <a:gd name="connsiteY16" fmla="*/ 553014 h 823261"/>
              <a:gd name="connsiteX17" fmla="*/ 876457 w 894431"/>
              <a:gd name="connsiteY17" fmla="*/ 667314 h 823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94431" h="823261">
                <a:moveTo>
                  <a:pt x="876457" y="667314"/>
                </a:moveTo>
                <a:cubicBezTo>
                  <a:pt x="864815" y="704885"/>
                  <a:pt x="819307" y="752510"/>
                  <a:pt x="762157" y="778439"/>
                </a:cubicBezTo>
                <a:cubicBezTo>
                  <a:pt x="705007" y="804368"/>
                  <a:pt x="609757" y="820243"/>
                  <a:pt x="533557" y="822889"/>
                </a:cubicBezTo>
                <a:cubicBezTo>
                  <a:pt x="457357" y="825535"/>
                  <a:pt x="371103" y="813893"/>
                  <a:pt x="304957" y="794314"/>
                </a:cubicBezTo>
                <a:cubicBezTo>
                  <a:pt x="238811" y="774735"/>
                  <a:pt x="181661" y="740339"/>
                  <a:pt x="136682" y="705414"/>
                </a:cubicBezTo>
                <a:cubicBezTo>
                  <a:pt x="91703" y="670489"/>
                  <a:pt x="57836" y="630272"/>
                  <a:pt x="35082" y="584764"/>
                </a:cubicBezTo>
                <a:cubicBezTo>
                  <a:pt x="12328" y="539256"/>
                  <a:pt x="1215" y="482635"/>
                  <a:pt x="157" y="432364"/>
                </a:cubicBezTo>
                <a:cubicBezTo>
                  <a:pt x="-901" y="382093"/>
                  <a:pt x="2803" y="333410"/>
                  <a:pt x="28732" y="283139"/>
                </a:cubicBezTo>
                <a:cubicBezTo>
                  <a:pt x="54661" y="232868"/>
                  <a:pt x="94349" y="173601"/>
                  <a:pt x="155732" y="130739"/>
                </a:cubicBezTo>
                <a:cubicBezTo>
                  <a:pt x="217115" y="87877"/>
                  <a:pt x="317657" y="47660"/>
                  <a:pt x="397032" y="25964"/>
                </a:cubicBezTo>
                <a:cubicBezTo>
                  <a:pt x="476407" y="4268"/>
                  <a:pt x="560015" y="-2082"/>
                  <a:pt x="631982" y="564"/>
                </a:cubicBezTo>
                <a:cubicBezTo>
                  <a:pt x="703949" y="3210"/>
                  <a:pt x="785440" y="18556"/>
                  <a:pt x="828832" y="41839"/>
                </a:cubicBezTo>
                <a:cubicBezTo>
                  <a:pt x="872224" y="65122"/>
                  <a:pt x="902915" y="103222"/>
                  <a:pt x="892332" y="140264"/>
                </a:cubicBezTo>
                <a:cubicBezTo>
                  <a:pt x="881749" y="177306"/>
                  <a:pt x="799199" y="229164"/>
                  <a:pt x="765332" y="264089"/>
                </a:cubicBezTo>
                <a:cubicBezTo>
                  <a:pt x="731465" y="299014"/>
                  <a:pt x="699186" y="317006"/>
                  <a:pt x="689132" y="349814"/>
                </a:cubicBezTo>
                <a:cubicBezTo>
                  <a:pt x="679078" y="382622"/>
                  <a:pt x="681195" y="427072"/>
                  <a:pt x="705007" y="460939"/>
                </a:cubicBezTo>
                <a:cubicBezTo>
                  <a:pt x="728819" y="494806"/>
                  <a:pt x="802374" y="526556"/>
                  <a:pt x="832007" y="553014"/>
                </a:cubicBezTo>
                <a:cubicBezTo>
                  <a:pt x="861640" y="579472"/>
                  <a:pt x="888099" y="629743"/>
                  <a:pt x="876457" y="667314"/>
                </a:cubicBezTo>
                <a:close/>
              </a:path>
            </a:pathLst>
          </a:custGeom>
          <a:solidFill>
            <a:schemeClr val="accent3"/>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E3 Ub ligase</a:t>
            </a:r>
          </a:p>
        </p:txBody>
      </p:sp>
      <p:sp>
        <p:nvSpPr>
          <p:cNvPr id="153" name="Oval 152">
            <a:extLst>
              <a:ext uri="{FF2B5EF4-FFF2-40B4-BE49-F238E27FC236}">
                <a16:creationId xmlns:a16="http://schemas.microsoft.com/office/drawing/2014/main" id="{4B604A95-28D5-7C4E-74F3-97C6AB4D5CED}"/>
              </a:ext>
            </a:extLst>
          </p:cNvPr>
          <p:cNvSpPr/>
          <p:nvPr/>
        </p:nvSpPr>
        <p:spPr bwMode="auto">
          <a:xfrm>
            <a:off x="3279775" y="3363998"/>
            <a:ext cx="117475" cy="163774"/>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0F589220-D674-93E8-59A2-AA141845F1E2}"/>
              </a:ext>
            </a:extLst>
          </p:cNvPr>
          <p:cNvSpPr/>
          <p:nvPr/>
        </p:nvSpPr>
        <p:spPr bwMode="auto">
          <a:xfrm>
            <a:off x="3543368" y="3363998"/>
            <a:ext cx="117475" cy="163774"/>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56" name="Straight Connector 155">
            <a:extLst>
              <a:ext uri="{FF2B5EF4-FFF2-40B4-BE49-F238E27FC236}">
                <a16:creationId xmlns:a16="http://schemas.microsoft.com/office/drawing/2014/main" id="{4ECF482A-AA3B-84DE-DA92-5D316217425F}"/>
              </a:ext>
            </a:extLst>
          </p:cNvPr>
          <p:cNvCxnSpPr>
            <a:stCxn id="153" idx="6"/>
            <a:endCxn id="154" idx="2"/>
          </p:cNvCxnSpPr>
          <p:nvPr/>
        </p:nvCxnSpPr>
        <p:spPr bwMode="auto">
          <a:xfrm>
            <a:off x="3397250" y="3445885"/>
            <a:ext cx="146118" cy="0"/>
          </a:xfrm>
          <a:prstGeom prst="line">
            <a:avLst/>
          </a:prstGeom>
          <a:noFill/>
          <a:ln w="28575" cap="flat" cmpd="sng" algn="ctr">
            <a:solidFill>
              <a:schemeClr val="bg1"/>
            </a:solidFill>
            <a:prstDash val="solid"/>
            <a:round/>
            <a:headEnd type="none" w="med" len="med"/>
            <a:tailEnd type="none" w="med" len="med"/>
          </a:ln>
          <a:effectLst/>
        </p:spPr>
      </p:cxnSp>
      <p:sp>
        <p:nvSpPr>
          <p:cNvPr id="157" name="Oval 156">
            <a:extLst>
              <a:ext uri="{FF2B5EF4-FFF2-40B4-BE49-F238E27FC236}">
                <a16:creationId xmlns:a16="http://schemas.microsoft.com/office/drawing/2014/main" id="{681C2449-D72B-1448-3D79-EECA116D5D79}"/>
              </a:ext>
            </a:extLst>
          </p:cNvPr>
          <p:cNvSpPr/>
          <p:nvPr/>
        </p:nvSpPr>
        <p:spPr bwMode="auto">
          <a:xfrm>
            <a:off x="4210206" y="2906940"/>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58" name="Freeform 157">
            <a:extLst>
              <a:ext uri="{FF2B5EF4-FFF2-40B4-BE49-F238E27FC236}">
                <a16:creationId xmlns:a16="http://schemas.microsoft.com/office/drawing/2014/main" id="{0999A16A-0C62-0735-1A14-B656F30050EB}"/>
              </a:ext>
            </a:extLst>
          </p:cNvPr>
          <p:cNvSpPr/>
          <p:nvPr/>
        </p:nvSpPr>
        <p:spPr bwMode="auto">
          <a:xfrm>
            <a:off x="5340515" y="3063998"/>
            <a:ext cx="1124252" cy="866804"/>
          </a:xfrm>
          <a:custGeom>
            <a:avLst/>
            <a:gdLst>
              <a:gd name="connsiteX0" fmla="*/ 876457 w 894431"/>
              <a:gd name="connsiteY0" fmla="*/ 667314 h 823261"/>
              <a:gd name="connsiteX1" fmla="*/ 762157 w 894431"/>
              <a:gd name="connsiteY1" fmla="*/ 778439 h 823261"/>
              <a:gd name="connsiteX2" fmla="*/ 533557 w 894431"/>
              <a:gd name="connsiteY2" fmla="*/ 822889 h 823261"/>
              <a:gd name="connsiteX3" fmla="*/ 304957 w 894431"/>
              <a:gd name="connsiteY3" fmla="*/ 794314 h 823261"/>
              <a:gd name="connsiteX4" fmla="*/ 136682 w 894431"/>
              <a:gd name="connsiteY4" fmla="*/ 705414 h 823261"/>
              <a:gd name="connsiteX5" fmla="*/ 35082 w 894431"/>
              <a:gd name="connsiteY5" fmla="*/ 584764 h 823261"/>
              <a:gd name="connsiteX6" fmla="*/ 157 w 894431"/>
              <a:gd name="connsiteY6" fmla="*/ 432364 h 823261"/>
              <a:gd name="connsiteX7" fmla="*/ 28732 w 894431"/>
              <a:gd name="connsiteY7" fmla="*/ 283139 h 823261"/>
              <a:gd name="connsiteX8" fmla="*/ 155732 w 894431"/>
              <a:gd name="connsiteY8" fmla="*/ 130739 h 823261"/>
              <a:gd name="connsiteX9" fmla="*/ 397032 w 894431"/>
              <a:gd name="connsiteY9" fmla="*/ 25964 h 823261"/>
              <a:gd name="connsiteX10" fmla="*/ 631982 w 894431"/>
              <a:gd name="connsiteY10" fmla="*/ 564 h 823261"/>
              <a:gd name="connsiteX11" fmla="*/ 828832 w 894431"/>
              <a:gd name="connsiteY11" fmla="*/ 41839 h 823261"/>
              <a:gd name="connsiteX12" fmla="*/ 892332 w 894431"/>
              <a:gd name="connsiteY12" fmla="*/ 140264 h 823261"/>
              <a:gd name="connsiteX13" fmla="*/ 765332 w 894431"/>
              <a:gd name="connsiteY13" fmla="*/ 264089 h 823261"/>
              <a:gd name="connsiteX14" fmla="*/ 689132 w 894431"/>
              <a:gd name="connsiteY14" fmla="*/ 349814 h 823261"/>
              <a:gd name="connsiteX15" fmla="*/ 705007 w 894431"/>
              <a:gd name="connsiteY15" fmla="*/ 460939 h 823261"/>
              <a:gd name="connsiteX16" fmla="*/ 832007 w 894431"/>
              <a:gd name="connsiteY16" fmla="*/ 553014 h 823261"/>
              <a:gd name="connsiteX17" fmla="*/ 876457 w 894431"/>
              <a:gd name="connsiteY17" fmla="*/ 667314 h 823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94431" h="823261">
                <a:moveTo>
                  <a:pt x="876457" y="667314"/>
                </a:moveTo>
                <a:cubicBezTo>
                  <a:pt x="864815" y="704885"/>
                  <a:pt x="819307" y="752510"/>
                  <a:pt x="762157" y="778439"/>
                </a:cubicBezTo>
                <a:cubicBezTo>
                  <a:pt x="705007" y="804368"/>
                  <a:pt x="609757" y="820243"/>
                  <a:pt x="533557" y="822889"/>
                </a:cubicBezTo>
                <a:cubicBezTo>
                  <a:pt x="457357" y="825535"/>
                  <a:pt x="371103" y="813893"/>
                  <a:pt x="304957" y="794314"/>
                </a:cubicBezTo>
                <a:cubicBezTo>
                  <a:pt x="238811" y="774735"/>
                  <a:pt x="181661" y="740339"/>
                  <a:pt x="136682" y="705414"/>
                </a:cubicBezTo>
                <a:cubicBezTo>
                  <a:pt x="91703" y="670489"/>
                  <a:pt x="57836" y="630272"/>
                  <a:pt x="35082" y="584764"/>
                </a:cubicBezTo>
                <a:cubicBezTo>
                  <a:pt x="12328" y="539256"/>
                  <a:pt x="1215" y="482635"/>
                  <a:pt x="157" y="432364"/>
                </a:cubicBezTo>
                <a:cubicBezTo>
                  <a:pt x="-901" y="382093"/>
                  <a:pt x="2803" y="333410"/>
                  <a:pt x="28732" y="283139"/>
                </a:cubicBezTo>
                <a:cubicBezTo>
                  <a:pt x="54661" y="232868"/>
                  <a:pt x="94349" y="173601"/>
                  <a:pt x="155732" y="130739"/>
                </a:cubicBezTo>
                <a:cubicBezTo>
                  <a:pt x="217115" y="87877"/>
                  <a:pt x="317657" y="47660"/>
                  <a:pt x="397032" y="25964"/>
                </a:cubicBezTo>
                <a:cubicBezTo>
                  <a:pt x="476407" y="4268"/>
                  <a:pt x="560015" y="-2082"/>
                  <a:pt x="631982" y="564"/>
                </a:cubicBezTo>
                <a:cubicBezTo>
                  <a:pt x="703949" y="3210"/>
                  <a:pt x="785440" y="18556"/>
                  <a:pt x="828832" y="41839"/>
                </a:cubicBezTo>
                <a:cubicBezTo>
                  <a:pt x="872224" y="65122"/>
                  <a:pt x="902915" y="103222"/>
                  <a:pt x="892332" y="140264"/>
                </a:cubicBezTo>
                <a:cubicBezTo>
                  <a:pt x="881749" y="177306"/>
                  <a:pt x="799199" y="229164"/>
                  <a:pt x="765332" y="264089"/>
                </a:cubicBezTo>
                <a:cubicBezTo>
                  <a:pt x="731465" y="299014"/>
                  <a:pt x="699186" y="317006"/>
                  <a:pt x="689132" y="349814"/>
                </a:cubicBezTo>
                <a:cubicBezTo>
                  <a:pt x="679078" y="382622"/>
                  <a:pt x="681195" y="427072"/>
                  <a:pt x="705007" y="460939"/>
                </a:cubicBezTo>
                <a:cubicBezTo>
                  <a:pt x="728819" y="494806"/>
                  <a:pt x="802374" y="526556"/>
                  <a:pt x="832007" y="553014"/>
                </a:cubicBezTo>
                <a:cubicBezTo>
                  <a:pt x="861640" y="579472"/>
                  <a:pt x="888099" y="629743"/>
                  <a:pt x="876457" y="667314"/>
                </a:cubicBezTo>
                <a:close/>
              </a:path>
            </a:pathLst>
          </a:custGeom>
          <a:solidFill>
            <a:schemeClr val="accent2"/>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WT or mutant </a:t>
            </a:r>
            <a: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a:t>
            </a:r>
          </a:p>
        </p:txBody>
      </p:sp>
      <p:sp>
        <p:nvSpPr>
          <p:cNvPr id="159" name="Oval 158">
            <a:extLst>
              <a:ext uri="{FF2B5EF4-FFF2-40B4-BE49-F238E27FC236}">
                <a16:creationId xmlns:a16="http://schemas.microsoft.com/office/drawing/2014/main" id="{F682D3CE-88DF-06A0-E03C-8BD2C28550A6}"/>
              </a:ext>
            </a:extLst>
          </p:cNvPr>
          <p:cNvSpPr/>
          <p:nvPr/>
        </p:nvSpPr>
        <p:spPr bwMode="auto">
          <a:xfrm>
            <a:off x="5816351" y="2819250"/>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60" name="Oval 159">
            <a:extLst>
              <a:ext uri="{FF2B5EF4-FFF2-40B4-BE49-F238E27FC236}">
                <a16:creationId xmlns:a16="http://schemas.microsoft.com/office/drawing/2014/main" id="{9F21C60D-332D-91D9-3042-D1D93604E2C7}"/>
              </a:ext>
            </a:extLst>
          </p:cNvPr>
          <p:cNvSpPr/>
          <p:nvPr/>
        </p:nvSpPr>
        <p:spPr bwMode="auto">
          <a:xfrm>
            <a:off x="5770848" y="2549506"/>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61" name="Oval 160">
            <a:extLst>
              <a:ext uri="{FF2B5EF4-FFF2-40B4-BE49-F238E27FC236}">
                <a16:creationId xmlns:a16="http://schemas.microsoft.com/office/drawing/2014/main" id="{C1CD2537-2AC9-FA2F-96B9-8A36867F839C}"/>
              </a:ext>
            </a:extLst>
          </p:cNvPr>
          <p:cNvSpPr/>
          <p:nvPr/>
        </p:nvSpPr>
        <p:spPr bwMode="auto">
          <a:xfrm>
            <a:off x="5725345" y="2298191"/>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62" name="Oval 161">
            <a:extLst>
              <a:ext uri="{FF2B5EF4-FFF2-40B4-BE49-F238E27FC236}">
                <a16:creationId xmlns:a16="http://schemas.microsoft.com/office/drawing/2014/main" id="{53394CD3-5A1C-B6FC-19B6-85EB9BFDD15B}"/>
              </a:ext>
            </a:extLst>
          </p:cNvPr>
          <p:cNvSpPr/>
          <p:nvPr/>
        </p:nvSpPr>
        <p:spPr bwMode="auto">
          <a:xfrm>
            <a:off x="5703390" y="2063936"/>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63" name="Right Arrow 162">
            <a:extLst>
              <a:ext uri="{FF2B5EF4-FFF2-40B4-BE49-F238E27FC236}">
                <a16:creationId xmlns:a16="http://schemas.microsoft.com/office/drawing/2014/main" id="{658C45FE-7E34-C5F6-F300-58B03B6DF13D}"/>
              </a:ext>
            </a:extLst>
          </p:cNvPr>
          <p:cNvSpPr/>
          <p:nvPr/>
        </p:nvSpPr>
        <p:spPr bwMode="auto">
          <a:xfrm>
            <a:off x="4715352" y="3368011"/>
            <a:ext cx="485290" cy="257077"/>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ight Arrow 163">
            <a:extLst>
              <a:ext uri="{FF2B5EF4-FFF2-40B4-BE49-F238E27FC236}">
                <a16:creationId xmlns:a16="http://schemas.microsoft.com/office/drawing/2014/main" id="{83503FE9-AA3F-BF21-401A-BFB9EAF6E17A}"/>
              </a:ext>
            </a:extLst>
          </p:cNvPr>
          <p:cNvSpPr/>
          <p:nvPr/>
        </p:nvSpPr>
        <p:spPr bwMode="auto">
          <a:xfrm>
            <a:off x="8162695" y="3368010"/>
            <a:ext cx="485290" cy="257077"/>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TextBox 167">
            <a:extLst>
              <a:ext uri="{FF2B5EF4-FFF2-40B4-BE49-F238E27FC236}">
                <a16:creationId xmlns:a16="http://schemas.microsoft.com/office/drawing/2014/main" id="{BCE328E0-63A7-32CE-51AE-CC045F92F082}"/>
              </a:ext>
            </a:extLst>
          </p:cNvPr>
          <p:cNvSpPr txBox="1"/>
          <p:nvPr/>
        </p:nvSpPr>
        <p:spPr bwMode="auto">
          <a:xfrm>
            <a:off x="7687160" y="2739294"/>
            <a:ext cx="22393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Degraded BTK protein</a:t>
            </a:r>
          </a:p>
        </p:txBody>
      </p:sp>
      <p:grpSp>
        <p:nvGrpSpPr>
          <p:cNvPr id="175" name="Group 174">
            <a:extLst>
              <a:ext uri="{FF2B5EF4-FFF2-40B4-BE49-F238E27FC236}">
                <a16:creationId xmlns:a16="http://schemas.microsoft.com/office/drawing/2014/main" id="{268D7D97-9209-923C-F3BF-0F34B67A41C5}"/>
              </a:ext>
            </a:extLst>
          </p:cNvPr>
          <p:cNvGrpSpPr/>
          <p:nvPr/>
        </p:nvGrpSpPr>
        <p:grpSpPr>
          <a:xfrm rot="9900000">
            <a:off x="8582565" y="3108039"/>
            <a:ext cx="729408" cy="796227"/>
            <a:chOff x="8631256" y="3189693"/>
            <a:chExt cx="729408" cy="796227"/>
          </a:xfrm>
        </p:grpSpPr>
        <p:sp>
          <p:nvSpPr>
            <p:cNvPr id="169" name="Oval 168">
              <a:extLst>
                <a:ext uri="{FF2B5EF4-FFF2-40B4-BE49-F238E27FC236}">
                  <a16:creationId xmlns:a16="http://schemas.microsoft.com/office/drawing/2014/main" id="{E3D709DE-BA27-2574-CD7F-62CEA01FC528}"/>
                </a:ext>
              </a:extLst>
            </p:cNvPr>
            <p:cNvSpPr/>
            <p:nvPr/>
          </p:nvSpPr>
          <p:spPr bwMode="auto">
            <a:xfrm>
              <a:off x="8631256" y="3305423"/>
              <a:ext cx="338503" cy="20391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DA63D465-566D-1B00-A0F1-BD852B8B0C1B}"/>
                </a:ext>
              </a:extLst>
            </p:cNvPr>
            <p:cNvSpPr/>
            <p:nvPr/>
          </p:nvSpPr>
          <p:spPr bwMode="auto">
            <a:xfrm>
              <a:off x="8821474" y="3189693"/>
              <a:ext cx="118242" cy="7122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5F444806-E71C-223D-1BE5-DA7312A0FF29}"/>
                </a:ext>
              </a:extLst>
            </p:cNvPr>
            <p:cNvSpPr/>
            <p:nvPr/>
          </p:nvSpPr>
          <p:spPr bwMode="auto">
            <a:xfrm rot="21266876">
              <a:off x="8710963" y="3606262"/>
              <a:ext cx="224721" cy="9424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91EDAEA9-C91B-D806-78B6-C50B4102855E}"/>
                </a:ext>
              </a:extLst>
            </p:cNvPr>
            <p:cNvSpPr/>
            <p:nvPr/>
          </p:nvSpPr>
          <p:spPr bwMode="auto">
            <a:xfrm rot="18992729">
              <a:off x="8991519" y="3323808"/>
              <a:ext cx="369145" cy="154821"/>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456ADAA1-4BB4-B5FB-08BD-69658FBB1D54}"/>
                </a:ext>
              </a:extLst>
            </p:cNvPr>
            <p:cNvSpPr/>
            <p:nvPr/>
          </p:nvSpPr>
          <p:spPr bwMode="auto">
            <a:xfrm rot="2700000">
              <a:off x="8960802" y="3744568"/>
              <a:ext cx="422418" cy="60286"/>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76" name="TextBox 175">
            <a:extLst>
              <a:ext uri="{FF2B5EF4-FFF2-40B4-BE49-F238E27FC236}">
                <a16:creationId xmlns:a16="http://schemas.microsoft.com/office/drawing/2014/main" id="{1A501A37-31DE-2255-1BCA-15555FC6BF8F}"/>
              </a:ext>
            </a:extLst>
          </p:cNvPr>
          <p:cNvSpPr txBox="1"/>
          <p:nvPr/>
        </p:nvSpPr>
        <p:spPr bwMode="auto">
          <a:xfrm rot="16200000">
            <a:off x="6740597" y="5125490"/>
            <a:ext cx="1362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BTK in B-Cells</a:t>
            </a:r>
          </a:p>
        </p:txBody>
      </p:sp>
      <p:sp>
        <p:nvSpPr>
          <p:cNvPr id="178" name="TextBox 177">
            <a:extLst>
              <a:ext uri="{FF2B5EF4-FFF2-40B4-BE49-F238E27FC236}">
                <a16:creationId xmlns:a16="http://schemas.microsoft.com/office/drawing/2014/main" id="{2140C434-A562-91D9-1A5A-A9BDFE760801}"/>
              </a:ext>
            </a:extLst>
          </p:cNvPr>
          <p:cNvSpPr txBox="1"/>
          <p:nvPr/>
        </p:nvSpPr>
        <p:spPr bwMode="auto">
          <a:xfrm>
            <a:off x="7004144" y="4258758"/>
            <a:ext cx="20601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degradation in blood</a:t>
            </a:r>
          </a:p>
        </p:txBody>
      </p:sp>
      <p:sp>
        <p:nvSpPr>
          <p:cNvPr id="179" name="TextBox 178">
            <a:extLst>
              <a:ext uri="{FF2B5EF4-FFF2-40B4-BE49-F238E27FC236}">
                <a16:creationId xmlns:a16="http://schemas.microsoft.com/office/drawing/2014/main" id="{9AF063B7-310E-BA68-8106-B1DD24B9C6A8}"/>
              </a:ext>
            </a:extLst>
          </p:cNvPr>
          <p:cNvSpPr txBox="1"/>
          <p:nvPr/>
        </p:nvSpPr>
        <p:spPr bwMode="auto">
          <a:xfrm>
            <a:off x="9561071" y="4262020"/>
            <a:ext cx="2034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Impact on tumor volume</a:t>
            </a:r>
          </a:p>
        </p:txBody>
      </p:sp>
      <p:sp>
        <p:nvSpPr>
          <p:cNvPr id="180" name="TextBox 179">
            <a:extLst>
              <a:ext uri="{FF2B5EF4-FFF2-40B4-BE49-F238E27FC236}">
                <a16:creationId xmlns:a16="http://schemas.microsoft.com/office/drawing/2014/main" id="{1B4CC35F-836B-7942-A842-5FA7E58E9D28}"/>
              </a:ext>
            </a:extLst>
          </p:cNvPr>
          <p:cNvSpPr txBox="1"/>
          <p:nvPr/>
        </p:nvSpPr>
        <p:spPr bwMode="auto">
          <a:xfrm>
            <a:off x="7625273" y="6069003"/>
            <a:ext cx="15278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of treatment</a:t>
            </a:r>
          </a:p>
        </p:txBody>
      </p:sp>
      <p:cxnSp>
        <p:nvCxnSpPr>
          <p:cNvPr id="183" name="Straight Connector 182">
            <a:extLst>
              <a:ext uri="{FF2B5EF4-FFF2-40B4-BE49-F238E27FC236}">
                <a16:creationId xmlns:a16="http://schemas.microsoft.com/office/drawing/2014/main" id="{6CE15072-7E79-3960-064D-D8F60613D5D2}"/>
              </a:ext>
            </a:extLst>
          </p:cNvPr>
          <p:cNvCxnSpPr>
            <a:cxnSpLocks/>
          </p:cNvCxnSpPr>
          <p:nvPr/>
        </p:nvCxnSpPr>
        <p:spPr bwMode="auto">
          <a:xfrm>
            <a:off x="8924494" y="5991225"/>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117922F-8908-1FBE-016D-219D2ED80FBF}"/>
              </a:ext>
            </a:extLst>
          </p:cNvPr>
          <p:cNvCxnSpPr>
            <a:cxnSpLocks/>
          </p:cNvCxnSpPr>
          <p:nvPr/>
        </p:nvCxnSpPr>
        <p:spPr bwMode="auto">
          <a:xfrm>
            <a:off x="8707320"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1E05736-C338-63CE-603C-7B29CA94279F}"/>
              </a:ext>
            </a:extLst>
          </p:cNvPr>
          <p:cNvCxnSpPr>
            <a:cxnSpLocks/>
          </p:cNvCxnSpPr>
          <p:nvPr/>
        </p:nvCxnSpPr>
        <p:spPr bwMode="auto">
          <a:xfrm>
            <a:off x="8491420"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CDE72E5-098E-5461-01AE-6C6743BC85B9}"/>
              </a:ext>
            </a:extLst>
          </p:cNvPr>
          <p:cNvCxnSpPr>
            <a:cxnSpLocks/>
          </p:cNvCxnSpPr>
          <p:nvPr/>
        </p:nvCxnSpPr>
        <p:spPr bwMode="auto">
          <a:xfrm>
            <a:off x="8275520"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BB1654C-5B3E-2969-ABAF-0A85897B12D1}"/>
              </a:ext>
            </a:extLst>
          </p:cNvPr>
          <p:cNvCxnSpPr>
            <a:cxnSpLocks/>
          </p:cNvCxnSpPr>
          <p:nvPr/>
        </p:nvCxnSpPr>
        <p:spPr bwMode="auto">
          <a:xfrm>
            <a:off x="8056445"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574C724-43D3-5741-23DA-C266C6E9D467}"/>
              </a:ext>
            </a:extLst>
          </p:cNvPr>
          <p:cNvCxnSpPr>
            <a:cxnSpLocks/>
          </p:cNvCxnSpPr>
          <p:nvPr/>
        </p:nvCxnSpPr>
        <p:spPr bwMode="auto">
          <a:xfrm>
            <a:off x="7843720"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16F1CF8-FA91-1434-7D78-B8D6AA07EF86}"/>
              </a:ext>
            </a:extLst>
          </p:cNvPr>
          <p:cNvCxnSpPr>
            <a:cxnSpLocks/>
          </p:cNvCxnSpPr>
          <p:nvPr/>
        </p:nvCxnSpPr>
        <p:spPr bwMode="auto">
          <a:xfrm>
            <a:off x="7628448" y="5991225"/>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2165DC4-01C6-A3DF-3BC6-443043D218B7}"/>
              </a:ext>
            </a:extLst>
          </p:cNvPr>
          <p:cNvCxnSpPr>
            <a:cxnSpLocks/>
          </p:cNvCxnSpPr>
          <p:nvPr/>
        </p:nvCxnSpPr>
        <p:spPr bwMode="auto">
          <a:xfrm>
            <a:off x="7573569" y="5990932"/>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2FD3D8C8-5D58-5D91-83D1-CBE91056770E}"/>
              </a:ext>
            </a:extLst>
          </p:cNvPr>
          <p:cNvCxnSpPr>
            <a:cxnSpLocks/>
          </p:cNvCxnSpPr>
          <p:nvPr/>
        </p:nvCxnSpPr>
        <p:spPr bwMode="auto">
          <a:xfrm>
            <a:off x="7573498" y="5752807"/>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536EA72-835C-0E04-58D8-7026E7FCD42E}"/>
              </a:ext>
            </a:extLst>
          </p:cNvPr>
          <p:cNvCxnSpPr>
            <a:cxnSpLocks/>
          </p:cNvCxnSpPr>
          <p:nvPr/>
        </p:nvCxnSpPr>
        <p:spPr bwMode="auto">
          <a:xfrm>
            <a:off x="7573498" y="5510109"/>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F4CE16F-AD9C-67FB-BBFC-B4D5B8156B49}"/>
              </a:ext>
            </a:extLst>
          </p:cNvPr>
          <p:cNvCxnSpPr>
            <a:cxnSpLocks/>
          </p:cNvCxnSpPr>
          <p:nvPr/>
        </p:nvCxnSpPr>
        <p:spPr bwMode="auto">
          <a:xfrm>
            <a:off x="7573497" y="5279378"/>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AA71075-8C9B-8CB3-D328-D971342ED6F3}"/>
              </a:ext>
            </a:extLst>
          </p:cNvPr>
          <p:cNvCxnSpPr>
            <a:cxnSpLocks/>
          </p:cNvCxnSpPr>
          <p:nvPr/>
        </p:nvCxnSpPr>
        <p:spPr bwMode="auto">
          <a:xfrm>
            <a:off x="7572363" y="5021254"/>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78B671FC-FC04-59B0-725A-26B95D25FDE0}"/>
              </a:ext>
            </a:extLst>
          </p:cNvPr>
          <p:cNvCxnSpPr>
            <a:cxnSpLocks/>
          </p:cNvCxnSpPr>
          <p:nvPr/>
        </p:nvCxnSpPr>
        <p:spPr bwMode="auto">
          <a:xfrm>
            <a:off x="7572363" y="4783034"/>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9163B79-01A1-6562-C39A-F1B581F7815F}"/>
              </a:ext>
            </a:extLst>
          </p:cNvPr>
          <p:cNvCxnSpPr>
            <a:cxnSpLocks/>
          </p:cNvCxnSpPr>
          <p:nvPr/>
        </p:nvCxnSpPr>
        <p:spPr bwMode="auto">
          <a:xfrm>
            <a:off x="7574403" y="4540250"/>
            <a:ext cx="51775" cy="0"/>
          </a:xfrm>
          <a:prstGeom prst="line">
            <a:avLst/>
          </a:prstGeom>
          <a:noFill/>
          <a:ln w="28575" cap="flat" cmpd="sng" algn="ctr">
            <a:solidFill>
              <a:schemeClr val="bg1"/>
            </a:solidFill>
            <a:prstDash val="solid"/>
            <a:round/>
            <a:headEnd type="none" w="med" len="med"/>
            <a:tailEnd type="none" w="med" len="med"/>
          </a:ln>
          <a:effectLst/>
        </p:spPr>
      </p:cxnSp>
      <p:sp>
        <p:nvSpPr>
          <p:cNvPr id="211" name="TextBox 210">
            <a:extLst>
              <a:ext uri="{FF2B5EF4-FFF2-40B4-BE49-F238E27FC236}">
                <a16:creationId xmlns:a16="http://schemas.microsoft.com/office/drawing/2014/main" id="{59A9A789-7AD7-DD2D-E527-44A068569C8C}"/>
              </a:ext>
            </a:extLst>
          </p:cNvPr>
          <p:cNvSpPr txBox="1"/>
          <p:nvPr/>
        </p:nvSpPr>
        <p:spPr bwMode="auto">
          <a:xfrm>
            <a:off x="7875928" y="4518025"/>
            <a:ext cx="143597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Genotype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Wild-type BTK</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t>Kinase proficient</a:t>
            </a:r>
            <a:br>
              <a:rPr kumimoji="0" lang="en-US" sz="1400" b="1"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Kinase impaired</a:t>
            </a:r>
          </a:p>
        </p:txBody>
      </p:sp>
      <p:grpSp>
        <p:nvGrpSpPr>
          <p:cNvPr id="69" name="Group 68">
            <a:extLst>
              <a:ext uri="{FF2B5EF4-FFF2-40B4-BE49-F238E27FC236}">
                <a16:creationId xmlns:a16="http://schemas.microsoft.com/office/drawing/2014/main" id="{D935EF41-442D-1600-5299-14A9AC33B366}"/>
              </a:ext>
            </a:extLst>
          </p:cNvPr>
          <p:cNvGrpSpPr/>
          <p:nvPr/>
        </p:nvGrpSpPr>
        <p:grpSpPr>
          <a:xfrm>
            <a:off x="9465913" y="4521200"/>
            <a:ext cx="2075516" cy="1504978"/>
            <a:chOff x="9502385" y="4521200"/>
            <a:chExt cx="1340240" cy="1504978"/>
          </a:xfrm>
        </p:grpSpPr>
        <p:cxnSp>
          <p:nvCxnSpPr>
            <p:cNvPr id="201" name="Straight Connector 200">
              <a:extLst>
                <a:ext uri="{FF2B5EF4-FFF2-40B4-BE49-F238E27FC236}">
                  <a16:creationId xmlns:a16="http://schemas.microsoft.com/office/drawing/2014/main" id="{3104DD50-CBB4-A34A-041A-F00C08311552}"/>
                </a:ext>
              </a:extLst>
            </p:cNvPr>
            <p:cNvCxnSpPr/>
            <p:nvPr/>
          </p:nvCxnSpPr>
          <p:spPr bwMode="auto">
            <a:xfrm>
              <a:off x="9563100" y="4521200"/>
              <a:ext cx="0" cy="1504978"/>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DFDDE0A-B1E4-4C3D-F095-1D942FC5DC91}"/>
                </a:ext>
              </a:extLst>
            </p:cNvPr>
            <p:cNvCxnSpPr>
              <a:cxnSpLocks/>
            </p:cNvCxnSpPr>
            <p:nvPr/>
          </p:nvCxnSpPr>
          <p:spPr bwMode="auto">
            <a:xfrm>
              <a:off x="9502386" y="4543425"/>
              <a:ext cx="56953"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DD890D4-0315-6B3C-E0DF-D2981CEA0761}"/>
                </a:ext>
              </a:extLst>
            </p:cNvPr>
            <p:cNvCxnSpPr>
              <a:cxnSpLocks/>
            </p:cNvCxnSpPr>
            <p:nvPr/>
          </p:nvCxnSpPr>
          <p:spPr bwMode="auto">
            <a:xfrm>
              <a:off x="9502386" y="4911725"/>
              <a:ext cx="56953"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3DC0C2A-6EF8-4B4B-9187-82875C791576}"/>
                </a:ext>
              </a:extLst>
            </p:cNvPr>
            <p:cNvCxnSpPr>
              <a:cxnSpLocks/>
            </p:cNvCxnSpPr>
            <p:nvPr/>
          </p:nvCxnSpPr>
          <p:spPr bwMode="auto">
            <a:xfrm>
              <a:off x="9502385" y="5269853"/>
              <a:ext cx="56953"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ED86F0B-7AA0-C2B0-DEB5-144707D71D69}"/>
                </a:ext>
              </a:extLst>
            </p:cNvPr>
            <p:cNvCxnSpPr>
              <a:cxnSpLocks/>
            </p:cNvCxnSpPr>
            <p:nvPr/>
          </p:nvCxnSpPr>
          <p:spPr bwMode="auto">
            <a:xfrm>
              <a:off x="9502385" y="5637830"/>
              <a:ext cx="56953"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DD0C2D7-40A6-4662-A672-62D464A67250}"/>
                </a:ext>
              </a:extLst>
            </p:cNvPr>
            <p:cNvCxnSpPr>
              <a:cxnSpLocks/>
            </p:cNvCxnSpPr>
            <p:nvPr/>
          </p:nvCxnSpPr>
          <p:spPr bwMode="auto">
            <a:xfrm>
              <a:off x="9502385" y="6001624"/>
              <a:ext cx="56953" cy="0"/>
            </a:xfrm>
            <a:prstGeom prst="line">
              <a:avLst/>
            </a:prstGeom>
            <a:noFill/>
            <a:ln w="28575" cap="flat" cmpd="sng" algn="ctr">
              <a:solidFill>
                <a:schemeClr val="bg1"/>
              </a:solidFill>
              <a:prstDash val="solid"/>
              <a:round/>
              <a:headEnd type="none" w="med" len="med"/>
              <a:tailEnd type="none" w="med" len="med"/>
            </a:ln>
            <a:effectLst/>
          </p:spPr>
        </p:cxnSp>
        <p:sp>
          <p:nvSpPr>
            <p:cNvPr id="215" name="Rectangle 214">
              <a:extLst>
                <a:ext uri="{FF2B5EF4-FFF2-40B4-BE49-F238E27FC236}">
                  <a16:creationId xmlns:a16="http://schemas.microsoft.com/office/drawing/2014/main" id="{8FD62141-7CFE-9C15-A34F-93791AAE0345}"/>
                </a:ext>
              </a:extLst>
            </p:cNvPr>
            <p:cNvSpPr/>
            <p:nvPr/>
          </p:nvSpPr>
          <p:spPr bwMode="auto">
            <a:xfrm>
              <a:off x="10750861" y="5269853"/>
              <a:ext cx="83672" cy="63649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Rectangle 215">
              <a:extLst>
                <a:ext uri="{FF2B5EF4-FFF2-40B4-BE49-F238E27FC236}">
                  <a16:creationId xmlns:a16="http://schemas.microsoft.com/office/drawing/2014/main" id="{89412F9A-1589-5526-A07F-9A9E2A752E35}"/>
                </a:ext>
              </a:extLst>
            </p:cNvPr>
            <p:cNvSpPr/>
            <p:nvPr/>
          </p:nvSpPr>
          <p:spPr bwMode="auto">
            <a:xfrm>
              <a:off x="10571787" y="5263271"/>
              <a:ext cx="83672" cy="5187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Rectangle 216">
              <a:extLst>
                <a:ext uri="{FF2B5EF4-FFF2-40B4-BE49-F238E27FC236}">
                  <a16:creationId xmlns:a16="http://schemas.microsoft.com/office/drawing/2014/main" id="{6A747BA6-B93F-D8E8-6D7A-E417947D0032}"/>
                </a:ext>
              </a:extLst>
            </p:cNvPr>
            <p:cNvSpPr/>
            <p:nvPr/>
          </p:nvSpPr>
          <p:spPr bwMode="auto">
            <a:xfrm>
              <a:off x="10303167" y="5263271"/>
              <a:ext cx="83672" cy="3531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Rectangle 217">
              <a:extLst>
                <a:ext uri="{FF2B5EF4-FFF2-40B4-BE49-F238E27FC236}">
                  <a16:creationId xmlns:a16="http://schemas.microsoft.com/office/drawing/2014/main" id="{9FECE3B0-1052-2539-FA7E-19FB78B2728D}"/>
                </a:ext>
              </a:extLst>
            </p:cNvPr>
            <p:cNvSpPr/>
            <p:nvPr/>
          </p:nvSpPr>
          <p:spPr bwMode="auto">
            <a:xfrm>
              <a:off x="9945007" y="5263271"/>
              <a:ext cx="83672" cy="2160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Rectangle 218">
              <a:extLst>
                <a:ext uri="{FF2B5EF4-FFF2-40B4-BE49-F238E27FC236}">
                  <a16:creationId xmlns:a16="http://schemas.microsoft.com/office/drawing/2014/main" id="{DCF55C72-6A0A-C8DE-BCFF-93C2A6B66DE9}"/>
                </a:ext>
              </a:extLst>
            </p:cNvPr>
            <p:cNvSpPr/>
            <p:nvPr/>
          </p:nvSpPr>
          <p:spPr bwMode="auto">
            <a:xfrm>
              <a:off x="9855467" y="5263271"/>
              <a:ext cx="83672" cy="2160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Rectangle 219">
              <a:extLst>
                <a:ext uri="{FF2B5EF4-FFF2-40B4-BE49-F238E27FC236}">
                  <a16:creationId xmlns:a16="http://schemas.microsoft.com/office/drawing/2014/main" id="{284F2992-6DAE-9955-90E1-23CA019083C7}"/>
                </a:ext>
              </a:extLst>
            </p:cNvPr>
            <p:cNvSpPr/>
            <p:nvPr/>
          </p:nvSpPr>
          <p:spPr bwMode="auto">
            <a:xfrm>
              <a:off x="9765927" y="5092689"/>
              <a:ext cx="83672" cy="1771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24E97050-6748-6AF2-4F85-961E46A713A0}"/>
                </a:ext>
              </a:extLst>
            </p:cNvPr>
            <p:cNvSpPr/>
            <p:nvPr/>
          </p:nvSpPr>
          <p:spPr bwMode="auto">
            <a:xfrm>
              <a:off x="9676387" y="5030322"/>
              <a:ext cx="83672" cy="23953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Rectangle 221">
              <a:extLst>
                <a:ext uri="{FF2B5EF4-FFF2-40B4-BE49-F238E27FC236}">
                  <a16:creationId xmlns:a16="http://schemas.microsoft.com/office/drawing/2014/main" id="{9A73D938-0B06-3C21-7A45-AFC269E526DD}"/>
                </a:ext>
              </a:extLst>
            </p:cNvPr>
            <p:cNvSpPr/>
            <p:nvPr/>
          </p:nvSpPr>
          <p:spPr bwMode="auto">
            <a:xfrm>
              <a:off x="9586847" y="4901821"/>
              <a:ext cx="83672" cy="3614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Rectangle 222">
              <a:extLst>
                <a:ext uri="{FF2B5EF4-FFF2-40B4-BE49-F238E27FC236}">
                  <a16:creationId xmlns:a16="http://schemas.microsoft.com/office/drawing/2014/main" id="{50E36637-4AC3-B47C-C968-752B3A414182}"/>
                </a:ext>
              </a:extLst>
            </p:cNvPr>
            <p:cNvSpPr/>
            <p:nvPr/>
          </p:nvSpPr>
          <p:spPr bwMode="auto">
            <a:xfrm>
              <a:off x="10392707" y="5276436"/>
              <a:ext cx="83672" cy="33011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Rectangle 223">
              <a:extLst>
                <a:ext uri="{FF2B5EF4-FFF2-40B4-BE49-F238E27FC236}">
                  <a16:creationId xmlns:a16="http://schemas.microsoft.com/office/drawing/2014/main" id="{6FEE0DEE-4069-7741-A96F-7561D31F015E}"/>
                </a:ext>
              </a:extLst>
            </p:cNvPr>
            <p:cNvSpPr/>
            <p:nvPr/>
          </p:nvSpPr>
          <p:spPr bwMode="auto">
            <a:xfrm>
              <a:off x="10661327" y="5263269"/>
              <a:ext cx="83672" cy="53803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Rectangle 224">
              <a:extLst>
                <a:ext uri="{FF2B5EF4-FFF2-40B4-BE49-F238E27FC236}">
                  <a16:creationId xmlns:a16="http://schemas.microsoft.com/office/drawing/2014/main" id="{AD7A5A27-B41A-512C-1ABD-CD149C3B4CF4}"/>
                </a:ext>
              </a:extLst>
            </p:cNvPr>
            <p:cNvSpPr/>
            <p:nvPr/>
          </p:nvSpPr>
          <p:spPr bwMode="auto">
            <a:xfrm>
              <a:off x="10034547" y="5269852"/>
              <a:ext cx="83672" cy="32667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Rectangle 225">
              <a:extLst>
                <a:ext uri="{FF2B5EF4-FFF2-40B4-BE49-F238E27FC236}">
                  <a16:creationId xmlns:a16="http://schemas.microsoft.com/office/drawing/2014/main" id="{B1A72DBE-3754-1896-FBC9-4D8262BDBF49}"/>
                </a:ext>
              </a:extLst>
            </p:cNvPr>
            <p:cNvSpPr/>
            <p:nvPr/>
          </p:nvSpPr>
          <p:spPr bwMode="auto">
            <a:xfrm>
              <a:off x="10124087" y="5269851"/>
              <a:ext cx="83672" cy="32667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Rectangle 226">
              <a:extLst>
                <a:ext uri="{FF2B5EF4-FFF2-40B4-BE49-F238E27FC236}">
                  <a16:creationId xmlns:a16="http://schemas.microsoft.com/office/drawing/2014/main" id="{2730E191-0302-FAF9-76EE-51751148C8AF}"/>
                </a:ext>
              </a:extLst>
            </p:cNvPr>
            <p:cNvSpPr/>
            <p:nvPr/>
          </p:nvSpPr>
          <p:spPr bwMode="auto">
            <a:xfrm>
              <a:off x="10213627" y="5269851"/>
              <a:ext cx="83672" cy="32667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Rectangle 227">
              <a:extLst>
                <a:ext uri="{FF2B5EF4-FFF2-40B4-BE49-F238E27FC236}">
                  <a16:creationId xmlns:a16="http://schemas.microsoft.com/office/drawing/2014/main" id="{ECCF6239-9B14-9F1F-0279-25C6ECB0E4E4}"/>
                </a:ext>
              </a:extLst>
            </p:cNvPr>
            <p:cNvSpPr/>
            <p:nvPr/>
          </p:nvSpPr>
          <p:spPr bwMode="auto">
            <a:xfrm>
              <a:off x="10482247" y="5269852"/>
              <a:ext cx="83672" cy="39693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03" name="Straight Connector 202">
              <a:extLst>
                <a:ext uri="{FF2B5EF4-FFF2-40B4-BE49-F238E27FC236}">
                  <a16:creationId xmlns:a16="http://schemas.microsoft.com/office/drawing/2014/main" id="{785978E2-E817-3755-EC02-AFBD4FC19DA0}"/>
                </a:ext>
              </a:extLst>
            </p:cNvPr>
            <p:cNvCxnSpPr/>
            <p:nvPr/>
          </p:nvCxnSpPr>
          <p:spPr bwMode="auto">
            <a:xfrm>
              <a:off x="9578975" y="5269853"/>
              <a:ext cx="1263650" cy="0"/>
            </a:xfrm>
            <a:prstGeom prst="line">
              <a:avLst/>
            </a:prstGeom>
            <a:noFill/>
            <a:ln w="28575" cap="flat" cmpd="sng" algn="ctr">
              <a:solidFill>
                <a:schemeClr val="bg1"/>
              </a:solidFill>
              <a:prstDash val="solid"/>
              <a:round/>
              <a:headEnd type="none" w="med" len="med"/>
              <a:tailEnd type="none" w="med" len="med"/>
            </a:ln>
            <a:effectLst/>
          </p:spPr>
        </p:cxnSp>
      </p:grpSp>
      <p:sp>
        <p:nvSpPr>
          <p:cNvPr id="229" name="Freeform 228">
            <a:extLst>
              <a:ext uri="{FF2B5EF4-FFF2-40B4-BE49-F238E27FC236}">
                <a16:creationId xmlns:a16="http://schemas.microsoft.com/office/drawing/2014/main" id="{F930258F-FC1B-778B-A9A8-AA84714A056F}"/>
              </a:ext>
            </a:extLst>
          </p:cNvPr>
          <p:cNvSpPr/>
          <p:nvPr/>
        </p:nvSpPr>
        <p:spPr bwMode="auto">
          <a:xfrm>
            <a:off x="7635444" y="4924425"/>
            <a:ext cx="1235075" cy="977900"/>
          </a:xfrm>
          <a:custGeom>
            <a:avLst/>
            <a:gdLst>
              <a:gd name="connsiteX0" fmla="*/ 0 w 1235075"/>
              <a:gd name="connsiteY0" fmla="*/ 0 h 977900"/>
              <a:gd name="connsiteX1" fmla="*/ 339725 w 1235075"/>
              <a:gd name="connsiteY1" fmla="*/ 892175 h 977900"/>
              <a:gd name="connsiteX2" fmla="*/ 657225 w 1235075"/>
              <a:gd name="connsiteY2" fmla="*/ 866775 h 977900"/>
              <a:gd name="connsiteX3" fmla="*/ 946150 w 1235075"/>
              <a:gd name="connsiteY3" fmla="*/ 977900 h 977900"/>
              <a:gd name="connsiteX4" fmla="*/ 1235075 w 1235075"/>
              <a:gd name="connsiteY4" fmla="*/ 930275 h 97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075" h="977900">
                <a:moveTo>
                  <a:pt x="0" y="0"/>
                </a:moveTo>
                <a:lnTo>
                  <a:pt x="339725" y="892175"/>
                </a:lnTo>
                <a:lnTo>
                  <a:pt x="657225" y="866775"/>
                </a:lnTo>
                <a:lnTo>
                  <a:pt x="946150" y="977900"/>
                </a:lnTo>
                <a:lnTo>
                  <a:pt x="1235075" y="930275"/>
                </a:lnTo>
              </a:path>
            </a:pathLst>
          </a:custGeom>
          <a:noFill/>
          <a:ln w="28575">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4021D34B-F986-999F-ABD7-E767C930C568}"/>
              </a:ext>
            </a:extLst>
          </p:cNvPr>
          <p:cNvSpPr/>
          <p:nvPr/>
        </p:nvSpPr>
        <p:spPr bwMode="auto">
          <a:xfrm>
            <a:off x="7683173" y="5115558"/>
            <a:ext cx="62327" cy="62327"/>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829E1A74-BB27-3B6D-6283-9718B91DD9E0}"/>
              </a:ext>
            </a:extLst>
          </p:cNvPr>
          <p:cNvSpPr/>
          <p:nvPr/>
        </p:nvSpPr>
        <p:spPr bwMode="auto">
          <a:xfrm>
            <a:off x="7941621" y="5779714"/>
            <a:ext cx="62327" cy="62327"/>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Oval 232">
            <a:extLst>
              <a:ext uri="{FF2B5EF4-FFF2-40B4-BE49-F238E27FC236}">
                <a16:creationId xmlns:a16="http://schemas.microsoft.com/office/drawing/2014/main" id="{B3FBC005-DF24-9A05-8782-2F3717308C4F}"/>
              </a:ext>
            </a:extLst>
          </p:cNvPr>
          <p:cNvSpPr/>
          <p:nvPr/>
        </p:nvSpPr>
        <p:spPr bwMode="auto">
          <a:xfrm>
            <a:off x="8546663" y="5867986"/>
            <a:ext cx="62327" cy="62327"/>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C2E03A30-C9AE-F9E1-3862-D8CD1B50C5AF}"/>
              </a:ext>
            </a:extLst>
          </p:cNvPr>
          <p:cNvSpPr/>
          <p:nvPr/>
        </p:nvSpPr>
        <p:spPr bwMode="auto">
          <a:xfrm>
            <a:off x="8842270" y="5816815"/>
            <a:ext cx="62327" cy="62327"/>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35" name="Group 234">
            <a:extLst>
              <a:ext uri="{FF2B5EF4-FFF2-40B4-BE49-F238E27FC236}">
                <a16:creationId xmlns:a16="http://schemas.microsoft.com/office/drawing/2014/main" id="{255BDD5A-E3B8-B1A0-0A73-4089737315F4}"/>
              </a:ext>
            </a:extLst>
          </p:cNvPr>
          <p:cNvGrpSpPr/>
          <p:nvPr/>
        </p:nvGrpSpPr>
        <p:grpSpPr>
          <a:xfrm rot="5400000">
            <a:off x="7546048" y="5129936"/>
            <a:ext cx="328260" cy="109682"/>
            <a:chOff x="5464175" y="4875934"/>
            <a:chExt cx="854075" cy="109682"/>
          </a:xfrm>
        </p:grpSpPr>
        <p:cxnSp>
          <p:nvCxnSpPr>
            <p:cNvPr id="236" name="Straight Connector 235">
              <a:extLst>
                <a:ext uri="{FF2B5EF4-FFF2-40B4-BE49-F238E27FC236}">
                  <a16:creationId xmlns:a16="http://schemas.microsoft.com/office/drawing/2014/main" id="{7A0CDD7E-21F3-F720-AB39-6CA999FBECB9}"/>
                </a:ext>
              </a:extLst>
            </p:cNvPr>
            <p:cNvCxnSpPr>
              <a:cxnSpLocks/>
            </p:cNvCxnSpPr>
            <p:nvPr/>
          </p:nvCxnSpPr>
          <p:spPr bwMode="auto">
            <a:xfrm>
              <a:off x="5464175" y="4930775"/>
              <a:ext cx="854075" cy="0"/>
            </a:xfrm>
            <a:prstGeom prst="line">
              <a:avLst/>
            </a:prstGeom>
            <a:noFill/>
            <a:ln w="12700" cap="flat" cmpd="sng" algn="ctr">
              <a:solidFill>
                <a:schemeClr val="accent5"/>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4352C957-D568-771B-99E2-9B227693DFF3}"/>
                </a:ext>
              </a:extLst>
            </p:cNvPr>
            <p:cNvCxnSpPr>
              <a:cxnSpLocks/>
            </p:cNvCxnSpPr>
            <p:nvPr/>
          </p:nvCxnSpPr>
          <p:spPr bwMode="auto">
            <a:xfrm>
              <a:off x="5464175" y="4875934"/>
              <a:ext cx="0" cy="109682"/>
            </a:xfrm>
            <a:prstGeom prst="line">
              <a:avLst/>
            </a:prstGeom>
            <a:noFill/>
            <a:ln w="12700" cap="flat" cmpd="sng" algn="ctr">
              <a:solidFill>
                <a:schemeClr val="accent5"/>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C253768-9077-EC32-CDF4-A2CFE96E53AF}"/>
                </a:ext>
              </a:extLst>
            </p:cNvPr>
            <p:cNvCxnSpPr>
              <a:cxnSpLocks/>
            </p:cNvCxnSpPr>
            <p:nvPr/>
          </p:nvCxnSpPr>
          <p:spPr bwMode="auto">
            <a:xfrm>
              <a:off x="6318250" y="4875934"/>
              <a:ext cx="0" cy="109682"/>
            </a:xfrm>
            <a:prstGeom prst="line">
              <a:avLst/>
            </a:prstGeom>
            <a:noFill/>
            <a:ln w="12700" cap="flat" cmpd="sng" algn="ctr">
              <a:solidFill>
                <a:schemeClr val="accent5"/>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FB98B80A-D644-51C5-2952-DD7DD0F67A19}"/>
              </a:ext>
            </a:extLst>
          </p:cNvPr>
          <p:cNvGrpSpPr/>
          <p:nvPr/>
        </p:nvGrpSpPr>
        <p:grpSpPr>
          <a:xfrm rot="5400000">
            <a:off x="8226478" y="5703956"/>
            <a:ext cx="86441" cy="109682"/>
            <a:chOff x="5464175" y="4875934"/>
            <a:chExt cx="854075" cy="109682"/>
          </a:xfrm>
        </p:grpSpPr>
        <p:cxnSp>
          <p:nvCxnSpPr>
            <p:cNvPr id="240" name="Straight Connector 239">
              <a:extLst>
                <a:ext uri="{FF2B5EF4-FFF2-40B4-BE49-F238E27FC236}">
                  <a16:creationId xmlns:a16="http://schemas.microsoft.com/office/drawing/2014/main" id="{6D0DB9A7-4F2F-A55E-6553-253E67B372A0}"/>
                </a:ext>
              </a:extLst>
            </p:cNvPr>
            <p:cNvCxnSpPr>
              <a:cxnSpLocks/>
            </p:cNvCxnSpPr>
            <p:nvPr/>
          </p:nvCxnSpPr>
          <p:spPr bwMode="auto">
            <a:xfrm>
              <a:off x="5464175" y="4930775"/>
              <a:ext cx="854075" cy="0"/>
            </a:xfrm>
            <a:prstGeom prst="line">
              <a:avLst/>
            </a:prstGeom>
            <a:noFill/>
            <a:ln w="12700" cap="flat" cmpd="sng" algn="ctr">
              <a:solidFill>
                <a:schemeClr val="accent5"/>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3167294C-9657-A809-8B4C-B586DD38404D}"/>
                </a:ext>
              </a:extLst>
            </p:cNvPr>
            <p:cNvCxnSpPr>
              <a:cxnSpLocks/>
            </p:cNvCxnSpPr>
            <p:nvPr/>
          </p:nvCxnSpPr>
          <p:spPr bwMode="auto">
            <a:xfrm>
              <a:off x="5464175" y="4875934"/>
              <a:ext cx="0" cy="109682"/>
            </a:xfrm>
            <a:prstGeom prst="line">
              <a:avLst/>
            </a:prstGeom>
            <a:noFill/>
            <a:ln w="12700" cap="flat" cmpd="sng" algn="ctr">
              <a:solidFill>
                <a:schemeClr val="accent5"/>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A49DDA6-B31C-8DE6-CB79-1E62B25F6CD4}"/>
                </a:ext>
              </a:extLst>
            </p:cNvPr>
            <p:cNvCxnSpPr>
              <a:cxnSpLocks/>
            </p:cNvCxnSpPr>
            <p:nvPr/>
          </p:nvCxnSpPr>
          <p:spPr bwMode="auto">
            <a:xfrm>
              <a:off x="6318250" y="4875934"/>
              <a:ext cx="0" cy="109682"/>
            </a:xfrm>
            <a:prstGeom prst="line">
              <a:avLst/>
            </a:prstGeom>
            <a:noFill/>
            <a:ln w="12700" cap="flat" cmpd="sng" algn="ctr">
              <a:solidFill>
                <a:schemeClr val="accent5"/>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B70B10DF-655B-FBCD-30C7-27AFC2AC31D3}"/>
              </a:ext>
            </a:extLst>
          </p:cNvPr>
          <p:cNvGrpSpPr/>
          <p:nvPr/>
        </p:nvGrpSpPr>
        <p:grpSpPr>
          <a:xfrm rot="5400000">
            <a:off x="7568047" y="4767437"/>
            <a:ext cx="139214" cy="109682"/>
            <a:chOff x="5464175" y="4875934"/>
            <a:chExt cx="854075" cy="109682"/>
          </a:xfrm>
        </p:grpSpPr>
        <p:cxnSp>
          <p:nvCxnSpPr>
            <p:cNvPr id="244" name="Straight Connector 243">
              <a:extLst>
                <a:ext uri="{FF2B5EF4-FFF2-40B4-BE49-F238E27FC236}">
                  <a16:creationId xmlns:a16="http://schemas.microsoft.com/office/drawing/2014/main" id="{8D329347-FB27-B8EB-1B08-DFC81DFD8C16}"/>
                </a:ext>
              </a:extLst>
            </p:cNvPr>
            <p:cNvCxnSpPr>
              <a:cxnSpLocks/>
            </p:cNvCxnSpPr>
            <p:nvPr/>
          </p:nvCxnSpPr>
          <p:spPr bwMode="auto">
            <a:xfrm>
              <a:off x="5464175" y="4930775"/>
              <a:ext cx="854075" cy="0"/>
            </a:xfrm>
            <a:prstGeom prst="line">
              <a:avLst/>
            </a:prstGeom>
            <a:noFill/>
            <a:ln w="12700" cap="flat" cmpd="sng" algn="ctr">
              <a:solidFill>
                <a:schemeClr val="accent5"/>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EDA18BD-F17C-E757-8A0E-28652AF4FE86}"/>
                </a:ext>
              </a:extLst>
            </p:cNvPr>
            <p:cNvCxnSpPr>
              <a:cxnSpLocks/>
            </p:cNvCxnSpPr>
            <p:nvPr/>
          </p:nvCxnSpPr>
          <p:spPr bwMode="auto">
            <a:xfrm>
              <a:off x="5464175" y="4875934"/>
              <a:ext cx="0" cy="109682"/>
            </a:xfrm>
            <a:prstGeom prst="line">
              <a:avLst/>
            </a:prstGeom>
            <a:noFill/>
            <a:ln w="12700" cap="flat" cmpd="sng" algn="ctr">
              <a:solidFill>
                <a:schemeClr val="accent5"/>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67E5075E-16AF-14A9-09B4-4F164DBA0F1F}"/>
                </a:ext>
              </a:extLst>
            </p:cNvPr>
            <p:cNvCxnSpPr>
              <a:cxnSpLocks/>
            </p:cNvCxnSpPr>
            <p:nvPr/>
          </p:nvCxnSpPr>
          <p:spPr bwMode="auto">
            <a:xfrm>
              <a:off x="6318250" y="4875934"/>
              <a:ext cx="0" cy="109682"/>
            </a:xfrm>
            <a:prstGeom prst="line">
              <a:avLst/>
            </a:prstGeom>
            <a:noFill/>
            <a:ln w="12700" cap="flat" cmpd="sng" algn="ctr">
              <a:solidFill>
                <a:schemeClr val="accent5"/>
              </a:solidFill>
              <a:prstDash val="solid"/>
              <a:round/>
              <a:headEnd type="none" w="med" len="med"/>
              <a:tailEnd type="none" w="med" len="med"/>
            </a:ln>
            <a:effectLst/>
          </p:spPr>
        </p:cxnSp>
      </p:grpSp>
      <p:sp>
        <p:nvSpPr>
          <p:cNvPr id="247" name="Freeform 246">
            <a:extLst>
              <a:ext uri="{FF2B5EF4-FFF2-40B4-BE49-F238E27FC236}">
                <a16:creationId xmlns:a16="http://schemas.microsoft.com/office/drawing/2014/main" id="{8E423C0B-4674-FAA7-E479-5862B6AEAA7A}"/>
              </a:ext>
            </a:extLst>
          </p:cNvPr>
          <p:cNvSpPr/>
          <p:nvPr/>
        </p:nvSpPr>
        <p:spPr bwMode="auto">
          <a:xfrm>
            <a:off x="7625919" y="4994275"/>
            <a:ext cx="1263650" cy="819150"/>
          </a:xfrm>
          <a:custGeom>
            <a:avLst/>
            <a:gdLst>
              <a:gd name="connsiteX0" fmla="*/ 0 w 1263650"/>
              <a:gd name="connsiteY0" fmla="*/ 0 h 819150"/>
              <a:gd name="connsiteX1" fmla="*/ 88900 w 1263650"/>
              <a:gd name="connsiteY1" fmla="*/ 431800 h 819150"/>
              <a:gd name="connsiteX2" fmla="*/ 346075 w 1263650"/>
              <a:gd name="connsiteY2" fmla="*/ 774700 h 819150"/>
              <a:gd name="connsiteX3" fmla="*/ 666750 w 1263650"/>
              <a:gd name="connsiteY3" fmla="*/ 793750 h 819150"/>
              <a:gd name="connsiteX4" fmla="*/ 958850 w 1263650"/>
              <a:gd name="connsiteY4" fmla="*/ 819150 h 819150"/>
              <a:gd name="connsiteX5" fmla="*/ 1263650 w 1263650"/>
              <a:gd name="connsiteY5" fmla="*/ 819150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650" h="819150">
                <a:moveTo>
                  <a:pt x="0" y="0"/>
                </a:moveTo>
                <a:lnTo>
                  <a:pt x="88900" y="431800"/>
                </a:lnTo>
                <a:lnTo>
                  <a:pt x="346075" y="774700"/>
                </a:lnTo>
                <a:lnTo>
                  <a:pt x="666750" y="793750"/>
                </a:lnTo>
                <a:lnTo>
                  <a:pt x="958850" y="819150"/>
                </a:lnTo>
                <a:lnTo>
                  <a:pt x="1263650" y="8191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176DF2FA-A2BD-19F3-0BBA-E7E8E97B0F5C}"/>
              </a:ext>
            </a:extLst>
          </p:cNvPr>
          <p:cNvSpPr/>
          <p:nvPr/>
        </p:nvSpPr>
        <p:spPr bwMode="auto">
          <a:xfrm>
            <a:off x="8842270" y="5778541"/>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F59A8C15-EBA4-B327-5BE5-6BE047B8ACC0}"/>
              </a:ext>
            </a:extLst>
          </p:cNvPr>
          <p:cNvSpPr/>
          <p:nvPr/>
        </p:nvSpPr>
        <p:spPr bwMode="auto">
          <a:xfrm>
            <a:off x="8546663" y="5779714"/>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Oval 249">
            <a:extLst>
              <a:ext uri="{FF2B5EF4-FFF2-40B4-BE49-F238E27FC236}">
                <a16:creationId xmlns:a16="http://schemas.microsoft.com/office/drawing/2014/main" id="{64E8C78D-0CF7-B233-504E-F837E88C82E5}"/>
              </a:ext>
            </a:extLst>
          </p:cNvPr>
          <p:cNvSpPr/>
          <p:nvPr/>
        </p:nvSpPr>
        <p:spPr bwMode="auto">
          <a:xfrm>
            <a:off x="8241770" y="5758393"/>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D32BA2D8-8024-5652-1562-3754A531A69B}"/>
              </a:ext>
            </a:extLst>
          </p:cNvPr>
          <p:cNvSpPr/>
          <p:nvPr/>
        </p:nvSpPr>
        <p:spPr bwMode="auto">
          <a:xfrm>
            <a:off x="7939249" y="5732280"/>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46231954-7A3F-456E-AC2B-7EDF733A0758}"/>
              </a:ext>
            </a:extLst>
          </p:cNvPr>
          <p:cNvSpPr/>
          <p:nvPr/>
        </p:nvSpPr>
        <p:spPr bwMode="auto">
          <a:xfrm>
            <a:off x="7674162" y="5381299"/>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53" name="Group 252">
            <a:extLst>
              <a:ext uri="{FF2B5EF4-FFF2-40B4-BE49-F238E27FC236}">
                <a16:creationId xmlns:a16="http://schemas.microsoft.com/office/drawing/2014/main" id="{DD2AC2F3-303F-B53B-D962-E405D5F4B906}"/>
              </a:ext>
            </a:extLst>
          </p:cNvPr>
          <p:cNvGrpSpPr/>
          <p:nvPr/>
        </p:nvGrpSpPr>
        <p:grpSpPr>
          <a:xfrm rot="5400000">
            <a:off x="7574886" y="5361252"/>
            <a:ext cx="271289" cy="109682"/>
            <a:chOff x="5464175" y="4875934"/>
            <a:chExt cx="854075" cy="109682"/>
          </a:xfrm>
        </p:grpSpPr>
        <p:cxnSp>
          <p:nvCxnSpPr>
            <p:cNvPr id="254" name="Straight Connector 253">
              <a:extLst>
                <a:ext uri="{FF2B5EF4-FFF2-40B4-BE49-F238E27FC236}">
                  <a16:creationId xmlns:a16="http://schemas.microsoft.com/office/drawing/2014/main" id="{18DB8C55-80DD-78EC-7F8C-1E53FB61357F}"/>
                </a:ext>
              </a:extLst>
            </p:cNvPr>
            <p:cNvCxnSpPr>
              <a:cxnSpLocks/>
            </p:cNvCxnSpPr>
            <p:nvPr/>
          </p:nvCxnSpPr>
          <p:spPr bwMode="auto">
            <a:xfrm>
              <a:off x="5464175" y="4930775"/>
              <a:ext cx="854075" cy="0"/>
            </a:xfrm>
            <a:prstGeom prst="line">
              <a:avLst/>
            </a:prstGeom>
            <a:noFill/>
            <a:ln w="127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C455579B-FE65-0634-9B74-54CE9C2F603A}"/>
                </a:ext>
              </a:extLst>
            </p:cNvPr>
            <p:cNvCxnSpPr>
              <a:cxnSpLocks/>
            </p:cNvCxnSpPr>
            <p:nvPr/>
          </p:nvCxnSpPr>
          <p:spPr bwMode="auto">
            <a:xfrm>
              <a:off x="5464175" y="4875934"/>
              <a:ext cx="0" cy="109682"/>
            </a:xfrm>
            <a:prstGeom prst="line">
              <a:avLst/>
            </a:prstGeom>
            <a:noFill/>
            <a:ln w="1270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BB37334-8E23-540D-BD34-1686BEDBE873}"/>
                </a:ext>
              </a:extLst>
            </p:cNvPr>
            <p:cNvCxnSpPr>
              <a:cxnSpLocks/>
            </p:cNvCxnSpPr>
            <p:nvPr/>
          </p:nvCxnSpPr>
          <p:spPr bwMode="auto">
            <a:xfrm>
              <a:off x="6318250" y="4875934"/>
              <a:ext cx="0" cy="10968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E65B9DAC-0236-BF00-51CB-BF4D3996D495}"/>
              </a:ext>
            </a:extLst>
          </p:cNvPr>
          <p:cNvGrpSpPr/>
          <p:nvPr/>
        </p:nvGrpSpPr>
        <p:grpSpPr>
          <a:xfrm rot="5400000">
            <a:off x="8527627" y="5760730"/>
            <a:ext cx="95085" cy="109682"/>
            <a:chOff x="5464175" y="4875934"/>
            <a:chExt cx="854075" cy="109682"/>
          </a:xfrm>
        </p:grpSpPr>
        <p:cxnSp>
          <p:nvCxnSpPr>
            <p:cNvPr id="258" name="Straight Connector 257">
              <a:extLst>
                <a:ext uri="{FF2B5EF4-FFF2-40B4-BE49-F238E27FC236}">
                  <a16:creationId xmlns:a16="http://schemas.microsoft.com/office/drawing/2014/main" id="{3C699EAC-2C9F-DC4D-60FB-3B40768964A2}"/>
                </a:ext>
              </a:extLst>
            </p:cNvPr>
            <p:cNvCxnSpPr>
              <a:cxnSpLocks/>
            </p:cNvCxnSpPr>
            <p:nvPr/>
          </p:nvCxnSpPr>
          <p:spPr bwMode="auto">
            <a:xfrm>
              <a:off x="5464175" y="4930775"/>
              <a:ext cx="854075" cy="0"/>
            </a:xfrm>
            <a:prstGeom prst="line">
              <a:avLst/>
            </a:prstGeom>
            <a:noFill/>
            <a:ln w="127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394BEBD9-949C-DF91-37A7-1B68E527AB4F}"/>
                </a:ext>
              </a:extLst>
            </p:cNvPr>
            <p:cNvCxnSpPr>
              <a:cxnSpLocks/>
            </p:cNvCxnSpPr>
            <p:nvPr/>
          </p:nvCxnSpPr>
          <p:spPr bwMode="auto">
            <a:xfrm>
              <a:off x="5464175" y="4875934"/>
              <a:ext cx="0" cy="109682"/>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6FD30CE-8512-FA94-A9C2-E4E1EB6F8A83}"/>
                </a:ext>
              </a:extLst>
            </p:cNvPr>
            <p:cNvCxnSpPr>
              <a:cxnSpLocks/>
            </p:cNvCxnSpPr>
            <p:nvPr/>
          </p:nvCxnSpPr>
          <p:spPr bwMode="auto">
            <a:xfrm>
              <a:off x="6318250" y="4875934"/>
              <a:ext cx="0" cy="10968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429CB9EF-77D4-6F72-5181-923B81F1D183}"/>
              </a:ext>
            </a:extLst>
          </p:cNvPr>
          <p:cNvGrpSpPr/>
          <p:nvPr/>
        </p:nvGrpSpPr>
        <p:grpSpPr>
          <a:xfrm rot="5400000">
            <a:off x="7922163" y="5793054"/>
            <a:ext cx="86441" cy="109682"/>
            <a:chOff x="5464175" y="4875934"/>
            <a:chExt cx="854075" cy="109682"/>
          </a:xfrm>
        </p:grpSpPr>
        <p:cxnSp>
          <p:nvCxnSpPr>
            <p:cNvPr id="262" name="Straight Connector 261">
              <a:extLst>
                <a:ext uri="{FF2B5EF4-FFF2-40B4-BE49-F238E27FC236}">
                  <a16:creationId xmlns:a16="http://schemas.microsoft.com/office/drawing/2014/main" id="{C94F6A4B-9CBB-6C9D-BCA7-9365CCC72401}"/>
                </a:ext>
              </a:extLst>
            </p:cNvPr>
            <p:cNvCxnSpPr>
              <a:cxnSpLocks/>
            </p:cNvCxnSpPr>
            <p:nvPr/>
          </p:nvCxnSpPr>
          <p:spPr bwMode="auto">
            <a:xfrm>
              <a:off x="5464175" y="4930775"/>
              <a:ext cx="854075" cy="0"/>
            </a:xfrm>
            <a:prstGeom prst="line">
              <a:avLst/>
            </a:prstGeom>
            <a:noFill/>
            <a:ln w="12700" cap="flat" cmpd="sng" algn="ctr">
              <a:solidFill>
                <a:schemeClr val="accent5"/>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11027F84-A387-63B8-C8A3-B303E0FFF3EC}"/>
                </a:ext>
              </a:extLst>
            </p:cNvPr>
            <p:cNvCxnSpPr>
              <a:cxnSpLocks/>
            </p:cNvCxnSpPr>
            <p:nvPr/>
          </p:nvCxnSpPr>
          <p:spPr bwMode="auto">
            <a:xfrm>
              <a:off x="5464175" y="4875934"/>
              <a:ext cx="0" cy="109682"/>
            </a:xfrm>
            <a:prstGeom prst="line">
              <a:avLst/>
            </a:prstGeom>
            <a:noFill/>
            <a:ln w="12700" cap="flat" cmpd="sng" algn="ctr">
              <a:solidFill>
                <a:schemeClr val="accent5"/>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52484804-A70B-35C0-3137-26243CC08A57}"/>
                </a:ext>
              </a:extLst>
            </p:cNvPr>
            <p:cNvCxnSpPr>
              <a:cxnSpLocks/>
            </p:cNvCxnSpPr>
            <p:nvPr/>
          </p:nvCxnSpPr>
          <p:spPr bwMode="auto">
            <a:xfrm>
              <a:off x="6318250" y="4875934"/>
              <a:ext cx="0" cy="109682"/>
            </a:xfrm>
            <a:prstGeom prst="line">
              <a:avLst/>
            </a:prstGeom>
            <a:noFill/>
            <a:ln w="12700" cap="flat" cmpd="sng" algn="ctr">
              <a:solidFill>
                <a:schemeClr val="accent5"/>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59E3480D-FD59-8D05-78A4-85AD834087C6}"/>
              </a:ext>
            </a:extLst>
          </p:cNvPr>
          <p:cNvGrpSpPr/>
          <p:nvPr/>
        </p:nvGrpSpPr>
        <p:grpSpPr>
          <a:xfrm rot="5400000">
            <a:off x="7498578" y="5013118"/>
            <a:ext cx="271289" cy="109682"/>
            <a:chOff x="5464175" y="4875934"/>
            <a:chExt cx="854075" cy="109682"/>
          </a:xfrm>
        </p:grpSpPr>
        <p:cxnSp>
          <p:nvCxnSpPr>
            <p:cNvPr id="266" name="Straight Connector 265">
              <a:extLst>
                <a:ext uri="{FF2B5EF4-FFF2-40B4-BE49-F238E27FC236}">
                  <a16:creationId xmlns:a16="http://schemas.microsoft.com/office/drawing/2014/main" id="{7D729ECA-1DD9-7DF8-7D06-BA3502BC8CA8}"/>
                </a:ext>
              </a:extLst>
            </p:cNvPr>
            <p:cNvCxnSpPr>
              <a:cxnSpLocks/>
            </p:cNvCxnSpPr>
            <p:nvPr/>
          </p:nvCxnSpPr>
          <p:spPr bwMode="auto">
            <a:xfrm>
              <a:off x="5464175" y="4930775"/>
              <a:ext cx="854075" cy="0"/>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94150D68-8EA4-84CB-8CEF-F5741D25982F}"/>
                </a:ext>
              </a:extLst>
            </p:cNvPr>
            <p:cNvCxnSpPr>
              <a:cxnSpLocks/>
            </p:cNvCxnSpPr>
            <p:nvPr/>
          </p:nvCxnSpPr>
          <p:spPr bwMode="auto">
            <a:xfrm>
              <a:off x="5464175" y="4875934"/>
              <a:ext cx="0" cy="109682"/>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EF361B7E-9A89-A021-FC97-CFBEA4A730D8}"/>
                </a:ext>
              </a:extLst>
            </p:cNvPr>
            <p:cNvCxnSpPr>
              <a:cxnSpLocks/>
            </p:cNvCxnSpPr>
            <p:nvPr/>
          </p:nvCxnSpPr>
          <p:spPr bwMode="auto">
            <a:xfrm>
              <a:off x="6318250" y="4875934"/>
              <a:ext cx="0" cy="109682"/>
            </a:xfrm>
            <a:prstGeom prst="line">
              <a:avLst/>
            </a:prstGeom>
            <a:noFill/>
            <a:ln w="12700" cap="flat" cmpd="sng" algn="ctr">
              <a:solidFill>
                <a:schemeClr val="accent1"/>
              </a:solidFill>
              <a:prstDash val="solid"/>
              <a:round/>
              <a:headEnd type="none" w="med" len="med"/>
              <a:tailEnd type="none" w="med" len="med"/>
            </a:ln>
            <a:effectLst/>
          </p:spPr>
        </p:cxnSp>
      </p:grpSp>
      <p:sp>
        <p:nvSpPr>
          <p:cNvPr id="269" name="Freeform 268">
            <a:extLst>
              <a:ext uri="{FF2B5EF4-FFF2-40B4-BE49-F238E27FC236}">
                <a16:creationId xmlns:a16="http://schemas.microsoft.com/office/drawing/2014/main" id="{C6B7E5A7-126D-A493-285F-1316EC8797B1}"/>
              </a:ext>
            </a:extLst>
          </p:cNvPr>
          <p:cNvSpPr/>
          <p:nvPr/>
        </p:nvSpPr>
        <p:spPr bwMode="auto">
          <a:xfrm>
            <a:off x="7622744" y="5026025"/>
            <a:ext cx="1257300" cy="844550"/>
          </a:xfrm>
          <a:custGeom>
            <a:avLst/>
            <a:gdLst>
              <a:gd name="connsiteX0" fmla="*/ 1257300 w 1257300"/>
              <a:gd name="connsiteY0" fmla="*/ 844550 h 844550"/>
              <a:gd name="connsiteX1" fmla="*/ 962025 w 1257300"/>
              <a:gd name="connsiteY1" fmla="*/ 777875 h 844550"/>
              <a:gd name="connsiteX2" fmla="*/ 654050 w 1257300"/>
              <a:gd name="connsiteY2" fmla="*/ 828675 h 844550"/>
              <a:gd name="connsiteX3" fmla="*/ 352425 w 1257300"/>
              <a:gd name="connsiteY3" fmla="*/ 806450 h 844550"/>
              <a:gd name="connsiteX4" fmla="*/ 85725 w 1257300"/>
              <a:gd name="connsiteY4" fmla="*/ 387350 h 844550"/>
              <a:gd name="connsiteX5" fmla="*/ 0 w 1257300"/>
              <a:gd name="connsiteY5" fmla="*/ 0 h 84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7300" h="844550">
                <a:moveTo>
                  <a:pt x="1257300" y="844550"/>
                </a:moveTo>
                <a:lnTo>
                  <a:pt x="962025" y="777875"/>
                </a:lnTo>
                <a:lnTo>
                  <a:pt x="654050" y="828675"/>
                </a:lnTo>
                <a:lnTo>
                  <a:pt x="352425" y="806450"/>
                </a:lnTo>
                <a:lnTo>
                  <a:pt x="85725" y="387350"/>
                </a:lnTo>
                <a:lnTo>
                  <a:pt x="0" y="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17640801-6A55-09CC-85EB-185EB3956807}"/>
              </a:ext>
            </a:extLst>
          </p:cNvPr>
          <p:cNvSpPr/>
          <p:nvPr/>
        </p:nvSpPr>
        <p:spPr bwMode="auto">
          <a:xfrm>
            <a:off x="7673397" y="5385074"/>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Oval 270">
            <a:extLst>
              <a:ext uri="{FF2B5EF4-FFF2-40B4-BE49-F238E27FC236}">
                <a16:creationId xmlns:a16="http://schemas.microsoft.com/office/drawing/2014/main" id="{FC81C03B-4CB0-C76B-B790-3F86147796A3}"/>
              </a:ext>
            </a:extLst>
          </p:cNvPr>
          <p:cNvSpPr/>
          <p:nvPr/>
        </p:nvSpPr>
        <p:spPr bwMode="auto">
          <a:xfrm>
            <a:off x="7939248" y="5810343"/>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4597B8D2-8884-5F29-7BE7-CFDAA513D129}"/>
              </a:ext>
            </a:extLst>
          </p:cNvPr>
          <p:cNvSpPr/>
          <p:nvPr/>
        </p:nvSpPr>
        <p:spPr bwMode="auto">
          <a:xfrm>
            <a:off x="8240525" y="5826066"/>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Oval 272">
            <a:extLst>
              <a:ext uri="{FF2B5EF4-FFF2-40B4-BE49-F238E27FC236}">
                <a16:creationId xmlns:a16="http://schemas.microsoft.com/office/drawing/2014/main" id="{4EDD3C66-B916-5085-8AA8-892804759E05}"/>
              </a:ext>
            </a:extLst>
          </p:cNvPr>
          <p:cNvSpPr/>
          <p:nvPr/>
        </p:nvSpPr>
        <p:spPr bwMode="auto">
          <a:xfrm>
            <a:off x="8844755" y="5847894"/>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Oval 273">
            <a:extLst>
              <a:ext uri="{FF2B5EF4-FFF2-40B4-BE49-F238E27FC236}">
                <a16:creationId xmlns:a16="http://schemas.microsoft.com/office/drawing/2014/main" id="{15D08490-5DB6-5C15-BC3D-46DA23D500A4}"/>
              </a:ext>
            </a:extLst>
          </p:cNvPr>
          <p:cNvSpPr/>
          <p:nvPr/>
        </p:nvSpPr>
        <p:spPr bwMode="auto">
          <a:xfrm>
            <a:off x="8545277" y="5764070"/>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Freeform 180">
            <a:extLst>
              <a:ext uri="{FF2B5EF4-FFF2-40B4-BE49-F238E27FC236}">
                <a16:creationId xmlns:a16="http://schemas.microsoft.com/office/drawing/2014/main" id="{7F83D585-1060-9154-7C58-761C146E9E8A}"/>
              </a:ext>
            </a:extLst>
          </p:cNvPr>
          <p:cNvSpPr/>
          <p:nvPr/>
        </p:nvSpPr>
        <p:spPr bwMode="auto">
          <a:xfrm>
            <a:off x="7629093" y="4518025"/>
            <a:ext cx="1327145" cy="1473200"/>
          </a:xfrm>
          <a:custGeom>
            <a:avLst/>
            <a:gdLst>
              <a:gd name="connsiteX0" fmla="*/ 0 w 1295400"/>
              <a:gd name="connsiteY0" fmla="*/ 0 h 1473200"/>
              <a:gd name="connsiteX1" fmla="*/ 0 w 1295400"/>
              <a:gd name="connsiteY1" fmla="*/ 1473200 h 1473200"/>
              <a:gd name="connsiteX2" fmla="*/ 1295400 w 1295400"/>
              <a:gd name="connsiteY2" fmla="*/ 1473200 h 1473200"/>
            </a:gdLst>
            <a:ahLst/>
            <a:cxnLst>
              <a:cxn ang="0">
                <a:pos x="connsiteX0" y="connsiteY0"/>
              </a:cxn>
              <a:cxn ang="0">
                <a:pos x="connsiteX1" y="connsiteY1"/>
              </a:cxn>
              <a:cxn ang="0">
                <a:pos x="connsiteX2" y="connsiteY2"/>
              </a:cxn>
            </a:cxnLst>
            <a:rect l="l" t="t" r="r" b="b"/>
            <a:pathLst>
              <a:path w="1295400" h="1473200">
                <a:moveTo>
                  <a:pt x="0" y="0"/>
                </a:moveTo>
                <a:lnTo>
                  <a:pt x="0" y="1473200"/>
                </a:lnTo>
                <a:lnTo>
                  <a:pt x="1295400" y="1473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8" name="Group 17">
            <a:extLst>
              <a:ext uri="{FF2B5EF4-FFF2-40B4-BE49-F238E27FC236}">
                <a16:creationId xmlns:a16="http://schemas.microsoft.com/office/drawing/2014/main" id="{105F6C79-F06B-2785-2303-3EC68A4F0144}"/>
              </a:ext>
            </a:extLst>
          </p:cNvPr>
          <p:cNvGrpSpPr/>
          <p:nvPr/>
        </p:nvGrpSpPr>
        <p:grpSpPr>
          <a:xfrm rot="1800000">
            <a:off x="3505149" y="1881419"/>
            <a:ext cx="206650" cy="196302"/>
            <a:chOff x="2542995" y="1876525"/>
            <a:chExt cx="206650" cy="196302"/>
          </a:xfrm>
        </p:grpSpPr>
        <p:cxnSp>
          <p:nvCxnSpPr>
            <p:cNvPr id="20" name="Straight Connector 19">
              <a:extLst>
                <a:ext uri="{FF2B5EF4-FFF2-40B4-BE49-F238E27FC236}">
                  <a16:creationId xmlns:a16="http://schemas.microsoft.com/office/drawing/2014/main" id="{F269E2F7-7DFE-B4B6-FCE4-0D8C013F7CE4}"/>
                </a:ext>
              </a:extLst>
            </p:cNvPr>
            <p:cNvCxnSpPr>
              <a:cxnSpLocks/>
            </p:cNvCxnSpPr>
            <p:nvPr/>
          </p:nvCxnSpPr>
          <p:spPr bwMode="auto">
            <a:xfrm rot="19800000" flipV="1">
              <a:off x="2542995" y="1876525"/>
              <a:ext cx="107163" cy="8850"/>
            </a:xfrm>
            <a:prstGeom prst="line">
              <a:avLst/>
            </a:prstGeom>
            <a:noFill/>
            <a:ln w="190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5B78CFB-A53E-6557-14BF-B20F0AEABA8B}"/>
                </a:ext>
              </a:extLst>
            </p:cNvPr>
            <p:cNvCxnSpPr>
              <a:cxnSpLocks/>
            </p:cNvCxnSpPr>
            <p:nvPr/>
          </p:nvCxnSpPr>
          <p:spPr bwMode="auto">
            <a:xfrm rot="19800000" flipH="1">
              <a:off x="2696371" y="1911006"/>
              <a:ext cx="53274" cy="84818"/>
            </a:xfrm>
            <a:prstGeom prst="line">
              <a:avLst/>
            </a:prstGeom>
            <a:noFill/>
            <a:ln w="19050"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6193625-CE5A-1AD7-8CE1-F82FEF0B6EA2}"/>
                </a:ext>
              </a:extLst>
            </p:cNvPr>
            <p:cNvCxnSpPr>
              <a:cxnSpLocks/>
            </p:cNvCxnSpPr>
            <p:nvPr/>
          </p:nvCxnSpPr>
          <p:spPr bwMode="auto">
            <a:xfrm rot="19800000">
              <a:off x="2576078" y="1976897"/>
              <a:ext cx="54863" cy="95930"/>
            </a:xfrm>
            <a:prstGeom prst="line">
              <a:avLst/>
            </a:prstGeom>
            <a:noFill/>
            <a:ln w="19050" cap="flat" cmpd="sng" algn="ctr">
              <a:solidFill>
                <a:schemeClr val="accent3"/>
              </a:solidFill>
              <a:prstDash val="solid"/>
              <a:round/>
              <a:headEnd type="none" w="med" len="med"/>
              <a:tailEnd type="none" w="med" len="med"/>
            </a:ln>
            <a:effectLst/>
          </p:spPr>
        </p:cxnSp>
      </p:grpSp>
      <p:sp>
        <p:nvSpPr>
          <p:cNvPr id="98" name="Freeform: Shape 97">
            <a:extLst>
              <a:ext uri="{FF2B5EF4-FFF2-40B4-BE49-F238E27FC236}">
                <a16:creationId xmlns:a16="http://schemas.microsoft.com/office/drawing/2014/main" id="{E9925D03-FEC4-BD93-7992-59137CE9AB60}"/>
              </a:ext>
            </a:extLst>
          </p:cNvPr>
          <p:cNvSpPr/>
          <p:nvPr/>
        </p:nvSpPr>
        <p:spPr bwMode="auto">
          <a:xfrm>
            <a:off x="3944948" y="2135509"/>
            <a:ext cx="87777" cy="53274"/>
          </a:xfrm>
          <a:custGeom>
            <a:avLst/>
            <a:gdLst>
              <a:gd name="connsiteX0" fmla="*/ 128623 w 128623"/>
              <a:gd name="connsiteY0" fmla="*/ 47469 h 81010"/>
              <a:gd name="connsiteX1" fmla="*/ 51174 w 128623"/>
              <a:gd name="connsiteY1" fmla="*/ 79947 h 81010"/>
              <a:gd name="connsiteX2" fmla="*/ 78656 w 128623"/>
              <a:gd name="connsiteY2" fmla="*/ 12492 h 81010"/>
              <a:gd name="connsiteX3" fmla="*/ 6203 w 128623"/>
              <a:gd name="connsiteY3" fmla="*/ 44970 h 81010"/>
              <a:gd name="connsiteX4" fmla="*/ 8702 w 128623"/>
              <a:gd name="connsiteY4" fmla="*/ 0 h 81010"/>
              <a:gd name="connsiteX0" fmla="*/ 135074 w 135074"/>
              <a:gd name="connsiteY0" fmla="*/ 47469 h 81010"/>
              <a:gd name="connsiteX1" fmla="*/ 57625 w 135074"/>
              <a:gd name="connsiteY1" fmla="*/ 79947 h 81010"/>
              <a:gd name="connsiteX2" fmla="*/ 85107 w 135074"/>
              <a:gd name="connsiteY2" fmla="*/ 12492 h 81010"/>
              <a:gd name="connsiteX3" fmla="*/ 12654 w 135074"/>
              <a:gd name="connsiteY3" fmla="*/ 44970 h 81010"/>
              <a:gd name="connsiteX4" fmla="*/ 3322 w 135074"/>
              <a:gd name="connsiteY4" fmla="*/ 0 h 81010"/>
              <a:gd name="connsiteX0" fmla="*/ 135074 w 135074"/>
              <a:gd name="connsiteY0" fmla="*/ 47469 h 81196"/>
              <a:gd name="connsiteX1" fmla="*/ 57625 w 135074"/>
              <a:gd name="connsiteY1" fmla="*/ 79947 h 81196"/>
              <a:gd name="connsiteX2" fmla="*/ 45671 w 135074"/>
              <a:gd name="connsiteY2" fmla="*/ 8682 h 81196"/>
              <a:gd name="connsiteX3" fmla="*/ 12654 w 135074"/>
              <a:gd name="connsiteY3" fmla="*/ 44970 h 81196"/>
              <a:gd name="connsiteX4" fmla="*/ 3322 w 135074"/>
              <a:gd name="connsiteY4" fmla="*/ 0 h 81196"/>
              <a:gd name="connsiteX0" fmla="*/ 135074 w 135074"/>
              <a:gd name="connsiteY0" fmla="*/ 47469 h 81196"/>
              <a:gd name="connsiteX1" fmla="*/ 57625 w 135074"/>
              <a:gd name="connsiteY1" fmla="*/ 79947 h 81196"/>
              <a:gd name="connsiteX2" fmla="*/ 61446 w 135074"/>
              <a:gd name="connsiteY2" fmla="*/ 8682 h 81196"/>
              <a:gd name="connsiteX3" fmla="*/ 12654 w 135074"/>
              <a:gd name="connsiteY3" fmla="*/ 44970 h 81196"/>
              <a:gd name="connsiteX4" fmla="*/ 3322 w 135074"/>
              <a:gd name="connsiteY4" fmla="*/ 0 h 81196"/>
              <a:gd name="connsiteX0" fmla="*/ 135074 w 135074"/>
              <a:gd name="connsiteY0" fmla="*/ 47469 h 70678"/>
              <a:gd name="connsiteX1" fmla="*/ 53682 w 135074"/>
              <a:gd name="connsiteY1" fmla="*/ 68521 h 70678"/>
              <a:gd name="connsiteX2" fmla="*/ 61446 w 135074"/>
              <a:gd name="connsiteY2" fmla="*/ 8682 h 70678"/>
              <a:gd name="connsiteX3" fmla="*/ 12654 w 135074"/>
              <a:gd name="connsiteY3" fmla="*/ 44970 h 70678"/>
              <a:gd name="connsiteX4" fmla="*/ 3322 w 135074"/>
              <a:gd name="connsiteY4" fmla="*/ 0 h 70678"/>
              <a:gd name="connsiteX0" fmla="*/ 127188 w 127188"/>
              <a:gd name="connsiteY0" fmla="*/ 32233 h 68996"/>
              <a:gd name="connsiteX1" fmla="*/ 53682 w 127188"/>
              <a:gd name="connsiteY1" fmla="*/ 68521 h 68996"/>
              <a:gd name="connsiteX2" fmla="*/ 61446 w 127188"/>
              <a:gd name="connsiteY2" fmla="*/ 8682 h 68996"/>
              <a:gd name="connsiteX3" fmla="*/ 12654 w 127188"/>
              <a:gd name="connsiteY3" fmla="*/ 44970 h 68996"/>
              <a:gd name="connsiteX4" fmla="*/ 3322 w 127188"/>
              <a:gd name="connsiteY4" fmla="*/ 0 h 68996"/>
              <a:gd name="connsiteX0" fmla="*/ 127188 w 127188"/>
              <a:gd name="connsiteY0" fmla="*/ 32233 h 68697"/>
              <a:gd name="connsiteX1" fmla="*/ 53682 w 127188"/>
              <a:gd name="connsiteY1" fmla="*/ 68521 h 68697"/>
              <a:gd name="connsiteX2" fmla="*/ 61446 w 127188"/>
              <a:gd name="connsiteY2" fmla="*/ 8682 h 68697"/>
              <a:gd name="connsiteX3" fmla="*/ 12654 w 127188"/>
              <a:gd name="connsiteY3" fmla="*/ 44970 h 68697"/>
              <a:gd name="connsiteX4" fmla="*/ 3322 w 127188"/>
              <a:gd name="connsiteY4" fmla="*/ 0 h 68697"/>
              <a:gd name="connsiteX0" fmla="*/ 127188 w 127188"/>
              <a:gd name="connsiteY0" fmla="*/ 66512 h 70270"/>
              <a:gd name="connsiteX1" fmla="*/ 53682 w 127188"/>
              <a:gd name="connsiteY1" fmla="*/ 68521 h 70270"/>
              <a:gd name="connsiteX2" fmla="*/ 61446 w 127188"/>
              <a:gd name="connsiteY2" fmla="*/ 8682 h 70270"/>
              <a:gd name="connsiteX3" fmla="*/ 12654 w 127188"/>
              <a:gd name="connsiteY3" fmla="*/ 44970 h 70270"/>
              <a:gd name="connsiteX4" fmla="*/ 3322 w 127188"/>
              <a:gd name="connsiteY4" fmla="*/ 0 h 70270"/>
              <a:gd name="connsiteX0" fmla="*/ 127188 w 127188"/>
              <a:gd name="connsiteY0" fmla="*/ 66512 h 88743"/>
              <a:gd name="connsiteX1" fmla="*/ 53682 w 127188"/>
              <a:gd name="connsiteY1" fmla="*/ 87566 h 88743"/>
              <a:gd name="connsiteX2" fmla="*/ 61446 w 127188"/>
              <a:gd name="connsiteY2" fmla="*/ 8682 h 88743"/>
              <a:gd name="connsiteX3" fmla="*/ 12654 w 127188"/>
              <a:gd name="connsiteY3" fmla="*/ 44970 h 88743"/>
              <a:gd name="connsiteX4" fmla="*/ 3322 w 127188"/>
              <a:gd name="connsiteY4" fmla="*/ 0 h 88743"/>
              <a:gd name="connsiteX0" fmla="*/ 127188 w 127188"/>
              <a:gd name="connsiteY0" fmla="*/ 66512 h 73923"/>
              <a:gd name="connsiteX1" fmla="*/ 65513 w 127188"/>
              <a:gd name="connsiteY1" fmla="*/ 72331 h 73923"/>
              <a:gd name="connsiteX2" fmla="*/ 61446 w 127188"/>
              <a:gd name="connsiteY2" fmla="*/ 8682 h 73923"/>
              <a:gd name="connsiteX3" fmla="*/ 12654 w 127188"/>
              <a:gd name="connsiteY3" fmla="*/ 44970 h 73923"/>
              <a:gd name="connsiteX4" fmla="*/ 3322 w 127188"/>
              <a:gd name="connsiteY4" fmla="*/ 0 h 73923"/>
              <a:gd name="connsiteX0" fmla="*/ 138551 w 138551"/>
              <a:gd name="connsiteY0" fmla="*/ 66512 h 73923"/>
              <a:gd name="connsiteX1" fmla="*/ 76876 w 138551"/>
              <a:gd name="connsiteY1" fmla="*/ 72331 h 73923"/>
              <a:gd name="connsiteX2" fmla="*/ 72809 w 138551"/>
              <a:gd name="connsiteY2" fmla="*/ 8682 h 73923"/>
              <a:gd name="connsiteX3" fmla="*/ 4301 w 138551"/>
              <a:gd name="connsiteY3" fmla="*/ 33544 h 73923"/>
              <a:gd name="connsiteX4" fmla="*/ 14685 w 138551"/>
              <a:gd name="connsiteY4" fmla="*/ 0 h 73923"/>
              <a:gd name="connsiteX0" fmla="*/ 138553 w 138553"/>
              <a:gd name="connsiteY0" fmla="*/ 77938 h 85349"/>
              <a:gd name="connsiteX1" fmla="*/ 76878 w 138553"/>
              <a:gd name="connsiteY1" fmla="*/ 83757 h 85349"/>
              <a:gd name="connsiteX2" fmla="*/ 72811 w 138553"/>
              <a:gd name="connsiteY2" fmla="*/ 20108 h 85349"/>
              <a:gd name="connsiteX3" fmla="*/ 4303 w 138553"/>
              <a:gd name="connsiteY3" fmla="*/ 44970 h 85349"/>
              <a:gd name="connsiteX4" fmla="*/ 14686 w 138553"/>
              <a:gd name="connsiteY4" fmla="*/ 0 h 85349"/>
              <a:gd name="connsiteX0" fmla="*/ 138553 w 138553"/>
              <a:gd name="connsiteY0" fmla="*/ 77938 h 85349"/>
              <a:gd name="connsiteX1" fmla="*/ 76878 w 138553"/>
              <a:gd name="connsiteY1" fmla="*/ 83757 h 85349"/>
              <a:gd name="connsiteX2" fmla="*/ 72811 w 138553"/>
              <a:gd name="connsiteY2" fmla="*/ 20108 h 85349"/>
              <a:gd name="connsiteX3" fmla="*/ 4303 w 138553"/>
              <a:gd name="connsiteY3" fmla="*/ 44970 h 85349"/>
              <a:gd name="connsiteX4" fmla="*/ 14686 w 138553"/>
              <a:gd name="connsiteY4" fmla="*/ 0 h 85349"/>
              <a:gd name="connsiteX0" fmla="*/ 138553 w 138553"/>
              <a:gd name="connsiteY0" fmla="*/ 77938 h 85349"/>
              <a:gd name="connsiteX1" fmla="*/ 80822 w 138553"/>
              <a:gd name="connsiteY1" fmla="*/ 83757 h 85349"/>
              <a:gd name="connsiteX2" fmla="*/ 72811 w 138553"/>
              <a:gd name="connsiteY2" fmla="*/ 20108 h 85349"/>
              <a:gd name="connsiteX3" fmla="*/ 4303 w 138553"/>
              <a:gd name="connsiteY3" fmla="*/ 44970 h 85349"/>
              <a:gd name="connsiteX4" fmla="*/ 14686 w 138553"/>
              <a:gd name="connsiteY4" fmla="*/ 0 h 85349"/>
              <a:gd name="connsiteX0" fmla="*/ 138553 w 138553"/>
              <a:gd name="connsiteY0" fmla="*/ 77938 h 81696"/>
              <a:gd name="connsiteX1" fmla="*/ 68992 w 138553"/>
              <a:gd name="connsiteY1" fmla="*/ 79949 h 81696"/>
              <a:gd name="connsiteX2" fmla="*/ 72811 w 138553"/>
              <a:gd name="connsiteY2" fmla="*/ 20108 h 81696"/>
              <a:gd name="connsiteX3" fmla="*/ 4303 w 138553"/>
              <a:gd name="connsiteY3" fmla="*/ 44970 h 81696"/>
              <a:gd name="connsiteX4" fmla="*/ 14686 w 138553"/>
              <a:gd name="connsiteY4" fmla="*/ 0 h 81696"/>
              <a:gd name="connsiteX0" fmla="*/ 138553 w 138553"/>
              <a:gd name="connsiteY0" fmla="*/ 77938 h 81217"/>
              <a:gd name="connsiteX1" fmla="*/ 68992 w 138553"/>
              <a:gd name="connsiteY1" fmla="*/ 79949 h 81217"/>
              <a:gd name="connsiteX2" fmla="*/ 72811 w 138553"/>
              <a:gd name="connsiteY2" fmla="*/ 20108 h 81217"/>
              <a:gd name="connsiteX3" fmla="*/ 4303 w 138553"/>
              <a:gd name="connsiteY3" fmla="*/ 44970 h 81217"/>
              <a:gd name="connsiteX4" fmla="*/ 14686 w 138553"/>
              <a:gd name="connsiteY4" fmla="*/ 0 h 81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53" h="81217">
                <a:moveTo>
                  <a:pt x="138553" y="77938"/>
                </a:moveTo>
                <a:cubicBezTo>
                  <a:pt x="135541" y="39959"/>
                  <a:pt x="79949" y="89587"/>
                  <a:pt x="68992" y="79949"/>
                </a:cubicBezTo>
                <a:cubicBezTo>
                  <a:pt x="58035" y="70311"/>
                  <a:pt x="83592" y="25938"/>
                  <a:pt x="72811" y="20108"/>
                </a:cubicBezTo>
                <a:cubicBezTo>
                  <a:pt x="62030" y="14278"/>
                  <a:pt x="15961" y="54668"/>
                  <a:pt x="4303" y="44970"/>
                </a:cubicBezTo>
                <a:cubicBezTo>
                  <a:pt x="-7356" y="42888"/>
                  <a:pt x="7607" y="21444"/>
                  <a:pt x="14686" y="0"/>
                </a:cubicBezTo>
              </a:path>
            </a:pathLst>
          </a:custGeom>
          <a:noFill/>
          <a:ln w="158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D66E6263-8CE2-E7CE-DDFD-D7354D11E787}"/>
              </a:ext>
            </a:extLst>
          </p:cNvPr>
          <p:cNvSpPr txBox="1"/>
          <p:nvPr/>
        </p:nvSpPr>
        <p:spPr bwMode="auto">
          <a:xfrm>
            <a:off x="10151364" y="2345762"/>
            <a:ext cx="1795241" cy="1277273"/>
          </a:xfrm>
          <a:prstGeom prst="rect">
            <a:avLst/>
          </a:prstGeom>
          <a:solidFill>
            <a:schemeClr val="accent6"/>
          </a:solidFill>
          <a:ln>
            <a:noFill/>
          </a:ln>
        </p:spPr>
        <p:txBody>
          <a:bodyPr wrap="squar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Other BTK degraders</a:t>
            </a:r>
          </a:p>
          <a:p>
            <a:pPr marL="285750" indent="-285750" algn="l">
              <a:lnSpc>
                <a:spcPct val="100000"/>
              </a:lnSpc>
              <a:spcBef>
                <a:spcPct val="50000"/>
              </a:spcBef>
              <a:spcAft>
                <a:spcPct val="0"/>
              </a:spcAft>
              <a:buClrTx/>
              <a:buFont typeface="Wingdings" panose="05000000000000000000" pitchFamily="2" charset="2"/>
              <a:buChar char="§"/>
            </a:pPr>
            <a:r>
              <a:rPr lang="en-US" sz="1400" b="0" dirty="0">
                <a:latin typeface="Calibri" panose="020F0502020204030204" pitchFamily="34" charset="0"/>
              </a:rPr>
              <a:t>NX-5948</a:t>
            </a:r>
          </a:p>
          <a:p>
            <a:pPr marL="285750" indent="-285750" algn="l">
              <a:lnSpc>
                <a:spcPct val="100000"/>
              </a:lnSpc>
              <a:spcBef>
                <a:spcPct val="50000"/>
              </a:spcBef>
              <a:spcAft>
                <a:spcPct val="0"/>
              </a:spcAft>
              <a:buClrTx/>
              <a:buFont typeface="Wingdings" panose="05000000000000000000" pitchFamily="2" charset="2"/>
              <a:buChar char="§"/>
            </a:pPr>
            <a:r>
              <a:rPr lang="en-US" sz="1400" b="0" dirty="0">
                <a:latin typeface="Calibri" panose="020F0502020204030204" pitchFamily="34" charset="0"/>
              </a:rPr>
              <a:t>ABBV-101</a:t>
            </a:r>
          </a:p>
          <a:p>
            <a:pPr marL="285750" indent="-285750" algn="l">
              <a:lnSpc>
                <a:spcPct val="100000"/>
              </a:lnSpc>
              <a:spcBef>
                <a:spcPct val="50000"/>
              </a:spcBef>
              <a:spcAft>
                <a:spcPct val="0"/>
              </a:spcAft>
              <a:buClrTx/>
              <a:buFont typeface="Wingdings" panose="05000000000000000000" pitchFamily="2" charset="2"/>
              <a:buChar char="§"/>
            </a:pPr>
            <a:r>
              <a:rPr lang="en-US" sz="1400" b="0" dirty="0">
                <a:latin typeface="Calibri" panose="020F0502020204030204" pitchFamily="34" charset="0"/>
              </a:rPr>
              <a:t>BGB-16673</a:t>
            </a:r>
          </a:p>
        </p:txBody>
      </p:sp>
    </p:spTree>
    <p:extLst>
      <p:ext uri="{BB962C8B-B14F-4D97-AF65-F5344CB8AC3E}">
        <p14:creationId xmlns:p14="http://schemas.microsoft.com/office/powerpoint/2010/main" val="2330553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D868E86-76F6-5F2E-DD57-CCFB976544A5}"/>
              </a:ext>
            </a:extLst>
          </p:cNvPr>
          <p:cNvSpPr>
            <a:spLocks noGrp="1" noChangeArrowheads="1"/>
          </p:cNvSpPr>
          <p:nvPr>
            <p:ph type="title"/>
          </p:nvPr>
        </p:nvSpPr>
        <p:spPr>
          <a:xfrm>
            <a:off x="609759" y="238127"/>
            <a:ext cx="10872444" cy="1103313"/>
          </a:xfrm>
        </p:spPr>
        <p:txBody>
          <a:bodyPr/>
          <a:lstStyle/>
          <a:p>
            <a:r>
              <a:rPr lang="en-CA" dirty="0"/>
              <a:t>FDA Approved and Novel, Investigational </a:t>
            </a:r>
            <a:br>
              <a:rPr lang="en-CA" dirty="0"/>
            </a:br>
            <a:r>
              <a:rPr lang="en-CA" dirty="0"/>
              <a:t>BCL2 Inhibitors in CLL/SLL</a:t>
            </a:r>
            <a:endParaRPr lang="en-US" altLang="en-US" dirty="0"/>
          </a:p>
        </p:txBody>
      </p:sp>
      <p:sp>
        <p:nvSpPr>
          <p:cNvPr id="22" name="TextBox 21">
            <a:extLst>
              <a:ext uri="{FF2B5EF4-FFF2-40B4-BE49-F238E27FC236}">
                <a16:creationId xmlns:a16="http://schemas.microsoft.com/office/drawing/2014/main" id="{4002AC8C-DC65-4E02-7ABD-759B5EDF484B}"/>
              </a:ext>
            </a:extLst>
          </p:cNvPr>
          <p:cNvSpPr txBox="1"/>
          <p:nvPr/>
        </p:nvSpPr>
        <p:spPr bwMode="auto">
          <a:xfrm>
            <a:off x="6176318" y="5007668"/>
            <a:ext cx="19378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FDA Approved</a:t>
            </a:r>
          </a:p>
        </p:txBody>
      </p:sp>
      <p:sp>
        <p:nvSpPr>
          <p:cNvPr id="23" name="TextBox 22">
            <a:extLst>
              <a:ext uri="{FF2B5EF4-FFF2-40B4-BE49-F238E27FC236}">
                <a16:creationId xmlns:a16="http://schemas.microsoft.com/office/drawing/2014/main" id="{DDE9CBCB-F433-F9A9-2115-3AC70DBD4379}"/>
              </a:ext>
            </a:extLst>
          </p:cNvPr>
          <p:cNvSpPr txBox="1"/>
          <p:nvPr/>
        </p:nvSpPr>
        <p:spPr bwMode="auto">
          <a:xfrm>
            <a:off x="9631116" y="5007668"/>
            <a:ext cx="15955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Investigational</a:t>
            </a:r>
          </a:p>
        </p:txBody>
      </p:sp>
      <p:graphicFrame>
        <p:nvGraphicFramePr>
          <p:cNvPr id="5" name="Content Placeholder 11">
            <a:extLst>
              <a:ext uri="{FF2B5EF4-FFF2-40B4-BE49-F238E27FC236}">
                <a16:creationId xmlns:a16="http://schemas.microsoft.com/office/drawing/2014/main" id="{F0BC31C3-AC61-9311-90FF-7C1B944F24B0}"/>
              </a:ext>
            </a:extLst>
          </p:cNvPr>
          <p:cNvGraphicFramePr>
            <a:graphicFrameLocks/>
          </p:cNvGraphicFramePr>
          <p:nvPr>
            <p:extLst>
              <p:ext uri="{D42A27DB-BD31-4B8C-83A1-F6EECF244321}">
                <p14:modId xmlns:p14="http://schemas.microsoft.com/office/powerpoint/2010/main" val="469625978"/>
              </p:ext>
            </p:extLst>
          </p:nvPr>
        </p:nvGraphicFramePr>
        <p:xfrm>
          <a:off x="559238" y="2273868"/>
          <a:ext cx="4328641" cy="2715768"/>
        </p:xfrm>
        <a:graphic>
          <a:graphicData uri="http://schemas.openxmlformats.org/drawingml/2006/table">
            <a:tbl>
              <a:tblPr firstRow="1" firstCol="1" bandRow="1">
                <a:tableStyleId>{7E9639D4-E3E2-4D34-9284-5A2195B3D0D7}</a:tableStyleId>
              </a:tblPr>
              <a:tblGrid>
                <a:gridCol w="1121906">
                  <a:extLst>
                    <a:ext uri="{9D8B030D-6E8A-4147-A177-3AD203B41FA5}">
                      <a16:colId xmlns:a16="http://schemas.microsoft.com/office/drawing/2014/main" val="20000"/>
                    </a:ext>
                  </a:extLst>
                </a:gridCol>
                <a:gridCol w="1532680">
                  <a:extLst>
                    <a:ext uri="{9D8B030D-6E8A-4147-A177-3AD203B41FA5}">
                      <a16:colId xmlns:a16="http://schemas.microsoft.com/office/drawing/2014/main" val="20001"/>
                    </a:ext>
                  </a:extLst>
                </a:gridCol>
                <a:gridCol w="1674055">
                  <a:extLst>
                    <a:ext uri="{9D8B030D-6E8A-4147-A177-3AD203B41FA5}">
                      <a16:colId xmlns:a16="http://schemas.microsoft.com/office/drawing/2014/main" val="20002"/>
                    </a:ext>
                  </a:extLst>
                </a:gridCol>
              </a:tblGrid>
              <a:tr h="130446">
                <a:tc rowSpan="2">
                  <a:txBody>
                    <a:bodyPr/>
                    <a:lstStyle/>
                    <a:p>
                      <a:pPr algn="l"/>
                      <a:r>
                        <a:rPr lang="en-US" sz="1800" b="1" dirty="0">
                          <a:solidFill>
                            <a:schemeClr val="tx1"/>
                          </a:solidFill>
                          <a:latin typeface="Calibri" panose="020F0502020204030204" pitchFamily="34" charset="0"/>
                          <a:cs typeface="Calibri" panose="020F0502020204030204" pitchFamily="34" charset="0"/>
                        </a:rPr>
                        <a:t>BCL2 Member Kinase</a:t>
                      </a:r>
                      <a:endParaRPr lang="en-US" sz="1800" b="1" dirty="0">
                        <a:solidFill>
                          <a:schemeClr val="tx1"/>
                        </a:solidFill>
                        <a:latin typeface="Calibri" panose="020F0502020204030204" pitchFamily="34" charset="0"/>
                        <a:ea typeface="Tahoma" panose="020B0604030504040204" pitchFamily="34" charset="0"/>
                        <a:cs typeface="Calibri" panose="020F0502020204030204" pitchFamily="34" charset="0"/>
                      </a:endParaRPr>
                    </a:p>
                  </a:txBody>
                  <a:tcPr marL="45720" marR="4572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800" b="1" dirty="0">
                          <a:solidFill>
                            <a:schemeClr val="tx1"/>
                          </a:solidFill>
                          <a:latin typeface="Calibri" panose="020F0502020204030204" pitchFamily="34" charset="0"/>
                          <a:cs typeface="Calibri" panose="020F0502020204030204" pitchFamily="34" charset="0"/>
                        </a:rPr>
                        <a:t>IC</a:t>
                      </a:r>
                      <a:r>
                        <a:rPr lang="en-US" sz="1800" b="1" baseline="-25000" dirty="0">
                          <a:solidFill>
                            <a:schemeClr val="tx1"/>
                          </a:solidFill>
                          <a:latin typeface="Calibri" panose="020F0502020204030204" pitchFamily="34" charset="0"/>
                          <a:cs typeface="Calibri" panose="020F0502020204030204" pitchFamily="34" charset="0"/>
                        </a:rPr>
                        <a:t>50</a:t>
                      </a:r>
                      <a:r>
                        <a:rPr lang="en-US" sz="1800" b="1" dirty="0">
                          <a:solidFill>
                            <a:schemeClr val="tx1"/>
                          </a:solidFill>
                          <a:latin typeface="Calibri" panose="020F0502020204030204" pitchFamily="34" charset="0"/>
                          <a:cs typeface="Calibri" panose="020F0502020204030204" pitchFamily="34" charset="0"/>
                        </a:rPr>
                        <a:t> (nM)</a:t>
                      </a:r>
                    </a:p>
                  </a:txBody>
                  <a:tcPr marL="45720" marR="4572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800" b="1" dirty="0">
                        <a:solidFill>
                          <a:schemeClr val="bg1"/>
                        </a:solidFill>
                        <a:latin typeface="Calibri" panose="020F0502020204030204" pitchFamily="34" charset="0"/>
                        <a:cs typeface="Calibri" panose="020F0502020204030204" pitchFamily="34" charset="0"/>
                      </a:endParaRPr>
                    </a:p>
                  </a:txBody>
                  <a:tcPr marL="0" marR="0" marT="108373" marB="108373"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3350218"/>
                  </a:ext>
                </a:extLst>
              </a:tr>
              <a:tr h="189740">
                <a:tc vMerge="1">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en-US" sz="1600" b="1" dirty="0">
                          <a:solidFill>
                            <a:schemeClr val="tx1"/>
                          </a:solidFill>
                          <a:latin typeface="Calibri" panose="020F0502020204030204" pitchFamily="34" charset="0"/>
                          <a:cs typeface="Calibri" panose="020F0502020204030204" pitchFamily="34" charset="0"/>
                        </a:rPr>
                        <a:t>  Kinase</a:t>
                      </a:r>
                      <a:endParaRPr lang="en-US" sz="1600" b="1" dirty="0">
                        <a:solidFill>
                          <a:schemeClr val="tx1"/>
                        </a:solidFill>
                        <a:latin typeface="Calibri" panose="020F0502020204030204" pitchFamily="34" charset="0"/>
                        <a:ea typeface="Tahoma" panose="020B0604030504040204" pitchFamily="34" charset="0"/>
                        <a:cs typeface="Calibri" panose="020F0502020204030204" pitchFamily="34" charset="0"/>
                      </a:endParaRPr>
                    </a:p>
                  </a:txBody>
                  <a:tcPr marL="45720" marR="4572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tx1"/>
                          </a:solidFill>
                          <a:latin typeface="Calibri" panose="020F0502020204030204" pitchFamily="34" charset="0"/>
                          <a:cs typeface="Calibri" panose="020F0502020204030204" pitchFamily="34" charset="0"/>
                        </a:rPr>
                        <a:t>Venetoclax</a:t>
                      </a:r>
                    </a:p>
                  </a:txBody>
                  <a:tcPr marL="45720" marR="45720" anchor="ctr">
                    <a:lnL>
                      <a:noFill/>
                    </a:lnL>
                    <a:lnR>
                      <a:noFill/>
                    </a:lnR>
                    <a:lnT w="1270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tx1"/>
                          </a:solidFill>
                          <a:latin typeface="Calibri" panose="020F0502020204030204" pitchFamily="34" charset="0"/>
                          <a:cs typeface="Calibri" panose="020F0502020204030204" pitchFamily="34" charset="0"/>
                        </a:rPr>
                        <a:t>Sonrotoclax</a:t>
                      </a:r>
                    </a:p>
                  </a:txBody>
                  <a:tcPr marL="45720" marR="45720" anchor="ctr">
                    <a:lnL>
                      <a:noFill/>
                    </a:lnL>
                    <a:lnR>
                      <a:noFill/>
                    </a:lnR>
                    <a:lnT w="1270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2701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BCL2</a:t>
                      </a:r>
                    </a:p>
                  </a:txBody>
                  <a:tcPr marL="121920" marR="121920" marT="32512" marB="3251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0.20 ± 0.015</a:t>
                      </a:r>
                    </a:p>
                  </a:txBody>
                  <a:tcPr marL="121920" marR="121920" marT="32512" marB="32512" anchor="ctr">
                    <a:lnL>
                      <a:noFill/>
                    </a:lnL>
                    <a:lnR>
                      <a:noFill/>
                    </a:lnR>
                    <a:lnT w="762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0.014 ± 0.0021</a:t>
                      </a:r>
                    </a:p>
                  </a:txBody>
                  <a:tcPr marL="121920" marR="121920" marT="32512" marB="32512" anchor="ctr">
                    <a:lnL>
                      <a:noFill/>
                    </a:lnL>
                    <a:lnR>
                      <a:noFill/>
                    </a:lnR>
                    <a:lnT w="762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2701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BCL-xL</a:t>
                      </a:r>
                    </a:p>
                  </a:txBody>
                  <a:tcPr marL="121920" marR="121920" marT="32512" marB="3251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65 ± 9.1</a:t>
                      </a:r>
                    </a:p>
                  </a:txBody>
                  <a:tcPr marL="121920" marR="121920" marT="32512" marB="3251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28 ± 3.6</a:t>
                      </a:r>
                    </a:p>
                  </a:txBody>
                  <a:tcPr marL="121920" marR="121920" marT="32512" marB="3251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27012">
                <a:tc>
                  <a:txBody>
                    <a:bodyPr/>
                    <a:lstStyle/>
                    <a:p>
                      <a:pPr algn="l"/>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BCL-W</a:t>
                      </a:r>
                    </a:p>
                  </a:txBody>
                  <a:tcPr marL="121920" marR="121920" marT="32512" marB="3251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2730 ± 250</a:t>
                      </a:r>
                    </a:p>
                  </a:txBody>
                  <a:tcPr marL="121920" marR="121920" marT="32512" marB="3251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1803 ± 83</a:t>
                      </a:r>
                    </a:p>
                  </a:txBody>
                  <a:tcPr marL="121920" marR="121920" marT="32512" marB="3251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12797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MCL1</a:t>
                      </a:r>
                    </a:p>
                  </a:txBody>
                  <a:tcPr marL="121920" marR="121920" marT="32512" marB="3251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&gt;10000</a:t>
                      </a:r>
                    </a:p>
                  </a:txBody>
                  <a:tcPr marL="121920" marR="121920" marT="32512" marB="3251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&gt;10000</a:t>
                      </a:r>
                    </a:p>
                  </a:txBody>
                  <a:tcPr marL="121920" marR="121920" marT="32512" marB="3251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127975">
                <a:tc>
                  <a:txBody>
                    <a:bodyPr/>
                    <a:lstStyle/>
                    <a:p>
                      <a:pPr algn="l"/>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BCL2A1</a:t>
                      </a:r>
                    </a:p>
                  </a:txBody>
                  <a:tcPr marL="121920" marR="121920" marT="32512" marB="3251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&gt;10000</a:t>
                      </a:r>
                    </a:p>
                  </a:txBody>
                  <a:tcPr marL="121920" marR="121920" marT="32512" marB="3251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&gt;10000</a:t>
                      </a:r>
                    </a:p>
                  </a:txBody>
                  <a:tcPr marL="121920" marR="121920" marT="32512" marB="3251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43764518"/>
                  </a:ext>
                </a:extLst>
              </a:tr>
            </a:tbl>
          </a:graphicData>
        </a:graphic>
      </p:graphicFrame>
      <p:sp>
        <p:nvSpPr>
          <p:cNvPr id="6" name="Text Box 11">
            <a:extLst>
              <a:ext uri="{FF2B5EF4-FFF2-40B4-BE49-F238E27FC236}">
                <a16:creationId xmlns:a16="http://schemas.microsoft.com/office/drawing/2014/main" id="{4313BA5E-DD5A-4FDC-ABCA-42A4B1675EA5}"/>
              </a:ext>
            </a:extLst>
          </p:cNvPr>
          <p:cNvSpPr txBox="1">
            <a:spLocks noChangeArrowheads="1"/>
          </p:cNvSpPr>
          <p:nvPr/>
        </p:nvSpPr>
        <p:spPr bwMode="auto">
          <a:xfrm>
            <a:off x="414339" y="63741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Liu. Blood. 2024;[Epub].</a:t>
            </a:r>
          </a:p>
        </p:txBody>
      </p:sp>
      <p:sp>
        <p:nvSpPr>
          <p:cNvPr id="7" name="TextBox 6">
            <a:extLst>
              <a:ext uri="{FF2B5EF4-FFF2-40B4-BE49-F238E27FC236}">
                <a16:creationId xmlns:a16="http://schemas.microsoft.com/office/drawing/2014/main" id="{079805BF-EC31-AFF5-2813-69034BB24F3B}"/>
              </a:ext>
            </a:extLst>
          </p:cNvPr>
          <p:cNvSpPr txBox="1"/>
          <p:nvPr/>
        </p:nvSpPr>
        <p:spPr bwMode="auto">
          <a:xfrm>
            <a:off x="6176318" y="1704793"/>
            <a:ext cx="19378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Venetoclax</a:t>
            </a:r>
          </a:p>
        </p:txBody>
      </p:sp>
      <p:sp>
        <p:nvSpPr>
          <p:cNvPr id="8" name="TextBox 7">
            <a:extLst>
              <a:ext uri="{FF2B5EF4-FFF2-40B4-BE49-F238E27FC236}">
                <a16:creationId xmlns:a16="http://schemas.microsoft.com/office/drawing/2014/main" id="{0AB550AF-66EF-D40A-7F8F-5FB2B7B380A1}"/>
              </a:ext>
            </a:extLst>
          </p:cNvPr>
          <p:cNvSpPr txBox="1"/>
          <p:nvPr/>
        </p:nvSpPr>
        <p:spPr bwMode="auto">
          <a:xfrm>
            <a:off x="9557544" y="1704793"/>
            <a:ext cx="15955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Sonrotoclax</a:t>
            </a:r>
          </a:p>
        </p:txBody>
      </p:sp>
      <p:sp>
        <p:nvSpPr>
          <p:cNvPr id="9" name="Oval 8">
            <a:extLst>
              <a:ext uri="{FF2B5EF4-FFF2-40B4-BE49-F238E27FC236}">
                <a16:creationId xmlns:a16="http://schemas.microsoft.com/office/drawing/2014/main" id="{F70095BB-F09F-DFCD-4541-47BE1B61423D}"/>
              </a:ext>
            </a:extLst>
          </p:cNvPr>
          <p:cNvSpPr/>
          <p:nvPr/>
        </p:nvSpPr>
        <p:spPr bwMode="auto">
          <a:xfrm>
            <a:off x="5794586" y="3341916"/>
            <a:ext cx="2569029" cy="1545771"/>
          </a:xfrm>
          <a:prstGeom prst="ellipse">
            <a:avLst/>
          </a:prstGeom>
          <a:solidFill>
            <a:srgbClr val="C00000">
              <a:alpha val="20000"/>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A7D1F7B1-AE4E-A871-E20D-8148B3E1076E}"/>
              </a:ext>
            </a:extLst>
          </p:cNvPr>
          <p:cNvSpPr/>
          <p:nvPr/>
        </p:nvSpPr>
        <p:spPr bwMode="auto">
          <a:xfrm rot="20324360">
            <a:off x="5099644" y="3108750"/>
            <a:ext cx="823412" cy="684757"/>
          </a:xfrm>
          <a:prstGeom prst="ellipse">
            <a:avLst/>
          </a:prstGeom>
          <a:solidFill>
            <a:srgbClr val="92D050">
              <a:alpha val="20000"/>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Freeform 12">
            <a:extLst>
              <a:ext uri="{FF2B5EF4-FFF2-40B4-BE49-F238E27FC236}">
                <a16:creationId xmlns:a16="http://schemas.microsoft.com/office/drawing/2014/main" id="{32DFF67A-35F8-52F4-7280-30D619D13D01}"/>
              </a:ext>
            </a:extLst>
          </p:cNvPr>
          <p:cNvSpPr/>
          <p:nvPr/>
        </p:nvSpPr>
        <p:spPr bwMode="auto">
          <a:xfrm>
            <a:off x="5404194" y="3225801"/>
            <a:ext cx="358588" cy="400424"/>
          </a:xfrm>
          <a:custGeom>
            <a:avLst/>
            <a:gdLst>
              <a:gd name="connsiteX0" fmla="*/ 0 w 358588"/>
              <a:gd name="connsiteY0" fmla="*/ 251012 h 400424"/>
              <a:gd name="connsiteX1" fmla="*/ 0 w 358588"/>
              <a:gd name="connsiteY1" fmla="*/ 95624 h 400424"/>
              <a:gd name="connsiteX2" fmla="*/ 179294 w 358588"/>
              <a:gd name="connsiteY2" fmla="*/ 0 h 400424"/>
              <a:gd name="connsiteX3" fmla="*/ 358588 w 358588"/>
              <a:gd name="connsiteY3" fmla="*/ 95624 h 400424"/>
              <a:gd name="connsiteX4" fmla="*/ 358588 w 358588"/>
              <a:gd name="connsiteY4" fmla="*/ 304800 h 400424"/>
              <a:gd name="connsiteX5" fmla="*/ 179294 w 358588"/>
              <a:gd name="connsiteY5" fmla="*/ 400424 h 400424"/>
              <a:gd name="connsiteX6" fmla="*/ 35859 w 358588"/>
              <a:gd name="connsiteY6" fmla="*/ 316753 h 40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588" h="400424">
                <a:moveTo>
                  <a:pt x="0" y="251012"/>
                </a:moveTo>
                <a:lnTo>
                  <a:pt x="0" y="95624"/>
                </a:lnTo>
                <a:lnTo>
                  <a:pt x="179294" y="0"/>
                </a:lnTo>
                <a:lnTo>
                  <a:pt x="358588" y="95624"/>
                </a:lnTo>
                <a:lnTo>
                  <a:pt x="358588" y="304800"/>
                </a:lnTo>
                <a:lnTo>
                  <a:pt x="179294" y="400424"/>
                </a:lnTo>
                <a:lnTo>
                  <a:pt x="35859" y="316753"/>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Freeform 13">
            <a:extLst>
              <a:ext uri="{FF2B5EF4-FFF2-40B4-BE49-F238E27FC236}">
                <a16:creationId xmlns:a16="http://schemas.microsoft.com/office/drawing/2014/main" id="{E41379C8-818D-304F-66AC-E0161D8A2259}"/>
              </a:ext>
            </a:extLst>
          </p:cNvPr>
          <p:cNvSpPr/>
          <p:nvPr/>
        </p:nvSpPr>
        <p:spPr bwMode="auto">
          <a:xfrm>
            <a:off x="5767516" y="3076997"/>
            <a:ext cx="169933" cy="242762"/>
          </a:xfrm>
          <a:custGeom>
            <a:avLst/>
            <a:gdLst>
              <a:gd name="connsiteX0" fmla="*/ 0 w 169933"/>
              <a:gd name="connsiteY0" fmla="*/ 242762 h 242762"/>
              <a:gd name="connsiteX1" fmla="*/ 165887 w 169933"/>
              <a:gd name="connsiteY1" fmla="*/ 149703 h 242762"/>
              <a:gd name="connsiteX2" fmla="*/ 169933 w 169933"/>
              <a:gd name="connsiteY2" fmla="*/ 0 h 242762"/>
            </a:gdLst>
            <a:ahLst/>
            <a:cxnLst>
              <a:cxn ang="0">
                <a:pos x="connsiteX0" y="connsiteY0"/>
              </a:cxn>
              <a:cxn ang="0">
                <a:pos x="connsiteX1" y="connsiteY1"/>
              </a:cxn>
              <a:cxn ang="0">
                <a:pos x="connsiteX2" y="connsiteY2"/>
              </a:cxn>
            </a:cxnLst>
            <a:rect l="l" t="t" r="r" b="b"/>
            <a:pathLst>
              <a:path w="169933" h="242762">
                <a:moveTo>
                  <a:pt x="0" y="242762"/>
                </a:moveTo>
                <a:lnTo>
                  <a:pt x="165887" y="149703"/>
                </a:lnTo>
                <a:lnTo>
                  <a:pt x="169933"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Freeform 14">
            <a:extLst>
              <a:ext uri="{FF2B5EF4-FFF2-40B4-BE49-F238E27FC236}">
                <a16:creationId xmlns:a16="http://schemas.microsoft.com/office/drawing/2014/main" id="{533B2F54-E16E-1ED0-34CE-A05C52E5D984}"/>
              </a:ext>
            </a:extLst>
          </p:cNvPr>
          <p:cNvSpPr/>
          <p:nvPr/>
        </p:nvSpPr>
        <p:spPr bwMode="auto">
          <a:xfrm>
            <a:off x="5965771" y="2640028"/>
            <a:ext cx="493614" cy="396509"/>
          </a:xfrm>
          <a:custGeom>
            <a:avLst/>
            <a:gdLst>
              <a:gd name="connsiteX0" fmla="*/ 0 w 493614"/>
              <a:gd name="connsiteY0" fmla="*/ 364141 h 396509"/>
              <a:gd name="connsiteX1" fmla="*/ 137564 w 493614"/>
              <a:gd name="connsiteY1" fmla="*/ 299405 h 396509"/>
              <a:gd name="connsiteX2" fmla="*/ 311543 w 493614"/>
              <a:gd name="connsiteY2" fmla="*/ 396509 h 396509"/>
              <a:gd name="connsiteX3" fmla="*/ 489568 w 493614"/>
              <a:gd name="connsiteY3" fmla="*/ 299405 h 396509"/>
              <a:gd name="connsiteX4" fmla="*/ 493614 w 493614"/>
              <a:gd name="connsiteY4" fmla="*/ 97104 h 396509"/>
              <a:gd name="connsiteX5" fmla="*/ 323681 w 493614"/>
              <a:gd name="connsiteY5" fmla="*/ 0 h 396509"/>
              <a:gd name="connsiteX6" fmla="*/ 137564 w 493614"/>
              <a:gd name="connsiteY6" fmla="*/ 101150 h 396509"/>
              <a:gd name="connsiteX7" fmla="*/ 141610 w 493614"/>
              <a:gd name="connsiteY7" fmla="*/ 303451 h 396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3614" h="396509">
                <a:moveTo>
                  <a:pt x="0" y="364141"/>
                </a:moveTo>
                <a:lnTo>
                  <a:pt x="137564" y="299405"/>
                </a:lnTo>
                <a:lnTo>
                  <a:pt x="311543" y="396509"/>
                </a:lnTo>
                <a:lnTo>
                  <a:pt x="489568" y="299405"/>
                </a:lnTo>
                <a:cubicBezTo>
                  <a:pt x="490917" y="231971"/>
                  <a:pt x="492265" y="164538"/>
                  <a:pt x="493614" y="97104"/>
                </a:cubicBezTo>
                <a:lnTo>
                  <a:pt x="323681" y="0"/>
                </a:lnTo>
                <a:lnTo>
                  <a:pt x="137564" y="101150"/>
                </a:lnTo>
                <a:cubicBezTo>
                  <a:pt x="138913" y="168584"/>
                  <a:pt x="140261" y="236017"/>
                  <a:pt x="141610" y="303451"/>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17">
            <a:extLst>
              <a:ext uri="{FF2B5EF4-FFF2-40B4-BE49-F238E27FC236}">
                <a16:creationId xmlns:a16="http://schemas.microsoft.com/office/drawing/2014/main" id="{D59FF1AB-496F-8162-AEC3-F6D46746E3A7}"/>
              </a:ext>
            </a:extLst>
          </p:cNvPr>
          <p:cNvSpPr/>
          <p:nvPr/>
        </p:nvSpPr>
        <p:spPr bwMode="auto">
          <a:xfrm>
            <a:off x="6803296" y="2846375"/>
            <a:ext cx="493615" cy="380326"/>
          </a:xfrm>
          <a:custGeom>
            <a:avLst/>
            <a:gdLst>
              <a:gd name="connsiteX0" fmla="*/ 335820 w 493615"/>
              <a:gd name="connsiteY0" fmla="*/ 0 h 655455"/>
              <a:gd name="connsiteX1" fmla="*/ 173979 w 493615"/>
              <a:gd name="connsiteY1" fmla="*/ 84967 h 655455"/>
              <a:gd name="connsiteX2" fmla="*/ 178025 w 493615"/>
              <a:gd name="connsiteY2" fmla="*/ 275129 h 655455"/>
              <a:gd name="connsiteX3" fmla="*/ 0 w 493615"/>
              <a:gd name="connsiteY3" fmla="*/ 364142 h 655455"/>
              <a:gd name="connsiteX4" fmla="*/ 0 w 493615"/>
              <a:gd name="connsiteY4" fmla="*/ 558351 h 655455"/>
              <a:gd name="connsiteX5" fmla="*/ 178025 w 493615"/>
              <a:gd name="connsiteY5" fmla="*/ 655455 h 655455"/>
              <a:gd name="connsiteX6" fmla="*/ 356050 w 493615"/>
              <a:gd name="connsiteY6" fmla="*/ 558351 h 655455"/>
              <a:gd name="connsiteX7" fmla="*/ 352004 w 493615"/>
              <a:gd name="connsiteY7" fmla="*/ 360096 h 655455"/>
              <a:gd name="connsiteX8" fmla="*/ 493615 w 493615"/>
              <a:gd name="connsiteY8" fmla="*/ 287268 h 655455"/>
              <a:gd name="connsiteX0" fmla="*/ 311544 w 493615"/>
              <a:gd name="connsiteY0" fmla="*/ 0 h 667593"/>
              <a:gd name="connsiteX1" fmla="*/ 173979 w 493615"/>
              <a:gd name="connsiteY1" fmla="*/ 97105 h 667593"/>
              <a:gd name="connsiteX2" fmla="*/ 178025 w 493615"/>
              <a:gd name="connsiteY2" fmla="*/ 287267 h 667593"/>
              <a:gd name="connsiteX3" fmla="*/ 0 w 493615"/>
              <a:gd name="connsiteY3" fmla="*/ 376280 h 667593"/>
              <a:gd name="connsiteX4" fmla="*/ 0 w 493615"/>
              <a:gd name="connsiteY4" fmla="*/ 570489 h 667593"/>
              <a:gd name="connsiteX5" fmla="*/ 178025 w 493615"/>
              <a:gd name="connsiteY5" fmla="*/ 667593 h 667593"/>
              <a:gd name="connsiteX6" fmla="*/ 356050 w 493615"/>
              <a:gd name="connsiteY6" fmla="*/ 570489 h 667593"/>
              <a:gd name="connsiteX7" fmla="*/ 352004 w 493615"/>
              <a:gd name="connsiteY7" fmla="*/ 372234 h 667593"/>
              <a:gd name="connsiteX8" fmla="*/ 493615 w 493615"/>
              <a:gd name="connsiteY8" fmla="*/ 299406 h 667593"/>
              <a:gd name="connsiteX0" fmla="*/ 311544 w 493615"/>
              <a:gd name="connsiteY0" fmla="*/ 0 h 667593"/>
              <a:gd name="connsiteX1" fmla="*/ 173979 w 493615"/>
              <a:gd name="connsiteY1" fmla="*/ 76874 h 667593"/>
              <a:gd name="connsiteX2" fmla="*/ 178025 w 493615"/>
              <a:gd name="connsiteY2" fmla="*/ 287267 h 667593"/>
              <a:gd name="connsiteX3" fmla="*/ 0 w 493615"/>
              <a:gd name="connsiteY3" fmla="*/ 376280 h 667593"/>
              <a:gd name="connsiteX4" fmla="*/ 0 w 493615"/>
              <a:gd name="connsiteY4" fmla="*/ 570489 h 667593"/>
              <a:gd name="connsiteX5" fmla="*/ 178025 w 493615"/>
              <a:gd name="connsiteY5" fmla="*/ 667593 h 667593"/>
              <a:gd name="connsiteX6" fmla="*/ 356050 w 493615"/>
              <a:gd name="connsiteY6" fmla="*/ 570489 h 667593"/>
              <a:gd name="connsiteX7" fmla="*/ 352004 w 493615"/>
              <a:gd name="connsiteY7" fmla="*/ 372234 h 667593"/>
              <a:gd name="connsiteX8" fmla="*/ 493615 w 493615"/>
              <a:gd name="connsiteY8" fmla="*/ 299406 h 667593"/>
              <a:gd name="connsiteX0" fmla="*/ 173979 w 493615"/>
              <a:gd name="connsiteY0" fmla="*/ 0 h 590719"/>
              <a:gd name="connsiteX1" fmla="*/ 178025 w 493615"/>
              <a:gd name="connsiteY1" fmla="*/ 210393 h 590719"/>
              <a:gd name="connsiteX2" fmla="*/ 0 w 493615"/>
              <a:gd name="connsiteY2" fmla="*/ 299406 h 590719"/>
              <a:gd name="connsiteX3" fmla="*/ 0 w 493615"/>
              <a:gd name="connsiteY3" fmla="*/ 493615 h 590719"/>
              <a:gd name="connsiteX4" fmla="*/ 178025 w 493615"/>
              <a:gd name="connsiteY4" fmla="*/ 590719 h 590719"/>
              <a:gd name="connsiteX5" fmla="*/ 356050 w 493615"/>
              <a:gd name="connsiteY5" fmla="*/ 493615 h 590719"/>
              <a:gd name="connsiteX6" fmla="*/ 352004 w 493615"/>
              <a:gd name="connsiteY6" fmla="*/ 295360 h 590719"/>
              <a:gd name="connsiteX7" fmla="*/ 493615 w 493615"/>
              <a:gd name="connsiteY7" fmla="*/ 222532 h 590719"/>
              <a:gd name="connsiteX0" fmla="*/ 178025 w 493615"/>
              <a:gd name="connsiteY0" fmla="*/ 0 h 380326"/>
              <a:gd name="connsiteX1" fmla="*/ 0 w 493615"/>
              <a:gd name="connsiteY1" fmla="*/ 89013 h 380326"/>
              <a:gd name="connsiteX2" fmla="*/ 0 w 493615"/>
              <a:gd name="connsiteY2" fmla="*/ 283222 h 380326"/>
              <a:gd name="connsiteX3" fmla="*/ 178025 w 493615"/>
              <a:gd name="connsiteY3" fmla="*/ 380326 h 380326"/>
              <a:gd name="connsiteX4" fmla="*/ 356050 w 493615"/>
              <a:gd name="connsiteY4" fmla="*/ 283222 h 380326"/>
              <a:gd name="connsiteX5" fmla="*/ 352004 w 493615"/>
              <a:gd name="connsiteY5" fmla="*/ 84967 h 380326"/>
              <a:gd name="connsiteX6" fmla="*/ 493615 w 493615"/>
              <a:gd name="connsiteY6" fmla="*/ 12139 h 38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615" h="380326">
                <a:moveTo>
                  <a:pt x="178025" y="0"/>
                </a:moveTo>
                <a:lnTo>
                  <a:pt x="0" y="89013"/>
                </a:lnTo>
                <a:lnTo>
                  <a:pt x="0" y="283222"/>
                </a:lnTo>
                <a:lnTo>
                  <a:pt x="178025" y="380326"/>
                </a:lnTo>
                <a:lnTo>
                  <a:pt x="356050" y="283222"/>
                </a:lnTo>
                <a:cubicBezTo>
                  <a:pt x="354701" y="217137"/>
                  <a:pt x="353353" y="151052"/>
                  <a:pt x="352004" y="84967"/>
                </a:cubicBezTo>
                <a:lnTo>
                  <a:pt x="493615" y="12139"/>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Freeform 19">
            <a:extLst>
              <a:ext uri="{FF2B5EF4-FFF2-40B4-BE49-F238E27FC236}">
                <a16:creationId xmlns:a16="http://schemas.microsoft.com/office/drawing/2014/main" id="{FCA85439-EE74-823C-4423-864599C77BAF}"/>
              </a:ext>
            </a:extLst>
          </p:cNvPr>
          <p:cNvSpPr/>
          <p:nvPr/>
        </p:nvSpPr>
        <p:spPr bwMode="auto">
          <a:xfrm>
            <a:off x="7357601" y="2838282"/>
            <a:ext cx="817295" cy="327728"/>
          </a:xfrm>
          <a:custGeom>
            <a:avLst/>
            <a:gdLst>
              <a:gd name="connsiteX0" fmla="*/ 0 w 817295"/>
              <a:gd name="connsiteY0" fmla="*/ 12138 h 327728"/>
              <a:gd name="connsiteX1" fmla="*/ 141611 w 817295"/>
              <a:gd name="connsiteY1" fmla="*/ 97105 h 327728"/>
              <a:gd name="connsiteX2" fmla="*/ 323681 w 817295"/>
              <a:gd name="connsiteY2" fmla="*/ 0 h 327728"/>
              <a:gd name="connsiteX3" fmla="*/ 501706 w 817295"/>
              <a:gd name="connsiteY3" fmla="*/ 93059 h 327728"/>
              <a:gd name="connsiteX4" fmla="*/ 691869 w 817295"/>
              <a:gd name="connsiteY4" fmla="*/ 36415 h 327728"/>
              <a:gd name="connsiteX5" fmla="*/ 817295 w 817295"/>
              <a:gd name="connsiteY5" fmla="*/ 198255 h 327728"/>
              <a:gd name="connsiteX6" fmla="*/ 716145 w 817295"/>
              <a:gd name="connsiteY6" fmla="*/ 327728 h 32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7295" h="327728">
                <a:moveTo>
                  <a:pt x="0" y="12138"/>
                </a:moveTo>
                <a:lnTo>
                  <a:pt x="141611" y="97105"/>
                </a:lnTo>
                <a:lnTo>
                  <a:pt x="323681" y="0"/>
                </a:lnTo>
                <a:lnTo>
                  <a:pt x="501706" y="93059"/>
                </a:lnTo>
                <a:lnTo>
                  <a:pt x="691869" y="36415"/>
                </a:lnTo>
                <a:lnTo>
                  <a:pt x="817295" y="198255"/>
                </a:lnTo>
                <a:lnTo>
                  <a:pt x="716145" y="327728"/>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23">
            <a:extLst>
              <a:ext uri="{FF2B5EF4-FFF2-40B4-BE49-F238E27FC236}">
                <a16:creationId xmlns:a16="http://schemas.microsoft.com/office/drawing/2014/main" id="{4072FE48-2328-9E96-1560-196F39701A58}"/>
              </a:ext>
            </a:extLst>
          </p:cNvPr>
          <p:cNvSpPr/>
          <p:nvPr/>
        </p:nvSpPr>
        <p:spPr bwMode="auto">
          <a:xfrm>
            <a:off x="7721742" y="3125550"/>
            <a:ext cx="291314" cy="80920"/>
          </a:xfrm>
          <a:custGeom>
            <a:avLst/>
            <a:gdLst>
              <a:gd name="connsiteX0" fmla="*/ 291314 w 291314"/>
              <a:gd name="connsiteY0" fmla="*/ 52598 h 80920"/>
              <a:gd name="connsiteX1" fmla="*/ 133519 w 291314"/>
              <a:gd name="connsiteY1" fmla="*/ 0 h 80920"/>
              <a:gd name="connsiteX2" fmla="*/ 0 w 291314"/>
              <a:gd name="connsiteY2" fmla="*/ 80920 h 80920"/>
            </a:gdLst>
            <a:ahLst/>
            <a:cxnLst>
              <a:cxn ang="0">
                <a:pos x="connsiteX0" y="connsiteY0"/>
              </a:cxn>
              <a:cxn ang="0">
                <a:pos x="connsiteX1" y="connsiteY1"/>
              </a:cxn>
              <a:cxn ang="0">
                <a:pos x="connsiteX2" y="connsiteY2"/>
              </a:cxn>
            </a:cxnLst>
            <a:rect l="l" t="t" r="r" b="b"/>
            <a:pathLst>
              <a:path w="291314" h="80920">
                <a:moveTo>
                  <a:pt x="291314" y="52598"/>
                </a:moveTo>
                <a:lnTo>
                  <a:pt x="133519" y="0"/>
                </a:lnTo>
                <a:lnTo>
                  <a:pt x="0" y="8092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24">
            <a:extLst>
              <a:ext uri="{FF2B5EF4-FFF2-40B4-BE49-F238E27FC236}">
                <a16:creationId xmlns:a16="http://schemas.microsoft.com/office/drawing/2014/main" id="{CC358C63-CC0D-8158-2070-4286DE51062D}"/>
              </a:ext>
            </a:extLst>
          </p:cNvPr>
          <p:cNvSpPr/>
          <p:nvPr/>
        </p:nvSpPr>
        <p:spPr bwMode="auto">
          <a:xfrm>
            <a:off x="7499212" y="2935387"/>
            <a:ext cx="141610" cy="267037"/>
          </a:xfrm>
          <a:custGeom>
            <a:avLst/>
            <a:gdLst>
              <a:gd name="connsiteX0" fmla="*/ 0 w 141610"/>
              <a:gd name="connsiteY0" fmla="*/ 0 h 267037"/>
              <a:gd name="connsiteX1" fmla="*/ 0 w 141610"/>
              <a:gd name="connsiteY1" fmla="*/ 194209 h 267037"/>
              <a:gd name="connsiteX2" fmla="*/ 141610 w 141610"/>
              <a:gd name="connsiteY2" fmla="*/ 267037 h 267037"/>
            </a:gdLst>
            <a:ahLst/>
            <a:cxnLst>
              <a:cxn ang="0">
                <a:pos x="connsiteX0" y="connsiteY0"/>
              </a:cxn>
              <a:cxn ang="0">
                <a:pos x="connsiteX1" y="connsiteY1"/>
              </a:cxn>
              <a:cxn ang="0">
                <a:pos x="connsiteX2" y="connsiteY2"/>
              </a:cxn>
            </a:cxnLst>
            <a:rect l="l" t="t" r="r" b="b"/>
            <a:pathLst>
              <a:path w="141610" h="267037">
                <a:moveTo>
                  <a:pt x="0" y="0"/>
                </a:moveTo>
                <a:lnTo>
                  <a:pt x="0" y="194209"/>
                </a:lnTo>
                <a:lnTo>
                  <a:pt x="141610" y="267037"/>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25">
            <a:extLst>
              <a:ext uri="{FF2B5EF4-FFF2-40B4-BE49-F238E27FC236}">
                <a16:creationId xmlns:a16="http://schemas.microsoft.com/office/drawing/2014/main" id="{43D2F455-94DC-CDBC-D3BE-6C11A9A34FF7}"/>
              </a:ext>
            </a:extLst>
          </p:cNvPr>
          <p:cNvSpPr/>
          <p:nvPr/>
        </p:nvSpPr>
        <p:spPr bwMode="auto">
          <a:xfrm>
            <a:off x="6487707" y="4205836"/>
            <a:ext cx="1213805" cy="473384"/>
          </a:xfrm>
          <a:custGeom>
            <a:avLst/>
            <a:gdLst>
              <a:gd name="connsiteX0" fmla="*/ 0 w 1213805"/>
              <a:gd name="connsiteY0" fmla="*/ 457200 h 473384"/>
              <a:gd name="connsiteX1" fmla="*/ 141611 w 1213805"/>
              <a:gd name="connsiteY1" fmla="*/ 376280 h 473384"/>
              <a:gd name="connsiteX2" fmla="*/ 319635 w 1213805"/>
              <a:gd name="connsiteY2" fmla="*/ 473384 h 473384"/>
              <a:gd name="connsiteX3" fmla="*/ 497660 w 1213805"/>
              <a:gd name="connsiteY3" fmla="*/ 376280 h 473384"/>
              <a:gd name="connsiteX4" fmla="*/ 497660 w 1213805"/>
              <a:gd name="connsiteY4" fmla="*/ 178025 h 473384"/>
              <a:gd name="connsiteX5" fmla="*/ 663547 w 1213805"/>
              <a:gd name="connsiteY5" fmla="*/ 89013 h 473384"/>
              <a:gd name="connsiteX6" fmla="*/ 837526 w 1213805"/>
              <a:gd name="connsiteY6" fmla="*/ 186117 h 473384"/>
              <a:gd name="connsiteX7" fmla="*/ 1023643 w 1213805"/>
              <a:gd name="connsiteY7" fmla="*/ 84967 h 473384"/>
              <a:gd name="connsiteX8" fmla="*/ 1213805 w 1213805"/>
              <a:gd name="connsiteY8" fmla="*/ 0 h 47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3805" h="473384">
                <a:moveTo>
                  <a:pt x="0" y="457200"/>
                </a:moveTo>
                <a:lnTo>
                  <a:pt x="141611" y="376280"/>
                </a:lnTo>
                <a:lnTo>
                  <a:pt x="319635" y="473384"/>
                </a:lnTo>
                <a:lnTo>
                  <a:pt x="497660" y="376280"/>
                </a:lnTo>
                <a:lnTo>
                  <a:pt x="497660" y="178025"/>
                </a:lnTo>
                <a:lnTo>
                  <a:pt x="663547" y="89013"/>
                </a:lnTo>
                <a:lnTo>
                  <a:pt x="837526" y="186117"/>
                </a:lnTo>
                <a:lnTo>
                  <a:pt x="1023643" y="84967"/>
                </a:lnTo>
                <a:lnTo>
                  <a:pt x="121380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26">
            <a:extLst>
              <a:ext uri="{FF2B5EF4-FFF2-40B4-BE49-F238E27FC236}">
                <a16:creationId xmlns:a16="http://schemas.microsoft.com/office/drawing/2014/main" id="{E77EA9F9-CC4E-A220-26D0-F842CF8F8138}"/>
              </a:ext>
            </a:extLst>
          </p:cNvPr>
          <p:cNvSpPr/>
          <p:nvPr/>
        </p:nvSpPr>
        <p:spPr bwMode="auto">
          <a:xfrm>
            <a:off x="6977275" y="3857879"/>
            <a:ext cx="675685" cy="562396"/>
          </a:xfrm>
          <a:custGeom>
            <a:avLst/>
            <a:gdLst>
              <a:gd name="connsiteX0" fmla="*/ 675685 w 675685"/>
              <a:gd name="connsiteY0" fmla="*/ 562396 h 562396"/>
              <a:gd name="connsiteX1" fmla="*/ 525983 w 675685"/>
              <a:gd name="connsiteY1" fmla="*/ 428878 h 562396"/>
              <a:gd name="connsiteX2" fmla="*/ 525983 w 675685"/>
              <a:gd name="connsiteY2" fmla="*/ 230623 h 562396"/>
              <a:gd name="connsiteX3" fmla="*/ 360096 w 675685"/>
              <a:gd name="connsiteY3" fmla="*/ 137564 h 562396"/>
              <a:gd name="connsiteX4" fmla="*/ 178025 w 675685"/>
              <a:gd name="connsiteY4" fmla="*/ 238715 h 562396"/>
              <a:gd name="connsiteX5" fmla="*/ 0 w 675685"/>
              <a:gd name="connsiteY5" fmla="*/ 137564 h 562396"/>
              <a:gd name="connsiteX6" fmla="*/ 0 w 675685"/>
              <a:gd name="connsiteY6" fmla="*/ 0 h 562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5685" h="562396">
                <a:moveTo>
                  <a:pt x="675685" y="562396"/>
                </a:moveTo>
                <a:lnTo>
                  <a:pt x="525983" y="428878"/>
                </a:lnTo>
                <a:lnTo>
                  <a:pt x="525983" y="230623"/>
                </a:lnTo>
                <a:lnTo>
                  <a:pt x="360096" y="137564"/>
                </a:lnTo>
                <a:lnTo>
                  <a:pt x="178025" y="238715"/>
                </a:lnTo>
                <a:lnTo>
                  <a:pt x="0" y="137564"/>
                </a:ln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27">
            <a:extLst>
              <a:ext uri="{FF2B5EF4-FFF2-40B4-BE49-F238E27FC236}">
                <a16:creationId xmlns:a16="http://schemas.microsoft.com/office/drawing/2014/main" id="{790E35B2-9F88-85B7-FAD6-A13E852E53D6}"/>
              </a:ext>
            </a:extLst>
          </p:cNvPr>
          <p:cNvSpPr/>
          <p:nvPr/>
        </p:nvSpPr>
        <p:spPr bwMode="auto">
          <a:xfrm>
            <a:off x="6807342" y="3437093"/>
            <a:ext cx="141611" cy="347958"/>
          </a:xfrm>
          <a:custGeom>
            <a:avLst/>
            <a:gdLst>
              <a:gd name="connsiteX0" fmla="*/ 141611 w 141611"/>
              <a:gd name="connsiteY0" fmla="*/ 0 h 347958"/>
              <a:gd name="connsiteX1" fmla="*/ 0 w 141611"/>
              <a:gd name="connsiteY1" fmla="*/ 76874 h 347958"/>
              <a:gd name="connsiteX2" fmla="*/ 0 w 141611"/>
              <a:gd name="connsiteY2" fmla="*/ 271083 h 347958"/>
              <a:gd name="connsiteX3" fmla="*/ 137565 w 141611"/>
              <a:gd name="connsiteY3" fmla="*/ 347958 h 347958"/>
            </a:gdLst>
            <a:ahLst/>
            <a:cxnLst>
              <a:cxn ang="0">
                <a:pos x="connsiteX0" y="connsiteY0"/>
              </a:cxn>
              <a:cxn ang="0">
                <a:pos x="connsiteX1" y="connsiteY1"/>
              </a:cxn>
              <a:cxn ang="0">
                <a:pos x="connsiteX2" y="connsiteY2"/>
              </a:cxn>
              <a:cxn ang="0">
                <a:pos x="connsiteX3" y="connsiteY3"/>
              </a:cxn>
            </a:cxnLst>
            <a:rect l="l" t="t" r="r" b="b"/>
            <a:pathLst>
              <a:path w="141611" h="347958">
                <a:moveTo>
                  <a:pt x="141611" y="0"/>
                </a:moveTo>
                <a:lnTo>
                  <a:pt x="0" y="76874"/>
                </a:lnTo>
                <a:lnTo>
                  <a:pt x="0" y="271083"/>
                </a:lnTo>
                <a:lnTo>
                  <a:pt x="137565" y="347958"/>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Freeform 28">
            <a:extLst>
              <a:ext uri="{FF2B5EF4-FFF2-40B4-BE49-F238E27FC236}">
                <a16:creationId xmlns:a16="http://schemas.microsoft.com/office/drawing/2014/main" id="{0FCEB1C8-FF9C-AB6A-A97D-E04218C300F4}"/>
              </a:ext>
            </a:extLst>
          </p:cNvPr>
          <p:cNvSpPr/>
          <p:nvPr/>
        </p:nvSpPr>
        <p:spPr bwMode="auto">
          <a:xfrm>
            <a:off x="7013689" y="3437093"/>
            <a:ext cx="145657" cy="356050"/>
          </a:xfrm>
          <a:custGeom>
            <a:avLst/>
            <a:gdLst>
              <a:gd name="connsiteX0" fmla="*/ 0 w 145657"/>
              <a:gd name="connsiteY0" fmla="*/ 0 h 356050"/>
              <a:gd name="connsiteX1" fmla="*/ 145657 w 145657"/>
              <a:gd name="connsiteY1" fmla="*/ 80920 h 356050"/>
              <a:gd name="connsiteX2" fmla="*/ 145657 w 145657"/>
              <a:gd name="connsiteY2" fmla="*/ 279175 h 356050"/>
              <a:gd name="connsiteX3" fmla="*/ 4046 w 145657"/>
              <a:gd name="connsiteY3" fmla="*/ 356050 h 356050"/>
            </a:gdLst>
            <a:ahLst/>
            <a:cxnLst>
              <a:cxn ang="0">
                <a:pos x="connsiteX0" y="connsiteY0"/>
              </a:cxn>
              <a:cxn ang="0">
                <a:pos x="connsiteX1" y="connsiteY1"/>
              </a:cxn>
              <a:cxn ang="0">
                <a:pos x="connsiteX2" y="connsiteY2"/>
              </a:cxn>
              <a:cxn ang="0">
                <a:pos x="connsiteX3" y="connsiteY3"/>
              </a:cxn>
            </a:cxnLst>
            <a:rect l="l" t="t" r="r" b="b"/>
            <a:pathLst>
              <a:path w="145657" h="356050">
                <a:moveTo>
                  <a:pt x="0" y="0"/>
                </a:moveTo>
                <a:lnTo>
                  <a:pt x="145657" y="80920"/>
                </a:lnTo>
                <a:lnTo>
                  <a:pt x="145657" y="279175"/>
                </a:lnTo>
                <a:lnTo>
                  <a:pt x="4046" y="3560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Freeform 29">
            <a:extLst>
              <a:ext uri="{FF2B5EF4-FFF2-40B4-BE49-F238E27FC236}">
                <a16:creationId xmlns:a16="http://schemas.microsoft.com/office/drawing/2014/main" id="{71A22424-BDA8-0ACC-E399-28B377B17729}"/>
              </a:ext>
            </a:extLst>
          </p:cNvPr>
          <p:cNvSpPr/>
          <p:nvPr/>
        </p:nvSpPr>
        <p:spPr bwMode="auto">
          <a:xfrm>
            <a:off x="6625272" y="4286757"/>
            <a:ext cx="356049" cy="291313"/>
          </a:xfrm>
          <a:custGeom>
            <a:avLst/>
            <a:gdLst>
              <a:gd name="connsiteX0" fmla="*/ 8092 w 356049"/>
              <a:gd name="connsiteY0" fmla="*/ 291313 h 291313"/>
              <a:gd name="connsiteX1" fmla="*/ 0 w 356049"/>
              <a:gd name="connsiteY1" fmla="*/ 97104 h 291313"/>
              <a:gd name="connsiteX2" fmla="*/ 169932 w 356049"/>
              <a:gd name="connsiteY2" fmla="*/ 0 h 291313"/>
              <a:gd name="connsiteX3" fmla="*/ 356049 w 356049"/>
              <a:gd name="connsiteY3" fmla="*/ 97104 h 291313"/>
            </a:gdLst>
            <a:ahLst/>
            <a:cxnLst>
              <a:cxn ang="0">
                <a:pos x="connsiteX0" y="connsiteY0"/>
              </a:cxn>
              <a:cxn ang="0">
                <a:pos x="connsiteX1" y="connsiteY1"/>
              </a:cxn>
              <a:cxn ang="0">
                <a:pos x="connsiteX2" y="connsiteY2"/>
              </a:cxn>
              <a:cxn ang="0">
                <a:pos x="connsiteX3" y="connsiteY3"/>
              </a:cxn>
            </a:cxnLst>
            <a:rect l="l" t="t" r="r" b="b"/>
            <a:pathLst>
              <a:path w="356049" h="291313">
                <a:moveTo>
                  <a:pt x="8092" y="291313"/>
                </a:moveTo>
                <a:lnTo>
                  <a:pt x="0" y="97104"/>
                </a:lnTo>
                <a:lnTo>
                  <a:pt x="169932" y="0"/>
                </a:lnTo>
                <a:lnTo>
                  <a:pt x="356049" y="97104"/>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4" name="Straight Connector 33">
            <a:extLst>
              <a:ext uri="{FF2B5EF4-FFF2-40B4-BE49-F238E27FC236}">
                <a16:creationId xmlns:a16="http://schemas.microsoft.com/office/drawing/2014/main" id="{17EAB68F-1B7E-5D1A-EDF0-6CD768CB5FCB}"/>
              </a:ext>
            </a:extLst>
          </p:cNvPr>
          <p:cNvCxnSpPr>
            <a:cxnSpLocks/>
            <a:endCxn id="15" idx="6"/>
          </p:cNvCxnSpPr>
          <p:nvPr/>
        </p:nvCxnSpPr>
        <p:spPr bwMode="auto">
          <a:xfrm>
            <a:off x="5965771" y="2664304"/>
            <a:ext cx="137564" cy="76874"/>
          </a:xfrm>
          <a:prstGeom prst="line">
            <a:avLst/>
          </a:prstGeom>
          <a:noFill/>
          <a:ln w="19050"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F98D589-8504-78D3-EE94-BF9D1AE67B9E}"/>
              </a:ext>
            </a:extLst>
          </p:cNvPr>
          <p:cNvCxnSpPr>
            <a:cxnSpLocks/>
          </p:cNvCxnSpPr>
          <p:nvPr/>
        </p:nvCxnSpPr>
        <p:spPr bwMode="auto">
          <a:xfrm>
            <a:off x="6830270" y="2561805"/>
            <a:ext cx="151051" cy="88185"/>
          </a:xfrm>
          <a:prstGeom prst="line">
            <a:avLst/>
          </a:prstGeom>
          <a:noFill/>
          <a:ln w="19050"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B73FAC5-B7B0-C878-B917-33E2EE18AD39}"/>
              </a:ext>
            </a:extLst>
          </p:cNvPr>
          <p:cNvCxnSpPr>
            <a:cxnSpLocks/>
            <a:endCxn id="26" idx="5"/>
          </p:cNvCxnSpPr>
          <p:nvPr/>
        </p:nvCxnSpPr>
        <p:spPr bwMode="auto">
          <a:xfrm flipH="1">
            <a:off x="7151254" y="4089851"/>
            <a:ext cx="1349" cy="204998"/>
          </a:xfrm>
          <a:prstGeom prst="line">
            <a:avLst/>
          </a:prstGeom>
          <a:noFill/>
          <a:ln w="19050"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F1B7846-41DE-8525-1A7B-6C87431FCAA9}"/>
              </a:ext>
            </a:extLst>
          </p:cNvPr>
          <p:cNvCxnSpPr>
            <a:cxnSpLocks/>
          </p:cNvCxnSpPr>
          <p:nvPr/>
        </p:nvCxnSpPr>
        <p:spPr bwMode="auto">
          <a:xfrm>
            <a:off x="6981321" y="3224677"/>
            <a:ext cx="0" cy="171956"/>
          </a:xfrm>
          <a:prstGeom prst="line">
            <a:avLst/>
          </a:prstGeom>
          <a:noFill/>
          <a:ln w="19050"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34AD37A-A110-027A-9E72-CC22FE437EED}"/>
              </a:ext>
            </a:extLst>
          </p:cNvPr>
          <p:cNvCxnSpPr>
            <a:cxnSpLocks/>
          </p:cNvCxnSpPr>
          <p:nvPr/>
        </p:nvCxnSpPr>
        <p:spPr bwMode="auto">
          <a:xfrm flipH="1">
            <a:off x="5787746" y="2656886"/>
            <a:ext cx="107893" cy="60016"/>
          </a:xfrm>
          <a:prstGeom prst="line">
            <a:avLst/>
          </a:prstGeom>
          <a:noFill/>
          <a:ln w="19050" cap="flat" cmpd="sng" algn="ctr">
            <a:solidFill>
              <a:schemeClr val="bg1"/>
            </a:solidFill>
            <a:prstDash val="solid"/>
            <a:round/>
            <a:headEnd type="none" w="med" len="med"/>
            <a:tailEnd type="none" w="med" len="med"/>
          </a:ln>
          <a:effectLst/>
        </p:spPr>
      </p:cxnSp>
      <p:grpSp>
        <p:nvGrpSpPr>
          <p:cNvPr id="50" name="Group 49">
            <a:extLst>
              <a:ext uri="{FF2B5EF4-FFF2-40B4-BE49-F238E27FC236}">
                <a16:creationId xmlns:a16="http://schemas.microsoft.com/office/drawing/2014/main" id="{FDDC52F2-99CD-0D69-F3A9-FD8CD2290655}"/>
              </a:ext>
            </a:extLst>
          </p:cNvPr>
          <p:cNvGrpSpPr/>
          <p:nvPr/>
        </p:nvGrpSpPr>
        <p:grpSpPr>
          <a:xfrm rot="19805843">
            <a:off x="6548229" y="2458098"/>
            <a:ext cx="26973" cy="115987"/>
            <a:chOff x="6209288" y="2561129"/>
            <a:chExt cx="26973" cy="115987"/>
          </a:xfrm>
        </p:grpSpPr>
        <p:cxnSp>
          <p:nvCxnSpPr>
            <p:cNvPr id="51" name="Straight Connector 50">
              <a:extLst>
                <a:ext uri="{FF2B5EF4-FFF2-40B4-BE49-F238E27FC236}">
                  <a16:creationId xmlns:a16="http://schemas.microsoft.com/office/drawing/2014/main" id="{38835281-8878-34C6-8412-F314FAF58F67}"/>
                </a:ext>
              </a:extLst>
            </p:cNvPr>
            <p:cNvCxnSpPr>
              <a:cxnSpLocks/>
            </p:cNvCxnSpPr>
            <p:nvPr/>
          </p:nvCxnSpPr>
          <p:spPr bwMode="auto">
            <a:xfrm>
              <a:off x="6209288" y="2561129"/>
              <a:ext cx="0" cy="115987"/>
            </a:xfrm>
            <a:prstGeom prst="line">
              <a:avLst/>
            </a:prstGeom>
            <a:noFill/>
            <a:ln w="19050"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E4AAF3C-75D7-5BDF-B688-E3E02A246200}"/>
                </a:ext>
              </a:extLst>
            </p:cNvPr>
            <p:cNvCxnSpPr>
              <a:cxnSpLocks/>
            </p:cNvCxnSpPr>
            <p:nvPr/>
          </p:nvCxnSpPr>
          <p:spPr bwMode="auto">
            <a:xfrm>
              <a:off x="6236261" y="2561129"/>
              <a:ext cx="0" cy="115987"/>
            </a:xfrm>
            <a:prstGeom prst="line">
              <a:avLst/>
            </a:prstGeom>
            <a:noFill/>
            <a:ln w="19050"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51CE0F6B-20FC-E0CF-B165-EDCEAEBE5657}"/>
              </a:ext>
            </a:extLst>
          </p:cNvPr>
          <p:cNvGrpSpPr/>
          <p:nvPr/>
        </p:nvGrpSpPr>
        <p:grpSpPr>
          <a:xfrm rot="19805843">
            <a:off x="6671127" y="2677792"/>
            <a:ext cx="26973" cy="115987"/>
            <a:chOff x="6209288" y="2561129"/>
            <a:chExt cx="26973" cy="115987"/>
          </a:xfrm>
        </p:grpSpPr>
        <p:cxnSp>
          <p:nvCxnSpPr>
            <p:cNvPr id="54" name="Straight Connector 53">
              <a:extLst>
                <a:ext uri="{FF2B5EF4-FFF2-40B4-BE49-F238E27FC236}">
                  <a16:creationId xmlns:a16="http://schemas.microsoft.com/office/drawing/2014/main" id="{89B97F3A-B7E9-4084-B077-6E8E81C03813}"/>
                </a:ext>
              </a:extLst>
            </p:cNvPr>
            <p:cNvCxnSpPr>
              <a:cxnSpLocks/>
            </p:cNvCxnSpPr>
            <p:nvPr/>
          </p:nvCxnSpPr>
          <p:spPr bwMode="auto">
            <a:xfrm>
              <a:off x="6209288" y="2561129"/>
              <a:ext cx="0" cy="115987"/>
            </a:xfrm>
            <a:prstGeom prst="line">
              <a:avLst/>
            </a:prstGeom>
            <a:noFill/>
            <a:ln w="19050"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31F3F0D-B1C3-3DF3-2885-DE4213C54369}"/>
                </a:ext>
              </a:extLst>
            </p:cNvPr>
            <p:cNvCxnSpPr>
              <a:cxnSpLocks/>
            </p:cNvCxnSpPr>
            <p:nvPr/>
          </p:nvCxnSpPr>
          <p:spPr bwMode="auto">
            <a:xfrm>
              <a:off x="6236261" y="2561129"/>
              <a:ext cx="0" cy="115987"/>
            </a:xfrm>
            <a:prstGeom prst="line">
              <a:avLst/>
            </a:prstGeom>
            <a:noFill/>
            <a:ln w="19050" cap="flat" cmpd="sng" algn="ctr">
              <a:solidFill>
                <a:schemeClr val="bg1"/>
              </a:solidFill>
              <a:prstDash val="solid"/>
              <a:round/>
              <a:headEnd type="none" w="med" len="med"/>
              <a:tailEnd type="none" w="med" len="med"/>
            </a:ln>
            <a:effectLst/>
          </p:spPr>
        </p:cxnSp>
      </p:grpSp>
      <p:cxnSp>
        <p:nvCxnSpPr>
          <p:cNvPr id="56" name="Straight Connector 55">
            <a:extLst>
              <a:ext uri="{FF2B5EF4-FFF2-40B4-BE49-F238E27FC236}">
                <a16:creationId xmlns:a16="http://schemas.microsoft.com/office/drawing/2014/main" id="{5472F839-1E08-9344-C7C3-4FAA2D2AF888}"/>
              </a:ext>
            </a:extLst>
          </p:cNvPr>
          <p:cNvCxnSpPr>
            <a:cxnSpLocks/>
          </p:cNvCxnSpPr>
          <p:nvPr/>
        </p:nvCxnSpPr>
        <p:spPr bwMode="auto">
          <a:xfrm flipH="1">
            <a:off x="6462082" y="2668350"/>
            <a:ext cx="130822" cy="63388"/>
          </a:xfrm>
          <a:prstGeom prst="line">
            <a:avLst/>
          </a:prstGeom>
          <a:noFill/>
          <a:ln w="19050"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61349FD-410F-AA5D-5992-F721A01333A9}"/>
              </a:ext>
            </a:extLst>
          </p:cNvPr>
          <p:cNvCxnSpPr>
            <a:cxnSpLocks/>
          </p:cNvCxnSpPr>
          <p:nvPr/>
        </p:nvCxnSpPr>
        <p:spPr bwMode="auto">
          <a:xfrm flipH="1">
            <a:off x="6663034" y="2559107"/>
            <a:ext cx="120032" cy="66086"/>
          </a:xfrm>
          <a:prstGeom prst="line">
            <a:avLst/>
          </a:prstGeom>
          <a:noFill/>
          <a:ln w="19050"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AAE8CE1-C945-E62F-1BD8-75A425644484}"/>
              </a:ext>
            </a:extLst>
          </p:cNvPr>
          <p:cNvCxnSpPr>
            <a:cxnSpLocks/>
          </p:cNvCxnSpPr>
          <p:nvPr/>
        </p:nvCxnSpPr>
        <p:spPr bwMode="auto">
          <a:xfrm flipH="1" flipV="1">
            <a:off x="6273267" y="2676443"/>
            <a:ext cx="157796" cy="89011"/>
          </a:xfrm>
          <a:prstGeom prst="line">
            <a:avLst/>
          </a:prstGeom>
          <a:noFill/>
          <a:ln w="19050"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46A0B20-9B00-B242-FB64-CF421E118437}"/>
              </a:ext>
            </a:extLst>
          </p:cNvPr>
          <p:cNvCxnSpPr>
            <a:cxnSpLocks/>
          </p:cNvCxnSpPr>
          <p:nvPr/>
        </p:nvCxnSpPr>
        <p:spPr bwMode="auto">
          <a:xfrm flipH="1">
            <a:off x="6267873" y="2915157"/>
            <a:ext cx="167236" cy="87664"/>
          </a:xfrm>
          <a:prstGeom prst="line">
            <a:avLst/>
          </a:prstGeom>
          <a:noFill/>
          <a:ln w="19050"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5ADD348-7A71-59F2-DB2D-BFA142B84109}"/>
              </a:ext>
            </a:extLst>
          </p:cNvPr>
          <p:cNvCxnSpPr>
            <a:cxnSpLocks/>
          </p:cNvCxnSpPr>
          <p:nvPr/>
        </p:nvCxnSpPr>
        <p:spPr bwMode="auto">
          <a:xfrm flipV="1">
            <a:off x="6150226" y="2754665"/>
            <a:ext cx="0" cy="168584"/>
          </a:xfrm>
          <a:prstGeom prst="line">
            <a:avLst/>
          </a:prstGeom>
          <a:noFill/>
          <a:ln w="19050"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2D852BE7-7901-C82C-2681-E9C857C0F112}"/>
              </a:ext>
            </a:extLst>
          </p:cNvPr>
          <p:cNvCxnSpPr>
            <a:cxnSpLocks/>
          </p:cNvCxnSpPr>
          <p:nvPr/>
        </p:nvCxnSpPr>
        <p:spPr bwMode="auto">
          <a:xfrm flipV="1">
            <a:off x="7523488" y="2947525"/>
            <a:ext cx="0" cy="168584"/>
          </a:xfrm>
          <a:prstGeom prst="line">
            <a:avLst/>
          </a:prstGeom>
          <a:noFill/>
          <a:ln w="19050"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46D4252-7AAF-88DE-188E-F8C76A35ADEC}"/>
              </a:ext>
            </a:extLst>
          </p:cNvPr>
          <p:cNvCxnSpPr>
            <a:cxnSpLocks/>
          </p:cNvCxnSpPr>
          <p:nvPr/>
        </p:nvCxnSpPr>
        <p:spPr bwMode="auto">
          <a:xfrm flipH="1" flipV="1">
            <a:off x="7671842" y="2869302"/>
            <a:ext cx="159143" cy="86315"/>
          </a:xfrm>
          <a:prstGeom prst="line">
            <a:avLst/>
          </a:prstGeom>
          <a:noFill/>
          <a:ln w="19050"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7C78F4E-C139-8AA0-8B3D-6CF6250A9C0F}"/>
              </a:ext>
            </a:extLst>
          </p:cNvPr>
          <p:cNvCxnSpPr>
            <a:cxnSpLocks/>
            <a:stCxn id="24" idx="1"/>
          </p:cNvCxnSpPr>
          <p:nvPr/>
        </p:nvCxnSpPr>
        <p:spPr bwMode="auto">
          <a:xfrm flipV="1">
            <a:off x="7855261" y="2932690"/>
            <a:ext cx="1349" cy="192860"/>
          </a:xfrm>
          <a:prstGeom prst="line">
            <a:avLst/>
          </a:prstGeom>
          <a:noFill/>
          <a:ln w="19050"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05F3F2B-2FB9-FA69-9751-9A7DA068320B}"/>
              </a:ext>
            </a:extLst>
          </p:cNvPr>
          <p:cNvCxnSpPr>
            <a:cxnSpLocks/>
          </p:cNvCxnSpPr>
          <p:nvPr/>
        </p:nvCxnSpPr>
        <p:spPr bwMode="auto">
          <a:xfrm flipH="1" flipV="1">
            <a:off x="8030589" y="2896276"/>
            <a:ext cx="99801" cy="140261"/>
          </a:xfrm>
          <a:prstGeom prst="line">
            <a:avLst/>
          </a:prstGeom>
          <a:noFill/>
          <a:ln w="19050"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0591606-1868-F36D-44F0-CF4C7B63C976}"/>
              </a:ext>
            </a:extLst>
          </p:cNvPr>
          <p:cNvCxnSpPr>
            <a:cxnSpLocks/>
          </p:cNvCxnSpPr>
          <p:nvPr/>
        </p:nvCxnSpPr>
        <p:spPr bwMode="auto">
          <a:xfrm flipV="1">
            <a:off x="7700163" y="3105320"/>
            <a:ext cx="134868" cy="86989"/>
          </a:xfrm>
          <a:prstGeom prst="line">
            <a:avLst/>
          </a:prstGeom>
          <a:noFill/>
          <a:ln w="19050"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ABFEE05-EFB8-FAEC-B0E2-41D6AA92E602}"/>
              </a:ext>
            </a:extLst>
          </p:cNvPr>
          <p:cNvCxnSpPr>
            <a:cxnSpLocks/>
          </p:cNvCxnSpPr>
          <p:nvPr/>
        </p:nvCxnSpPr>
        <p:spPr bwMode="auto">
          <a:xfrm flipV="1">
            <a:off x="7123089" y="2946176"/>
            <a:ext cx="0" cy="168584"/>
          </a:xfrm>
          <a:prstGeom prst="line">
            <a:avLst/>
          </a:prstGeom>
          <a:noFill/>
          <a:ln w="19050"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B81C7EA-12D6-1F8C-8D50-22BA29C86CBF}"/>
              </a:ext>
            </a:extLst>
          </p:cNvPr>
          <p:cNvCxnSpPr>
            <a:cxnSpLocks/>
          </p:cNvCxnSpPr>
          <p:nvPr/>
        </p:nvCxnSpPr>
        <p:spPr bwMode="auto">
          <a:xfrm flipV="1">
            <a:off x="6835665" y="2871999"/>
            <a:ext cx="151051" cy="83618"/>
          </a:xfrm>
          <a:prstGeom prst="line">
            <a:avLst/>
          </a:prstGeom>
          <a:noFill/>
          <a:ln w="19050"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40CAB30-E995-A56E-D707-B90C63F608DF}"/>
              </a:ext>
            </a:extLst>
          </p:cNvPr>
          <p:cNvCxnSpPr>
            <a:cxnSpLocks/>
          </p:cNvCxnSpPr>
          <p:nvPr/>
        </p:nvCxnSpPr>
        <p:spPr bwMode="auto">
          <a:xfrm>
            <a:off x="6830270" y="3112063"/>
            <a:ext cx="155097" cy="80246"/>
          </a:xfrm>
          <a:prstGeom prst="line">
            <a:avLst/>
          </a:prstGeom>
          <a:noFill/>
          <a:ln w="1905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0F2ED17-6C38-559A-03CE-C6E0BFBAEA44}"/>
              </a:ext>
            </a:extLst>
          </p:cNvPr>
          <p:cNvCxnSpPr>
            <a:cxnSpLocks/>
          </p:cNvCxnSpPr>
          <p:nvPr/>
        </p:nvCxnSpPr>
        <p:spPr bwMode="auto">
          <a:xfrm>
            <a:off x="6800599" y="4320474"/>
            <a:ext cx="155097" cy="80246"/>
          </a:xfrm>
          <a:prstGeom prst="line">
            <a:avLst/>
          </a:prstGeom>
          <a:noFill/>
          <a:ln w="19050"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F81689B-9B98-D325-7978-1DA5051B8BC3}"/>
              </a:ext>
            </a:extLst>
          </p:cNvPr>
          <p:cNvCxnSpPr>
            <a:cxnSpLocks/>
          </p:cNvCxnSpPr>
          <p:nvPr/>
        </p:nvCxnSpPr>
        <p:spPr bwMode="auto">
          <a:xfrm>
            <a:off x="7187668" y="4112778"/>
            <a:ext cx="0" cy="161841"/>
          </a:xfrm>
          <a:prstGeom prst="line">
            <a:avLst/>
          </a:prstGeom>
          <a:noFill/>
          <a:ln w="19050"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3A2547B-BB37-EC54-6FF5-325013E9557F}"/>
              </a:ext>
            </a:extLst>
          </p:cNvPr>
          <p:cNvCxnSpPr>
            <a:cxnSpLocks/>
          </p:cNvCxnSpPr>
          <p:nvPr/>
        </p:nvCxnSpPr>
        <p:spPr bwMode="auto">
          <a:xfrm>
            <a:off x="6668429" y="4402743"/>
            <a:ext cx="0" cy="161841"/>
          </a:xfrm>
          <a:prstGeom prst="line">
            <a:avLst/>
          </a:prstGeom>
          <a:noFill/>
          <a:ln w="19050"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E4E2E74-D4E2-7B0C-B868-0F852D2622F6}"/>
              </a:ext>
            </a:extLst>
          </p:cNvPr>
          <p:cNvCxnSpPr>
            <a:cxnSpLocks/>
          </p:cNvCxnSpPr>
          <p:nvPr/>
        </p:nvCxnSpPr>
        <p:spPr bwMode="auto">
          <a:xfrm flipH="1">
            <a:off x="6808690" y="4569978"/>
            <a:ext cx="140263" cy="78224"/>
          </a:xfrm>
          <a:prstGeom prst="line">
            <a:avLst/>
          </a:prstGeom>
          <a:noFill/>
          <a:ln w="19050" cap="flat" cmpd="sng" algn="ctr">
            <a:solidFill>
              <a:schemeClr val="bg1"/>
            </a:solidFill>
            <a:prstDash val="solid"/>
            <a:round/>
            <a:headEnd type="none" w="med" len="med"/>
            <a:tailEnd type="none" w="med" len="med"/>
          </a:ln>
          <a:effectLst/>
        </p:spPr>
      </p:cxnSp>
      <p:sp>
        <p:nvSpPr>
          <p:cNvPr id="88" name="TextBox 87">
            <a:extLst>
              <a:ext uri="{FF2B5EF4-FFF2-40B4-BE49-F238E27FC236}">
                <a16:creationId xmlns:a16="http://schemas.microsoft.com/office/drawing/2014/main" id="{02A9ECBD-2CF6-218E-CC65-B7EE5C71EC00}"/>
              </a:ext>
            </a:extLst>
          </p:cNvPr>
          <p:cNvSpPr txBox="1"/>
          <p:nvPr/>
        </p:nvSpPr>
        <p:spPr bwMode="auto">
          <a:xfrm>
            <a:off x="5215375" y="3394076"/>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89" name="TextBox 88">
            <a:extLst>
              <a:ext uri="{FF2B5EF4-FFF2-40B4-BE49-F238E27FC236}">
                <a16:creationId xmlns:a16="http://schemas.microsoft.com/office/drawing/2014/main" id="{755F37F0-A6D0-59AC-B5A5-58881F8C474E}"/>
              </a:ext>
            </a:extLst>
          </p:cNvPr>
          <p:cNvSpPr txBox="1"/>
          <p:nvPr/>
        </p:nvSpPr>
        <p:spPr bwMode="auto">
          <a:xfrm>
            <a:off x="5602725" y="2622551"/>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90" name="TextBox 89">
            <a:extLst>
              <a:ext uri="{FF2B5EF4-FFF2-40B4-BE49-F238E27FC236}">
                <a16:creationId xmlns:a16="http://schemas.microsoft.com/office/drawing/2014/main" id="{425D5688-39F7-593A-7900-57FE0D7BD2C1}"/>
              </a:ext>
            </a:extLst>
          </p:cNvPr>
          <p:cNvSpPr txBox="1"/>
          <p:nvPr/>
        </p:nvSpPr>
        <p:spPr bwMode="auto">
          <a:xfrm>
            <a:off x="5623807" y="2496510"/>
            <a:ext cx="279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1" name="TextBox 90">
            <a:extLst>
              <a:ext uri="{FF2B5EF4-FFF2-40B4-BE49-F238E27FC236}">
                <a16:creationId xmlns:a16="http://schemas.microsoft.com/office/drawing/2014/main" id="{9F77729C-8445-2499-5E3E-000A1D58AC32}"/>
              </a:ext>
            </a:extLst>
          </p:cNvPr>
          <p:cNvSpPr txBox="1"/>
          <p:nvPr/>
        </p:nvSpPr>
        <p:spPr bwMode="auto">
          <a:xfrm>
            <a:off x="5786726" y="2557943"/>
            <a:ext cx="279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 name="TextBox 91">
            <a:extLst>
              <a:ext uri="{FF2B5EF4-FFF2-40B4-BE49-F238E27FC236}">
                <a16:creationId xmlns:a16="http://schemas.microsoft.com/office/drawing/2014/main" id="{38FBBD1B-C067-DD06-BF48-3091DF035208}"/>
              </a:ext>
            </a:extLst>
          </p:cNvPr>
          <p:cNvSpPr txBox="1"/>
          <p:nvPr/>
        </p:nvSpPr>
        <p:spPr bwMode="auto">
          <a:xfrm>
            <a:off x="5796400" y="2175638"/>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93" name="TextBox 92">
            <a:extLst>
              <a:ext uri="{FF2B5EF4-FFF2-40B4-BE49-F238E27FC236}">
                <a16:creationId xmlns:a16="http://schemas.microsoft.com/office/drawing/2014/main" id="{EEE93444-283C-CE30-8571-37ECAA844F3B}"/>
              </a:ext>
            </a:extLst>
          </p:cNvPr>
          <p:cNvSpPr txBox="1"/>
          <p:nvPr/>
        </p:nvSpPr>
        <p:spPr bwMode="auto">
          <a:xfrm>
            <a:off x="5785767" y="2448688"/>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94" name="TextBox 93">
            <a:extLst>
              <a:ext uri="{FF2B5EF4-FFF2-40B4-BE49-F238E27FC236}">
                <a16:creationId xmlns:a16="http://schemas.microsoft.com/office/drawing/2014/main" id="{801A99A2-0EBF-4081-1BB9-5877225DB72F}"/>
              </a:ext>
            </a:extLst>
          </p:cNvPr>
          <p:cNvSpPr txBox="1"/>
          <p:nvPr/>
        </p:nvSpPr>
        <p:spPr bwMode="auto">
          <a:xfrm>
            <a:off x="5672575" y="2870201"/>
            <a:ext cx="431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HN</a:t>
            </a:r>
          </a:p>
        </p:txBody>
      </p:sp>
      <p:sp>
        <p:nvSpPr>
          <p:cNvPr id="96" name="TextBox 95">
            <a:extLst>
              <a:ext uri="{FF2B5EF4-FFF2-40B4-BE49-F238E27FC236}">
                <a16:creationId xmlns:a16="http://schemas.microsoft.com/office/drawing/2014/main" id="{864C9A23-4DC6-43BE-3DFB-64A59CFA2E53}"/>
              </a:ext>
            </a:extLst>
          </p:cNvPr>
          <p:cNvSpPr txBox="1"/>
          <p:nvPr/>
        </p:nvSpPr>
        <p:spPr bwMode="auto">
          <a:xfrm>
            <a:off x="6672700" y="2356613"/>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97" name="TextBox 96">
            <a:extLst>
              <a:ext uri="{FF2B5EF4-FFF2-40B4-BE49-F238E27FC236}">
                <a16:creationId xmlns:a16="http://schemas.microsoft.com/office/drawing/2014/main" id="{4FF373AB-814C-2CAC-CA4C-8109F6FCB520}"/>
              </a:ext>
            </a:extLst>
          </p:cNvPr>
          <p:cNvSpPr txBox="1"/>
          <p:nvPr/>
        </p:nvSpPr>
        <p:spPr bwMode="auto">
          <a:xfrm>
            <a:off x="6675875" y="2245488"/>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98" name="TextBox 97">
            <a:extLst>
              <a:ext uri="{FF2B5EF4-FFF2-40B4-BE49-F238E27FC236}">
                <a16:creationId xmlns:a16="http://schemas.microsoft.com/office/drawing/2014/main" id="{EE3A546D-9249-1AB8-7602-7E90D618A5AB}"/>
              </a:ext>
            </a:extLst>
          </p:cNvPr>
          <p:cNvSpPr txBox="1"/>
          <p:nvPr/>
        </p:nvSpPr>
        <p:spPr bwMode="auto">
          <a:xfrm>
            <a:off x="6962286" y="2392646"/>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99" name="TextBox 98">
            <a:extLst>
              <a:ext uri="{FF2B5EF4-FFF2-40B4-BE49-F238E27FC236}">
                <a16:creationId xmlns:a16="http://schemas.microsoft.com/office/drawing/2014/main" id="{303919B4-8EAC-6F38-B7A7-908A85E2E0A2}"/>
              </a:ext>
            </a:extLst>
          </p:cNvPr>
          <p:cNvSpPr txBox="1"/>
          <p:nvPr/>
        </p:nvSpPr>
        <p:spPr bwMode="auto">
          <a:xfrm>
            <a:off x="7193400" y="2655063"/>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00" name="TextBox 99">
            <a:extLst>
              <a:ext uri="{FF2B5EF4-FFF2-40B4-BE49-F238E27FC236}">
                <a16:creationId xmlns:a16="http://schemas.microsoft.com/office/drawing/2014/main" id="{B10E0E26-BA9C-73F7-C292-9C703404C040}"/>
              </a:ext>
            </a:extLst>
          </p:cNvPr>
          <p:cNvSpPr txBox="1"/>
          <p:nvPr/>
        </p:nvSpPr>
        <p:spPr bwMode="auto">
          <a:xfrm>
            <a:off x="6367900" y="2258188"/>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01" name="TextBox 100">
            <a:extLst>
              <a:ext uri="{FF2B5EF4-FFF2-40B4-BE49-F238E27FC236}">
                <a16:creationId xmlns:a16="http://schemas.microsoft.com/office/drawing/2014/main" id="{8B24C7BD-5ACD-7C90-3F17-68AC483F5789}"/>
              </a:ext>
            </a:extLst>
          </p:cNvPr>
          <p:cNvSpPr txBox="1"/>
          <p:nvPr/>
        </p:nvSpPr>
        <p:spPr bwMode="auto">
          <a:xfrm>
            <a:off x="6612375" y="2705863"/>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02" name="TextBox 101">
            <a:extLst>
              <a:ext uri="{FF2B5EF4-FFF2-40B4-BE49-F238E27FC236}">
                <a16:creationId xmlns:a16="http://schemas.microsoft.com/office/drawing/2014/main" id="{6DA3F8B1-77C8-802A-2CE4-F6244B7F6803}"/>
              </a:ext>
            </a:extLst>
          </p:cNvPr>
          <p:cNvSpPr txBox="1"/>
          <p:nvPr/>
        </p:nvSpPr>
        <p:spPr bwMode="auto">
          <a:xfrm>
            <a:off x="6496333" y="2476954"/>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t>
            </a:r>
          </a:p>
        </p:txBody>
      </p:sp>
      <p:sp>
        <p:nvSpPr>
          <p:cNvPr id="103" name="TextBox 102">
            <a:extLst>
              <a:ext uri="{FF2B5EF4-FFF2-40B4-BE49-F238E27FC236}">
                <a16:creationId xmlns:a16="http://schemas.microsoft.com/office/drawing/2014/main" id="{7B1B2FD6-A8E5-9C3B-BB9B-0B82C3DE2A1B}"/>
              </a:ext>
            </a:extLst>
          </p:cNvPr>
          <p:cNvSpPr txBox="1"/>
          <p:nvPr/>
        </p:nvSpPr>
        <p:spPr bwMode="auto">
          <a:xfrm>
            <a:off x="6840975" y="3305938"/>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04" name="TextBox 103">
            <a:extLst>
              <a:ext uri="{FF2B5EF4-FFF2-40B4-BE49-F238E27FC236}">
                <a16:creationId xmlns:a16="http://schemas.microsoft.com/office/drawing/2014/main" id="{0650DFD0-3E42-3CD7-90C9-23053B6C1529}"/>
              </a:ext>
            </a:extLst>
          </p:cNvPr>
          <p:cNvSpPr txBox="1"/>
          <p:nvPr/>
        </p:nvSpPr>
        <p:spPr bwMode="auto">
          <a:xfrm>
            <a:off x="6840975" y="3655188"/>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05" name="TextBox 104">
            <a:extLst>
              <a:ext uri="{FF2B5EF4-FFF2-40B4-BE49-F238E27FC236}">
                <a16:creationId xmlns:a16="http://schemas.microsoft.com/office/drawing/2014/main" id="{78B331FA-D51E-A196-F2A1-98FD75C41A94}"/>
              </a:ext>
            </a:extLst>
          </p:cNvPr>
          <p:cNvSpPr txBox="1"/>
          <p:nvPr/>
        </p:nvSpPr>
        <p:spPr bwMode="auto">
          <a:xfrm>
            <a:off x="7536300" y="3115438"/>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06" name="TextBox 105">
            <a:extLst>
              <a:ext uri="{FF2B5EF4-FFF2-40B4-BE49-F238E27FC236}">
                <a16:creationId xmlns:a16="http://schemas.microsoft.com/office/drawing/2014/main" id="{906B48C2-94D8-9624-74FE-8E8CDD99B8EA}"/>
              </a:ext>
            </a:extLst>
          </p:cNvPr>
          <p:cNvSpPr txBox="1"/>
          <p:nvPr/>
        </p:nvSpPr>
        <p:spPr bwMode="auto">
          <a:xfrm>
            <a:off x="7907775" y="3099563"/>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07" name="TextBox 106">
            <a:extLst>
              <a:ext uri="{FF2B5EF4-FFF2-40B4-BE49-F238E27FC236}">
                <a16:creationId xmlns:a16="http://schemas.microsoft.com/office/drawing/2014/main" id="{94DAF5CA-4581-F9C6-5612-CEC480AD463B}"/>
              </a:ext>
            </a:extLst>
          </p:cNvPr>
          <p:cNvSpPr txBox="1"/>
          <p:nvPr/>
        </p:nvSpPr>
        <p:spPr bwMode="auto">
          <a:xfrm>
            <a:off x="7910950" y="3200401"/>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108" name="TextBox 107">
            <a:extLst>
              <a:ext uri="{FF2B5EF4-FFF2-40B4-BE49-F238E27FC236}">
                <a16:creationId xmlns:a16="http://schemas.microsoft.com/office/drawing/2014/main" id="{2AC48A67-AFA3-C22C-1F94-5C5F1FC01668}"/>
              </a:ext>
            </a:extLst>
          </p:cNvPr>
          <p:cNvSpPr txBox="1"/>
          <p:nvPr/>
        </p:nvSpPr>
        <p:spPr bwMode="auto">
          <a:xfrm>
            <a:off x="6234549" y="4521201"/>
            <a:ext cx="3524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CI</a:t>
            </a:r>
          </a:p>
        </p:txBody>
      </p:sp>
      <p:grpSp>
        <p:nvGrpSpPr>
          <p:cNvPr id="206" name="Group 205">
            <a:extLst>
              <a:ext uri="{FF2B5EF4-FFF2-40B4-BE49-F238E27FC236}">
                <a16:creationId xmlns:a16="http://schemas.microsoft.com/office/drawing/2014/main" id="{44721233-D6BE-4779-3E25-4DF57084AACB}"/>
              </a:ext>
            </a:extLst>
          </p:cNvPr>
          <p:cNvGrpSpPr/>
          <p:nvPr/>
        </p:nvGrpSpPr>
        <p:grpSpPr>
          <a:xfrm>
            <a:off x="8585326" y="2353980"/>
            <a:ext cx="3198213" cy="2652699"/>
            <a:chOff x="8776756" y="2582579"/>
            <a:chExt cx="3198213" cy="2652699"/>
          </a:xfrm>
        </p:grpSpPr>
        <p:sp>
          <p:nvSpPr>
            <p:cNvPr id="11" name="Oval 10">
              <a:extLst>
                <a:ext uri="{FF2B5EF4-FFF2-40B4-BE49-F238E27FC236}">
                  <a16:creationId xmlns:a16="http://schemas.microsoft.com/office/drawing/2014/main" id="{9DC1C481-703D-AF4F-8A1F-6C6B2296707B}"/>
                </a:ext>
              </a:extLst>
            </p:cNvPr>
            <p:cNvSpPr/>
            <p:nvPr/>
          </p:nvSpPr>
          <p:spPr bwMode="auto">
            <a:xfrm>
              <a:off x="9318172" y="3689507"/>
              <a:ext cx="2569029" cy="1545771"/>
            </a:xfrm>
            <a:prstGeom prst="ellipse">
              <a:avLst/>
            </a:prstGeom>
            <a:solidFill>
              <a:srgbClr val="C00000">
                <a:alpha val="20000"/>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0E2F9FC3-4DFA-F8AE-07C4-179EA665D978}"/>
                </a:ext>
              </a:extLst>
            </p:cNvPr>
            <p:cNvSpPr/>
            <p:nvPr/>
          </p:nvSpPr>
          <p:spPr bwMode="auto">
            <a:xfrm rot="20324360">
              <a:off x="8776756" y="3471338"/>
              <a:ext cx="869267" cy="684757"/>
            </a:xfrm>
            <a:prstGeom prst="ellipse">
              <a:avLst/>
            </a:prstGeom>
            <a:solidFill>
              <a:srgbClr val="92D050">
                <a:alpha val="20000"/>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Freeform 109">
              <a:extLst>
                <a:ext uri="{FF2B5EF4-FFF2-40B4-BE49-F238E27FC236}">
                  <a16:creationId xmlns:a16="http://schemas.microsoft.com/office/drawing/2014/main" id="{6D36DF25-DFDE-59E8-E114-B3C15264A890}"/>
                </a:ext>
              </a:extLst>
            </p:cNvPr>
            <p:cNvSpPr/>
            <p:nvPr/>
          </p:nvSpPr>
          <p:spPr bwMode="auto">
            <a:xfrm>
              <a:off x="9979025" y="4406900"/>
              <a:ext cx="371475" cy="704850"/>
            </a:xfrm>
            <a:custGeom>
              <a:avLst/>
              <a:gdLst>
                <a:gd name="connsiteX0" fmla="*/ 123825 w 371475"/>
                <a:gd name="connsiteY0" fmla="*/ 704850 h 704850"/>
                <a:gd name="connsiteX1" fmla="*/ 260350 w 371475"/>
                <a:gd name="connsiteY1" fmla="*/ 571500 h 704850"/>
                <a:gd name="connsiteX2" fmla="*/ 225425 w 371475"/>
                <a:gd name="connsiteY2" fmla="*/ 374650 h 704850"/>
                <a:gd name="connsiteX3" fmla="*/ 41275 w 371475"/>
                <a:gd name="connsiteY3" fmla="*/ 314325 h 704850"/>
                <a:gd name="connsiteX4" fmla="*/ 0 w 371475"/>
                <a:gd name="connsiteY4" fmla="*/ 130175 h 704850"/>
                <a:gd name="connsiteX5" fmla="*/ 142875 w 371475"/>
                <a:gd name="connsiteY5" fmla="*/ 0 h 704850"/>
                <a:gd name="connsiteX6" fmla="*/ 336550 w 371475"/>
                <a:gd name="connsiteY6" fmla="*/ 60325 h 704850"/>
                <a:gd name="connsiteX7" fmla="*/ 371475 w 371475"/>
                <a:gd name="connsiteY7" fmla="*/ 247650 h 704850"/>
                <a:gd name="connsiteX8" fmla="*/ 228600 w 371475"/>
                <a:gd name="connsiteY8" fmla="*/ 377825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475" h="704850">
                  <a:moveTo>
                    <a:pt x="123825" y="704850"/>
                  </a:moveTo>
                  <a:lnTo>
                    <a:pt x="260350" y="571500"/>
                  </a:lnTo>
                  <a:lnTo>
                    <a:pt x="225425" y="374650"/>
                  </a:lnTo>
                  <a:lnTo>
                    <a:pt x="41275" y="314325"/>
                  </a:lnTo>
                  <a:lnTo>
                    <a:pt x="0" y="130175"/>
                  </a:lnTo>
                  <a:lnTo>
                    <a:pt x="142875" y="0"/>
                  </a:lnTo>
                  <a:lnTo>
                    <a:pt x="336550" y="60325"/>
                  </a:lnTo>
                  <a:lnTo>
                    <a:pt x="371475" y="247650"/>
                  </a:lnTo>
                  <a:lnTo>
                    <a:pt x="228600" y="3778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Freeform 110">
              <a:extLst>
                <a:ext uri="{FF2B5EF4-FFF2-40B4-BE49-F238E27FC236}">
                  <a16:creationId xmlns:a16="http://schemas.microsoft.com/office/drawing/2014/main" id="{8B9CA451-434F-1432-5246-B81BB16CDA11}"/>
                </a:ext>
              </a:extLst>
            </p:cNvPr>
            <p:cNvSpPr/>
            <p:nvPr/>
          </p:nvSpPr>
          <p:spPr bwMode="auto">
            <a:xfrm>
              <a:off x="10531475" y="4622800"/>
              <a:ext cx="311150" cy="279400"/>
            </a:xfrm>
            <a:custGeom>
              <a:avLst/>
              <a:gdLst>
                <a:gd name="connsiteX0" fmla="*/ 111125 w 311150"/>
                <a:gd name="connsiteY0" fmla="*/ 0 h 279400"/>
                <a:gd name="connsiteX1" fmla="*/ 0 w 311150"/>
                <a:gd name="connsiteY1" fmla="*/ 95250 h 279400"/>
                <a:gd name="connsiteX2" fmla="*/ 57150 w 311150"/>
                <a:gd name="connsiteY2" fmla="*/ 276225 h 279400"/>
                <a:gd name="connsiteX3" fmla="*/ 257175 w 311150"/>
                <a:gd name="connsiteY3" fmla="*/ 279400 h 279400"/>
                <a:gd name="connsiteX4" fmla="*/ 311150 w 311150"/>
                <a:gd name="connsiteY4" fmla="*/ 95250 h 279400"/>
                <a:gd name="connsiteX5" fmla="*/ 187325 w 311150"/>
                <a:gd name="connsiteY5" fmla="*/ 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150" h="279400">
                  <a:moveTo>
                    <a:pt x="111125" y="0"/>
                  </a:moveTo>
                  <a:lnTo>
                    <a:pt x="0" y="95250"/>
                  </a:lnTo>
                  <a:lnTo>
                    <a:pt x="57150" y="276225"/>
                  </a:lnTo>
                  <a:lnTo>
                    <a:pt x="257175" y="279400"/>
                  </a:lnTo>
                  <a:lnTo>
                    <a:pt x="311150" y="95250"/>
                  </a:lnTo>
                  <a:lnTo>
                    <a:pt x="18732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 name="Freeform 111">
              <a:extLst>
                <a:ext uri="{FF2B5EF4-FFF2-40B4-BE49-F238E27FC236}">
                  <a16:creationId xmlns:a16="http://schemas.microsoft.com/office/drawing/2014/main" id="{88468A3A-56E5-67F2-5202-DE534A786D85}"/>
                </a:ext>
              </a:extLst>
            </p:cNvPr>
            <p:cNvSpPr/>
            <p:nvPr/>
          </p:nvSpPr>
          <p:spPr bwMode="auto">
            <a:xfrm>
              <a:off x="9725025" y="2962275"/>
              <a:ext cx="463550" cy="396875"/>
            </a:xfrm>
            <a:custGeom>
              <a:avLst/>
              <a:gdLst>
                <a:gd name="connsiteX0" fmla="*/ 0 w 463550"/>
                <a:gd name="connsiteY0" fmla="*/ 22225 h 396875"/>
                <a:gd name="connsiteX1" fmla="*/ 117475 w 463550"/>
                <a:gd name="connsiteY1" fmla="*/ 95250 h 396875"/>
                <a:gd name="connsiteX2" fmla="*/ 120650 w 463550"/>
                <a:gd name="connsiteY2" fmla="*/ 288925 h 396875"/>
                <a:gd name="connsiteX3" fmla="*/ 295275 w 463550"/>
                <a:gd name="connsiteY3" fmla="*/ 396875 h 396875"/>
                <a:gd name="connsiteX4" fmla="*/ 463550 w 463550"/>
                <a:gd name="connsiteY4" fmla="*/ 292100 h 396875"/>
                <a:gd name="connsiteX5" fmla="*/ 463550 w 463550"/>
                <a:gd name="connsiteY5" fmla="*/ 92075 h 396875"/>
                <a:gd name="connsiteX6" fmla="*/ 295275 w 463550"/>
                <a:gd name="connsiteY6" fmla="*/ 0 h 396875"/>
                <a:gd name="connsiteX7" fmla="*/ 123825 w 463550"/>
                <a:gd name="connsiteY7" fmla="*/ 95250 h 39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550" h="396875">
                  <a:moveTo>
                    <a:pt x="0" y="22225"/>
                  </a:moveTo>
                  <a:lnTo>
                    <a:pt x="117475" y="95250"/>
                  </a:lnTo>
                  <a:cubicBezTo>
                    <a:pt x="118533" y="159808"/>
                    <a:pt x="119592" y="224367"/>
                    <a:pt x="120650" y="288925"/>
                  </a:cubicBezTo>
                  <a:lnTo>
                    <a:pt x="295275" y="396875"/>
                  </a:lnTo>
                  <a:lnTo>
                    <a:pt x="463550" y="292100"/>
                  </a:lnTo>
                  <a:lnTo>
                    <a:pt x="463550" y="92075"/>
                  </a:lnTo>
                  <a:lnTo>
                    <a:pt x="295275" y="0"/>
                  </a:lnTo>
                  <a:lnTo>
                    <a:pt x="123825" y="952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 name="Freeform 113">
              <a:extLst>
                <a:ext uri="{FF2B5EF4-FFF2-40B4-BE49-F238E27FC236}">
                  <a16:creationId xmlns:a16="http://schemas.microsoft.com/office/drawing/2014/main" id="{52006B57-2BC0-EE5D-A2F6-F8FA5C9DEA63}"/>
                </a:ext>
              </a:extLst>
            </p:cNvPr>
            <p:cNvSpPr/>
            <p:nvPr/>
          </p:nvSpPr>
          <p:spPr bwMode="auto">
            <a:xfrm>
              <a:off x="10512425" y="2901950"/>
              <a:ext cx="342900" cy="647700"/>
            </a:xfrm>
            <a:custGeom>
              <a:avLst/>
              <a:gdLst>
                <a:gd name="connsiteX0" fmla="*/ 307975 w 342900"/>
                <a:gd name="connsiteY0" fmla="*/ 0 h 647700"/>
                <a:gd name="connsiteX1" fmla="*/ 171450 w 342900"/>
                <a:gd name="connsiteY1" fmla="*/ 73025 h 647700"/>
                <a:gd name="connsiteX2" fmla="*/ 171450 w 342900"/>
                <a:gd name="connsiteY2" fmla="*/ 250825 h 647700"/>
                <a:gd name="connsiteX3" fmla="*/ 6350 w 342900"/>
                <a:gd name="connsiteY3" fmla="*/ 346075 h 647700"/>
                <a:gd name="connsiteX4" fmla="*/ 0 w 342900"/>
                <a:gd name="connsiteY4" fmla="*/ 546100 h 647700"/>
                <a:gd name="connsiteX5" fmla="*/ 174625 w 342900"/>
                <a:gd name="connsiteY5" fmla="*/ 647700 h 647700"/>
                <a:gd name="connsiteX6" fmla="*/ 339725 w 342900"/>
                <a:gd name="connsiteY6" fmla="*/ 552450 h 647700"/>
                <a:gd name="connsiteX7" fmla="*/ 342900 w 342900"/>
                <a:gd name="connsiteY7" fmla="*/ 352425 h 647700"/>
                <a:gd name="connsiteX8" fmla="*/ 174625 w 342900"/>
                <a:gd name="connsiteY8" fmla="*/ 25400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900" h="647700">
                  <a:moveTo>
                    <a:pt x="307975" y="0"/>
                  </a:moveTo>
                  <a:lnTo>
                    <a:pt x="171450" y="73025"/>
                  </a:lnTo>
                  <a:lnTo>
                    <a:pt x="171450" y="250825"/>
                  </a:lnTo>
                  <a:lnTo>
                    <a:pt x="6350" y="346075"/>
                  </a:lnTo>
                  <a:lnTo>
                    <a:pt x="0" y="546100"/>
                  </a:lnTo>
                  <a:lnTo>
                    <a:pt x="174625" y="647700"/>
                  </a:lnTo>
                  <a:lnTo>
                    <a:pt x="339725" y="552450"/>
                  </a:lnTo>
                  <a:cubicBezTo>
                    <a:pt x="340783" y="485775"/>
                    <a:pt x="341842" y="419100"/>
                    <a:pt x="342900" y="352425"/>
                  </a:cubicBezTo>
                  <a:lnTo>
                    <a:pt x="174625" y="2540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 name="Freeform 114">
              <a:extLst>
                <a:ext uri="{FF2B5EF4-FFF2-40B4-BE49-F238E27FC236}">
                  <a16:creationId xmlns:a16="http://schemas.microsoft.com/office/drawing/2014/main" id="{F056648F-4FE1-C6BA-7667-DEA3A0DFEBFC}"/>
                </a:ext>
              </a:extLst>
            </p:cNvPr>
            <p:cNvSpPr/>
            <p:nvPr/>
          </p:nvSpPr>
          <p:spPr bwMode="auto">
            <a:xfrm>
              <a:off x="10512425" y="3765550"/>
              <a:ext cx="342900" cy="647700"/>
            </a:xfrm>
            <a:custGeom>
              <a:avLst/>
              <a:gdLst>
                <a:gd name="connsiteX0" fmla="*/ 133350 w 342900"/>
                <a:gd name="connsiteY0" fmla="*/ 0 h 647700"/>
                <a:gd name="connsiteX1" fmla="*/ 9525 w 342900"/>
                <a:gd name="connsiteY1" fmla="*/ 73025 h 647700"/>
                <a:gd name="connsiteX2" fmla="*/ 0 w 342900"/>
                <a:gd name="connsiteY2" fmla="*/ 266700 h 647700"/>
                <a:gd name="connsiteX3" fmla="*/ 177800 w 342900"/>
                <a:gd name="connsiteY3" fmla="*/ 365125 h 647700"/>
                <a:gd name="connsiteX4" fmla="*/ 38100 w 342900"/>
                <a:gd name="connsiteY4" fmla="*/ 508000 h 647700"/>
                <a:gd name="connsiteX5" fmla="*/ 174625 w 342900"/>
                <a:gd name="connsiteY5" fmla="*/ 647700 h 647700"/>
                <a:gd name="connsiteX6" fmla="*/ 311150 w 342900"/>
                <a:gd name="connsiteY6" fmla="*/ 498475 h 647700"/>
                <a:gd name="connsiteX7" fmla="*/ 177800 w 342900"/>
                <a:gd name="connsiteY7" fmla="*/ 365125 h 647700"/>
                <a:gd name="connsiteX8" fmla="*/ 342900 w 342900"/>
                <a:gd name="connsiteY8" fmla="*/ 266700 h 647700"/>
                <a:gd name="connsiteX9" fmla="*/ 342900 w 342900"/>
                <a:gd name="connsiteY9" fmla="*/ 69850 h 647700"/>
                <a:gd name="connsiteX10" fmla="*/ 212725 w 342900"/>
                <a:gd name="connsiteY10"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900" h="647700">
                  <a:moveTo>
                    <a:pt x="133350" y="0"/>
                  </a:moveTo>
                  <a:lnTo>
                    <a:pt x="9525" y="73025"/>
                  </a:lnTo>
                  <a:lnTo>
                    <a:pt x="0" y="266700"/>
                  </a:lnTo>
                  <a:lnTo>
                    <a:pt x="177800" y="365125"/>
                  </a:lnTo>
                  <a:lnTo>
                    <a:pt x="38100" y="508000"/>
                  </a:lnTo>
                  <a:lnTo>
                    <a:pt x="174625" y="647700"/>
                  </a:lnTo>
                  <a:lnTo>
                    <a:pt x="311150" y="498475"/>
                  </a:lnTo>
                  <a:lnTo>
                    <a:pt x="177800" y="365125"/>
                  </a:lnTo>
                  <a:lnTo>
                    <a:pt x="342900" y="266700"/>
                  </a:lnTo>
                  <a:lnTo>
                    <a:pt x="342900" y="69850"/>
                  </a:lnTo>
                  <a:lnTo>
                    <a:pt x="21272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 name="Freeform 115">
              <a:extLst>
                <a:ext uri="{FF2B5EF4-FFF2-40B4-BE49-F238E27FC236}">
                  <a16:creationId xmlns:a16="http://schemas.microsoft.com/office/drawing/2014/main" id="{AEE3AED2-F8C6-BB5D-95D2-E31F84F4FE30}"/>
                </a:ext>
              </a:extLst>
            </p:cNvPr>
            <p:cNvSpPr/>
            <p:nvPr/>
          </p:nvSpPr>
          <p:spPr bwMode="auto">
            <a:xfrm>
              <a:off x="11058525" y="3149600"/>
              <a:ext cx="758825" cy="327025"/>
            </a:xfrm>
            <a:custGeom>
              <a:avLst/>
              <a:gdLst>
                <a:gd name="connsiteX0" fmla="*/ 0 w 758825"/>
                <a:gd name="connsiteY0" fmla="*/ 22225 h 327025"/>
                <a:gd name="connsiteX1" fmla="*/ 120650 w 758825"/>
                <a:gd name="connsiteY1" fmla="*/ 101600 h 327025"/>
                <a:gd name="connsiteX2" fmla="*/ 288925 w 758825"/>
                <a:gd name="connsiteY2" fmla="*/ 0 h 327025"/>
                <a:gd name="connsiteX3" fmla="*/ 454025 w 758825"/>
                <a:gd name="connsiteY3" fmla="*/ 98425 h 327025"/>
                <a:gd name="connsiteX4" fmla="*/ 641350 w 758825"/>
                <a:gd name="connsiteY4" fmla="*/ 41275 h 327025"/>
                <a:gd name="connsiteX5" fmla="*/ 758825 w 758825"/>
                <a:gd name="connsiteY5" fmla="*/ 196850 h 327025"/>
                <a:gd name="connsiteX6" fmla="*/ 669925 w 758825"/>
                <a:gd name="connsiteY6" fmla="*/ 327025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8825" h="327025">
                  <a:moveTo>
                    <a:pt x="0" y="22225"/>
                  </a:moveTo>
                  <a:lnTo>
                    <a:pt x="120650" y="101600"/>
                  </a:lnTo>
                  <a:lnTo>
                    <a:pt x="288925" y="0"/>
                  </a:lnTo>
                  <a:lnTo>
                    <a:pt x="454025" y="98425"/>
                  </a:lnTo>
                  <a:lnTo>
                    <a:pt x="641350" y="41275"/>
                  </a:lnTo>
                  <a:lnTo>
                    <a:pt x="758825" y="196850"/>
                  </a:lnTo>
                  <a:lnTo>
                    <a:pt x="669925" y="327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 name="Freeform 116">
              <a:extLst>
                <a:ext uri="{FF2B5EF4-FFF2-40B4-BE49-F238E27FC236}">
                  <a16:creationId xmlns:a16="http://schemas.microsoft.com/office/drawing/2014/main" id="{827E631D-CFA9-0C25-FDA9-DDBAAAC35A30}"/>
                </a:ext>
              </a:extLst>
            </p:cNvPr>
            <p:cNvSpPr/>
            <p:nvPr/>
          </p:nvSpPr>
          <p:spPr bwMode="auto">
            <a:xfrm>
              <a:off x="11179175" y="3248025"/>
              <a:ext cx="130175" cy="279400"/>
            </a:xfrm>
            <a:custGeom>
              <a:avLst/>
              <a:gdLst>
                <a:gd name="connsiteX0" fmla="*/ 0 w 130175"/>
                <a:gd name="connsiteY0" fmla="*/ 0 h 279400"/>
                <a:gd name="connsiteX1" fmla="*/ 3175 w 130175"/>
                <a:gd name="connsiteY1" fmla="*/ 203200 h 279400"/>
                <a:gd name="connsiteX2" fmla="*/ 130175 w 130175"/>
                <a:gd name="connsiteY2" fmla="*/ 279400 h 279400"/>
              </a:gdLst>
              <a:ahLst/>
              <a:cxnLst>
                <a:cxn ang="0">
                  <a:pos x="connsiteX0" y="connsiteY0"/>
                </a:cxn>
                <a:cxn ang="0">
                  <a:pos x="connsiteX1" y="connsiteY1"/>
                </a:cxn>
                <a:cxn ang="0">
                  <a:pos x="connsiteX2" y="connsiteY2"/>
                </a:cxn>
              </a:cxnLst>
              <a:rect l="l" t="t" r="r" b="b"/>
              <a:pathLst>
                <a:path w="130175" h="279400">
                  <a:moveTo>
                    <a:pt x="0" y="0"/>
                  </a:moveTo>
                  <a:cubicBezTo>
                    <a:pt x="1058" y="67733"/>
                    <a:pt x="2117" y="135467"/>
                    <a:pt x="3175" y="203200"/>
                  </a:cubicBezTo>
                  <a:lnTo>
                    <a:pt x="130175" y="2794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 name="Freeform 117">
              <a:extLst>
                <a:ext uri="{FF2B5EF4-FFF2-40B4-BE49-F238E27FC236}">
                  <a16:creationId xmlns:a16="http://schemas.microsoft.com/office/drawing/2014/main" id="{D25E967E-467B-76E1-B96C-3F223CAACF3E}"/>
                </a:ext>
              </a:extLst>
            </p:cNvPr>
            <p:cNvSpPr/>
            <p:nvPr/>
          </p:nvSpPr>
          <p:spPr bwMode="auto">
            <a:xfrm>
              <a:off x="11398250" y="3251200"/>
              <a:ext cx="120650" cy="273050"/>
            </a:xfrm>
            <a:custGeom>
              <a:avLst/>
              <a:gdLst>
                <a:gd name="connsiteX0" fmla="*/ 0 w 120650"/>
                <a:gd name="connsiteY0" fmla="*/ 273050 h 273050"/>
                <a:gd name="connsiteX1" fmla="*/ 120650 w 120650"/>
                <a:gd name="connsiteY1" fmla="*/ 196850 h 273050"/>
                <a:gd name="connsiteX2" fmla="*/ 117475 w 120650"/>
                <a:gd name="connsiteY2" fmla="*/ 0 h 273050"/>
              </a:gdLst>
              <a:ahLst/>
              <a:cxnLst>
                <a:cxn ang="0">
                  <a:pos x="connsiteX0" y="connsiteY0"/>
                </a:cxn>
                <a:cxn ang="0">
                  <a:pos x="connsiteX1" y="connsiteY1"/>
                </a:cxn>
                <a:cxn ang="0">
                  <a:pos x="connsiteX2" y="connsiteY2"/>
                </a:cxn>
              </a:cxnLst>
              <a:rect l="l" t="t" r="r" b="b"/>
              <a:pathLst>
                <a:path w="120650" h="273050">
                  <a:moveTo>
                    <a:pt x="0" y="273050"/>
                  </a:moveTo>
                  <a:lnTo>
                    <a:pt x="120650" y="196850"/>
                  </a:lnTo>
                  <a:cubicBezTo>
                    <a:pt x="119592" y="131233"/>
                    <a:pt x="118533" y="65617"/>
                    <a:pt x="117475" y="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 name="Freeform 118">
              <a:extLst>
                <a:ext uri="{FF2B5EF4-FFF2-40B4-BE49-F238E27FC236}">
                  <a16:creationId xmlns:a16="http://schemas.microsoft.com/office/drawing/2014/main" id="{0E3EBDBC-CD24-F076-943D-C078024E1466}"/>
                </a:ext>
              </a:extLst>
            </p:cNvPr>
            <p:cNvSpPr/>
            <p:nvPr/>
          </p:nvSpPr>
          <p:spPr bwMode="auto">
            <a:xfrm>
              <a:off x="11518900" y="3448050"/>
              <a:ext cx="142875" cy="50800"/>
            </a:xfrm>
            <a:custGeom>
              <a:avLst/>
              <a:gdLst>
                <a:gd name="connsiteX0" fmla="*/ 0 w 142875"/>
                <a:gd name="connsiteY0" fmla="*/ 0 h 50800"/>
                <a:gd name="connsiteX1" fmla="*/ 142875 w 142875"/>
                <a:gd name="connsiteY1" fmla="*/ 50800 h 50800"/>
              </a:gdLst>
              <a:ahLst/>
              <a:cxnLst>
                <a:cxn ang="0">
                  <a:pos x="connsiteX0" y="connsiteY0"/>
                </a:cxn>
                <a:cxn ang="0">
                  <a:pos x="connsiteX1" y="connsiteY1"/>
                </a:cxn>
              </a:cxnLst>
              <a:rect l="l" t="t" r="r" b="b"/>
              <a:pathLst>
                <a:path w="142875" h="50800">
                  <a:moveTo>
                    <a:pt x="0" y="0"/>
                  </a:moveTo>
                  <a:lnTo>
                    <a:pt x="142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22" name="Straight Connector 121">
              <a:extLst>
                <a:ext uri="{FF2B5EF4-FFF2-40B4-BE49-F238E27FC236}">
                  <a16:creationId xmlns:a16="http://schemas.microsoft.com/office/drawing/2014/main" id="{24F573A1-C462-F51A-01BD-2E3614766F48}"/>
                </a:ext>
              </a:extLst>
            </p:cNvPr>
            <p:cNvCxnSpPr>
              <a:endCxn id="115" idx="5"/>
            </p:cNvCxnSpPr>
            <p:nvPr/>
          </p:nvCxnSpPr>
          <p:spPr bwMode="auto">
            <a:xfrm flipV="1">
              <a:off x="10687050" y="4413250"/>
              <a:ext cx="0" cy="149225"/>
            </a:xfrm>
            <a:prstGeom prst="line">
              <a:avLst/>
            </a:prstGeom>
            <a:noFill/>
            <a:ln w="19050"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D2F9CB5-73F9-EF54-7B91-CC0E01B53B54}"/>
                </a:ext>
              </a:extLst>
            </p:cNvPr>
            <p:cNvCxnSpPr/>
            <p:nvPr/>
          </p:nvCxnSpPr>
          <p:spPr bwMode="auto">
            <a:xfrm flipH="1">
              <a:off x="10007600" y="4429125"/>
              <a:ext cx="123825" cy="120650"/>
            </a:xfrm>
            <a:prstGeom prst="line">
              <a:avLst/>
            </a:prstGeom>
            <a:noFill/>
            <a:ln w="19050"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471FF38-57EF-B2A4-B414-AF6408E79E0F}"/>
                </a:ext>
              </a:extLst>
            </p:cNvPr>
            <p:cNvCxnSpPr/>
            <p:nvPr/>
          </p:nvCxnSpPr>
          <p:spPr bwMode="auto">
            <a:xfrm>
              <a:off x="10039350" y="4692650"/>
              <a:ext cx="168275" cy="53975"/>
            </a:xfrm>
            <a:prstGeom prst="line">
              <a:avLst/>
            </a:prstGeom>
            <a:noFill/>
            <a:ln w="19050"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EDA323F-14BF-4C33-005F-0A6B506BB7E5}"/>
                </a:ext>
              </a:extLst>
            </p:cNvPr>
            <p:cNvCxnSpPr/>
            <p:nvPr/>
          </p:nvCxnSpPr>
          <p:spPr bwMode="auto">
            <a:xfrm>
              <a:off x="10283825" y="4479925"/>
              <a:ext cx="34925" cy="168275"/>
            </a:xfrm>
            <a:prstGeom prst="line">
              <a:avLst/>
            </a:prstGeom>
            <a:noFill/>
            <a:ln w="19050"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94E74D2-3E39-257D-B4D2-3D71855E5A7D}"/>
                </a:ext>
              </a:extLst>
            </p:cNvPr>
            <p:cNvCxnSpPr>
              <a:stCxn id="110" idx="1"/>
            </p:cNvCxnSpPr>
            <p:nvPr/>
          </p:nvCxnSpPr>
          <p:spPr bwMode="auto">
            <a:xfrm>
              <a:off x="10239375" y="4978400"/>
              <a:ext cx="193675" cy="63500"/>
            </a:xfrm>
            <a:prstGeom prst="line">
              <a:avLst/>
            </a:prstGeom>
            <a:noFill/>
            <a:ln w="19050" cap="flat" cmpd="sng" algn="ctr">
              <a:solidFill>
                <a:schemeClr val="bg1"/>
              </a:solidFill>
              <a:prstDash val="solid"/>
              <a:round/>
              <a:headEnd type="none" w="med" len="med"/>
              <a:tailEnd type="none" w="med" len="med"/>
            </a:ln>
            <a:effectLst/>
          </p:spPr>
        </p:cxnSp>
        <p:sp>
          <p:nvSpPr>
            <p:cNvPr id="131" name="Freeform 130">
              <a:extLst>
                <a:ext uri="{FF2B5EF4-FFF2-40B4-BE49-F238E27FC236}">
                  <a16:creationId xmlns:a16="http://schemas.microsoft.com/office/drawing/2014/main" id="{10E6C445-ABDD-3C23-BBBB-A40EF656B2E3}"/>
                </a:ext>
              </a:extLst>
            </p:cNvPr>
            <p:cNvSpPr/>
            <p:nvPr/>
          </p:nvSpPr>
          <p:spPr bwMode="auto">
            <a:xfrm>
              <a:off x="9188450" y="3543300"/>
              <a:ext cx="339725" cy="387350"/>
            </a:xfrm>
            <a:custGeom>
              <a:avLst/>
              <a:gdLst>
                <a:gd name="connsiteX0" fmla="*/ 0 w 339725"/>
                <a:gd name="connsiteY0" fmla="*/ 292100 h 387350"/>
                <a:gd name="connsiteX1" fmla="*/ 0 w 339725"/>
                <a:gd name="connsiteY1" fmla="*/ 98425 h 387350"/>
                <a:gd name="connsiteX2" fmla="*/ 168275 w 339725"/>
                <a:gd name="connsiteY2" fmla="*/ 0 h 387350"/>
                <a:gd name="connsiteX3" fmla="*/ 330200 w 339725"/>
                <a:gd name="connsiteY3" fmla="*/ 101600 h 387350"/>
                <a:gd name="connsiteX4" fmla="*/ 339725 w 339725"/>
                <a:gd name="connsiteY4" fmla="*/ 292100 h 387350"/>
                <a:gd name="connsiteX5" fmla="*/ 168275 w 339725"/>
                <a:gd name="connsiteY5" fmla="*/ 387350 h 387350"/>
                <a:gd name="connsiteX6" fmla="*/ 0 w 339725"/>
                <a:gd name="connsiteY6" fmla="*/ 292100 h 38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9725" h="387350">
                  <a:moveTo>
                    <a:pt x="0" y="292100"/>
                  </a:moveTo>
                  <a:lnTo>
                    <a:pt x="0" y="98425"/>
                  </a:lnTo>
                  <a:lnTo>
                    <a:pt x="168275" y="0"/>
                  </a:lnTo>
                  <a:lnTo>
                    <a:pt x="330200" y="101600"/>
                  </a:lnTo>
                  <a:lnTo>
                    <a:pt x="339725" y="292100"/>
                  </a:lnTo>
                  <a:lnTo>
                    <a:pt x="168275" y="387350"/>
                  </a:lnTo>
                  <a:lnTo>
                    <a:pt x="0" y="292100"/>
                  </a:lnTo>
                  <a:close/>
                </a:path>
              </a:pathLst>
            </a:cu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3" name="Straight Connector 132">
              <a:extLst>
                <a:ext uri="{FF2B5EF4-FFF2-40B4-BE49-F238E27FC236}">
                  <a16:creationId xmlns:a16="http://schemas.microsoft.com/office/drawing/2014/main" id="{10C264B0-B333-1068-C9BF-1AF505F49D13}"/>
                </a:ext>
              </a:extLst>
            </p:cNvPr>
            <p:cNvCxnSpPr/>
            <p:nvPr/>
          </p:nvCxnSpPr>
          <p:spPr bwMode="auto">
            <a:xfrm flipV="1">
              <a:off x="9550400" y="2981325"/>
              <a:ext cx="101600" cy="60325"/>
            </a:xfrm>
            <a:prstGeom prst="line">
              <a:avLst/>
            </a:prstGeom>
            <a:noFill/>
            <a:ln w="19050"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5947267-62E8-5307-3262-079450A72296}"/>
                </a:ext>
              </a:extLst>
            </p:cNvPr>
            <p:cNvCxnSpPr>
              <a:stCxn id="112" idx="5"/>
            </p:cNvCxnSpPr>
            <p:nvPr/>
          </p:nvCxnSpPr>
          <p:spPr bwMode="auto">
            <a:xfrm flipV="1">
              <a:off x="10188575" y="2987675"/>
              <a:ext cx="123825" cy="66675"/>
            </a:xfrm>
            <a:prstGeom prst="line">
              <a:avLst/>
            </a:prstGeom>
            <a:noFill/>
            <a:ln w="1905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6B05CFA-AA99-75C8-8663-5BB096C667CC}"/>
                </a:ext>
              </a:extLst>
            </p:cNvPr>
            <p:cNvCxnSpPr/>
            <p:nvPr/>
          </p:nvCxnSpPr>
          <p:spPr bwMode="auto">
            <a:xfrm flipV="1">
              <a:off x="10385425" y="2882900"/>
              <a:ext cx="104775" cy="63500"/>
            </a:xfrm>
            <a:prstGeom prst="line">
              <a:avLst/>
            </a:prstGeom>
            <a:noFill/>
            <a:ln w="19050"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987D1C57-78F4-A901-32A5-4EB98FD166ED}"/>
                </a:ext>
              </a:extLst>
            </p:cNvPr>
            <p:cNvCxnSpPr/>
            <p:nvPr/>
          </p:nvCxnSpPr>
          <p:spPr bwMode="auto">
            <a:xfrm>
              <a:off x="9874250" y="3073400"/>
              <a:ext cx="0" cy="158750"/>
            </a:xfrm>
            <a:prstGeom prst="line">
              <a:avLst/>
            </a:prstGeom>
            <a:noFill/>
            <a:ln w="19050" cap="flat" cmpd="sng" algn="ctr">
              <a:solidFill>
                <a:schemeClr val="bg1"/>
              </a:solidFill>
              <a:prstDash val="solid"/>
              <a:round/>
              <a:headEnd type="none" w="med" len="med"/>
              <a:tailEnd type="none" w="med" len="med"/>
            </a:ln>
            <a:effectLst/>
          </p:spPr>
        </p:cxnSp>
        <p:sp>
          <p:nvSpPr>
            <p:cNvPr id="140" name="Freeform 139">
              <a:extLst>
                <a:ext uri="{FF2B5EF4-FFF2-40B4-BE49-F238E27FC236}">
                  <a16:creationId xmlns:a16="http://schemas.microsoft.com/office/drawing/2014/main" id="{AA0F3645-1EC9-AA52-6806-AB7A9096EA42}"/>
                </a:ext>
              </a:extLst>
            </p:cNvPr>
            <p:cNvSpPr/>
            <p:nvPr/>
          </p:nvSpPr>
          <p:spPr bwMode="auto">
            <a:xfrm>
              <a:off x="10563225" y="2879725"/>
              <a:ext cx="241300" cy="73025"/>
            </a:xfrm>
            <a:custGeom>
              <a:avLst/>
              <a:gdLst>
                <a:gd name="connsiteX0" fmla="*/ 0 w 241300"/>
                <a:gd name="connsiteY0" fmla="*/ 9525 h 73025"/>
                <a:gd name="connsiteX1" fmla="*/ 107950 w 241300"/>
                <a:gd name="connsiteY1" fmla="*/ 73025 h 73025"/>
                <a:gd name="connsiteX2" fmla="*/ 241300 w 241300"/>
                <a:gd name="connsiteY2" fmla="*/ 0 h 73025"/>
              </a:gdLst>
              <a:ahLst/>
              <a:cxnLst>
                <a:cxn ang="0">
                  <a:pos x="connsiteX0" y="connsiteY0"/>
                </a:cxn>
                <a:cxn ang="0">
                  <a:pos x="connsiteX1" y="connsiteY1"/>
                </a:cxn>
                <a:cxn ang="0">
                  <a:pos x="connsiteX2" y="connsiteY2"/>
                </a:cxn>
              </a:cxnLst>
              <a:rect l="l" t="t" r="r" b="b"/>
              <a:pathLst>
                <a:path w="241300" h="73025">
                  <a:moveTo>
                    <a:pt x="0" y="9525"/>
                  </a:moveTo>
                  <a:lnTo>
                    <a:pt x="107950" y="73025"/>
                  </a:lnTo>
                  <a:lnTo>
                    <a:pt x="24130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42" name="Straight Connector 141">
              <a:extLst>
                <a:ext uri="{FF2B5EF4-FFF2-40B4-BE49-F238E27FC236}">
                  <a16:creationId xmlns:a16="http://schemas.microsoft.com/office/drawing/2014/main" id="{5A249C5D-356B-73F7-ACE9-F19527559AB3}"/>
                </a:ext>
              </a:extLst>
            </p:cNvPr>
            <p:cNvCxnSpPr/>
            <p:nvPr/>
          </p:nvCxnSpPr>
          <p:spPr bwMode="auto">
            <a:xfrm>
              <a:off x="10013950" y="2997200"/>
              <a:ext cx="149225" cy="76200"/>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5EBECFCC-7F61-DD48-9516-362EE1A0B425}"/>
                </a:ext>
              </a:extLst>
            </p:cNvPr>
            <p:cNvCxnSpPr/>
            <p:nvPr/>
          </p:nvCxnSpPr>
          <p:spPr bwMode="auto">
            <a:xfrm flipV="1">
              <a:off x="10020300" y="3235325"/>
              <a:ext cx="139700" cy="82550"/>
            </a:xfrm>
            <a:prstGeom prst="line">
              <a:avLst/>
            </a:prstGeom>
            <a:noFill/>
            <a:ln w="19050"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DAF4219-FD6C-D75D-47FF-0ECB48C8F09D}"/>
                </a:ext>
              </a:extLst>
            </p:cNvPr>
            <p:cNvCxnSpPr/>
            <p:nvPr/>
          </p:nvCxnSpPr>
          <p:spPr bwMode="auto">
            <a:xfrm flipV="1">
              <a:off x="10541000" y="3184525"/>
              <a:ext cx="142875" cy="82550"/>
            </a:xfrm>
            <a:prstGeom prst="line">
              <a:avLst/>
            </a:prstGeom>
            <a:noFill/>
            <a:ln w="19050"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F5A602E-2E61-F8B9-AB5A-8C2495486F47}"/>
                </a:ext>
              </a:extLst>
            </p:cNvPr>
            <p:cNvCxnSpPr>
              <a:stCxn id="114" idx="7"/>
            </p:cNvCxnSpPr>
            <p:nvPr/>
          </p:nvCxnSpPr>
          <p:spPr bwMode="auto">
            <a:xfrm flipV="1">
              <a:off x="10855325" y="3178175"/>
              <a:ext cx="130175" cy="76200"/>
            </a:xfrm>
            <a:prstGeom prst="line">
              <a:avLst/>
            </a:prstGeom>
            <a:noFill/>
            <a:ln w="19050"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7D52A98-D5AB-C89B-475E-A5935027EB23}"/>
                </a:ext>
              </a:extLst>
            </p:cNvPr>
            <p:cNvCxnSpPr>
              <a:stCxn id="114" idx="5"/>
            </p:cNvCxnSpPr>
            <p:nvPr/>
          </p:nvCxnSpPr>
          <p:spPr bwMode="auto">
            <a:xfrm flipH="1">
              <a:off x="10683875" y="3549650"/>
              <a:ext cx="3175" cy="139700"/>
            </a:xfrm>
            <a:prstGeom prst="line">
              <a:avLst/>
            </a:prstGeom>
            <a:noFill/>
            <a:ln w="19050"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5C9DE14-AC14-601F-EBEC-F20BE7B8E2BF}"/>
                </a:ext>
              </a:extLst>
            </p:cNvPr>
            <p:cNvCxnSpPr/>
            <p:nvPr/>
          </p:nvCxnSpPr>
          <p:spPr bwMode="auto">
            <a:xfrm>
              <a:off x="10547350" y="3429000"/>
              <a:ext cx="139700" cy="82550"/>
            </a:xfrm>
            <a:prstGeom prst="line">
              <a:avLst/>
            </a:prstGeom>
            <a:noFill/>
            <a:ln w="19050"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5262261-A7D1-FBC6-59C9-356C16DCF93D}"/>
                </a:ext>
              </a:extLst>
            </p:cNvPr>
            <p:cNvCxnSpPr/>
            <p:nvPr/>
          </p:nvCxnSpPr>
          <p:spPr bwMode="auto">
            <a:xfrm flipV="1">
              <a:off x="10823575" y="3273425"/>
              <a:ext cx="0" cy="155575"/>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E951421-3FF0-D29B-41F6-779E665FBDE4}"/>
                </a:ext>
              </a:extLst>
            </p:cNvPr>
            <p:cNvCxnSpPr/>
            <p:nvPr/>
          </p:nvCxnSpPr>
          <p:spPr bwMode="auto">
            <a:xfrm flipV="1">
              <a:off x="11376025" y="3429000"/>
              <a:ext cx="101600" cy="69850"/>
            </a:xfrm>
            <a:prstGeom prst="line">
              <a:avLst/>
            </a:prstGeom>
            <a:noFill/>
            <a:ln w="19050"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81F1280-ED51-EB45-8465-044788E29806}"/>
                </a:ext>
              </a:extLst>
            </p:cNvPr>
            <p:cNvCxnSpPr>
              <a:cxnSpLocks/>
            </p:cNvCxnSpPr>
            <p:nvPr/>
          </p:nvCxnSpPr>
          <p:spPr bwMode="auto">
            <a:xfrm>
              <a:off x="11344275" y="3181350"/>
              <a:ext cx="139700" cy="82550"/>
            </a:xfrm>
            <a:prstGeom prst="line">
              <a:avLst/>
            </a:prstGeom>
            <a:noFill/>
            <a:ln w="1905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FC0DA91-3535-4BDF-FF9B-DB62E36B2C5C}"/>
                </a:ext>
              </a:extLst>
            </p:cNvPr>
            <p:cNvCxnSpPr/>
            <p:nvPr/>
          </p:nvCxnSpPr>
          <p:spPr bwMode="auto">
            <a:xfrm>
              <a:off x="11207750" y="3267075"/>
              <a:ext cx="0" cy="161925"/>
            </a:xfrm>
            <a:prstGeom prst="line">
              <a:avLst/>
            </a:prstGeom>
            <a:noFill/>
            <a:ln w="19050"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BFCE3CC-49A1-B0A2-A78D-107DBAAEF848}"/>
                </a:ext>
              </a:extLst>
            </p:cNvPr>
            <p:cNvCxnSpPr/>
            <p:nvPr/>
          </p:nvCxnSpPr>
          <p:spPr bwMode="auto">
            <a:xfrm>
              <a:off x="11684000" y="3222625"/>
              <a:ext cx="101600" cy="127000"/>
            </a:xfrm>
            <a:prstGeom prst="line">
              <a:avLst/>
            </a:prstGeom>
            <a:noFill/>
            <a:ln w="19050" cap="flat" cmpd="sng" algn="ctr">
              <a:solidFill>
                <a:schemeClr val="bg1"/>
              </a:solidFill>
              <a:prstDash val="solid"/>
              <a:round/>
              <a:headEnd type="none" w="med" len="med"/>
              <a:tailEnd type="none" w="med" len="med"/>
            </a:ln>
            <a:effectLst/>
          </p:spPr>
        </p:cxnSp>
        <p:grpSp>
          <p:nvGrpSpPr>
            <p:cNvPr id="167" name="Group 166">
              <a:extLst>
                <a:ext uri="{FF2B5EF4-FFF2-40B4-BE49-F238E27FC236}">
                  <a16:creationId xmlns:a16="http://schemas.microsoft.com/office/drawing/2014/main" id="{52F7E1DE-3587-3447-833D-DB84F628F22D}"/>
                </a:ext>
              </a:extLst>
            </p:cNvPr>
            <p:cNvGrpSpPr/>
            <p:nvPr/>
          </p:nvGrpSpPr>
          <p:grpSpPr>
            <a:xfrm>
              <a:off x="9667875" y="2806700"/>
              <a:ext cx="28575" cy="114300"/>
              <a:chOff x="9664700" y="2806700"/>
              <a:chExt cx="28575" cy="114300"/>
            </a:xfrm>
          </p:grpSpPr>
          <p:cxnSp>
            <p:nvCxnSpPr>
              <p:cNvPr id="165" name="Straight Connector 164">
                <a:extLst>
                  <a:ext uri="{FF2B5EF4-FFF2-40B4-BE49-F238E27FC236}">
                    <a16:creationId xmlns:a16="http://schemas.microsoft.com/office/drawing/2014/main" id="{82438D17-49BA-E9AC-65A3-A7CA16732AB5}"/>
                  </a:ext>
                </a:extLst>
              </p:cNvPr>
              <p:cNvCxnSpPr>
                <a:cxnSpLocks/>
              </p:cNvCxnSpPr>
              <p:nvPr/>
            </p:nvCxnSpPr>
            <p:spPr bwMode="auto">
              <a:xfrm flipV="1">
                <a:off x="9664700" y="2806700"/>
                <a:ext cx="0" cy="114300"/>
              </a:xfrm>
              <a:prstGeom prst="line">
                <a:avLst/>
              </a:prstGeom>
              <a:noFill/>
              <a:ln w="19050"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07EA1832-E0F5-44DF-779A-637F39B927BC}"/>
                  </a:ext>
                </a:extLst>
              </p:cNvPr>
              <p:cNvCxnSpPr>
                <a:cxnSpLocks/>
              </p:cNvCxnSpPr>
              <p:nvPr/>
            </p:nvCxnSpPr>
            <p:spPr bwMode="auto">
              <a:xfrm flipV="1">
                <a:off x="9693275" y="2806700"/>
                <a:ext cx="0" cy="114300"/>
              </a:xfrm>
              <a:prstGeom prst="line">
                <a:avLst/>
              </a:prstGeom>
              <a:noFill/>
              <a:ln w="19050"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0B6A6D27-F900-D832-6FCD-D909A8FF2417}"/>
                </a:ext>
              </a:extLst>
            </p:cNvPr>
            <p:cNvGrpSpPr/>
            <p:nvPr/>
          </p:nvGrpSpPr>
          <p:grpSpPr>
            <a:xfrm rot="19796517">
              <a:off x="10280650" y="2806700"/>
              <a:ext cx="28575" cy="114300"/>
              <a:chOff x="9664700" y="2806700"/>
              <a:chExt cx="28575" cy="114300"/>
            </a:xfrm>
          </p:grpSpPr>
          <p:cxnSp>
            <p:nvCxnSpPr>
              <p:cNvPr id="169" name="Straight Connector 168">
                <a:extLst>
                  <a:ext uri="{FF2B5EF4-FFF2-40B4-BE49-F238E27FC236}">
                    <a16:creationId xmlns:a16="http://schemas.microsoft.com/office/drawing/2014/main" id="{EF5DF613-1E8F-EB41-84DC-4F5A573A0F68}"/>
                  </a:ext>
                </a:extLst>
              </p:cNvPr>
              <p:cNvCxnSpPr>
                <a:cxnSpLocks/>
              </p:cNvCxnSpPr>
              <p:nvPr/>
            </p:nvCxnSpPr>
            <p:spPr bwMode="auto">
              <a:xfrm flipV="1">
                <a:off x="9664700" y="2806700"/>
                <a:ext cx="0" cy="114300"/>
              </a:xfrm>
              <a:prstGeom prst="line">
                <a:avLst/>
              </a:prstGeom>
              <a:noFill/>
              <a:ln w="19050"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84CFAB0F-A811-C5DB-97D7-2E8B6694617E}"/>
                  </a:ext>
                </a:extLst>
              </p:cNvPr>
              <p:cNvCxnSpPr>
                <a:cxnSpLocks/>
              </p:cNvCxnSpPr>
              <p:nvPr/>
            </p:nvCxnSpPr>
            <p:spPr bwMode="auto">
              <a:xfrm flipV="1">
                <a:off x="9693275" y="2806700"/>
                <a:ext cx="0" cy="114300"/>
              </a:xfrm>
              <a:prstGeom prst="line">
                <a:avLst/>
              </a:prstGeom>
              <a:noFill/>
              <a:ln w="19050" cap="flat" cmpd="sng" algn="ctr">
                <a:solidFill>
                  <a:schemeClr val="bg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01379754-D398-0B83-9C14-C5839F528CAB}"/>
                </a:ext>
              </a:extLst>
            </p:cNvPr>
            <p:cNvGrpSpPr/>
            <p:nvPr/>
          </p:nvGrpSpPr>
          <p:grpSpPr>
            <a:xfrm rot="19796517">
              <a:off x="10391775" y="3000375"/>
              <a:ext cx="28575" cy="114300"/>
              <a:chOff x="9664700" y="2806700"/>
              <a:chExt cx="28575" cy="114300"/>
            </a:xfrm>
          </p:grpSpPr>
          <p:cxnSp>
            <p:nvCxnSpPr>
              <p:cNvPr id="172" name="Straight Connector 171">
                <a:extLst>
                  <a:ext uri="{FF2B5EF4-FFF2-40B4-BE49-F238E27FC236}">
                    <a16:creationId xmlns:a16="http://schemas.microsoft.com/office/drawing/2014/main" id="{CA37133E-D9ED-56DD-17F9-7163D8C021CE}"/>
                  </a:ext>
                </a:extLst>
              </p:cNvPr>
              <p:cNvCxnSpPr>
                <a:cxnSpLocks/>
              </p:cNvCxnSpPr>
              <p:nvPr/>
            </p:nvCxnSpPr>
            <p:spPr bwMode="auto">
              <a:xfrm flipV="1">
                <a:off x="9664700" y="2806700"/>
                <a:ext cx="0" cy="114300"/>
              </a:xfrm>
              <a:prstGeom prst="line">
                <a:avLst/>
              </a:prstGeom>
              <a:noFill/>
              <a:ln w="19050"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494FA0F-09CA-E84A-89EC-79F02CA7D083}"/>
                  </a:ext>
                </a:extLst>
              </p:cNvPr>
              <p:cNvCxnSpPr>
                <a:cxnSpLocks/>
              </p:cNvCxnSpPr>
              <p:nvPr/>
            </p:nvCxnSpPr>
            <p:spPr bwMode="auto">
              <a:xfrm flipV="1">
                <a:off x="9693275" y="2806700"/>
                <a:ext cx="0" cy="114300"/>
              </a:xfrm>
              <a:prstGeom prst="line">
                <a:avLst/>
              </a:prstGeom>
              <a:noFill/>
              <a:ln w="19050" cap="flat" cmpd="sng" algn="ctr">
                <a:solidFill>
                  <a:schemeClr val="bg1"/>
                </a:solidFill>
                <a:prstDash val="solid"/>
                <a:round/>
                <a:headEnd type="none" w="med" len="med"/>
                <a:tailEnd type="none" w="med" len="med"/>
              </a:ln>
              <a:effectLst/>
            </p:spPr>
          </p:cxnSp>
        </p:grpSp>
        <p:cxnSp>
          <p:nvCxnSpPr>
            <p:cNvPr id="175" name="Straight Connector 174">
              <a:extLst>
                <a:ext uri="{FF2B5EF4-FFF2-40B4-BE49-F238E27FC236}">
                  <a16:creationId xmlns:a16="http://schemas.microsoft.com/office/drawing/2014/main" id="{6CB63E62-1C7F-A9D2-53EF-F7EEC1B2919F}"/>
                </a:ext>
              </a:extLst>
            </p:cNvPr>
            <p:cNvCxnSpPr>
              <a:endCxn id="112" idx="2"/>
            </p:cNvCxnSpPr>
            <p:nvPr/>
          </p:nvCxnSpPr>
          <p:spPr bwMode="auto">
            <a:xfrm flipV="1">
              <a:off x="9725025" y="3251200"/>
              <a:ext cx="120650" cy="76200"/>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85CA1C2-3493-D9C1-0CB4-1B081F8361AB}"/>
                </a:ext>
              </a:extLst>
            </p:cNvPr>
            <p:cNvCxnSpPr/>
            <p:nvPr/>
          </p:nvCxnSpPr>
          <p:spPr bwMode="auto">
            <a:xfrm flipV="1">
              <a:off x="9680575" y="3400425"/>
              <a:ext cx="0" cy="142875"/>
            </a:xfrm>
            <a:prstGeom prst="line">
              <a:avLst/>
            </a:prstGeom>
            <a:noFill/>
            <a:ln w="19050" cap="flat" cmpd="sng" algn="ctr">
              <a:solidFill>
                <a:schemeClr val="bg1"/>
              </a:solidFill>
              <a:prstDash val="solid"/>
              <a:round/>
              <a:headEnd type="none" w="med" len="med"/>
              <a:tailEnd type="none" w="med" len="med"/>
            </a:ln>
            <a:effectLst/>
          </p:spPr>
        </p:cxnSp>
        <p:sp>
          <p:nvSpPr>
            <p:cNvPr id="178" name="Triangle 177">
              <a:extLst>
                <a:ext uri="{FF2B5EF4-FFF2-40B4-BE49-F238E27FC236}">
                  <a16:creationId xmlns:a16="http://schemas.microsoft.com/office/drawing/2014/main" id="{38203F12-7800-6BB3-45D5-482E2226325F}"/>
                </a:ext>
              </a:extLst>
            </p:cNvPr>
            <p:cNvSpPr/>
            <p:nvPr/>
          </p:nvSpPr>
          <p:spPr bwMode="auto">
            <a:xfrm rot="6432946">
              <a:off x="10406968" y="4591980"/>
              <a:ext cx="47029" cy="179494"/>
            </a:xfrm>
            <a:prstGeom prst="triangl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Triangle 178">
              <a:extLst>
                <a:ext uri="{FF2B5EF4-FFF2-40B4-BE49-F238E27FC236}">
                  <a16:creationId xmlns:a16="http://schemas.microsoft.com/office/drawing/2014/main" id="{8DF45F15-270E-C276-BF41-0F1100B7D594}"/>
                </a:ext>
              </a:extLst>
            </p:cNvPr>
            <p:cNvSpPr/>
            <p:nvPr/>
          </p:nvSpPr>
          <p:spPr bwMode="auto">
            <a:xfrm rot="5174489">
              <a:off x="9089343" y="3750606"/>
              <a:ext cx="47029" cy="179494"/>
            </a:xfrm>
            <a:prstGeom prst="triangl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82" name="Straight Connector 181">
              <a:extLst>
                <a:ext uri="{FF2B5EF4-FFF2-40B4-BE49-F238E27FC236}">
                  <a16:creationId xmlns:a16="http://schemas.microsoft.com/office/drawing/2014/main" id="{66F57F09-DF0C-95E1-EAAA-85E2EC05BDCB}"/>
                </a:ext>
              </a:extLst>
            </p:cNvPr>
            <p:cNvCxnSpPr>
              <a:cxnSpLocks/>
              <a:stCxn id="131" idx="3"/>
            </p:cNvCxnSpPr>
            <p:nvPr/>
          </p:nvCxnSpPr>
          <p:spPr bwMode="auto">
            <a:xfrm flipV="1">
              <a:off x="9518650" y="3543300"/>
              <a:ext cx="161925" cy="101600"/>
            </a:xfrm>
            <a:prstGeom prst="line">
              <a:avLst/>
            </a:prstGeom>
            <a:noFill/>
            <a:ln w="19050" cap="flat" cmpd="sng" algn="ctr">
              <a:solidFill>
                <a:schemeClr val="bg1"/>
              </a:solidFill>
              <a:prstDash val="sysDot"/>
              <a:round/>
              <a:headEnd type="none" w="med" len="med"/>
              <a:tailEnd type="none" w="med" len="med"/>
            </a:ln>
            <a:effectLst/>
          </p:spPr>
        </p:cxnSp>
        <p:sp>
          <p:nvSpPr>
            <p:cNvPr id="187" name="TextBox 186">
              <a:extLst>
                <a:ext uri="{FF2B5EF4-FFF2-40B4-BE49-F238E27FC236}">
                  <a16:creationId xmlns:a16="http://schemas.microsoft.com/office/drawing/2014/main" id="{945D2252-1042-0636-1752-70C5DE4FC351}"/>
                </a:ext>
              </a:extLst>
            </p:cNvPr>
            <p:cNvSpPr txBox="1"/>
            <p:nvPr/>
          </p:nvSpPr>
          <p:spPr bwMode="auto">
            <a:xfrm>
              <a:off x="9432924" y="3197987"/>
              <a:ext cx="406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HN</a:t>
              </a:r>
            </a:p>
          </p:txBody>
        </p:sp>
        <p:sp>
          <p:nvSpPr>
            <p:cNvPr id="188" name="TextBox 187">
              <a:extLst>
                <a:ext uri="{FF2B5EF4-FFF2-40B4-BE49-F238E27FC236}">
                  <a16:creationId xmlns:a16="http://schemas.microsoft.com/office/drawing/2014/main" id="{E15B2C11-BD1B-6845-3B7E-8DF37ECDA28A}"/>
                </a:ext>
              </a:extLst>
            </p:cNvPr>
            <p:cNvSpPr txBox="1"/>
            <p:nvPr/>
          </p:nvSpPr>
          <p:spPr bwMode="auto">
            <a:xfrm>
              <a:off x="9569450" y="2601087"/>
              <a:ext cx="238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89" name="TextBox 188">
              <a:extLst>
                <a:ext uri="{FF2B5EF4-FFF2-40B4-BE49-F238E27FC236}">
                  <a16:creationId xmlns:a16="http://schemas.microsoft.com/office/drawing/2014/main" id="{B278B687-6A64-2CB2-A175-9DFA94B27684}"/>
                </a:ext>
              </a:extLst>
            </p:cNvPr>
            <p:cNvSpPr txBox="1"/>
            <p:nvPr/>
          </p:nvSpPr>
          <p:spPr bwMode="auto">
            <a:xfrm>
              <a:off x="9382125" y="2943987"/>
              <a:ext cx="238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91" name="TextBox 190">
              <a:extLst>
                <a:ext uri="{FF2B5EF4-FFF2-40B4-BE49-F238E27FC236}">
                  <a16:creationId xmlns:a16="http://schemas.microsoft.com/office/drawing/2014/main" id="{E47D3F29-38DE-47F5-257D-D6038DFEC154}"/>
                </a:ext>
              </a:extLst>
            </p:cNvPr>
            <p:cNvSpPr txBox="1"/>
            <p:nvPr/>
          </p:nvSpPr>
          <p:spPr bwMode="auto">
            <a:xfrm>
              <a:off x="9620360" y="2760388"/>
              <a:ext cx="279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2" name="TextBox 191">
              <a:extLst>
                <a:ext uri="{FF2B5EF4-FFF2-40B4-BE49-F238E27FC236}">
                  <a16:creationId xmlns:a16="http://schemas.microsoft.com/office/drawing/2014/main" id="{48C6A9AE-EB19-D461-FD76-0ECDB6F7856C}"/>
                </a:ext>
              </a:extLst>
            </p:cNvPr>
            <p:cNvSpPr txBox="1"/>
            <p:nvPr/>
          </p:nvSpPr>
          <p:spPr bwMode="auto">
            <a:xfrm>
              <a:off x="9549212" y="2860916"/>
              <a:ext cx="279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93" name="TextBox 192">
              <a:extLst>
                <a:ext uri="{FF2B5EF4-FFF2-40B4-BE49-F238E27FC236}">
                  <a16:creationId xmlns:a16="http://schemas.microsoft.com/office/drawing/2014/main" id="{82B296B2-D221-D312-0D36-3A0E666471FB}"/>
                </a:ext>
              </a:extLst>
            </p:cNvPr>
            <p:cNvSpPr txBox="1"/>
            <p:nvPr/>
          </p:nvSpPr>
          <p:spPr bwMode="auto">
            <a:xfrm>
              <a:off x="9383198" y="2846147"/>
              <a:ext cx="279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BAFCEC60-0CA2-CE3A-3AE8-ED58999CB70F}"/>
                </a:ext>
              </a:extLst>
            </p:cNvPr>
            <p:cNvSpPr txBox="1"/>
            <p:nvPr/>
          </p:nvSpPr>
          <p:spPr bwMode="auto">
            <a:xfrm>
              <a:off x="10545773" y="4462138"/>
              <a:ext cx="406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95" name="TextBox 194">
              <a:extLst>
                <a:ext uri="{FF2B5EF4-FFF2-40B4-BE49-F238E27FC236}">
                  <a16:creationId xmlns:a16="http://schemas.microsoft.com/office/drawing/2014/main" id="{7A574B8D-0AB1-BE5D-DD57-793E967C3E91}"/>
                </a:ext>
              </a:extLst>
            </p:cNvPr>
            <p:cNvSpPr txBox="1"/>
            <p:nvPr/>
          </p:nvSpPr>
          <p:spPr bwMode="auto">
            <a:xfrm>
              <a:off x="11211289" y="3429000"/>
              <a:ext cx="406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96" name="TextBox 195">
              <a:extLst>
                <a:ext uri="{FF2B5EF4-FFF2-40B4-BE49-F238E27FC236}">
                  <a16:creationId xmlns:a16="http://schemas.microsoft.com/office/drawing/2014/main" id="{02ADB8EA-9AE7-A91A-6ED5-13C28CFB16B4}"/>
                </a:ext>
              </a:extLst>
            </p:cNvPr>
            <p:cNvSpPr txBox="1"/>
            <p:nvPr/>
          </p:nvSpPr>
          <p:spPr bwMode="auto">
            <a:xfrm>
              <a:off x="10547965" y="3594556"/>
              <a:ext cx="406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97" name="TextBox 196">
              <a:extLst>
                <a:ext uri="{FF2B5EF4-FFF2-40B4-BE49-F238E27FC236}">
                  <a16:creationId xmlns:a16="http://schemas.microsoft.com/office/drawing/2014/main" id="{A7F947D3-004F-146B-E9E2-EC1F197708BD}"/>
                </a:ext>
              </a:extLst>
            </p:cNvPr>
            <p:cNvSpPr txBox="1"/>
            <p:nvPr/>
          </p:nvSpPr>
          <p:spPr bwMode="auto">
            <a:xfrm>
              <a:off x="11568568" y="3402688"/>
              <a:ext cx="406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98" name="TextBox 197">
              <a:extLst>
                <a:ext uri="{FF2B5EF4-FFF2-40B4-BE49-F238E27FC236}">
                  <a16:creationId xmlns:a16="http://schemas.microsoft.com/office/drawing/2014/main" id="{71C69142-D9FD-6517-4ADF-C594D70A4E7E}"/>
                </a:ext>
              </a:extLst>
            </p:cNvPr>
            <p:cNvSpPr txBox="1"/>
            <p:nvPr/>
          </p:nvSpPr>
          <p:spPr bwMode="auto">
            <a:xfrm>
              <a:off x="11568568" y="3515618"/>
              <a:ext cx="406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199" name="TextBox 198">
              <a:extLst>
                <a:ext uri="{FF2B5EF4-FFF2-40B4-BE49-F238E27FC236}">
                  <a16:creationId xmlns:a16="http://schemas.microsoft.com/office/drawing/2014/main" id="{EA048CA8-E1C5-E693-8AFC-2F36288CA6B5}"/>
                </a:ext>
              </a:extLst>
            </p:cNvPr>
            <p:cNvSpPr txBox="1"/>
            <p:nvPr/>
          </p:nvSpPr>
          <p:spPr bwMode="auto">
            <a:xfrm>
              <a:off x="10398706" y="2582579"/>
              <a:ext cx="406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200" name="TextBox 199">
              <a:extLst>
                <a:ext uri="{FF2B5EF4-FFF2-40B4-BE49-F238E27FC236}">
                  <a16:creationId xmlns:a16="http://schemas.microsoft.com/office/drawing/2014/main" id="{32A2ACA8-E229-7611-EBDF-3FB6D89984CC}"/>
                </a:ext>
              </a:extLst>
            </p:cNvPr>
            <p:cNvSpPr txBox="1"/>
            <p:nvPr/>
          </p:nvSpPr>
          <p:spPr bwMode="auto">
            <a:xfrm>
              <a:off x="10396661" y="2699892"/>
              <a:ext cx="406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01" name="TextBox 200">
              <a:extLst>
                <a:ext uri="{FF2B5EF4-FFF2-40B4-BE49-F238E27FC236}">
                  <a16:creationId xmlns:a16="http://schemas.microsoft.com/office/drawing/2014/main" id="{30D6BB24-FA27-4164-9EA4-E2E7BB6D5D99}"/>
                </a:ext>
              </a:extLst>
            </p:cNvPr>
            <p:cNvSpPr txBox="1"/>
            <p:nvPr/>
          </p:nvSpPr>
          <p:spPr bwMode="auto">
            <a:xfrm>
              <a:off x="10748083" y="2720595"/>
              <a:ext cx="238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202" name="TextBox 201">
              <a:extLst>
                <a:ext uri="{FF2B5EF4-FFF2-40B4-BE49-F238E27FC236}">
                  <a16:creationId xmlns:a16="http://schemas.microsoft.com/office/drawing/2014/main" id="{ECD9028D-BD99-D0D4-BC1E-D81FD034E4BD}"/>
                </a:ext>
              </a:extLst>
            </p:cNvPr>
            <p:cNvSpPr txBox="1"/>
            <p:nvPr/>
          </p:nvSpPr>
          <p:spPr bwMode="auto">
            <a:xfrm>
              <a:off x="10913640" y="2978249"/>
              <a:ext cx="238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203" name="TextBox 202">
              <a:extLst>
                <a:ext uri="{FF2B5EF4-FFF2-40B4-BE49-F238E27FC236}">
                  <a16:creationId xmlns:a16="http://schemas.microsoft.com/office/drawing/2014/main" id="{4B319091-59A3-76A0-BAD0-51A3EC37DA55}"/>
                </a:ext>
              </a:extLst>
            </p:cNvPr>
            <p:cNvSpPr txBox="1"/>
            <p:nvPr/>
          </p:nvSpPr>
          <p:spPr bwMode="auto">
            <a:xfrm>
              <a:off x="10348992" y="3031973"/>
              <a:ext cx="238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204" name="TextBox 203">
              <a:extLst>
                <a:ext uri="{FF2B5EF4-FFF2-40B4-BE49-F238E27FC236}">
                  <a16:creationId xmlns:a16="http://schemas.microsoft.com/office/drawing/2014/main" id="{C3F0DFC3-50EE-0335-9963-D2D0D3EF5465}"/>
                </a:ext>
              </a:extLst>
            </p:cNvPr>
            <p:cNvSpPr txBox="1"/>
            <p:nvPr/>
          </p:nvSpPr>
          <p:spPr bwMode="auto">
            <a:xfrm>
              <a:off x="10126422" y="2618629"/>
              <a:ext cx="238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205" name="TextBox 204">
              <a:extLst>
                <a:ext uri="{FF2B5EF4-FFF2-40B4-BE49-F238E27FC236}">
                  <a16:creationId xmlns:a16="http://schemas.microsoft.com/office/drawing/2014/main" id="{8E46F233-C1EF-C90F-B0AA-A082AB9D6918}"/>
                </a:ext>
              </a:extLst>
            </p:cNvPr>
            <p:cNvSpPr txBox="1"/>
            <p:nvPr/>
          </p:nvSpPr>
          <p:spPr bwMode="auto">
            <a:xfrm>
              <a:off x="10232774" y="2817078"/>
              <a:ext cx="238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t>
              </a:r>
            </a:p>
          </p:txBody>
        </p:sp>
      </p:grpSp>
      <p:grpSp>
        <p:nvGrpSpPr>
          <p:cNvPr id="38" name="Group 37">
            <a:extLst>
              <a:ext uri="{FF2B5EF4-FFF2-40B4-BE49-F238E27FC236}">
                <a16:creationId xmlns:a16="http://schemas.microsoft.com/office/drawing/2014/main" id="{136E9B4A-878B-E172-8775-D47F9DA91CCB}"/>
              </a:ext>
            </a:extLst>
          </p:cNvPr>
          <p:cNvGrpSpPr/>
          <p:nvPr/>
        </p:nvGrpSpPr>
        <p:grpSpPr>
          <a:xfrm>
            <a:off x="5913717" y="2397279"/>
            <a:ext cx="35437" cy="99231"/>
            <a:chOff x="9433955" y="1350337"/>
            <a:chExt cx="35437" cy="99231"/>
          </a:xfrm>
        </p:grpSpPr>
        <p:cxnSp>
          <p:nvCxnSpPr>
            <p:cNvPr id="33" name="Straight Connector 32">
              <a:extLst>
                <a:ext uri="{FF2B5EF4-FFF2-40B4-BE49-F238E27FC236}">
                  <a16:creationId xmlns:a16="http://schemas.microsoft.com/office/drawing/2014/main" id="{07DA87BC-F298-3B56-F5B8-B13913EB285C}"/>
                </a:ext>
              </a:extLst>
            </p:cNvPr>
            <p:cNvCxnSpPr>
              <a:cxnSpLocks/>
            </p:cNvCxnSpPr>
            <p:nvPr/>
          </p:nvCxnSpPr>
          <p:spPr bwMode="auto">
            <a:xfrm>
              <a:off x="9433955" y="1350337"/>
              <a:ext cx="0" cy="95693"/>
            </a:xfrm>
            <a:prstGeom prst="line">
              <a:avLst/>
            </a:prstGeom>
            <a:noFill/>
            <a:ln w="19050"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35A08EB-9732-E31C-CABA-3A03F2240DA2}"/>
                </a:ext>
              </a:extLst>
            </p:cNvPr>
            <p:cNvCxnSpPr>
              <a:cxnSpLocks/>
            </p:cNvCxnSpPr>
            <p:nvPr/>
          </p:nvCxnSpPr>
          <p:spPr bwMode="auto">
            <a:xfrm>
              <a:off x="9469392" y="1353875"/>
              <a:ext cx="0" cy="95693"/>
            </a:xfrm>
            <a:prstGeom prst="line">
              <a:avLst/>
            </a:prstGeom>
            <a:noFill/>
            <a:ln w="19050"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F7EFA559-C411-2F64-93A7-9564B4DCE426}"/>
              </a:ext>
            </a:extLst>
          </p:cNvPr>
          <p:cNvGrpSpPr/>
          <p:nvPr/>
        </p:nvGrpSpPr>
        <p:grpSpPr>
          <a:xfrm rot="2325457">
            <a:off x="7008928" y="2578738"/>
            <a:ext cx="35437" cy="99231"/>
            <a:chOff x="9433955" y="1350337"/>
            <a:chExt cx="35437" cy="99231"/>
          </a:xfrm>
        </p:grpSpPr>
        <p:cxnSp>
          <p:nvCxnSpPr>
            <p:cNvPr id="47" name="Straight Connector 46">
              <a:extLst>
                <a:ext uri="{FF2B5EF4-FFF2-40B4-BE49-F238E27FC236}">
                  <a16:creationId xmlns:a16="http://schemas.microsoft.com/office/drawing/2014/main" id="{62053E22-40E1-B848-A798-59BD66A0032A}"/>
                </a:ext>
              </a:extLst>
            </p:cNvPr>
            <p:cNvCxnSpPr>
              <a:cxnSpLocks/>
            </p:cNvCxnSpPr>
            <p:nvPr/>
          </p:nvCxnSpPr>
          <p:spPr bwMode="auto">
            <a:xfrm>
              <a:off x="9433955" y="1350337"/>
              <a:ext cx="0" cy="95693"/>
            </a:xfrm>
            <a:prstGeom prst="line">
              <a:avLst/>
            </a:prstGeom>
            <a:noFill/>
            <a:ln w="19050"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4E7EC6C-4A57-85A7-0E72-BBFAF1CB023F}"/>
                </a:ext>
              </a:extLst>
            </p:cNvPr>
            <p:cNvCxnSpPr>
              <a:cxnSpLocks/>
            </p:cNvCxnSpPr>
            <p:nvPr/>
          </p:nvCxnSpPr>
          <p:spPr bwMode="auto">
            <a:xfrm>
              <a:off x="9469392" y="1353875"/>
              <a:ext cx="0" cy="95693"/>
            </a:xfrm>
            <a:prstGeom prst="line">
              <a:avLst/>
            </a:prstGeom>
            <a:noFill/>
            <a:ln w="19050" cap="flat" cmpd="sng" algn="ctr">
              <a:solidFill>
                <a:schemeClr val="bg1"/>
              </a:solidFill>
              <a:prstDash val="solid"/>
              <a:round/>
              <a:headEnd type="none" w="med" len="med"/>
              <a:tailEnd type="none" w="med" len="med"/>
            </a:ln>
            <a:effectLst/>
          </p:spPr>
        </p:cxnSp>
      </p:grpSp>
      <p:cxnSp>
        <p:nvCxnSpPr>
          <p:cNvPr id="61" name="Straight Connector 60">
            <a:extLst>
              <a:ext uri="{FF2B5EF4-FFF2-40B4-BE49-F238E27FC236}">
                <a16:creationId xmlns:a16="http://schemas.microsoft.com/office/drawing/2014/main" id="{9A8C6651-8C4B-3D0C-72A5-B0512BD0431C}"/>
              </a:ext>
            </a:extLst>
          </p:cNvPr>
          <p:cNvCxnSpPr>
            <a:cxnSpLocks/>
          </p:cNvCxnSpPr>
          <p:nvPr/>
        </p:nvCxnSpPr>
        <p:spPr bwMode="auto">
          <a:xfrm>
            <a:off x="6983552" y="2637476"/>
            <a:ext cx="0" cy="228600"/>
          </a:xfrm>
          <a:prstGeom prst="line">
            <a:avLst/>
          </a:prstGeom>
          <a:noFill/>
          <a:ln w="19050"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899E5D9-92C7-87AA-3E8E-F0318DE2FAD7}"/>
              </a:ext>
            </a:extLst>
          </p:cNvPr>
          <p:cNvCxnSpPr>
            <a:cxnSpLocks/>
          </p:cNvCxnSpPr>
          <p:nvPr/>
        </p:nvCxnSpPr>
        <p:spPr bwMode="auto">
          <a:xfrm>
            <a:off x="6981321" y="2857008"/>
            <a:ext cx="173979" cy="84967"/>
          </a:xfrm>
          <a:prstGeom prst="line">
            <a:avLst/>
          </a:prstGeom>
          <a:noFill/>
          <a:ln w="19050"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943E3E0-B056-665A-4F3F-16ACB2B0CE83}"/>
              </a:ext>
            </a:extLst>
          </p:cNvPr>
          <p:cNvCxnSpPr>
            <a:cxnSpLocks/>
          </p:cNvCxnSpPr>
          <p:nvPr/>
        </p:nvCxnSpPr>
        <p:spPr bwMode="auto">
          <a:xfrm flipV="1">
            <a:off x="8841667" y="3594697"/>
            <a:ext cx="161925" cy="101600"/>
          </a:xfrm>
          <a:prstGeom prst="line">
            <a:avLst/>
          </a:prstGeom>
          <a:noFill/>
          <a:ln w="19050" cap="flat" cmpd="sng" algn="ctr">
            <a:solidFill>
              <a:schemeClr val="bg1"/>
            </a:solidFill>
            <a:prstDash val="sysDot"/>
            <a:round/>
            <a:headEnd type="none" w="med" len="med"/>
            <a:tailEnd type="none" w="med" len="med"/>
          </a:ln>
          <a:effectLst/>
        </p:spPr>
      </p:cxnSp>
      <p:sp>
        <p:nvSpPr>
          <p:cNvPr id="71" name="TextBox 70">
            <a:extLst>
              <a:ext uri="{FF2B5EF4-FFF2-40B4-BE49-F238E27FC236}">
                <a16:creationId xmlns:a16="http://schemas.microsoft.com/office/drawing/2014/main" id="{57B8A1EF-CF27-F9C6-39F2-2E9053CE25F5}"/>
              </a:ext>
            </a:extLst>
          </p:cNvPr>
          <p:cNvSpPr txBox="1"/>
          <p:nvPr/>
        </p:nvSpPr>
        <p:spPr bwMode="auto">
          <a:xfrm>
            <a:off x="8532361" y="3473105"/>
            <a:ext cx="406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a:t>
            </a:r>
          </a:p>
        </p:txBody>
      </p:sp>
    </p:spTree>
    <p:extLst>
      <p:ext uri="{BB962C8B-B14F-4D97-AF65-F5344CB8AC3E}">
        <p14:creationId xmlns:p14="http://schemas.microsoft.com/office/powerpoint/2010/main" val="251519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ontent Placeholder 3">
            <a:extLst>
              <a:ext uri="{FF2B5EF4-FFF2-40B4-BE49-F238E27FC236}">
                <a16:creationId xmlns:a16="http://schemas.microsoft.com/office/drawing/2014/main" id="{03E38862-1418-8D16-2A42-CC8B6DB91563}"/>
              </a:ext>
            </a:extLst>
          </p:cNvPr>
          <p:cNvSpPr txBox="1">
            <a:spLocks/>
          </p:cNvSpPr>
          <p:nvPr/>
        </p:nvSpPr>
        <p:spPr bwMode="auto">
          <a:xfrm>
            <a:off x="6096000" y="3429000"/>
            <a:ext cx="2774732" cy="14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High uMRD achieved at both dose levels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Trend for higher uMRD rates with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320 mg</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Evidence of deepening response over time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ext Box 11">
            <a:extLst>
              <a:ext uri="{FF2B5EF4-FFF2-40B4-BE49-F238E27FC236}">
                <a16:creationId xmlns:a16="http://schemas.microsoft.com/office/drawing/2014/main" id="{324766E3-AD1C-BC8F-2893-C831B1EF743A}"/>
              </a:ext>
            </a:extLst>
          </p:cNvPr>
          <p:cNvSpPr txBox="1">
            <a:spLocks noChangeArrowheads="1"/>
          </p:cNvSpPr>
          <p:nvPr/>
        </p:nvSpPr>
        <p:spPr bwMode="auto">
          <a:xfrm>
            <a:off x="445871" y="635732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Tam. ASH 2023. Abstr 327.</a:t>
            </a:r>
          </a:p>
        </p:txBody>
      </p:sp>
      <p:sp>
        <p:nvSpPr>
          <p:cNvPr id="3" name="Rectangle 2">
            <a:extLst>
              <a:ext uri="{FF2B5EF4-FFF2-40B4-BE49-F238E27FC236}">
                <a16:creationId xmlns:a16="http://schemas.microsoft.com/office/drawing/2014/main" id="{04A82D0C-0351-3D6E-CF8F-3886A59F487D}"/>
              </a:ext>
            </a:extLst>
          </p:cNvPr>
          <p:cNvSpPr>
            <a:spLocks noGrp="1" noChangeArrowheads="1"/>
          </p:cNvSpPr>
          <p:nvPr>
            <p:ph type="title"/>
          </p:nvPr>
        </p:nvSpPr>
        <p:spPr/>
        <p:txBody>
          <a:bodyPr/>
          <a:lstStyle/>
          <a:p>
            <a:r>
              <a:rPr lang="en-GB" dirty="0"/>
              <a:t>Sonrotoclax + Zanubrutinib in Untreated CLL/SLL</a:t>
            </a:r>
            <a:endParaRPr lang="en-US" altLang="en-US" dirty="0"/>
          </a:p>
        </p:txBody>
      </p:sp>
      <p:sp>
        <p:nvSpPr>
          <p:cNvPr id="4" name="Content Placeholder 3">
            <a:extLst>
              <a:ext uri="{FF2B5EF4-FFF2-40B4-BE49-F238E27FC236}">
                <a16:creationId xmlns:a16="http://schemas.microsoft.com/office/drawing/2014/main" id="{B47F8F69-8DE7-01EF-08CB-70A6432B1895}"/>
              </a:ext>
            </a:extLst>
          </p:cNvPr>
          <p:cNvSpPr>
            <a:spLocks noGrp="1"/>
          </p:cNvSpPr>
          <p:nvPr>
            <p:ph idx="1"/>
          </p:nvPr>
        </p:nvSpPr>
        <p:spPr>
          <a:xfrm>
            <a:off x="604675" y="1513047"/>
            <a:ext cx="11250994" cy="1492912"/>
          </a:xfrm>
        </p:spPr>
        <p:txBody>
          <a:bodyPr/>
          <a:lstStyle/>
          <a:p>
            <a:r>
              <a:rPr lang="en-US" sz="2000" dirty="0"/>
              <a:t>Phase I dose-escalation/expansion study of patients with various B-cell malignancies including CLL/SLL</a:t>
            </a:r>
          </a:p>
          <a:p>
            <a:r>
              <a:rPr lang="en-US" sz="2000" dirty="0"/>
              <a:t>Zanubrutinib (320 mg QD or 160 mg BID) administered 8-12 wk before sonrotoclax (ramp-up schedule from 1 to 160 mg or 320 mg QD with doubling weekly or 30% increase every day for 5 day/wk to mitigate TLS risk; treatment continued until PD or unacceptable toxicity or election to stop therapy</a:t>
            </a:r>
          </a:p>
          <a:p>
            <a:endParaRPr lang="en-US" sz="2000" dirty="0"/>
          </a:p>
        </p:txBody>
      </p:sp>
      <p:sp>
        <p:nvSpPr>
          <p:cNvPr id="10" name="TextBox 9">
            <a:extLst>
              <a:ext uri="{FF2B5EF4-FFF2-40B4-BE49-F238E27FC236}">
                <a16:creationId xmlns:a16="http://schemas.microsoft.com/office/drawing/2014/main" id="{691A31FF-5C58-0386-27F3-AC866C6CB1FF}"/>
              </a:ext>
            </a:extLst>
          </p:cNvPr>
          <p:cNvSpPr txBox="1"/>
          <p:nvPr/>
        </p:nvSpPr>
        <p:spPr bwMode="auto">
          <a:xfrm>
            <a:off x="716509" y="2963917"/>
            <a:ext cx="5232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a:t>
            </a:r>
          </a:p>
        </p:txBody>
      </p:sp>
      <p:sp>
        <p:nvSpPr>
          <p:cNvPr id="11" name="TextBox 10">
            <a:extLst>
              <a:ext uri="{FF2B5EF4-FFF2-40B4-BE49-F238E27FC236}">
                <a16:creationId xmlns:a16="http://schemas.microsoft.com/office/drawing/2014/main" id="{B0C391D1-0354-78CB-78C5-25304A772ED4}"/>
              </a:ext>
            </a:extLst>
          </p:cNvPr>
          <p:cNvSpPr txBox="1"/>
          <p:nvPr/>
        </p:nvSpPr>
        <p:spPr bwMode="auto">
          <a:xfrm>
            <a:off x="716509" y="5990161"/>
            <a:ext cx="5019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 Rates Improved With Time</a:t>
            </a:r>
          </a:p>
        </p:txBody>
      </p:sp>
      <p:cxnSp>
        <p:nvCxnSpPr>
          <p:cNvPr id="13" name="Straight Connector 12">
            <a:extLst>
              <a:ext uri="{FF2B5EF4-FFF2-40B4-BE49-F238E27FC236}">
                <a16:creationId xmlns:a16="http://schemas.microsoft.com/office/drawing/2014/main" id="{B80F5283-C0F2-6D0B-3891-19D1A2F8FBC5}"/>
              </a:ext>
            </a:extLst>
          </p:cNvPr>
          <p:cNvCxnSpPr/>
          <p:nvPr/>
        </p:nvCxnSpPr>
        <p:spPr bwMode="auto">
          <a:xfrm flipV="1">
            <a:off x="987136" y="3911341"/>
            <a:ext cx="0" cy="1543050"/>
          </a:xfrm>
          <a:prstGeom prst="line">
            <a:avLst/>
          </a:prstGeom>
          <a:noFill/>
          <a:ln w="19050"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EB95636-FB7C-C649-D0FA-A2FDEDA05713}"/>
              </a:ext>
            </a:extLst>
          </p:cNvPr>
          <p:cNvCxnSpPr>
            <a:cxnSpLocks/>
          </p:cNvCxnSpPr>
          <p:nvPr/>
        </p:nvCxnSpPr>
        <p:spPr bwMode="auto">
          <a:xfrm flipH="1">
            <a:off x="924792" y="3916537"/>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E3BCD83-486D-781E-9448-999ED953800E}"/>
              </a:ext>
            </a:extLst>
          </p:cNvPr>
          <p:cNvCxnSpPr>
            <a:cxnSpLocks/>
          </p:cNvCxnSpPr>
          <p:nvPr/>
        </p:nvCxnSpPr>
        <p:spPr bwMode="auto">
          <a:xfrm flipH="1">
            <a:off x="924792" y="4223069"/>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C616349-B14F-208D-1D2E-431F6807C2DD}"/>
              </a:ext>
            </a:extLst>
          </p:cNvPr>
          <p:cNvCxnSpPr>
            <a:cxnSpLocks/>
          </p:cNvCxnSpPr>
          <p:nvPr/>
        </p:nvCxnSpPr>
        <p:spPr bwMode="auto">
          <a:xfrm flipH="1">
            <a:off x="924792" y="4529601"/>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D82D606-9853-3F36-9E78-E8372B4DCF00}"/>
              </a:ext>
            </a:extLst>
          </p:cNvPr>
          <p:cNvCxnSpPr>
            <a:cxnSpLocks/>
          </p:cNvCxnSpPr>
          <p:nvPr/>
        </p:nvCxnSpPr>
        <p:spPr bwMode="auto">
          <a:xfrm flipH="1">
            <a:off x="924792" y="4836133"/>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3E07940-EC2E-F2C8-ADB6-03B3A22229B4}"/>
              </a:ext>
            </a:extLst>
          </p:cNvPr>
          <p:cNvCxnSpPr>
            <a:cxnSpLocks/>
          </p:cNvCxnSpPr>
          <p:nvPr/>
        </p:nvCxnSpPr>
        <p:spPr bwMode="auto">
          <a:xfrm flipH="1">
            <a:off x="924792" y="5142665"/>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FF18FEB-8BEE-29FB-7724-0D1CD82DCE8B}"/>
              </a:ext>
            </a:extLst>
          </p:cNvPr>
          <p:cNvCxnSpPr>
            <a:cxnSpLocks/>
          </p:cNvCxnSpPr>
          <p:nvPr/>
        </p:nvCxnSpPr>
        <p:spPr bwMode="auto">
          <a:xfrm flipH="1">
            <a:off x="924792" y="5449195"/>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538A51D-AADF-741C-3BEC-E9BD9AC18BDD}"/>
              </a:ext>
            </a:extLst>
          </p:cNvPr>
          <p:cNvCxnSpPr>
            <a:cxnSpLocks/>
          </p:cNvCxnSpPr>
          <p:nvPr/>
        </p:nvCxnSpPr>
        <p:spPr bwMode="auto">
          <a:xfrm>
            <a:off x="987136" y="5449194"/>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D161844-2FBB-9D4D-E882-E245E8EBE4B8}"/>
              </a:ext>
            </a:extLst>
          </p:cNvPr>
          <p:cNvCxnSpPr>
            <a:cxnSpLocks/>
          </p:cNvCxnSpPr>
          <p:nvPr/>
        </p:nvCxnSpPr>
        <p:spPr bwMode="auto">
          <a:xfrm>
            <a:off x="1524692" y="5449194"/>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5D1CA4F-94E0-CEFA-8D8A-DEFAE76EA69D}"/>
              </a:ext>
            </a:extLst>
          </p:cNvPr>
          <p:cNvCxnSpPr>
            <a:cxnSpLocks/>
          </p:cNvCxnSpPr>
          <p:nvPr/>
        </p:nvCxnSpPr>
        <p:spPr bwMode="auto">
          <a:xfrm>
            <a:off x="2062248" y="5449194"/>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2F84640-FDBF-86E4-2250-C1A556F0C839}"/>
              </a:ext>
            </a:extLst>
          </p:cNvPr>
          <p:cNvCxnSpPr>
            <a:cxnSpLocks/>
          </p:cNvCxnSpPr>
          <p:nvPr/>
        </p:nvCxnSpPr>
        <p:spPr bwMode="auto">
          <a:xfrm>
            <a:off x="2599804" y="5449194"/>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7E779DC-18A2-13A9-F7EF-9CC387BD32E6}"/>
              </a:ext>
            </a:extLst>
          </p:cNvPr>
          <p:cNvCxnSpPr>
            <a:cxnSpLocks/>
          </p:cNvCxnSpPr>
          <p:nvPr/>
        </p:nvCxnSpPr>
        <p:spPr bwMode="auto">
          <a:xfrm>
            <a:off x="3137360" y="5449194"/>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F9B2B28-FC87-0D10-D3F3-105ADA5942E4}"/>
              </a:ext>
            </a:extLst>
          </p:cNvPr>
          <p:cNvCxnSpPr>
            <a:cxnSpLocks/>
          </p:cNvCxnSpPr>
          <p:nvPr/>
        </p:nvCxnSpPr>
        <p:spPr bwMode="auto">
          <a:xfrm>
            <a:off x="3674917" y="5449194"/>
            <a:ext cx="0" cy="64008"/>
          </a:xfrm>
          <a:prstGeom prst="line">
            <a:avLst/>
          </a:prstGeom>
          <a:noFill/>
          <a:ln w="19050"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AC59BB87-863E-BD1D-21F5-A26A2148AE23}"/>
              </a:ext>
            </a:extLst>
          </p:cNvPr>
          <p:cNvSpPr txBox="1"/>
          <p:nvPr/>
        </p:nvSpPr>
        <p:spPr bwMode="auto">
          <a:xfrm>
            <a:off x="358486" y="3760671"/>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2" name="TextBox 31">
            <a:extLst>
              <a:ext uri="{FF2B5EF4-FFF2-40B4-BE49-F238E27FC236}">
                <a16:creationId xmlns:a16="http://schemas.microsoft.com/office/drawing/2014/main" id="{21B4B7CF-CEC3-A61F-D092-6E493B44702C}"/>
              </a:ext>
            </a:extLst>
          </p:cNvPr>
          <p:cNvSpPr txBox="1"/>
          <p:nvPr/>
        </p:nvSpPr>
        <p:spPr bwMode="auto">
          <a:xfrm>
            <a:off x="358486" y="4062700"/>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3" name="TextBox 32">
            <a:extLst>
              <a:ext uri="{FF2B5EF4-FFF2-40B4-BE49-F238E27FC236}">
                <a16:creationId xmlns:a16="http://schemas.microsoft.com/office/drawing/2014/main" id="{B5ACC11A-BB54-719F-A3A5-54EB5343893B}"/>
              </a:ext>
            </a:extLst>
          </p:cNvPr>
          <p:cNvSpPr txBox="1"/>
          <p:nvPr/>
        </p:nvSpPr>
        <p:spPr bwMode="auto">
          <a:xfrm>
            <a:off x="358486" y="4364729"/>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4" name="TextBox 33">
            <a:extLst>
              <a:ext uri="{FF2B5EF4-FFF2-40B4-BE49-F238E27FC236}">
                <a16:creationId xmlns:a16="http://schemas.microsoft.com/office/drawing/2014/main" id="{07707D3F-D8E2-B595-62AE-ED2034521972}"/>
              </a:ext>
            </a:extLst>
          </p:cNvPr>
          <p:cNvSpPr txBox="1"/>
          <p:nvPr/>
        </p:nvSpPr>
        <p:spPr bwMode="auto">
          <a:xfrm>
            <a:off x="358486" y="4666758"/>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5" name="TextBox 34">
            <a:extLst>
              <a:ext uri="{FF2B5EF4-FFF2-40B4-BE49-F238E27FC236}">
                <a16:creationId xmlns:a16="http://schemas.microsoft.com/office/drawing/2014/main" id="{8C090A9E-B09C-0B9E-90CB-5F9798312957}"/>
              </a:ext>
            </a:extLst>
          </p:cNvPr>
          <p:cNvSpPr txBox="1"/>
          <p:nvPr/>
        </p:nvSpPr>
        <p:spPr bwMode="auto">
          <a:xfrm>
            <a:off x="358486" y="4968787"/>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6" name="TextBox 35">
            <a:extLst>
              <a:ext uri="{FF2B5EF4-FFF2-40B4-BE49-F238E27FC236}">
                <a16:creationId xmlns:a16="http://schemas.microsoft.com/office/drawing/2014/main" id="{85185C10-071F-6A8B-2990-70DE9D3C0836}"/>
              </a:ext>
            </a:extLst>
          </p:cNvPr>
          <p:cNvSpPr txBox="1"/>
          <p:nvPr/>
        </p:nvSpPr>
        <p:spPr bwMode="auto">
          <a:xfrm>
            <a:off x="358486" y="5270816"/>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7" name="TextBox 36">
            <a:extLst>
              <a:ext uri="{FF2B5EF4-FFF2-40B4-BE49-F238E27FC236}">
                <a16:creationId xmlns:a16="http://schemas.microsoft.com/office/drawing/2014/main" id="{55BA4E7C-B94B-2951-D9CE-0086035F31BD}"/>
              </a:ext>
            </a:extLst>
          </p:cNvPr>
          <p:cNvSpPr txBox="1"/>
          <p:nvPr/>
        </p:nvSpPr>
        <p:spPr bwMode="auto">
          <a:xfrm>
            <a:off x="2142259" y="4476257"/>
            <a:ext cx="63904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8" name="TextBox 37">
            <a:extLst>
              <a:ext uri="{FF2B5EF4-FFF2-40B4-BE49-F238E27FC236}">
                <a16:creationId xmlns:a16="http://schemas.microsoft.com/office/drawing/2014/main" id="{9C1B1849-5A9E-5E57-B036-9455473423AD}"/>
              </a:ext>
            </a:extLst>
          </p:cNvPr>
          <p:cNvSpPr txBox="1"/>
          <p:nvPr/>
        </p:nvSpPr>
        <p:spPr bwMode="auto">
          <a:xfrm>
            <a:off x="876838" y="3433359"/>
            <a:ext cx="131964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Response by Wk 24</a:t>
            </a:r>
          </a:p>
        </p:txBody>
      </p:sp>
      <p:sp>
        <p:nvSpPr>
          <p:cNvPr id="39" name="TextBox 38">
            <a:extLst>
              <a:ext uri="{FF2B5EF4-FFF2-40B4-BE49-F238E27FC236}">
                <a16:creationId xmlns:a16="http://schemas.microsoft.com/office/drawing/2014/main" id="{CC45F673-6FFE-4444-D7D7-CF45831DD2BD}"/>
              </a:ext>
            </a:extLst>
          </p:cNvPr>
          <p:cNvSpPr txBox="1"/>
          <p:nvPr/>
        </p:nvSpPr>
        <p:spPr bwMode="auto">
          <a:xfrm>
            <a:off x="2494957" y="3433359"/>
            <a:ext cx="131964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Response by Wk 48</a:t>
            </a:r>
          </a:p>
        </p:txBody>
      </p:sp>
      <p:sp>
        <p:nvSpPr>
          <p:cNvPr id="40" name="Right Brace 39">
            <a:extLst>
              <a:ext uri="{FF2B5EF4-FFF2-40B4-BE49-F238E27FC236}">
                <a16:creationId xmlns:a16="http://schemas.microsoft.com/office/drawing/2014/main" id="{51B401DF-2D33-B5F8-8CD2-F9E9E9136E1B}"/>
              </a:ext>
            </a:extLst>
          </p:cNvPr>
          <p:cNvSpPr/>
          <p:nvPr/>
        </p:nvSpPr>
        <p:spPr bwMode="auto">
          <a:xfrm>
            <a:off x="2067792" y="3906145"/>
            <a:ext cx="129886" cy="1511877"/>
          </a:xfrm>
          <a:prstGeom prst="rightBrace">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D88B7154-67CB-BE7B-6A07-CD367A1AA272}"/>
              </a:ext>
            </a:extLst>
          </p:cNvPr>
          <p:cNvSpPr txBox="1"/>
          <p:nvPr/>
        </p:nvSpPr>
        <p:spPr bwMode="auto">
          <a:xfrm>
            <a:off x="3769811" y="4477989"/>
            <a:ext cx="63904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2" name="Right Brace 41">
            <a:extLst>
              <a:ext uri="{FF2B5EF4-FFF2-40B4-BE49-F238E27FC236}">
                <a16:creationId xmlns:a16="http://schemas.microsoft.com/office/drawing/2014/main" id="{0F08705D-2DD6-0815-6408-C2B2BADFBB9B}"/>
              </a:ext>
            </a:extLst>
          </p:cNvPr>
          <p:cNvSpPr/>
          <p:nvPr/>
        </p:nvSpPr>
        <p:spPr bwMode="auto">
          <a:xfrm>
            <a:off x="3695344" y="3907877"/>
            <a:ext cx="129886" cy="1511877"/>
          </a:xfrm>
          <a:prstGeom prst="rightBrace">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220F5D11-07FF-9514-FDD2-1A86F155CFE2}"/>
              </a:ext>
            </a:extLst>
          </p:cNvPr>
          <p:cNvSpPr txBox="1"/>
          <p:nvPr/>
        </p:nvSpPr>
        <p:spPr bwMode="auto">
          <a:xfrm>
            <a:off x="848591" y="5421132"/>
            <a:ext cx="79836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Sonro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 mg</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25)</a:t>
            </a:r>
          </a:p>
        </p:txBody>
      </p:sp>
      <p:sp>
        <p:nvSpPr>
          <p:cNvPr id="44" name="TextBox 43">
            <a:extLst>
              <a:ext uri="{FF2B5EF4-FFF2-40B4-BE49-F238E27FC236}">
                <a16:creationId xmlns:a16="http://schemas.microsoft.com/office/drawing/2014/main" id="{2F13F9DB-878C-1300-6AD2-3FA54CF509B1}"/>
              </a:ext>
            </a:extLst>
          </p:cNvPr>
          <p:cNvSpPr txBox="1"/>
          <p:nvPr/>
        </p:nvSpPr>
        <p:spPr bwMode="auto">
          <a:xfrm>
            <a:off x="1427163" y="5421132"/>
            <a:ext cx="79836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Sonro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320 mg</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32)</a:t>
            </a:r>
          </a:p>
        </p:txBody>
      </p:sp>
      <p:sp>
        <p:nvSpPr>
          <p:cNvPr id="45" name="TextBox 44">
            <a:extLst>
              <a:ext uri="{FF2B5EF4-FFF2-40B4-BE49-F238E27FC236}">
                <a16:creationId xmlns:a16="http://schemas.microsoft.com/office/drawing/2014/main" id="{AC466ABF-F566-DF7C-58DB-9645F91FEE53}"/>
              </a:ext>
            </a:extLst>
          </p:cNvPr>
          <p:cNvSpPr txBox="1"/>
          <p:nvPr/>
        </p:nvSpPr>
        <p:spPr bwMode="auto">
          <a:xfrm>
            <a:off x="2471304" y="5421132"/>
            <a:ext cx="79836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Sonro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 mg</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a:t>
            </a:r>
          </a:p>
        </p:txBody>
      </p:sp>
      <p:sp>
        <p:nvSpPr>
          <p:cNvPr id="46" name="TextBox 45">
            <a:extLst>
              <a:ext uri="{FF2B5EF4-FFF2-40B4-BE49-F238E27FC236}">
                <a16:creationId xmlns:a16="http://schemas.microsoft.com/office/drawing/2014/main" id="{DC70C05D-1564-08DF-E433-6C4E89B90137}"/>
              </a:ext>
            </a:extLst>
          </p:cNvPr>
          <p:cNvSpPr txBox="1"/>
          <p:nvPr/>
        </p:nvSpPr>
        <p:spPr bwMode="auto">
          <a:xfrm>
            <a:off x="3049876" y="5421132"/>
            <a:ext cx="79836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Sonro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320 mg</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a:t>
            </a:r>
          </a:p>
        </p:txBody>
      </p:sp>
      <p:grpSp>
        <p:nvGrpSpPr>
          <p:cNvPr id="50" name="Group 49">
            <a:extLst>
              <a:ext uri="{FF2B5EF4-FFF2-40B4-BE49-F238E27FC236}">
                <a16:creationId xmlns:a16="http://schemas.microsoft.com/office/drawing/2014/main" id="{A96DBEA8-F7E3-B74E-E389-0951D71AD82A}"/>
              </a:ext>
            </a:extLst>
          </p:cNvPr>
          <p:cNvGrpSpPr/>
          <p:nvPr/>
        </p:nvGrpSpPr>
        <p:grpSpPr>
          <a:xfrm>
            <a:off x="2205560" y="5579302"/>
            <a:ext cx="394855" cy="424732"/>
            <a:chOff x="5169477" y="3004268"/>
            <a:chExt cx="394855" cy="424732"/>
          </a:xfrm>
        </p:grpSpPr>
        <p:sp>
          <p:nvSpPr>
            <p:cNvPr id="47" name="TextBox 46">
              <a:extLst>
                <a:ext uri="{FF2B5EF4-FFF2-40B4-BE49-F238E27FC236}">
                  <a16:creationId xmlns:a16="http://schemas.microsoft.com/office/drawing/2014/main" id="{E14C3865-346D-DC58-8EFF-E7D5ECB35EB3}"/>
                </a:ext>
              </a:extLst>
            </p:cNvPr>
            <p:cNvSpPr txBox="1"/>
            <p:nvPr/>
          </p:nvSpPr>
          <p:spPr bwMode="auto">
            <a:xfrm>
              <a:off x="5214505" y="3004268"/>
              <a:ext cx="34982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48" name="Rectangle 47">
              <a:extLst>
                <a:ext uri="{FF2B5EF4-FFF2-40B4-BE49-F238E27FC236}">
                  <a16:creationId xmlns:a16="http://schemas.microsoft.com/office/drawing/2014/main" id="{9C1390AB-2477-3ED4-B11C-78416975E923}"/>
                </a:ext>
              </a:extLst>
            </p:cNvPr>
            <p:cNvSpPr/>
            <p:nvPr/>
          </p:nvSpPr>
          <p:spPr bwMode="auto">
            <a:xfrm>
              <a:off x="5169477" y="3075710"/>
              <a:ext cx="98713" cy="9871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89856E8B-4F01-750A-4D33-E320A6BE0D0B}"/>
                </a:ext>
              </a:extLst>
            </p:cNvPr>
            <p:cNvSpPr/>
            <p:nvPr/>
          </p:nvSpPr>
          <p:spPr bwMode="auto">
            <a:xfrm>
              <a:off x="5169477" y="3238500"/>
              <a:ext cx="98713" cy="98713"/>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8" name="Group 57">
            <a:extLst>
              <a:ext uri="{FF2B5EF4-FFF2-40B4-BE49-F238E27FC236}">
                <a16:creationId xmlns:a16="http://schemas.microsoft.com/office/drawing/2014/main" id="{ABE2C3CF-3771-0FD0-A11F-F2431787E3DE}"/>
              </a:ext>
            </a:extLst>
          </p:cNvPr>
          <p:cNvGrpSpPr/>
          <p:nvPr/>
        </p:nvGrpSpPr>
        <p:grpSpPr>
          <a:xfrm>
            <a:off x="1027834" y="3919712"/>
            <a:ext cx="467591" cy="1535802"/>
            <a:chOff x="1027834" y="3993285"/>
            <a:chExt cx="467591" cy="1535802"/>
          </a:xfrm>
        </p:grpSpPr>
        <p:grpSp>
          <p:nvGrpSpPr>
            <p:cNvPr id="57" name="Group 56">
              <a:extLst>
                <a:ext uri="{FF2B5EF4-FFF2-40B4-BE49-F238E27FC236}">
                  <a16:creationId xmlns:a16="http://schemas.microsoft.com/office/drawing/2014/main" id="{1A49006C-771D-BC18-4D24-D0436EBFE1E7}"/>
                </a:ext>
              </a:extLst>
            </p:cNvPr>
            <p:cNvGrpSpPr/>
            <p:nvPr/>
          </p:nvGrpSpPr>
          <p:grpSpPr>
            <a:xfrm>
              <a:off x="1086427" y="3993285"/>
              <a:ext cx="351848" cy="1528040"/>
              <a:chOff x="1130877" y="3993285"/>
              <a:chExt cx="351848" cy="1528040"/>
            </a:xfrm>
          </p:grpSpPr>
          <p:sp>
            <p:nvSpPr>
              <p:cNvPr id="55" name="Rectangle 54">
                <a:extLst>
                  <a:ext uri="{FF2B5EF4-FFF2-40B4-BE49-F238E27FC236}">
                    <a16:creationId xmlns:a16="http://schemas.microsoft.com/office/drawing/2014/main" id="{CDFD2E9F-58D0-C552-ABA5-0362170CBD0D}"/>
                  </a:ext>
                </a:extLst>
              </p:cNvPr>
              <p:cNvSpPr/>
              <p:nvPr/>
            </p:nvSpPr>
            <p:spPr bwMode="auto">
              <a:xfrm>
                <a:off x="1130877" y="3993285"/>
                <a:ext cx="351848" cy="15280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6D3AD129-CA96-C764-3BAB-27B1BC01288F}"/>
                  </a:ext>
                </a:extLst>
              </p:cNvPr>
              <p:cNvSpPr/>
              <p:nvPr/>
            </p:nvSpPr>
            <p:spPr bwMode="auto">
              <a:xfrm>
                <a:off x="1130877" y="5270499"/>
                <a:ext cx="351848" cy="2508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1" name="TextBox 50">
              <a:extLst>
                <a:ext uri="{FF2B5EF4-FFF2-40B4-BE49-F238E27FC236}">
                  <a16:creationId xmlns:a16="http://schemas.microsoft.com/office/drawing/2014/main" id="{BD63A425-1F90-37CA-2F3D-75AC7B6E1CC0}"/>
                </a:ext>
              </a:extLst>
            </p:cNvPr>
            <p:cNvSpPr txBox="1"/>
            <p:nvPr/>
          </p:nvSpPr>
          <p:spPr bwMode="auto">
            <a:xfrm>
              <a:off x="1040534" y="4508555"/>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84%</a:t>
              </a:r>
            </a:p>
          </p:txBody>
        </p:sp>
        <p:sp>
          <p:nvSpPr>
            <p:cNvPr id="52" name="TextBox 51">
              <a:extLst>
                <a:ext uri="{FF2B5EF4-FFF2-40B4-BE49-F238E27FC236}">
                  <a16:creationId xmlns:a16="http://schemas.microsoft.com/office/drawing/2014/main" id="{D679D8FE-0486-C5F5-169D-8EEB2D439F2C}"/>
                </a:ext>
              </a:extLst>
            </p:cNvPr>
            <p:cNvSpPr txBox="1"/>
            <p:nvPr/>
          </p:nvSpPr>
          <p:spPr bwMode="auto">
            <a:xfrm>
              <a:off x="1027834" y="5270555"/>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16%</a:t>
              </a:r>
            </a:p>
          </p:txBody>
        </p:sp>
      </p:grpSp>
      <p:grpSp>
        <p:nvGrpSpPr>
          <p:cNvPr id="59" name="Group 58">
            <a:extLst>
              <a:ext uri="{FF2B5EF4-FFF2-40B4-BE49-F238E27FC236}">
                <a16:creationId xmlns:a16="http://schemas.microsoft.com/office/drawing/2014/main" id="{69C7F4CC-2583-5AFD-D477-9B1204699C82}"/>
              </a:ext>
            </a:extLst>
          </p:cNvPr>
          <p:cNvGrpSpPr/>
          <p:nvPr/>
        </p:nvGrpSpPr>
        <p:grpSpPr>
          <a:xfrm>
            <a:off x="1583459" y="3913362"/>
            <a:ext cx="467591" cy="1528040"/>
            <a:chOff x="1027834" y="3993285"/>
            <a:chExt cx="467591" cy="1528040"/>
          </a:xfrm>
        </p:grpSpPr>
        <p:grpSp>
          <p:nvGrpSpPr>
            <p:cNvPr id="60" name="Group 59">
              <a:extLst>
                <a:ext uri="{FF2B5EF4-FFF2-40B4-BE49-F238E27FC236}">
                  <a16:creationId xmlns:a16="http://schemas.microsoft.com/office/drawing/2014/main" id="{16FC7DA8-95C7-F745-4FEF-F2AC749C83A3}"/>
                </a:ext>
              </a:extLst>
            </p:cNvPr>
            <p:cNvGrpSpPr/>
            <p:nvPr/>
          </p:nvGrpSpPr>
          <p:grpSpPr>
            <a:xfrm>
              <a:off x="1086427" y="3993285"/>
              <a:ext cx="351848" cy="1528040"/>
              <a:chOff x="1130877" y="3993285"/>
              <a:chExt cx="351848" cy="1528040"/>
            </a:xfrm>
          </p:grpSpPr>
          <p:sp>
            <p:nvSpPr>
              <p:cNvPr id="63" name="Rectangle 62">
                <a:extLst>
                  <a:ext uri="{FF2B5EF4-FFF2-40B4-BE49-F238E27FC236}">
                    <a16:creationId xmlns:a16="http://schemas.microsoft.com/office/drawing/2014/main" id="{8F26CDD7-5089-4BC7-7F59-B1FB33228A3D}"/>
                  </a:ext>
                </a:extLst>
              </p:cNvPr>
              <p:cNvSpPr/>
              <p:nvPr/>
            </p:nvSpPr>
            <p:spPr bwMode="auto">
              <a:xfrm>
                <a:off x="1130877" y="3993285"/>
                <a:ext cx="351848" cy="15280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D61F43E9-8C72-9BB6-8614-1CF4B0E0FB5D}"/>
                  </a:ext>
                </a:extLst>
              </p:cNvPr>
              <p:cNvSpPr/>
              <p:nvPr/>
            </p:nvSpPr>
            <p:spPr bwMode="auto">
              <a:xfrm>
                <a:off x="1130877" y="5137151"/>
                <a:ext cx="351848" cy="3841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1" name="TextBox 60">
              <a:extLst>
                <a:ext uri="{FF2B5EF4-FFF2-40B4-BE49-F238E27FC236}">
                  <a16:creationId xmlns:a16="http://schemas.microsoft.com/office/drawing/2014/main" id="{04C3FB93-330A-250E-4955-B24FE22A7179}"/>
                </a:ext>
              </a:extLst>
            </p:cNvPr>
            <p:cNvSpPr txBox="1"/>
            <p:nvPr/>
          </p:nvSpPr>
          <p:spPr bwMode="auto">
            <a:xfrm>
              <a:off x="1040534" y="4508555"/>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75%</a:t>
              </a:r>
            </a:p>
          </p:txBody>
        </p:sp>
        <p:sp>
          <p:nvSpPr>
            <p:cNvPr id="62" name="TextBox 61">
              <a:extLst>
                <a:ext uri="{FF2B5EF4-FFF2-40B4-BE49-F238E27FC236}">
                  <a16:creationId xmlns:a16="http://schemas.microsoft.com/office/drawing/2014/main" id="{526F1BE5-A688-0ADB-C0F5-E3232CFB0F1F}"/>
                </a:ext>
              </a:extLst>
            </p:cNvPr>
            <p:cNvSpPr txBox="1"/>
            <p:nvPr/>
          </p:nvSpPr>
          <p:spPr bwMode="auto">
            <a:xfrm>
              <a:off x="1027834" y="5226105"/>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a:t>
              </a:r>
            </a:p>
          </p:txBody>
        </p:sp>
      </p:grpSp>
      <p:grpSp>
        <p:nvGrpSpPr>
          <p:cNvPr id="65" name="Group 64">
            <a:extLst>
              <a:ext uri="{FF2B5EF4-FFF2-40B4-BE49-F238E27FC236}">
                <a16:creationId xmlns:a16="http://schemas.microsoft.com/office/drawing/2014/main" id="{45FBC117-C406-9C78-63F1-9F9AA7250D41}"/>
              </a:ext>
            </a:extLst>
          </p:cNvPr>
          <p:cNvGrpSpPr/>
          <p:nvPr/>
        </p:nvGrpSpPr>
        <p:grpSpPr>
          <a:xfrm>
            <a:off x="2650259" y="3911938"/>
            <a:ext cx="467591" cy="1528040"/>
            <a:chOff x="1027834" y="3993285"/>
            <a:chExt cx="467591" cy="1528040"/>
          </a:xfrm>
        </p:grpSpPr>
        <p:grpSp>
          <p:nvGrpSpPr>
            <p:cNvPr id="66" name="Group 65">
              <a:extLst>
                <a:ext uri="{FF2B5EF4-FFF2-40B4-BE49-F238E27FC236}">
                  <a16:creationId xmlns:a16="http://schemas.microsoft.com/office/drawing/2014/main" id="{44F4D8B0-E0EC-582C-4324-1741379B152E}"/>
                </a:ext>
              </a:extLst>
            </p:cNvPr>
            <p:cNvGrpSpPr/>
            <p:nvPr/>
          </p:nvGrpSpPr>
          <p:grpSpPr>
            <a:xfrm>
              <a:off x="1086427" y="3993285"/>
              <a:ext cx="351848" cy="1528040"/>
              <a:chOff x="1130877" y="3993285"/>
              <a:chExt cx="351848" cy="1528040"/>
            </a:xfrm>
          </p:grpSpPr>
          <p:sp>
            <p:nvSpPr>
              <p:cNvPr id="69" name="Rectangle 68">
                <a:extLst>
                  <a:ext uri="{FF2B5EF4-FFF2-40B4-BE49-F238E27FC236}">
                    <a16:creationId xmlns:a16="http://schemas.microsoft.com/office/drawing/2014/main" id="{E87B3F44-0814-6043-4A44-9AFDD7FF847C}"/>
                  </a:ext>
                </a:extLst>
              </p:cNvPr>
              <p:cNvSpPr/>
              <p:nvPr/>
            </p:nvSpPr>
            <p:spPr bwMode="auto">
              <a:xfrm>
                <a:off x="1130877" y="3993285"/>
                <a:ext cx="351848" cy="15280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D821E719-F6F6-EC42-938B-4134DF76E162}"/>
                  </a:ext>
                </a:extLst>
              </p:cNvPr>
              <p:cNvSpPr/>
              <p:nvPr/>
            </p:nvSpPr>
            <p:spPr bwMode="auto">
              <a:xfrm>
                <a:off x="1130877" y="4874604"/>
                <a:ext cx="351848" cy="6467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7" name="TextBox 66">
              <a:extLst>
                <a:ext uri="{FF2B5EF4-FFF2-40B4-BE49-F238E27FC236}">
                  <a16:creationId xmlns:a16="http://schemas.microsoft.com/office/drawing/2014/main" id="{70F062C5-735A-AA7E-B47C-4D7E326158CC}"/>
                </a:ext>
              </a:extLst>
            </p:cNvPr>
            <p:cNvSpPr txBox="1"/>
            <p:nvPr/>
          </p:nvSpPr>
          <p:spPr bwMode="auto">
            <a:xfrm>
              <a:off x="1040534" y="4354730"/>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58%</a:t>
              </a:r>
            </a:p>
          </p:txBody>
        </p:sp>
        <p:sp>
          <p:nvSpPr>
            <p:cNvPr id="68" name="TextBox 67">
              <a:extLst>
                <a:ext uri="{FF2B5EF4-FFF2-40B4-BE49-F238E27FC236}">
                  <a16:creationId xmlns:a16="http://schemas.microsoft.com/office/drawing/2014/main" id="{7C973D1E-0466-CD9C-788F-9A7FAEA13628}"/>
                </a:ext>
              </a:extLst>
            </p:cNvPr>
            <p:cNvSpPr txBox="1"/>
            <p:nvPr/>
          </p:nvSpPr>
          <p:spPr bwMode="auto">
            <a:xfrm>
              <a:off x="1027834" y="5085100"/>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42%</a:t>
              </a:r>
            </a:p>
          </p:txBody>
        </p:sp>
      </p:grpSp>
      <p:grpSp>
        <p:nvGrpSpPr>
          <p:cNvPr id="71" name="Group 70">
            <a:extLst>
              <a:ext uri="{FF2B5EF4-FFF2-40B4-BE49-F238E27FC236}">
                <a16:creationId xmlns:a16="http://schemas.microsoft.com/office/drawing/2014/main" id="{7EECEB3B-5629-F596-7F4F-9B1CD341A62E}"/>
              </a:ext>
            </a:extLst>
          </p:cNvPr>
          <p:cNvGrpSpPr/>
          <p:nvPr/>
        </p:nvGrpSpPr>
        <p:grpSpPr>
          <a:xfrm>
            <a:off x="3200039" y="3914787"/>
            <a:ext cx="467591" cy="1528040"/>
            <a:chOff x="1027834" y="3993285"/>
            <a:chExt cx="467591" cy="1528040"/>
          </a:xfrm>
        </p:grpSpPr>
        <p:grpSp>
          <p:nvGrpSpPr>
            <p:cNvPr id="72" name="Group 71">
              <a:extLst>
                <a:ext uri="{FF2B5EF4-FFF2-40B4-BE49-F238E27FC236}">
                  <a16:creationId xmlns:a16="http://schemas.microsoft.com/office/drawing/2014/main" id="{834FD720-D1C5-401C-0D35-E82EE4194484}"/>
                </a:ext>
              </a:extLst>
            </p:cNvPr>
            <p:cNvGrpSpPr/>
            <p:nvPr/>
          </p:nvGrpSpPr>
          <p:grpSpPr>
            <a:xfrm>
              <a:off x="1086427" y="3993285"/>
              <a:ext cx="351848" cy="1528040"/>
              <a:chOff x="1130877" y="3993285"/>
              <a:chExt cx="351848" cy="1528040"/>
            </a:xfrm>
          </p:grpSpPr>
          <p:sp>
            <p:nvSpPr>
              <p:cNvPr id="75" name="Rectangle 74">
                <a:extLst>
                  <a:ext uri="{FF2B5EF4-FFF2-40B4-BE49-F238E27FC236}">
                    <a16:creationId xmlns:a16="http://schemas.microsoft.com/office/drawing/2014/main" id="{C471F95B-0717-EA6B-1E3B-A37FEFB63C16}"/>
                  </a:ext>
                </a:extLst>
              </p:cNvPr>
              <p:cNvSpPr/>
              <p:nvPr/>
            </p:nvSpPr>
            <p:spPr bwMode="auto">
              <a:xfrm>
                <a:off x="1130877" y="3993285"/>
                <a:ext cx="351848" cy="15280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13A0E706-D340-B750-96EC-AC62AA636CDB}"/>
                  </a:ext>
                </a:extLst>
              </p:cNvPr>
              <p:cNvSpPr/>
              <p:nvPr/>
            </p:nvSpPr>
            <p:spPr bwMode="auto">
              <a:xfrm>
                <a:off x="1130877" y="5017033"/>
                <a:ext cx="351848" cy="5042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3" name="TextBox 72">
              <a:extLst>
                <a:ext uri="{FF2B5EF4-FFF2-40B4-BE49-F238E27FC236}">
                  <a16:creationId xmlns:a16="http://schemas.microsoft.com/office/drawing/2014/main" id="{103A147D-77B7-2C11-F0B9-8D7AEA4B1F9F}"/>
                </a:ext>
              </a:extLst>
            </p:cNvPr>
            <p:cNvSpPr txBox="1"/>
            <p:nvPr/>
          </p:nvSpPr>
          <p:spPr bwMode="auto">
            <a:xfrm>
              <a:off x="1040534" y="4508555"/>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67%</a:t>
              </a:r>
            </a:p>
          </p:txBody>
        </p:sp>
        <p:sp>
          <p:nvSpPr>
            <p:cNvPr id="74" name="TextBox 73">
              <a:extLst>
                <a:ext uri="{FF2B5EF4-FFF2-40B4-BE49-F238E27FC236}">
                  <a16:creationId xmlns:a16="http://schemas.microsoft.com/office/drawing/2014/main" id="{12437890-E38A-C854-63FF-DBDC484B326C}"/>
                </a:ext>
              </a:extLst>
            </p:cNvPr>
            <p:cNvSpPr txBox="1"/>
            <p:nvPr/>
          </p:nvSpPr>
          <p:spPr bwMode="auto">
            <a:xfrm>
              <a:off x="1027834" y="5174831"/>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33%</a:t>
              </a:r>
            </a:p>
          </p:txBody>
        </p:sp>
      </p:grpSp>
      <p:cxnSp>
        <p:nvCxnSpPr>
          <p:cNvPr id="15" name="Straight Connector 14">
            <a:extLst>
              <a:ext uri="{FF2B5EF4-FFF2-40B4-BE49-F238E27FC236}">
                <a16:creationId xmlns:a16="http://schemas.microsoft.com/office/drawing/2014/main" id="{24A61773-1D33-5D0F-CD97-8DC9DB435281}"/>
              </a:ext>
            </a:extLst>
          </p:cNvPr>
          <p:cNvCxnSpPr>
            <a:cxnSpLocks/>
          </p:cNvCxnSpPr>
          <p:nvPr/>
        </p:nvCxnSpPr>
        <p:spPr bwMode="auto">
          <a:xfrm>
            <a:off x="981941" y="5449195"/>
            <a:ext cx="2701636" cy="0"/>
          </a:xfrm>
          <a:prstGeom prst="line">
            <a:avLst/>
          </a:prstGeom>
          <a:noFill/>
          <a:ln w="19050"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4FDEF6D-2F0C-BA78-1DA4-FD3E64A9B288}"/>
              </a:ext>
            </a:extLst>
          </p:cNvPr>
          <p:cNvCxnSpPr/>
          <p:nvPr/>
        </p:nvCxnSpPr>
        <p:spPr bwMode="auto">
          <a:xfrm flipV="1">
            <a:off x="4781550" y="3895576"/>
            <a:ext cx="0" cy="1543050"/>
          </a:xfrm>
          <a:prstGeom prst="line">
            <a:avLst/>
          </a:prstGeom>
          <a:noFill/>
          <a:ln w="19050"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693FA17-FA4E-860F-3DCE-5B1EF1D11FD4}"/>
              </a:ext>
            </a:extLst>
          </p:cNvPr>
          <p:cNvCxnSpPr>
            <a:cxnSpLocks/>
          </p:cNvCxnSpPr>
          <p:nvPr/>
        </p:nvCxnSpPr>
        <p:spPr bwMode="auto">
          <a:xfrm flipH="1">
            <a:off x="4719206" y="3900772"/>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226C294-0B8F-BC5F-D436-CC2E468C4E06}"/>
              </a:ext>
            </a:extLst>
          </p:cNvPr>
          <p:cNvCxnSpPr>
            <a:cxnSpLocks/>
          </p:cNvCxnSpPr>
          <p:nvPr/>
        </p:nvCxnSpPr>
        <p:spPr bwMode="auto">
          <a:xfrm flipH="1">
            <a:off x="4719206" y="4207304"/>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F79F0DB-FA60-475B-051A-33A9FF88002E}"/>
              </a:ext>
            </a:extLst>
          </p:cNvPr>
          <p:cNvCxnSpPr>
            <a:cxnSpLocks/>
          </p:cNvCxnSpPr>
          <p:nvPr/>
        </p:nvCxnSpPr>
        <p:spPr bwMode="auto">
          <a:xfrm flipH="1">
            <a:off x="4719206" y="4513836"/>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9B2BCD3-F12C-65B4-9E3B-AEDD15DE1565}"/>
              </a:ext>
            </a:extLst>
          </p:cNvPr>
          <p:cNvCxnSpPr>
            <a:cxnSpLocks/>
          </p:cNvCxnSpPr>
          <p:nvPr/>
        </p:nvCxnSpPr>
        <p:spPr bwMode="auto">
          <a:xfrm flipH="1">
            <a:off x="4719206" y="4820368"/>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1801EB1-3FC9-5026-94BB-F609909A6912}"/>
              </a:ext>
            </a:extLst>
          </p:cNvPr>
          <p:cNvCxnSpPr>
            <a:cxnSpLocks/>
          </p:cNvCxnSpPr>
          <p:nvPr/>
        </p:nvCxnSpPr>
        <p:spPr bwMode="auto">
          <a:xfrm flipH="1">
            <a:off x="4719206" y="5126900"/>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28BC934-FEB3-7323-A8C3-D62D3A3237B6}"/>
              </a:ext>
            </a:extLst>
          </p:cNvPr>
          <p:cNvCxnSpPr>
            <a:cxnSpLocks/>
          </p:cNvCxnSpPr>
          <p:nvPr/>
        </p:nvCxnSpPr>
        <p:spPr bwMode="auto">
          <a:xfrm flipH="1">
            <a:off x="4719206" y="5433430"/>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67E4EAE-8628-BA16-B674-387B48DCBEF3}"/>
              </a:ext>
            </a:extLst>
          </p:cNvPr>
          <p:cNvCxnSpPr>
            <a:cxnSpLocks/>
          </p:cNvCxnSpPr>
          <p:nvPr/>
        </p:nvCxnSpPr>
        <p:spPr bwMode="auto">
          <a:xfrm>
            <a:off x="4781550" y="5433429"/>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4EE0545-C72A-60F2-4FBF-3EFD445F9EB2}"/>
              </a:ext>
            </a:extLst>
          </p:cNvPr>
          <p:cNvCxnSpPr>
            <a:cxnSpLocks/>
          </p:cNvCxnSpPr>
          <p:nvPr/>
        </p:nvCxnSpPr>
        <p:spPr bwMode="auto">
          <a:xfrm>
            <a:off x="5319106" y="5433429"/>
            <a:ext cx="0" cy="64008"/>
          </a:xfrm>
          <a:prstGeom prst="line">
            <a:avLst/>
          </a:prstGeom>
          <a:noFill/>
          <a:ln w="19050"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CA2A98C8-998E-BD9B-A597-B46FCA41CA88}"/>
              </a:ext>
            </a:extLst>
          </p:cNvPr>
          <p:cNvSpPr txBox="1"/>
          <p:nvPr/>
        </p:nvSpPr>
        <p:spPr bwMode="auto">
          <a:xfrm>
            <a:off x="4152900" y="3744906"/>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7" name="TextBox 86">
            <a:extLst>
              <a:ext uri="{FF2B5EF4-FFF2-40B4-BE49-F238E27FC236}">
                <a16:creationId xmlns:a16="http://schemas.microsoft.com/office/drawing/2014/main" id="{049108AC-3B7E-A26C-9373-52C1C5C2587D}"/>
              </a:ext>
            </a:extLst>
          </p:cNvPr>
          <p:cNvSpPr txBox="1"/>
          <p:nvPr/>
        </p:nvSpPr>
        <p:spPr bwMode="auto">
          <a:xfrm>
            <a:off x="4152900" y="4046935"/>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88" name="TextBox 87">
            <a:extLst>
              <a:ext uri="{FF2B5EF4-FFF2-40B4-BE49-F238E27FC236}">
                <a16:creationId xmlns:a16="http://schemas.microsoft.com/office/drawing/2014/main" id="{1AEEA398-0104-1564-0573-238D436D6EC4}"/>
              </a:ext>
            </a:extLst>
          </p:cNvPr>
          <p:cNvSpPr txBox="1"/>
          <p:nvPr/>
        </p:nvSpPr>
        <p:spPr bwMode="auto">
          <a:xfrm>
            <a:off x="4152900" y="4348964"/>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89" name="TextBox 88">
            <a:extLst>
              <a:ext uri="{FF2B5EF4-FFF2-40B4-BE49-F238E27FC236}">
                <a16:creationId xmlns:a16="http://schemas.microsoft.com/office/drawing/2014/main" id="{24FDE3F7-9339-DBC7-26DA-1DAB5F7C29BE}"/>
              </a:ext>
            </a:extLst>
          </p:cNvPr>
          <p:cNvSpPr txBox="1"/>
          <p:nvPr/>
        </p:nvSpPr>
        <p:spPr bwMode="auto">
          <a:xfrm>
            <a:off x="4152900" y="4650993"/>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0" name="TextBox 89">
            <a:extLst>
              <a:ext uri="{FF2B5EF4-FFF2-40B4-BE49-F238E27FC236}">
                <a16:creationId xmlns:a16="http://schemas.microsoft.com/office/drawing/2014/main" id="{AD3D4D08-EE59-441A-668F-CC9F36063760}"/>
              </a:ext>
            </a:extLst>
          </p:cNvPr>
          <p:cNvSpPr txBox="1"/>
          <p:nvPr/>
        </p:nvSpPr>
        <p:spPr bwMode="auto">
          <a:xfrm>
            <a:off x="4152900" y="4953022"/>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1" name="TextBox 90">
            <a:extLst>
              <a:ext uri="{FF2B5EF4-FFF2-40B4-BE49-F238E27FC236}">
                <a16:creationId xmlns:a16="http://schemas.microsoft.com/office/drawing/2014/main" id="{BAFFFEA7-3102-B289-3E24-D17539F92A04}"/>
              </a:ext>
            </a:extLst>
          </p:cNvPr>
          <p:cNvSpPr txBox="1"/>
          <p:nvPr/>
        </p:nvSpPr>
        <p:spPr bwMode="auto">
          <a:xfrm>
            <a:off x="4152900" y="5255051"/>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 name="TextBox 91">
            <a:extLst>
              <a:ext uri="{FF2B5EF4-FFF2-40B4-BE49-F238E27FC236}">
                <a16:creationId xmlns:a16="http://schemas.microsoft.com/office/drawing/2014/main" id="{D7B678E0-B247-1E47-55EF-B501B05002E3}"/>
              </a:ext>
            </a:extLst>
          </p:cNvPr>
          <p:cNvSpPr txBox="1"/>
          <p:nvPr/>
        </p:nvSpPr>
        <p:spPr bwMode="auto">
          <a:xfrm>
            <a:off x="5383386" y="4471002"/>
            <a:ext cx="55495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3" name="TextBox 92">
            <a:extLst>
              <a:ext uri="{FF2B5EF4-FFF2-40B4-BE49-F238E27FC236}">
                <a16:creationId xmlns:a16="http://schemas.microsoft.com/office/drawing/2014/main" id="{A3CFCA17-03C8-85F7-88FC-3BB921AB3A3B}"/>
              </a:ext>
            </a:extLst>
          </p:cNvPr>
          <p:cNvSpPr txBox="1"/>
          <p:nvPr/>
        </p:nvSpPr>
        <p:spPr bwMode="auto">
          <a:xfrm>
            <a:off x="4408493" y="3417594"/>
            <a:ext cx="131964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Overall Response</a:t>
            </a:r>
          </a:p>
        </p:txBody>
      </p:sp>
      <p:sp>
        <p:nvSpPr>
          <p:cNvPr id="94" name="Right Brace 93">
            <a:extLst>
              <a:ext uri="{FF2B5EF4-FFF2-40B4-BE49-F238E27FC236}">
                <a16:creationId xmlns:a16="http://schemas.microsoft.com/office/drawing/2014/main" id="{AE346633-1100-8893-1BE0-79E586DA3A7F}"/>
              </a:ext>
            </a:extLst>
          </p:cNvPr>
          <p:cNvSpPr/>
          <p:nvPr/>
        </p:nvSpPr>
        <p:spPr bwMode="auto">
          <a:xfrm>
            <a:off x="5308919" y="3900890"/>
            <a:ext cx="129886" cy="1511877"/>
          </a:xfrm>
          <a:prstGeom prst="rightBrace">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TextBox 94">
            <a:extLst>
              <a:ext uri="{FF2B5EF4-FFF2-40B4-BE49-F238E27FC236}">
                <a16:creationId xmlns:a16="http://schemas.microsoft.com/office/drawing/2014/main" id="{9E6271B0-A5CF-BAD8-9849-8FA8F26D9055}"/>
              </a:ext>
            </a:extLst>
          </p:cNvPr>
          <p:cNvSpPr txBox="1"/>
          <p:nvPr/>
        </p:nvSpPr>
        <p:spPr bwMode="auto">
          <a:xfrm>
            <a:off x="4643005" y="5405367"/>
            <a:ext cx="79836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75)</a:t>
            </a:r>
          </a:p>
        </p:txBody>
      </p:sp>
      <p:grpSp>
        <p:nvGrpSpPr>
          <p:cNvPr id="96" name="Group 95">
            <a:extLst>
              <a:ext uri="{FF2B5EF4-FFF2-40B4-BE49-F238E27FC236}">
                <a16:creationId xmlns:a16="http://schemas.microsoft.com/office/drawing/2014/main" id="{37959C28-F9ED-E48E-8C84-B9B4A6DCE50D}"/>
              </a:ext>
            </a:extLst>
          </p:cNvPr>
          <p:cNvGrpSpPr/>
          <p:nvPr/>
        </p:nvGrpSpPr>
        <p:grpSpPr>
          <a:xfrm>
            <a:off x="4822248" y="3903947"/>
            <a:ext cx="467591" cy="1528040"/>
            <a:chOff x="1027834" y="3993285"/>
            <a:chExt cx="467591" cy="1528040"/>
          </a:xfrm>
        </p:grpSpPr>
        <p:grpSp>
          <p:nvGrpSpPr>
            <p:cNvPr id="97" name="Group 96">
              <a:extLst>
                <a:ext uri="{FF2B5EF4-FFF2-40B4-BE49-F238E27FC236}">
                  <a16:creationId xmlns:a16="http://schemas.microsoft.com/office/drawing/2014/main" id="{30640D8E-2C32-967C-A415-BF6C4513DB91}"/>
                </a:ext>
              </a:extLst>
            </p:cNvPr>
            <p:cNvGrpSpPr/>
            <p:nvPr/>
          </p:nvGrpSpPr>
          <p:grpSpPr>
            <a:xfrm>
              <a:off x="1086427" y="3993285"/>
              <a:ext cx="351848" cy="1528040"/>
              <a:chOff x="1130877" y="3993285"/>
              <a:chExt cx="351848" cy="1528040"/>
            </a:xfrm>
          </p:grpSpPr>
          <p:sp>
            <p:nvSpPr>
              <p:cNvPr id="100" name="Rectangle 99">
                <a:extLst>
                  <a:ext uri="{FF2B5EF4-FFF2-40B4-BE49-F238E27FC236}">
                    <a16:creationId xmlns:a16="http://schemas.microsoft.com/office/drawing/2014/main" id="{4464403F-2E2D-37EF-514E-F5DD90645979}"/>
                  </a:ext>
                </a:extLst>
              </p:cNvPr>
              <p:cNvSpPr/>
              <p:nvPr/>
            </p:nvSpPr>
            <p:spPr bwMode="auto">
              <a:xfrm>
                <a:off x="1130877" y="3993285"/>
                <a:ext cx="351848" cy="15280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79177B16-DBBB-C26C-E84D-B0E11532BDBC}"/>
                  </a:ext>
                </a:extLst>
              </p:cNvPr>
              <p:cNvSpPr/>
              <p:nvPr/>
            </p:nvSpPr>
            <p:spPr bwMode="auto">
              <a:xfrm>
                <a:off x="1130877" y="4960299"/>
                <a:ext cx="351848" cy="5610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8" name="TextBox 97">
              <a:extLst>
                <a:ext uri="{FF2B5EF4-FFF2-40B4-BE49-F238E27FC236}">
                  <a16:creationId xmlns:a16="http://schemas.microsoft.com/office/drawing/2014/main" id="{3AA8E591-4CE4-3CE4-FC46-89BB800759BD}"/>
                </a:ext>
              </a:extLst>
            </p:cNvPr>
            <p:cNvSpPr txBox="1"/>
            <p:nvPr/>
          </p:nvSpPr>
          <p:spPr bwMode="auto">
            <a:xfrm>
              <a:off x="1040534" y="4393409"/>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58%</a:t>
              </a:r>
            </a:p>
          </p:txBody>
        </p:sp>
        <p:sp>
          <p:nvSpPr>
            <p:cNvPr id="99" name="TextBox 98">
              <a:extLst>
                <a:ext uri="{FF2B5EF4-FFF2-40B4-BE49-F238E27FC236}">
                  <a16:creationId xmlns:a16="http://schemas.microsoft.com/office/drawing/2014/main" id="{1DAF9319-F04A-9ADB-119B-B649B96A3903}"/>
                </a:ext>
              </a:extLst>
            </p:cNvPr>
            <p:cNvSpPr txBox="1"/>
            <p:nvPr/>
          </p:nvSpPr>
          <p:spPr bwMode="auto">
            <a:xfrm>
              <a:off x="1027834" y="5148635"/>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32%</a:t>
              </a:r>
            </a:p>
          </p:txBody>
        </p:sp>
      </p:grpSp>
      <p:cxnSp>
        <p:nvCxnSpPr>
          <p:cNvPr id="102" name="Straight Connector 101">
            <a:extLst>
              <a:ext uri="{FF2B5EF4-FFF2-40B4-BE49-F238E27FC236}">
                <a16:creationId xmlns:a16="http://schemas.microsoft.com/office/drawing/2014/main" id="{99F091DF-7438-26A7-273E-04A6213E8E63}"/>
              </a:ext>
            </a:extLst>
          </p:cNvPr>
          <p:cNvCxnSpPr>
            <a:cxnSpLocks/>
          </p:cNvCxnSpPr>
          <p:nvPr/>
        </p:nvCxnSpPr>
        <p:spPr bwMode="auto">
          <a:xfrm>
            <a:off x="4782207" y="5433430"/>
            <a:ext cx="546239" cy="0"/>
          </a:xfrm>
          <a:prstGeom prst="line">
            <a:avLst/>
          </a:prstGeom>
          <a:noFill/>
          <a:ln w="19050" cap="flat" cmpd="sng" algn="ctr">
            <a:solidFill>
              <a:schemeClr val="bg1"/>
            </a:solidFill>
            <a:prstDash val="solid"/>
            <a:round/>
            <a:headEnd type="none" w="med" len="med"/>
            <a:tailEnd type="none" w="med" len="med"/>
          </a:ln>
          <a:effectLst/>
        </p:spPr>
      </p:cxnSp>
      <p:sp>
        <p:nvSpPr>
          <p:cNvPr id="104" name="Rectangle 103">
            <a:extLst>
              <a:ext uri="{FF2B5EF4-FFF2-40B4-BE49-F238E27FC236}">
                <a16:creationId xmlns:a16="http://schemas.microsoft.com/office/drawing/2014/main" id="{7D3E81A7-E7B9-A9F3-81ED-3175A4A5A735}"/>
              </a:ext>
            </a:extLst>
          </p:cNvPr>
          <p:cNvSpPr/>
          <p:nvPr/>
        </p:nvSpPr>
        <p:spPr bwMode="auto">
          <a:xfrm>
            <a:off x="4298732" y="3355428"/>
            <a:ext cx="1639614" cy="2614448"/>
          </a:xfrm>
          <a:prstGeom prst="rect">
            <a:avLst/>
          </a:prstGeom>
          <a:noFill/>
          <a:ln w="1905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TextBox 104">
            <a:extLst>
              <a:ext uri="{FF2B5EF4-FFF2-40B4-BE49-F238E27FC236}">
                <a16:creationId xmlns:a16="http://schemas.microsoft.com/office/drawing/2014/main" id="{9E5DF081-1A00-3ACF-D5E6-819E4C3EE0C3}"/>
              </a:ext>
            </a:extLst>
          </p:cNvPr>
          <p:cNvSpPr txBox="1"/>
          <p:nvPr/>
        </p:nvSpPr>
        <p:spPr bwMode="auto">
          <a:xfrm rot="16200000">
            <a:off x="-276499" y="4544236"/>
            <a:ext cx="15975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6" name="TextBox 105">
            <a:extLst>
              <a:ext uri="{FF2B5EF4-FFF2-40B4-BE49-F238E27FC236}">
                <a16:creationId xmlns:a16="http://schemas.microsoft.com/office/drawing/2014/main" id="{45416841-4B2D-41FC-B07F-5C77C30C4E71}"/>
              </a:ext>
            </a:extLst>
          </p:cNvPr>
          <p:cNvSpPr txBox="1"/>
          <p:nvPr/>
        </p:nvSpPr>
        <p:spPr bwMode="auto">
          <a:xfrm>
            <a:off x="6418371" y="2958662"/>
            <a:ext cx="5232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in Peripheral Blood</a:t>
            </a:r>
          </a:p>
        </p:txBody>
      </p:sp>
      <p:cxnSp>
        <p:nvCxnSpPr>
          <p:cNvPr id="107" name="Straight Connector 106">
            <a:extLst>
              <a:ext uri="{FF2B5EF4-FFF2-40B4-BE49-F238E27FC236}">
                <a16:creationId xmlns:a16="http://schemas.microsoft.com/office/drawing/2014/main" id="{39C5F464-72F0-F6DA-1A0A-28C76A101D4A}"/>
              </a:ext>
            </a:extLst>
          </p:cNvPr>
          <p:cNvCxnSpPr/>
          <p:nvPr/>
        </p:nvCxnSpPr>
        <p:spPr bwMode="auto">
          <a:xfrm flipV="1">
            <a:off x="9103089" y="3906086"/>
            <a:ext cx="0" cy="1543050"/>
          </a:xfrm>
          <a:prstGeom prst="line">
            <a:avLst/>
          </a:prstGeom>
          <a:noFill/>
          <a:ln w="19050"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20C8A88-0ABF-B535-A90B-983E3DACCFB3}"/>
              </a:ext>
            </a:extLst>
          </p:cNvPr>
          <p:cNvCxnSpPr>
            <a:cxnSpLocks/>
          </p:cNvCxnSpPr>
          <p:nvPr/>
        </p:nvCxnSpPr>
        <p:spPr bwMode="auto">
          <a:xfrm flipH="1">
            <a:off x="9040745" y="3911282"/>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5BF93BC-758E-40BB-9EB4-35C029CB5DC2}"/>
              </a:ext>
            </a:extLst>
          </p:cNvPr>
          <p:cNvCxnSpPr>
            <a:cxnSpLocks/>
          </p:cNvCxnSpPr>
          <p:nvPr/>
        </p:nvCxnSpPr>
        <p:spPr bwMode="auto">
          <a:xfrm flipH="1">
            <a:off x="9040745" y="4217814"/>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C410F20-8A20-AF20-5596-5EAA661007E2}"/>
              </a:ext>
            </a:extLst>
          </p:cNvPr>
          <p:cNvCxnSpPr>
            <a:cxnSpLocks/>
          </p:cNvCxnSpPr>
          <p:nvPr/>
        </p:nvCxnSpPr>
        <p:spPr bwMode="auto">
          <a:xfrm flipH="1">
            <a:off x="9040745" y="4524346"/>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624575C8-701B-4C99-78DF-85C532F6DB28}"/>
              </a:ext>
            </a:extLst>
          </p:cNvPr>
          <p:cNvCxnSpPr>
            <a:cxnSpLocks/>
          </p:cNvCxnSpPr>
          <p:nvPr/>
        </p:nvCxnSpPr>
        <p:spPr bwMode="auto">
          <a:xfrm flipH="1">
            <a:off x="9040745" y="4830878"/>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DF645EF-0442-CA57-5FE3-A82D31A486CE}"/>
              </a:ext>
            </a:extLst>
          </p:cNvPr>
          <p:cNvCxnSpPr>
            <a:cxnSpLocks/>
          </p:cNvCxnSpPr>
          <p:nvPr/>
        </p:nvCxnSpPr>
        <p:spPr bwMode="auto">
          <a:xfrm flipH="1">
            <a:off x="9040745" y="5137410"/>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F642687-D7E5-D21B-7817-D2CBA2CB40AC}"/>
              </a:ext>
            </a:extLst>
          </p:cNvPr>
          <p:cNvCxnSpPr>
            <a:cxnSpLocks/>
          </p:cNvCxnSpPr>
          <p:nvPr/>
        </p:nvCxnSpPr>
        <p:spPr bwMode="auto">
          <a:xfrm flipH="1">
            <a:off x="9040745" y="5443940"/>
            <a:ext cx="64008" cy="0"/>
          </a:xfrm>
          <a:prstGeom prst="line">
            <a:avLst/>
          </a:prstGeom>
          <a:noFill/>
          <a:ln w="19050"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AE724E6-543B-412B-3DD9-4A5FCBA9150F}"/>
              </a:ext>
            </a:extLst>
          </p:cNvPr>
          <p:cNvCxnSpPr>
            <a:cxnSpLocks/>
          </p:cNvCxnSpPr>
          <p:nvPr/>
        </p:nvCxnSpPr>
        <p:spPr bwMode="auto">
          <a:xfrm>
            <a:off x="9103089" y="5443939"/>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0F61B69-A518-009B-E4E0-E002B6B106A1}"/>
              </a:ext>
            </a:extLst>
          </p:cNvPr>
          <p:cNvCxnSpPr>
            <a:cxnSpLocks/>
          </p:cNvCxnSpPr>
          <p:nvPr/>
        </p:nvCxnSpPr>
        <p:spPr bwMode="auto">
          <a:xfrm>
            <a:off x="9598604" y="5443939"/>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DD6A3F0-88A2-4705-8A2D-B420F7783EEF}"/>
              </a:ext>
            </a:extLst>
          </p:cNvPr>
          <p:cNvCxnSpPr>
            <a:cxnSpLocks/>
          </p:cNvCxnSpPr>
          <p:nvPr/>
        </p:nvCxnSpPr>
        <p:spPr bwMode="auto">
          <a:xfrm>
            <a:off x="10094119" y="5443939"/>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509809C-C212-760A-C0F1-9C4E04FD19DF}"/>
              </a:ext>
            </a:extLst>
          </p:cNvPr>
          <p:cNvCxnSpPr>
            <a:cxnSpLocks/>
          </p:cNvCxnSpPr>
          <p:nvPr/>
        </p:nvCxnSpPr>
        <p:spPr bwMode="auto">
          <a:xfrm>
            <a:off x="10589634" y="5443939"/>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11DA610-7CEE-0F8D-9193-28AC0767C8E9}"/>
              </a:ext>
            </a:extLst>
          </p:cNvPr>
          <p:cNvCxnSpPr>
            <a:cxnSpLocks/>
          </p:cNvCxnSpPr>
          <p:nvPr/>
        </p:nvCxnSpPr>
        <p:spPr bwMode="auto">
          <a:xfrm>
            <a:off x="11085149" y="5443939"/>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3323FFD-8CB8-D0CA-BE45-E6351DF87780}"/>
              </a:ext>
            </a:extLst>
          </p:cNvPr>
          <p:cNvCxnSpPr>
            <a:cxnSpLocks/>
          </p:cNvCxnSpPr>
          <p:nvPr/>
        </p:nvCxnSpPr>
        <p:spPr bwMode="auto">
          <a:xfrm>
            <a:off x="11580665" y="5443939"/>
            <a:ext cx="0" cy="64008"/>
          </a:xfrm>
          <a:prstGeom prst="line">
            <a:avLst/>
          </a:prstGeom>
          <a:noFill/>
          <a:ln w="19050" cap="flat" cmpd="sng" algn="ctr">
            <a:solidFill>
              <a:schemeClr val="bg1"/>
            </a:solidFill>
            <a:prstDash val="solid"/>
            <a:round/>
            <a:headEnd type="none" w="med" len="med"/>
            <a:tailEnd type="none" w="med" len="med"/>
          </a:ln>
          <a:effectLst/>
        </p:spPr>
      </p:cxnSp>
      <p:sp>
        <p:nvSpPr>
          <p:cNvPr id="120" name="TextBox 119">
            <a:extLst>
              <a:ext uri="{FF2B5EF4-FFF2-40B4-BE49-F238E27FC236}">
                <a16:creationId xmlns:a16="http://schemas.microsoft.com/office/drawing/2014/main" id="{584328AE-A6FB-2AAE-07A2-AA6EFB661C40}"/>
              </a:ext>
            </a:extLst>
          </p:cNvPr>
          <p:cNvSpPr txBox="1"/>
          <p:nvPr/>
        </p:nvSpPr>
        <p:spPr bwMode="auto">
          <a:xfrm>
            <a:off x="8474439" y="3755416"/>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1" name="TextBox 120">
            <a:extLst>
              <a:ext uri="{FF2B5EF4-FFF2-40B4-BE49-F238E27FC236}">
                <a16:creationId xmlns:a16="http://schemas.microsoft.com/office/drawing/2014/main" id="{2023173D-1CC5-3442-D629-BC134D8621FB}"/>
              </a:ext>
            </a:extLst>
          </p:cNvPr>
          <p:cNvSpPr txBox="1"/>
          <p:nvPr/>
        </p:nvSpPr>
        <p:spPr bwMode="auto">
          <a:xfrm>
            <a:off x="8474439" y="4057445"/>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22" name="TextBox 121">
            <a:extLst>
              <a:ext uri="{FF2B5EF4-FFF2-40B4-BE49-F238E27FC236}">
                <a16:creationId xmlns:a16="http://schemas.microsoft.com/office/drawing/2014/main" id="{815C53C3-366F-7F1C-CEB8-78579C2365B2}"/>
              </a:ext>
            </a:extLst>
          </p:cNvPr>
          <p:cNvSpPr txBox="1"/>
          <p:nvPr/>
        </p:nvSpPr>
        <p:spPr bwMode="auto">
          <a:xfrm>
            <a:off x="8474439" y="4359474"/>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23" name="TextBox 122">
            <a:extLst>
              <a:ext uri="{FF2B5EF4-FFF2-40B4-BE49-F238E27FC236}">
                <a16:creationId xmlns:a16="http://schemas.microsoft.com/office/drawing/2014/main" id="{8537B436-A679-4679-60C3-FC0143CC7A72}"/>
              </a:ext>
            </a:extLst>
          </p:cNvPr>
          <p:cNvSpPr txBox="1"/>
          <p:nvPr/>
        </p:nvSpPr>
        <p:spPr bwMode="auto">
          <a:xfrm>
            <a:off x="8474439" y="4661503"/>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24" name="TextBox 123">
            <a:extLst>
              <a:ext uri="{FF2B5EF4-FFF2-40B4-BE49-F238E27FC236}">
                <a16:creationId xmlns:a16="http://schemas.microsoft.com/office/drawing/2014/main" id="{FEA050C6-54E6-F32E-885C-D8942502E250}"/>
              </a:ext>
            </a:extLst>
          </p:cNvPr>
          <p:cNvSpPr txBox="1"/>
          <p:nvPr/>
        </p:nvSpPr>
        <p:spPr bwMode="auto">
          <a:xfrm>
            <a:off x="8474439" y="4963532"/>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5" name="TextBox 124">
            <a:extLst>
              <a:ext uri="{FF2B5EF4-FFF2-40B4-BE49-F238E27FC236}">
                <a16:creationId xmlns:a16="http://schemas.microsoft.com/office/drawing/2014/main" id="{17F1DA81-AC76-8DFF-8BDD-91B0E052B4FA}"/>
              </a:ext>
            </a:extLst>
          </p:cNvPr>
          <p:cNvSpPr txBox="1"/>
          <p:nvPr/>
        </p:nvSpPr>
        <p:spPr bwMode="auto">
          <a:xfrm>
            <a:off x="8474439" y="5265561"/>
            <a:ext cx="63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7" name="TextBox 126">
            <a:extLst>
              <a:ext uri="{FF2B5EF4-FFF2-40B4-BE49-F238E27FC236}">
                <a16:creationId xmlns:a16="http://schemas.microsoft.com/office/drawing/2014/main" id="{76B4E05A-8371-300A-35E3-ADAE6DCB402E}"/>
              </a:ext>
            </a:extLst>
          </p:cNvPr>
          <p:cNvSpPr txBox="1"/>
          <p:nvPr/>
        </p:nvSpPr>
        <p:spPr bwMode="auto">
          <a:xfrm>
            <a:off x="9045345" y="3428104"/>
            <a:ext cx="114640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MRD by Wk 24</a:t>
            </a:r>
          </a:p>
        </p:txBody>
      </p:sp>
      <p:sp>
        <p:nvSpPr>
          <p:cNvPr id="128" name="TextBox 127">
            <a:extLst>
              <a:ext uri="{FF2B5EF4-FFF2-40B4-BE49-F238E27FC236}">
                <a16:creationId xmlns:a16="http://schemas.microsoft.com/office/drawing/2014/main" id="{0F5A2ECF-A994-D8F1-AC25-745D011B3A0C}"/>
              </a:ext>
            </a:extLst>
          </p:cNvPr>
          <p:cNvSpPr txBox="1"/>
          <p:nvPr/>
        </p:nvSpPr>
        <p:spPr bwMode="auto">
          <a:xfrm>
            <a:off x="10421725" y="3428104"/>
            <a:ext cx="131964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MRD by Wk 48</a:t>
            </a:r>
          </a:p>
        </p:txBody>
      </p:sp>
      <p:sp>
        <p:nvSpPr>
          <p:cNvPr id="132" name="TextBox 131">
            <a:extLst>
              <a:ext uri="{FF2B5EF4-FFF2-40B4-BE49-F238E27FC236}">
                <a16:creationId xmlns:a16="http://schemas.microsoft.com/office/drawing/2014/main" id="{4EC57440-EF62-34B2-8EB8-83F5FF58EC8C}"/>
              </a:ext>
            </a:extLst>
          </p:cNvPr>
          <p:cNvSpPr txBox="1"/>
          <p:nvPr/>
        </p:nvSpPr>
        <p:spPr bwMode="auto">
          <a:xfrm>
            <a:off x="8964544" y="5415877"/>
            <a:ext cx="79836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Sonro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 mg</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25)</a:t>
            </a:r>
          </a:p>
        </p:txBody>
      </p:sp>
      <p:sp>
        <p:nvSpPr>
          <p:cNvPr id="133" name="TextBox 132">
            <a:extLst>
              <a:ext uri="{FF2B5EF4-FFF2-40B4-BE49-F238E27FC236}">
                <a16:creationId xmlns:a16="http://schemas.microsoft.com/office/drawing/2014/main" id="{D46B29E4-6161-E686-A790-4ACF5F1E40F7}"/>
              </a:ext>
            </a:extLst>
          </p:cNvPr>
          <p:cNvSpPr txBox="1"/>
          <p:nvPr/>
        </p:nvSpPr>
        <p:spPr bwMode="auto">
          <a:xfrm>
            <a:off x="9459035" y="5415877"/>
            <a:ext cx="79836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Sonro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320 mg</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32)</a:t>
            </a:r>
          </a:p>
        </p:txBody>
      </p:sp>
      <p:sp>
        <p:nvSpPr>
          <p:cNvPr id="134" name="TextBox 133">
            <a:extLst>
              <a:ext uri="{FF2B5EF4-FFF2-40B4-BE49-F238E27FC236}">
                <a16:creationId xmlns:a16="http://schemas.microsoft.com/office/drawing/2014/main" id="{6E9474B8-01C6-B413-9E55-4624B11407EF}"/>
              </a:ext>
            </a:extLst>
          </p:cNvPr>
          <p:cNvSpPr txBox="1"/>
          <p:nvPr/>
        </p:nvSpPr>
        <p:spPr bwMode="auto">
          <a:xfrm>
            <a:off x="10408582" y="5415877"/>
            <a:ext cx="79836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Sonro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 mg</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a:t>
            </a:r>
          </a:p>
        </p:txBody>
      </p:sp>
      <p:sp>
        <p:nvSpPr>
          <p:cNvPr id="135" name="TextBox 134">
            <a:extLst>
              <a:ext uri="{FF2B5EF4-FFF2-40B4-BE49-F238E27FC236}">
                <a16:creationId xmlns:a16="http://schemas.microsoft.com/office/drawing/2014/main" id="{5F6BCE75-9FEA-DE1A-1A26-316ABB26406B}"/>
              </a:ext>
            </a:extLst>
          </p:cNvPr>
          <p:cNvSpPr txBox="1"/>
          <p:nvPr/>
        </p:nvSpPr>
        <p:spPr bwMode="auto">
          <a:xfrm>
            <a:off x="10955624" y="5415877"/>
            <a:ext cx="79836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Sonro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320 mg</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a:t>
            </a:r>
          </a:p>
        </p:txBody>
      </p:sp>
      <p:grpSp>
        <p:nvGrpSpPr>
          <p:cNvPr id="140" name="Group 139">
            <a:extLst>
              <a:ext uri="{FF2B5EF4-FFF2-40B4-BE49-F238E27FC236}">
                <a16:creationId xmlns:a16="http://schemas.microsoft.com/office/drawing/2014/main" id="{778C3BE2-D6D1-EC65-9ACE-BEAFE5E41D98}"/>
              </a:ext>
            </a:extLst>
          </p:cNvPr>
          <p:cNvGrpSpPr/>
          <p:nvPr/>
        </p:nvGrpSpPr>
        <p:grpSpPr>
          <a:xfrm>
            <a:off x="9146171" y="3914457"/>
            <a:ext cx="465207" cy="1528040"/>
            <a:chOff x="1030218" y="3993285"/>
            <a:chExt cx="465207" cy="1528040"/>
          </a:xfrm>
        </p:grpSpPr>
        <p:grpSp>
          <p:nvGrpSpPr>
            <p:cNvPr id="141" name="Group 140">
              <a:extLst>
                <a:ext uri="{FF2B5EF4-FFF2-40B4-BE49-F238E27FC236}">
                  <a16:creationId xmlns:a16="http://schemas.microsoft.com/office/drawing/2014/main" id="{2AC1FD20-896E-98AB-2707-9E25FDB7EA99}"/>
                </a:ext>
              </a:extLst>
            </p:cNvPr>
            <p:cNvGrpSpPr/>
            <p:nvPr/>
          </p:nvGrpSpPr>
          <p:grpSpPr>
            <a:xfrm>
              <a:off x="1086427" y="3993285"/>
              <a:ext cx="351848" cy="1528040"/>
              <a:chOff x="1130877" y="3993285"/>
              <a:chExt cx="351848" cy="1528040"/>
            </a:xfrm>
          </p:grpSpPr>
          <p:sp>
            <p:nvSpPr>
              <p:cNvPr id="144" name="Rectangle 143">
                <a:extLst>
                  <a:ext uri="{FF2B5EF4-FFF2-40B4-BE49-F238E27FC236}">
                    <a16:creationId xmlns:a16="http://schemas.microsoft.com/office/drawing/2014/main" id="{46F87627-6CA7-0226-2270-6C1D7632E836}"/>
                  </a:ext>
                </a:extLst>
              </p:cNvPr>
              <p:cNvSpPr/>
              <p:nvPr/>
            </p:nvSpPr>
            <p:spPr bwMode="auto">
              <a:xfrm>
                <a:off x="1130877" y="3993285"/>
                <a:ext cx="351848" cy="15280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E2699FF6-0D34-68FF-AF03-661E597E82F0}"/>
                  </a:ext>
                </a:extLst>
              </p:cNvPr>
              <p:cNvSpPr/>
              <p:nvPr/>
            </p:nvSpPr>
            <p:spPr bwMode="auto">
              <a:xfrm>
                <a:off x="1130877" y="4781003"/>
                <a:ext cx="351848" cy="74032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77BD976B-AD1E-2C0A-19AC-1E08AC744FBD}"/>
                  </a:ext>
                </a:extLst>
              </p:cNvPr>
              <p:cNvSpPr/>
              <p:nvPr/>
            </p:nvSpPr>
            <p:spPr bwMode="auto">
              <a:xfrm>
                <a:off x="1130877" y="3993432"/>
                <a:ext cx="351848" cy="37000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42" name="TextBox 141">
              <a:extLst>
                <a:ext uri="{FF2B5EF4-FFF2-40B4-BE49-F238E27FC236}">
                  <a16:creationId xmlns:a16="http://schemas.microsoft.com/office/drawing/2014/main" id="{864F26A3-2BA2-F2BC-8C42-B51B0AA9CF62}"/>
                </a:ext>
              </a:extLst>
            </p:cNvPr>
            <p:cNvSpPr txBox="1"/>
            <p:nvPr/>
          </p:nvSpPr>
          <p:spPr bwMode="auto">
            <a:xfrm>
              <a:off x="1040534" y="4441090"/>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28%</a:t>
              </a:r>
            </a:p>
          </p:txBody>
        </p:sp>
        <p:sp>
          <p:nvSpPr>
            <p:cNvPr id="143" name="TextBox 142">
              <a:extLst>
                <a:ext uri="{FF2B5EF4-FFF2-40B4-BE49-F238E27FC236}">
                  <a16:creationId xmlns:a16="http://schemas.microsoft.com/office/drawing/2014/main" id="{75D278F0-3FF8-1481-4971-E19F419C5239}"/>
                </a:ext>
              </a:extLst>
            </p:cNvPr>
            <p:cNvSpPr txBox="1"/>
            <p:nvPr/>
          </p:nvSpPr>
          <p:spPr bwMode="auto">
            <a:xfrm>
              <a:off x="1030218" y="5037155"/>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48%</a:t>
              </a:r>
            </a:p>
          </p:txBody>
        </p:sp>
        <p:sp>
          <p:nvSpPr>
            <p:cNvPr id="8" name="TextBox 7">
              <a:extLst>
                <a:ext uri="{FF2B5EF4-FFF2-40B4-BE49-F238E27FC236}">
                  <a16:creationId xmlns:a16="http://schemas.microsoft.com/office/drawing/2014/main" id="{61D014EE-CC30-0397-AE9B-46209EA84050}"/>
                </a:ext>
              </a:extLst>
            </p:cNvPr>
            <p:cNvSpPr txBox="1"/>
            <p:nvPr/>
          </p:nvSpPr>
          <p:spPr bwMode="auto">
            <a:xfrm>
              <a:off x="1030218" y="4045850"/>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24%</a:t>
              </a:r>
            </a:p>
          </p:txBody>
        </p:sp>
      </p:grpSp>
      <p:grpSp>
        <p:nvGrpSpPr>
          <p:cNvPr id="158" name="Group 157">
            <a:extLst>
              <a:ext uri="{FF2B5EF4-FFF2-40B4-BE49-F238E27FC236}">
                <a16:creationId xmlns:a16="http://schemas.microsoft.com/office/drawing/2014/main" id="{65E759DD-1F14-8884-F381-E826163AAFE8}"/>
              </a:ext>
            </a:extLst>
          </p:cNvPr>
          <p:cNvGrpSpPr/>
          <p:nvPr/>
        </p:nvGrpSpPr>
        <p:grpSpPr>
          <a:xfrm>
            <a:off x="11061496" y="3909532"/>
            <a:ext cx="549981" cy="1528040"/>
            <a:chOff x="983543" y="3993285"/>
            <a:chExt cx="549981" cy="1528040"/>
          </a:xfrm>
        </p:grpSpPr>
        <p:sp>
          <p:nvSpPr>
            <p:cNvPr id="162" name="Rectangle 161">
              <a:extLst>
                <a:ext uri="{FF2B5EF4-FFF2-40B4-BE49-F238E27FC236}">
                  <a16:creationId xmlns:a16="http://schemas.microsoft.com/office/drawing/2014/main" id="{5FA939CC-7993-A0F9-526B-49B6144B55A3}"/>
                </a:ext>
              </a:extLst>
            </p:cNvPr>
            <p:cNvSpPr/>
            <p:nvPr/>
          </p:nvSpPr>
          <p:spPr bwMode="auto">
            <a:xfrm>
              <a:off x="1086427" y="3993285"/>
              <a:ext cx="351848" cy="15280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TextBox 159">
              <a:extLst>
                <a:ext uri="{FF2B5EF4-FFF2-40B4-BE49-F238E27FC236}">
                  <a16:creationId xmlns:a16="http://schemas.microsoft.com/office/drawing/2014/main" id="{2420AE65-392E-710A-5B37-1FC825FF241F}"/>
                </a:ext>
              </a:extLst>
            </p:cNvPr>
            <p:cNvSpPr txBox="1"/>
            <p:nvPr/>
          </p:nvSpPr>
          <p:spPr bwMode="auto">
            <a:xfrm>
              <a:off x="983543" y="4658281"/>
              <a:ext cx="54998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a:t>
              </a:r>
            </a:p>
          </p:txBody>
        </p:sp>
      </p:grpSp>
      <p:cxnSp>
        <p:nvCxnSpPr>
          <p:cNvPr id="164" name="Straight Connector 163">
            <a:extLst>
              <a:ext uri="{FF2B5EF4-FFF2-40B4-BE49-F238E27FC236}">
                <a16:creationId xmlns:a16="http://schemas.microsoft.com/office/drawing/2014/main" id="{6914ECEE-9EE4-F43E-63D5-BD225938C459}"/>
              </a:ext>
            </a:extLst>
          </p:cNvPr>
          <p:cNvCxnSpPr>
            <a:cxnSpLocks/>
          </p:cNvCxnSpPr>
          <p:nvPr/>
        </p:nvCxnSpPr>
        <p:spPr bwMode="auto">
          <a:xfrm>
            <a:off x="9097894" y="5443940"/>
            <a:ext cx="2491728" cy="0"/>
          </a:xfrm>
          <a:prstGeom prst="line">
            <a:avLst/>
          </a:prstGeom>
          <a:noFill/>
          <a:ln w="19050" cap="flat" cmpd="sng" algn="ctr">
            <a:solidFill>
              <a:schemeClr val="bg1"/>
            </a:solidFill>
            <a:prstDash val="solid"/>
            <a:round/>
            <a:headEnd type="none" w="med" len="med"/>
            <a:tailEnd type="none" w="med" len="med"/>
          </a:ln>
          <a:effectLst/>
        </p:spPr>
      </p:cxnSp>
      <p:sp>
        <p:nvSpPr>
          <p:cNvPr id="165" name="TextBox 164">
            <a:extLst>
              <a:ext uri="{FF2B5EF4-FFF2-40B4-BE49-F238E27FC236}">
                <a16:creationId xmlns:a16="http://schemas.microsoft.com/office/drawing/2014/main" id="{F4B6E4D1-A4E2-B8B7-92FA-2F38FFCF9CA7}"/>
              </a:ext>
            </a:extLst>
          </p:cNvPr>
          <p:cNvSpPr txBox="1"/>
          <p:nvPr/>
        </p:nvSpPr>
        <p:spPr bwMode="auto">
          <a:xfrm rot="16200000">
            <a:off x="7849964" y="4538981"/>
            <a:ext cx="15975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167" name="Group 166">
            <a:extLst>
              <a:ext uri="{FF2B5EF4-FFF2-40B4-BE49-F238E27FC236}">
                <a16:creationId xmlns:a16="http://schemas.microsoft.com/office/drawing/2014/main" id="{CCD4EEE7-E23D-A621-FECF-E135BD65FD91}"/>
              </a:ext>
            </a:extLst>
          </p:cNvPr>
          <p:cNvGrpSpPr/>
          <p:nvPr/>
        </p:nvGrpSpPr>
        <p:grpSpPr>
          <a:xfrm>
            <a:off x="8453959" y="5893949"/>
            <a:ext cx="1089434" cy="590931"/>
            <a:chOff x="7413435" y="5132613"/>
            <a:chExt cx="1089434" cy="590931"/>
          </a:xfrm>
        </p:grpSpPr>
        <p:sp>
          <p:nvSpPr>
            <p:cNvPr id="137" name="TextBox 136">
              <a:extLst>
                <a:ext uri="{FF2B5EF4-FFF2-40B4-BE49-F238E27FC236}">
                  <a16:creationId xmlns:a16="http://schemas.microsoft.com/office/drawing/2014/main" id="{F283129D-4018-0DF8-D06E-690D7279E476}"/>
                </a:ext>
              </a:extLst>
            </p:cNvPr>
            <p:cNvSpPr txBox="1"/>
            <p:nvPr/>
          </p:nvSpPr>
          <p:spPr bwMode="auto">
            <a:xfrm>
              <a:off x="7458463" y="5132613"/>
              <a:ext cx="104440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uMRD4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available</a:t>
              </a:r>
            </a:p>
          </p:txBody>
        </p:sp>
        <p:sp>
          <p:nvSpPr>
            <p:cNvPr id="138" name="Rectangle 137">
              <a:extLst>
                <a:ext uri="{FF2B5EF4-FFF2-40B4-BE49-F238E27FC236}">
                  <a16:creationId xmlns:a16="http://schemas.microsoft.com/office/drawing/2014/main" id="{DAA265E7-931C-ADA5-32F4-7466BC20314D}"/>
                </a:ext>
              </a:extLst>
            </p:cNvPr>
            <p:cNvSpPr/>
            <p:nvPr/>
          </p:nvSpPr>
          <p:spPr bwMode="auto">
            <a:xfrm>
              <a:off x="7413435" y="5204055"/>
              <a:ext cx="98713" cy="987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7D29FBEB-1C31-E0EE-05F2-63615A8A84E0}"/>
                </a:ext>
              </a:extLst>
            </p:cNvPr>
            <p:cNvSpPr/>
            <p:nvPr/>
          </p:nvSpPr>
          <p:spPr bwMode="auto">
            <a:xfrm>
              <a:off x="7413435" y="5366845"/>
              <a:ext cx="98713" cy="9871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27D23994-8A23-0ABA-0D76-907D4951734A}"/>
                </a:ext>
              </a:extLst>
            </p:cNvPr>
            <p:cNvSpPr/>
            <p:nvPr/>
          </p:nvSpPr>
          <p:spPr bwMode="auto">
            <a:xfrm>
              <a:off x="7413435" y="5529755"/>
              <a:ext cx="98713" cy="9871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 name="Group 8">
            <a:extLst>
              <a:ext uri="{FF2B5EF4-FFF2-40B4-BE49-F238E27FC236}">
                <a16:creationId xmlns:a16="http://schemas.microsoft.com/office/drawing/2014/main" id="{F75ED73A-8E95-1CEB-884C-7CDF9F55634D}"/>
              </a:ext>
            </a:extLst>
          </p:cNvPr>
          <p:cNvGrpSpPr/>
          <p:nvPr/>
        </p:nvGrpSpPr>
        <p:grpSpPr>
          <a:xfrm>
            <a:off x="9608677" y="3863042"/>
            <a:ext cx="465207" cy="1579455"/>
            <a:chOff x="1030218" y="3941870"/>
            <a:chExt cx="465207" cy="1579455"/>
          </a:xfrm>
        </p:grpSpPr>
        <p:grpSp>
          <p:nvGrpSpPr>
            <p:cNvPr id="12" name="Group 11">
              <a:extLst>
                <a:ext uri="{FF2B5EF4-FFF2-40B4-BE49-F238E27FC236}">
                  <a16:creationId xmlns:a16="http://schemas.microsoft.com/office/drawing/2014/main" id="{E5D855DF-C4BF-BFEE-3DD5-F745FFC6D110}"/>
                </a:ext>
              </a:extLst>
            </p:cNvPr>
            <p:cNvGrpSpPr/>
            <p:nvPr/>
          </p:nvGrpSpPr>
          <p:grpSpPr>
            <a:xfrm>
              <a:off x="1086427" y="3993285"/>
              <a:ext cx="351848" cy="1528040"/>
              <a:chOff x="1130877" y="3993285"/>
              <a:chExt cx="351848" cy="1528040"/>
            </a:xfrm>
          </p:grpSpPr>
          <p:sp>
            <p:nvSpPr>
              <p:cNvPr id="24" name="Rectangle 23">
                <a:extLst>
                  <a:ext uri="{FF2B5EF4-FFF2-40B4-BE49-F238E27FC236}">
                    <a16:creationId xmlns:a16="http://schemas.microsoft.com/office/drawing/2014/main" id="{3005060A-118C-39E9-0341-E88A38510962}"/>
                  </a:ext>
                </a:extLst>
              </p:cNvPr>
              <p:cNvSpPr/>
              <p:nvPr/>
            </p:nvSpPr>
            <p:spPr bwMode="auto">
              <a:xfrm>
                <a:off x="1130877" y="3993285"/>
                <a:ext cx="351848" cy="15280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DD3006E7-D929-92B8-614D-AACBA330A005}"/>
                  </a:ext>
                </a:extLst>
              </p:cNvPr>
              <p:cNvSpPr/>
              <p:nvPr/>
            </p:nvSpPr>
            <p:spPr bwMode="auto">
              <a:xfrm>
                <a:off x="1130877" y="4317453"/>
                <a:ext cx="351848" cy="12038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2A96E762-27F1-46F4-96AB-6EF9A6695A90}"/>
                  </a:ext>
                </a:extLst>
              </p:cNvPr>
              <p:cNvSpPr/>
              <p:nvPr/>
            </p:nvSpPr>
            <p:spPr bwMode="auto">
              <a:xfrm>
                <a:off x="1130877" y="3993432"/>
                <a:ext cx="351848" cy="12875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4" name="TextBox 13">
              <a:extLst>
                <a:ext uri="{FF2B5EF4-FFF2-40B4-BE49-F238E27FC236}">
                  <a16:creationId xmlns:a16="http://schemas.microsoft.com/office/drawing/2014/main" id="{EEFFF523-4CE1-091A-5D6F-70E4060282A3}"/>
                </a:ext>
              </a:extLst>
            </p:cNvPr>
            <p:cNvSpPr txBox="1"/>
            <p:nvPr/>
          </p:nvSpPr>
          <p:spPr bwMode="auto">
            <a:xfrm>
              <a:off x="1040534" y="4099199"/>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a:t>
              </a:r>
            </a:p>
          </p:txBody>
        </p:sp>
        <p:sp>
          <p:nvSpPr>
            <p:cNvPr id="16" name="TextBox 15">
              <a:extLst>
                <a:ext uri="{FF2B5EF4-FFF2-40B4-BE49-F238E27FC236}">
                  <a16:creationId xmlns:a16="http://schemas.microsoft.com/office/drawing/2014/main" id="{1C890C4E-F30B-7E3A-F52E-B44878D9F807}"/>
                </a:ext>
              </a:extLst>
            </p:cNvPr>
            <p:cNvSpPr txBox="1"/>
            <p:nvPr/>
          </p:nvSpPr>
          <p:spPr bwMode="auto">
            <a:xfrm>
              <a:off x="1030218" y="4788008"/>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78%</a:t>
              </a:r>
            </a:p>
          </p:txBody>
        </p:sp>
        <p:sp>
          <p:nvSpPr>
            <p:cNvPr id="17" name="TextBox 16">
              <a:extLst>
                <a:ext uri="{FF2B5EF4-FFF2-40B4-BE49-F238E27FC236}">
                  <a16:creationId xmlns:a16="http://schemas.microsoft.com/office/drawing/2014/main" id="{18F1CA10-6DF7-0D0F-D9BC-95678DCB6F68}"/>
                </a:ext>
              </a:extLst>
            </p:cNvPr>
            <p:cNvSpPr txBox="1"/>
            <p:nvPr/>
          </p:nvSpPr>
          <p:spPr bwMode="auto">
            <a:xfrm>
              <a:off x="1030218" y="3941870"/>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a:t>
              </a:r>
            </a:p>
          </p:txBody>
        </p:sp>
      </p:grpSp>
      <p:grpSp>
        <p:nvGrpSpPr>
          <p:cNvPr id="103" name="Group 102">
            <a:extLst>
              <a:ext uri="{FF2B5EF4-FFF2-40B4-BE49-F238E27FC236}">
                <a16:creationId xmlns:a16="http://schemas.microsoft.com/office/drawing/2014/main" id="{EF7ADCF5-A507-241B-E7EC-2518AF266071}"/>
              </a:ext>
            </a:extLst>
          </p:cNvPr>
          <p:cNvGrpSpPr/>
          <p:nvPr/>
        </p:nvGrpSpPr>
        <p:grpSpPr>
          <a:xfrm>
            <a:off x="10598898" y="3914457"/>
            <a:ext cx="465207" cy="1528040"/>
            <a:chOff x="1030218" y="3993285"/>
            <a:chExt cx="465207" cy="1528040"/>
          </a:xfrm>
        </p:grpSpPr>
        <p:grpSp>
          <p:nvGrpSpPr>
            <p:cNvPr id="126" name="Group 125">
              <a:extLst>
                <a:ext uri="{FF2B5EF4-FFF2-40B4-BE49-F238E27FC236}">
                  <a16:creationId xmlns:a16="http://schemas.microsoft.com/office/drawing/2014/main" id="{93D48FBC-E1D8-EDB3-6C64-F715D53E7D6A}"/>
                </a:ext>
              </a:extLst>
            </p:cNvPr>
            <p:cNvGrpSpPr/>
            <p:nvPr/>
          </p:nvGrpSpPr>
          <p:grpSpPr>
            <a:xfrm>
              <a:off x="1086427" y="3993285"/>
              <a:ext cx="351848" cy="1528040"/>
              <a:chOff x="1130877" y="3993285"/>
              <a:chExt cx="351848" cy="1528040"/>
            </a:xfrm>
          </p:grpSpPr>
          <p:sp>
            <p:nvSpPr>
              <p:cNvPr id="136" name="Rectangle 135">
                <a:extLst>
                  <a:ext uri="{FF2B5EF4-FFF2-40B4-BE49-F238E27FC236}">
                    <a16:creationId xmlns:a16="http://schemas.microsoft.com/office/drawing/2014/main" id="{480F5316-8520-1D2F-E41A-C25F3E778B5B}"/>
                  </a:ext>
                </a:extLst>
              </p:cNvPr>
              <p:cNvSpPr/>
              <p:nvPr/>
            </p:nvSpPr>
            <p:spPr bwMode="auto">
              <a:xfrm>
                <a:off x="1130877" y="3993285"/>
                <a:ext cx="351848" cy="15280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496B945A-8E3B-834A-F5AE-90127C6F20AB}"/>
                  </a:ext>
                </a:extLst>
              </p:cNvPr>
              <p:cNvSpPr/>
              <p:nvPr/>
            </p:nvSpPr>
            <p:spPr bwMode="auto">
              <a:xfrm>
                <a:off x="1130877" y="4390478"/>
                <a:ext cx="351848" cy="11308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9" name="TextBox 128">
              <a:extLst>
                <a:ext uri="{FF2B5EF4-FFF2-40B4-BE49-F238E27FC236}">
                  <a16:creationId xmlns:a16="http://schemas.microsoft.com/office/drawing/2014/main" id="{B2A1C1A0-0CA7-5A9F-068C-2F4695430CD2}"/>
                </a:ext>
              </a:extLst>
            </p:cNvPr>
            <p:cNvSpPr txBox="1"/>
            <p:nvPr/>
          </p:nvSpPr>
          <p:spPr bwMode="auto">
            <a:xfrm>
              <a:off x="1040534" y="4081879"/>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26%</a:t>
              </a:r>
            </a:p>
          </p:txBody>
        </p:sp>
        <p:sp>
          <p:nvSpPr>
            <p:cNvPr id="130" name="TextBox 129">
              <a:extLst>
                <a:ext uri="{FF2B5EF4-FFF2-40B4-BE49-F238E27FC236}">
                  <a16:creationId xmlns:a16="http://schemas.microsoft.com/office/drawing/2014/main" id="{95B95218-F157-D829-00E9-3570417782C0}"/>
                </a:ext>
              </a:extLst>
            </p:cNvPr>
            <p:cNvSpPr txBox="1"/>
            <p:nvPr/>
          </p:nvSpPr>
          <p:spPr bwMode="auto">
            <a:xfrm>
              <a:off x="1030218" y="4788008"/>
              <a:ext cx="4548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74%</a:t>
              </a:r>
            </a:p>
          </p:txBody>
        </p:sp>
      </p:grpSp>
    </p:spTree>
    <p:extLst>
      <p:ext uri="{BB962C8B-B14F-4D97-AF65-F5344CB8AC3E}">
        <p14:creationId xmlns:p14="http://schemas.microsoft.com/office/powerpoint/2010/main" val="2647991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8CB79-8FC3-C643-4956-29EF969FE72F}"/>
              </a:ext>
            </a:extLst>
          </p:cNvPr>
          <p:cNvSpPr>
            <a:spLocks noGrp="1"/>
          </p:cNvSpPr>
          <p:nvPr>
            <p:ph type="title"/>
          </p:nvPr>
        </p:nvSpPr>
        <p:spPr>
          <a:xfrm>
            <a:off x="609759" y="238127"/>
            <a:ext cx="10114948" cy="1103313"/>
          </a:xfrm>
        </p:spPr>
        <p:txBody>
          <a:bodyPr/>
          <a:lstStyle/>
          <a:p>
            <a:r>
              <a:rPr lang="en-US" dirty="0"/>
              <a:t>Bispecific Antibodies: Engaging T-Cells and Malignant B-Cells</a:t>
            </a:r>
          </a:p>
        </p:txBody>
      </p:sp>
      <p:pic>
        <p:nvPicPr>
          <p:cNvPr id="1026" name="Picture 2" descr="Fig. 1">
            <a:extLst>
              <a:ext uri="{FF2B5EF4-FFF2-40B4-BE49-F238E27FC236}">
                <a16:creationId xmlns:a16="http://schemas.microsoft.com/office/drawing/2014/main" id="{1B9B54B5-5FB0-7FA9-9249-334C02D416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794" t="17270" r="44469" b="64278"/>
          <a:stretch/>
        </p:blipFill>
        <p:spPr bwMode="auto">
          <a:xfrm>
            <a:off x="8360629" y="3339213"/>
            <a:ext cx="2082800" cy="27253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4EB4629-304B-52BA-DCC5-D23DC47E4FC1}"/>
              </a:ext>
            </a:extLst>
          </p:cNvPr>
          <p:cNvSpPr txBox="1"/>
          <p:nvPr/>
        </p:nvSpPr>
        <p:spPr bwMode="auto">
          <a:xfrm>
            <a:off x="1732946" y="1537727"/>
            <a:ext cx="18041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Mosunetuzumab</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 x CD3</a:t>
            </a:r>
          </a:p>
        </p:txBody>
      </p:sp>
      <p:sp>
        <p:nvSpPr>
          <p:cNvPr id="5" name="TextBox 4">
            <a:extLst>
              <a:ext uri="{FF2B5EF4-FFF2-40B4-BE49-F238E27FC236}">
                <a16:creationId xmlns:a16="http://schemas.microsoft.com/office/drawing/2014/main" id="{F553F9CE-4817-BB0A-EDB7-39953A32123C}"/>
              </a:ext>
            </a:extLst>
          </p:cNvPr>
          <p:cNvSpPr txBox="1"/>
          <p:nvPr/>
        </p:nvSpPr>
        <p:spPr bwMode="auto">
          <a:xfrm>
            <a:off x="5296279" y="1537727"/>
            <a:ext cx="1494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Glofitamab</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r>
              <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rPr>
              <a:t>2</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x CD3</a:t>
            </a:r>
          </a:p>
        </p:txBody>
      </p:sp>
      <p:sp>
        <p:nvSpPr>
          <p:cNvPr id="6" name="TextBox 5">
            <a:extLst>
              <a:ext uri="{FF2B5EF4-FFF2-40B4-BE49-F238E27FC236}">
                <a16:creationId xmlns:a16="http://schemas.microsoft.com/office/drawing/2014/main" id="{E9271E54-BC7F-00BC-5BC2-76DCD41286FD}"/>
              </a:ext>
            </a:extLst>
          </p:cNvPr>
          <p:cNvSpPr txBox="1"/>
          <p:nvPr/>
        </p:nvSpPr>
        <p:spPr bwMode="auto">
          <a:xfrm>
            <a:off x="8705460" y="1537727"/>
            <a:ext cx="13931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Epcoritamab</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 x CD3</a:t>
            </a:r>
          </a:p>
        </p:txBody>
      </p:sp>
      <p:pic>
        <p:nvPicPr>
          <p:cNvPr id="7" name="Picture 2" descr="Fig. 1">
            <a:extLst>
              <a:ext uri="{FF2B5EF4-FFF2-40B4-BE49-F238E27FC236}">
                <a16:creationId xmlns:a16="http://schemas.microsoft.com/office/drawing/2014/main" id="{191154F8-5744-191D-B1B0-59B3560B26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034" t="17465" r="62869" b="64391"/>
          <a:stretch/>
        </p:blipFill>
        <p:spPr bwMode="auto">
          <a:xfrm>
            <a:off x="1568220" y="3384832"/>
            <a:ext cx="2133600" cy="2679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Fig. 1">
            <a:extLst>
              <a:ext uri="{FF2B5EF4-FFF2-40B4-BE49-F238E27FC236}">
                <a16:creationId xmlns:a16="http://schemas.microsoft.com/office/drawing/2014/main" id="{C6A5FEFC-E584-4FAC-41B2-9952D1D52D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44" t="10636" r="77900" b="64412"/>
          <a:stretch/>
        </p:blipFill>
        <p:spPr bwMode="auto">
          <a:xfrm>
            <a:off x="4728234" y="2379341"/>
            <a:ext cx="2735532" cy="3685191"/>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5">
            <a:extLst>
              <a:ext uri="{FF2B5EF4-FFF2-40B4-BE49-F238E27FC236}">
                <a16:creationId xmlns:a16="http://schemas.microsoft.com/office/drawing/2014/main" id="{98F6FC26-F2F2-E5F3-A66A-AA78A2B8024C}"/>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Tapia-Galisteo. J Hematol Oncol. 2023;16:83. Figure used under terms and conditions of the Creative Commons Attribution 4.0 International license (CC BY 4.0: https://creativecommons.org/licenses/by/4.0/).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FCEB0A11-09EC-4822-F552-A3C9D793B4C7}"/>
              </a:ext>
            </a:extLst>
          </p:cNvPr>
          <p:cNvSpPr txBox="1"/>
          <p:nvPr/>
        </p:nvSpPr>
        <p:spPr bwMode="auto">
          <a:xfrm>
            <a:off x="3476141" y="3164072"/>
            <a:ext cx="611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CD3</a:t>
            </a:r>
          </a:p>
        </p:txBody>
      </p:sp>
      <p:sp>
        <p:nvSpPr>
          <p:cNvPr id="10" name="TextBox 9">
            <a:extLst>
              <a:ext uri="{FF2B5EF4-FFF2-40B4-BE49-F238E27FC236}">
                <a16:creationId xmlns:a16="http://schemas.microsoft.com/office/drawing/2014/main" id="{45F94B29-8B7E-1DEC-287E-BB9725E8AE37}"/>
              </a:ext>
            </a:extLst>
          </p:cNvPr>
          <p:cNvSpPr txBox="1"/>
          <p:nvPr/>
        </p:nvSpPr>
        <p:spPr bwMode="auto">
          <a:xfrm>
            <a:off x="1061649" y="3202384"/>
            <a:ext cx="714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p>
        </p:txBody>
      </p:sp>
      <p:sp>
        <p:nvSpPr>
          <p:cNvPr id="11" name="TextBox 10">
            <a:extLst>
              <a:ext uri="{FF2B5EF4-FFF2-40B4-BE49-F238E27FC236}">
                <a16:creationId xmlns:a16="http://schemas.microsoft.com/office/drawing/2014/main" id="{91266E27-AAA0-9F6B-A118-B6B841B04D10}"/>
              </a:ext>
            </a:extLst>
          </p:cNvPr>
          <p:cNvSpPr txBox="1"/>
          <p:nvPr/>
        </p:nvSpPr>
        <p:spPr bwMode="auto">
          <a:xfrm>
            <a:off x="6852597" y="3745855"/>
            <a:ext cx="611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CD3</a:t>
            </a:r>
          </a:p>
        </p:txBody>
      </p:sp>
      <p:sp>
        <p:nvSpPr>
          <p:cNvPr id="12" name="TextBox 11">
            <a:extLst>
              <a:ext uri="{FF2B5EF4-FFF2-40B4-BE49-F238E27FC236}">
                <a16:creationId xmlns:a16="http://schemas.microsoft.com/office/drawing/2014/main" id="{16D9BC4C-FC6D-B3B1-28D8-673D36017EF7}"/>
              </a:ext>
            </a:extLst>
          </p:cNvPr>
          <p:cNvSpPr txBox="1"/>
          <p:nvPr/>
        </p:nvSpPr>
        <p:spPr bwMode="auto">
          <a:xfrm>
            <a:off x="4423562" y="3234658"/>
            <a:ext cx="75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p>
        </p:txBody>
      </p:sp>
      <p:sp>
        <p:nvSpPr>
          <p:cNvPr id="13" name="TextBox 12">
            <a:extLst>
              <a:ext uri="{FF2B5EF4-FFF2-40B4-BE49-F238E27FC236}">
                <a16:creationId xmlns:a16="http://schemas.microsoft.com/office/drawing/2014/main" id="{80836CD9-C185-3FA6-4022-2F1DC18540CE}"/>
              </a:ext>
            </a:extLst>
          </p:cNvPr>
          <p:cNvSpPr txBox="1"/>
          <p:nvPr/>
        </p:nvSpPr>
        <p:spPr bwMode="auto">
          <a:xfrm>
            <a:off x="7327253" y="2165843"/>
            <a:ext cx="75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p>
        </p:txBody>
      </p:sp>
      <p:sp>
        <p:nvSpPr>
          <p:cNvPr id="14" name="TextBox 13">
            <a:extLst>
              <a:ext uri="{FF2B5EF4-FFF2-40B4-BE49-F238E27FC236}">
                <a16:creationId xmlns:a16="http://schemas.microsoft.com/office/drawing/2014/main" id="{AA397872-55F3-B1E5-30B9-C77B1A8A1426}"/>
              </a:ext>
            </a:extLst>
          </p:cNvPr>
          <p:cNvSpPr txBox="1"/>
          <p:nvPr/>
        </p:nvSpPr>
        <p:spPr bwMode="auto">
          <a:xfrm>
            <a:off x="10318195" y="3333007"/>
            <a:ext cx="611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CD3</a:t>
            </a:r>
          </a:p>
        </p:txBody>
      </p:sp>
      <p:sp>
        <p:nvSpPr>
          <p:cNvPr id="15" name="TextBox 14">
            <a:extLst>
              <a:ext uri="{FF2B5EF4-FFF2-40B4-BE49-F238E27FC236}">
                <a16:creationId xmlns:a16="http://schemas.microsoft.com/office/drawing/2014/main" id="{214D508E-BD19-BE6B-CB6E-ED2CED33661E}"/>
              </a:ext>
            </a:extLst>
          </p:cNvPr>
          <p:cNvSpPr txBox="1"/>
          <p:nvPr/>
        </p:nvSpPr>
        <p:spPr bwMode="auto">
          <a:xfrm>
            <a:off x="8025687" y="3110282"/>
            <a:ext cx="75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p>
        </p:txBody>
      </p:sp>
    </p:spTree>
    <p:extLst>
      <p:ext uri="{BB962C8B-B14F-4D97-AF65-F5344CB8AC3E}">
        <p14:creationId xmlns:p14="http://schemas.microsoft.com/office/powerpoint/2010/main" val="3689467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33D1A-9154-A430-BC54-66556FBAA226}"/>
              </a:ext>
            </a:extLst>
          </p:cNvPr>
          <p:cNvSpPr>
            <a:spLocks noGrp="1" noChangeArrowheads="1"/>
          </p:cNvSpPr>
          <p:nvPr>
            <p:ph type="title"/>
          </p:nvPr>
        </p:nvSpPr>
        <p:spPr/>
        <p:txBody>
          <a:bodyPr/>
          <a:lstStyle/>
          <a:p>
            <a:r>
              <a:rPr lang="en-GB" dirty="0">
                <a:latin typeface="+mn-lt"/>
              </a:rPr>
              <a:t>EPCORE CLL-1 RS Cohort: Phase I/II of </a:t>
            </a:r>
            <a:r>
              <a:rPr lang="en-GB" dirty="0" err="1">
                <a:latin typeface="+mn-lt"/>
              </a:rPr>
              <a:t>Epcoritamab</a:t>
            </a:r>
            <a:endParaRPr lang="en-US" altLang="en-US" dirty="0"/>
          </a:p>
        </p:txBody>
      </p:sp>
      <p:graphicFrame>
        <p:nvGraphicFramePr>
          <p:cNvPr id="4" name="Table 35">
            <a:extLst>
              <a:ext uri="{FF2B5EF4-FFF2-40B4-BE49-F238E27FC236}">
                <a16:creationId xmlns:a16="http://schemas.microsoft.com/office/drawing/2014/main" id="{787B9ACF-BCE3-BFF5-0A39-94ACC450ABEE}"/>
              </a:ext>
            </a:extLst>
          </p:cNvPr>
          <p:cNvGraphicFramePr>
            <a:graphicFrameLocks noGrp="1"/>
          </p:cNvGraphicFramePr>
          <p:nvPr/>
        </p:nvGraphicFramePr>
        <p:xfrm>
          <a:off x="522288" y="1549906"/>
          <a:ext cx="2174166" cy="3467108"/>
        </p:xfrm>
        <a:graphic>
          <a:graphicData uri="http://schemas.openxmlformats.org/drawingml/2006/table">
            <a:tbl>
              <a:tblPr firstRow="1" bandRow="1">
                <a:tableStyleId>{5C22544A-7EE6-4342-B048-85BDC9FD1C3A}</a:tableStyleId>
              </a:tblPr>
              <a:tblGrid>
                <a:gridCol w="724722">
                  <a:extLst>
                    <a:ext uri="{9D8B030D-6E8A-4147-A177-3AD203B41FA5}">
                      <a16:colId xmlns:a16="http://schemas.microsoft.com/office/drawing/2014/main" val="4157980614"/>
                    </a:ext>
                  </a:extLst>
                </a:gridCol>
                <a:gridCol w="724722">
                  <a:extLst>
                    <a:ext uri="{9D8B030D-6E8A-4147-A177-3AD203B41FA5}">
                      <a16:colId xmlns:a16="http://schemas.microsoft.com/office/drawing/2014/main" val="1036666006"/>
                    </a:ext>
                  </a:extLst>
                </a:gridCol>
                <a:gridCol w="724722">
                  <a:extLst>
                    <a:ext uri="{9D8B030D-6E8A-4147-A177-3AD203B41FA5}">
                      <a16:colId xmlns:a16="http://schemas.microsoft.com/office/drawing/2014/main" val="1847779475"/>
                    </a:ext>
                  </a:extLst>
                </a:gridCol>
              </a:tblGrid>
              <a:tr h="369967">
                <a:tc>
                  <a:txBody>
                    <a:bodyPr/>
                    <a:lstStyle/>
                    <a:p>
                      <a:pPr algn="ctr"/>
                      <a:r>
                        <a:rPr lang="en-US" sz="1200" b="1" dirty="0">
                          <a:solidFill>
                            <a:schemeClr val="bg1"/>
                          </a:solidFill>
                          <a:latin typeface=" calibri"/>
                        </a:rPr>
                        <a:t>Prior RS treatment</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chemeClr val="bg1"/>
                          </a:solidFill>
                          <a:latin typeface=" calibri"/>
                        </a:rPr>
                        <a:t>Prior CLL</a:t>
                      </a:r>
                      <a:br>
                        <a:rPr lang="en-US" sz="1200" b="1" dirty="0">
                          <a:solidFill>
                            <a:schemeClr val="bg1"/>
                          </a:solidFill>
                          <a:latin typeface=" calibri"/>
                        </a:rPr>
                      </a:br>
                      <a:r>
                        <a:rPr lang="en-US" sz="1200" b="1" dirty="0">
                          <a:solidFill>
                            <a:schemeClr val="bg1"/>
                          </a:solidFill>
                          <a:latin typeface=" calibri"/>
                        </a:rPr>
                        <a:t>treatment</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1" dirty="0">
                          <a:solidFill>
                            <a:schemeClr val="bg1"/>
                          </a:solidFill>
                          <a:latin typeface=" calibri"/>
                        </a:rPr>
                        <a:t>TP53/ </a:t>
                      </a:r>
                      <a:r>
                        <a:rPr lang="en-US" sz="1200" b="1" i="0" dirty="0">
                          <a:solidFill>
                            <a:schemeClr val="bg1"/>
                          </a:solidFill>
                          <a:latin typeface=" calibri"/>
                        </a:rPr>
                        <a:t>del(17p)</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7738624"/>
                  </a:ext>
                </a:extLst>
              </a:tr>
              <a:tr h="308306">
                <a:tc>
                  <a:txBody>
                    <a:bodyPr/>
                    <a:lstStyle/>
                    <a:p>
                      <a:pPr algn="ct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09400444"/>
                  </a:ext>
                </a:extLst>
              </a:tr>
              <a:tr h="308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9471285"/>
                  </a:ext>
                </a:extLst>
              </a:tr>
              <a:tr h="308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4278734"/>
                  </a:ext>
                </a:extLst>
              </a:tr>
              <a:tr h="308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3602111"/>
                  </a:ext>
                </a:extLst>
              </a:tr>
              <a:tr h="308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9831530"/>
                  </a:ext>
                </a:extLst>
              </a:tr>
              <a:tr h="308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4335133"/>
                  </a:ext>
                </a:extLst>
              </a:tr>
              <a:tr h="308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3534917"/>
                  </a:ext>
                </a:extLst>
              </a:tr>
              <a:tr h="308306">
                <a:tc>
                  <a:txBody>
                    <a:bodyPr/>
                    <a:lstStyle/>
                    <a:p>
                      <a:pPr algn="ct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3086523"/>
                  </a:ext>
                </a:extLst>
              </a:tr>
              <a:tr h="308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62216806"/>
                  </a:ext>
                </a:extLst>
              </a:tr>
              <a:tr h="308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FFFFFF"/>
                          </a:highlight>
                          <a:latin typeface=" calibri"/>
                          <a:sym typeface="Wingdings" panose="05000000000000000000" pitchFamily="2" charset="2"/>
                        </a:rPr>
                        <a:t></a:t>
                      </a:r>
                      <a:endParaRPr lang="en-US" sz="1600" b="1" dirty="0">
                        <a:solidFill>
                          <a:schemeClr val="bg1"/>
                        </a:solidFill>
                        <a:highlight>
                          <a:srgbClr val="FFFFFF"/>
                        </a:highlight>
                        <a:latin typeface=" calibri"/>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2890932"/>
                  </a:ext>
                </a:extLst>
              </a:tr>
            </a:tbl>
          </a:graphicData>
        </a:graphic>
      </p:graphicFrame>
      <p:graphicFrame>
        <p:nvGraphicFramePr>
          <p:cNvPr id="5" name="Chart 4">
            <a:extLst>
              <a:ext uri="{FF2B5EF4-FFF2-40B4-BE49-F238E27FC236}">
                <a16:creationId xmlns:a16="http://schemas.microsoft.com/office/drawing/2014/main" id="{2FFBB851-9EB9-3F28-331F-EACCA152D7C7}"/>
              </a:ext>
            </a:extLst>
          </p:cNvPr>
          <p:cNvGraphicFramePr/>
          <p:nvPr/>
        </p:nvGraphicFramePr>
        <p:xfrm>
          <a:off x="2538562" y="1745066"/>
          <a:ext cx="6881872" cy="4373028"/>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a:extLst>
              <a:ext uri="{FF2B5EF4-FFF2-40B4-BE49-F238E27FC236}">
                <a16:creationId xmlns:a16="http://schemas.microsoft.com/office/drawing/2014/main" id="{3AADBB6E-31D7-521B-19E5-137CF58E2FF6}"/>
              </a:ext>
            </a:extLst>
          </p:cNvPr>
          <p:cNvGrpSpPr/>
          <p:nvPr/>
        </p:nvGrpSpPr>
        <p:grpSpPr>
          <a:xfrm>
            <a:off x="8208883" y="4612566"/>
            <a:ext cx="2912832" cy="667511"/>
            <a:chOff x="7863840" y="4288537"/>
            <a:chExt cx="3080716" cy="667511"/>
          </a:xfrm>
        </p:grpSpPr>
        <p:sp>
          <p:nvSpPr>
            <p:cNvPr id="27" name="TextBox 26">
              <a:extLst>
                <a:ext uri="{FF2B5EF4-FFF2-40B4-BE49-F238E27FC236}">
                  <a16:creationId xmlns:a16="http://schemas.microsoft.com/office/drawing/2014/main" id="{3E878F40-9149-CA6D-DC8D-E544C2EDC292}"/>
                </a:ext>
              </a:extLst>
            </p:cNvPr>
            <p:cNvSpPr txBox="1"/>
            <p:nvPr/>
          </p:nvSpPr>
          <p:spPr>
            <a:xfrm>
              <a:off x="8022476" y="4288537"/>
              <a:ext cx="1481175" cy="222616"/>
            </a:xfrm>
            <a:prstGeom prst="rect">
              <a:avLst/>
            </a:prstGeom>
            <a:noFill/>
            <a:ln w="12700" cap="flat">
              <a:noFill/>
              <a:miter lim="400000"/>
            </a:ln>
            <a:effectLst/>
            <a:sp3d/>
          </p:spPr>
          <p:txBody>
            <a:bodyPr rot="0" spcFirstLastPara="1" vertOverflow="overflow" horzOverflow="overflow" vert="horz" wrap="none" lIns="0" tIns="0" rIns="0" bIns="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latin typeface=" calibri"/>
                  <a:ea typeface="+mn-ea"/>
                  <a:cs typeface="Arial" panose="020B0604020202020204" pitchFamily="34" charset="0"/>
                  <a:sym typeface="Calibri"/>
                  <a:rtl val="0"/>
                </a:rPr>
                <a:t>Ongoing treatment</a:t>
              </a:r>
            </a:p>
          </p:txBody>
        </p:sp>
        <p:grpSp>
          <p:nvGrpSpPr>
            <p:cNvPr id="8" name="Group 7">
              <a:extLst>
                <a:ext uri="{FF2B5EF4-FFF2-40B4-BE49-F238E27FC236}">
                  <a16:creationId xmlns:a16="http://schemas.microsoft.com/office/drawing/2014/main" id="{C05AFE7D-B265-6F1C-9FAE-29D63597F046}"/>
                </a:ext>
              </a:extLst>
            </p:cNvPr>
            <p:cNvGrpSpPr/>
            <p:nvPr/>
          </p:nvGrpSpPr>
          <p:grpSpPr>
            <a:xfrm>
              <a:off x="7863840" y="4733432"/>
              <a:ext cx="2037373" cy="222616"/>
              <a:chOff x="8103114" y="3219801"/>
              <a:chExt cx="2037373" cy="215444"/>
            </a:xfrm>
          </p:grpSpPr>
          <p:sp>
            <p:nvSpPr>
              <p:cNvPr id="24" name="Diamond 23">
                <a:extLst>
                  <a:ext uri="{FF2B5EF4-FFF2-40B4-BE49-F238E27FC236}">
                    <a16:creationId xmlns:a16="http://schemas.microsoft.com/office/drawing/2014/main" id="{1B98C9AF-C44C-6EFA-4B2F-BAB9271D0719}"/>
                  </a:ext>
                </a:extLst>
              </p:cNvPr>
              <p:cNvSpPr/>
              <p:nvPr/>
            </p:nvSpPr>
            <p:spPr>
              <a:xfrm>
                <a:off x="8103114" y="3272660"/>
                <a:ext cx="116052" cy="109728"/>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25" name="TextBox 24">
                <a:extLst>
                  <a:ext uri="{FF2B5EF4-FFF2-40B4-BE49-F238E27FC236}">
                    <a16:creationId xmlns:a16="http://schemas.microsoft.com/office/drawing/2014/main" id="{FC933335-6ECF-281E-0AC2-13694CE86D67}"/>
                  </a:ext>
                </a:extLst>
              </p:cNvPr>
              <p:cNvSpPr txBox="1"/>
              <p:nvPr/>
            </p:nvSpPr>
            <p:spPr>
              <a:xfrm>
                <a:off x="8258562" y="3219801"/>
                <a:ext cx="1881925" cy="215444"/>
              </a:xfrm>
              <a:prstGeom prst="rect">
                <a:avLst/>
              </a:prstGeom>
              <a:noFill/>
              <a:ln w="12700" cap="flat">
                <a:noFill/>
                <a:miter lim="400000"/>
              </a:ln>
              <a:effectLst/>
              <a:sp3d/>
            </p:spPr>
            <p:txBody>
              <a:bodyPr rot="0" spcFirstLastPara="1" vertOverflow="overflow" horzOverflow="overflow" vert="horz" wrap="none" lIns="0" tIns="0" rIns="0" bIns="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latin typeface=" calibri"/>
                    <a:ea typeface="+mn-ea"/>
                    <a:cs typeface="Arial" panose="020B0604020202020204" pitchFamily="34" charset="0"/>
                    <a:sym typeface="Calibri"/>
                    <a:rtl val="0"/>
                  </a:rPr>
                  <a:t>Discontinued due to PD</a:t>
                </a:r>
              </a:p>
            </p:txBody>
          </p:sp>
        </p:grpSp>
        <p:grpSp>
          <p:nvGrpSpPr>
            <p:cNvPr id="9" name="Group 8">
              <a:extLst>
                <a:ext uri="{FF2B5EF4-FFF2-40B4-BE49-F238E27FC236}">
                  <a16:creationId xmlns:a16="http://schemas.microsoft.com/office/drawing/2014/main" id="{2EDD5996-4155-B5E9-1A29-AAA9C82303D7}"/>
                </a:ext>
              </a:extLst>
            </p:cNvPr>
            <p:cNvGrpSpPr/>
            <p:nvPr/>
          </p:nvGrpSpPr>
          <p:grpSpPr>
            <a:xfrm>
              <a:off x="7863840" y="4514488"/>
              <a:ext cx="523349" cy="215444"/>
              <a:chOff x="6492240" y="4002298"/>
              <a:chExt cx="523349" cy="208503"/>
            </a:xfrm>
          </p:grpSpPr>
          <p:sp>
            <p:nvSpPr>
              <p:cNvPr id="22" name="Freeform 515">
                <a:extLst>
                  <a:ext uri="{FF2B5EF4-FFF2-40B4-BE49-F238E27FC236}">
                    <a16:creationId xmlns:a16="http://schemas.microsoft.com/office/drawing/2014/main" id="{4ECD04FB-5889-78D6-7251-B95593EE20E3}"/>
                  </a:ext>
                </a:extLst>
              </p:cNvPr>
              <p:cNvSpPr/>
              <p:nvPr/>
            </p:nvSpPr>
            <p:spPr>
              <a:xfrm>
                <a:off x="6492240" y="4051684"/>
                <a:ext cx="116052" cy="109728"/>
              </a:xfrm>
              <a:custGeom>
                <a:avLst/>
                <a:gdLst>
                  <a:gd name="connsiteX0" fmla="*/ 56895 w 56895"/>
                  <a:gd name="connsiteY0" fmla="*/ 28357 h 56714"/>
                  <a:gd name="connsiteX1" fmla="*/ 28448 w 56895"/>
                  <a:gd name="connsiteY1" fmla="*/ 56715 h 56714"/>
                  <a:gd name="connsiteX2" fmla="*/ 0 w 56895"/>
                  <a:gd name="connsiteY2" fmla="*/ 28357 h 56714"/>
                  <a:gd name="connsiteX3" fmla="*/ 28448 w 56895"/>
                  <a:gd name="connsiteY3" fmla="*/ 0 h 56714"/>
                  <a:gd name="connsiteX4" fmla="*/ 56895 w 56895"/>
                  <a:gd name="connsiteY4" fmla="*/ 28357 h 56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5" h="56714">
                    <a:moveTo>
                      <a:pt x="56895" y="28357"/>
                    </a:moveTo>
                    <a:cubicBezTo>
                      <a:pt x="56895" y="43825"/>
                      <a:pt x="43964" y="56715"/>
                      <a:pt x="28448" y="56715"/>
                    </a:cubicBezTo>
                    <a:cubicBezTo>
                      <a:pt x="12931" y="56715"/>
                      <a:pt x="0" y="43825"/>
                      <a:pt x="0" y="28357"/>
                    </a:cubicBezTo>
                    <a:cubicBezTo>
                      <a:pt x="0" y="12890"/>
                      <a:pt x="12931" y="0"/>
                      <a:pt x="28448" y="0"/>
                    </a:cubicBezTo>
                    <a:cubicBezTo>
                      <a:pt x="43964" y="0"/>
                      <a:pt x="56895" y="12890"/>
                      <a:pt x="56895" y="28357"/>
                    </a:cubicBezTo>
                    <a:close/>
                  </a:path>
                </a:pathLst>
              </a:custGeom>
              <a:solidFill>
                <a:schemeClr val="accent2"/>
              </a:solidFill>
              <a:ln w="129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 name="TextBox 22">
                <a:extLst>
                  <a:ext uri="{FF2B5EF4-FFF2-40B4-BE49-F238E27FC236}">
                    <a16:creationId xmlns:a16="http://schemas.microsoft.com/office/drawing/2014/main" id="{656AAF94-C7DB-5211-2033-C4841CD8FEB0}"/>
                  </a:ext>
                </a:extLst>
              </p:cNvPr>
              <p:cNvSpPr txBox="1"/>
              <p:nvPr/>
            </p:nvSpPr>
            <p:spPr>
              <a:xfrm>
                <a:off x="6647688" y="4002298"/>
                <a:ext cx="367901" cy="208503"/>
              </a:xfrm>
              <a:prstGeom prst="rect">
                <a:avLst/>
              </a:prstGeom>
              <a:noFill/>
              <a:ln w="12700" cap="flat">
                <a:noFill/>
                <a:miter lim="400000"/>
              </a:ln>
              <a:effectLst/>
              <a:sp3d/>
            </p:spPr>
            <p:txBody>
              <a:bodyPr rot="0" spcFirstLastPara="1" vertOverflow="overflow" horzOverflow="overflow" vert="horz" wrap="none" lIns="0" tIns="0" rIns="0" bIns="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latin typeface=" calibri"/>
                    <a:ea typeface="+mn-ea"/>
                    <a:cs typeface="Arial" panose="020B0604020202020204" pitchFamily="34" charset="0"/>
                    <a:sym typeface="Calibri"/>
                    <a:rtl val="0"/>
                  </a:rPr>
                  <a:t>CMR</a:t>
                </a:r>
              </a:p>
            </p:txBody>
          </p:sp>
        </p:grpSp>
        <p:grpSp>
          <p:nvGrpSpPr>
            <p:cNvPr id="10" name="Group 9">
              <a:extLst>
                <a:ext uri="{FF2B5EF4-FFF2-40B4-BE49-F238E27FC236}">
                  <a16:creationId xmlns:a16="http://schemas.microsoft.com/office/drawing/2014/main" id="{4D8BB79A-C152-4D92-D99E-253B4738FC87}"/>
                </a:ext>
              </a:extLst>
            </p:cNvPr>
            <p:cNvGrpSpPr/>
            <p:nvPr/>
          </p:nvGrpSpPr>
          <p:grpSpPr>
            <a:xfrm>
              <a:off x="8623080" y="4514488"/>
              <a:ext cx="519959" cy="215444"/>
              <a:chOff x="7223759" y="4002298"/>
              <a:chExt cx="519959" cy="208503"/>
            </a:xfrm>
          </p:grpSpPr>
          <p:sp>
            <p:nvSpPr>
              <p:cNvPr id="20" name="Freeform 519">
                <a:extLst>
                  <a:ext uri="{FF2B5EF4-FFF2-40B4-BE49-F238E27FC236}">
                    <a16:creationId xmlns:a16="http://schemas.microsoft.com/office/drawing/2014/main" id="{CBB3D454-DC51-8269-817D-9040FE2DBCF5}"/>
                  </a:ext>
                </a:extLst>
              </p:cNvPr>
              <p:cNvSpPr/>
              <p:nvPr/>
            </p:nvSpPr>
            <p:spPr>
              <a:xfrm>
                <a:off x="7223759" y="4051684"/>
                <a:ext cx="116052" cy="109728"/>
              </a:xfrm>
              <a:custGeom>
                <a:avLst/>
                <a:gdLst>
                  <a:gd name="connsiteX0" fmla="*/ 56896 w 56895"/>
                  <a:gd name="connsiteY0" fmla="*/ 28357 h 56714"/>
                  <a:gd name="connsiteX1" fmla="*/ 28448 w 56895"/>
                  <a:gd name="connsiteY1" fmla="*/ 56715 h 56714"/>
                  <a:gd name="connsiteX2" fmla="*/ 0 w 56895"/>
                  <a:gd name="connsiteY2" fmla="*/ 28357 h 56714"/>
                  <a:gd name="connsiteX3" fmla="*/ 28448 w 56895"/>
                  <a:gd name="connsiteY3" fmla="*/ 0 h 56714"/>
                  <a:gd name="connsiteX4" fmla="*/ 56896 w 56895"/>
                  <a:gd name="connsiteY4" fmla="*/ 28357 h 56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5" h="56714">
                    <a:moveTo>
                      <a:pt x="56896" y="28357"/>
                    </a:moveTo>
                    <a:cubicBezTo>
                      <a:pt x="56896" y="43825"/>
                      <a:pt x="43965" y="56715"/>
                      <a:pt x="28448" y="56715"/>
                    </a:cubicBezTo>
                    <a:cubicBezTo>
                      <a:pt x="12931" y="56715"/>
                      <a:pt x="0" y="43825"/>
                      <a:pt x="0" y="28357"/>
                    </a:cubicBezTo>
                    <a:cubicBezTo>
                      <a:pt x="0" y="12890"/>
                      <a:pt x="12931" y="0"/>
                      <a:pt x="28448" y="0"/>
                    </a:cubicBezTo>
                    <a:cubicBezTo>
                      <a:pt x="43965" y="0"/>
                      <a:pt x="56896" y="12890"/>
                      <a:pt x="56896" y="28357"/>
                    </a:cubicBezTo>
                    <a:close/>
                  </a:path>
                </a:pathLst>
              </a:custGeom>
              <a:solidFill>
                <a:srgbClr val="FFC100"/>
              </a:solidFill>
              <a:ln w="129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 name="TextBox 20">
                <a:extLst>
                  <a:ext uri="{FF2B5EF4-FFF2-40B4-BE49-F238E27FC236}">
                    <a16:creationId xmlns:a16="http://schemas.microsoft.com/office/drawing/2014/main" id="{EF51C78A-2916-1A0F-1494-AC108D10332D}"/>
                  </a:ext>
                </a:extLst>
              </p:cNvPr>
              <p:cNvSpPr txBox="1"/>
              <p:nvPr/>
            </p:nvSpPr>
            <p:spPr>
              <a:xfrm>
                <a:off x="7379208" y="4002298"/>
                <a:ext cx="364510" cy="208503"/>
              </a:xfrm>
              <a:prstGeom prst="rect">
                <a:avLst/>
              </a:prstGeom>
              <a:noFill/>
              <a:ln w="12700" cap="flat">
                <a:noFill/>
                <a:miter lim="400000"/>
              </a:ln>
              <a:effectLst/>
              <a:sp3d/>
            </p:spPr>
            <p:txBody>
              <a:bodyPr rot="0" spcFirstLastPara="1" vertOverflow="overflow" horzOverflow="overflow" vert="horz" wrap="none" lIns="0" tIns="0" rIns="0" bIns="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latin typeface=" calibri"/>
                    <a:ea typeface="+mn-ea"/>
                    <a:cs typeface="Arial" panose="020B0604020202020204" pitchFamily="34" charset="0"/>
                    <a:sym typeface="Calibri"/>
                    <a:rtl val="0"/>
                  </a:rPr>
                  <a:t>PMR</a:t>
                </a:r>
              </a:p>
            </p:txBody>
          </p:sp>
        </p:grpSp>
        <p:grpSp>
          <p:nvGrpSpPr>
            <p:cNvPr id="11" name="Group 10">
              <a:extLst>
                <a:ext uri="{FF2B5EF4-FFF2-40B4-BE49-F238E27FC236}">
                  <a16:creationId xmlns:a16="http://schemas.microsoft.com/office/drawing/2014/main" id="{A595B7E2-0524-1F98-6E45-F23492C7DC4E}"/>
                </a:ext>
              </a:extLst>
            </p:cNvPr>
            <p:cNvGrpSpPr/>
            <p:nvPr/>
          </p:nvGrpSpPr>
          <p:grpSpPr>
            <a:xfrm>
              <a:off x="9372702" y="4514488"/>
              <a:ext cx="358897" cy="215444"/>
              <a:chOff x="7955278" y="4002298"/>
              <a:chExt cx="358897" cy="208503"/>
            </a:xfrm>
          </p:grpSpPr>
          <p:sp>
            <p:nvSpPr>
              <p:cNvPr id="18" name="Freeform 537">
                <a:extLst>
                  <a:ext uri="{FF2B5EF4-FFF2-40B4-BE49-F238E27FC236}">
                    <a16:creationId xmlns:a16="http://schemas.microsoft.com/office/drawing/2014/main" id="{26E33A99-515E-B302-6BA5-63F54E4F0D9C}"/>
                  </a:ext>
                </a:extLst>
              </p:cNvPr>
              <p:cNvSpPr/>
              <p:nvPr/>
            </p:nvSpPr>
            <p:spPr>
              <a:xfrm>
                <a:off x="7955278" y="4051684"/>
                <a:ext cx="116052" cy="109728"/>
              </a:xfrm>
              <a:custGeom>
                <a:avLst/>
                <a:gdLst>
                  <a:gd name="connsiteX0" fmla="*/ 56895 w 56895"/>
                  <a:gd name="connsiteY0" fmla="*/ 28357 h 56714"/>
                  <a:gd name="connsiteX1" fmla="*/ 28448 w 56895"/>
                  <a:gd name="connsiteY1" fmla="*/ 56715 h 56714"/>
                  <a:gd name="connsiteX2" fmla="*/ 0 w 56895"/>
                  <a:gd name="connsiteY2" fmla="*/ 28357 h 56714"/>
                  <a:gd name="connsiteX3" fmla="*/ 28448 w 56895"/>
                  <a:gd name="connsiteY3" fmla="*/ 0 h 56714"/>
                  <a:gd name="connsiteX4" fmla="*/ 56895 w 56895"/>
                  <a:gd name="connsiteY4" fmla="*/ 28357 h 56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5" h="56714">
                    <a:moveTo>
                      <a:pt x="56895" y="28357"/>
                    </a:moveTo>
                    <a:cubicBezTo>
                      <a:pt x="56895" y="43825"/>
                      <a:pt x="43964" y="56715"/>
                      <a:pt x="28448" y="56715"/>
                    </a:cubicBezTo>
                    <a:cubicBezTo>
                      <a:pt x="12931" y="56715"/>
                      <a:pt x="0" y="43825"/>
                      <a:pt x="0" y="28357"/>
                    </a:cubicBezTo>
                    <a:cubicBezTo>
                      <a:pt x="0" y="12890"/>
                      <a:pt x="12931" y="0"/>
                      <a:pt x="28448" y="0"/>
                    </a:cubicBezTo>
                    <a:cubicBezTo>
                      <a:pt x="43964" y="0"/>
                      <a:pt x="56895" y="12890"/>
                      <a:pt x="56895" y="28357"/>
                    </a:cubicBezTo>
                    <a:close/>
                  </a:path>
                </a:pathLst>
              </a:custGeom>
              <a:solidFill>
                <a:schemeClr val="accent3"/>
              </a:solidFill>
              <a:ln w="129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 name="TextBox 18">
                <a:extLst>
                  <a:ext uri="{FF2B5EF4-FFF2-40B4-BE49-F238E27FC236}">
                    <a16:creationId xmlns:a16="http://schemas.microsoft.com/office/drawing/2014/main" id="{6969BD10-F04F-BC03-B04A-8027A7D3A915}"/>
                  </a:ext>
                </a:extLst>
              </p:cNvPr>
              <p:cNvSpPr txBox="1"/>
              <p:nvPr/>
            </p:nvSpPr>
            <p:spPr>
              <a:xfrm>
                <a:off x="8110728" y="4002298"/>
                <a:ext cx="203447" cy="208503"/>
              </a:xfrm>
              <a:prstGeom prst="rect">
                <a:avLst/>
              </a:prstGeom>
              <a:noFill/>
              <a:ln w="12700" cap="flat">
                <a:noFill/>
                <a:miter lim="400000"/>
              </a:ln>
              <a:effectLst/>
              <a:sp3d/>
            </p:spPr>
            <p:txBody>
              <a:bodyPr rot="0" spcFirstLastPara="1" vertOverflow="overflow" horzOverflow="overflow" vert="horz" wrap="none" lIns="0" tIns="0" rIns="0" bIns="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latin typeface=" calibri"/>
                    <a:ea typeface="+mn-ea"/>
                    <a:cs typeface="Arial" panose="020B0604020202020204" pitchFamily="34" charset="0"/>
                    <a:sym typeface="Calibri"/>
                    <a:rtl val="0"/>
                  </a:rPr>
                  <a:t>SD</a:t>
                </a:r>
              </a:p>
            </p:txBody>
          </p:sp>
        </p:grpSp>
        <p:grpSp>
          <p:nvGrpSpPr>
            <p:cNvPr id="12" name="Group 11">
              <a:extLst>
                <a:ext uri="{FF2B5EF4-FFF2-40B4-BE49-F238E27FC236}">
                  <a16:creationId xmlns:a16="http://schemas.microsoft.com/office/drawing/2014/main" id="{1541D7E9-CF1B-F6D5-DE87-E32236B640F3}"/>
                </a:ext>
              </a:extLst>
            </p:cNvPr>
            <p:cNvGrpSpPr/>
            <p:nvPr/>
          </p:nvGrpSpPr>
          <p:grpSpPr>
            <a:xfrm>
              <a:off x="9973246" y="4514488"/>
              <a:ext cx="370765" cy="215444"/>
              <a:chOff x="8686799" y="4002298"/>
              <a:chExt cx="370765" cy="208503"/>
            </a:xfrm>
          </p:grpSpPr>
          <p:sp>
            <p:nvSpPr>
              <p:cNvPr id="16" name="Freeform 540">
                <a:extLst>
                  <a:ext uri="{FF2B5EF4-FFF2-40B4-BE49-F238E27FC236}">
                    <a16:creationId xmlns:a16="http://schemas.microsoft.com/office/drawing/2014/main" id="{718CBC88-92F5-9D46-11FC-39A0A34EB7D0}"/>
                  </a:ext>
                </a:extLst>
              </p:cNvPr>
              <p:cNvSpPr/>
              <p:nvPr/>
            </p:nvSpPr>
            <p:spPr>
              <a:xfrm>
                <a:off x="8686799" y="4051684"/>
                <a:ext cx="116052" cy="109728"/>
              </a:xfrm>
              <a:custGeom>
                <a:avLst/>
                <a:gdLst>
                  <a:gd name="connsiteX0" fmla="*/ 56895 w 56895"/>
                  <a:gd name="connsiteY0" fmla="*/ 28357 h 56714"/>
                  <a:gd name="connsiteX1" fmla="*/ 28447 w 56895"/>
                  <a:gd name="connsiteY1" fmla="*/ 56715 h 56714"/>
                  <a:gd name="connsiteX2" fmla="*/ 0 w 56895"/>
                  <a:gd name="connsiteY2" fmla="*/ 28357 h 56714"/>
                  <a:gd name="connsiteX3" fmla="*/ 28447 w 56895"/>
                  <a:gd name="connsiteY3" fmla="*/ 0 h 56714"/>
                  <a:gd name="connsiteX4" fmla="*/ 56895 w 56895"/>
                  <a:gd name="connsiteY4" fmla="*/ 28357 h 56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5" h="56714">
                    <a:moveTo>
                      <a:pt x="56895" y="28357"/>
                    </a:moveTo>
                    <a:cubicBezTo>
                      <a:pt x="56895" y="43825"/>
                      <a:pt x="43964" y="56715"/>
                      <a:pt x="28447" y="56715"/>
                    </a:cubicBezTo>
                    <a:cubicBezTo>
                      <a:pt x="12931" y="56715"/>
                      <a:pt x="0" y="43825"/>
                      <a:pt x="0" y="28357"/>
                    </a:cubicBezTo>
                    <a:cubicBezTo>
                      <a:pt x="0" y="12890"/>
                      <a:pt x="12931" y="0"/>
                      <a:pt x="28447" y="0"/>
                    </a:cubicBezTo>
                    <a:cubicBezTo>
                      <a:pt x="43964" y="0"/>
                      <a:pt x="56895" y="12890"/>
                      <a:pt x="56895" y="28357"/>
                    </a:cubicBezTo>
                    <a:close/>
                  </a:path>
                </a:pathLst>
              </a:custGeom>
              <a:solidFill>
                <a:srgbClr val="A5A5A5"/>
              </a:solidFill>
              <a:ln w="129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 name="TextBox 16">
                <a:extLst>
                  <a:ext uri="{FF2B5EF4-FFF2-40B4-BE49-F238E27FC236}">
                    <a16:creationId xmlns:a16="http://schemas.microsoft.com/office/drawing/2014/main" id="{347D33C0-76BB-3F63-B45F-C842A7F22E7E}"/>
                  </a:ext>
                </a:extLst>
              </p:cNvPr>
              <p:cNvSpPr txBox="1"/>
              <p:nvPr/>
            </p:nvSpPr>
            <p:spPr>
              <a:xfrm>
                <a:off x="8842248" y="4002298"/>
                <a:ext cx="215316" cy="208503"/>
              </a:xfrm>
              <a:prstGeom prst="rect">
                <a:avLst/>
              </a:prstGeom>
              <a:noFill/>
              <a:ln w="12700" cap="flat">
                <a:noFill/>
                <a:miter lim="400000"/>
              </a:ln>
              <a:effectLst/>
              <a:sp3d/>
            </p:spPr>
            <p:txBody>
              <a:bodyPr rot="0" spcFirstLastPara="1" vertOverflow="overflow" horzOverflow="overflow" vert="horz" wrap="none" lIns="0" tIns="0" rIns="0" bIns="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latin typeface=" calibri"/>
                    <a:ea typeface="+mn-ea"/>
                    <a:cs typeface="Arial" panose="020B0604020202020204" pitchFamily="34" charset="0"/>
                    <a:sym typeface="Calibri"/>
                    <a:rtl val="0"/>
                  </a:rPr>
                  <a:t>PD</a:t>
                </a:r>
              </a:p>
            </p:txBody>
          </p:sp>
        </p:grpSp>
        <p:grpSp>
          <p:nvGrpSpPr>
            <p:cNvPr id="13" name="Group 12">
              <a:extLst>
                <a:ext uri="{FF2B5EF4-FFF2-40B4-BE49-F238E27FC236}">
                  <a16:creationId xmlns:a16="http://schemas.microsoft.com/office/drawing/2014/main" id="{327C5827-D56C-D645-D5DD-538562EE4A03}"/>
                </a:ext>
              </a:extLst>
            </p:cNvPr>
            <p:cNvGrpSpPr/>
            <p:nvPr/>
          </p:nvGrpSpPr>
          <p:grpSpPr>
            <a:xfrm>
              <a:off x="10573790" y="4514486"/>
              <a:ext cx="370766" cy="215444"/>
              <a:chOff x="8686798" y="4002296"/>
              <a:chExt cx="370766" cy="208503"/>
            </a:xfrm>
          </p:grpSpPr>
          <p:sp>
            <p:nvSpPr>
              <p:cNvPr id="14" name="Freeform 540">
                <a:extLst>
                  <a:ext uri="{FF2B5EF4-FFF2-40B4-BE49-F238E27FC236}">
                    <a16:creationId xmlns:a16="http://schemas.microsoft.com/office/drawing/2014/main" id="{B1D1D768-0637-4E92-66AD-EC11A768E21D}"/>
                  </a:ext>
                </a:extLst>
              </p:cNvPr>
              <p:cNvSpPr/>
              <p:nvPr/>
            </p:nvSpPr>
            <p:spPr>
              <a:xfrm>
                <a:off x="8686798" y="4051686"/>
                <a:ext cx="116052" cy="109728"/>
              </a:xfrm>
              <a:custGeom>
                <a:avLst/>
                <a:gdLst>
                  <a:gd name="connsiteX0" fmla="*/ 56895 w 56895"/>
                  <a:gd name="connsiteY0" fmla="*/ 28357 h 56714"/>
                  <a:gd name="connsiteX1" fmla="*/ 28447 w 56895"/>
                  <a:gd name="connsiteY1" fmla="*/ 56715 h 56714"/>
                  <a:gd name="connsiteX2" fmla="*/ 0 w 56895"/>
                  <a:gd name="connsiteY2" fmla="*/ 28357 h 56714"/>
                  <a:gd name="connsiteX3" fmla="*/ 28447 w 56895"/>
                  <a:gd name="connsiteY3" fmla="*/ 0 h 56714"/>
                  <a:gd name="connsiteX4" fmla="*/ 56895 w 56895"/>
                  <a:gd name="connsiteY4" fmla="*/ 28357 h 56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5" h="56714">
                    <a:moveTo>
                      <a:pt x="56895" y="28357"/>
                    </a:moveTo>
                    <a:cubicBezTo>
                      <a:pt x="56895" y="43825"/>
                      <a:pt x="43964" y="56715"/>
                      <a:pt x="28447" y="56715"/>
                    </a:cubicBezTo>
                    <a:cubicBezTo>
                      <a:pt x="12931" y="56715"/>
                      <a:pt x="0" y="43825"/>
                      <a:pt x="0" y="28357"/>
                    </a:cubicBezTo>
                    <a:cubicBezTo>
                      <a:pt x="0" y="12890"/>
                      <a:pt x="12931" y="0"/>
                      <a:pt x="28447" y="0"/>
                    </a:cubicBezTo>
                    <a:cubicBezTo>
                      <a:pt x="43964" y="0"/>
                      <a:pt x="56895" y="12890"/>
                      <a:pt x="56895" y="28357"/>
                    </a:cubicBezTo>
                    <a:close/>
                  </a:path>
                </a:pathLst>
              </a:custGeom>
              <a:solidFill>
                <a:schemeClr val="accent6">
                  <a:lumMod val="60000"/>
                  <a:lumOff val="40000"/>
                </a:schemeClr>
              </a:solidFill>
              <a:ln w="129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 name="TextBox 14">
                <a:extLst>
                  <a:ext uri="{FF2B5EF4-FFF2-40B4-BE49-F238E27FC236}">
                    <a16:creationId xmlns:a16="http://schemas.microsoft.com/office/drawing/2014/main" id="{7E379334-D235-C507-B817-794080920D89}"/>
                  </a:ext>
                </a:extLst>
              </p:cNvPr>
              <p:cNvSpPr txBox="1"/>
              <p:nvPr/>
            </p:nvSpPr>
            <p:spPr>
              <a:xfrm>
                <a:off x="8842248" y="4002296"/>
                <a:ext cx="215316" cy="208503"/>
              </a:xfrm>
              <a:prstGeom prst="rect">
                <a:avLst/>
              </a:prstGeom>
              <a:noFill/>
              <a:ln w="12700" cap="flat">
                <a:noFill/>
                <a:miter lim="400000"/>
              </a:ln>
              <a:effectLst/>
              <a:sp3d/>
            </p:spPr>
            <p:txBody>
              <a:bodyPr rot="0" spcFirstLastPara="1" vertOverflow="overflow" horzOverflow="overflow" vert="horz" wrap="none" lIns="0" tIns="0" rIns="0" bIns="0"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latin typeface=" calibri"/>
                    <a:ea typeface="+mn-ea"/>
                    <a:cs typeface="Arial" panose="020B0604020202020204" pitchFamily="34" charset="0"/>
                    <a:sym typeface="Calibri"/>
                    <a:rtl val="0"/>
                  </a:rPr>
                  <a:t>NE</a:t>
                </a:r>
              </a:p>
            </p:txBody>
          </p:sp>
        </p:grpSp>
      </p:grpSp>
      <p:sp>
        <p:nvSpPr>
          <p:cNvPr id="29" name="TextBox 28">
            <a:extLst>
              <a:ext uri="{FF2B5EF4-FFF2-40B4-BE49-F238E27FC236}">
                <a16:creationId xmlns:a16="http://schemas.microsoft.com/office/drawing/2014/main" id="{14DFF5CF-F776-2F6F-3D57-B5EF33872A87}"/>
              </a:ext>
            </a:extLst>
          </p:cNvPr>
          <p:cNvSpPr txBox="1"/>
          <p:nvPr/>
        </p:nvSpPr>
        <p:spPr>
          <a:xfrm>
            <a:off x="8424864" y="2479424"/>
            <a:ext cx="1721497" cy="307777"/>
          </a:xfrm>
          <a:prstGeom prst="rect">
            <a:avLst/>
          </a:prstGeom>
          <a:noFill/>
          <a:ln>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 calibri"/>
                <a:ea typeface="+mn-ea"/>
                <a:cs typeface="Arial" panose="020B0604020202020204" pitchFamily="34" charset="0"/>
              </a:rPr>
              <a:t>Patients (n = 10)</a:t>
            </a:r>
          </a:p>
        </p:txBody>
      </p:sp>
      <p:cxnSp>
        <p:nvCxnSpPr>
          <p:cNvPr id="30" name="Straight Connector 29">
            <a:extLst>
              <a:ext uri="{FF2B5EF4-FFF2-40B4-BE49-F238E27FC236}">
                <a16:creationId xmlns:a16="http://schemas.microsoft.com/office/drawing/2014/main" id="{6E61C513-E545-35E3-7D48-A21ABA338E99}"/>
              </a:ext>
            </a:extLst>
          </p:cNvPr>
          <p:cNvCxnSpPr>
            <a:cxnSpLocks/>
          </p:cNvCxnSpPr>
          <p:nvPr/>
        </p:nvCxnSpPr>
        <p:spPr>
          <a:xfrm>
            <a:off x="3068036" y="1811055"/>
            <a:ext cx="0" cy="3566160"/>
          </a:xfrm>
          <a:prstGeom prst="line">
            <a:avLst/>
          </a:prstGeom>
          <a:ln w="28575" cap="flat" cmpd="sng" algn="ctr">
            <a:solidFill>
              <a:schemeClr val="tx2">
                <a:lumMod val="75000"/>
              </a:schemeClr>
            </a:solidFill>
            <a:prstDash val="dash"/>
            <a:round/>
            <a:headEnd type="triangle" w="med" len="med"/>
            <a:tailEnd type="none" w="med" len="med"/>
          </a:ln>
        </p:spPr>
        <p:style>
          <a:lnRef idx="0">
            <a:scrgbClr r="0" g="0" b="0"/>
          </a:lnRef>
          <a:fillRef idx="0">
            <a:scrgbClr r="0" g="0" b="0"/>
          </a:fillRef>
          <a:effectRef idx="0">
            <a:scrgbClr r="0" g="0" b="0"/>
          </a:effectRef>
          <a:fontRef idx="minor">
            <a:schemeClr val="tx1"/>
          </a:fontRef>
        </p:style>
      </p:cxnSp>
      <p:sp>
        <p:nvSpPr>
          <p:cNvPr id="31" name="TextBox 30">
            <a:extLst>
              <a:ext uri="{FF2B5EF4-FFF2-40B4-BE49-F238E27FC236}">
                <a16:creationId xmlns:a16="http://schemas.microsoft.com/office/drawing/2014/main" id="{1094C25B-4CDD-6E01-2915-7CF11F43BEED}"/>
              </a:ext>
            </a:extLst>
          </p:cNvPr>
          <p:cNvSpPr txBox="1"/>
          <p:nvPr/>
        </p:nvSpPr>
        <p:spPr>
          <a:xfrm rot="16200000">
            <a:off x="2190792" y="3532213"/>
            <a:ext cx="894476"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Content Placeholder 2">
            <a:extLst>
              <a:ext uri="{FF2B5EF4-FFF2-40B4-BE49-F238E27FC236}">
                <a16:creationId xmlns:a16="http://schemas.microsoft.com/office/drawing/2014/main" id="{A7D7DEF6-05E7-B6FF-054C-1B703BCF39F0}"/>
              </a:ext>
            </a:extLst>
          </p:cNvPr>
          <p:cNvSpPr txBox="1">
            <a:spLocks/>
          </p:cNvSpPr>
          <p:nvPr/>
        </p:nvSpPr>
        <p:spPr>
          <a:xfrm>
            <a:off x="8322157" y="2816151"/>
            <a:ext cx="2468484" cy="954107"/>
          </a:xfrm>
          <a:prstGeom prst="rect">
            <a:avLst/>
          </a:prstGeom>
          <a:ln w="38100">
            <a:noFill/>
          </a:ln>
        </p:spPr>
        <p:txBody>
          <a:bodyPr vert="horz" wrap="square" lIns="182880" tIns="91440" rIns="182880" bIns="91440" rtlCol="0" anchor="ctr">
            <a:spAutoFit/>
          </a:bodyPr>
          <a:lstStyle>
            <a:lvl1pPr marL="216000" indent="-216000" algn="l" defTabSz="914400" rtl="0" eaLnBrk="1" latinLnBrk="0" hangingPunct="1">
              <a:lnSpc>
                <a:spcPct val="101000"/>
              </a:lnSpc>
              <a:spcBef>
                <a:spcPts val="0"/>
              </a:spcBef>
              <a:buFont typeface="Arial" panose="020B0604020202020204" pitchFamily="34" charset="0"/>
              <a:buChar char="•"/>
              <a:defRPr sz="1800" kern="1200">
                <a:solidFill>
                  <a:schemeClr val="tx1"/>
                </a:solidFill>
                <a:latin typeface="+mn-lt"/>
                <a:ea typeface="+mn-ea"/>
                <a:cs typeface="+mn-cs"/>
              </a:defRPr>
            </a:lvl1pPr>
            <a:lvl2pPr marL="457200" indent="-215900" algn="l" defTabSz="914400" rtl="0" eaLnBrk="1" latinLnBrk="0" hangingPunct="1">
              <a:lnSpc>
                <a:spcPct val="101000"/>
              </a:lnSpc>
              <a:spcBef>
                <a:spcPts val="0"/>
              </a:spcBef>
              <a:buFont typeface="Helvetica" pitchFamily="2" charset="0"/>
              <a:buChar char="–"/>
              <a:defRPr sz="1800" b="0" kern="1200">
                <a:solidFill>
                  <a:schemeClr val="tx1"/>
                </a:solidFill>
                <a:latin typeface="+mn-lt"/>
                <a:ea typeface="+mn-ea"/>
                <a:cs typeface="+mn-cs"/>
              </a:defRPr>
            </a:lvl2pPr>
            <a:lvl3pPr marL="685800" indent="-215900" algn="l" defTabSz="914400" rtl="0" eaLnBrk="1" latinLnBrk="0" hangingPunct="1">
              <a:lnSpc>
                <a:spcPct val="101000"/>
              </a:lnSpc>
              <a:spcBef>
                <a:spcPts val="0"/>
              </a:spcBef>
              <a:buFont typeface="Wingdings" pitchFamily="2" charset="2"/>
              <a:buChar char="§"/>
              <a:defRPr sz="1800" kern="1200">
                <a:solidFill>
                  <a:schemeClr val="tx1"/>
                </a:solidFill>
                <a:latin typeface="+mn-lt"/>
                <a:ea typeface="+mn-ea"/>
                <a:cs typeface="+mn-cs"/>
              </a:defRPr>
            </a:lvl3pPr>
            <a:lvl4pPr marL="914400" indent="-215900" algn="l" defTabSz="914400" rtl="0" eaLnBrk="1" latinLnBrk="0" hangingPunct="1">
              <a:lnSpc>
                <a:spcPct val="101000"/>
              </a:lnSpc>
              <a:spcBef>
                <a:spcPts val="0"/>
              </a:spcBef>
              <a:buFont typeface="Arial" panose="020B0604020202020204" pitchFamily="34" charset="0"/>
              <a:buChar char="•"/>
              <a:defRPr sz="1800" kern="1200">
                <a:solidFill>
                  <a:schemeClr val="tx1"/>
                </a:solidFill>
                <a:latin typeface="+mn-lt"/>
                <a:ea typeface="+mn-ea"/>
                <a:cs typeface="+mn-cs"/>
              </a:defRPr>
            </a:lvl4pPr>
            <a:lvl5pPr marL="1143000" indent="-215900" algn="l" defTabSz="914400" rtl="0" eaLnBrk="1" latinLnBrk="0" hangingPunct="1">
              <a:lnSpc>
                <a:spcPct val="101000"/>
              </a:lnSpc>
              <a:spcBef>
                <a:spcPts val="0"/>
              </a:spcBef>
              <a:buFont typeface="Helvetica" pitchFamily="2" charset="0"/>
              <a:buChar char="–"/>
              <a:defRPr sz="1800" kern="1200">
                <a:solidFill>
                  <a:schemeClr val="tx1"/>
                </a:solidFill>
                <a:latin typeface="+mn-lt"/>
                <a:ea typeface="+mn-ea"/>
                <a:cs typeface="+mn-cs"/>
              </a:defRPr>
            </a:lvl5pPr>
            <a:lvl6pPr marL="1143000" indent="-215900" algn="l" defTabSz="914400" rtl="0" eaLnBrk="1" latinLnBrk="0" hangingPunct="1">
              <a:lnSpc>
                <a:spcPct val="101000"/>
              </a:lnSpc>
              <a:spcBef>
                <a:spcPts val="0"/>
              </a:spcBef>
              <a:buFont typeface="Arial" panose="020B0604020202020204" pitchFamily="34" charset="0"/>
              <a:buChar char="•"/>
              <a:defRPr sz="1800" kern="1200">
                <a:solidFill>
                  <a:schemeClr val="tx1"/>
                </a:solidFill>
                <a:latin typeface="+mn-lt"/>
                <a:ea typeface="+mn-ea"/>
                <a:cs typeface="+mn-cs"/>
              </a:defRPr>
            </a:lvl6pPr>
            <a:lvl7pPr marL="1143000" indent="-215900" algn="l" defTabSz="914400" rtl="0" eaLnBrk="1" latinLnBrk="0" hangingPunct="1">
              <a:lnSpc>
                <a:spcPct val="101000"/>
              </a:lnSpc>
              <a:spcBef>
                <a:spcPts val="0"/>
              </a:spcBef>
              <a:buFont typeface="Arial" panose="020B0604020202020204" pitchFamily="34" charset="0"/>
              <a:buChar char="•"/>
              <a:defRPr sz="1800" kern="1200" baseline="0">
                <a:solidFill>
                  <a:schemeClr val="tx1"/>
                </a:solidFill>
                <a:latin typeface="+mn-lt"/>
                <a:ea typeface="+mn-ea"/>
                <a:cs typeface="+mn-cs"/>
              </a:defRPr>
            </a:lvl7pPr>
            <a:lvl8pPr marL="1143000" indent="-215900" algn="l" defTabSz="914400" rtl="0" eaLnBrk="1" latinLnBrk="0" hangingPunct="1">
              <a:lnSpc>
                <a:spcPct val="101000"/>
              </a:lnSpc>
              <a:spcBef>
                <a:spcPts val="0"/>
              </a:spcBef>
              <a:buFont typeface="Arial" panose="020B0604020202020204" pitchFamily="34" charset="0"/>
              <a:buChar char="•"/>
              <a:defRPr sz="1800" kern="1200">
                <a:solidFill>
                  <a:schemeClr val="tx1"/>
                </a:solidFill>
                <a:latin typeface="+mn-lt"/>
                <a:ea typeface="+mn-ea"/>
                <a:cs typeface="+mn-cs"/>
              </a:defRPr>
            </a:lvl8pPr>
            <a:lvl9pPr marL="1143000" indent="-215900" algn="l" defTabSz="914400" rtl="0" eaLnBrk="1" latinLnBrk="0" hangingPunct="1">
              <a:lnSpc>
                <a:spcPct val="101000"/>
              </a:lnSpc>
              <a:spcBef>
                <a:spcPts val="0"/>
              </a:spcBef>
              <a:buFont typeface="Arial" panose="020B0604020202020204" pitchFamily="34" charset="0"/>
              <a:buChar char="•"/>
              <a:defRPr sz="1800" kern="1200" baseline="0">
                <a:solidFill>
                  <a:schemeClr val="tx1"/>
                </a:solidFill>
                <a:latin typeface="+mn-lt"/>
                <a:ea typeface="+mn-ea"/>
                <a:cs typeface="+mn-cs"/>
              </a:defRPr>
            </a:lvl9pPr>
          </a:lstStyle>
          <a:p>
            <a:pPr marL="342900" marR="0" lvl="1"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 calibri"/>
                <a:ea typeface="+mn-ea"/>
                <a:cs typeface="Arial" panose="020B0604020202020204" pitchFamily="34" charset="0"/>
              </a:rPr>
              <a:t>ORR: 60%</a:t>
            </a:r>
          </a:p>
          <a:p>
            <a:pPr marL="342900" marR="0" lvl="1"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 calibri"/>
                <a:ea typeface="+mn-ea"/>
                <a:cs typeface="Arial" panose="020B0604020202020204" pitchFamily="34" charset="0"/>
              </a:rPr>
              <a:t>CRR: 50%</a:t>
            </a:r>
          </a:p>
        </p:txBody>
      </p:sp>
      <p:sp>
        <p:nvSpPr>
          <p:cNvPr id="33" name="Title 1">
            <a:extLst>
              <a:ext uri="{FF2B5EF4-FFF2-40B4-BE49-F238E27FC236}">
                <a16:creationId xmlns:a16="http://schemas.microsoft.com/office/drawing/2014/main" id="{2FD51365-2FBB-38BD-3A4D-242743DC33B9}"/>
              </a:ext>
            </a:extLst>
          </p:cNvPr>
          <p:cNvSpPr txBox="1">
            <a:spLocks/>
          </p:cNvSpPr>
          <p:nvPr/>
        </p:nvSpPr>
        <p:spPr>
          <a:xfrm>
            <a:off x="2919490" y="1576005"/>
            <a:ext cx="3421261" cy="215444"/>
          </a:xfrm>
          <a:prstGeom prst="rect">
            <a:avLst/>
          </a:prstGeom>
        </p:spPr>
        <p:txBody>
          <a:bodyPr wrap="square" lIns="0" tIns="0" rIns="0" bIns="0">
            <a:spAutoFit/>
          </a:bodyPr>
          <a:lstStyle>
            <a:lvl1pPr algn="l" defTabSz="914400" rtl="0" eaLnBrk="1" latinLnBrk="0" hangingPunct="1">
              <a:lnSpc>
                <a:spcPct val="95000"/>
              </a:lnSpc>
              <a:spcBef>
                <a:spcPct val="0"/>
              </a:spcBef>
              <a:buNone/>
              <a:defRPr sz="2800" b="1" kern="1200">
                <a:solidFill>
                  <a:srgbClr val="00A19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CDCDCF">
                    <a:lumMod val="50000"/>
                  </a:srgbClr>
                </a:solidFill>
                <a:effectLst/>
                <a:uLnTx/>
                <a:uFillTx/>
                <a:latin typeface=" calibri"/>
                <a:ea typeface="+mj-ea"/>
                <a:cs typeface="Arial" panose="020B0604020202020204" pitchFamily="34" charset="0"/>
              </a:rPr>
              <a:t>First full dose of epcoritamab</a:t>
            </a:r>
          </a:p>
        </p:txBody>
      </p:sp>
      <p:sp>
        <p:nvSpPr>
          <p:cNvPr id="34" name="TextBox 33">
            <a:extLst>
              <a:ext uri="{FF2B5EF4-FFF2-40B4-BE49-F238E27FC236}">
                <a16:creationId xmlns:a16="http://schemas.microsoft.com/office/drawing/2014/main" id="{7881AB50-D9F5-0793-FA3A-F0BA9DA07A99}"/>
              </a:ext>
            </a:extLst>
          </p:cNvPr>
          <p:cNvSpPr txBox="1"/>
          <p:nvPr/>
        </p:nvSpPr>
        <p:spPr>
          <a:xfrm>
            <a:off x="6181984" y="3158222"/>
            <a:ext cx="128016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 calibri"/>
                <a:ea typeface="+mn-ea"/>
                <a:cs typeface="Arial" panose="020B0604020202020204" pitchFamily="34" charset="0"/>
              </a:rPr>
              <a:t>CMR*</a:t>
            </a:r>
          </a:p>
        </p:txBody>
      </p:sp>
      <p:sp>
        <p:nvSpPr>
          <p:cNvPr id="35" name="TextBox 34">
            <a:extLst>
              <a:ext uri="{FF2B5EF4-FFF2-40B4-BE49-F238E27FC236}">
                <a16:creationId xmlns:a16="http://schemas.microsoft.com/office/drawing/2014/main" id="{FEC04F2A-7D88-EF63-8BCC-461BDBA5166F}"/>
              </a:ext>
            </a:extLst>
          </p:cNvPr>
          <p:cNvSpPr txBox="1"/>
          <p:nvPr/>
        </p:nvSpPr>
        <p:spPr>
          <a:xfrm>
            <a:off x="6187822" y="2203376"/>
            <a:ext cx="128016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 calibri"/>
                <a:ea typeface="+mn-ea"/>
                <a:cs typeface="Arial" panose="020B0604020202020204" pitchFamily="34" charset="0"/>
              </a:rPr>
              <a:t>PMR</a:t>
            </a:r>
          </a:p>
        </p:txBody>
      </p:sp>
      <p:sp>
        <p:nvSpPr>
          <p:cNvPr id="36" name="TextBox 35">
            <a:extLst>
              <a:ext uri="{FF2B5EF4-FFF2-40B4-BE49-F238E27FC236}">
                <a16:creationId xmlns:a16="http://schemas.microsoft.com/office/drawing/2014/main" id="{C450FA6A-F202-CC6D-73FA-99E66B6B2B8F}"/>
              </a:ext>
            </a:extLst>
          </p:cNvPr>
          <p:cNvSpPr txBox="1"/>
          <p:nvPr/>
        </p:nvSpPr>
        <p:spPr>
          <a:xfrm>
            <a:off x="6055987" y="2521658"/>
            <a:ext cx="128016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a:ln>
                  <a:noFill/>
                </a:ln>
                <a:solidFill>
                  <a:prstClr val="black"/>
                </a:solidFill>
                <a:effectLst/>
                <a:uLnTx/>
                <a:uFillTx/>
                <a:latin typeface=" calibri"/>
                <a:ea typeface="+mn-ea"/>
                <a:cs typeface="Arial" panose="020B0604020202020204" pitchFamily="34" charset="0"/>
              </a:rPr>
              <a:t>CMR</a:t>
            </a:r>
          </a:p>
        </p:txBody>
      </p:sp>
      <p:sp>
        <p:nvSpPr>
          <p:cNvPr id="37" name="TextBox 36">
            <a:extLst>
              <a:ext uri="{FF2B5EF4-FFF2-40B4-BE49-F238E27FC236}">
                <a16:creationId xmlns:a16="http://schemas.microsoft.com/office/drawing/2014/main" id="{BADC4C8E-CCD0-17AE-F20E-BF543D1A882D}"/>
              </a:ext>
            </a:extLst>
          </p:cNvPr>
          <p:cNvSpPr txBox="1"/>
          <p:nvPr/>
        </p:nvSpPr>
        <p:spPr>
          <a:xfrm>
            <a:off x="6053996" y="2839940"/>
            <a:ext cx="128016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a:ln>
                  <a:noFill/>
                </a:ln>
                <a:solidFill>
                  <a:prstClr val="black"/>
                </a:solidFill>
                <a:effectLst/>
                <a:uLnTx/>
                <a:uFillTx/>
                <a:latin typeface=" calibri"/>
                <a:ea typeface="+mn-ea"/>
                <a:cs typeface="Arial" panose="020B0604020202020204" pitchFamily="34" charset="0"/>
              </a:rPr>
              <a:t>CMR</a:t>
            </a:r>
          </a:p>
        </p:txBody>
      </p:sp>
      <p:sp>
        <p:nvSpPr>
          <p:cNvPr id="38" name="TextBox 37">
            <a:extLst>
              <a:ext uri="{FF2B5EF4-FFF2-40B4-BE49-F238E27FC236}">
                <a16:creationId xmlns:a16="http://schemas.microsoft.com/office/drawing/2014/main" id="{7C1FF4B6-8956-A33B-8F6F-3B8899298D81}"/>
              </a:ext>
            </a:extLst>
          </p:cNvPr>
          <p:cNvSpPr txBox="1"/>
          <p:nvPr/>
        </p:nvSpPr>
        <p:spPr>
          <a:xfrm>
            <a:off x="4802808" y="3794786"/>
            <a:ext cx="64008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a:ln>
                  <a:noFill/>
                </a:ln>
                <a:solidFill>
                  <a:prstClr val="black"/>
                </a:solidFill>
                <a:effectLst/>
                <a:uLnTx/>
                <a:uFillTx/>
                <a:latin typeface=" calibri"/>
                <a:ea typeface="+mn-ea"/>
                <a:cs typeface="Arial" panose="020B0604020202020204" pitchFamily="34" charset="0"/>
              </a:rPr>
              <a:t>SD</a:t>
            </a:r>
          </a:p>
        </p:txBody>
      </p:sp>
      <p:sp>
        <p:nvSpPr>
          <p:cNvPr id="39" name="TextBox 38">
            <a:extLst>
              <a:ext uri="{FF2B5EF4-FFF2-40B4-BE49-F238E27FC236}">
                <a16:creationId xmlns:a16="http://schemas.microsoft.com/office/drawing/2014/main" id="{BADD38DB-FF61-EF8A-3EDB-1CAC40FA3AA7}"/>
              </a:ext>
            </a:extLst>
          </p:cNvPr>
          <p:cNvSpPr txBox="1"/>
          <p:nvPr/>
        </p:nvSpPr>
        <p:spPr>
          <a:xfrm>
            <a:off x="4629505" y="4113068"/>
            <a:ext cx="64008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a:ln>
                  <a:noFill/>
                </a:ln>
                <a:solidFill>
                  <a:prstClr val="black"/>
                </a:solidFill>
                <a:effectLst/>
                <a:uLnTx/>
                <a:uFillTx/>
                <a:latin typeface=" calibri"/>
                <a:ea typeface="+mn-ea"/>
                <a:cs typeface="Arial" panose="020B0604020202020204" pitchFamily="34" charset="0"/>
              </a:rPr>
              <a:t>PD</a:t>
            </a:r>
          </a:p>
        </p:txBody>
      </p:sp>
      <p:sp>
        <p:nvSpPr>
          <p:cNvPr id="40" name="TextBox 39">
            <a:extLst>
              <a:ext uri="{FF2B5EF4-FFF2-40B4-BE49-F238E27FC236}">
                <a16:creationId xmlns:a16="http://schemas.microsoft.com/office/drawing/2014/main" id="{2F5E84D6-FB19-A409-B792-B6C4C0C7916B}"/>
              </a:ext>
            </a:extLst>
          </p:cNvPr>
          <p:cNvSpPr txBox="1"/>
          <p:nvPr/>
        </p:nvSpPr>
        <p:spPr>
          <a:xfrm>
            <a:off x="3754228" y="4431350"/>
            <a:ext cx="64008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a:ln>
                  <a:noFill/>
                </a:ln>
                <a:solidFill>
                  <a:prstClr val="black"/>
                </a:solidFill>
                <a:effectLst/>
                <a:uLnTx/>
                <a:uFillTx/>
                <a:latin typeface=" calibri"/>
                <a:ea typeface="+mn-ea"/>
                <a:cs typeface="Arial" panose="020B0604020202020204" pitchFamily="34" charset="0"/>
              </a:rPr>
              <a:t>PD</a:t>
            </a:r>
          </a:p>
        </p:txBody>
      </p:sp>
      <p:sp>
        <p:nvSpPr>
          <p:cNvPr id="41" name="TextBox 40">
            <a:extLst>
              <a:ext uri="{FF2B5EF4-FFF2-40B4-BE49-F238E27FC236}">
                <a16:creationId xmlns:a16="http://schemas.microsoft.com/office/drawing/2014/main" id="{EDFE5097-65ED-11D1-57CE-C9D89979E7D7}"/>
              </a:ext>
            </a:extLst>
          </p:cNvPr>
          <p:cNvSpPr txBox="1"/>
          <p:nvPr/>
        </p:nvSpPr>
        <p:spPr>
          <a:xfrm>
            <a:off x="3148175" y="4749633"/>
            <a:ext cx="64008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a:ln>
                  <a:noFill/>
                </a:ln>
                <a:solidFill>
                  <a:prstClr val="black"/>
                </a:solidFill>
                <a:effectLst/>
                <a:uLnTx/>
                <a:uFillTx/>
                <a:latin typeface=" calibri"/>
                <a:ea typeface="+mn-ea"/>
                <a:cs typeface="Arial" panose="020B0604020202020204" pitchFamily="34" charset="0"/>
              </a:rPr>
              <a:t>NE</a:t>
            </a:r>
          </a:p>
        </p:txBody>
      </p:sp>
      <p:sp>
        <p:nvSpPr>
          <p:cNvPr id="42" name="Title 1">
            <a:extLst>
              <a:ext uri="{FF2B5EF4-FFF2-40B4-BE49-F238E27FC236}">
                <a16:creationId xmlns:a16="http://schemas.microsoft.com/office/drawing/2014/main" id="{F9D399E2-C4A0-83C1-13AB-0B1E66EB999E}"/>
              </a:ext>
            </a:extLst>
          </p:cNvPr>
          <p:cNvSpPr txBox="1">
            <a:spLocks/>
          </p:cNvSpPr>
          <p:nvPr/>
        </p:nvSpPr>
        <p:spPr>
          <a:xfrm>
            <a:off x="9104574" y="1737845"/>
            <a:ext cx="2011946" cy="215444"/>
          </a:xfrm>
          <a:prstGeom prst="rect">
            <a:avLst/>
          </a:prstGeom>
        </p:spPr>
        <p:txBody>
          <a:bodyPr wrap="square" lIns="0" tIns="0" rIns="0" bIns="0">
            <a:spAutoFit/>
          </a:bodyPr>
          <a:lstStyle>
            <a:lvl1pPr algn="l" defTabSz="914400" rtl="0" eaLnBrk="1" latinLnBrk="0" hangingPunct="1">
              <a:lnSpc>
                <a:spcPct val="95000"/>
              </a:lnSpc>
              <a:spcBef>
                <a:spcPct val="0"/>
              </a:spcBef>
              <a:buNone/>
              <a:defRPr sz="2800" b="1" kern="1200">
                <a:solidFill>
                  <a:srgbClr val="00A19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 calibri"/>
                <a:ea typeface="+mj-ea"/>
                <a:cs typeface="Arial" panose="020B0604020202020204" pitchFamily="34" charset="0"/>
              </a:rPr>
              <a:t>Best overall response</a:t>
            </a:r>
          </a:p>
        </p:txBody>
      </p:sp>
      <p:sp>
        <p:nvSpPr>
          <p:cNvPr id="43" name="TextBox 42">
            <a:extLst>
              <a:ext uri="{FF2B5EF4-FFF2-40B4-BE49-F238E27FC236}">
                <a16:creationId xmlns:a16="http://schemas.microsoft.com/office/drawing/2014/main" id="{61537123-6801-2751-FE16-575FF518F858}"/>
              </a:ext>
            </a:extLst>
          </p:cNvPr>
          <p:cNvSpPr txBox="1"/>
          <p:nvPr/>
        </p:nvSpPr>
        <p:spPr>
          <a:xfrm>
            <a:off x="9073439" y="1885094"/>
            <a:ext cx="128016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 calibri"/>
                <a:ea typeface="+mn-ea"/>
                <a:cs typeface="Arial" panose="020B0604020202020204" pitchFamily="34" charset="0"/>
              </a:rPr>
              <a:t>CMR</a:t>
            </a:r>
          </a:p>
        </p:txBody>
      </p:sp>
      <p:sp>
        <p:nvSpPr>
          <p:cNvPr id="44" name="TextBox 43">
            <a:extLst>
              <a:ext uri="{FF2B5EF4-FFF2-40B4-BE49-F238E27FC236}">
                <a16:creationId xmlns:a16="http://schemas.microsoft.com/office/drawing/2014/main" id="{176350E2-0906-FEC2-5D82-F5B473C3F3DB}"/>
              </a:ext>
            </a:extLst>
          </p:cNvPr>
          <p:cNvSpPr txBox="1"/>
          <p:nvPr/>
        </p:nvSpPr>
        <p:spPr>
          <a:xfrm>
            <a:off x="4860106" y="3476504"/>
            <a:ext cx="128016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a:ln>
                  <a:noFill/>
                </a:ln>
                <a:solidFill>
                  <a:prstClr val="black"/>
                </a:solidFill>
                <a:effectLst/>
                <a:uLnTx/>
                <a:uFillTx/>
                <a:latin typeface=" calibri"/>
                <a:ea typeface="+mn-ea"/>
                <a:cs typeface="Arial" panose="020B0604020202020204" pitchFamily="34" charset="0"/>
              </a:rPr>
              <a:t>CMR</a:t>
            </a:r>
          </a:p>
        </p:txBody>
      </p:sp>
      <p:sp>
        <p:nvSpPr>
          <p:cNvPr id="45" name="Text Box 11">
            <a:extLst>
              <a:ext uri="{FF2B5EF4-FFF2-40B4-BE49-F238E27FC236}">
                <a16:creationId xmlns:a16="http://schemas.microsoft.com/office/drawing/2014/main" id="{D95C5D44-1548-6522-344B-BB6022F6079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Kater. ASH 2022. Abstr 850.</a:t>
            </a:r>
          </a:p>
        </p:txBody>
      </p:sp>
      <p:sp>
        <p:nvSpPr>
          <p:cNvPr id="46" name="Isosceles Triangle 45">
            <a:extLst>
              <a:ext uri="{FF2B5EF4-FFF2-40B4-BE49-F238E27FC236}">
                <a16:creationId xmlns:a16="http://schemas.microsoft.com/office/drawing/2014/main" id="{7AE11284-9FB7-9369-CAD5-0851E5D32BD9}"/>
              </a:ext>
            </a:extLst>
          </p:cNvPr>
          <p:cNvSpPr/>
          <p:nvPr/>
        </p:nvSpPr>
        <p:spPr bwMode="auto">
          <a:xfrm rot="5400000">
            <a:off x="8944730" y="1983499"/>
            <a:ext cx="159108" cy="118872"/>
          </a:xfrm>
          <a:prstGeom prst="triangle">
            <a:avLst/>
          </a:prstGeom>
          <a:solidFill>
            <a:schemeClr val="bg2">
              <a:lumMod val="20000"/>
              <a:lumOff val="80000"/>
            </a:schemeClr>
          </a:solidFill>
          <a:ln w="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Isosceles Triangle 47">
            <a:extLst>
              <a:ext uri="{FF2B5EF4-FFF2-40B4-BE49-F238E27FC236}">
                <a16:creationId xmlns:a16="http://schemas.microsoft.com/office/drawing/2014/main" id="{E7BFF729-D59F-891F-4E30-119F50BB6B59}"/>
              </a:ext>
            </a:extLst>
          </p:cNvPr>
          <p:cNvSpPr/>
          <p:nvPr/>
        </p:nvSpPr>
        <p:spPr bwMode="auto">
          <a:xfrm rot="5400000">
            <a:off x="6068087" y="2287283"/>
            <a:ext cx="159108" cy="118872"/>
          </a:xfrm>
          <a:prstGeom prst="triangle">
            <a:avLst/>
          </a:prstGeom>
          <a:solidFill>
            <a:schemeClr val="bg2">
              <a:lumMod val="20000"/>
              <a:lumOff val="80000"/>
            </a:schemeClr>
          </a:solidFill>
          <a:ln w="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Isosceles Triangle 48">
            <a:extLst>
              <a:ext uri="{FF2B5EF4-FFF2-40B4-BE49-F238E27FC236}">
                <a16:creationId xmlns:a16="http://schemas.microsoft.com/office/drawing/2014/main" id="{54C158A6-DC58-C757-DC97-621BC00C512D}"/>
              </a:ext>
            </a:extLst>
          </p:cNvPr>
          <p:cNvSpPr/>
          <p:nvPr/>
        </p:nvSpPr>
        <p:spPr bwMode="auto">
          <a:xfrm rot="5400000">
            <a:off x="5934737" y="2611133"/>
            <a:ext cx="159108" cy="118872"/>
          </a:xfrm>
          <a:prstGeom prst="triangle">
            <a:avLst/>
          </a:prstGeom>
          <a:solidFill>
            <a:schemeClr val="bg2">
              <a:lumMod val="20000"/>
              <a:lumOff val="80000"/>
            </a:schemeClr>
          </a:solidFill>
          <a:ln w="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Isosceles Triangle 50">
            <a:extLst>
              <a:ext uri="{FF2B5EF4-FFF2-40B4-BE49-F238E27FC236}">
                <a16:creationId xmlns:a16="http://schemas.microsoft.com/office/drawing/2014/main" id="{62183797-0C55-0C48-6777-0D69004E5295}"/>
              </a:ext>
            </a:extLst>
          </p:cNvPr>
          <p:cNvSpPr/>
          <p:nvPr/>
        </p:nvSpPr>
        <p:spPr bwMode="auto">
          <a:xfrm rot="5400000">
            <a:off x="5934737" y="2915933"/>
            <a:ext cx="159108" cy="118872"/>
          </a:xfrm>
          <a:prstGeom prst="triangle">
            <a:avLst/>
          </a:prstGeom>
          <a:solidFill>
            <a:schemeClr val="bg2">
              <a:lumMod val="20000"/>
              <a:lumOff val="80000"/>
            </a:schemeClr>
          </a:solidFill>
          <a:ln w="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Isosceles Triangle 51">
            <a:extLst>
              <a:ext uri="{FF2B5EF4-FFF2-40B4-BE49-F238E27FC236}">
                <a16:creationId xmlns:a16="http://schemas.microsoft.com/office/drawing/2014/main" id="{2321E5AB-EEBB-33DD-7CCB-4AAB34C5EA2B}"/>
              </a:ext>
            </a:extLst>
          </p:cNvPr>
          <p:cNvSpPr/>
          <p:nvPr/>
        </p:nvSpPr>
        <p:spPr bwMode="auto">
          <a:xfrm rot="5400000">
            <a:off x="5477537" y="3239783"/>
            <a:ext cx="159108" cy="118872"/>
          </a:xfrm>
          <a:prstGeom prst="triangle">
            <a:avLst/>
          </a:prstGeom>
          <a:solidFill>
            <a:schemeClr val="bg2">
              <a:lumMod val="20000"/>
              <a:lumOff val="80000"/>
            </a:schemeClr>
          </a:solidFill>
          <a:ln w="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Isosceles Triangle 52">
            <a:extLst>
              <a:ext uri="{FF2B5EF4-FFF2-40B4-BE49-F238E27FC236}">
                <a16:creationId xmlns:a16="http://schemas.microsoft.com/office/drawing/2014/main" id="{12A0815D-6EA2-C2B6-3344-8BAE9AA18A69}"/>
              </a:ext>
            </a:extLst>
          </p:cNvPr>
          <p:cNvSpPr/>
          <p:nvPr/>
        </p:nvSpPr>
        <p:spPr bwMode="auto">
          <a:xfrm rot="5400000">
            <a:off x="8163587" y="4649483"/>
            <a:ext cx="159108" cy="118872"/>
          </a:xfrm>
          <a:prstGeom prst="triangle">
            <a:avLst/>
          </a:prstGeom>
          <a:solidFill>
            <a:schemeClr val="bg2">
              <a:lumMod val="20000"/>
              <a:lumOff val="80000"/>
            </a:schemeClr>
          </a:solidFill>
          <a:ln w="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03752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chemeClr val="accent3"/>
                </a:solidFill>
                <a:hlinkClick r:id="rId3">
                  <a:extLst>
                    <a:ext uri="{A12FA001-AC4F-418D-AE19-62706E023703}">
                      <ahyp:hlinkClr xmlns:ahyp="http://schemas.microsoft.com/office/drawing/2018/hyperlinkcolor" val="tx"/>
                    </a:ext>
                  </a:extLst>
                </a:hlinkClick>
              </a:rPr>
              <a:t>clinicaloptions.com</a:t>
            </a:r>
            <a:endParaRPr lang="en-US" sz="2400" b="1" dirty="0">
              <a:solidFill>
                <a:schemeClr val="accent3"/>
              </a:solidFill>
            </a:endParaRPr>
          </a:p>
          <a:p>
            <a:pPr marL="0" indent="0">
              <a:buNone/>
            </a:pPr>
            <a:r>
              <a:rPr lang="en-US" sz="2400" b="1" u="sng" dirty="0">
                <a:solidFill>
                  <a:schemeClr val="accent3"/>
                </a:solidFill>
                <a:hlinkClick r:id="rId4"/>
              </a:rPr>
              <a:t>clinicaloptions.com/</a:t>
            </a:r>
            <a:r>
              <a:rPr lang="en-US" sz="2400" b="1" u="sng" dirty="0" err="1">
                <a:solidFill>
                  <a:schemeClr val="accent3"/>
                </a:solidFill>
                <a:hlinkClick r:id="rId4"/>
              </a:rPr>
              <a:t>CLLtool</a:t>
            </a:r>
            <a:endParaRPr lang="en-US" sz="2400" b="1" u="sng" dirty="0">
              <a:solidFill>
                <a:schemeClr val="accent3"/>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CLL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Additional CME-certified text module </a:t>
            </a:r>
            <a:r>
              <a:rPr lang="en-US" sz="2200" b="0" dirty="0"/>
              <a:t>including expert discussion of first-line therapy for CLL</a:t>
            </a:r>
          </a:p>
          <a:p>
            <a:pPr eaLnBrk="1" hangingPunct="1">
              <a:buClr>
                <a:schemeClr val="accent6"/>
              </a:buClr>
              <a:defRPr/>
            </a:pPr>
            <a:r>
              <a:rPr lang="en-US" sz="2200" dirty="0">
                <a:solidFill>
                  <a:schemeClr val="accent3"/>
                </a:solidFill>
              </a:rPr>
              <a:t>Online CLL treatment decision support tool </a:t>
            </a:r>
            <a:r>
              <a:rPr lang="en-US" sz="2200" b="0" dirty="0"/>
              <a:t>providing expert recommendations for your cases</a:t>
            </a:r>
          </a:p>
          <a:p>
            <a:pPr eaLnBrk="1" hangingPunct="1">
              <a:buClr>
                <a:schemeClr val="accent6"/>
              </a:buClr>
              <a:defRPr/>
            </a:pPr>
            <a:r>
              <a:rPr lang="en-US" sz="2200" dirty="0">
                <a:solidFill>
                  <a:schemeClr val="accent3"/>
                </a:solidFill>
              </a:rPr>
              <a:t>Expert-authored commentaries </a:t>
            </a:r>
            <a:r>
              <a:rPr lang="en-US" sz="2200" b="0" dirty="0"/>
              <a:t>examining key topics in CLL management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 name="ARTICULATE_PROJECT_OPEN" val="0"/>
  <p:tag name="ARTICULATE_SLIDE_COUNT" val="5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
    <a:dk1>
      <a:srgbClr val="000000"/>
    </a:dk1>
    <a:lt1>
      <a:srgbClr val="FFFFFF"/>
    </a:lt1>
    <a:dk2>
      <a:srgbClr val="FACCDA"/>
    </a:dk2>
    <a:lt2>
      <a:srgbClr val="7BD1EB"/>
    </a:lt2>
    <a:accent1>
      <a:srgbClr val="E86E24"/>
    </a:accent1>
    <a:accent2>
      <a:srgbClr val="8A6399"/>
    </a:accent2>
    <a:accent3>
      <a:srgbClr val="90BF44"/>
    </a:accent3>
    <a:accent4>
      <a:srgbClr val="E8C33A"/>
    </a:accent4>
    <a:accent5>
      <a:srgbClr val="14A0D2"/>
    </a:accent5>
    <a:accent6>
      <a:srgbClr val="E23C46"/>
    </a:accent6>
    <a:hlink>
      <a:srgbClr val="AD8F33"/>
    </a:hlink>
    <a:folHlink>
      <a:srgbClr val="0000FF"/>
    </a:folHlink>
  </a:clrScheme>
  <a:fontScheme name="Genmab 201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c0189a81-d14e-4514-9116-25fc0f6aa95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9E003AF3C87C4F9AA57053437F2AFB" ma:contentTypeVersion="11" ma:contentTypeDescription="Create a new document." ma:contentTypeScope="" ma:versionID="8c7c9898e13dabd2b9aea8644713d6ad">
  <xsd:schema xmlns:xsd="http://www.w3.org/2001/XMLSchema" xmlns:xs="http://www.w3.org/2001/XMLSchema" xmlns:p="http://schemas.microsoft.com/office/2006/metadata/properties" xmlns:ns2="c0189a81-d14e-4514-9116-25fc0f6aa959" xmlns:ns3="22fd6914-46d4-4c7e-bbad-46e82841b69d" targetNamespace="http://schemas.microsoft.com/office/2006/metadata/properties" ma:root="true" ma:fieldsID="2f4f9f312466b89ca92ea34d6aa68a51" ns2:_="" ns3:_="">
    <xsd:import namespace="c0189a81-d14e-4514-9116-25fc0f6aa95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89a81-d14e-4514-9116-25fc0f6aa9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c0189a81-d14e-4514-9116-25fc0f6aa959"/>
    <ds:schemaRef ds:uri="http://purl.org/dc/terms/"/>
    <ds:schemaRef ds:uri="http://schemas.openxmlformats.org/package/2006/metadata/core-properties"/>
    <ds:schemaRef ds:uri="http://purl.org/dc/elements/1.1/"/>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22fd6914-46d4-4c7e-bbad-46e82841b69d"/>
    <ds:schemaRef ds:uri="http://purl.org/dc/dcmitype/"/>
  </ds:schemaRefs>
</ds:datastoreItem>
</file>

<file path=customXml/itemProps3.xml><?xml version="1.0" encoding="utf-8"?>
<ds:datastoreItem xmlns:ds="http://schemas.openxmlformats.org/officeDocument/2006/customXml" ds:itemID="{BFB80898-0926-4F09-B891-78A7783C8B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189a81-d14e-4514-9116-25fc0f6aa95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5283</TotalTime>
  <Words>6580</Words>
  <Application>Microsoft Office PowerPoint</Application>
  <PresentationFormat>Widescreen</PresentationFormat>
  <Paragraphs>1981</Paragraphs>
  <Slides>34</Slides>
  <Notes>31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 calibri</vt:lpstr>
      <vt:lpstr>Arial</vt:lpstr>
      <vt:lpstr>Calibri</vt:lpstr>
      <vt:lpstr>Calibri (body)</vt:lpstr>
      <vt:lpstr>OTNEJMQuadraat</vt:lpstr>
      <vt:lpstr>PT Serif</vt:lpstr>
      <vt:lpstr>Roboto</vt:lpstr>
      <vt:lpstr>Times</vt:lpstr>
      <vt:lpstr>Times New Roman</vt:lpstr>
      <vt:lpstr>Wingdings</vt:lpstr>
      <vt:lpstr>2022_CCO_Template</vt:lpstr>
      <vt:lpstr>Individualizing CLL Therapy: Second-Line Treatment and Beyond</vt:lpstr>
      <vt:lpstr>About These Slides</vt:lpstr>
      <vt:lpstr>Faculty</vt:lpstr>
      <vt:lpstr>Faculty Disclosures</vt:lpstr>
      <vt:lpstr>PowerPoint Presentation</vt:lpstr>
      <vt:lpstr>Expert’s Algorithm: Therapy for Relapsed/Refractory CLL/SLL</vt:lpstr>
      <vt:lpstr>ELEVATE-RR: Ibrutinib vs Acalabrutinib in Patients With High-Risk Relapsed/Refractory CLL </vt:lpstr>
      <vt:lpstr>ELEVATE-RR: Cumulative Incidence of Any-Grade AEs of Special Interest</vt:lpstr>
      <vt:lpstr>ALPINE: Zanubrutinib vs Ibrutinib for R/R CLL/SLL</vt:lpstr>
      <vt:lpstr>ALPINE: Efficacy</vt:lpstr>
      <vt:lpstr>ALPINE: Cumulative Incidence of Any-Grade Atrial Fibrillation/Flutter and Hypertension</vt:lpstr>
      <vt:lpstr>MURANO: Venetoclax + Rituximab vs BR in Previously Treated CLL/SLL</vt:lpstr>
      <vt:lpstr>MURANO: Efficacy</vt:lpstr>
      <vt:lpstr>BRUIN: Pirtobrutinib (Noncovalent BTKi) for Previously Treated CLL/SLL</vt:lpstr>
      <vt:lpstr>FDA Approval of Pirtobrutinib for CLL/SLL</vt:lpstr>
      <vt:lpstr>TRANSCEND-CLL 004 Phase I/II Trial of Lisocabtagene Maraleucel in R/R CLL/SLL</vt:lpstr>
      <vt:lpstr>PowerPoint Presentation</vt:lpstr>
      <vt:lpstr>Overcoming Resistance to Covalent BTK Inhibitors; Role of Noncovalent BTK Inhibitors</vt:lpstr>
      <vt:lpstr>Outcomes With Covalent BTK Inhibitors</vt:lpstr>
      <vt:lpstr>FDA Approved Covalent and Noncovalent  BTK Inhibitors</vt:lpstr>
      <vt:lpstr>Acquired Resistance to Covalent BTK Inhibitors Is Generally Driven by Mutations in BTK at C481 Site1</vt:lpstr>
      <vt:lpstr>Covalent and Noncovalent BTK Inhibitors</vt:lpstr>
      <vt:lpstr>BRUIN (CLL/SLL): Response</vt:lpstr>
      <vt:lpstr>BRUIN: Efficacy of Pirtobrutinib Regardless of  Prior Exposure to BTKi and/or Other Therapy</vt:lpstr>
      <vt:lpstr>Select Ongoing Phase III Studies of Noncovalent BTKi in CLL/SLL</vt:lpstr>
      <vt:lpstr>Resistance to Noncovalent BTK Inhibitors</vt:lpstr>
      <vt:lpstr>Certain BTK Mutations Also Appear to Confer Resistance to Noncovalent BTK Inhibitors</vt:lpstr>
      <vt:lpstr>PowerPoint Presentation</vt:lpstr>
      <vt:lpstr>BTK Degraders</vt:lpstr>
      <vt:lpstr>FDA Approved and Novel, Investigational  BCL2 Inhibitors in CLL/SLL</vt:lpstr>
      <vt:lpstr>Sonrotoclax + Zanubrutinib in Untreated CLL/SLL</vt:lpstr>
      <vt:lpstr>Bispecific Antibodies: Engaging T-Cells and Malignant B-Cells</vt:lpstr>
      <vt:lpstr>EPCORE CLL-1 RS Cohort: Phase I/II of Epcoritamab</vt:lpstr>
      <vt:lpstr>Go Online for More CCO  Coverage of CLL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Individualizing CLL Therapy: Second-Line Treatment and Beyond</dc:title>
  <dc:creator>Preferred User</dc:creator>
  <cp:lastModifiedBy>Valerie Wenzel</cp:lastModifiedBy>
  <cp:revision>66</cp:revision>
  <cp:lastPrinted>2016-09-26T20:21:49Z</cp:lastPrinted>
  <dcterms:created xsi:type="dcterms:W3CDTF">2005-05-27T15:08:01Z</dcterms:created>
  <dcterms:modified xsi:type="dcterms:W3CDTF">2024-09-12T19:36:21Z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0x010100419E003AF3C87C4F9AA57053437F2AFB</vt:lpwstr>
  </property>
  <property fmtid="{D5CDD505-2E9C-101B-9397-08002B2CF9AE}" pid="9" name="MediaServiceImageTags">
    <vt:lpwstr/>
  </property>
  <property fmtid="{D5CDD505-2E9C-101B-9397-08002B2CF9AE}" pid="10" name="ArticulateGUID">
    <vt:lpwstr>A6D70468-FB78-40DE-97E2-2CFCE7E81D13</vt:lpwstr>
  </property>
  <property fmtid="{D5CDD505-2E9C-101B-9397-08002B2CF9AE}" pid="11" name="ArticulatePath">
    <vt:lpwstr>7286_Slideset_1_Abramson_NCCN edits</vt:lpwstr>
  </property>
</Properties>
</file>