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 id="2147484668" r:id="rId6"/>
  </p:sldMasterIdLst>
  <p:notesMasterIdLst>
    <p:notesMasterId r:id="rId29"/>
  </p:notesMasterIdLst>
  <p:handoutMasterIdLst>
    <p:handoutMasterId r:id="rId30"/>
  </p:handoutMasterIdLst>
  <p:sldIdLst>
    <p:sldId id="260" r:id="rId7"/>
    <p:sldId id="308" r:id="rId8"/>
    <p:sldId id="263" r:id="rId9"/>
    <p:sldId id="549" r:id="rId10"/>
    <p:sldId id="264" r:id="rId11"/>
    <p:sldId id="321" r:id="rId12"/>
    <p:sldId id="2147473801" r:id="rId13"/>
    <p:sldId id="262" r:id="rId14"/>
    <p:sldId id="2147473848" r:id="rId15"/>
    <p:sldId id="2147473849" r:id="rId16"/>
    <p:sldId id="613" r:id="rId17"/>
    <p:sldId id="258" r:id="rId18"/>
    <p:sldId id="296" r:id="rId19"/>
    <p:sldId id="259" r:id="rId20"/>
    <p:sldId id="2147483647" r:id="rId21"/>
    <p:sldId id="256" r:id="rId22"/>
    <p:sldId id="261" r:id="rId23"/>
    <p:sldId id="2147483582" r:id="rId24"/>
    <p:sldId id="2071592117" r:id="rId25"/>
    <p:sldId id="257" r:id="rId26"/>
    <p:sldId id="2147473788" r:id="rId27"/>
    <p:sldId id="318" r:id="rId28"/>
  </p:sldIdLst>
  <p:sldSz cx="12192000" cy="6858000"/>
  <p:notesSz cx="7315200" cy="9601200"/>
  <p:custDataLst>
    <p:tags r:id="rId3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Dussadee Royal" initials="DR" lastIdx="3" clrIdx="16">
    <p:extLst>
      <p:ext uri="{19B8F6BF-5375-455C-9EA6-DF929625EA0E}">
        <p15:presenceInfo xmlns:p15="http://schemas.microsoft.com/office/powerpoint/2012/main" userId="S::droyal@clinicaloptions.com::51beead8-6fa0-4b98-aeba-37044af35e17" providerId="AD"/>
      </p:ext>
    </p:extLst>
  </p:cmAuthor>
  <p:cmAuthor id="18" name="Kristen Rosenthal" initials="KR" lastIdx="2" clrIdx="17">
    <p:extLst>
      <p:ext uri="{19B8F6BF-5375-455C-9EA6-DF929625EA0E}">
        <p15:presenceInfo xmlns:p15="http://schemas.microsoft.com/office/powerpoint/2012/main" userId="S::krosenthal@clinicaloptions.com::67a58a6d-22ff-4b03-8f01-10ea3f44af52" providerId="AD"/>
      </p:ext>
    </p:extLst>
  </p:cmAuthor>
  <p:cmAuthor id="19" name="Zachary Schwartz" initials="ZS" lastIdx="6" clrIdx="18">
    <p:extLst>
      <p:ext uri="{19B8F6BF-5375-455C-9EA6-DF929625EA0E}">
        <p15:presenceInfo xmlns:p15="http://schemas.microsoft.com/office/powerpoint/2012/main" userId="S::zschwartz@clinicaloptions.com::64648e91-b212-4092-bee8-eff2e880b6f9" providerId="AD"/>
      </p:ext>
    </p:extLst>
  </p:cmAuthor>
  <p:cmAuthor id="20" name="Timothy Quill" initials="TQ" lastIdx="14" clrIdx="19">
    <p:extLst>
      <p:ext uri="{19B8F6BF-5375-455C-9EA6-DF929625EA0E}">
        <p15:presenceInfo xmlns:p15="http://schemas.microsoft.com/office/powerpoint/2012/main" userId="S::tquill@clinicaloptions.com::b1dc6efb-2995-45e7-a306-57a2c67aa886" providerId="AD"/>
      </p:ext>
    </p:extLst>
  </p:cmAuthor>
  <p:cmAuthor id="21" name="Kristen Morrow" initials="KM" lastIdx="21" clrIdx="20">
    <p:extLst>
      <p:ext uri="{19B8F6BF-5375-455C-9EA6-DF929625EA0E}">
        <p15:presenceInfo xmlns:p15="http://schemas.microsoft.com/office/powerpoint/2012/main" userId="41d2ac2a3a2c2d93" providerId="Windows Live"/>
      </p:ext>
    </p:extLst>
  </p:cmAuthor>
  <p:cmAuthor id="22" name="Marie Becker" initials="MB" lastIdx="8" clrIdx="21">
    <p:extLst>
      <p:ext uri="{19B8F6BF-5375-455C-9EA6-DF929625EA0E}">
        <p15:presenceInfo xmlns:p15="http://schemas.microsoft.com/office/powerpoint/2012/main" userId="d65aa0e91a5f4f86" providerId="Windows Live"/>
      </p:ext>
    </p:extLst>
  </p:cmAuthor>
  <p:cmAuthor id="23" name="Andrea Boecler" initials="AB" lastIdx="4" clrIdx="22">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0A1C48-0616-4000-B7AC-D51BC13DAD33}" v="1" dt="2025-07-08T21:18:56.70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83" autoAdjust="0"/>
    <p:restoredTop sz="81250" autoAdjust="0"/>
  </p:normalViewPr>
  <p:slideViewPr>
    <p:cSldViewPr snapToGrid="0">
      <p:cViewPr varScale="1">
        <p:scale>
          <a:sx n="63" d="100"/>
          <a:sy n="63" d="100"/>
        </p:scale>
        <p:origin x="412" y="56"/>
      </p:cViewPr>
      <p:guideLst>
        <p:guide pos="312"/>
        <p:guide orient="horz" pos="2160"/>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handoutMaster" Target="handoutMasters/handoutMaster1.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Sheet1!$B$1</c:f>
              <c:strCache>
                <c:ptCount val="1"/>
                <c:pt idx="0">
                  <c:v>FLT3-ITD+</c:v>
                </c:pt>
              </c:strCache>
            </c:strRef>
          </c:tx>
          <c:spPr>
            <a:solidFill>
              <a:srgbClr val="015873"/>
            </a:solidFill>
          </c:spPr>
          <c:invertIfNegative val="0"/>
          <c:dPt>
            <c:idx val="2"/>
            <c:invertIfNegative val="0"/>
            <c:bubble3D val="0"/>
            <c:extLst>
              <c:ext xmlns:c16="http://schemas.microsoft.com/office/drawing/2014/chart" uri="{C3380CC4-5D6E-409C-BE32-E72D297353CC}">
                <c16:uniqueId val="{00000000-2026-4827-86E5-E3B7CD19D8C7}"/>
              </c:ext>
            </c:extLst>
          </c:dPt>
          <c:dLbls>
            <c:spPr>
              <a:noFill/>
              <a:ln>
                <a:noFill/>
              </a:ln>
              <a:effectLst/>
            </c:spPr>
            <c:txPr>
              <a:bodyPr wrap="square" lIns="38100" tIns="19050" rIns="38100" bIns="19050" anchor="ctr">
                <a:spAutoFit/>
              </a:bodyPr>
              <a:lstStyle/>
              <a:p>
                <a:pPr>
                  <a:defRPr sz="1600">
                    <a:latin typeface="+mn-lt"/>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Relapse Risk</c:v>
                </c:pt>
                <c:pt idx="1">
                  <c:v>NRM</c:v>
                </c:pt>
                <c:pt idx="2">
                  <c:v>DFS</c:v>
                </c:pt>
                <c:pt idx="3">
                  <c:v>OS</c:v>
                </c:pt>
              </c:strCache>
            </c:strRef>
          </c:cat>
          <c:val>
            <c:numRef>
              <c:f>Sheet1!$B$2:$B$5</c:f>
              <c:numCache>
                <c:formatCode>General</c:formatCode>
                <c:ptCount val="4"/>
                <c:pt idx="0">
                  <c:v>63</c:v>
                </c:pt>
                <c:pt idx="1">
                  <c:v>4</c:v>
                </c:pt>
                <c:pt idx="2">
                  <c:v>32</c:v>
                </c:pt>
                <c:pt idx="3">
                  <c:v>38</c:v>
                </c:pt>
              </c:numCache>
            </c:numRef>
          </c:val>
          <c:extLst>
            <c:ext xmlns:c16="http://schemas.microsoft.com/office/drawing/2014/chart" uri="{C3380CC4-5D6E-409C-BE32-E72D297353CC}">
              <c16:uniqueId val="{00000001-2026-4827-86E5-E3B7CD19D8C7}"/>
            </c:ext>
          </c:extLst>
        </c:ser>
        <c:ser>
          <c:idx val="1"/>
          <c:order val="1"/>
          <c:tx>
            <c:strRef>
              <c:f>Sheet1!$C$1</c:f>
              <c:strCache>
                <c:ptCount val="1"/>
                <c:pt idx="0">
                  <c:v>FLT3-ITD−</c:v>
                </c:pt>
              </c:strCache>
            </c:strRef>
          </c:tx>
          <c:spPr>
            <a:solidFill>
              <a:srgbClr val="E1471D"/>
            </a:solidFill>
          </c:spPr>
          <c:invertIfNegative val="0"/>
          <c:dLbls>
            <c:spPr>
              <a:noFill/>
              <a:ln>
                <a:noFill/>
              </a:ln>
              <a:effectLst/>
            </c:spPr>
            <c:txPr>
              <a:bodyPr wrap="square" lIns="38100" tIns="19050" rIns="38100" bIns="19050" anchor="ctr">
                <a:spAutoFit/>
              </a:bodyPr>
              <a:lstStyle/>
              <a:p>
                <a:pPr>
                  <a:defRPr sz="16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Relapse Risk</c:v>
                </c:pt>
                <c:pt idx="1">
                  <c:v>NRM</c:v>
                </c:pt>
                <c:pt idx="2">
                  <c:v>DFS</c:v>
                </c:pt>
                <c:pt idx="3">
                  <c:v>OS</c:v>
                </c:pt>
              </c:strCache>
            </c:strRef>
          </c:cat>
          <c:val>
            <c:numRef>
              <c:f>Sheet1!$C$2:$C$5</c:f>
              <c:numCache>
                <c:formatCode>General</c:formatCode>
                <c:ptCount val="4"/>
                <c:pt idx="0">
                  <c:v>37</c:v>
                </c:pt>
                <c:pt idx="1">
                  <c:v>21</c:v>
                </c:pt>
                <c:pt idx="2">
                  <c:v>41</c:v>
                </c:pt>
                <c:pt idx="3">
                  <c:v>48</c:v>
                </c:pt>
              </c:numCache>
            </c:numRef>
          </c:val>
          <c:extLst>
            <c:ext xmlns:c16="http://schemas.microsoft.com/office/drawing/2014/chart" uri="{C3380CC4-5D6E-409C-BE32-E72D297353CC}">
              <c16:uniqueId val="{00000002-2026-4827-86E5-E3B7CD19D8C7}"/>
            </c:ext>
          </c:extLst>
        </c:ser>
        <c:dLbls>
          <c:showLegendKey val="0"/>
          <c:showVal val="0"/>
          <c:showCatName val="0"/>
          <c:showSerName val="0"/>
          <c:showPercent val="0"/>
          <c:showBubbleSize val="0"/>
        </c:dLbls>
        <c:gapWidth val="75"/>
        <c:axId val="-1176198848"/>
        <c:axId val="-1176196800"/>
      </c:barChart>
      <c:catAx>
        <c:axId val="-1176198848"/>
        <c:scaling>
          <c:orientation val="minMax"/>
        </c:scaling>
        <c:delete val="0"/>
        <c:axPos val="b"/>
        <c:numFmt formatCode="General" sourceLinked="0"/>
        <c:majorTickMark val="out"/>
        <c:minorTickMark val="none"/>
        <c:tickLblPos val="nextTo"/>
        <c:spPr>
          <a:ln w="28575">
            <a:solidFill>
              <a:srgbClr val="000000"/>
            </a:solidFill>
          </a:ln>
        </c:spPr>
        <c:txPr>
          <a:bodyPr/>
          <a:lstStyle/>
          <a:p>
            <a:pPr>
              <a:defRPr sz="1400" b="1"/>
            </a:pPr>
            <a:endParaRPr lang="en-US"/>
          </a:p>
        </c:txPr>
        <c:crossAx val="-1176196800"/>
        <c:crosses val="autoZero"/>
        <c:auto val="1"/>
        <c:lblAlgn val="ctr"/>
        <c:lblOffset val="100"/>
        <c:noMultiLvlLbl val="0"/>
      </c:catAx>
      <c:valAx>
        <c:axId val="-1176196800"/>
        <c:scaling>
          <c:orientation val="minMax"/>
          <c:max val="100"/>
        </c:scaling>
        <c:delete val="0"/>
        <c:axPos val="l"/>
        <c:numFmt formatCode="General" sourceLinked="1"/>
        <c:majorTickMark val="out"/>
        <c:minorTickMark val="none"/>
        <c:tickLblPos val="nextTo"/>
        <c:spPr>
          <a:ln w="28575">
            <a:solidFill>
              <a:srgbClr val="000000"/>
            </a:solidFill>
          </a:ln>
        </c:spPr>
        <c:txPr>
          <a:bodyPr/>
          <a:lstStyle/>
          <a:p>
            <a:pPr>
              <a:defRPr sz="1400">
                <a:solidFill>
                  <a:schemeClr val="tx1"/>
                </a:solidFill>
                <a:latin typeface="+mn-lt"/>
              </a:defRPr>
            </a:pPr>
            <a:endParaRPr lang="en-US"/>
          </a:p>
        </c:txPr>
        <c:crossAx val="-1176198848"/>
        <c:crosses val="autoZero"/>
        <c:crossBetween val="between"/>
        <c:majorUnit val="20"/>
      </c:valAx>
    </c:plotArea>
    <c:legend>
      <c:legendPos val="t"/>
      <c:layout>
        <c:manualLayout>
          <c:xMode val="edge"/>
          <c:yMode val="edge"/>
          <c:x val="0.45014579633319401"/>
          <c:y val="0.118819820391478"/>
          <c:w val="0.52210336114702105"/>
          <c:h val="0.14851857040842001"/>
        </c:manualLayout>
      </c:layout>
      <c:overlay val="0"/>
      <c:txPr>
        <a:bodyPr/>
        <a:lstStyle/>
        <a:p>
          <a:pPr>
            <a:defRPr sz="1600"/>
          </a:pPr>
          <a:endParaRPr lang="en-US"/>
        </a:p>
      </c:txPr>
    </c:legend>
    <c:plotVisOnly val="1"/>
    <c:dispBlanksAs val="gap"/>
    <c:showDLblsOverMax val="0"/>
  </c:chart>
  <c:txPr>
    <a:bodyPr/>
    <a:lstStyle/>
    <a:p>
      <a:pPr>
        <a:defRPr sz="1800">
          <a:solidFill>
            <a:srgbClr val="000000"/>
          </a:solidFill>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402136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07AF94-17CE-4DC2-AA99-F95AC16D0F6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6236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2140801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799592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FF0E914-DA6F-41F6-940A-11D53628DBB7}"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57650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974304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B9748-A418-FC57-AF6C-5D7263DCF0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A2E7B4-B5EF-4FA6-DD84-A70A823306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B4B03A-E56B-C07A-6C83-F9B8BCB69373}"/>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a:extLst>
              <a:ext uri="{FF2B5EF4-FFF2-40B4-BE49-F238E27FC236}">
                <a16:creationId xmlns:a16="http://schemas.microsoft.com/office/drawing/2014/main" id="{B5837636-98CC-9444-EC8F-FC96C4A5E433}"/>
              </a:ext>
            </a:extLst>
          </p:cNvPr>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3543391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C98E039-33ED-4805-825D-1DB45873F0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9299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eaLnBrk="0" hangingPunct="0">
              <a:defRPr sz="1000" b="1">
                <a:solidFill>
                  <a:schemeClr val="tx1"/>
                </a:solidFill>
                <a:latin typeface="Arial" pitchFamily="34" charset="0"/>
              </a:defRPr>
            </a:lvl1pPr>
            <a:lvl2pPr marL="749468" indent="-288256" eaLnBrk="0" hangingPunct="0">
              <a:defRPr sz="1000" b="1">
                <a:solidFill>
                  <a:schemeClr val="tx1"/>
                </a:solidFill>
                <a:latin typeface="Arial" pitchFamily="34" charset="0"/>
              </a:defRPr>
            </a:lvl2pPr>
            <a:lvl3pPr marL="1153028" indent="-230606" eaLnBrk="0" hangingPunct="0">
              <a:defRPr sz="1000" b="1">
                <a:solidFill>
                  <a:schemeClr val="tx1"/>
                </a:solidFill>
                <a:latin typeface="Arial" pitchFamily="34" charset="0"/>
              </a:defRPr>
            </a:lvl3pPr>
            <a:lvl4pPr marL="1614240" indent="-230606" eaLnBrk="0" hangingPunct="0">
              <a:defRPr sz="1000" b="1">
                <a:solidFill>
                  <a:schemeClr val="tx1"/>
                </a:solidFill>
                <a:latin typeface="Arial" pitchFamily="34" charset="0"/>
              </a:defRPr>
            </a:lvl4pPr>
            <a:lvl5pPr marL="2075449" indent="-230606" eaLnBrk="0" hangingPunct="0">
              <a:defRPr sz="1000" b="1">
                <a:solidFill>
                  <a:schemeClr val="tx1"/>
                </a:solidFill>
                <a:latin typeface="Arial" pitchFamily="34" charset="0"/>
              </a:defRPr>
            </a:lvl5pPr>
            <a:lvl6pPr marL="2536660" indent="-230606" algn="ctr" eaLnBrk="0" fontAlgn="base" hangingPunct="0">
              <a:spcBef>
                <a:spcPct val="50000"/>
              </a:spcBef>
              <a:spcAft>
                <a:spcPct val="0"/>
              </a:spcAft>
              <a:defRPr sz="1000" b="1">
                <a:solidFill>
                  <a:schemeClr val="tx1"/>
                </a:solidFill>
                <a:latin typeface="Arial" pitchFamily="34" charset="0"/>
              </a:defRPr>
            </a:lvl6pPr>
            <a:lvl7pPr marL="2997873" indent="-230606" algn="ctr" eaLnBrk="0" fontAlgn="base" hangingPunct="0">
              <a:spcBef>
                <a:spcPct val="50000"/>
              </a:spcBef>
              <a:spcAft>
                <a:spcPct val="0"/>
              </a:spcAft>
              <a:defRPr sz="1000" b="1">
                <a:solidFill>
                  <a:schemeClr val="tx1"/>
                </a:solidFill>
                <a:latin typeface="Arial" pitchFamily="34" charset="0"/>
              </a:defRPr>
            </a:lvl7pPr>
            <a:lvl8pPr marL="3459081" indent="-230606" algn="ctr" eaLnBrk="0" fontAlgn="base" hangingPunct="0">
              <a:spcBef>
                <a:spcPct val="50000"/>
              </a:spcBef>
              <a:spcAft>
                <a:spcPct val="0"/>
              </a:spcAft>
              <a:defRPr sz="1000" b="1">
                <a:solidFill>
                  <a:schemeClr val="tx1"/>
                </a:solidFill>
                <a:latin typeface="Arial" pitchFamily="34" charset="0"/>
              </a:defRPr>
            </a:lvl8pPr>
            <a:lvl9pPr marL="3920297" indent="-230606" algn="ctr" eaLnBrk="0" fontAlgn="base" hangingPunct="0">
              <a:spcBef>
                <a:spcPct val="50000"/>
              </a:spcBef>
              <a:spcAft>
                <a:spcPct val="0"/>
              </a:spcAft>
              <a:defRPr sz="1000" b="1">
                <a:solidFill>
                  <a:schemeClr val="tx1"/>
                </a:solidFill>
                <a:latin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9EED42E-298F-4E3F-9E4B-70A24805D686}" type="slidenum">
              <a:rPr kumimoji="0" lang="de-DE"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de-DE"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p:spPr>
        <p:txBody>
          <a:bodyPr/>
          <a:lstStyle/>
          <a:p>
            <a:pPr marL="271311" marR="0" lvl="0" indent="-271311" algn="l" defTabSz="914400" rtl="0" eaLnBrk="1" fontAlgn="auto" latinLnBrk="0" hangingPunct="1">
              <a:lnSpc>
                <a:spcPct val="100000"/>
              </a:lnSpc>
              <a:spcBef>
                <a:spcPct val="0"/>
              </a:spcBef>
              <a:spcAft>
                <a:spcPts val="1200"/>
              </a:spcAft>
              <a:buClrTx/>
              <a:buSzTx/>
              <a:buFontTx/>
              <a:buNone/>
              <a:tabLst/>
              <a:defRPr/>
            </a:pPr>
            <a:endParaRPr lang="de-DE" sz="1000" dirty="0">
              <a:solidFill>
                <a:schemeClr val="bg1">
                  <a:lumMod val="65000"/>
                </a:schemeClr>
              </a:solidFill>
            </a:endParaRPr>
          </a:p>
        </p:txBody>
      </p:sp>
    </p:spTree>
    <p:extLst>
      <p:ext uri="{BB962C8B-B14F-4D97-AF65-F5344CB8AC3E}">
        <p14:creationId xmlns:p14="http://schemas.microsoft.com/office/powerpoint/2010/main" val="2909034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641883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484771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a:p>
        </p:txBody>
      </p:sp>
    </p:spTree>
    <p:extLst>
      <p:ext uri="{BB962C8B-B14F-4D97-AF65-F5344CB8AC3E}">
        <p14:creationId xmlns:p14="http://schemas.microsoft.com/office/powerpoint/2010/main" val="1235520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887413" y="1666875"/>
            <a:ext cx="4886325" cy="2749550"/>
          </a:xfrm>
        </p:spPr>
      </p:sp>
      <p:sp>
        <p:nvSpPr>
          <p:cNvPr id="3" name="Notizenplatzhalter 2"/>
          <p:cNvSpPr>
            <a:spLocks noGrp="1"/>
          </p:cNvSpPr>
          <p:nvPr>
            <p:ph type="body" idx="1"/>
          </p:nvPr>
        </p:nvSpPr>
        <p:spPr>
          <a:xfrm>
            <a:off x="887413" y="4584112"/>
            <a:ext cx="4886325" cy="3936742"/>
          </a:xfrm>
        </p:spPr>
        <p:txBody>
          <a:bodyPr/>
          <a:lstStyle/>
          <a:p>
            <a:pPr>
              <a:spcBef>
                <a:spcPts val="0"/>
              </a:spcBef>
              <a:spcAft>
                <a:spcPts val="300"/>
              </a:spcAft>
            </a:pPr>
            <a:endParaRPr lang="de-DE" sz="1100" i="1" dirty="0">
              <a:latin typeface="Calibri" panose="020F0502020204030204" pitchFamily="34" charset="0"/>
              <a:ea typeface="Times New Roman" panose="02020603050405020304" pitchFamily="18" charset="0"/>
              <a:cs typeface="Calibri" panose="020F0502020204030204" pitchFamily="34" charset="0"/>
            </a:endParaRPr>
          </a:p>
        </p:txBody>
      </p:sp>
      <p:sp>
        <p:nvSpPr>
          <p:cNvPr id="4" name="Foliennummernplatzhalt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3766F0C-01B6-47FF-B284-798F893E0376}" type="slidenum">
              <a:rPr kumimoji="0" lang="de-DE" altLang="de-DE" sz="13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de-DE" altLang="de-DE" sz="1300" b="0" i="0" u="none" strike="noStrike" kern="1200" cap="none" spc="0" normalizeH="0" baseline="0" noProof="0" dirty="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551436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p:sp>
      <p:sp>
        <p:nvSpPr>
          <p:cNvPr id="153603" name="Notes Placeholder 2"/>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0" dirty="0">
              <a:latin typeface="Times New Roman" pitchFamily="18" charset="0"/>
            </a:endParaRPr>
          </a:p>
        </p:txBody>
      </p:sp>
    </p:spTree>
    <p:extLst>
      <p:ext uri="{BB962C8B-B14F-4D97-AF65-F5344CB8AC3E}">
        <p14:creationId xmlns:p14="http://schemas.microsoft.com/office/powerpoint/2010/main" val="1118018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22</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906212662"/>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8471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97912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0846120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64718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038998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3423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62260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494187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289731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86912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919039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592383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650445"/>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 id="2147484680" r:id="rId12"/>
    <p:sldLayoutId id="2147484681"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1163301" cy="2057400"/>
          </a:xfrm>
        </p:spPr>
        <p:txBody>
          <a:bodyPr>
            <a:normAutofit/>
          </a:bodyPr>
          <a:lstStyle/>
          <a:p>
            <a:r>
              <a:rPr lang="en-US" altLang="en-US" sz="4000" dirty="0"/>
              <a:t>A Call to Action to Overcome Obstacles in </a:t>
            </a:r>
            <a:br>
              <a:rPr lang="en-US" altLang="en-US" sz="4000" dirty="0"/>
            </a:br>
            <a:r>
              <a:rPr lang="en-US" altLang="en-US" sz="4000" dirty="0"/>
              <a:t>the Optimal Testing and Treatment of </a:t>
            </a:r>
            <a:br>
              <a:rPr lang="en-US" altLang="en-US" sz="4000" dirty="0"/>
            </a:br>
            <a:r>
              <a:rPr lang="en-US" altLang="en-US" sz="4000" i="1" dirty="0"/>
              <a:t>FLT3</a:t>
            </a:r>
            <a:r>
              <a:rPr lang="en-US" altLang="en-US" sz="4000" dirty="0"/>
              <a:t>-Mutated AML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5871" y="6376785"/>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Daiichi Sankyo, Inc.</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ED5BB-5825-9413-5757-712449B92D62}"/>
              </a:ext>
            </a:extLst>
          </p:cNvPr>
          <p:cNvSpPr>
            <a:spLocks noGrp="1"/>
          </p:cNvSpPr>
          <p:nvPr>
            <p:ph type="title"/>
          </p:nvPr>
        </p:nvSpPr>
        <p:spPr/>
        <p:txBody>
          <a:bodyPr/>
          <a:lstStyle/>
          <a:p>
            <a:r>
              <a:rPr lang="en-US" dirty="0"/>
              <a:t>Faculty</a:t>
            </a:r>
          </a:p>
        </p:txBody>
      </p:sp>
      <p:sp>
        <p:nvSpPr>
          <p:cNvPr id="4" name="Content Placeholder 3">
            <a:extLst>
              <a:ext uri="{FF2B5EF4-FFF2-40B4-BE49-F238E27FC236}">
                <a16:creationId xmlns:a16="http://schemas.microsoft.com/office/drawing/2014/main" id="{7E09C504-0C4B-49B8-0616-EFFEB2567A6F}"/>
              </a:ext>
            </a:extLst>
          </p:cNvPr>
          <p:cNvSpPr>
            <a:spLocks noGrp="1"/>
          </p:cNvSpPr>
          <p:nvPr>
            <p:ph sz="half" idx="1"/>
          </p:nvPr>
        </p:nvSpPr>
        <p:spPr/>
        <p:txBody>
          <a:body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Harry P. Erba, MD, PhD</a:t>
            </a:r>
            <a:br>
              <a:rPr kumimoji="0" lang="en-US" alt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Professor of Medicine</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Director, Leukemia Program</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Division of Hematologic Malignancies and Cellular Therapy</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Duke University School of Medicine</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Durham, North Carolina</a:t>
            </a:r>
            <a:endParaRPr lang="en-US" dirty="0"/>
          </a:p>
        </p:txBody>
      </p:sp>
      <p:sp>
        <p:nvSpPr>
          <p:cNvPr id="5" name="Content Placeholder 4">
            <a:extLst>
              <a:ext uri="{FF2B5EF4-FFF2-40B4-BE49-F238E27FC236}">
                <a16:creationId xmlns:a16="http://schemas.microsoft.com/office/drawing/2014/main" id="{9750DB28-1DFF-18AA-825D-F1495A8ED479}"/>
              </a:ext>
            </a:extLst>
          </p:cNvPr>
          <p:cNvSpPr>
            <a:spLocks noGrp="1"/>
          </p:cNvSpPr>
          <p:nvPr>
            <p:ph sz="half" idx="2"/>
          </p:nvPr>
        </p:nvSpPr>
        <p:spPr/>
        <p:txBody>
          <a:body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de-DE" alt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Mark J. Levis, MD, PhD</a:t>
            </a:r>
            <a:br>
              <a:rPr kumimoji="0" lang="en-US" alt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Professor of Oncology</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Director, Adult Leukemia Service</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Sidney Kimmel Comprehensive Cancer Center</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Johns Hopkins University</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Baltimore, Maryland</a:t>
            </a:r>
            <a:endParaRPr lang="en-US" dirty="0"/>
          </a:p>
        </p:txBody>
      </p:sp>
    </p:spTree>
    <p:extLst>
      <p:ext uri="{BB962C8B-B14F-4D97-AF65-F5344CB8AC3E}">
        <p14:creationId xmlns:p14="http://schemas.microsoft.com/office/powerpoint/2010/main" val="3043232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Autofit/>
          </a:bodyPr>
          <a:lstStyle/>
          <a:p>
            <a:pPr marL="0" indent="0">
              <a:buClr>
                <a:schemeClr val="accent6"/>
              </a:buClr>
              <a:buNone/>
              <a:defRPr/>
            </a:pPr>
            <a:r>
              <a:rPr lang="en-US" dirty="0">
                <a:latin typeface="Calibri"/>
                <a:cs typeface="Calibri"/>
              </a:rPr>
              <a:t>The </a:t>
            </a:r>
            <a:r>
              <a:rPr lang="en-US" b="1" i="1" dirty="0">
                <a:latin typeface="Calibri"/>
                <a:cs typeface="Calibri"/>
              </a:rPr>
              <a:t>faculty</a:t>
            </a:r>
            <a:r>
              <a:rPr lang="en-US" dirty="0">
                <a:latin typeface="Calibri"/>
                <a:cs typeface="Calibri"/>
              </a:rPr>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b="1" dirty="0">
                <a:solidFill>
                  <a:srgbClr val="E1471D"/>
                </a:solidFill>
                <a:latin typeface="Calibri"/>
                <a:cs typeface="Calibri"/>
              </a:rPr>
              <a:t>Harry P. Erba, MD, PhD, </a:t>
            </a:r>
            <a:r>
              <a:rPr lang="en-US" i="1" dirty="0"/>
              <a:t>consultant/advisor/speaker:</a:t>
            </a:r>
            <a:r>
              <a:rPr lang="en-US" dirty="0"/>
              <a:t> AbbVie, Bristol Myers Squibb, Daiichi Sankyo, </a:t>
            </a:r>
            <a:r>
              <a:rPr lang="en-US" dirty="0" err="1"/>
              <a:t>Glycomimetics</a:t>
            </a:r>
            <a:r>
              <a:rPr lang="en-US" dirty="0"/>
              <a:t>, Incyte, Jazz, Kura Oncology, Pfizer, Servier, </a:t>
            </a:r>
            <a:r>
              <a:rPr lang="en-US" dirty="0" err="1"/>
              <a:t>Stemline</a:t>
            </a:r>
            <a:r>
              <a:rPr lang="en-US" dirty="0"/>
              <a:t>, Sumitomo Pharma, </a:t>
            </a:r>
            <a:r>
              <a:rPr lang="en-US" dirty="0" err="1"/>
              <a:t>Syndax</a:t>
            </a:r>
            <a:r>
              <a:rPr lang="en-US" dirty="0"/>
              <a:t>; </a:t>
            </a:r>
            <a:r>
              <a:rPr lang="en-US" i="1" dirty="0"/>
              <a:t>researcher</a:t>
            </a:r>
            <a:r>
              <a:rPr lang="en-US" dirty="0"/>
              <a:t> (paid to institution): Aptos, </a:t>
            </a:r>
            <a:r>
              <a:rPr lang="en-US" dirty="0" err="1"/>
              <a:t>MacroGenics</a:t>
            </a:r>
            <a:r>
              <a:rPr lang="en-US" dirty="0">
                <a:latin typeface="Calibri"/>
                <a:cs typeface="Calibri"/>
              </a:rPr>
              <a:t>.</a:t>
            </a:r>
          </a:p>
          <a:p>
            <a:pPr marL="0" indent="0">
              <a:buClr>
                <a:srgbClr val="000000"/>
              </a:buClr>
              <a:buNone/>
              <a:defRPr/>
            </a:pPr>
            <a:r>
              <a:rPr lang="de-DE" sz="2800" b="1" dirty="0">
                <a:solidFill>
                  <a:srgbClr val="E1471D"/>
                </a:solidFill>
                <a:latin typeface="Calibri"/>
                <a:cs typeface="Calibri"/>
              </a:rPr>
              <a:t>Mark J. Levis, MD, PhD</a:t>
            </a:r>
            <a:r>
              <a:rPr lang="en-US" b="1" dirty="0">
                <a:solidFill>
                  <a:srgbClr val="E1471D"/>
                </a:solidFill>
                <a:latin typeface="Calibri"/>
                <a:cs typeface="Calibri"/>
              </a:rPr>
              <a:t>,</a:t>
            </a:r>
            <a:r>
              <a:rPr lang="en-US" sz="2800" b="1" dirty="0">
                <a:solidFill>
                  <a:srgbClr val="E1471D"/>
                </a:solidFill>
                <a:latin typeface="Calibri"/>
                <a:cs typeface="Calibri"/>
              </a:rPr>
              <a:t> </a:t>
            </a:r>
            <a:r>
              <a:rPr lang="en-US" sz="2800" i="1" dirty="0">
                <a:latin typeface="Calibri"/>
                <a:cs typeface="Calibri"/>
              </a:rPr>
              <a:t>consultant/advisor/speaker: </a:t>
            </a:r>
            <a:r>
              <a:rPr lang="en-US" dirty="0"/>
              <a:t>Astellas, Daiichi Sankyo; </a:t>
            </a:r>
            <a:r>
              <a:rPr lang="en-US" i="1" dirty="0"/>
              <a:t>independent contractor:</a:t>
            </a:r>
            <a:r>
              <a:rPr lang="en-US" dirty="0"/>
              <a:t> Novartis</a:t>
            </a:r>
            <a:r>
              <a:rPr lang="en-US" sz="2800" b="0" i="0" dirty="0">
                <a:solidFill>
                  <a:srgbClr val="181818"/>
                </a:solidFill>
                <a:effectLst/>
                <a:latin typeface="-apple-system"/>
              </a:rPr>
              <a:t>.</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9B240-B706-1F65-DE97-A028A59106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2BDD6B-2671-8108-6906-C65DF33631EE}"/>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317C15C0-A757-BA9D-A0EC-9EA2B7562E15}"/>
              </a:ext>
            </a:extLst>
          </p:cNvPr>
          <p:cNvSpPr>
            <a:spLocks noGrp="1"/>
          </p:cNvSpPr>
          <p:nvPr>
            <p:ph idx="1"/>
          </p:nvPr>
        </p:nvSpPr>
        <p:spPr/>
        <p:txBody>
          <a:bodyPr/>
          <a:lstStyle/>
          <a:p>
            <a:r>
              <a:rPr lang="en-US" dirty="0"/>
              <a:t>Understand the significance of FLT3 mutations in AML and its association with disease progression and prognosis</a:t>
            </a:r>
          </a:p>
          <a:p>
            <a:endParaRPr lang="en-US" dirty="0"/>
          </a:p>
          <a:p>
            <a:r>
              <a:rPr lang="en-US" dirty="0"/>
              <a:t>Explain the significance of molecular profiling in guiding treatment decisions for patients with FLT3-mutated AML, emphasizing the impact of genetic alterations on therapy selection and patient outcomes</a:t>
            </a:r>
          </a:p>
        </p:txBody>
      </p:sp>
    </p:spTree>
    <p:extLst>
      <p:ext uri="{BB962C8B-B14F-4D97-AF65-F5344CB8AC3E}">
        <p14:creationId xmlns:p14="http://schemas.microsoft.com/office/powerpoint/2010/main" val="7245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title"/>
          </p:nvPr>
        </p:nvSpPr>
        <p:spPr/>
        <p:txBody>
          <a:bodyPr>
            <a:normAutofit/>
          </a:bodyPr>
          <a:lstStyle/>
          <a:p>
            <a:r>
              <a:rPr lang="en-US" altLang="en-US" sz="4000" dirty="0"/>
              <a:t>Deciphering FLT3 in AML: Biological Underpinnings, Expression Patterns, and Molecular Profiling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i="1" dirty="0"/>
              <a:t>FLT3</a:t>
            </a:r>
            <a:r>
              <a:rPr lang="en-US" altLang="en-US" dirty="0"/>
              <a:t> Is the Most Commonly Mutated Gene in AML</a:t>
            </a:r>
          </a:p>
        </p:txBody>
      </p:sp>
      <p:sp>
        <p:nvSpPr>
          <p:cNvPr id="5" name="Text Box 11">
            <a:extLst>
              <a:ext uri="{FF2B5EF4-FFF2-40B4-BE49-F238E27FC236}">
                <a16:creationId xmlns:a16="http://schemas.microsoft.com/office/drawing/2014/main" id="{C557D32F-8E22-63D8-F779-994FD9E93154}"/>
              </a:ext>
            </a:extLst>
          </p:cNvPr>
          <p:cNvSpPr txBox="1">
            <a:spLocks noChangeArrowheads="1"/>
          </p:cNvSpPr>
          <p:nvPr/>
        </p:nvSpPr>
        <p:spPr bwMode="auto">
          <a:xfrm>
            <a:off x="406466" y="636301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Papaemmanuil. NEJM. 2016;374:2209. </a:t>
            </a:r>
          </a:p>
        </p:txBody>
      </p:sp>
      <p:sp>
        <p:nvSpPr>
          <p:cNvPr id="2" name="TextBox 1">
            <a:extLst>
              <a:ext uri="{FF2B5EF4-FFF2-40B4-BE49-F238E27FC236}">
                <a16:creationId xmlns:a16="http://schemas.microsoft.com/office/drawing/2014/main" id="{739B954D-B234-BDF5-BF38-BEA7073D7728}"/>
              </a:ext>
            </a:extLst>
          </p:cNvPr>
          <p:cNvSpPr txBox="1"/>
          <p:nvPr/>
        </p:nvSpPr>
        <p:spPr bwMode="auto">
          <a:xfrm>
            <a:off x="2992301" y="1280940"/>
            <a:ext cx="6207397" cy="697966"/>
          </a:xfrm>
          <a:prstGeom prst="rect">
            <a:avLst/>
          </a:prstGeom>
          <a:solidFill>
            <a:schemeClr val="tx1"/>
          </a:solidFill>
          <a:ln>
            <a:noFill/>
          </a:ln>
        </p:spPr>
        <p:txBody>
          <a:bodyPr wrap="square" rtlCol="0">
            <a:no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Driver Events in New AML Diagnoses (N = 1540)</a:t>
            </a:r>
          </a:p>
        </p:txBody>
      </p:sp>
      <p:sp>
        <p:nvSpPr>
          <p:cNvPr id="4" name="TextBox 3">
            <a:extLst>
              <a:ext uri="{FF2B5EF4-FFF2-40B4-BE49-F238E27FC236}">
                <a16:creationId xmlns:a16="http://schemas.microsoft.com/office/drawing/2014/main" id="{FC63B6F6-369B-36C0-F8BF-48ADD89BC8F2}"/>
              </a:ext>
            </a:extLst>
          </p:cNvPr>
          <p:cNvSpPr txBox="1"/>
          <p:nvPr/>
        </p:nvSpPr>
        <p:spPr bwMode="auto">
          <a:xfrm rot="16200000">
            <a:off x="-1394594" y="3502429"/>
            <a:ext cx="44359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of Unique Patients With Driver Mutation</a:t>
            </a:r>
          </a:p>
        </p:txBody>
      </p:sp>
      <p:grpSp>
        <p:nvGrpSpPr>
          <p:cNvPr id="17" name="Group 16">
            <a:extLst>
              <a:ext uri="{FF2B5EF4-FFF2-40B4-BE49-F238E27FC236}">
                <a16:creationId xmlns:a16="http://schemas.microsoft.com/office/drawing/2014/main" id="{FE810B9E-0DD7-167A-9720-64B7E5057082}"/>
              </a:ext>
            </a:extLst>
          </p:cNvPr>
          <p:cNvGrpSpPr/>
          <p:nvPr/>
        </p:nvGrpSpPr>
        <p:grpSpPr>
          <a:xfrm>
            <a:off x="1353165" y="1885226"/>
            <a:ext cx="74863" cy="3810965"/>
            <a:chOff x="1212449" y="1885226"/>
            <a:chExt cx="215579" cy="3810965"/>
          </a:xfrm>
        </p:grpSpPr>
        <p:cxnSp>
          <p:nvCxnSpPr>
            <p:cNvPr id="11" name="Straight Connector 10">
              <a:extLst>
                <a:ext uri="{FF2B5EF4-FFF2-40B4-BE49-F238E27FC236}">
                  <a16:creationId xmlns:a16="http://schemas.microsoft.com/office/drawing/2014/main" id="{CAB2C29D-F0FE-25E9-A345-3BC26FCC8D29}"/>
                </a:ext>
              </a:extLst>
            </p:cNvPr>
            <p:cNvCxnSpPr/>
            <p:nvPr/>
          </p:nvCxnSpPr>
          <p:spPr bwMode="auto">
            <a:xfrm>
              <a:off x="1212449" y="1885226"/>
              <a:ext cx="215579"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6A87D1F-4378-93E7-AB4B-2BC091244AD1}"/>
                </a:ext>
              </a:extLst>
            </p:cNvPr>
            <p:cNvCxnSpPr/>
            <p:nvPr/>
          </p:nvCxnSpPr>
          <p:spPr bwMode="auto">
            <a:xfrm>
              <a:off x="1212449" y="2647419"/>
              <a:ext cx="21557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F62A080-CAE3-DA69-E5D5-6B874AB65087}"/>
                </a:ext>
              </a:extLst>
            </p:cNvPr>
            <p:cNvCxnSpPr/>
            <p:nvPr/>
          </p:nvCxnSpPr>
          <p:spPr bwMode="auto">
            <a:xfrm>
              <a:off x="1212449" y="3409612"/>
              <a:ext cx="21557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9294067-F629-9874-E972-DE7BBB456036}"/>
                </a:ext>
              </a:extLst>
            </p:cNvPr>
            <p:cNvCxnSpPr/>
            <p:nvPr/>
          </p:nvCxnSpPr>
          <p:spPr bwMode="auto">
            <a:xfrm>
              <a:off x="1212449" y="4171805"/>
              <a:ext cx="21557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4808D35-06AC-DFAD-0A30-6CD6EA3919B1}"/>
                </a:ext>
              </a:extLst>
            </p:cNvPr>
            <p:cNvCxnSpPr/>
            <p:nvPr/>
          </p:nvCxnSpPr>
          <p:spPr bwMode="auto">
            <a:xfrm>
              <a:off x="1212449" y="4933998"/>
              <a:ext cx="21557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ABE3147-FC37-92F5-E285-330D3A6F38D9}"/>
                </a:ext>
              </a:extLst>
            </p:cNvPr>
            <p:cNvCxnSpPr/>
            <p:nvPr/>
          </p:nvCxnSpPr>
          <p:spPr bwMode="auto">
            <a:xfrm>
              <a:off x="1212449" y="5696191"/>
              <a:ext cx="215579" cy="0"/>
            </a:xfrm>
            <a:prstGeom prst="line">
              <a:avLst/>
            </a:prstGeom>
            <a:noFill/>
            <a:ln w="28575" cap="flat" cmpd="sng" algn="ctr">
              <a:solidFill>
                <a:schemeClr val="bg1"/>
              </a:solidFill>
              <a:prstDash val="solid"/>
              <a:round/>
              <a:headEnd type="none" w="med" len="med"/>
              <a:tailEnd type="none" w="med" len="med"/>
            </a:ln>
            <a:effectLst/>
          </p:spPr>
        </p:cxnSp>
      </p:grpSp>
      <p:sp>
        <p:nvSpPr>
          <p:cNvPr id="18" name="TextBox 17">
            <a:extLst>
              <a:ext uri="{FF2B5EF4-FFF2-40B4-BE49-F238E27FC236}">
                <a16:creationId xmlns:a16="http://schemas.microsoft.com/office/drawing/2014/main" id="{5C696368-69A5-D7A2-C6F7-1FBD020C710D}"/>
              </a:ext>
            </a:extLst>
          </p:cNvPr>
          <p:cNvSpPr txBox="1"/>
          <p:nvPr/>
        </p:nvSpPr>
        <p:spPr bwMode="auto">
          <a:xfrm>
            <a:off x="927487" y="1707753"/>
            <a:ext cx="505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500</a:t>
            </a:r>
          </a:p>
        </p:txBody>
      </p:sp>
      <p:sp>
        <p:nvSpPr>
          <p:cNvPr id="19" name="TextBox 18">
            <a:extLst>
              <a:ext uri="{FF2B5EF4-FFF2-40B4-BE49-F238E27FC236}">
                <a16:creationId xmlns:a16="http://schemas.microsoft.com/office/drawing/2014/main" id="{4FCAAB16-D4D9-983E-5EFD-EAB0F2030453}"/>
              </a:ext>
            </a:extLst>
          </p:cNvPr>
          <p:cNvSpPr txBox="1"/>
          <p:nvPr/>
        </p:nvSpPr>
        <p:spPr bwMode="auto">
          <a:xfrm>
            <a:off x="927487" y="2461847"/>
            <a:ext cx="505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400</a:t>
            </a:r>
          </a:p>
        </p:txBody>
      </p:sp>
      <p:sp>
        <p:nvSpPr>
          <p:cNvPr id="20" name="TextBox 19">
            <a:extLst>
              <a:ext uri="{FF2B5EF4-FFF2-40B4-BE49-F238E27FC236}">
                <a16:creationId xmlns:a16="http://schemas.microsoft.com/office/drawing/2014/main" id="{783A76F0-2DE6-71EC-E2BE-309DE55F4075}"/>
              </a:ext>
            </a:extLst>
          </p:cNvPr>
          <p:cNvSpPr txBox="1"/>
          <p:nvPr/>
        </p:nvSpPr>
        <p:spPr bwMode="auto">
          <a:xfrm>
            <a:off x="927487" y="3229027"/>
            <a:ext cx="505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a:t>
            </a:r>
          </a:p>
        </p:txBody>
      </p:sp>
      <p:sp>
        <p:nvSpPr>
          <p:cNvPr id="21" name="TextBox 20">
            <a:extLst>
              <a:ext uri="{FF2B5EF4-FFF2-40B4-BE49-F238E27FC236}">
                <a16:creationId xmlns:a16="http://schemas.microsoft.com/office/drawing/2014/main" id="{3F65BEFE-9C68-77F6-3028-532B00B3ED5E}"/>
              </a:ext>
            </a:extLst>
          </p:cNvPr>
          <p:cNvSpPr txBox="1"/>
          <p:nvPr/>
        </p:nvSpPr>
        <p:spPr bwMode="auto">
          <a:xfrm>
            <a:off x="927487" y="3989663"/>
            <a:ext cx="505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a:t>
            </a:r>
          </a:p>
        </p:txBody>
      </p:sp>
      <p:sp>
        <p:nvSpPr>
          <p:cNvPr id="22" name="TextBox 21">
            <a:extLst>
              <a:ext uri="{FF2B5EF4-FFF2-40B4-BE49-F238E27FC236}">
                <a16:creationId xmlns:a16="http://schemas.microsoft.com/office/drawing/2014/main" id="{53E92FE1-F4B8-CAE2-D79B-A8F857FBE18C}"/>
              </a:ext>
            </a:extLst>
          </p:cNvPr>
          <p:cNvSpPr txBox="1"/>
          <p:nvPr/>
        </p:nvSpPr>
        <p:spPr bwMode="auto">
          <a:xfrm>
            <a:off x="927487" y="4756843"/>
            <a:ext cx="505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3" name="TextBox 22">
            <a:extLst>
              <a:ext uri="{FF2B5EF4-FFF2-40B4-BE49-F238E27FC236}">
                <a16:creationId xmlns:a16="http://schemas.microsoft.com/office/drawing/2014/main" id="{E6A2C3BE-A581-7C5B-3B97-674BD1600286}"/>
              </a:ext>
            </a:extLst>
          </p:cNvPr>
          <p:cNvSpPr txBox="1"/>
          <p:nvPr/>
        </p:nvSpPr>
        <p:spPr bwMode="auto">
          <a:xfrm>
            <a:off x="1146680" y="5524023"/>
            <a:ext cx="2568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nvGrpSpPr>
          <p:cNvPr id="9475" name="Group 9474">
            <a:extLst>
              <a:ext uri="{FF2B5EF4-FFF2-40B4-BE49-F238E27FC236}">
                <a16:creationId xmlns:a16="http://schemas.microsoft.com/office/drawing/2014/main" id="{6D70AF3D-8C8C-F065-B0C0-323F1FFE9E56}"/>
              </a:ext>
            </a:extLst>
          </p:cNvPr>
          <p:cNvGrpSpPr/>
          <p:nvPr/>
        </p:nvGrpSpPr>
        <p:grpSpPr>
          <a:xfrm>
            <a:off x="1440626" y="1827582"/>
            <a:ext cx="172161" cy="3865086"/>
            <a:chOff x="1440626" y="1827582"/>
            <a:chExt cx="172161" cy="3865086"/>
          </a:xfrm>
        </p:grpSpPr>
        <p:sp>
          <p:nvSpPr>
            <p:cNvPr id="24" name="Rectangle 23">
              <a:extLst>
                <a:ext uri="{FF2B5EF4-FFF2-40B4-BE49-F238E27FC236}">
                  <a16:creationId xmlns:a16="http://schemas.microsoft.com/office/drawing/2014/main" id="{6BE80539-3E6B-FDCD-C4E9-D90C5F0FA76A}"/>
                </a:ext>
              </a:extLst>
            </p:cNvPr>
            <p:cNvSpPr/>
            <p:nvPr/>
          </p:nvSpPr>
          <p:spPr bwMode="auto">
            <a:xfrm>
              <a:off x="1440626" y="5410065"/>
              <a:ext cx="172161" cy="28260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 name="Rectangle 24">
              <a:extLst>
                <a:ext uri="{FF2B5EF4-FFF2-40B4-BE49-F238E27FC236}">
                  <a16:creationId xmlns:a16="http://schemas.microsoft.com/office/drawing/2014/main" id="{D37BB637-FF35-5D13-F92C-DB2B5DB136FF}"/>
                </a:ext>
              </a:extLst>
            </p:cNvPr>
            <p:cNvSpPr/>
            <p:nvPr/>
          </p:nvSpPr>
          <p:spPr bwMode="auto">
            <a:xfrm>
              <a:off x="1440626" y="4740912"/>
              <a:ext cx="172161" cy="66915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Rectangle 25">
              <a:extLst>
                <a:ext uri="{FF2B5EF4-FFF2-40B4-BE49-F238E27FC236}">
                  <a16:creationId xmlns:a16="http://schemas.microsoft.com/office/drawing/2014/main" id="{781A80F0-6A71-B09B-8564-53E4195D69FC}"/>
                </a:ext>
              </a:extLst>
            </p:cNvPr>
            <p:cNvSpPr/>
            <p:nvPr/>
          </p:nvSpPr>
          <p:spPr bwMode="auto">
            <a:xfrm>
              <a:off x="1440626" y="3094423"/>
              <a:ext cx="172161" cy="164486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 name="Rectangle 26">
              <a:extLst>
                <a:ext uri="{FF2B5EF4-FFF2-40B4-BE49-F238E27FC236}">
                  <a16:creationId xmlns:a16="http://schemas.microsoft.com/office/drawing/2014/main" id="{6E55CF58-6555-582C-7C82-18BA0436E794}"/>
                </a:ext>
              </a:extLst>
            </p:cNvPr>
            <p:cNvSpPr/>
            <p:nvPr/>
          </p:nvSpPr>
          <p:spPr bwMode="auto">
            <a:xfrm>
              <a:off x="1440626" y="2093943"/>
              <a:ext cx="172161" cy="100007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 name="Rectangle 27">
              <a:extLst>
                <a:ext uri="{FF2B5EF4-FFF2-40B4-BE49-F238E27FC236}">
                  <a16:creationId xmlns:a16="http://schemas.microsoft.com/office/drawing/2014/main" id="{CF9CF43F-8280-D282-C794-4F429F9D3434}"/>
                </a:ext>
              </a:extLst>
            </p:cNvPr>
            <p:cNvSpPr/>
            <p:nvPr/>
          </p:nvSpPr>
          <p:spPr bwMode="auto">
            <a:xfrm>
              <a:off x="1440626" y="1827582"/>
              <a:ext cx="172161" cy="27082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74" name="Group 9473">
            <a:extLst>
              <a:ext uri="{FF2B5EF4-FFF2-40B4-BE49-F238E27FC236}">
                <a16:creationId xmlns:a16="http://schemas.microsoft.com/office/drawing/2014/main" id="{EB3F0201-456F-201A-03D1-AFD91657740C}"/>
              </a:ext>
            </a:extLst>
          </p:cNvPr>
          <p:cNvGrpSpPr/>
          <p:nvPr/>
        </p:nvGrpSpPr>
        <p:grpSpPr>
          <a:xfrm>
            <a:off x="1640860" y="2393034"/>
            <a:ext cx="172161" cy="3298216"/>
            <a:chOff x="1641794" y="2393034"/>
            <a:chExt cx="172161" cy="3298216"/>
          </a:xfrm>
        </p:grpSpPr>
        <p:sp>
          <p:nvSpPr>
            <p:cNvPr id="29" name="Rectangle 28">
              <a:extLst>
                <a:ext uri="{FF2B5EF4-FFF2-40B4-BE49-F238E27FC236}">
                  <a16:creationId xmlns:a16="http://schemas.microsoft.com/office/drawing/2014/main" id="{6A74E603-8708-81E4-EEF3-933A53C3C038}"/>
                </a:ext>
              </a:extLst>
            </p:cNvPr>
            <p:cNvSpPr/>
            <p:nvPr/>
          </p:nvSpPr>
          <p:spPr bwMode="auto">
            <a:xfrm>
              <a:off x="1641794" y="5645531"/>
              <a:ext cx="172161"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 name="Rectangle 29">
              <a:extLst>
                <a:ext uri="{FF2B5EF4-FFF2-40B4-BE49-F238E27FC236}">
                  <a16:creationId xmlns:a16="http://schemas.microsoft.com/office/drawing/2014/main" id="{1F268611-3F6B-6F47-D393-AC18ABEE5F40}"/>
                </a:ext>
              </a:extLst>
            </p:cNvPr>
            <p:cNvSpPr/>
            <p:nvPr/>
          </p:nvSpPr>
          <p:spPr bwMode="auto">
            <a:xfrm>
              <a:off x="1641794" y="5340380"/>
              <a:ext cx="172161" cy="30905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Rectangle 30">
              <a:extLst>
                <a:ext uri="{FF2B5EF4-FFF2-40B4-BE49-F238E27FC236}">
                  <a16:creationId xmlns:a16="http://schemas.microsoft.com/office/drawing/2014/main" id="{0A2F45FC-5B96-F6A3-832D-DECF60CF2DAB}"/>
                </a:ext>
              </a:extLst>
            </p:cNvPr>
            <p:cNvSpPr/>
            <p:nvPr/>
          </p:nvSpPr>
          <p:spPr bwMode="auto">
            <a:xfrm>
              <a:off x="1641794" y="4260112"/>
              <a:ext cx="172161" cy="107885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16" name="Rectangle 9215">
              <a:extLst>
                <a:ext uri="{FF2B5EF4-FFF2-40B4-BE49-F238E27FC236}">
                  <a16:creationId xmlns:a16="http://schemas.microsoft.com/office/drawing/2014/main" id="{56144EDE-261A-58E7-F68F-7D2D6E179B3E}"/>
                </a:ext>
              </a:extLst>
            </p:cNvPr>
            <p:cNvSpPr/>
            <p:nvPr/>
          </p:nvSpPr>
          <p:spPr bwMode="auto">
            <a:xfrm>
              <a:off x="1641794" y="2686492"/>
              <a:ext cx="172161" cy="157220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17" name="Rectangle 9216">
              <a:extLst>
                <a:ext uri="{FF2B5EF4-FFF2-40B4-BE49-F238E27FC236}">
                  <a16:creationId xmlns:a16="http://schemas.microsoft.com/office/drawing/2014/main" id="{00E55147-CC34-4A0C-2150-324BC526A7BF}"/>
                </a:ext>
              </a:extLst>
            </p:cNvPr>
            <p:cNvSpPr/>
            <p:nvPr/>
          </p:nvSpPr>
          <p:spPr bwMode="auto">
            <a:xfrm>
              <a:off x="1641794" y="2393034"/>
              <a:ext cx="172161" cy="29512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73" name="Group 9472">
            <a:extLst>
              <a:ext uri="{FF2B5EF4-FFF2-40B4-BE49-F238E27FC236}">
                <a16:creationId xmlns:a16="http://schemas.microsoft.com/office/drawing/2014/main" id="{1DABCD59-012A-3C11-36CA-94BFACE2A8FE}"/>
              </a:ext>
            </a:extLst>
          </p:cNvPr>
          <p:cNvGrpSpPr/>
          <p:nvPr/>
        </p:nvGrpSpPr>
        <p:grpSpPr>
          <a:xfrm>
            <a:off x="1841094" y="2984654"/>
            <a:ext cx="172161" cy="2706597"/>
            <a:chOff x="1838221" y="2984654"/>
            <a:chExt cx="172161" cy="2706597"/>
          </a:xfrm>
        </p:grpSpPr>
        <p:sp>
          <p:nvSpPr>
            <p:cNvPr id="9219" name="Rectangle 9218">
              <a:extLst>
                <a:ext uri="{FF2B5EF4-FFF2-40B4-BE49-F238E27FC236}">
                  <a16:creationId xmlns:a16="http://schemas.microsoft.com/office/drawing/2014/main" id="{561787BF-9DC9-1534-5439-2E68D6989D01}"/>
                </a:ext>
              </a:extLst>
            </p:cNvPr>
            <p:cNvSpPr/>
            <p:nvPr/>
          </p:nvSpPr>
          <p:spPr bwMode="auto">
            <a:xfrm>
              <a:off x="1838221" y="5474105"/>
              <a:ext cx="172161" cy="2171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0" name="Rectangle 9219">
              <a:extLst>
                <a:ext uri="{FF2B5EF4-FFF2-40B4-BE49-F238E27FC236}">
                  <a16:creationId xmlns:a16="http://schemas.microsoft.com/office/drawing/2014/main" id="{AF29BB9A-BFBC-89F4-450E-8939D2937A4B}"/>
                </a:ext>
              </a:extLst>
            </p:cNvPr>
            <p:cNvSpPr/>
            <p:nvPr/>
          </p:nvSpPr>
          <p:spPr bwMode="auto">
            <a:xfrm>
              <a:off x="1838221" y="5111921"/>
              <a:ext cx="172161" cy="36106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1" name="Rectangle 9220">
              <a:extLst>
                <a:ext uri="{FF2B5EF4-FFF2-40B4-BE49-F238E27FC236}">
                  <a16:creationId xmlns:a16="http://schemas.microsoft.com/office/drawing/2014/main" id="{89407113-B414-FC6A-FCFC-F73E85B5CC5D}"/>
                </a:ext>
              </a:extLst>
            </p:cNvPr>
            <p:cNvSpPr/>
            <p:nvPr/>
          </p:nvSpPr>
          <p:spPr bwMode="auto">
            <a:xfrm>
              <a:off x="1838221" y="4147218"/>
              <a:ext cx="172161" cy="96582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2" name="Rectangle 9221">
              <a:extLst>
                <a:ext uri="{FF2B5EF4-FFF2-40B4-BE49-F238E27FC236}">
                  <a16:creationId xmlns:a16="http://schemas.microsoft.com/office/drawing/2014/main" id="{86E04AC0-9F93-4D38-352B-15FBAA1DA930}"/>
                </a:ext>
              </a:extLst>
            </p:cNvPr>
            <p:cNvSpPr/>
            <p:nvPr/>
          </p:nvSpPr>
          <p:spPr bwMode="auto">
            <a:xfrm>
              <a:off x="1838221" y="3210461"/>
              <a:ext cx="172161" cy="93675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3" name="Rectangle 9222">
              <a:extLst>
                <a:ext uri="{FF2B5EF4-FFF2-40B4-BE49-F238E27FC236}">
                  <a16:creationId xmlns:a16="http://schemas.microsoft.com/office/drawing/2014/main" id="{0820FE0B-E1D3-D55A-989E-DCD6D851F15B}"/>
                </a:ext>
              </a:extLst>
            </p:cNvPr>
            <p:cNvSpPr/>
            <p:nvPr/>
          </p:nvSpPr>
          <p:spPr bwMode="auto">
            <a:xfrm>
              <a:off x="1838221" y="2984654"/>
              <a:ext cx="172161" cy="22442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72" name="Group 9471">
            <a:extLst>
              <a:ext uri="{FF2B5EF4-FFF2-40B4-BE49-F238E27FC236}">
                <a16:creationId xmlns:a16="http://schemas.microsoft.com/office/drawing/2014/main" id="{321F8187-8B48-9038-7055-5C81F0E1C50A}"/>
              </a:ext>
            </a:extLst>
          </p:cNvPr>
          <p:cNvGrpSpPr/>
          <p:nvPr/>
        </p:nvGrpSpPr>
        <p:grpSpPr>
          <a:xfrm>
            <a:off x="2041328" y="3692562"/>
            <a:ext cx="172161" cy="1998689"/>
            <a:chOff x="2038943" y="3692562"/>
            <a:chExt cx="172161" cy="1998689"/>
          </a:xfrm>
        </p:grpSpPr>
        <p:sp>
          <p:nvSpPr>
            <p:cNvPr id="9224" name="Rectangle 9223">
              <a:extLst>
                <a:ext uri="{FF2B5EF4-FFF2-40B4-BE49-F238E27FC236}">
                  <a16:creationId xmlns:a16="http://schemas.microsoft.com/office/drawing/2014/main" id="{169504E0-62D4-DC39-7EDD-5B81D7226F47}"/>
                </a:ext>
              </a:extLst>
            </p:cNvPr>
            <p:cNvSpPr/>
            <p:nvPr/>
          </p:nvSpPr>
          <p:spPr bwMode="auto">
            <a:xfrm>
              <a:off x="2038943" y="5345206"/>
              <a:ext cx="172161" cy="34604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5" name="Rectangle 9224">
              <a:extLst>
                <a:ext uri="{FF2B5EF4-FFF2-40B4-BE49-F238E27FC236}">
                  <a16:creationId xmlns:a16="http://schemas.microsoft.com/office/drawing/2014/main" id="{8B581DF8-B418-DF45-913E-0D25A9945A1D}"/>
                </a:ext>
              </a:extLst>
            </p:cNvPr>
            <p:cNvSpPr/>
            <p:nvPr/>
          </p:nvSpPr>
          <p:spPr bwMode="auto">
            <a:xfrm>
              <a:off x="2038943" y="5069541"/>
              <a:ext cx="172161" cy="27969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6" name="Rectangle 9225">
              <a:extLst>
                <a:ext uri="{FF2B5EF4-FFF2-40B4-BE49-F238E27FC236}">
                  <a16:creationId xmlns:a16="http://schemas.microsoft.com/office/drawing/2014/main" id="{E84F2AB7-C307-E02E-2D58-7F9D34DCE64F}"/>
                </a:ext>
              </a:extLst>
            </p:cNvPr>
            <p:cNvSpPr/>
            <p:nvPr/>
          </p:nvSpPr>
          <p:spPr bwMode="auto">
            <a:xfrm>
              <a:off x="2038943" y="4761603"/>
              <a:ext cx="172161" cy="30928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7" name="Rectangle 9226">
              <a:extLst>
                <a:ext uri="{FF2B5EF4-FFF2-40B4-BE49-F238E27FC236}">
                  <a16:creationId xmlns:a16="http://schemas.microsoft.com/office/drawing/2014/main" id="{AB33BDE9-D200-B48F-6B19-93E7F6FDAB64}"/>
                </a:ext>
              </a:extLst>
            </p:cNvPr>
            <p:cNvSpPr/>
            <p:nvPr/>
          </p:nvSpPr>
          <p:spPr bwMode="auto">
            <a:xfrm>
              <a:off x="2038943" y="3866029"/>
              <a:ext cx="172161" cy="89437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28" name="Rectangle 9227">
              <a:extLst>
                <a:ext uri="{FF2B5EF4-FFF2-40B4-BE49-F238E27FC236}">
                  <a16:creationId xmlns:a16="http://schemas.microsoft.com/office/drawing/2014/main" id="{FB2377C2-A60B-EFAA-5DA8-3DD2D17D0EAA}"/>
                </a:ext>
              </a:extLst>
            </p:cNvPr>
            <p:cNvSpPr/>
            <p:nvPr/>
          </p:nvSpPr>
          <p:spPr bwMode="auto">
            <a:xfrm>
              <a:off x="2038943" y="3692562"/>
              <a:ext cx="172161" cy="17273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71" name="Group 9470">
            <a:extLst>
              <a:ext uri="{FF2B5EF4-FFF2-40B4-BE49-F238E27FC236}">
                <a16:creationId xmlns:a16="http://schemas.microsoft.com/office/drawing/2014/main" id="{7C3A943F-1233-23DB-129F-58C8185F392A}"/>
              </a:ext>
            </a:extLst>
          </p:cNvPr>
          <p:cNvGrpSpPr/>
          <p:nvPr/>
        </p:nvGrpSpPr>
        <p:grpSpPr>
          <a:xfrm>
            <a:off x="2241562" y="4488628"/>
            <a:ext cx="172161" cy="1202624"/>
            <a:chOff x="2237959" y="4488628"/>
            <a:chExt cx="172161" cy="1202624"/>
          </a:xfrm>
        </p:grpSpPr>
        <p:sp>
          <p:nvSpPr>
            <p:cNvPr id="9229" name="Rectangle 9228">
              <a:extLst>
                <a:ext uri="{FF2B5EF4-FFF2-40B4-BE49-F238E27FC236}">
                  <a16:creationId xmlns:a16="http://schemas.microsoft.com/office/drawing/2014/main" id="{D0CDF123-DF7D-2FEF-352C-CB3719ECAD26}"/>
                </a:ext>
              </a:extLst>
            </p:cNvPr>
            <p:cNvSpPr/>
            <p:nvPr/>
          </p:nvSpPr>
          <p:spPr bwMode="auto">
            <a:xfrm>
              <a:off x="2237959" y="4551829"/>
              <a:ext cx="172161" cy="113942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33" name="Rectangle 9232">
              <a:extLst>
                <a:ext uri="{FF2B5EF4-FFF2-40B4-BE49-F238E27FC236}">
                  <a16:creationId xmlns:a16="http://schemas.microsoft.com/office/drawing/2014/main" id="{C118FE95-4953-7ED3-0148-B3178394BB49}"/>
                </a:ext>
              </a:extLst>
            </p:cNvPr>
            <p:cNvSpPr/>
            <p:nvPr/>
          </p:nvSpPr>
          <p:spPr bwMode="auto">
            <a:xfrm>
              <a:off x="2237959" y="4488628"/>
              <a:ext cx="172161" cy="6381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70" name="Group 9469">
            <a:extLst>
              <a:ext uri="{FF2B5EF4-FFF2-40B4-BE49-F238E27FC236}">
                <a16:creationId xmlns:a16="http://schemas.microsoft.com/office/drawing/2014/main" id="{2AC65EE2-76DF-3FDA-6D7A-3DED01274523}"/>
              </a:ext>
            </a:extLst>
          </p:cNvPr>
          <p:cNvGrpSpPr/>
          <p:nvPr/>
        </p:nvGrpSpPr>
        <p:grpSpPr>
          <a:xfrm>
            <a:off x="2441796" y="4511488"/>
            <a:ext cx="172161" cy="1179763"/>
            <a:chOff x="2443700" y="4511488"/>
            <a:chExt cx="172161" cy="1179763"/>
          </a:xfrm>
        </p:grpSpPr>
        <p:sp>
          <p:nvSpPr>
            <p:cNvPr id="9234" name="Rectangle 9233">
              <a:extLst>
                <a:ext uri="{FF2B5EF4-FFF2-40B4-BE49-F238E27FC236}">
                  <a16:creationId xmlns:a16="http://schemas.microsoft.com/office/drawing/2014/main" id="{A043FB12-5B62-39DA-45F4-E3569C94E8BB}"/>
                </a:ext>
              </a:extLst>
            </p:cNvPr>
            <p:cNvSpPr/>
            <p:nvPr/>
          </p:nvSpPr>
          <p:spPr bwMode="auto">
            <a:xfrm>
              <a:off x="2443700" y="5599355"/>
              <a:ext cx="172161" cy="918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35" name="Rectangle 9234">
              <a:extLst>
                <a:ext uri="{FF2B5EF4-FFF2-40B4-BE49-F238E27FC236}">
                  <a16:creationId xmlns:a16="http://schemas.microsoft.com/office/drawing/2014/main" id="{A735C727-775B-9E4F-E71B-90EAB9DE3D71}"/>
                </a:ext>
              </a:extLst>
            </p:cNvPr>
            <p:cNvSpPr/>
            <p:nvPr/>
          </p:nvSpPr>
          <p:spPr bwMode="auto">
            <a:xfrm>
              <a:off x="2443700" y="5420509"/>
              <a:ext cx="172161" cy="17884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36" name="Rectangle 9235">
              <a:extLst>
                <a:ext uri="{FF2B5EF4-FFF2-40B4-BE49-F238E27FC236}">
                  <a16:creationId xmlns:a16="http://schemas.microsoft.com/office/drawing/2014/main" id="{2CCA5467-1E27-1727-FCE6-F100554C4B4D}"/>
                </a:ext>
              </a:extLst>
            </p:cNvPr>
            <p:cNvSpPr/>
            <p:nvPr/>
          </p:nvSpPr>
          <p:spPr bwMode="auto">
            <a:xfrm>
              <a:off x="2443700" y="5002307"/>
              <a:ext cx="172161" cy="41954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37" name="Rectangle 9236">
              <a:extLst>
                <a:ext uri="{FF2B5EF4-FFF2-40B4-BE49-F238E27FC236}">
                  <a16:creationId xmlns:a16="http://schemas.microsoft.com/office/drawing/2014/main" id="{00F49F03-D552-BBDA-F102-BA88E4786289}"/>
                </a:ext>
              </a:extLst>
            </p:cNvPr>
            <p:cNvSpPr/>
            <p:nvPr/>
          </p:nvSpPr>
          <p:spPr bwMode="auto">
            <a:xfrm>
              <a:off x="2443700" y="4573345"/>
              <a:ext cx="172161" cy="4317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38" name="Rectangle 9237">
              <a:extLst>
                <a:ext uri="{FF2B5EF4-FFF2-40B4-BE49-F238E27FC236}">
                  <a16:creationId xmlns:a16="http://schemas.microsoft.com/office/drawing/2014/main" id="{1C934DE2-93A9-4378-E896-6071C277F136}"/>
                </a:ext>
              </a:extLst>
            </p:cNvPr>
            <p:cNvSpPr/>
            <p:nvPr/>
          </p:nvSpPr>
          <p:spPr bwMode="auto">
            <a:xfrm>
              <a:off x="2443700" y="4511488"/>
              <a:ext cx="172161" cy="6112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9" name="Group 9468">
            <a:extLst>
              <a:ext uri="{FF2B5EF4-FFF2-40B4-BE49-F238E27FC236}">
                <a16:creationId xmlns:a16="http://schemas.microsoft.com/office/drawing/2014/main" id="{ADA5AFDD-D601-8CB8-D473-6324BCC621BB}"/>
              </a:ext>
            </a:extLst>
          </p:cNvPr>
          <p:cNvGrpSpPr/>
          <p:nvPr/>
        </p:nvGrpSpPr>
        <p:grpSpPr>
          <a:xfrm>
            <a:off x="2642030" y="4527624"/>
            <a:ext cx="172161" cy="1163627"/>
            <a:chOff x="2641372" y="4527624"/>
            <a:chExt cx="172161" cy="1163627"/>
          </a:xfrm>
        </p:grpSpPr>
        <p:sp>
          <p:nvSpPr>
            <p:cNvPr id="9239" name="Rectangle 9238">
              <a:extLst>
                <a:ext uri="{FF2B5EF4-FFF2-40B4-BE49-F238E27FC236}">
                  <a16:creationId xmlns:a16="http://schemas.microsoft.com/office/drawing/2014/main" id="{7E907AFA-8831-EFAA-FD54-72BDA2820CB3}"/>
                </a:ext>
              </a:extLst>
            </p:cNvPr>
            <p:cNvSpPr/>
            <p:nvPr/>
          </p:nvSpPr>
          <p:spPr bwMode="auto">
            <a:xfrm>
              <a:off x="2641372" y="4854388"/>
              <a:ext cx="172161" cy="83686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40" name="Rectangle 9239">
              <a:extLst>
                <a:ext uri="{FF2B5EF4-FFF2-40B4-BE49-F238E27FC236}">
                  <a16:creationId xmlns:a16="http://schemas.microsoft.com/office/drawing/2014/main" id="{3015FE11-E389-56F2-6929-CAF0AE453EB4}"/>
                </a:ext>
              </a:extLst>
            </p:cNvPr>
            <p:cNvSpPr/>
            <p:nvPr/>
          </p:nvSpPr>
          <p:spPr bwMode="auto">
            <a:xfrm>
              <a:off x="2641372" y="4717226"/>
              <a:ext cx="172161" cy="1371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42" name="Rectangle 9241">
              <a:extLst>
                <a:ext uri="{FF2B5EF4-FFF2-40B4-BE49-F238E27FC236}">
                  <a16:creationId xmlns:a16="http://schemas.microsoft.com/office/drawing/2014/main" id="{54E980A3-0B30-A083-61CB-F48CBC78C120}"/>
                </a:ext>
              </a:extLst>
            </p:cNvPr>
            <p:cNvSpPr/>
            <p:nvPr/>
          </p:nvSpPr>
          <p:spPr bwMode="auto">
            <a:xfrm>
              <a:off x="2641372" y="4612341"/>
              <a:ext cx="172161" cy="10354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43" name="Rectangle 9242">
              <a:extLst>
                <a:ext uri="{FF2B5EF4-FFF2-40B4-BE49-F238E27FC236}">
                  <a16:creationId xmlns:a16="http://schemas.microsoft.com/office/drawing/2014/main" id="{4493B9EB-9C95-9E6B-BC7F-D9AE16AFDC9B}"/>
                </a:ext>
              </a:extLst>
            </p:cNvPr>
            <p:cNvSpPr/>
            <p:nvPr/>
          </p:nvSpPr>
          <p:spPr bwMode="auto">
            <a:xfrm>
              <a:off x="2641372" y="4527624"/>
              <a:ext cx="172161" cy="8337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8" name="Group 9467">
            <a:extLst>
              <a:ext uri="{FF2B5EF4-FFF2-40B4-BE49-F238E27FC236}">
                <a16:creationId xmlns:a16="http://schemas.microsoft.com/office/drawing/2014/main" id="{D7298182-8B3B-AE6E-561C-9D3A64FB3C0B}"/>
              </a:ext>
            </a:extLst>
          </p:cNvPr>
          <p:cNvGrpSpPr/>
          <p:nvPr/>
        </p:nvGrpSpPr>
        <p:grpSpPr>
          <a:xfrm>
            <a:off x="2842264" y="4538382"/>
            <a:ext cx="172161" cy="1152870"/>
            <a:chOff x="2837699" y="4538382"/>
            <a:chExt cx="172161" cy="1152870"/>
          </a:xfrm>
        </p:grpSpPr>
        <p:sp>
          <p:nvSpPr>
            <p:cNvPr id="9244" name="Rectangle 9243">
              <a:extLst>
                <a:ext uri="{FF2B5EF4-FFF2-40B4-BE49-F238E27FC236}">
                  <a16:creationId xmlns:a16="http://schemas.microsoft.com/office/drawing/2014/main" id="{034E4229-C615-3CEF-0B4D-CAA06D4EAC7F}"/>
                </a:ext>
              </a:extLst>
            </p:cNvPr>
            <p:cNvSpPr/>
            <p:nvPr/>
          </p:nvSpPr>
          <p:spPr bwMode="auto">
            <a:xfrm>
              <a:off x="2837699" y="5377480"/>
              <a:ext cx="172161" cy="3137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45" name="Rectangle 9244">
              <a:extLst>
                <a:ext uri="{FF2B5EF4-FFF2-40B4-BE49-F238E27FC236}">
                  <a16:creationId xmlns:a16="http://schemas.microsoft.com/office/drawing/2014/main" id="{28A7ACCC-48C8-5F9A-3520-EFEC12688B43}"/>
                </a:ext>
              </a:extLst>
            </p:cNvPr>
            <p:cNvSpPr/>
            <p:nvPr/>
          </p:nvSpPr>
          <p:spPr bwMode="auto">
            <a:xfrm>
              <a:off x="2837699" y="4748156"/>
              <a:ext cx="172161" cy="63335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48" name="Rectangle 9247">
              <a:extLst>
                <a:ext uri="{FF2B5EF4-FFF2-40B4-BE49-F238E27FC236}">
                  <a16:creationId xmlns:a16="http://schemas.microsoft.com/office/drawing/2014/main" id="{9F39D276-5BA8-C390-ECA0-EF60AAA86A5B}"/>
                </a:ext>
              </a:extLst>
            </p:cNvPr>
            <p:cNvSpPr/>
            <p:nvPr/>
          </p:nvSpPr>
          <p:spPr bwMode="auto">
            <a:xfrm>
              <a:off x="2837699" y="4538382"/>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47" name="Rectangle 9246">
              <a:extLst>
                <a:ext uri="{FF2B5EF4-FFF2-40B4-BE49-F238E27FC236}">
                  <a16:creationId xmlns:a16="http://schemas.microsoft.com/office/drawing/2014/main" id="{7A0BCFEF-68C0-0D12-C10E-95B8D2553F50}"/>
                </a:ext>
              </a:extLst>
            </p:cNvPr>
            <p:cNvSpPr/>
            <p:nvPr/>
          </p:nvSpPr>
          <p:spPr bwMode="auto">
            <a:xfrm>
              <a:off x="2837699" y="4547795"/>
              <a:ext cx="172161" cy="19916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7" name="Group 9466">
            <a:extLst>
              <a:ext uri="{FF2B5EF4-FFF2-40B4-BE49-F238E27FC236}">
                <a16:creationId xmlns:a16="http://schemas.microsoft.com/office/drawing/2014/main" id="{826D9B0B-1FE5-AB6C-C449-D2A1D674ECF8}"/>
              </a:ext>
            </a:extLst>
          </p:cNvPr>
          <p:cNvGrpSpPr/>
          <p:nvPr/>
        </p:nvGrpSpPr>
        <p:grpSpPr>
          <a:xfrm>
            <a:off x="3042498" y="4577377"/>
            <a:ext cx="172161" cy="1113873"/>
            <a:chOff x="3046129" y="4577377"/>
            <a:chExt cx="172161" cy="1113873"/>
          </a:xfrm>
        </p:grpSpPr>
        <p:sp>
          <p:nvSpPr>
            <p:cNvPr id="9249" name="Rectangle 9248">
              <a:extLst>
                <a:ext uri="{FF2B5EF4-FFF2-40B4-BE49-F238E27FC236}">
                  <a16:creationId xmlns:a16="http://schemas.microsoft.com/office/drawing/2014/main" id="{3846E3B4-652D-B6D0-8BE4-E3AA02C8BA10}"/>
                </a:ext>
              </a:extLst>
            </p:cNvPr>
            <p:cNvSpPr/>
            <p:nvPr/>
          </p:nvSpPr>
          <p:spPr bwMode="auto">
            <a:xfrm>
              <a:off x="3046129" y="5634317"/>
              <a:ext cx="172161" cy="569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0" name="Rectangle 9249">
              <a:extLst>
                <a:ext uri="{FF2B5EF4-FFF2-40B4-BE49-F238E27FC236}">
                  <a16:creationId xmlns:a16="http://schemas.microsoft.com/office/drawing/2014/main" id="{98C35E1C-1989-F148-EEF2-815E7A53B320}"/>
                </a:ext>
              </a:extLst>
            </p:cNvPr>
            <p:cNvSpPr/>
            <p:nvPr/>
          </p:nvSpPr>
          <p:spPr bwMode="auto">
            <a:xfrm>
              <a:off x="3046129" y="5365375"/>
              <a:ext cx="172161" cy="27163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1" name="Rectangle 9250">
              <a:extLst>
                <a:ext uri="{FF2B5EF4-FFF2-40B4-BE49-F238E27FC236}">
                  <a16:creationId xmlns:a16="http://schemas.microsoft.com/office/drawing/2014/main" id="{92BA1CE3-486A-9ED1-F08E-B373A50F8A7C}"/>
                </a:ext>
              </a:extLst>
            </p:cNvPr>
            <p:cNvSpPr/>
            <p:nvPr/>
          </p:nvSpPr>
          <p:spPr bwMode="auto">
            <a:xfrm>
              <a:off x="3046129" y="4956587"/>
              <a:ext cx="172161" cy="40878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2" name="Rectangle 9251">
              <a:extLst>
                <a:ext uri="{FF2B5EF4-FFF2-40B4-BE49-F238E27FC236}">
                  <a16:creationId xmlns:a16="http://schemas.microsoft.com/office/drawing/2014/main" id="{04B61A14-BD26-57DC-2A81-9E9E96E48210}"/>
                </a:ext>
              </a:extLst>
            </p:cNvPr>
            <p:cNvSpPr/>
            <p:nvPr/>
          </p:nvSpPr>
          <p:spPr bwMode="auto">
            <a:xfrm>
              <a:off x="3046129" y="4644614"/>
              <a:ext cx="172161" cy="3106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3" name="Rectangle 9252">
              <a:extLst>
                <a:ext uri="{FF2B5EF4-FFF2-40B4-BE49-F238E27FC236}">
                  <a16:creationId xmlns:a16="http://schemas.microsoft.com/office/drawing/2014/main" id="{37D81EC9-BC74-7985-2FEF-B823615BD48A}"/>
                </a:ext>
              </a:extLst>
            </p:cNvPr>
            <p:cNvSpPr/>
            <p:nvPr/>
          </p:nvSpPr>
          <p:spPr bwMode="auto">
            <a:xfrm>
              <a:off x="3046129" y="4577377"/>
              <a:ext cx="172161" cy="6858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6" name="Group 9465">
            <a:extLst>
              <a:ext uri="{FF2B5EF4-FFF2-40B4-BE49-F238E27FC236}">
                <a16:creationId xmlns:a16="http://schemas.microsoft.com/office/drawing/2014/main" id="{D72BBAEC-A325-BBB4-F86D-DD4889EAA65F}"/>
              </a:ext>
            </a:extLst>
          </p:cNvPr>
          <p:cNvGrpSpPr/>
          <p:nvPr/>
        </p:nvGrpSpPr>
        <p:grpSpPr>
          <a:xfrm>
            <a:off x="3242732" y="4645959"/>
            <a:ext cx="172161" cy="1054703"/>
            <a:chOff x="3238422" y="4645959"/>
            <a:chExt cx="172161" cy="1054703"/>
          </a:xfrm>
        </p:grpSpPr>
        <p:sp>
          <p:nvSpPr>
            <p:cNvPr id="9254" name="Rectangle 9253">
              <a:extLst>
                <a:ext uri="{FF2B5EF4-FFF2-40B4-BE49-F238E27FC236}">
                  <a16:creationId xmlns:a16="http://schemas.microsoft.com/office/drawing/2014/main" id="{DBE93E84-9A72-1BE7-13F8-66067F758A67}"/>
                </a:ext>
              </a:extLst>
            </p:cNvPr>
            <p:cNvSpPr/>
            <p:nvPr/>
          </p:nvSpPr>
          <p:spPr bwMode="auto">
            <a:xfrm>
              <a:off x="3238422" y="5654943"/>
              <a:ext cx="172161"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5" name="Rectangle 9254">
              <a:extLst>
                <a:ext uri="{FF2B5EF4-FFF2-40B4-BE49-F238E27FC236}">
                  <a16:creationId xmlns:a16="http://schemas.microsoft.com/office/drawing/2014/main" id="{1993F4BD-E706-87B2-1BE9-D514698D37FD}"/>
                </a:ext>
              </a:extLst>
            </p:cNvPr>
            <p:cNvSpPr/>
            <p:nvPr/>
          </p:nvSpPr>
          <p:spPr bwMode="auto">
            <a:xfrm>
              <a:off x="3238422" y="5433955"/>
              <a:ext cx="172161" cy="2218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6" name="Rectangle 9255">
              <a:extLst>
                <a:ext uri="{FF2B5EF4-FFF2-40B4-BE49-F238E27FC236}">
                  <a16:creationId xmlns:a16="http://schemas.microsoft.com/office/drawing/2014/main" id="{018FF088-ABB3-18A5-E66F-0FE50FB9EAFE}"/>
                </a:ext>
              </a:extLst>
            </p:cNvPr>
            <p:cNvSpPr/>
            <p:nvPr/>
          </p:nvSpPr>
          <p:spPr bwMode="auto">
            <a:xfrm>
              <a:off x="3238422" y="5359997"/>
              <a:ext cx="172161" cy="7395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7" name="Rectangle 9256">
              <a:extLst>
                <a:ext uri="{FF2B5EF4-FFF2-40B4-BE49-F238E27FC236}">
                  <a16:creationId xmlns:a16="http://schemas.microsoft.com/office/drawing/2014/main" id="{8F74FDB0-ECC4-C619-24EF-154BC1879533}"/>
                </a:ext>
              </a:extLst>
            </p:cNvPr>
            <p:cNvSpPr/>
            <p:nvPr/>
          </p:nvSpPr>
          <p:spPr bwMode="auto">
            <a:xfrm>
              <a:off x="3238422" y="4746812"/>
              <a:ext cx="172161" cy="61184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58" name="Rectangle 9257">
              <a:extLst>
                <a:ext uri="{FF2B5EF4-FFF2-40B4-BE49-F238E27FC236}">
                  <a16:creationId xmlns:a16="http://schemas.microsoft.com/office/drawing/2014/main" id="{BD42CE05-0289-BD76-0330-822B30719F39}"/>
                </a:ext>
              </a:extLst>
            </p:cNvPr>
            <p:cNvSpPr/>
            <p:nvPr/>
          </p:nvSpPr>
          <p:spPr bwMode="auto">
            <a:xfrm>
              <a:off x="3238422" y="4645959"/>
              <a:ext cx="172161" cy="9950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5" name="Group 9464">
            <a:extLst>
              <a:ext uri="{FF2B5EF4-FFF2-40B4-BE49-F238E27FC236}">
                <a16:creationId xmlns:a16="http://schemas.microsoft.com/office/drawing/2014/main" id="{E9332662-73B2-7040-8595-30424B53EE23}"/>
              </a:ext>
            </a:extLst>
          </p:cNvPr>
          <p:cNvGrpSpPr/>
          <p:nvPr/>
        </p:nvGrpSpPr>
        <p:grpSpPr>
          <a:xfrm>
            <a:off x="3442966" y="4680921"/>
            <a:ext cx="172161" cy="1013017"/>
            <a:chOff x="3448196" y="4680921"/>
            <a:chExt cx="172161" cy="1013017"/>
          </a:xfrm>
        </p:grpSpPr>
        <p:sp>
          <p:nvSpPr>
            <p:cNvPr id="9259" name="Rectangle 9258">
              <a:extLst>
                <a:ext uri="{FF2B5EF4-FFF2-40B4-BE49-F238E27FC236}">
                  <a16:creationId xmlns:a16="http://schemas.microsoft.com/office/drawing/2014/main" id="{87E19D12-1049-3CBF-EE89-8DD2DBCBDEF9}"/>
                </a:ext>
              </a:extLst>
            </p:cNvPr>
            <p:cNvSpPr/>
            <p:nvPr/>
          </p:nvSpPr>
          <p:spPr bwMode="auto">
            <a:xfrm>
              <a:off x="3448196" y="5498502"/>
              <a:ext cx="172161" cy="19543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0" name="Rectangle 9259">
              <a:extLst>
                <a:ext uri="{FF2B5EF4-FFF2-40B4-BE49-F238E27FC236}">
                  <a16:creationId xmlns:a16="http://schemas.microsoft.com/office/drawing/2014/main" id="{962A2004-BCF7-DB89-8BCF-F0C24DE77433}"/>
                </a:ext>
              </a:extLst>
            </p:cNvPr>
            <p:cNvSpPr/>
            <p:nvPr/>
          </p:nvSpPr>
          <p:spPr bwMode="auto">
            <a:xfrm>
              <a:off x="3448196" y="5193253"/>
              <a:ext cx="172161" cy="30659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3" name="Rectangle 9262">
              <a:extLst>
                <a:ext uri="{FF2B5EF4-FFF2-40B4-BE49-F238E27FC236}">
                  <a16:creationId xmlns:a16="http://schemas.microsoft.com/office/drawing/2014/main" id="{ED22ABE8-045C-B1F7-3F21-62DB5C82B9D1}"/>
                </a:ext>
              </a:extLst>
            </p:cNvPr>
            <p:cNvSpPr/>
            <p:nvPr/>
          </p:nvSpPr>
          <p:spPr bwMode="auto">
            <a:xfrm>
              <a:off x="3448196" y="4680921"/>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2" name="Rectangle 9261">
              <a:extLst>
                <a:ext uri="{FF2B5EF4-FFF2-40B4-BE49-F238E27FC236}">
                  <a16:creationId xmlns:a16="http://schemas.microsoft.com/office/drawing/2014/main" id="{D1F1ADC5-F70B-C2E6-A866-ECDC98A16FC8}"/>
                </a:ext>
              </a:extLst>
            </p:cNvPr>
            <p:cNvSpPr/>
            <p:nvPr/>
          </p:nvSpPr>
          <p:spPr bwMode="auto">
            <a:xfrm>
              <a:off x="3448196" y="4711850"/>
              <a:ext cx="172161" cy="45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1" name="Rectangle 9260">
              <a:extLst>
                <a:ext uri="{FF2B5EF4-FFF2-40B4-BE49-F238E27FC236}">
                  <a16:creationId xmlns:a16="http://schemas.microsoft.com/office/drawing/2014/main" id="{8C46CBBF-E556-522F-5535-4C7C136EE0BC}"/>
                </a:ext>
              </a:extLst>
            </p:cNvPr>
            <p:cNvSpPr/>
            <p:nvPr/>
          </p:nvSpPr>
          <p:spPr bwMode="auto">
            <a:xfrm>
              <a:off x="3448196" y="4754879"/>
              <a:ext cx="172161" cy="43837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4" name="Group 9463">
            <a:extLst>
              <a:ext uri="{FF2B5EF4-FFF2-40B4-BE49-F238E27FC236}">
                <a16:creationId xmlns:a16="http://schemas.microsoft.com/office/drawing/2014/main" id="{9608528B-97E3-E5C8-CC55-04C9FAFD690C}"/>
              </a:ext>
            </a:extLst>
          </p:cNvPr>
          <p:cNvGrpSpPr/>
          <p:nvPr/>
        </p:nvGrpSpPr>
        <p:grpSpPr>
          <a:xfrm>
            <a:off x="3643200" y="4788499"/>
            <a:ext cx="172161" cy="905439"/>
            <a:chOff x="3643179" y="4788499"/>
            <a:chExt cx="172161" cy="905439"/>
          </a:xfrm>
        </p:grpSpPr>
        <p:sp>
          <p:nvSpPr>
            <p:cNvPr id="9264" name="Rectangle 9263">
              <a:extLst>
                <a:ext uri="{FF2B5EF4-FFF2-40B4-BE49-F238E27FC236}">
                  <a16:creationId xmlns:a16="http://schemas.microsoft.com/office/drawing/2014/main" id="{C4711AE5-B8D5-EF19-E7B1-2A507E6D459E}"/>
                </a:ext>
              </a:extLst>
            </p:cNvPr>
            <p:cNvSpPr/>
            <p:nvPr/>
          </p:nvSpPr>
          <p:spPr bwMode="auto">
            <a:xfrm>
              <a:off x="3643179" y="5482366"/>
              <a:ext cx="172161" cy="2115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5" name="Rectangle 9264">
              <a:extLst>
                <a:ext uri="{FF2B5EF4-FFF2-40B4-BE49-F238E27FC236}">
                  <a16:creationId xmlns:a16="http://schemas.microsoft.com/office/drawing/2014/main" id="{BD8480AC-9250-8BD4-06ED-C285EACD4868}"/>
                </a:ext>
              </a:extLst>
            </p:cNvPr>
            <p:cNvSpPr/>
            <p:nvPr/>
          </p:nvSpPr>
          <p:spPr bwMode="auto">
            <a:xfrm>
              <a:off x="3643179" y="5355963"/>
              <a:ext cx="172161" cy="12505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6" name="Rectangle 9265">
              <a:extLst>
                <a:ext uri="{FF2B5EF4-FFF2-40B4-BE49-F238E27FC236}">
                  <a16:creationId xmlns:a16="http://schemas.microsoft.com/office/drawing/2014/main" id="{ABA95EFC-868F-B3C3-B6A4-C3409A9537C3}"/>
                </a:ext>
              </a:extLst>
            </p:cNvPr>
            <p:cNvSpPr/>
            <p:nvPr/>
          </p:nvSpPr>
          <p:spPr bwMode="auto">
            <a:xfrm>
              <a:off x="3643179" y="4788499"/>
              <a:ext cx="172161" cy="10219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7" name="Rectangle 9266">
              <a:extLst>
                <a:ext uri="{FF2B5EF4-FFF2-40B4-BE49-F238E27FC236}">
                  <a16:creationId xmlns:a16="http://schemas.microsoft.com/office/drawing/2014/main" id="{8CA03B16-DE58-B4AC-814C-D28658A50A88}"/>
                </a:ext>
              </a:extLst>
            </p:cNvPr>
            <p:cNvSpPr/>
            <p:nvPr/>
          </p:nvSpPr>
          <p:spPr bwMode="auto">
            <a:xfrm>
              <a:off x="3643179" y="4882627"/>
              <a:ext cx="172161" cy="31062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68" name="Rectangle 9267">
              <a:extLst>
                <a:ext uri="{FF2B5EF4-FFF2-40B4-BE49-F238E27FC236}">
                  <a16:creationId xmlns:a16="http://schemas.microsoft.com/office/drawing/2014/main" id="{CF0B9189-F33A-E44F-4E72-37B29B3FDC59}"/>
                </a:ext>
              </a:extLst>
            </p:cNvPr>
            <p:cNvSpPr/>
            <p:nvPr/>
          </p:nvSpPr>
          <p:spPr bwMode="auto">
            <a:xfrm>
              <a:off x="3643179" y="5194599"/>
              <a:ext cx="172161" cy="16540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3" name="Group 9462">
            <a:extLst>
              <a:ext uri="{FF2B5EF4-FFF2-40B4-BE49-F238E27FC236}">
                <a16:creationId xmlns:a16="http://schemas.microsoft.com/office/drawing/2014/main" id="{F5D89C90-C952-8E3C-3AC2-3F2130140550}"/>
              </a:ext>
            </a:extLst>
          </p:cNvPr>
          <p:cNvGrpSpPr/>
          <p:nvPr/>
        </p:nvGrpSpPr>
        <p:grpSpPr>
          <a:xfrm>
            <a:off x="3843434" y="4873214"/>
            <a:ext cx="172161" cy="820724"/>
            <a:chOff x="3843540" y="4873214"/>
            <a:chExt cx="172161" cy="820724"/>
          </a:xfrm>
        </p:grpSpPr>
        <p:sp>
          <p:nvSpPr>
            <p:cNvPr id="9269" name="Rectangle 9268">
              <a:extLst>
                <a:ext uri="{FF2B5EF4-FFF2-40B4-BE49-F238E27FC236}">
                  <a16:creationId xmlns:a16="http://schemas.microsoft.com/office/drawing/2014/main" id="{6F88CD37-FA39-B0A8-06D0-F3245D65B1BD}"/>
                </a:ext>
              </a:extLst>
            </p:cNvPr>
            <p:cNvSpPr/>
            <p:nvPr/>
          </p:nvSpPr>
          <p:spPr bwMode="auto">
            <a:xfrm>
              <a:off x="3843540" y="4951207"/>
              <a:ext cx="172161" cy="74273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0" name="Rectangle 9269">
              <a:extLst>
                <a:ext uri="{FF2B5EF4-FFF2-40B4-BE49-F238E27FC236}">
                  <a16:creationId xmlns:a16="http://schemas.microsoft.com/office/drawing/2014/main" id="{F5117DBD-D9A5-7BF0-C624-ADC70150E011}"/>
                </a:ext>
              </a:extLst>
            </p:cNvPr>
            <p:cNvSpPr/>
            <p:nvPr/>
          </p:nvSpPr>
          <p:spPr bwMode="auto">
            <a:xfrm>
              <a:off x="3843540" y="4873214"/>
              <a:ext cx="172161" cy="7799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2" name="Group 9461">
            <a:extLst>
              <a:ext uri="{FF2B5EF4-FFF2-40B4-BE49-F238E27FC236}">
                <a16:creationId xmlns:a16="http://schemas.microsoft.com/office/drawing/2014/main" id="{8CC40760-80EC-A770-DB76-4EA55899101F}"/>
              </a:ext>
            </a:extLst>
          </p:cNvPr>
          <p:cNvGrpSpPr/>
          <p:nvPr/>
        </p:nvGrpSpPr>
        <p:grpSpPr>
          <a:xfrm>
            <a:off x="4043668" y="4888006"/>
            <a:ext cx="172161" cy="811311"/>
            <a:chOff x="4045247" y="4888006"/>
            <a:chExt cx="172161" cy="811311"/>
          </a:xfrm>
        </p:grpSpPr>
        <p:sp>
          <p:nvSpPr>
            <p:cNvPr id="9271" name="Rectangle 9270">
              <a:extLst>
                <a:ext uri="{FF2B5EF4-FFF2-40B4-BE49-F238E27FC236}">
                  <a16:creationId xmlns:a16="http://schemas.microsoft.com/office/drawing/2014/main" id="{6A2EB597-FE86-FE58-4D8B-081556391FCC}"/>
                </a:ext>
              </a:extLst>
            </p:cNvPr>
            <p:cNvSpPr/>
            <p:nvPr/>
          </p:nvSpPr>
          <p:spPr bwMode="auto">
            <a:xfrm>
              <a:off x="4045247" y="5653598"/>
              <a:ext cx="172161"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2" name="Rectangle 9271">
              <a:extLst>
                <a:ext uri="{FF2B5EF4-FFF2-40B4-BE49-F238E27FC236}">
                  <a16:creationId xmlns:a16="http://schemas.microsoft.com/office/drawing/2014/main" id="{7D13EB3C-0D3C-0F8D-7DEC-53D6BF91B6DC}"/>
                </a:ext>
              </a:extLst>
            </p:cNvPr>
            <p:cNvSpPr/>
            <p:nvPr/>
          </p:nvSpPr>
          <p:spPr bwMode="auto">
            <a:xfrm>
              <a:off x="4045247" y="5503881"/>
              <a:ext cx="172161" cy="14926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3" name="Rectangle 9272">
              <a:extLst>
                <a:ext uri="{FF2B5EF4-FFF2-40B4-BE49-F238E27FC236}">
                  <a16:creationId xmlns:a16="http://schemas.microsoft.com/office/drawing/2014/main" id="{4FDABD74-2A51-2330-C2E0-924DEF73E691}"/>
                </a:ext>
              </a:extLst>
            </p:cNvPr>
            <p:cNvSpPr/>
            <p:nvPr/>
          </p:nvSpPr>
          <p:spPr bwMode="auto">
            <a:xfrm>
              <a:off x="4045247" y="4888006"/>
              <a:ext cx="172161" cy="8471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4" name="Rectangle 9273">
              <a:extLst>
                <a:ext uri="{FF2B5EF4-FFF2-40B4-BE49-F238E27FC236}">
                  <a16:creationId xmlns:a16="http://schemas.microsoft.com/office/drawing/2014/main" id="{B901AD26-3265-9F6F-25B5-9777A82F7F3B}"/>
                </a:ext>
              </a:extLst>
            </p:cNvPr>
            <p:cNvSpPr/>
            <p:nvPr/>
          </p:nvSpPr>
          <p:spPr bwMode="auto">
            <a:xfrm>
              <a:off x="4045247" y="4968688"/>
              <a:ext cx="172161" cy="28104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5" name="Rectangle 9274">
              <a:extLst>
                <a:ext uri="{FF2B5EF4-FFF2-40B4-BE49-F238E27FC236}">
                  <a16:creationId xmlns:a16="http://schemas.microsoft.com/office/drawing/2014/main" id="{EC4CEAF8-94E4-59E4-FAAB-1673E4FA0BCE}"/>
                </a:ext>
              </a:extLst>
            </p:cNvPr>
            <p:cNvSpPr/>
            <p:nvPr/>
          </p:nvSpPr>
          <p:spPr bwMode="auto">
            <a:xfrm>
              <a:off x="4045247" y="5245698"/>
              <a:ext cx="172161" cy="25952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1" name="Group 9460">
            <a:extLst>
              <a:ext uri="{FF2B5EF4-FFF2-40B4-BE49-F238E27FC236}">
                <a16:creationId xmlns:a16="http://schemas.microsoft.com/office/drawing/2014/main" id="{C98BF63E-B219-40BC-98E1-88B730C0F26B}"/>
              </a:ext>
            </a:extLst>
          </p:cNvPr>
          <p:cNvGrpSpPr/>
          <p:nvPr/>
        </p:nvGrpSpPr>
        <p:grpSpPr>
          <a:xfrm>
            <a:off x="4243902" y="4943139"/>
            <a:ext cx="172161" cy="756179"/>
            <a:chOff x="4245609" y="4943139"/>
            <a:chExt cx="172161" cy="756179"/>
          </a:xfrm>
        </p:grpSpPr>
        <p:sp>
          <p:nvSpPr>
            <p:cNvPr id="9277" name="Rectangle 9276">
              <a:extLst>
                <a:ext uri="{FF2B5EF4-FFF2-40B4-BE49-F238E27FC236}">
                  <a16:creationId xmlns:a16="http://schemas.microsoft.com/office/drawing/2014/main" id="{10C2D214-D701-132B-563D-5F9E265075A8}"/>
                </a:ext>
              </a:extLst>
            </p:cNvPr>
            <p:cNvSpPr/>
            <p:nvPr/>
          </p:nvSpPr>
          <p:spPr bwMode="auto">
            <a:xfrm>
              <a:off x="4245609" y="5130054"/>
              <a:ext cx="172161"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6" name="Rectangle 9275">
              <a:extLst>
                <a:ext uri="{FF2B5EF4-FFF2-40B4-BE49-F238E27FC236}">
                  <a16:creationId xmlns:a16="http://schemas.microsoft.com/office/drawing/2014/main" id="{F44070E4-6983-F7CB-1471-7F57C4E97BED}"/>
                </a:ext>
              </a:extLst>
            </p:cNvPr>
            <p:cNvSpPr/>
            <p:nvPr/>
          </p:nvSpPr>
          <p:spPr bwMode="auto">
            <a:xfrm>
              <a:off x="4245609" y="5167705"/>
              <a:ext cx="172161" cy="5316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9" name="Rectangle 9278">
              <a:extLst>
                <a:ext uri="{FF2B5EF4-FFF2-40B4-BE49-F238E27FC236}">
                  <a16:creationId xmlns:a16="http://schemas.microsoft.com/office/drawing/2014/main" id="{C53A85DC-AFE3-EF3C-23A8-6E7869ADCE69}"/>
                </a:ext>
              </a:extLst>
            </p:cNvPr>
            <p:cNvSpPr/>
            <p:nvPr/>
          </p:nvSpPr>
          <p:spPr bwMode="auto">
            <a:xfrm>
              <a:off x="4245609" y="5056095"/>
              <a:ext cx="172161" cy="45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78" name="Rectangle 9277">
              <a:extLst>
                <a:ext uri="{FF2B5EF4-FFF2-40B4-BE49-F238E27FC236}">
                  <a16:creationId xmlns:a16="http://schemas.microsoft.com/office/drawing/2014/main" id="{B25E87DA-F038-9E03-AFED-58C071395053}"/>
                </a:ext>
              </a:extLst>
            </p:cNvPr>
            <p:cNvSpPr/>
            <p:nvPr/>
          </p:nvSpPr>
          <p:spPr bwMode="auto">
            <a:xfrm>
              <a:off x="4245609" y="4943139"/>
              <a:ext cx="172161" cy="12640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80" name="Rectangle 9279">
              <a:extLst>
                <a:ext uri="{FF2B5EF4-FFF2-40B4-BE49-F238E27FC236}">
                  <a16:creationId xmlns:a16="http://schemas.microsoft.com/office/drawing/2014/main" id="{03567A78-8C03-8702-51B0-6A2EFF692797}"/>
                </a:ext>
              </a:extLst>
            </p:cNvPr>
            <p:cNvSpPr/>
            <p:nvPr/>
          </p:nvSpPr>
          <p:spPr bwMode="auto">
            <a:xfrm>
              <a:off x="4245609" y="5087024"/>
              <a:ext cx="172161" cy="5109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60" name="Group 9459">
            <a:extLst>
              <a:ext uri="{FF2B5EF4-FFF2-40B4-BE49-F238E27FC236}">
                <a16:creationId xmlns:a16="http://schemas.microsoft.com/office/drawing/2014/main" id="{41694D5C-34D3-F4E0-24C4-71707BB667A1}"/>
              </a:ext>
            </a:extLst>
          </p:cNvPr>
          <p:cNvGrpSpPr/>
          <p:nvPr/>
        </p:nvGrpSpPr>
        <p:grpSpPr>
          <a:xfrm>
            <a:off x="4444136" y="5011720"/>
            <a:ext cx="172161" cy="682218"/>
            <a:chOff x="4439245" y="5011720"/>
            <a:chExt cx="172161" cy="682218"/>
          </a:xfrm>
        </p:grpSpPr>
        <p:sp>
          <p:nvSpPr>
            <p:cNvPr id="9281" name="Rectangle 9280">
              <a:extLst>
                <a:ext uri="{FF2B5EF4-FFF2-40B4-BE49-F238E27FC236}">
                  <a16:creationId xmlns:a16="http://schemas.microsoft.com/office/drawing/2014/main" id="{5BACAE9D-598D-B569-3F6E-E1F4EB50BF28}"/>
                </a:ext>
              </a:extLst>
            </p:cNvPr>
            <p:cNvSpPr/>
            <p:nvPr/>
          </p:nvSpPr>
          <p:spPr bwMode="auto">
            <a:xfrm>
              <a:off x="4439245" y="5589942"/>
              <a:ext cx="172161" cy="1039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82" name="Rectangle 9281">
              <a:extLst>
                <a:ext uri="{FF2B5EF4-FFF2-40B4-BE49-F238E27FC236}">
                  <a16:creationId xmlns:a16="http://schemas.microsoft.com/office/drawing/2014/main" id="{8E750937-3C10-5B4B-1668-C771EABCA23E}"/>
                </a:ext>
              </a:extLst>
            </p:cNvPr>
            <p:cNvSpPr/>
            <p:nvPr/>
          </p:nvSpPr>
          <p:spPr bwMode="auto">
            <a:xfrm>
              <a:off x="4439245" y="5380169"/>
              <a:ext cx="172161" cy="20977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83" name="Rectangle 9282">
              <a:extLst>
                <a:ext uri="{FF2B5EF4-FFF2-40B4-BE49-F238E27FC236}">
                  <a16:creationId xmlns:a16="http://schemas.microsoft.com/office/drawing/2014/main" id="{911314C1-3483-A423-ED89-76C573CF4950}"/>
                </a:ext>
              </a:extLst>
            </p:cNvPr>
            <p:cNvSpPr/>
            <p:nvPr/>
          </p:nvSpPr>
          <p:spPr bwMode="auto">
            <a:xfrm>
              <a:off x="4439245" y="5011720"/>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84" name="Rectangle 9283">
              <a:extLst>
                <a:ext uri="{FF2B5EF4-FFF2-40B4-BE49-F238E27FC236}">
                  <a16:creationId xmlns:a16="http://schemas.microsoft.com/office/drawing/2014/main" id="{BD258E10-8B19-6834-501A-06577CEB458C}"/>
                </a:ext>
              </a:extLst>
            </p:cNvPr>
            <p:cNvSpPr/>
            <p:nvPr/>
          </p:nvSpPr>
          <p:spPr bwMode="auto">
            <a:xfrm>
              <a:off x="4439245" y="5030545"/>
              <a:ext cx="172161" cy="12909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85" name="Rectangle 9284">
              <a:extLst>
                <a:ext uri="{FF2B5EF4-FFF2-40B4-BE49-F238E27FC236}">
                  <a16:creationId xmlns:a16="http://schemas.microsoft.com/office/drawing/2014/main" id="{B9B360E4-4F66-C360-BC4C-F33EAF4EFC07}"/>
                </a:ext>
              </a:extLst>
            </p:cNvPr>
            <p:cNvSpPr/>
            <p:nvPr/>
          </p:nvSpPr>
          <p:spPr bwMode="auto">
            <a:xfrm>
              <a:off x="4439245" y="5160981"/>
              <a:ext cx="172161" cy="21918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9" name="Group 9458">
            <a:extLst>
              <a:ext uri="{FF2B5EF4-FFF2-40B4-BE49-F238E27FC236}">
                <a16:creationId xmlns:a16="http://schemas.microsoft.com/office/drawing/2014/main" id="{C2B1F878-C157-B493-6F97-9D3F97CBBA6D}"/>
              </a:ext>
            </a:extLst>
          </p:cNvPr>
          <p:cNvGrpSpPr/>
          <p:nvPr/>
        </p:nvGrpSpPr>
        <p:grpSpPr>
          <a:xfrm>
            <a:off x="4644370" y="5066852"/>
            <a:ext cx="173506" cy="627086"/>
            <a:chOff x="4642295" y="5066852"/>
            <a:chExt cx="173506" cy="627086"/>
          </a:xfrm>
        </p:grpSpPr>
        <p:sp>
          <p:nvSpPr>
            <p:cNvPr id="9287" name="Rectangle 9286">
              <a:extLst>
                <a:ext uri="{FF2B5EF4-FFF2-40B4-BE49-F238E27FC236}">
                  <a16:creationId xmlns:a16="http://schemas.microsoft.com/office/drawing/2014/main" id="{1DAA96FB-2316-5CC1-0741-3E362348C4AB}"/>
                </a:ext>
              </a:extLst>
            </p:cNvPr>
            <p:cNvSpPr/>
            <p:nvPr/>
          </p:nvSpPr>
          <p:spPr bwMode="auto">
            <a:xfrm>
              <a:off x="4643640" y="5589942"/>
              <a:ext cx="172161" cy="1039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86" name="Rectangle 9285">
              <a:extLst>
                <a:ext uri="{FF2B5EF4-FFF2-40B4-BE49-F238E27FC236}">
                  <a16:creationId xmlns:a16="http://schemas.microsoft.com/office/drawing/2014/main" id="{E33E927B-135D-C4C6-4D26-8FBB48D49F6B}"/>
                </a:ext>
              </a:extLst>
            </p:cNvPr>
            <p:cNvSpPr/>
            <p:nvPr/>
          </p:nvSpPr>
          <p:spPr bwMode="auto">
            <a:xfrm>
              <a:off x="4642295" y="5066852"/>
              <a:ext cx="172161" cy="61184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8" name="Group 9457">
            <a:extLst>
              <a:ext uri="{FF2B5EF4-FFF2-40B4-BE49-F238E27FC236}">
                <a16:creationId xmlns:a16="http://schemas.microsoft.com/office/drawing/2014/main" id="{2BD3AE4E-1661-8428-C9B3-8975BDC47C11}"/>
              </a:ext>
            </a:extLst>
          </p:cNvPr>
          <p:cNvGrpSpPr/>
          <p:nvPr/>
        </p:nvGrpSpPr>
        <p:grpSpPr>
          <a:xfrm>
            <a:off x="4845949" y="5092402"/>
            <a:ext cx="172161" cy="601536"/>
            <a:chOff x="4837278" y="5092402"/>
            <a:chExt cx="172161" cy="601536"/>
          </a:xfrm>
        </p:grpSpPr>
        <p:sp>
          <p:nvSpPr>
            <p:cNvPr id="9288" name="Rectangle 9287">
              <a:extLst>
                <a:ext uri="{FF2B5EF4-FFF2-40B4-BE49-F238E27FC236}">
                  <a16:creationId xmlns:a16="http://schemas.microsoft.com/office/drawing/2014/main" id="{1A0976DC-5488-EFC4-807A-23B14BC4CD35}"/>
                </a:ext>
              </a:extLst>
            </p:cNvPr>
            <p:cNvSpPr/>
            <p:nvPr/>
          </p:nvSpPr>
          <p:spPr bwMode="auto">
            <a:xfrm>
              <a:off x="4837278" y="5631628"/>
              <a:ext cx="172161" cy="623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89" name="Rectangle 9288">
              <a:extLst>
                <a:ext uri="{FF2B5EF4-FFF2-40B4-BE49-F238E27FC236}">
                  <a16:creationId xmlns:a16="http://schemas.microsoft.com/office/drawing/2014/main" id="{45C6632A-D7D7-D5A2-6A9B-5B0E7BC502D8}"/>
                </a:ext>
              </a:extLst>
            </p:cNvPr>
            <p:cNvSpPr/>
            <p:nvPr/>
          </p:nvSpPr>
          <p:spPr bwMode="auto">
            <a:xfrm>
              <a:off x="4837278" y="5502536"/>
              <a:ext cx="172161" cy="12774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90" name="Rectangle 9289">
              <a:extLst>
                <a:ext uri="{FF2B5EF4-FFF2-40B4-BE49-F238E27FC236}">
                  <a16:creationId xmlns:a16="http://schemas.microsoft.com/office/drawing/2014/main" id="{65B2B8AD-8CBA-DEB1-62E0-E73EB7C49424}"/>
                </a:ext>
              </a:extLst>
            </p:cNvPr>
            <p:cNvSpPr/>
            <p:nvPr/>
          </p:nvSpPr>
          <p:spPr bwMode="auto">
            <a:xfrm>
              <a:off x="4837278" y="5092402"/>
              <a:ext cx="172161" cy="6051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91" name="Rectangle 9290">
              <a:extLst>
                <a:ext uri="{FF2B5EF4-FFF2-40B4-BE49-F238E27FC236}">
                  <a16:creationId xmlns:a16="http://schemas.microsoft.com/office/drawing/2014/main" id="{1FF2653D-55E3-F673-0771-CA25C572F74B}"/>
                </a:ext>
              </a:extLst>
            </p:cNvPr>
            <p:cNvSpPr/>
            <p:nvPr/>
          </p:nvSpPr>
          <p:spPr bwMode="auto">
            <a:xfrm>
              <a:off x="4837278" y="5152913"/>
              <a:ext cx="172161" cy="45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92" name="Rectangle 9291">
              <a:extLst>
                <a:ext uri="{FF2B5EF4-FFF2-40B4-BE49-F238E27FC236}">
                  <a16:creationId xmlns:a16="http://schemas.microsoft.com/office/drawing/2014/main" id="{6FB46112-C426-D2CD-A1DB-30FCBDDAD7A3}"/>
                </a:ext>
              </a:extLst>
            </p:cNvPr>
            <p:cNvSpPr/>
            <p:nvPr/>
          </p:nvSpPr>
          <p:spPr bwMode="auto">
            <a:xfrm>
              <a:off x="4837278" y="5186531"/>
              <a:ext cx="172161" cy="31466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7" name="Group 9456">
            <a:extLst>
              <a:ext uri="{FF2B5EF4-FFF2-40B4-BE49-F238E27FC236}">
                <a16:creationId xmlns:a16="http://schemas.microsoft.com/office/drawing/2014/main" id="{1B447BC5-AFAD-A081-578B-00BE1703F092}"/>
              </a:ext>
            </a:extLst>
          </p:cNvPr>
          <p:cNvGrpSpPr/>
          <p:nvPr/>
        </p:nvGrpSpPr>
        <p:grpSpPr>
          <a:xfrm>
            <a:off x="5046183" y="5119296"/>
            <a:ext cx="172161" cy="580021"/>
            <a:chOff x="5045708" y="5119296"/>
            <a:chExt cx="172161" cy="580021"/>
          </a:xfrm>
        </p:grpSpPr>
        <p:sp>
          <p:nvSpPr>
            <p:cNvPr id="9298" name="Rectangle 9297">
              <a:extLst>
                <a:ext uri="{FF2B5EF4-FFF2-40B4-BE49-F238E27FC236}">
                  <a16:creationId xmlns:a16="http://schemas.microsoft.com/office/drawing/2014/main" id="{733B2B4D-659B-AFCC-F362-12AC1FF3AC34}"/>
                </a:ext>
              </a:extLst>
            </p:cNvPr>
            <p:cNvSpPr/>
            <p:nvPr/>
          </p:nvSpPr>
          <p:spPr bwMode="auto">
            <a:xfrm>
              <a:off x="5045708" y="5653598"/>
              <a:ext cx="172161"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99" name="Rectangle 9298">
              <a:extLst>
                <a:ext uri="{FF2B5EF4-FFF2-40B4-BE49-F238E27FC236}">
                  <a16:creationId xmlns:a16="http://schemas.microsoft.com/office/drawing/2014/main" id="{1B23AC68-7A4C-9F06-6247-41CF34CA18DF}"/>
                </a:ext>
              </a:extLst>
            </p:cNvPr>
            <p:cNvSpPr/>
            <p:nvPr/>
          </p:nvSpPr>
          <p:spPr bwMode="auto">
            <a:xfrm>
              <a:off x="5045708" y="5554980"/>
              <a:ext cx="172161" cy="10488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0" name="Rectangle 9299">
              <a:extLst>
                <a:ext uri="{FF2B5EF4-FFF2-40B4-BE49-F238E27FC236}">
                  <a16:creationId xmlns:a16="http://schemas.microsoft.com/office/drawing/2014/main" id="{FC82A99C-7714-FE9B-4E3A-B263AD37BD26}"/>
                </a:ext>
              </a:extLst>
            </p:cNvPr>
            <p:cNvSpPr/>
            <p:nvPr/>
          </p:nvSpPr>
          <p:spPr bwMode="auto">
            <a:xfrm>
              <a:off x="5045708" y="5119296"/>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1" name="Rectangle 9300">
              <a:extLst>
                <a:ext uri="{FF2B5EF4-FFF2-40B4-BE49-F238E27FC236}">
                  <a16:creationId xmlns:a16="http://schemas.microsoft.com/office/drawing/2014/main" id="{F4D1E18F-793E-4E55-B8AF-1DC98F5DA402}"/>
                </a:ext>
              </a:extLst>
            </p:cNvPr>
            <p:cNvSpPr/>
            <p:nvPr/>
          </p:nvSpPr>
          <p:spPr bwMode="auto">
            <a:xfrm>
              <a:off x="5045708" y="5144845"/>
              <a:ext cx="172161" cy="26625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2" name="Rectangle 9301">
              <a:extLst>
                <a:ext uri="{FF2B5EF4-FFF2-40B4-BE49-F238E27FC236}">
                  <a16:creationId xmlns:a16="http://schemas.microsoft.com/office/drawing/2014/main" id="{D1D3655C-D98B-B5B1-7C40-1C09EBC8FE40}"/>
                </a:ext>
              </a:extLst>
            </p:cNvPr>
            <p:cNvSpPr/>
            <p:nvPr/>
          </p:nvSpPr>
          <p:spPr bwMode="auto">
            <a:xfrm>
              <a:off x="5045708" y="5411096"/>
              <a:ext cx="172161" cy="14657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6" name="Group 9455">
            <a:extLst>
              <a:ext uri="{FF2B5EF4-FFF2-40B4-BE49-F238E27FC236}">
                <a16:creationId xmlns:a16="http://schemas.microsoft.com/office/drawing/2014/main" id="{6C442B5B-6042-E0AC-C855-25AD4C1ABE24}"/>
              </a:ext>
            </a:extLst>
          </p:cNvPr>
          <p:cNvGrpSpPr/>
          <p:nvPr/>
        </p:nvGrpSpPr>
        <p:grpSpPr>
          <a:xfrm>
            <a:off x="5246417" y="5124675"/>
            <a:ext cx="172161" cy="574643"/>
            <a:chOff x="5247414" y="5124675"/>
            <a:chExt cx="172161" cy="574643"/>
          </a:xfrm>
        </p:grpSpPr>
        <p:sp>
          <p:nvSpPr>
            <p:cNvPr id="9303" name="Rectangle 9302">
              <a:extLst>
                <a:ext uri="{FF2B5EF4-FFF2-40B4-BE49-F238E27FC236}">
                  <a16:creationId xmlns:a16="http://schemas.microsoft.com/office/drawing/2014/main" id="{06E329EF-BF62-6244-DC7F-75A9DF375BD3}"/>
                </a:ext>
              </a:extLst>
            </p:cNvPr>
            <p:cNvSpPr/>
            <p:nvPr/>
          </p:nvSpPr>
          <p:spPr bwMode="auto">
            <a:xfrm>
              <a:off x="5247414" y="5533466"/>
              <a:ext cx="172161" cy="16585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4" name="Rectangle 9303">
              <a:extLst>
                <a:ext uri="{FF2B5EF4-FFF2-40B4-BE49-F238E27FC236}">
                  <a16:creationId xmlns:a16="http://schemas.microsoft.com/office/drawing/2014/main" id="{5B24C06D-33F1-7DC2-5D2F-B41EAEF80C7B}"/>
                </a:ext>
              </a:extLst>
            </p:cNvPr>
            <p:cNvSpPr/>
            <p:nvPr/>
          </p:nvSpPr>
          <p:spPr bwMode="auto">
            <a:xfrm>
              <a:off x="5247414" y="5472953"/>
              <a:ext cx="172161" cy="605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5" name="Rectangle 9304">
              <a:extLst>
                <a:ext uri="{FF2B5EF4-FFF2-40B4-BE49-F238E27FC236}">
                  <a16:creationId xmlns:a16="http://schemas.microsoft.com/office/drawing/2014/main" id="{61C83FE2-A532-1BF5-0A3A-6C178946F1AA}"/>
                </a:ext>
              </a:extLst>
            </p:cNvPr>
            <p:cNvSpPr/>
            <p:nvPr/>
          </p:nvSpPr>
          <p:spPr bwMode="auto">
            <a:xfrm>
              <a:off x="5247414" y="5124675"/>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6" name="Rectangle 9305">
              <a:extLst>
                <a:ext uri="{FF2B5EF4-FFF2-40B4-BE49-F238E27FC236}">
                  <a16:creationId xmlns:a16="http://schemas.microsoft.com/office/drawing/2014/main" id="{53F840F8-3129-688F-5A44-E4C8750671F2}"/>
                </a:ext>
              </a:extLst>
            </p:cNvPr>
            <p:cNvSpPr/>
            <p:nvPr/>
          </p:nvSpPr>
          <p:spPr bwMode="auto">
            <a:xfrm>
              <a:off x="5247414" y="5155602"/>
              <a:ext cx="172161" cy="22187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7" name="Rectangle 9306">
              <a:extLst>
                <a:ext uri="{FF2B5EF4-FFF2-40B4-BE49-F238E27FC236}">
                  <a16:creationId xmlns:a16="http://schemas.microsoft.com/office/drawing/2014/main" id="{45C8F546-2614-209D-0BFD-B8CEED232007}"/>
                </a:ext>
              </a:extLst>
            </p:cNvPr>
            <p:cNvSpPr/>
            <p:nvPr/>
          </p:nvSpPr>
          <p:spPr bwMode="auto">
            <a:xfrm>
              <a:off x="5247414" y="5377478"/>
              <a:ext cx="172161" cy="9547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5" name="Group 9454">
            <a:extLst>
              <a:ext uri="{FF2B5EF4-FFF2-40B4-BE49-F238E27FC236}">
                <a16:creationId xmlns:a16="http://schemas.microsoft.com/office/drawing/2014/main" id="{2452914B-F128-0AE2-2E54-8837C2D96BFB}"/>
              </a:ext>
            </a:extLst>
          </p:cNvPr>
          <p:cNvGrpSpPr/>
          <p:nvPr/>
        </p:nvGrpSpPr>
        <p:grpSpPr>
          <a:xfrm>
            <a:off x="5446651" y="5124675"/>
            <a:ext cx="172161" cy="574643"/>
            <a:chOff x="5449119" y="5124675"/>
            <a:chExt cx="172161" cy="574643"/>
          </a:xfrm>
        </p:grpSpPr>
        <p:sp>
          <p:nvSpPr>
            <p:cNvPr id="9308" name="Rectangle 9307">
              <a:extLst>
                <a:ext uri="{FF2B5EF4-FFF2-40B4-BE49-F238E27FC236}">
                  <a16:creationId xmlns:a16="http://schemas.microsoft.com/office/drawing/2014/main" id="{2A39F266-ECD7-8C89-2F5C-D7981F478F74}"/>
                </a:ext>
              </a:extLst>
            </p:cNvPr>
            <p:cNvSpPr/>
            <p:nvPr/>
          </p:nvSpPr>
          <p:spPr bwMode="auto">
            <a:xfrm>
              <a:off x="5449119" y="5202667"/>
              <a:ext cx="172161" cy="4966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0" name="Rectangle 9309">
              <a:extLst>
                <a:ext uri="{FF2B5EF4-FFF2-40B4-BE49-F238E27FC236}">
                  <a16:creationId xmlns:a16="http://schemas.microsoft.com/office/drawing/2014/main" id="{DA1E87DF-DF59-C6DA-825D-308B387BB918}"/>
                </a:ext>
              </a:extLst>
            </p:cNvPr>
            <p:cNvSpPr/>
            <p:nvPr/>
          </p:nvSpPr>
          <p:spPr bwMode="auto">
            <a:xfrm>
              <a:off x="5449119" y="5155602"/>
              <a:ext cx="172161" cy="45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09" name="Rectangle 9308">
              <a:extLst>
                <a:ext uri="{FF2B5EF4-FFF2-40B4-BE49-F238E27FC236}">
                  <a16:creationId xmlns:a16="http://schemas.microsoft.com/office/drawing/2014/main" id="{1FB800F0-4183-05CE-4D1D-DD41FA993B4D}"/>
                </a:ext>
              </a:extLst>
            </p:cNvPr>
            <p:cNvSpPr/>
            <p:nvPr/>
          </p:nvSpPr>
          <p:spPr bwMode="auto">
            <a:xfrm>
              <a:off x="5449119" y="5124675"/>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4" name="Group 9453">
            <a:extLst>
              <a:ext uri="{FF2B5EF4-FFF2-40B4-BE49-F238E27FC236}">
                <a16:creationId xmlns:a16="http://schemas.microsoft.com/office/drawing/2014/main" id="{CDF4993D-B622-C0E1-2955-DA888B77BC1B}"/>
              </a:ext>
            </a:extLst>
          </p:cNvPr>
          <p:cNvGrpSpPr/>
          <p:nvPr/>
        </p:nvGrpSpPr>
        <p:grpSpPr>
          <a:xfrm>
            <a:off x="5646885" y="5154258"/>
            <a:ext cx="172162" cy="545060"/>
            <a:chOff x="5645446" y="5154258"/>
            <a:chExt cx="172162" cy="545060"/>
          </a:xfrm>
        </p:grpSpPr>
        <p:sp>
          <p:nvSpPr>
            <p:cNvPr id="9311" name="Rectangle 9310">
              <a:extLst>
                <a:ext uri="{FF2B5EF4-FFF2-40B4-BE49-F238E27FC236}">
                  <a16:creationId xmlns:a16="http://schemas.microsoft.com/office/drawing/2014/main" id="{D6DCA8B9-7A73-D321-9CBA-A9E88DBE24D4}"/>
                </a:ext>
              </a:extLst>
            </p:cNvPr>
            <p:cNvSpPr/>
            <p:nvPr/>
          </p:nvSpPr>
          <p:spPr bwMode="auto">
            <a:xfrm>
              <a:off x="5645447" y="5592632"/>
              <a:ext cx="172161" cy="10668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2" name="Rectangle 9311">
              <a:extLst>
                <a:ext uri="{FF2B5EF4-FFF2-40B4-BE49-F238E27FC236}">
                  <a16:creationId xmlns:a16="http://schemas.microsoft.com/office/drawing/2014/main" id="{2D4F6348-3CE7-2E86-448A-9CE5DA82EA5B}"/>
                </a:ext>
              </a:extLst>
            </p:cNvPr>
            <p:cNvSpPr/>
            <p:nvPr/>
          </p:nvSpPr>
          <p:spPr bwMode="auto">
            <a:xfrm>
              <a:off x="5645447" y="5450094"/>
              <a:ext cx="172161" cy="14253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3" name="Rectangle 9312">
              <a:extLst>
                <a:ext uri="{FF2B5EF4-FFF2-40B4-BE49-F238E27FC236}">
                  <a16:creationId xmlns:a16="http://schemas.microsoft.com/office/drawing/2014/main" id="{010BC71B-72F9-07E5-8F7B-9C146514B9FC}"/>
                </a:ext>
              </a:extLst>
            </p:cNvPr>
            <p:cNvSpPr/>
            <p:nvPr/>
          </p:nvSpPr>
          <p:spPr bwMode="auto">
            <a:xfrm>
              <a:off x="5645447" y="5154258"/>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4" name="Rectangle 9313">
              <a:extLst>
                <a:ext uri="{FF2B5EF4-FFF2-40B4-BE49-F238E27FC236}">
                  <a16:creationId xmlns:a16="http://schemas.microsoft.com/office/drawing/2014/main" id="{3D5283BF-6237-27A6-E111-92B1F4DF5A8D}"/>
                </a:ext>
              </a:extLst>
            </p:cNvPr>
            <p:cNvSpPr/>
            <p:nvPr/>
          </p:nvSpPr>
          <p:spPr bwMode="auto">
            <a:xfrm>
              <a:off x="5645447" y="5179807"/>
              <a:ext cx="172161" cy="5378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5" name="Rectangle 9314">
              <a:extLst>
                <a:ext uri="{FF2B5EF4-FFF2-40B4-BE49-F238E27FC236}">
                  <a16:creationId xmlns:a16="http://schemas.microsoft.com/office/drawing/2014/main" id="{78E1614E-7D28-068A-AD35-5ED339A59280}"/>
                </a:ext>
              </a:extLst>
            </p:cNvPr>
            <p:cNvSpPr/>
            <p:nvPr/>
          </p:nvSpPr>
          <p:spPr bwMode="auto">
            <a:xfrm>
              <a:off x="5645446" y="5234940"/>
              <a:ext cx="172161" cy="21380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3" name="Group 9452">
            <a:extLst>
              <a:ext uri="{FF2B5EF4-FFF2-40B4-BE49-F238E27FC236}">
                <a16:creationId xmlns:a16="http://schemas.microsoft.com/office/drawing/2014/main" id="{18673D5A-6195-15E8-4F9D-DCADEACA4546}"/>
              </a:ext>
            </a:extLst>
          </p:cNvPr>
          <p:cNvGrpSpPr/>
          <p:nvPr/>
        </p:nvGrpSpPr>
        <p:grpSpPr>
          <a:xfrm>
            <a:off x="5847120" y="5177119"/>
            <a:ext cx="172161" cy="522198"/>
            <a:chOff x="5841774" y="5177119"/>
            <a:chExt cx="172161" cy="522198"/>
          </a:xfrm>
        </p:grpSpPr>
        <p:sp>
          <p:nvSpPr>
            <p:cNvPr id="9316" name="Rectangle 9315">
              <a:extLst>
                <a:ext uri="{FF2B5EF4-FFF2-40B4-BE49-F238E27FC236}">
                  <a16:creationId xmlns:a16="http://schemas.microsoft.com/office/drawing/2014/main" id="{1C1076E6-6F7A-06B6-8B66-9D0FFD6E06EA}"/>
                </a:ext>
              </a:extLst>
            </p:cNvPr>
            <p:cNvSpPr/>
            <p:nvPr/>
          </p:nvSpPr>
          <p:spPr bwMode="auto">
            <a:xfrm>
              <a:off x="5841774" y="5637006"/>
              <a:ext cx="172161" cy="6231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7" name="Rectangle 9316">
              <a:extLst>
                <a:ext uri="{FF2B5EF4-FFF2-40B4-BE49-F238E27FC236}">
                  <a16:creationId xmlns:a16="http://schemas.microsoft.com/office/drawing/2014/main" id="{EE624660-CCBF-DBAB-4CEB-6960E234CC6C}"/>
                </a:ext>
              </a:extLst>
            </p:cNvPr>
            <p:cNvSpPr/>
            <p:nvPr/>
          </p:nvSpPr>
          <p:spPr bwMode="auto">
            <a:xfrm>
              <a:off x="5841774" y="5596666"/>
              <a:ext cx="172161"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8" name="Rectangle 9317">
              <a:extLst>
                <a:ext uri="{FF2B5EF4-FFF2-40B4-BE49-F238E27FC236}">
                  <a16:creationId xmlns:a16="http://schemas.microsoft.com/office/drawing/2014/main" id="{50CD8DA9-9E95-22B0-2D03-6DAB21B89876}"/>
                </a:ext>
              </a:extLst>
            </p:cNvPr>
            <p:cNvSpPr/>
            <p:nvPr/>
          </p:nvSpPr>
          <p:spPr bwMode="auto">
            <a:xfrm>
              <a:off x="5841774" y="5177119"/>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19" name="Rectangle 9318">
              <a:extLst>
                <a:ext uri="{FF2B5EF4-FFF2-40B4-BE49-F238E27FC236}">
                  <a16:creationId xmlns:a16="http://schemas.microsoft.com/office/drawing/2014/main" id="{6F753DF3-C289-F567-1D1A-4B21F94CA501}"/>
                </a:ext>
              </a:extLst>
            </p:cNvPr>
            <p:cNvSpPr/>
            <p:nvPr/>
          </p:nvSpPr>
          <p:spPr bwMode="auto">
            <a:xfrm>
              <a:off x="5841774" y="5195944"/>
              <a:ext cx="172161" cy="34155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20" name="Rectangle 9319">
              <a:extLst>
                <a:ext uri="{FF2B5EF4-FFF2-40B4-BE49-F238E27FC236}">
                  <a16:creationId xmlns:a16="http://schemas.microsoft.com/office/drawing/2014/main" id="{9968CB17-E3F0-CA01-CBBA-7056AA72981A}"/>
                </a:ext>
              </a:extLst>
            </p:cNvPr>
            <p:cNvSpPr/>
            <p:nvPr/>
          </p:nvSpPr>
          <p:spPr bwMode="auto">
            <a:xfrm>
              <a:off x="5841774" y="5536154"/>
              <a:ext cx="172161" cy="6051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2" name="Group 9451">
            <a:extLst>
              <a:ext uri="{FF2B5EF4-FFF2-40B4-BE49-F238E27FC236}">
                <a16:creationId xmlns:a16="http://schemas.microsoft.com/office/drawing/2014/main" id="{5F37242B-FD9A-844A-2801-38233B4BB91B}"/>
              </a:ext>
            </a:extLst>
          </p:cNvPr>
          <p:cNvGrpSpPr/>
          <p:nvPr/>
        </p:nvGrpSpPr>
        <p:grpSpPr>
          <a:xfrm>
            <a:off x="6047354" y="5185187"/>
            <a:ext cx="172162" cy="514131"/>
            <a:chOff x="6043479" y="5185187"/>
            <a:chExt cx="172162" cy="514131"/>
          </a:xfrm>
        </p:grpSpPr>
        <p:sp>
          <p:nvSpPr>
            <p:cNvPr id="9321" name="Rectangle 9320">
              <a:extLst>
                <a:ext uri="{FF2B5EF4-FFF2-40B4-BE49-F238E27FC236}">
                  <a16:creationId xmlns:a16="http://schemas.microsoft.com/office/drawing/2014/main" id="{CFC2D2A0-5B43-A7BA-B3E2-3446FE841B9F}"/>
                </a:ext>
              </a:extLst>
            </p:cNvPr>
            <p:cNvSpPr/>
            <p:nvPr/>
          </p:nvSpPr>
          <p:spPr bwMode="auto">
            <a:xfrm>
              <a:off x="6043480" y="5638352"/>
              <a:ext cx="172161" cy="6096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22" name="Rectangle 9321">
              <a:extLst>
                <a:ext uri="{FF2B5EF4-FFF2-40B4-BE49-F238E27FC236}">
                  <a16:creationId xmlns:a16="http://schemas.microsoft.com/office/drawing/2014/main" id="{778E400A-78D2-A365-579C-0E66D9EC4F55}"/>
                </a:ext>
              </a:extLst>
            </p:cNvPr>
            <p:cNvSpPr/>
            <p:nvPr/>
          </p:nvSpPr>
          <p:spPr bwMode="auto">
            <a:xfrm>
              <a:off x="6043480" y="5497159"/>
              <a:ext cx="172161" cy="1425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23" name="Rectangle 9322">
              <a:extLst>
                <a:ext uri="{FF2B5EF4-FFF2-40B4-BE49-F238E27FC236}">
                  <a16:creationId xmlns:a16="http://schemas.microsoft.com/office/drawing/2014/main" id="{36D18870-25B9-6A0C-C35C-F9BDA2F7C125}"/>
                </a:ext>
              </a:extLst>
            </p:cNvPr>
            <p:cNvSpPr/>
            <p:nvPr/>
          </p:nvSpPr>
          <p:spPr bwMode="auto">
            <a:xfrm>
              <a:off x="6043480" y="5185187"/>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24" name="Rectangle 9323">
              <a:extLst>
                <a:ext uri="{FF2B5EF4-FFF2-40B4-BE49-F238E27FC236}">
                  <a16:creationId xmlns:a16="http://schemas.microsoft.com/office/drawing/2014/main" id="{E53B407F-1048-23A7-6415-8AEECFD84572}"/>
                </a:ext>
              </a:extLst>
            </p:cNvPr>
            <p:cNvSpPr/>
            <p:nvPr/>
          </p:nvSpPr>
          <p:spPr bwMode="auto">
            <a:xfrm>
              <a:off x="6043480" y="5216114"/>
              <a:ext cx="172161" cy="9547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25" name="Rectangle 9324">
              <a:extLst>
                <a:ext uri="{FF2B5EF4-FFF2-40B4-BE49-F238E27FC236}">
                  <a16:creationId xmlns:a16="http://schemas.microsoft.com/office/drawing/2014/main" id="{AAD37121-8DA3-DCF2-7792-FBB40A87A4CD}"/>
                </a:ext>
              </a:extLst>
            </p:cNvPr>
            <p:cNvSpPr/>
            <p:nvPr/>
          </p:nvSpPr>
          <p:spPr bwMode="auto">
            <a:xfrm>
              <a:off x="6043479" y="5306209"/>
              <a:ext cx="172161" cy="18960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326" name="Rectangle 9325">
            <a:extLst>
              <a:ext uri="{FF2B5EF4-FFF2-40B4-BE49-F238E27FC236}">
                <a16:creationId xmlns:a16="http://schemas.microsoft.com/office/drawing/2014/main" id="{E041F35A-F745-AB72-89AF-1117A4A4DCA7}"/>
              </a:ext>
            </a:extLst>
          </p:cNvPr>
          <p:cNvSpPr/>
          <p:nvPr/>
        </p:nvSpPr>
        <p:spPr bwMode="auto">
          <a:xfrm>
            <a:off x="6247589" y="5189219"/>
            <a:ext cx="172161" cy="50829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27" name="Rectangle 9326">
            <a:extLst>
              <a:ext uri="{FF2B5EF4-FFF2-40B4-BE49-F238E27FC236}">
                <a16:creationId xmlns:a16="http://schemas.microsoft.com/office/drawing/2014/main" id="{3192AA74-FE2C-7FF0-35E7-3F5F9339AD9D}"/>
              </a:ext>
            </a:extLst>
          </p:cNvPr>
          <p:cNvSpPr/>
          <p:nvPr/>
        </p:nvSpPr>
        <p:spPr bwMode="auto">
          <a:xfrm>
            <a:off x="6447823" y="5209391"/>
            <a:ext cx="172161" cy="4881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9451" name="Group 9450">
            <a:extLst>
              <a:ext uri="{FF2B5EF4-FFF2-40B4-BE49-F238E27FC236}">
                <a16:creationId xmlns:a16="http://schemas.microsoft.com/office/drawing/2014/main" id="{525138BD-9405-020F-F91D-3C1FEF67AD9E}"/>
              </a:ext>
            </a:extLst>
          </p:cNvPr>
          <p:cNvGrpSpPr/>
          <p:nvPr/>
        </p:nvGrpSpPr>
        <p:grpSpPr>
          <a:xfrm>
            <a:off x="6648057" y="5272592"/>
            <a:ext cx="172161" cy="426726"/>
            <a:chOff x="6645908" y="5272592"/>
            <a:chExt cx="172161" cy="426726"/>
          </a:xfrm>
        </p:grpSpPr>
        <p:sp>
          <p:nvSpPr>
            <p:cNvPr id="9328" name="Rectangle 9327">
              <a:extLst>
                <a:ext uri="{FF2B5EF4-FFF2-40B4-BE49-F238E27FC236}">
                  <a16:creationId xmlns:a16="http://schemas.microsoft.com/office/drawing/2014/main" id="{AC6D640E-D219-0D64-2FBF-2BCBE6354613}"/>
                </a:ext>
              </a:extLst>
            </p:cNvPr>
            <p:cNvSpPr/>
            <p:nvPr/>
          </p:nvSpPr>
          <p:spPr bwMode="auto">
            <a:xfrm>
              <a:off x="6645908" y="5437991"/>
              <a:ext cx="172161" cy="26132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29" name="Rectangle 9328">
              <a:extLst>
                <a:ext uri="{FF2B5EF4-FFF2-40B4-BE49-F238E27FC236}">
                  <a16:creationId xmlns:a16="http://schemas.microsoft.com/office/drawing/2014/main" id="{76A75604-A422-7D8F-C634-0119DAD41289}"/>
                </a:ext>
              </a:extLst>
            </p:cNvPr>
            <p:cNvSpPr/>
            <p:nvPr/>
          </p:nvSpPr>
          <p:spPr bwMode="auto">
            <a:xfrm>
              <a:off x="6645908" y="5272592"/>
              <a:ext cx="172161" cy="17212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50" name="Group 9449">
            <a:extLst>
              <a:ext uri="{FF2B5EF4-FFF2-40B4-BE49-F238E27FC236}">
                <a16:creationId xmlns:a16="http://schemas.microsoft.com/office/drawing/2014/main" id="{96FA1B6F-5C8D-1AE3-5962-DCD38C668182}"/>
              </a:ext>
            </a:extLst>
          </p:cNvPr>
          <p:cNvGrpSpPr/>
          <p:nvPr/>
        </p:nvGrpSpPr>
        <p:grpSpPr>
          <a:xfrm>
            <a:off x="6848291" y="5287385"/>
            <a:ext cx="172162" cy="403865"/>
            <a:chOff x="6847613" y="5287385"/>
            <a:chExt cx="172162" cy="403865"/>
          </a:xfrm>
        </p:grpSpPr>
        <p:sp>
          <p:nvSpPr>
            <p:cNvPr id="9331" name="Rectangle 9330">
              <a:extLst>
                <a:ext uri="{FF2B5EF4-FFF2-40B4-BE49-F238E27FC236}">
                  <a16:creationId xmlns:a16="http://schemas.microsoft.com/office/drawing/2014/main" id="{12FB15B8-63D2-A4EF-D9EA-AEE967F5FE96}"/>
                </a:ext>
              </a:extLst>
            </p:cNvPr>
            <p:cNvSpPr/>
            <p:nvPr/>
          </p:nvSpPr>
          <p:spPr bwMode="auto">
            <a:xfrm>
              <a:off x="6847614" y="5618184"/>
              <a:ext cx="172161"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32" name="Rectangle 9331">
              <a:extLst>
                <a:ext uri="{FF2B5EF4-FFF2-40B4-BE49-F238E27FC236}">
                  <a16:creationId xmlns:a16="http://schemas.microsoft.com/office/drawing/2014/main" id="{20F46B37-7049-9C94-E117-E6F4EEA51F7B}"/>
                </a:ext>
              </a:extLst>
            </p:cNvPr>
            <p:cNvSpPr/>
            <p:nvPr/>
          </p:nvSpPr>
          <p:spPr bwMode="auto">
            <a:xfrm>
              <a:off x="6847614" y="5287385"/>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33" name="Rectangle 9332">
              <a:extLst>
                <a:ext uri="{FF2B5EF4-FFF2-40B4-BE49-F238E27FC236}">
                  <a16:creationId xmlns:a16="http://schemas.microsoft.com/office/drawing/2014/main" id="{822ECC48-C233-3375-DC82-6445D6764182}"/>
                </a:ext>
              </a:extLst>
            </p:cNvPr>
            <p:cNvSpPr/>
            <p:nvPr/>
          </p:nvSpPr>
          <p:spPr bwMode="auto">
            <a:xfrm>
              <a:off x="6847614" y="5302175"/>
              <a:ext cx="172161" cy="19229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34" name="Rectangle 9333">
              <a:extLst>
                <a:ext uri="{FF2B5EF4-FFF2-40B4-BE49-F238E27FC236}">
                  <a16:creationId xmlns:a16="http://schemas.microsoft.com/office/drawing/2014/main" id="{FD30A314-E4C3-EBA7-3AEE-5A285E2ABDD1}"/>
                </a:ext>
              </a:extLst>
            </p:cNvPr>
            <p:cNvSpPr/>
            <p:nvPr/>
          </p:nvSpPr>
          <p:spPr bwMode="auto">
            <a:xfrm>
              <a:off x="6847613" y="5494468"/>
              <a:ext cx="172161" cy="12237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37" name="Freeform: Shape 9336">
              <a:extLst>
                <a:ext uri="{FF2B5EF4-FFF2-40B4-BE49-F238E27FC236}">
                  <a16:creationId xmlns:a16="http://schemas.microsoft.com/office/drawing/2014/main" id="{57E4F5A9-F5A8-B435-BEB4-9F7C5D2732AC}"/>
                </a:ext>
              </a:extLst>
            </p:cNvPr>
            <p:cNvSpPr/>
            <p:nvPr/>
          </p:nvSpPr>
          <p:spPr bwMode="auto">
            <a:xfrm>
              <a:off x="6847614" y="5665700"/>
              <a:ext cx="172161" cy="25550"/>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9" name="Group 9448">
            <a:extLst>
              <a:ext uri="{FF2B5EF4-FFF2-40B4-BE49-F238E27FC236}">
                <a16:creationId xmlns:a16="http://schemas.microsoft.com/office/drawing/2014/main" id="{3379F365-1ED4-163D-B520-20958F51EA5E}"/>
              </a:ext>
            </a:extLst>
          </p:cNvPr>
          <p:cNvGrpSpPr/>
          <p:nvPr/>
        </p:nvGrpSpPr>
        <p:grpSpPr>
          <a:xfrm>
            <a:off x="7048526" y="5299488"/>
            <a:ext cx="172161" cy="391762"/>
            <a:chOff x="7046630" y="5299488"/>
            <a:chExt cx="172161" cy="391762"/>
          </a:xfrm>
        </p:grpSpPr>
        <p:sp>
          <p:nvSpPr>
            <p:cNvPr id="9338" name="Rectangle 9337">
              <a:extLst>
                <a:ext uri="{FF2B5EF4-FFF2-40B4-BE49-F238E27FC236}">
                  <a16:creationId xmlns:a16="http://schemas.microsoft.com/office/drawing/2014/main" id="{3100007F-29C6-B35D-972E-1E1B9971A5A2}"/>
                </a:ext>
              </a:extLst>
            </p:cNvPr>
            <p:cNvSpPr/>
            <p:nvPr/>
          </p:nvSpPr>
          <p:spPr bwMode="auto">
            <a:xfrm>
              <a:off x="7046630" y="5396305"/>
              <a:ext cx="172161" cy="14523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39" name="Rectangle 9338">
              <a:extLst>
                <a:ext uri="{FF2B5EF4-FFF2-40B4-BE49-F238E27FC236}">
                  <a16:creationId xmlns:a16="http://schemas.microsoft.com/office/drawing/2014/main" id="{F5B47736-F149-3C57-256B-5282B2964BF1}"/>
                </a:ext>
              </a:extLst>
            </p:cNvPr>
            <p:cNvSpPr/>
            <p:nvPr/>
          </p:nvSpPr>
          <p:spPr bwMode="auto">
            <a:xfrm>
              <a:off x="7046630" y="5299488"/>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40" name="Rectangle 9339">
              <a:extLst>
                <a:ext uri="{FF2B5EF4-FFF2-40B4-BE49-F238E27FC236}">
                  <a16:creationId xmlns:a16="http://schemas.microsoft.com/office/drawing/2014/main" id="{B3C9DDE4-D0DF-B921-23EA-104408E9FA56}"/>
                </a:ext>
              </a:extLst>
            </p:cNvPr>
            <p:cNvSpPr/>
            <p:nvPr/>
          </p:nvSpPr>
          <p:spPr bwMode="auto">
            <a:xfrm>
              <a:off x="7046630" y="5310244"/>
              <a:ext cx="172161" cy="8471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41" name="Freeform: Shape 9340">
              <a:extLst>
                <a:ext uri="{FF2B5EF4-FFF2-40B4-BE49-F238E27FC236}">
                  <a16:creationId xmlns:a16="http://schemas.microsoft.com/office/drawing/2014/main" id="{4F646508-E731-6324-4AFE-6D2C98CD2905}"/>
                </a:ext>
              </a:extLst>
            </p:cNvPr>
            <p:cNvSpPr/>
            <p:nvPr/>
          </p:nvSpPr>
          <p:spPr bwMode="auto">
            <a:xfrm>
              <a:off x="7046630" y="5537499"/>
              <a:ext cx="172161" cy="153751"/>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8" name="Group 9447">
            <a:extLst>
              <a:ext uri="{FF2B5EF4-FFF2-40B4-BE49-F238E27FC236}">
                <a16:creationId xmlns:a16="http://schemas.microsoft.com/office/drawing/2014/main" id="{7771E340-A1CA-3F12-55AB-C22B942B12A4}"/>
              </a:ext>
            </a:extLst>
          </p:cNvPr>
          <p:cNvGrpSpPr/>
          <p:nvPr/>
        </p:nvGrpSpPr>
        <p:grpSpPr>
          <a:xfrm>
            <a:off x="7248760" y="5330413"/>
            <a:ext cx="172161" cy="360837"/>
            <a:chOff x="7252370" y="5330413"/>
            <a:chExt cx="172161" cy="360837"/>
          </a:xfrm>
        </p:grpSpPr>
        <p:sp>
          <p:nvSpPr>
            <p:cNvPr id="9344" name="Rectangle 9343">
              <a:extLst>
                <a:ext uri="{FF2B5EF4-FFF2-40B4-BE49-F238E27FC236}">
                  <a16:creationId xmlns:a16="http://schemas.microsoft.com/office/drawing/2014/main" id="{34B10770-728D-6150-BBEB-16BDE3BE06F3}"/>
                </a:ext>
              </a:extLst>
            </p:cNvPr>
            <p:cNvSpPr/>
            <p:nvPr/>
          </p:nvSpPr>
          <p:spPr bwMode="auto">
            <a:xfrm>
              <a:off x="7252370" y="5330413"/>
              <a:ext cx="172161" cy="8740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42" name="Rectangle 9341">
              <a:extLst>
                <a:ext uri="{FF2B5EF4-FFF2-40B4-BE49-F238E27FC236}">
                  <a16:creationId xmlns:a16="http://schemas.microsoft.com/office/drawing/2014/main" id="{FBEFADAF-B0F5-EAF8-252B-42D3783282F1}"/>
                </a:ext>
              </a:extLst>
            </p:cNvPr>
            <p:cNvSpPr/>
            <p:nvPr/>
          </p:nvSpPr>
          <p:spPr bwMode="auto">
            <a:xfrm>
              <a:off x="7252370" y="5351928"/>
              <a:ext cx="172161" cy="874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43" name="Freeform: Shape 9342">
              <a:extLst>
                <a:ext uri="{FF2B5EF4-FFF2-40B4-BE49-F238E27FC236}">
                  <a16:creationId xmlns:a16="http://schemas.microsoft.com/office/drawing/2014/main" id="{6384122C-4664-AA43-8B93-4F518FD19F8E}"/>
                </a:ext>
              </a:extLst>
            </p:cNvPr>
            <p:cNvSpPr/>
            <p:nvPr/>
          </p:nvSpPr>
          <p:spPr bwMode="auto">
            <a:xfrm>
              <a:off x="7252370" y="5437991"/>
              <a:ext cx="172161" cy="253259"/>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7" name="Group 9446">
            <a:extLst>
              <a:ext uri="{FF2B5EF4-FFF2-40B4-BE49-F238E27FC236}">
                <a16:creationId xmlns:a16="http://schemas.microsoft.com/office/drawing/2014/main" id="{6F03A9C2-84AB-0C2D-96C2-C02A5F00D5A6}"/>
              </a:ext>
            </a:extLst>
          </p:cNvPr>
          <p:cNvGrpSpPr/>
          <p:nvPr/>
        </p:nvGrpSpPr>
        <p:grpSpPr>
          <a:xfrm>
            <a:off x="7448994" y="5334447"/>
            <a:ext cx="172161" cy="356803"/>
            <a:chOff x="7452731" y="5334447"/>
            <a:chExt cx="172161" cy="356803"/>
          </a:xfrm>
        </p:grpSpPr>
        <p:sp>
          <p:nvSpPr>
            <p:cNvPr id="9345" name="Rectangle 9344">
              <a:extLst>
                <a:ext uri="{FF2B5EF4-FFF2-40B4-BE49-F238E27FC236}">
                  <a16:creationId xmlns:a16="http://schemas.microsoft.com/office/drawing/2014/main" id="{D0897156-D893-3F17-62C9-3CDB61266DD6}"/>
                </a:ext>
              </a:extLst>
            </p:cNvPr>
            <p:cNvSpPr/>
            <p:nvPr/>
          </p:nvSpPr>
          <p:spPr bwMode="auto">
            <a:xfrm>
              <a:off x="7452731" y="5334447"/>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46" name="Rectangle 9345">
              <a:extLst>
                <a:ext uri="{FF2B5EF4-FFF2-40B4-BE49-F238E27FC236}">
                  <a16:creationId xmlns:a16="http://schemas.microsoft.com/office/drawing/2014/main" id="{40D2CD3F-2FDA-6883-A8EE-6ADD6CCD4DEC}"/>
                </a:ext>
              </a:extLst>
            </p:cNvPr>
            <p:cNvSpPr/>
            <p:nvPr/>
          </p:nvSpPr>
          <p:spPr bwMode="auto">
            <a:xfrm>
              <a:off x="7452731" y="5355964"/>
              <a:ext cx="172161" cy="9816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47" name="Freeform: Shape 9346">
              <a:extLst>
                <a:ext uri="{FF2B5EF4-FFF2-40B4-BE49-F238E27FC236}">
                  <a16:creationId xmlns:a16="http://schemas.microsoft.com/office/drawing/2014/main" id="{8A387BCA-8A5F-783E-70DB-9CD09457F4E0}"/>
                </a:ext>
              </a:extLst>
            </p:cNvPr>
            <p:cNvSpPr/>
            <p:nvPr/>
          </p:nvSpPr>
          <p:spPr bwMode="auto">
            <a:xfrm>
              <a:off x="7452731" y="5455472"/>
              <a:ext cx="172161" cy="235778"/>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6" name="Group 9445">
            <a:extLst>
              <a:ext uri="{FF2B5EF4-FFF2-40B4-BE49-F238E27FC236}">
                <a16:creationId xmlns:a16="http://schemas.microsoft.com/office/drawing/2014/main" id="{066F8212-76D0-328C-9B4B-59CAF5C13784}"/>
              </a:ext>
            </a:extLst>
          </p:cNvPr>
          <p:cNvGrpSpPr/>
          <p:nvPr/>
        </p:nvGrpSpPr>
        <p:grpSpPr>
          <a:xfrm>
            <a:off x="7649228" y="5337127"/>
            <a:ext cx="172162" cy="354123"/>
            <a:chOff x="7648772" y="5337127"/>
            <a:chExt cx="172162" cy="354123"/>
          </a:xfrm>
        </p:grpSpPr>
        <p:sp>
          <p:nvSpPr>
            <p:cNvPr id="9348" name="Rectangle 9347">
              <a:extLst>
                <a:ext uri="{FF2B5EF4-FFF2-40B4-BE49-F238E27FC236}">
                  <a16:creationId xmlns:a16="http://schemas.microsoft.com/office/drawing/2014/main" id="{0FB2E584-346D-E5EF-71C7-27D38B86205B}"/>
                </a:ext>
              </a:extLst>
            </p:cNvPr>
            <p:cNvSpPr/>
            <p:nvPr/>
          </p:nvSpPr>
          <p:spPr bwMode="auto">
            <a:xfrm>
              <a:off x="7648773" y="5543042"/>
              <a:ext cx="172161" cy="7035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49" name="Rectangle 9348">
              <a:extLst>
                <a:ext uri="{FF2B5EF4-FFF2-40B4-BE49-F238E27FC236}">
                  <a16:creationId xmlns:a16="http://schemas.microsoft.com/office/drawing/2014/main" id="{A8E9CF8B-9F37-E68E-21C7-267C46E0A0FF}"/>
                </a:ext>
              </a:extLst>
            </p:cNvPr>
            <p:cNvSpPr/>
            <p:nvPr/>
          </p:nvSpPr>
          <p:spPr bwMode="auto">
            <a:xfrm>
              <a:off x="7648773" y="5337127"/>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0" name="Rectangle 9349">
              <a:extLst>
                <a:ext uri="{FF2B5EF4-FFF2-40B4-BE49-F238E27FC236}">
                  <a16:creationId xmlns:a16="http://schemas.microsoft.com/office/drawing/2014/main" id="{0CBDB81D-20E0-0850-809F-075E3E510134}"/>
                </a:ext>
              </a:extLst>
            </p:cNvPr>
            <p:cNvSpPr/>
            <p:nvPr/>
          </p:nvSpPr>
          <p:spPr bwMode="auto">
            <a:xfrm>
              <a:off x="7648773" y="5373158"/>
              <a:ext cx="172161" cy="6945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1" name="Rectangle 9350">
              <a:extLst>
                <a:ext uri="{FF2B5EF4-FFF2-40B4-BE49-F238E27FC236}">
                  <a16:creationId xmlns:a16="http://schemas.microsoft.com/office/drawing/2014/main" id="{7D5E3D49-234D-E6B3-DCA5-98A39F423370}"/>
                </a:ext>
              </a:extLst>
            </p:cNvPr>
            <p:cNvSpPr/>
            <p:nvPr/>
          </p:nvSpPr>
          <p:spPr bwMode="auto">
            <a:xfrm>
              <a:off x="7648772" y="5444067"/>
              <a:ext cx="172161" cy="9974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2" name="Freeform: Shape 9351">
              <a:extLst>
                <a:ext uri="{FF2B5EF4-FFF2-40B4-BE49-F238E27FC236}">
                  <a16:creationId xmlns:a16="http://schemas.microsoft.com/office/drawing/2014/main" id="{A83FFC93-0366-9AF2-1A6A-60563AB79232}"/>
                </a:ext>
              </a:extLst>
            </p:cNvPr>
            <p:cNvSpPr/>
            <p:nvPr/>
          </p:nvSpPr>
          <p:spPr bwMode="auto">
            <a:xfrm>
              <a:off x="7648773" y="5609167"/>
              <a:ext cx="172161" cy="82083"/>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5" name="Group 9444">
            <a:extLst>
              <a:ext uri="{FF2B5EF4-FFF2-40B4-BE49-F238E27FC236}">
                <a16:creationId xmlns:a16="http://schemas.microsoft.com/office/drawing/2014/main" id="{60B601E6-5932-68AD-A488-354A5DC687FD}"/>
              </a:ext>
            </a:extLst>
          </p:cNvPr>
          <p:cNvGrpSpPr/>
          <p:nvPr/>
        </p:nvGrpSpPr>
        <p:grpSpPr>
          <a:xfrm>
            <a:off x="7849463" y="5337127"/>
            <a:ext cx="172162" cy="354123"/>
            <a:chOff x="7848797" y="5337127"/>
            <a:chExt cx="172162" cy="354123"/>
          </a:xfrm>
        </p:grpSpPr>
        <p:sp>
          <p:nvSpPr>
            <p:cNvPr id="9353" name="Rectangle 9352">
              <a:extLst>
                <a:ext uri="{FF2B5EF4-FFF2-40B4-BE49-F238E27FC236}">
                  <a16:creationId xmlns:a16="http://schemas.microsoft.com/office/drawing/2014/main" id="{F6CA0A3D-D42E-2E0D-A11B-AB9F1FA2FD15}"/>
                </a:ext>
              </a:extLst>
            </p:cNvPr>
            <p:cNvSpPr/>
            <p:nvPr/>
          </p:nvSpPr>
          <p:spPr bwMode="auto">
            <a:xfrm>
              <a:off x="7848798" y="5527675"/>
              <a:ext cx="172161" cy="8466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4" name="Rectangle 9353">
              <a:extLst>
                <a:ext uri="{FF2B5EF4-FFF2-40B4-BE49-F238E27FC236}">
                  <a16:creationId xmlns:a16="http://schemas.microsoft.com/office/drawing/2014/main" id="{9BAC33A3-2915-83DF-FAEF-2A86043039C7}"/>
                </a:ext>
              </a:extLst>
            </p:cNvPr>
            <p:cNvSpPr/>
            <p:nvPr/>
          </p:nvSpPr>
          <p:spPr bwMode="auto">
            <a:xfrm>
              <a:off x="7848798" y="5337127"/>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5" name="Rectangle 9354">
              <a:extLst>
                <a:ext uri="{FF2B5EF4-FFF2-40B4-BE49-F238E27FC236}">
                  <a16:creationId xmlns:a16="http://schemas.microsoft.com/office/drawing/2014/main" id="{246B20A6-F947-C011-28BE-F16092BDEBDE}"/>
                </a:ext>
              </a:extLst>
            </p:cNvPr>
            <p:cNvSpPr/>
            <p:nvPr/>
          </p:nvSpPr>
          <p:spPr bwMode="auto">
            <a:xfrm>
              <a:off x="7848798" y="5372100"/>
              <a:ext cx="172161" cy="5291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6" name="Rectangle 9355">
              <a:extLst>
                <a:ext uri="{FF2B5EF4-FFF2-40B4-BE49-F238E27FC236}">
                  <a16:creationId xmlns:a16="http://schemas.microsoft.com/office/drawing/2014/main" id="{EA3AA9A7-DF34-C425-6CDE-5C06E8237ED2}"/>
                </a:ext>
              </a:extLst>
            </p:cNvPr>
            <p:cNvSpPr/>
            <p:nvPr/>
          </p:nvSpPr>
          <p:spPr bwMode="auto">
            <a:xfrm>
              <a:off x="7848797" y="5426076"/>
              <a:ext cx="172161" cy="10160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7" name="Freeform: Shape 9356">
              <a:extLst>
                <a:ext uri="{FF2B5EF4-FFF2-40B4-BE49-F238E27FC236}">
                  <a16:creationId xmlns:a16="http://schemas.microsoft.com/office/drawing/2014/main" id="{A739C402-0660-F8E9-DE86-B014BC2FD742}"/>
                </a:ext>
              </a:extLst>
            </p:cNvPr>
            <p:cNvSpPr/>
            <p:nvPr/>
          </p:nvSpPr>
          <p:spPr bwMode="auto">
            <a:xfrm>
              <a:off x="7848798" y="5611283"/>
              <a:ext cx="172161" cy="79967"/>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4" name="Group 9443">
            <a:extLst>
              <a:ext uri="{FF2B5EF4-FFF2-40B4-BE49-F238E27FC236}">
                <a16:creationId xmlns:a16="http://schemas.microsoft.com/office/drawing/2014/main" id="{37C315D3-3FE1-DB8F-1DAB-C24DF94DF378}"/>
              </a:ext>
            </a:extLst>
          </p:cNvPr>
          <p:cNvGrpSpPr/>
          <p:nvPr/>
        </p:nvGrpSpPr>
        <p:grpSpPr>
          <a:xfrm>
            <a:off x="8049698" y="5351992"/>
            <a:ext cx="172161" cy="339258"/>
            <a:chOff x="8045648" y="5351992"/>
            <a:chExt cx="172161" cy="339258"/>
          </a:xfrm>
        </p:grpSpPr>
        <p:sp>
          <p:nvSpPr>
            <p:cNvPr id="9358" name="Rectangle 9357">
              <a:extLst>
                <a:ext uri="{FF2B5EF4-FFF2-40B4-BE49-F238E27FC236}">
                  <a16:creationId xmlns:a16="http://schemas.microsoft.com/office/drawing/2014/main" id="{D601A40E-2F94-B4F0-7494-77CC9625BCEA}"/>
                </a:ext>
              </a:extLst>
            </p:cNvPr>
            <p:cNvSpPr/>
            <p:nvPr/>
          </p:nvSpPr>
          <p:spPr bwMode="auto">
            <a:xfrm>
              <a:off x="8045648" y="5527675"/>
              <a:ext cx="172161" cy="11006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59" name="Rectangle 9358">
              <a:extLst>
                <a:ext uri="{FF2B5EF4-FFF2-40B4-BE49-F238E27FC236}">
                  <a16:creationId xmlns:a16="http://schemas.microsoft.com/office/drawing/2014/main" id="{9AEEFF6B-3104-A137-65B5-33A7303A088B}"/>
                </a:ext>
              </a:extLst>
            </p:cNvPr>
            <p:cNvSpPr/>
            <p:nvPr/>
          </p:nvSpPr>
          <p:spPr bwMode="auto">
            <a:xfrm>
              <a:off x="8045648" y="5351992"/>
              <a:ext cx="172161" cy="17674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60" name="Freeform: Shape 9359">
              <a:extLst>
                <a:ext uri="{FF2B5EF4-FFF2-40B4-BE49-F238E27FC236}">
                  <a16:creationId xmlns:a16="http://schemas.microsoft.com/office/drawing/2014/main" id="{D830201C-6AA5-4113-A95C-4FB1CDAAC1C6}"/>
                </a:ext>
              </a:extLst>
            </p:cNvPr>
            <p:cNvSpPr/>
            <p:nvPr/>
          </p:nvSpPr>
          <p:spPr bwMode="auto">
            <a:xfrm>
              <a:off x="8045648" y="5635625"/>
              <a:ext cx="172161" cy="55625"/>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3" name="Group 9442">
            <a:extLst>
              <a:ext uri="{FF2B5EF4-FFF2-40B4-BE49-F238E27FC236}">
                <a16:creationId xmlns:a16="http://schemas.microsoft.com/office/drawing/2014/main" id="{47D0E225-DE3D-BAED-A09A-E4585AA5E29C}"/>
              </a:ext>
            </a:extLst>
          </p:cNvPr>
          <p:cNvGrpSpPr/>
          <p:nvPr/>
        </p:nvGrpSpPr>
        <p:grpSpPr>
          <a:xfrm>
            <a:off x="8249932" y="5398510"/>
            <a:ext cx="172162" cy="292740"/>
            <a:chOff x="8246730" y="5398510"/>
            <a:chExt cx="172162" cy="292740"/>
          </a:xfrm>
        </p:grpSpPr>
        <p:sp>
          <p:nvSpPr>
            <p:cNvPr id="9361" name="Rectangle 9360">
              <a:extLst>
                <a:ext uri="{FF2B5EF4-FFF2-40B4-BE49-F238E27FC236}">
                  <a16:creationId xmlns:a16="http://schemas.microsoft.com/office/drawing/2014/main" id="{665409EF-3EB4-FDF6-563C-EB518DE2D781}"/>
                </a:ext>
              </a:extLst>
            </p:cNvPr>
            <p:cNvSpPr/>
            <p:nvPr/>
          </p:nvSpPr>
          <p:spPr bwMode="auto">
            <a:xfrm>
              <a:off x="8246731" y="5527166"/>
              <a:ext cx="172161" cy="9893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62" name="Rectangle 9361">
              <a:extLst>
                <a:ext uri="{FF2B5EF4-FFF2-40B4-BE49-F238E27FC236}">
                  <a16:creationId xmlns:a16="http://schemas.microsoft.com/office/drawing/2014/main" id="{F0FA8FA3-1E3C-DFEA-C748-80834EBA5F33}"/>
                </a:ext>
              </a:extLst>
            </p:cNvPr>
            <p:cNvSpPr/>
            <p:nvPr/>
          </p:nvSpPr>
          <p:spPr bwMode="auto">
            <a:xfrm>
              <a:off x="8246731" y="5398510"/>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64" name="Rectangle 9363">
              <a:extLst>
                <a:ext uri="{FF2B5EF4-FFF2-40B4-BE49-F238E27FC236}">
                  <a16:creationId xmlns:a16="http://schemas.microsoft.com/office/drawing/2014/main" id="{2107C624-B9F0-B813-2075-66A32A0E763D}"/>
                </a:ext>
              </a:extLst>
            </p:cNvPr>
            <p:cNvSpPr/>
            <p:nvPr/>
          </p:nvSpPr>
          <p:spPr bwMode="auto">
            <a:xfrm>
              <a:off x="8246730" y="5419725"/>
              <a:ext cx="172161" cy="11324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65" name="Freeform: Shape 9364">
              <a:extLst>
                <a:ext uri="{FF2B5EF4-FFF2-40B4-BE49-F238E27FC236}">
                  <a16:creationId xmlns:a16="http://schemas.microsoft.com/office/drawing/2014/main" id="{A8ED0943-3367-2F5D-9AD9-4A2F94411676}"/>
                </a:ext>
              </a:extLst>
            </p:cNvPr>
            <p:cNvSpPr/>
            <p:nvPr/>
          </p:nvSpPr>
          <p:spPr bwMode="auto">
            <a:xfrm>
              <a:off x="8246731" y="5627158"/>
              <a:ext cx="172161" cy="64092"/>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2" name="Group 9441">
            <a:extLst>
              <a:ext uri="{FF2B5EF4-FFF2-40B4-BE49-F238E27FC236}">
                <a16:creationId xmlns:a16="http://schemas.microsoft.com/office/drawing/2014/main" id="{E0933FD3-3290-4309-A737-A7EE11A4A6DA}"/>
              </a:ext>
            </a:extLst>
          </p:cNvPr>
          <p:cNvGrpSpPr/>
          <p:nvPr/>
        </p:nvGrpSpPr>
        <p:grpSpPr>
          <a:xfrm>
            <a:off x="8450167" y="5396393"/>
            <a:ext cx="175337" cy="294857"/>
            <a:chOff x="8448872" y="5396393"/>
            <a:chExt cx="175337" cy="294857"/>
          </a:xfrm>
        </p:grpSpPr>
        <p:sp>
          <p:nvSpPr>
            <p:cNvPr id="9366" name="Rectangle 9365">
              <a:extLst>
                <a:ext uri="{FF2B5EF4-FFF2-40B4-BE49-F238E27FC236}">
                  <a16:creationId xmlns:a16="http://schemas.microsoft.com/office/drawing/2014/main" id="{149DA36C-0ED7-4437-5956-F62CE055FA70}"/>
                </a:ext>
              </a:extLst>
            </p:cNvPr>
            <p:cNvSpPr/>
            <p:nvPr/>
          </p:nvSpPr>
          <p:spPr bwMode="auto">
            <a:xfrm>
              <a:off x="8448873" y="5457826"/>
              <a:ext cx="172161" cy="889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67" name="Rectangle 9366">
              <a:extLst>
                <a:ext uri="{FF2B5EF4-FFF2-40B4-BE49-F238E27FC236}">
                  <a16:creationId xmlns:a16="http://schemas.microsoft.com/office/drawing/2014/main" id="{F351B315-ECAA-B597-CD2A-AEF1734D9E1A}"/>
                </a:ext>
              </a:extLst>
            </p:cNvPr>
            <p:cNvSpPr/>
            <p:nvPr/>
          </p:nvSpPr>
          <p:spPr bwMode="auto">
            <a:xfrm>
              <a:off x="8452048" y="5396393"/>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68" name="Rectangle 9367">
              <a:extLst>
                <a:ext uri="{FF2B5EF4-FFF2-40B4-BE49-F238E27FC236}">
                  <a16:creationId xmlns:a16="http://schemas.microsoft.com/office/drawing/2014/main" id="{9245F49C-B6F6-FAF8-BC0A-1C6184C7661E}"/>
                </a:ext>
              </a:extLst>
            </p:cNvPr>
            <p:cNvSpPr/>
            <p:nvPr/>
          </p:nvSpPr>
          <p:spPr bwMode="auto">
            <a:xfrm>
              <a:off x="8448872" y="5410201"/>
              <a:ext cx="172161" cy="5185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69" name="Freeform: Shape 9368">
              <a:extLst>
                <a:ext uri="{FF2B5EF4-FFF2-40B4-BE49-F238E27FC236}">
                  <a16:creationId xmlns:a16="http://schemas.microsoft.com/office/drawing/2014/main" id="{8B8AC483-CDF0-BFD6-363F-020D0837B6DD}"/>
                </a:ext>
              </a:extLst>
            </p:cNvPr>
            <p:cNvSpPr/>
            <p:nvPr/>
          </p:nvSpPr>
          <p:spPr bwMode="auto">
            <a:xfrm>
              <a:off x="8448873" y="5539317"/>
              <a:ext cx="172161" cy="151933"/>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1" name="Group 9440">
            <a:extLst>
              <a:ext uri="{FF2B5EF4-FFF2-40B4-BE49-F238E27FC236}">
                <a16:creationId xmlns:a16="http://schemas.microsoft.com/office/drawing/2014/main" id="{4EDBA413-8F9B-5FCB-BC09-BF3130DF3216}"/>
              </a:ext>
            </a:extLst>
          </p:cNvPr>
          <p:cNvGrpSpPr/>
          <p:nvPr/>
        </p:nvGrpSpPr>
        <p:grpSpPr>
          <a:xfrm>
            <a:off x="8653577" y="5398511"/>
            <a:ext cx="172162" cy="292739"/>
            <a:chOff x="8651013" y="5398511"/>
            <a:chExt cx="172162" cy="292739"/>
          </a:xfrm>
        </p:grpSpPr>
        <p:sp>
          <p:nvSpPr>
            <p:cNvPr id="9370" name="Rectangle 9369">
              <a:extLst>
                <a:ext uri="{FF2B5EF4-FFF2-40B4-BE49-F238E27FC236}">
                  <a16:creationId xmlns:a16="http://schemas.microsoft.com/office/drawing/2014/main" id="{9B737DD7-E349-422C-7A6C-CFD34435BC50}"/>
                </a:ext>
              </a:extLst>
            </p:cNvPr>
            <p:cNvSpPr/>
            <p:nvPr/>
          </p:nvSpPr>
          <p:spPr bwMode="auto">
            <a:xfrm>
              <a:off x="8651014" y="5597525"/>
              <a:ext cx="172161" cy="5080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71" name="Rectangle 9370">
              <a:extLst>
                <a:ext uri="{FF2B5EF4-FFF2-40B4-BE49-F238E27FC236}">
                  <a16:creationId xmlns:a16="http://schemas.microsoft.com/office/drawing/2014/main" id="{711196A1-84A9-1CD5-365A-E0FD2FF4CD4D}"/>
                </a:ext>
              </a:extLst>
            </p:cNvPr>
            <p:cNvSpPr/>
            <p:nvPr/>
          </p:nvSpPr>
          <p:spPr bwMode="auto">
            <a:xfrm>
              <a:off x="8651014" y="5398511"/>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72" name="Rectangle 9371">
              <a:extLst>
                <a:ext uri="{FF2B5EF4-FFF2-40B4-BE49-F238E27FC236}">
                  <a16:creationId xmlns:a16="http://schemas.microsoft.com/office/drawing/2014/main" id="{1560C815-D987-4672-D1DF-9CC89826A73E}"/>
                </a:ext>
              </a:extLst>
            </p:cNvPr>
            <p:cNvSpPr/>
            <p:nvPr/>
          </p:nvSpPr>
          <p:spPr bwMode="auto">
            <a:xfrm>
              <a:off x="8651014" y="5429250"/>
              <a:ext cx="172161" cy="9948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73" name="Rectangle 9372">
              <a:extLst>
                <a:ext uri="{FF2B5EF4-FFF2-40B4-BE49-F238E27FC236}">
                  <a16:creationId xmlns:a16="http://schemas.microsoft.com/office/drawing/2014/main" id="{9020CAC4-AF6E-B183-300C-56329DA79B52}"/>
                </a:ext>
              </a:extLst>
            </p:cNvPr>
            <p:cNvSpPr/>
            <p:nvPr/>
          </p:nvSpPr>
          <p:spPr bwMode="auto">
            <a:xfrm>
              <a:off x="8651013" y="5526617"/>
              <a:ext cx="172161" cy="7408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74" name="Freeform: Shape 9373">
              <a:extLst>
                <a:ext uri="{FF2B5EF4-FFF2-40B4-BE49-F238E27FC236}">
                  <a16:creationId xmlns:a16="http://schemas.microsoft.com/office/drawing/2014/main" id="{308D4F63-10BF-8788-DB95-CA7DB4BC0FE9}"/>
                </a:ext>
              </a:extLst>
            </p:cNvPr>
            <p:cNvSpPr/>
            <p:nvPr/>
          </p:nvSpPr>
          <p:spPr bwMode="auto">
            <a:xfrm>
              <a:off x="8651014" y="5645150"/>
              <a:ext cx="172161" cy="46100"/>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40" name="Group 9439">
            <a:extLst>
              <a:ext uri="{FF2B5EF4-FFF2-40B4-BE49-F238E27FC236}">
                <a16:creationId xmlns:a16="http://schemas.microsoft.com/office/drawing/2014/main" id="{9AEA508E-0538-DA9C-4EED-CCE2ADFFFC20}"/>
              </a:ext>
            </a:extLst>
          </p:cNvPr>
          <p:cNvGrpSpPr/>
          <p:nvPr/>
        </p:nvGrpSpPr>
        <p:grpSpPr>
          <a:xfrm>
            <a:off x="8853812" y="5398511"/>
            <a:ext cx="172162" cy="292739"/>
            <a:chOff x="8847864" y="5398511"/>
            <a:chExt cx="172162" cy="292739"/>
          </a:xfrm>
        </p:grpSpPr>
        <p:sp>
          <p:nvSpPr>
            <p:cNvPr id="9375" name="Rectangle 9374">
              <a:extLst>
                <a:ext uri="{FF2B5EF4-FFF2-40B4-BE49-F238E27FC236}">
                  <a16:creationId xmlns:a16="http://schemas.microsoft.com/office/drawing/2014/main" id="{A03D3763-F82F-32A8-B852-09233AB515E6}"/>
                </a:ext>
              </a:extLst>
            </p:cNvPr>
            <p:cNvSpPr/>
            <p:nvPr/>
          </p:nvSpPr>
          <p:spPr bwMode="auto">
            <a:xfrm>
              <a:off x="8847865" y="5543550"/>
              <a:ext cx="172161" cy="9101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76" name="Rectangle 9375">
              <a:extLst>
                <a:ext uri="{FF2B5EF4-FFF2-40B4-BE49-F238E27FC236}">
                  <a16:creationId xmlns:a16="http://schemas.microsoft.com/office/drawing/2014/main" id="{E47F6716-458D-DFBE-A1CB-C86837604AE2}"/>
                </a:ext>
              </a:extLst>
            </p:cNvPr>
            <p:cNvSpPr/>
            <p:nvPr/>
          </p:nvSpPr>
          <p:spPr bwMode="auto">
            <a:xfrm>
              <a:off x="8847865" y="5398511"/>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78" name="Rectangle 9377">
              <a:extLst>
                <a:ext uri="{FF2B5EF4-FFF2-40B4-BE49-F238E27FC236}">
                  <a16:creationId xmlns:a16="http://schemas.microsoft.com/office/drawing/2014/main" id="{761FB1FE-AF95-D24A-6519-5534070579A9}"/>
                </a:ext>
              </a:extLst>
            </p:cNvPr>
            <p:cNvSpPr/>
            <p:nvPr/>
          </p:nvSpPr>
          <p:spPr bwMode="auto">
            <a:xfrm>
              <a:off x="8847864" y="5427133"/>
              <a:ext cx="172161" cy="11853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79" name="Freeform: Shape 9378">
              <a:extLst>
                <a:ext uri="{FF2B5EF4-FFF2-40B4-BE49-F238E27FC236}">
                  <a16:creationId xmlns:a16="http://schemas.microsoft.com/office/drawing/2014/main" id="{92390A54-7AF2-E157-E38C-47A7D94FA8A8}"/>
                </a:ext>
              </a:extLst>
            </p:cNvPr>
            <p:cNvSpPr/>
            <p:nvPr/>
          </p:nvSpPr>
          <p:spPr bwMode="auto">
            <a:xfrm>
              <a:off x="8847865" y="5630333"/>
              <a:ext cx="172161" cy="60917"/>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9" name="Group 9438">
            <a:extLst>
              <a:ext uri="{FF2B5EF4-FFF2-40B4-BE49-F238E27FC236}">
                <a16:creationId xmlns:a16="http://schemas.microsoft.com/office/drawing/2014/main" id="{6794A312-BB28-794A-9818-1061AE499869}"/>
              </a:ext>
            </a:extLst>
          </p:cNvPr>
          <p:cNvGrpSpPr/>
          <p:nvPr/>
        </p:nvGrpSpPr>
        <p:grpSpPr>
          <a:xfrm>
            <a:off x="9054047" y="5414433"/>
            <a:ext cx="172162" cy="276817"/>
            <a:chOff x="9050005" y="5414433"/>
            <a:chExt cx="172162" cy="276817"/>
          </a:xfrm>
        </p:grpSpPr>
        <p:sp>
          <p:nvSpPr>
            <p:cNvPr id="9384" name="Rectangle 9383">
              <a:extLst>
                <a:ext uri="{FF2B5EF4-FFF2-40B4-BE49-F238E27FC236}">
                  <a16:creationId xmlns:a16="http://schemas.microsoft.com/office/drawing/2014/main" id="{0547ECBA-12C9-1E30-45BA-215D48483658}"/>
                </a:ext>
              </a:extLst>
            </p:cNvPr>
            <p:cNvSpPr/>
            <p:nvPr/>
          </p:nvSpPr>
          <p:spPr bwMode="auto">
            <a:xfrm>
              <a:off x="9050006" y="5568950"/>
              <a:ext cx="172161" cy="7831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88" name="Rectangle 9387">
              <a:extLst>
                <a:ext uri="{FF2B5EF4-FFF2-40B4-BE49-F238E27FC236}">
                  <a16:creationId xmlns:a16="http://schemas.microsoft.com/office/drawing/2014/main" id="{90193D6E-B829-6667-6E99-A9B28E3677D5}"/>
                </a:ext>
              </a:extLst>
            </p:cNvPr>
            <p:cNvSpPr/>
            <p:nvPr/>
          </p:nvSpPr>
          <p:spPr bwMode="auto">
            <a:xfrm>
              <a:off x="9050006" y="5414433"/>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85" name="Rectangle 9384">
              <a:extLst>
                <a:ext uri="{FF2B5EF4-FFF2-40B4-BE49-F238E27FC236}">
                  <a16:creationId xmlns:a16="http://schemas.microsoft.com/office/drawing/2014/main" id="{8B8577DC-460B-EC5B-8A69-0BA01F6EF437}"/>
                </a:ext>
              </a:extLst>
            </p:cNvPr>
            <p:cNvSpPr/>
            <p:nvPr/>
          </p:nvSpPr>
          <p:spPr bwMode="auto">
            <a:xfrm>
              <a:off x="9050006" y="5422900"/>
              <a:ext cx="172161" cy="5519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86" name="Rectangle 9385">
              <a:extLst>
                <a:ext uri="{FF2B5EF4-FFF2-40B4-BE49-F238E27FC236}">
                  <a16:creationId xmlns:a16="http://schemas.microsoft.com/office/drawing/2014/main" id="{5117FADC-0D00-E65E-21A3-3F205E5E8910}"/>
                </a:ext>
              </a:extLst>
            </p:cNvPr>
            <p:cNvSpPr/>
            <p:nvPr/>
          </p:nvSpPr>
          <p:spPr bwMode="auto">
            <a:xfrm>
              <a:off x="9050005" y="5475817"/>
              <a:ext cx="172161" cy="9630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87" name="Freeform: Shape 9386">
              <a:extLst>
                <a:ext uri="{FF2B5EF4-FFF2-40B4-BE49-F238E27FC236}">
                  <a16:creationId xmlns:a16="http://schemas.microsoft.com/office/drawing/2014/main" id="{61A8BA0E-72A0-BE58-46B4-48F96912F6AF}"/>
                </a:ext>
              </a:extLst>
            </p:cNvPr>
            <p:cNvSpPr/>
            <p:nvPr/>
          </p:nvSpPr>
          <p:spPr bwMode="auto">
            <a:xfrm>
              <a:off x="9050006" y="5645531"/>
              <a:ext cx="172161" cy="45719"/>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8" name="Group 9437">
            <a:extLst>
              <a:ext uri="{FF2B5EF4-FFF2-40B4-BE49-F238E27FC236}">
                <a16:creationId xmlns:a16="http://schemas.microsoft.com/office/drawing/2014/main" id="{E4792CD0-6D61-73F3-7309-C5AEF44366E1}"/>
              </a:ext>
            </a:extLst>
          </p:cNvPr>
          <p:cNvGrpSpPr/>
          <p:nvPr/>
        </p:nvGrpSpPr>
        <p:grpSpPr>
          <a:xfrm>
            <a:off x="9254282" y="5414433"/>
            <a:ext cx="172162" cy="286342"/>
            <a:chOff x="9243680" y="5414433"/>
            <a:chExt cx="172162" cy="286342"/>
          </a:xfrm>
        </p:grpSpPr>
        <p:sp>
          <p:nvSpPr>
            <p:cNvPr id="9392" name="Rectangle 9391">
              <a:extLst>
                <a:ext uri="{FF2B5EF4-FFF2-40B4-BE49-F238E27FC236}">
                  <a16:creationId xmlns:a16="http://schemas.microsoft.com/office/drawing/2014/main" id="{96A2A92A-8DE5-C2F9-1B45-5748D7D5D1E5}"/>
                </a:ext>
              </a:extLst>
            </p:cNvPr>
            <p:cNvSpPr/>
            <p:nvPr/>
          </p:nvSpPr>
          <p:spPr bwMode="auto">
            <a:xfrm>
              <a:off x="9243680" y="5542282"/>
              <a:ext cx="172161" cy="457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89" name="Rectangle 9388">
              <a:extLst>
                <a:ext uri="{FF2B5EF4-FFF2-40B4-BE49-F238E27FC236}">
                  <a16:creationId xmlns:a16="http://schemas.microsoft.com/office/drawing/2014/main" id="{7E92D0A8-AC1E-D771-5E01-93C9E134363E}"/>
                </a:ext>
              </a:extLst>
            </p:cNvPr>
            <p:cNvSpPr/>
            <p:nvPr/>
          </p:nvSpPr>
          <p:spPr bwMode="auto">
            <a:xfrm>
              <a:off x="9243681" y="5568950"/>
              <a:ext cx="172161" cy="889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90" name="Rectangle 9389">
              <a:extLst>
                <a:ext uri="{FF2B5EF4-FFF2-40B4-BE49-F238E27FC236}">
                  <a16:creationId xmlns:a16="http://schemas.microsoft.com/office/drawing/2014/main" id="{D17F233C-A93C-5059-D111-0945165C9419}"/>
                </a:ext>
              </a:extLst>
            </p:cNvPr>
            <p:cNvSpPr/>
            <p:nvPr/>
          </p:nvSpPr>
          <p:spPr bwMode="auto">
            <a:xfrm>
              <a:off x="9243681" y="5414433"/>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91" name="Rectangle 9390">
              <a:extLst>
                <a:ext uri="{FF2B5EF4-FFF2-40B4-BE49-F238E27FC236}">
                  <a16:creationId xmlns:a16="http://schemas.microsoft.com/office/drawing/2014/main" id="{76F5D517-B095-EBE9-D497-0482FD811855}"/>
                </a:ext>
              </a:extLst>
            </p:cNvPr>
            <p:cNvSpPr/>
            <p:nvPr/>
          </p:nvSpPr>
          <p:spPr bwMode="auto">
            <a:xfrm>
              <a:off x="9243681" y="5452534"/>
              <a:ext cx="172161" cy="9541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93" name="Freeform: Shape 9392">
              <a:extLst>
                <a:ext uri="{FF2B5EF4-FFF2-40B4-BE49-F238E27FC236}">
                  <a16:creationId xmlns:a16="http://schemas.microsoft.com/office/drawing/2014/main" id="{34DEBFDC-80A1-0604-92FE-682E15CD824C}"/>
                </a:ext>
              </a:extLst>
            </p:cNvPr>
            <p:cNvSpPr/>
            <p:nvPr/>
          </p:nvSpPr>
          <p:spPr bwMode="auto">
            <a:xfrm>
              <a:off x="9243681" y="5655056"/>
              <a:ext cx="172161" cy="45719"/>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7" name="Group 9436">
            <a:extLst>
              <a:ext uri="{FF2B5EF4-FFF2-40B4-BE49-F238E27FC236}">
                <a16:creationId xmlns:a16="http://schemas.microsoft.com/office/drawing/2014/main" id="{98A8866A-B3D5-4C7A-9F5D-96CBBD589EE4}"/>
              </a:ext>
            </a:extLst>
          </p:cNvPr>
          <p:cNvGrpSpPr/>
          <p:nvPr/>
        </p:nvGrpSpPr>
        <p:grpSpPr>
          <a:xfrm>
            <a:off x="9454517" y="5414433"/>
            <a:ext cx="172162" cy="277877"/>
            <a:chOff x="9448996" y="5414433"/>
            <a:chExt cx="172162" cy="277877"/>
          </a:xfrm>
        </p:grpSpPr>
        <p:sp>
          <p:nvSpPr>
            <p:cNvPr id="9394" name="Rectangle 9393">
              <a:extLst>
                <a:ext uri="{FF2B5EF4-FFF2-40B4-BE49-F238E27FC236}">
                  <a16:creationId xmlns:a16="http://schemas.microsoft.com/office/drawing/2014/main" id="{67B6CD8C-A314-D54B-56B9-2BDE06AB4966}"/>
                </a:ext>
              </a:extLst>
            </p:cNvPr>
            <p:cNvSpPr/>
            <p:nvPr/>
          </p:nvSpPr>
          <p:spPr bwMode="auto">
            <a:xfrm>
              <a:off x="9448996" y="5530850"/>
              <a:ext cx="172161" cy="7831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95" name="Rectangle 9394">
              <a:extLst>
                <a:ext uri="{FF2B5EF4-FFF2-40B4-BE49-F238E27FC236}">
                  <a16:creationId xmlns:a16="http://schemas.microsoft.com/office/drawing/2014/main" id="{21A00EB1-0157-2088-5DEF-01F60C6B98B4}"/>
                </a:ext>
              </a:extLst>
            </p:cNvPr>
            <p:cNvSpPr/>
            <p:nvPr/>
          </p:nvSpPr>
          <p:spPr bwMode="auto">
            <a:xfrm>
              <a:off x="9448997" y="5605782"/>
              <a:ext cx="172161"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96" name="Rectangle 9395">
              <a:extLst>
                <a:ext uri="{FF2B5EF4-FFF2-40B4-BE49-F238E27FC236}">
                  <a16:creationId xmlns:a16="http://schemas.microsoft.com/office/drawing/2014/main" id="{68E5972D-8D52-62D1-0DFD-E6CC3EDB66BD}"/>
                </a:ext>
              </a:extLst>
            </p:cNvPr>
            <p:cNvSpPr/>
            <p:nvPr/>
          </p:nvSpPr>
          <p:spPr bwMode="auto">
            <a:xfrm>
              <a:off x="9448997" y="5414433"/>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97" name="Rectangle 9396">
              <a:extLst>
                <a:ext uri="{FF2B5EF4-FFF2-40B4-BE49-F238E27FC236}">
                  <a16:creationId xmlns:a16="http://schemas.microsoft.com/office/drawing/2014/main" id="{342D6697-C939-8D9A-3E29-50469FF9CD50}"/>
                </a:ext>
              </a:extLst>
            </p:cNvPr>
            <p:cNvSpPr/>
            <p:nvPr/>
          </p:nvSpPr>
          <p:spPr bwMode="auto">
            <a:xfrm>
              <a:off x="9448997" y="5427134"/>
              <a:ext cx="172161" cy="1079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98" name="Freeform: Shape 9397">
              <a:extLst>
                <a:ext uri="{FF2B5EF4-FFF2-40B4-BE49-F238E27FC236}">
                  <a16:creationId xmlns:a16="http://schemas.microsoft.com/office/drawing/2014/main" id="{FAAAA32A-2006-C9FB-4951-E3670E9BC32B}"/>
                </a:ext>
              </a:extLst>
            </p:cNvPr>
            <p:cNvSpPr/>
            <p:nvPr/>
          </p:nvSpPr>
          <p:spPr bwMode="auto">
            <a:xfrm>
              <a:off x="9448997" y="5628218"/>
              <a:ext cx="172161" cy="64092"/>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6" name="Group 9435">
            <a:extLst>
              <a:ext uri="{FF2B5EF4-FFF2-40B4-BE49-F238E27FC236}">
                <a16:creationId xmlns:a16="http://schemas.microsoft.com/office/drawing/2014/main" id="{90C2EADE-511F-9C3E-7577-7B78A6BD453F}"/>
              </a:ext>
            </a:extLst>
          </p:cNvPr>
          <p:cNvGrpSpPr/>
          <p:nvPr/>
        </p:nvGrpSpPr>
        <p:grpSpPr>
          <a:xfrm>
            <a:off x="9654752" y="5440892"/>
            <a:ext cx="172161" cy="251418"/>
            <a:chOff x="9646905" y="5440892"/>
            <a:chExt cx="172161" cy="251418"/>
          </a:xfrm>
        </p:grpSpPr>
        <p:sp>
          <p:nvSpPr>
            <p:cNvPr id="9399" name="Freeform: Shape 9398">
              <a:extLst>
                <a:ext uri="{FF2B5EF4-FFF2-40B4-BE49-F238E27FC236}">
                  <a16:creationId xmlns:a16="http://schemas.microsoft.com/office/drawing/2014/main" id="{856C0B7F-81F4-DC07-7FAA-5521AD664C56}"/>
                </a:ext>
              </a:extLst>
            </p:cNvPr>
            <p:cNvSpPr/>
            <p:nvPr/>
          </p:nvSpPr>
          <p:spPr bwMode="auto">
            <a:xfrm>
              <a:off x="9646905" y="5516033"/>
              <a:ext cx="172161" cy="176277"/>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00" name="Freeform: Shape 9399">
              <a:extLst>
                <a:ext uri="{FF2B5EF4-FFF2-40B4-BE49-F238E27FC236}">
                  <a16:creationId xmlns:a16="http://schemas.microsoft.com/office/drawing/2014/main" id="{E93AE1CE-305B-29A6-A61B-FC35872346FA}"/>
                </a:ext>
              </a:extLst>
            </p:cNvPr>
            <p:cNvSpPr/>
            <p:nvPr/>
          </p:nvSpPr>
          <p:spPr bwMode="auto">
            <a:xfrm>
              <a:off x="9646905" y="5440892"/>
              <a:ext cx="172161" cy="75141"/>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5" name="Group 9434">
            <a:extLst>
              <a:ext uri="{FF2B5EF4-FFF2-40B4-BE49-F238E27FC236}">
                <a16:creationId xmlns:a16="http://schemas.microsoft.com/office/drawing/2014/main" id="{517517EF-EBBC-9D3A-887D-E5A6B87B1B68}"/>
              </a:ext>
            </a:extLst>
          </p:cNvPr>
          <p:cNvGrpSpPr/>
          <p:nvPr/>
        </p:nvGrpSpPr>
        <p:grpSpPr>
          <a:xfrm>
            <a:off x="9854986" y="5466292"/>
            <a:ext cx="172161" cy="226018"/>
            <a:chOff x="9853280" y="5466292"/>
            <a:chExt cx="172161" cy="226018"/>
          </a:xfrm>
        </p:grpSpPr>
        <p:sp>
          <p:nvSpPr>
            <p:cNvPr id="9403" name="Freeform: Shape 9402">
              <a:extLst>
                <a:ext uri="{FF2B5EF4-FFF2-40B4-BE49-F238E27FC236}">
                  <a16:creationId xmlns:a16="http://schemas.microsoft.com/office/drawing/2014/main" id="{FEB4445A-2538-66EB-D949-B5A4E66F64EC}"/>
                </a:ext>
              </a:extLst>
            </p:cNvPr>
            <p:cNvSpPr/>
            <p:nvPr/>
          </p:nvSpPr>
          <p:spPr bwMode="auto">
            <a:xfrm>
              <a:off x="9853280" y="5466292"/>
              <a:ext cx="172161" cy="55033"/>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01" name="Freeform: Shape 9400">
              <a:extLst>
                <a:ext uri="{FF2B5EF4-FFF2-40B4-BE49-F238E27FC236}">
                  <a16:creationId xmlns:a16="http://schemas.microsoft.com/office/drawing/2014/main" id="{C6052E76-06CF-075E-BEB8-296C201B8C50}"/>
                </a:ext>
              </a:extLst>
            </p:cNvPr>
            <p:cNvSpPr/>
            <p:nvPr/>
          </p:nvSpPr>
          <p:spPr bwMode="auto">
            <a:xfrm>
              <a:off x="9853280" y="5544608"/>
              <a:ext cx="172161" cy="147702"/>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02" name="Freeform: Shape 9401">
              <a:extLst>
                <a:ext uri="{FF2B5EF4-FFF2-40B4-BE49-F238E27FC236}">
                  <a16:creationId xmlns:a16="http://schemas.microsoft.com/office/drawing/2014/main" id="{E8BCF5F7-B6FC-CAC2-D6D4-3159FF8FD7A3}"/>
                </a:ext>
              </a:extLst>
            </p:cNvPr>
            <p:cNvSpPr/>
            <p:nvPr/>
          </p:nvSpPr>
          <p:spPr bwMode="auto">
            <a:xfrm>
              <a:off x="9853280" y="5489575"/>
              <a:ext cx="172161" cy="55033"/>
            </a:xfrm>
            <a:custGeom>
              <a:avLst/>
              <a:gdLst>
                <a:gd name="connsiteX0" fmla="*/ 0 w 172161"/>
                <a:gd name="connsiteY0" fmla="*/ 0 h 25550"/>
                <a:gd name="connsiteX1" fmla="*/ 172161 w 172161"/>
                <a:gd name="connsiteY1" fmla="*/ 0 h 25550"/>
                <a:gd name="connsiteX2" fmla="*/ 172161 w 172161"/>
                <a:gd name="connsiteY2" fmla="*/ 25550 h 25550"/>
                <a:gd name="connsiteX3" fmla="*/ 0 w 172161"/>
                <a:gd name="connsiteY3" fmla="*/ 25550 h 25550"/>
                <a:gd name="connsiteX4" fmla="*/ 0 w 172161"/>
                <a:gd name="connsiteY4" fmla="*/ 0 h 25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25550">
                  <a:moveTo>
                    <a:pt x="0" y="0"/>
                  </a:moveTo>
                  <a:lnTo>
                    <a:pt x="172161" y="0"/>
                  </a:lnTo>
                  <a:lnTo>
                    <a:pt x="172161" y="25550"/>
                  </a:lnTo>
                  <a:lnTo>
                    <a:pt x="0" y="25550"/>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4" name="Group 9433">
            <a:extLst>
              <a:ext uri="{FF2B5EF4-FFF2-40B4-BE49-F238E27FC236}">
                <a16:creationId xmlns:a16="http://schemas.microsoft.com/office/drawing/2014/main" id="{E41949AE-20EB-8EC7-DEEE-94F367ACB4BD}"/>
              </a:ext>
            </a:extLst>
          </p:cNvPr>
          <p:cNvGrpSpPr/>
          <p:nvPr/>
        </p:nvGrpSpPr>
        <p:grpSpPr>
          <a:xfrm>
            <a:off x="10055220" y="5471582"/>
            <a:ext cx="172162" cy="224750"/>
            <a:chOff x="10050129" y="5471582"/>
            <a:chExt cx="172162" cy="224750"/>
          </a:xfrm>
        </p:grpSpPr>
        <p:sp>
          <p:nvSpPr>
            <p:cNvPr id="9404" name="Rectangle 9403">
              <a:extLst>
                <a:ext uri="{FF2B5EF4-FFF2-40B4-BE49-F238E27FC236}">
                  <a16:creationId xmlns:a16="http://schemas.microsoft.com/office/drawing/2014/main" id="{115ECCDA-8EA2-91E4-5C8C-54F45C7B3DB5}"/>
                </a:ext>
              </a:extLst>
            </p:cNvPr>
            <p:cNvSpPr/>
            <p:nvPr/>
          </p:nvSpPr>
          <p:spPr bwMode="auto">
            <a:xfrm>
              <a:off x="10050129" y="5556250"/>
              <a:ext cx="172161" cy="5926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05" name="Rectangle 9404">
              <a:extLst>
                <a:ext uri="{FF2B5EF4-FFF2-40B4-BE49-F238E27FC236}">
                  <a16:creationId xmlns:a16="http://schemas.microsoft.com/office/drawing/2014/main" id="{17A3DD56-3F85-632C-DB73-EA0D24082D0A}"/>
                </a:ext>
              </a:extLst>
            </p:cNvPr>
            <p:cNvSpPr/>
            <p:nvPr/>
          </p:nvSpPr>
          <p:spPr bwMode="auto">
            <a:xfrm>
              <a:off x="10050130" y="5616365"/>
              <a:ext cx="172161"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06" name="Rectangle 9405">
              <a:extLst>
                <a:ext uri="{FF2B5EF4-FFF2-40B4-BE49-F238E27FC236}">
                  <a16:creationId xmlns:a16="http://schemas.microsoft.com/office/drawing/2014/main" id="{CA28A0F0-F39F-675C-EB95-BD23358795D7}"/>
                </a:ext>
              </a:extLst>
            </p:cNvPr>
            <p:cNvSpPr/>
            <p:nvPr/>
          </p:nvSpPr>
          <p:spPr bwMode="auto">
            <a:xfrm>
              <a:off x="10050130" y="5471582"/>
              <a:ext cx="172161" cy="9101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10" name="Freeform: Shape 9409">
              <a:extLst>
                <a:ext uri="{FF2B5EF4-FFF2-40B4-BE49-F238E27FC236}">
                  <a16:creationId xmlns:a16="http://schemas.microsoft.com/office/drawing/2014/main" id="{764E9B40-4A85-6786-EACC-C9923330A4E9}"/>
                </a:ext>
              </a:extLst>
            </p:cNvPr>
            <p:cNvSpPr/>
            <p:nvPr/>
          </p:nvSpPr>
          <p:spPr bwMode="auto">
            <a:xfrm>
              <a:off x="10050130" y="5663523"/>
              <a:ext cx="172161" cy="3280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3" name="Group 9432">
            <a:extLst>
              <a:ext uri="{FF2B5EF4-FFF2-40B4-BE49-F238E27FC236}">
                <a16:creationId xmlns:a16="http://schemas.microsoft.com/office/drawing/2014/main" id="{9E135D39-1799-C01E-220E-80CB80F49289}"/>
              </a:ext>
            </a:extLst>
          </p:cNvPr>
          <p:cNvGrpSpPr/>
          <p:nvPr/>
        </p:nvGrpSpPr>
        <p:grpSpPr>
          <a:xfrm>
            <a:off x="10255455" y="5487458"/>
            <a:ext cx="172161" cy="208874"/>
            <a:chOff x="10249097" y="5487458"/>
            <a:chExt cx="172161" cy="208874"/>
          </a:xfrm>
        </p:grpSpPr>
        <p:sp>
          <p:nvSpPr>
            <p:cNvPr id="9414" name="Rectangle 9413">
              <a:extLst>
                <a:ext uri="{FF2B5EF4-FFF2-40B4-BE49-F238E27FC236}">
                  <a16:creationId xmlns:a16="http://schemas.microsoft.com/office/drawing/2014/main" id="{B55D552F-B3C3-57DE-F9C4-4F2B214170D5}"/>
                </a:ext>
              </a:extLst>
            </p:cNvPr>
            <p:cNvSpPr/>
            <p:nvPr/>
          </p:nvSpPr>
          <p:spPr bwMode="auto">
            <a:xfrm>
              <a:off x="10249097" y="5487458"/>
              <a:ext cx="172161" cy="457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11" name="Rectangle 9410">
              <a:extLst>
                <a:ext uri="{FF2B5EF4-FFF2-40B4-BE49-F238E27FC236}">
                  <a16:creationId xmlns:a16="http://schemas.microsoft.com/office/drawing/2014/main" id="{54A3579D-5D94-394C-90E0-D91371C09148}"/>
                </a:ext>
              </a:extLst>
            </p:cNvPr>
            <p:cNvSpPr/>
            <p:nvPr/>
          </p:nvSpPr>
          <p:spPr bwMode="auto">
            <a:xfrm>
              <a:off x="10249097" y="5596257"/>
              <a:ext cx="172161"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12" name="Rectangle 9411">
              <a:extLst>
                <a:ext uri="{FF2B5EF4-FFF2-40B4-BE49-F238E27FC236}">
                  <a16:creationId xmlns:a16="http://schemas.microsoft.com/office/drawing/2014/main" id="{47D78A58-0E68-B140-4137-D4B2FF10BEBA}"/>
                </a:ext>
              </a:extLst>
            </p:cNvPr>
            <p:cNvSpPr/>
            <p:nvPr/>
          </p:nvSpPr>
          <p:spPr bwMode="auto">
            <a:xfrm>
              <a:off x="10249097" y="5504393"/>
              <a:ext cx="172161" cy="9524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13" name="Freeform: Shape 9412">
              <a:extLst>
                <a:ext uri="{FF2B5EF4-FFF2-40B4-BE49-F238E27FC236}">
                  <a16:creationId xmlns:a16="http://schemas.microsoft.com/office/drawing/2014/main" id="{4B2EE980-305D-E6C1-A510-1E663CE9E1BF}"/>
                </a:ext>
              </a:extLst>
            </p:cNvPr>
            <p:cNvSpPr/>
            <p:nvPr/>
          </p:nvSpPr>
          <p:spPr bwMode="auto">
            <a:xfrm>
              <a:off x="10249097" y="5621867"/>
              <a:ext cx="172161" cy="74465"/>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415" name="Freeform: Shape 9414">
            <a:extLst>
              <a:ext uri="{FF2B5EF4-FFF2-40B4-BE49-F238E27FC236}">
                <a16:creationId xmlns:a16="http://schemas.microsoft.com/office/drawing/2014/main" id="{05822D06-0C7E-2A50-FAC6-6BE6F5B93D55}"/>
              </a:ext>
            </a:extLst>
          </p:cNvPr>
          <p:cNvSpPr/>
          <p:nvPr/>
        </p:nvSpPr>
        <p:spPr bwMode="auto">
          <a:xfrm>
            <a:off x="10455689" y="5503333"/>
            <a:ext cx="172161" cy="19299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16" name="Freeform: Shape 9415">
            <a:extLst>
              <a:ext uri="{FF2B5EF4-FFF2-40B4-BE49-F238E27FC236}">
                <a16:creationId xmlns:a16="http://schemas.microsoft.com/office/drawing/2014/main" id="{56DF975F-1F51-362B-4D9A-A64EFC479FC5}"/>
              </a:ext>
            </a:extLst>
          </p:cNvPr>
          <p:cNvSpPr/>
          <p:nvPr/>
        </p:nvSpPr>
        <p:spPr bwMode="auto">
          <a:xfrm>
            <a:off x="10655923" y="5517092"/>
            <a:ext cx="172161" cy="179240"/>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9432" name="Group 9431">
            <a:extLst>
              <a:ext uri="{FF2B5EF4-FFF2-40B4-BE49-F238E27FC236}">
                <a16:creationId xmlns:a16="http://schemas.microsoft.com/office/drawing/2014/main" id="{F18B2228-DF69-BBB9-B334-0BB7FCD93853}"/>
              </a:ext>
            </a:extLst>
          </p:cNvPr>
          <p:cNvGrpSpPr/>
          <p:nvPr/>
        </p:nvGrpSpPr>
        <p:grpSpPr>
          <a:xfrm>
            <a:off x="10856157" y="5526614"/>
            <a:ext cx="172161" cy="169717"/>
            <a:chOff x="10851288" y="5526614"/>
            <a:chExt cx="172161" cy="169717"/>
          </a:xfrm>
        </p:grpSpPr>
        <p:sp>
          <p:nvSpPr>
            <p:cNvPr id="9419" name="Freeform: Shape 9418">
              <a:extLst>
                <a:ext uri="{FF2B5EF4-FFF2-40B4-BE49-F238E27FC236}">
                  <a16:creationId xmlns:a16="http://schemas.microsoft.com/office/drawing/2014/main" id="{EBD242AB-8A59-22C7-895F-4F5DA1E2F14C}"/>
                </a:ext>
              </a:extLst>
            </p:cNvPr>
            <p:cNvSpPr/>
            <p:nvPr/>
          </p:nvSpPr>
          <p:spPr bwMode="auto">
            <a:xfrm>
              <a:off x="10851288" y="5581648"/>
              <a:ext cx="172161" cy="4571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18" name="Freeform: Shape 9417">
              <a:extLst>
                <a:ext uri="{FF2B5EF4-FFF2-40B4-BE49-F238E27FC236}">
                  <a16:creationId xmlns:a16="http://schemas.microsoft.com/office/drawing/2014/main" id="{479B6236-4BFD-2202-58F7-653CD0DC9671}"/>
                </a:ext>
              </a:extLst>
            </p:cNvPr>
            <p:cNvSpPr/>
            <p:nvPr/>
          </p:nvSpPr>
          <p:spPr bwMode="auto">
            <a:xfrm>
              <a:off x="10851288" y="5619748"/>
              <a:ext cx="172161" cy="4571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1" name="Freeform: Shape 9420">
              <a:extLst>
                <a:ext uri="{FF2B5EF4-FFF2-40B4-BE49-F238E27FC236}">
                  <a16:creationId xmlns:a16="http://schemas.microsoft.com/office/drawing/2014/main" id="{EE1E8D1E-95AA-0648-21AE-2BF37FC15AE7}"/>
                </a:ext>
              </a:extLst>
            </p:cNvPr>
            <p:cNvSpPr/>
            <p:nvPr/>
          </p:nvSpPr>
          <p:spPr bwMode="auto">
            <a:xfrm>
              <a:off x="10851288" y="5526614"/>
              <a:ext cx="172161" cy="4571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5"/>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17" name="Freeform: Shape 9416">
              <a:extLst>
                <a:ext uri="{FF2B5EF4-FFF2-40B4-BE49-F238E27FC236}">
                  <a16:creationId xmlns:a16="http://schemas.microsoft.com/office/drawing/2014/main" id="{AEF8555C-B3DC-ED04-F465-BADDD0BB6251}"/>
                </a:ext>
              </a:extLst>
            </p:cNvPr>
            <p:cNvSpPr/>
            <p:nvPr/>
          </p:nvSpPr>
          <p:spPr bwMode="auto">
            <a:xfrm>
              <a:off x="10851288" y="5649382"/>
              <a:ext cx="172161" cy="4694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0" name="Freeform: Shape 9419">
              <a:extLst>
                <a:ext uri="{FF2B5EF4-FFF2-40B4-BE49-F238E27FC236}">
                  <a16:creationId xmlns:a16="http://schemas.microsoft.com/office/drawing/2014/main" id="{A6A46989-7F83-E6D4-2A63-57F4B50198EC}"/>
                </a:ext>
              </a:extLst>
            </p:cNvPr>
            <p:cNvSpPr/>
            <p:nvPr/>
          </p:nvSpPr>
          <p:spPr bwMode="auto">
            <a:xfrm>
              <a:off x="10851288" y="5532965"/>
              <a:ext cx="172161" cy="52918"/>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1" name="Group 9430">
            <a:extLst>
              <a:ext uri="{FF2B5EF4-FFF2-40B4-BE49-F238E27FC236}">
                <a16:creationId xmlns:a16="http://schemas.microsoft.com/office/drawing/2014/main" id="{84D6E203-3EF2-5511-C538-7A777404BBEF}"/>
              </a:ext>
            </a:extLst>
          </p:cNvPr>
          <p:cNvGrpSpPr/>
          <p:nvPr/>
        </p:nvGrpSpPr>
        <p:grpSpPr>
          <a:xfrm>
            <a:off x="11056391" y="5522382"/>
            <a:ext cx="172161" cy="173950"/>
            <a:chOff x="11056605" y="5522382"/>
            <a:chExt cx="172161" cy="173950"/>
          </a:xfrm>
        </p:grpSpPr>
        <p:sp>
          <p:nvSpPr>
            <p:cNvPr id="9424" name="Freeform: Shape 9423">
              <a:extLst>
                <a:ext uri="{FF2B5EF4-FFF2-40B4-BE49-F238E27FC236}">
                  <a16:creationId xmlns:a16="http://schemas.microsoft.com/office/drawing/2014/main" id="{140D8D99-41B3-9DEA-1AE2-E538D8A4FBC7}"/>
                </a:ext>
              </a:extLst>
            </p:cNvPr>
            <p:cNvSpPr/>
            <p:nvPr/>
          </p:nvSpPr>
          <p:spPr bwMode="auto">
            <a:xfrm>
              <a:off x="11056605" y="5522382"/>
              <a:ext cx="172161" cy="4571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5"/>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6" name="Freeform: Shape 9425">
              <a:extLst>
                <a:ext uri="{FF2B5EF4-FFF2-40B4-BE49-F238E27FC236}">
                  <a16:creationId xmlns:a16="http://schemas.microsoft.com/office/drawing/2014/main" id="{EECFD67C-1C88-D450-59DD-9A2049BFA340}"/>
                </a:ext>
              </a:extLst>
            </p:cNvPr>
            <p:cNvSpPr/>
            <p:nvPr/>
          </p:nvSpPr>
          <p:spPr bwMode="auto">
            <a:xfrm>
              <a:off x="11056605" y="5550957"/>
              <a:ext cx="172161" cy="52918"/>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2" name="Freeform: Shape 9421">
              <a:extLst>
                <a:ext uri="{FF2B5EF4-FFF2-40B4-BE49-F238E27FC236}">
                  <a16:creationId xmlns:a16="http://schemas.microsoft.com/office/drawing/2014/main" id="{B143162C-63CB-7B68-57FF-C1A7DC8EB389}"/>
                </a:ext>
              </a:extLst>
            </p:cNvPr>
            <p:cNvSpPr/>
            <p:nvPr/>
          </p:nvSpPr>
          <p:spPr bwMode="auto">
            <a:xfrm>
              <a:off x="11056605" y="5579532"/>
              <a:ext cx="172161" cy="4571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3" name="Freeform: Shape 9422">
              <a:extLst>
                <a:ext uri="{FF2B5EF4-FFF2-40B4-BE49-F238E27FC236}">
                  <a16:creationId xmlns:a16="http://schemas.microsoft.com/office/drawing/2014/main" id="{60C1F84C-3C63-68B9-6486-26AB34A4717C}"/>
                </a:ext>
              </a:extLst>
            </p:cNvPr>
            <p:cNvSpPr/>
            <p:nvPr/>
          </p:nvSpPr>
          <p:spPr bwMode="auto">
            <a:xfrm>
              <a:off x="11056605" y="5619749"/>
              <a:ext cx="172161" cy="4571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5" name="Freeform: Shape 9424">
              <a:extLst>
                <a:ext uri="{FF2B5EF4-FFF2-40B4-BE49-F238E27FC236}">
                  <a16:creationId xmlns:a16="http://schemas.microsoft.com/office/drawing/2014/main" id="{3575FA43-1A09-CF44-669A-D3F8859349B9}"/>
                </a:ext>
              </a:extLst>
            </p:cNvPr>
            <p:cNvSpPr/>
            <p:nvPr/>
          </p:nvSpPr>
          <p:spPr bwMode="auto">
            <a:xfrm>
              <a:off x="11056605" y="5643034"/>
              <a:ext cx="172161" cy="53298"/>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430" name="Group 9429">
            <a:extLst>
              <a:ext uri="{FF2B5EF4-FFF2-40B4-BE49-F238E27FC236}">
                <a16:creationId xmlns:a16="http://schemas.microsoft.com/office/drawing/2014/main" id="{38B5EFA2-CB97-E94F-1A34-A438C6E8166F}"/>
              </a:ext>
            </a:extLst>
          </p:cNvPr>
          <p:cNvGrpSpPr/>
          <p:nvPr/>
        </p:nvGrpSpPr>
        <p:grpSpPr>
          <a:xfrm>
            <a:off x="11256630" y="5523440"/>
            <a:ext cx="172161" cy="172892"/>
            <a:chOff x="11256630" y="5523440"/>
            <a:chExt cx="172161" cy="172892"/>
          </a:xfrm>
        </p:grpSpPr>
        <p:sp>
          <p:nvSpPr>
            <p:cNvPr id="9427" name="Freeform: Shape 9426">
              <a:extLst>
                <a:ext uri="{FF2B5EF4-FFF2-40B4-BE49-F238E27FC236}">
                  <a16:creationId xmlns:a16="http://schemas.microsoft.com/office/drawing/2014/main" id="{157DA1CB-9A5F-B28D-5A0C-77946AB13298}"/>
                </a:ext>
              </a:extLst>
            </p:cNvPr>
            <p:cNvSpPr/>
            <p:nvPr/>
          </p:nvSpPr>
          <p:spPr bwMode="auto">
            <a:xfrm>
              <a:off x="11256630" y="5523440"/>
              <a:ext cx="172161" cy="52918"/>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8" name="Freeform: Shape 9427">
              <a:extLst>
                <a:ext uri="{FF2B5EF4-FFF2-40B4-BE49-F238E27FC236}">
                  <a16:creationId xmlns:a16="http://schemas.microsoft.com/office/drawing/2014/main" id="{81AF2D15-ACEB-54D3-DB60-E4E1FE749848}"/>
                </a:ext>
              </a:extLst>
            </p:cNvPr>
            <p:cNvSpPr/>
            <p:nvPr/>
          </p:nvSpPr>
          <p:spPr bwMode="auto">
            <a:xfrm>
              <a:off x="11256630" y="5547783"/>
              <a:ext cx="172161" cy="77259"/>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29" name="Freeform: Shape 9428">
              <a:extLst>
                <a:ext uri="{FF2B5EF4-FFF2-40B4-BE49-F238E27FC236}">
                  <a16:creationId xmlns:a16="http://schemas.microsoft.com/office/drawing/2014/main" id="{580AC7B6-FFB1-CEF7-8AB1-FE4880F9BA3D}"/>
                </a:ext>
              </a:extLst>
            </p:cNvPr>
            <p:cNvSpPr/>
            <p:nvPr/>
          </p:nvSpPr>
          <p:spPr bwMode="auto">
            <a:xfrm>
              <a:off x="11256630" y="5621867"/>
              <a:ext cx="172161" cy="74465"/>
            </a:xfrm>
            <a:custGeom>
              <a:avLst/>
              <a:gdLst>
                <a:gd name="connsiteX0" fmla="*/ 0 w 172161"/>
                <a:gd name="connsiteY0" fmla="*/ 0 h 32809"/>
                <a:gd name="connsiteX1" fmla="*/ 172161 w 172161"/>
                <a:gd name="connsiteY1" fmla="*/ 0 h 32809"/>
                <a:gd name="connsiteX2" fmla="*/ 172161 w 172161"/>
                <a:gd name="connsiteY2" fmla="*/ 32809 h 32809"/>
                <a:gd name="connsiteX3" fmla="*/ 0 w 172161"/>
                <a:gd name="connsiteY3" fmla="*/ 32809 h 32809"/>
                <a:gd name="connsiteX4" fmla="*/ 0 w 172161"/>
                <a:gd name="connsiteY4" fmla="*/ 0 h 3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61" h="32809">
                  <a:moveTo>
                    <a:pt x="0" y="0"/>
                  </a:moveTo>
                  <a:lnTo>
                    <a:pt x="172161" y="0"/>
                  </a:lnTo>
                  <a:lnTo>
                    <a:pt x="172161" y="32809"/>
                  </a:lnTo>
                  <a:lnTo>
                    <a:pt x="0" y="32809"/>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6" name="Freeform: Shape 5">
            <a:extLst>
              <a:ext uri="{FF2B5EF4-FFF2-40B4-BE49-F238E27FC236}">
                <a16:creationId xmlns:a16="http://schemas.microsoft.com/office/drawing/2014/main" id="{3F6AD190-6C99-E79F-F84C-D6CCCF68FC51}"/>
              </a:ext>
            </a:extLst>
          </p:cNvPr>
          <p:cNvSpPr/>
          <p:nvPr/>
        </p:nvSpPr>
        <p:spPr bwMode="auto">
          <a:xfrm>
            <a:off x="1436708" y="1726247"/>
            <a:ext cx="10004126" cy="3969623"/>
          </a:xfrm>
          <a:custGeom>
            <a:avLst/>
            <a:gdLst>
              <a:gd name="connsiteX0" fmla="*/ 0 w 10015063"/>
              <a:gd name="connsiteY0" fmla="*/ 0 h 3969623"/>
              <a:gd name="connsiteX1" fmla="*/ 0 w 10015063"/>
              <a:gd name="connsiteY1" fmla="*/ 3969623 h 3969623"/>
              <a:gd name="connsiteX2" fmla="*/ 10015063 w 10015063"/>
              <a:gd name="connsiteY2" fmla="*/ 3969623 h 3969623"/>
            </a:gdLst>
            <a:ahLst/>
            <a:cxnLst>
              <a:cxn ang="0">
                <a:pos x="connsiteX0" y="connsiteY0"/>
              </a:cxn>
              <a:cxn ang="0">
                <a:pos x="connsiteX1" y="connsiteY1"/>
              </a:cxn>
              <a:cxn ang="0">
                <a:pos x="connsiteX2" y="connsiteY2"/>
              </a:cxn>
            </a:cxnLst>
            <a:rect l="l" t="t" r="r" b="b"/>
            <a:pathLst>
              <a:path w="10015063" h="3969623">
                <a:moveTo>
                  <a:pt x="0" y="0"/>
                </a:moveTo>
                <a:lnTo>
                  <a:pt x="0" y="3969623"/>
                </a:lnTo>
                <a:lnTo>
                  <a:pt x="10015063" y="396962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9484" name="Group 9483">
            <a:extLst>
              <a:ext uri="{FF2B5EF4-FFF2-40B4-BE49-F238E27FC236}">
                <a16:creationId xmlns:a16="http://schemas.microsoft.com/office/drawing/2014/main" id="{787B3237-7ABA-8E78-8A6C-6DBDF736DD41}"/>
              </a:ext>
            </a:extLst>
          </p:cNvPr>
          <p:cNvGrpSpPr/>
          <p:nvPr/>
        </p:nvGrpSpPr>
        <p:grpSpPr>
          <a:xfrm>
            <a:off x="5972826" y="2229633"/>
            <a:ext cx="81419" cy="1864291"/>
            <a:chOff x="5870532" y="2229633"/>
            <a:chExt cx="183714" cy="1864291"/>
          </a:xfrm>
        </p:grpSpPr>
        <p:cxnSp>
          <p:nvCxnSpPr>
            <p:cNvPr id="9478" name="Straight Connector 9477">
              <a:extLst>
                <a:ext uri="{FF2B5EF4-FFF2-40B4-BE49-F238E27FC236}">
                  <a16:creationId xmlns:a16="http://schemas.microsoft.com/office/drawing/2014/main" id="{6EF28660-27D6-812B-4FB1-BFB2F2AC5707}"/>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480" name="Straight Connector 9479">
              <a:extLst>
                <a:ext uri="{FF2B5EF4-FFF2-40B4-BE49-F238E27FC236}">
                  <a16:creationId xmlns:a16="http://schemas.microsoft.com/office/drawing/2014/main" id="{C07C83EA-7D97-2E17-5812-484C6FCA5A0D}"/>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481" name="Straight Connector 9480">
              <a:extLst>
                <a:ext uri="{FF2B5EF4-FFF2-40B4-BE49-F238E27FC236}">
                  <a16:creationId xmlns:a16="http://schemas.microsoft.com/office/drawing/2014/main" id="{CD835F59-54E1-C179-A21B-2EFFC6463FED}"/>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482" name="Straight Connector 9481">
              <a:extLst>
                <a:ext uri="{FF2B5EF4-FFF2-40B4-BE49-F238E27FC236}">
                  <a16:creationId xmlns:a16="http://schemas.microsoft.com/office/drawing/2014/main" id="{0C49E39A-89AB-A855-7265-A76D4A6DAB09}"/>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A2944752-C811-D6E8-E4A9-5628EC2698F7}"/>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sp>
        <p:nvSpPr>
          <p:cNvPr id="9485" name="TextBox 9484">
            <a:extLst>
              <a:ext uri="{FF2B5EF4-FFF2-40B4-BE49-F238E27FC236}">
                <a16:creationId xmlns:a16="http://schemas.microsoft.com/office/drawing/2014/main" id="{1F971406-B887-2F87-437A-ED9DF3E10992}"/>
              </a:ext>
            </a:extLst>
          </p:cNvPr>
          <p:cNvSpPr txBox="1"/>
          <p:nvPr/>
        </p:nvSpPr>
        <p:spPr bwMode="auto">
          <a:xfrm>
            <a:off x="5647150" y="2054268"/>
            <a:ext cx="4196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9486" name="TextBox 9485">
            <a:extLst>
              <a:ext uri="{FF2B5EF4-FFF2-40B4-BE49-F238E27FC236}">
                <a16:creationId xmlns:a16="http://schemas.microsoft.com/office/drawing/2014/main" id="{D75F989C-AE15-6CC3-AD62-D81A6A669CF7}"/>
              </a:ext>
            </a:extLst>
          </p:cNvPr>
          <p:cNvSpPr txBox="1"/>
          <p:nvPr/>
        </p:nvSpPr>
        <p:spPr bwMode="auto">
          <a:xfrm>
            <a:off x="5647150" y="2517731"/>
            <a:ext cx="4196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9487" name="TextBox 9486">
            <a:extLst>
              <a:ext uri="{FF2B5EF4-FFF2-40B4-BE49-F238E27FC236}">
                <a16:creationId xmlns:a16="http://schemas.microsoft.com/office/drawing/2014/main" id="{FBE84C25-85C1-51A9-79B3-F84BF6893733}"/>
              </a:ext>
            </a:extLst>
          </p:cNvPr>
          <p:cNvSpPr txBox="1"/>
          <p:nvPr/>
        </p:nvSpPr>
        <p:spPr bwMode="auto">
          <a:xfrm>
            <a:off x="5647150" y="2979106"/>
            <a:ext cx="4196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9488" name="TextBox 9487">
            <a:extLst>
              <a:ext uri="{FF2B5EF4-FFF2-40B4-BE49-F238E27FC236}">
                <a16:creationId xmlns:a16="http://schemas.microsoft.com/office/drawing/2014/main" id="{361DFE18-FC38-8C28-06ED-8258ABB49D97}"/>
              </a:ext>
            </a:extLst>
          </p:cNvPr>
          <p:cNvSpPr txBox="1"/>
          <p:nvPr/>
        </p:nvSpPr>
        <p:spPr bwMode="auto">
          <a:xfrm>
            <a:off x="5739008" y="3455095"/>
            <a:ext cx="2609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9489" name="TextBox 9488">
            <a:extLst>
              <a:ext uri="{FF2B5EF4-FFF2-40B4-BE49-F238E27FC236}">
                <a16:creationId xmlns:a16="http://schemas.microsoft.com/office/drawing/2014/main" id="{880B4AC4-B1C3-BBCC-BA24-1744A8B21D10}"/>
              </a:ext>
            </a:extLst>
          </p:cNvPr>
          <p:cNvSpPr txBox="1"/>
          <p:nvPr/>
        </p:nvSpPr>
        <p:spPr bwMode="auto">
          <a:xfrm>
            <a:off x="5739008" y="3918558"/>
            <a:ext cx="2609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nvGrpSpPr>
          <p:cNvPr id="9579" name="Group 9578">
            <a:extLst>
              <a:ext uri="{FF2B5EF4-FFF2-40B4-BE49-F238E27FC236}">
                <a16:creationId xmlns:a16="http://schemas.microsoft.com/office/drawing/2014/main" id="{ACEE3BF5-A19E-86DC-A4C8-06A717C01B41}"/>
              </a:ext>
            </a:extLst>
          </p:cNvPr>
          <p:cNvGrpSpPr/>
          <p:nvPr/>
        </p:nvGrpSpPr>
        <p:grpSpPr>
          <a:xfrm>
            <a:off x="6156542" y="2160740"/>
            <a:ext cx="154488" cy="1928511"/>
            <a:chOff x="6156542" y="2160740"/>
            <a:chExt cx="154488" cy="1928511"/>
          </a:xfrm>
        </p:grpSpPr>
        <p:sp>
          <p:nvSpPr>
            <p:cNvPr id="9490" name="Rectangle 9489">
              <a:extLst>
                <a:ext uri="{FF2B5EF4-FFF2-40B4-BE49-F238E27FC236}">
                  <a16:creationId xmlns:a16="http://schemas.microsoft.com/office/drawing/2014/main" id="{50A6C69A-4470-275C-ADBD-1077E4433ED6}"/>
                </a:ext>
              </a:extLst>
            </p:cNvPr>
            <p:cNvSpPr/>
            <p:nvPr/>
          </p:nvSpPr>
          <p:spPr bwMode="auto">
            <a:xfrm>
              <a:off x="6156542" y="3125244"/>
              <a:ext cx="154488" cy="96400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91" name="Rectangle 9490">
              <a:extLst>
                <a:ext uri="{FF2B5EF4-FFF2-40B4-BE49-F238E27FC236}">
                  <a16:creationId xmlns:a16="http://schemas.microsoft.com/office/drawing/2014/main" id="{9E289583-C696-B2AB-05B2-13A757D2C976}"/>
                </a:ext>
              </a:extLst>
            </p:cNvPr>
            <p:cNvSpPr/>
            <p:nvPr/>
          </p:nvSpPr>
          <p:spPr bwMode="auto">
            <a:xfrm>
              <a:off x="6156542" y="2160740"/>
              <a:ext cx="154488" cy="96410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0" name="Group 9579">
            <a:extLst>
              <a:ext uri="{FF2B5EF4-FFF2-40B4-BE49-F238E27FC236}">
                <a16:creationId xmlns:a16="http://schemas.microsoft.com/office/drawing/2014/main" id="{893F89A4-339B-663A-32A0-3133764BAFB0}"/>
              </a:ext>
            </a:extLst>
          </p:cNvPr>
          <p:cNvGrpSpPr/>
          <p:nvPr/>
        </p:nvGrpSpPr>
        <p:grpSpPr>
          <a:xfrm>
            <a:off x="6358248" y="2548218"/>
            <a:ext cx="154488" cy="1541033"/>
            <a:chOff x="6371695" y="2548218"/>
            <a:chExt cx="154488" cy="1541033"/>
          </a:xfrm>
        </p:grpSpPr>
        <p:sp>
          <p:nvSpPr>
            <p:cNvPr id="9492" name="Rectangle 9491">
              <a:extLst>
                <a:ext uri="{FF2B5EF4-FFF2-40B4-BE49-F238E27FC236}">
                  <a16:creationId xmlns:a16="http://schemas.microsoft.com/office/drawing/2014/main" id="{D050DBE8-BD24-8E25-FAB5-9728357AED71}"/>
                </a:ext>
              </a:extLst>
            </p:cNvPr>
            <p:cNvSpPr/>
            <p:nvPr/>
          </p:nvSpPr>
          <p:spPr bwMode="auto">
            <a:xfrm>
              <a:off x="6371695" y="2643692"/>
              <a:ext cx="154488" cy="14455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93" name="Rectangle 9492">
              <a:extLst>
                <a:ext uri="{FF2B5EF4-FFF2-40B4-BE49-F238E27FC236}">
                  <a16:creationId xmlns:a16="http://schemas.microsoft.com/office/drawing/2014/main" id="{D78DC5A0-0009-3735-FD69-505B27E2FD4D}"/>
                </a:ext>
              </a:extLst>
            </p:cNvPr>
            <p:cNvSpPr/>
            <p:nvPr/>
          </p:nvSpPr>
          <p:spPr bwMode="auto">
            <a:xfrm>
              <a:off x="6371695" y="2548218"/>
              <a:ext cx="154488" cy="9816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1" name="Group 9580">
            <a:extLst>
              <a:ext uri="{FF2B5EF4-FFF2-40B4-BE49-F238E27FC236}">
                <a16:creationId xmlns:a16="http://schemas.microsoft.com/office/drawing/2014/main" id="{65BEB901-655A-139F-01FA-F5E7EE4041FA}"/>
              </a:ext>
            </a:extLst>
          </p:cNvPr>
          <p:cNvGrpSpPr/>
          <p:nvPr/>
        </p:nvGrpSpPr>
        <p:grpSpPr>
          <a:xfrm>
            <a:off x="6559954" y="2645036"/>
            <a:ext cx="154488" cy="1444215"/>
            <a:chOff x="6562643" y="2645036"/>
            <a:chExt cx="154488" cy="1444215"/>
          </a:xfrm>
        </p:grpSpPr>
        <p:sp>
          <p:nvSpPr>
            <p:cNvPr id="9494" name="Rectangle 9493">
              <a:extLst>
                <a:ext uri="{FF2B5EF4-FFF2-40B4-BE49-F238E27FC236}">
                  <a16:creationId xmlns:a16="http://schemas.microsoft.com/office/drawing/2014/main" id="{903EE113-2E44-EB65-9E2B-C78B406534D6}"/>
                </a:ext>
              </a:extLst>
            </p:cNvPr>
            <p:cNvSpPr/>
            <p:nvPr/>
          </p:nvSpPr>
          <p:spPr bwMode="auto">
            <a:xfrm>
              <a:off x="6562643" y="3802828"/>
              <a:ext cx="154488" cy="28642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95" name="Rectangle 9494">
              <a:extLst>
                <a:ext uri="{FF2B5EF4-FFF2-40B4-BE49-F238E27FC236}">
                  <a16:creationId xmlns:a16="http://schemas.microsoft.com/office/drawing/2014/main" id="{40DE5861-E53B-71AC-39C1-F9C69CCA391D}"/>
                </a:ext>
              </a:extLst>
            </p:cNvPr>
            <p:cNvSpPr/>
            <p:nvPr/>
          </p:nvSpPr>
          <p:spPr bwMode="auto">
            <a:xfrm>
              <a:off x="6562643" y="3610535"/>
              <a:ext cx="154488" cy="19229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97" name="Rectangle 9496">
              <a:extLst>
                <a:ext uri="{FF2B5EF4-FFF2-40B4-BE49-F238E27FC236}">
                  <a16:creationId xmlns:a16="http://schemas.microsoft.com/office/drawing/2014/main" id="{B603509E-F46B-C6EA-21E0-836A23180C4F}"/>
                </a:ext>
              </a:extLst>
            </p:cNvPr>
            <p:cNvSpPr/>
            <p:nvPr/>
          </p:nvSpPr>
          <p:spPr bwMode="auto">
            <a:xfrm>
              <a:off x="6562643" y="3316045"/>
              <a:ext cx="154488" cy="29449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98" name="Rectangle 9497">
              <a:extLst>
                <a:ext uri="{FF2B5EF4-FFF2-40B4-BE49-F238E27FC236}">
                  <a16:creationId xmlns:a16="http://schemas.microsoft.com/office/drawing/2014/main" id="{1826A9BF-3173-8607-BC2E-49046E7537A2}"/>
                </a:ext>
              </a:extLst>
            </p:cNvPr>
            <p:cNvSpPr/>
            <p:nvPr/>
          </p:nvSpPr>
          <p:spPr bwMode="auto">
            <a:xfrm>
              <a:off x="6562643" y="2743200"/>
              <a:ext cx="154488" cy="57418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99" name="Rectangle 9498">
              <a:extLst>
                <a:ext uri="{FF2B5EF4-FFF2-40B4-BE49-F238E27FC236}">
                  <a16:creationId xmlns:a16="http://schemas.microsoft.com/office/drawing/2014/main" id="{799E711D-2D98-3156-7017-67966472639A}"/>
                </a:ext>
              </a:extLst>
            </p:cNvPr>
            <p:cNvSpPr/>
            <p:nvPr/>
          </p:nvSpPr>
          <p:spPr bwMode="auto">
            <a:xfrm>
              <a:off x="6562643" y="2645036"/>
              <a:ext cx="154488" cy="9816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2" name="Group 9581">
            <a:extLst>
              <a:ext uri="{FF2B5EF4-FFF2-40B4-BE49-F238E27FC236}">
                <a16:creationId xmlns:a16="http://schemas.microsoft.com/office/drawing/2014/main" id="{B065F83B-5CA2-7FE4-BEC8-19D12871EA29}"/>
              </a:ext>
            </a:extLst>
          </p:cNvPr>
          <p:cNvGrpSpPr/>
          <p:nvPr/>
        </p:nvGrpSpPr>
        <p:grpSpPr>
          <a:xfrm>
            <a:off x="6761660" y="2743200"/>
            <a:ext cx="154488" cy="1346051"/>
            <a:chOff x="6771072" y="2743200"/>
            <a:chExt cx="154488" cy="1346051"/>
          </a:xfrm>
        </p:grpSpPr>
        <p:sp>
          <p:nvSpPr>
            <p:cNvPr id="9500" name="Rectangle 9499">
              <a:extLst>
                <a:ext uri="{FF2B5EF4-FFF2-40B4-BE49-F238E27FC236}">
                  <a16:creationId xmlns:a16="http://schemas.microsoft.com/office/drawing/2014/main" id="{18677BE0-9819-5FAB-0386-9698203694CC}"/>
                </a:ext>
              </a:extLst>
            </p:cNvPr>
            <p:cNvSpPr/>
            <p:nvPr/>
          </p:nvSpPr>
          <p:spPr bwMode="auto">
            <a:xfrm>
              <a:off x="6771072" y="3999155"/>
              <a:ext cx="154488" cy="90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01" name="Rectangle 9500">
              <a:extLst>
                <a:ext uri="{FF2B5EF4-FFF2-40B4-BE49-F238E27FC236}">
                  <a16:creationId xmlns:a16="http://schemas.microsoft.com/office/drawing/2014/main" id="{78C28EDB-AD7C-72D1-A4EC-D2CBE21357AE}"/>
                </a:ext>
              </a:extLst>
            </p:cNvPr>
            <p:cNvSpPr/>
            <p:nvPr/>
          </p:nvSpPr>
          <p:spPr bwMode="auto">
            <a:xfrm>
              <a:off x="6771072" y="3900992"/>
              <a:ext cx="154488" cy="9950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02" name="Rectangle 9501">
              <a:extLst>
                <a:ext uri="{FF2B5EF4-FFF2-40B4-BE49-F238E27FC236}">
                  <a16:creationId xmlns:a16="http://schemas.microsoft.com/office/drawing/2014/main" id="{3818AA43-8C68-E8A0-1077-984796ADA9C4}"/>
                </a:ext>
              </a:extLst>
            </p:cNvPr>
            <p:cNvSpPr/>
            <p:nvPr/>
          </p:nvSpPr>
          <p:spPr bwMode="auto">
            <a:xfrm>
              <a:off x="6771072" y="3221915"/>
              <a:ext cx="154488" cy="68042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03" name="Rectangle 9502">
              <a:extLst>
                <a:ext uri="{FF2B5EF4-FFF2-40B4-BE49-F238E27FC236}">
                  <a16:creationId xmlns:a16="http://schemas.microsoft.com/office/drawing/2014/main" id="{9217670D-B8A4-CF5B-BFB4-761A9A878187}"/>
                </a:ext>
              </a:extLst>
            </p:cNvPr>
            <p:cNvSpPr/>
            <p:nvPr/>
          </p:nvSpPr>
          <p:spPr bwMode="auto">
            <a:xfrm>
              <a:off x="6771072" y="2743200"/>
              <a:ext cx="154488" cy="48274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3" name="Group 9582">
            <a:extLst>
              <a:ext uri="{FF2B5EF4-FFF2-40B4-BE49-F238E27FC236}">
                <a16:creationId xmlns:a16="http://schemas.microsoft.com/office/drawing/2014/main" id="{4AC1BB41-7833-E266-588B-09FCCDFB9BAC}"/>
              </a:ext>
            </a:extLst>
          </p:cNvPr>
          <p:cNvGrpSpPr/>
          <p:nvPr/>
        </p:nvGrpSpPr>
        <p:grpSpPr>
          <a:xfrm>
            <a:off x="6963366" y="2841365"/>
            <a:ext cx="154488" cy="1247886"/>
            <a:chOff x="6968744" y="2841365"/>
            <a:chExt cx="154488" cy="1247886"/>
          </a:xfrm>
        </p:grpSpPr>
        <p:sp>
          <p:nvSpPr>
            <p:cNvPr id="9504" name="Rectangle 9503">
              <a:extLst>
                <a:ext uri="{FF2B5EF4-FFF2-40B4-BE49-F238E27FC236}">
                  <a16:creationId xmlns:a16="http://schemas.microsoft.com/office/drawing/2014/main" id="{E80B5D50-F623-7767-D672-65531C653726}"/>
                </a:ext>
              </a:extLst>
            </p:cNvPr>
            <p:cNvSpPr/>
            <p:nvPr/>
          </p:nvSpPr>
          <p:spPr bwMode="auto">
            <a:xfrm>
              <a:off x="6968744" y="3900992"/>
              <a:ext cx="154488" cy="1882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05" name="Rectangle 9504">
              <a:extLst>
                <a:ext uri="{FF2B5EF4-FFF2-40B4-BE49-F238E27FC236}">
                  <a16:creationId xmlns:a16="http://schemas.microsoft.com/office/drawing/2014/main" id="{B3A64186-0096-9048-E083-A826CB1402AB}"/>
                </a:ext>
              </a:extLst>
            </p:cNvPr>
            <p:cNvSpPr/>
            <p:nvPr/>
          </p:nvSpPr>
          <p:spPr bwMode="auto">
            <a:xfrm>
              <a:off x="6968744" y="3509682"/>
              <a:ext cx="154488" cy="39131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06" name="Rectangle 9505">
              <a:extLst>
                <a:ext uri="{FF2B5EF4-FFF2-40B4-BE49-F238E27FC236}">
                  <a16:creationId xmlns:a16="http://schemas.microsoft.com/office/drawing/2014/main" id="{6F06C506-3DC7-C1B3-E180-EE2365607D5F}"/>
                </a:ext>
              </a:extLst>
            </p:cNvPr>
            <p:cNvSpPr/>
            <p:nvPr/>
          </p:nvSpPr>
          <p:spPr bwMode="auto">
            <a:xfrm>
              <a:off x="6968744" y="2930115"/>
              <a:ext cx="154488" cy="57956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07" name="Rectangle 9506">
              <a:extLst>
                <a:ext uri="{FF2B5EF4-FFF2-40B4-BE49-F238E27FC236}">
                  <a16:creationId xmlns:a16="http://schemas.microsoft.com/office/drawing/2014/main" id="{13733514-D950-E46E-05B6-C84C7E5353DD}"/>
                </a:ext>
              </a:extLst>
            </p:cNvPr>
            <p:cNvSpPr/>
            <p:nvPr/>
          </p:nvSpPr>
          <p:spPr bwMode="auto">
            <a:xfrm>
              <a:off x="6968744" y="2841365"/>
              <a:ext cx="154488" cy="9278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4" name="Group 9583">
            <a:extLst>
              <a:ext uri="{FF2B5EF4-FFF2-40B4-BE49-F238E27FC236}">
                <a16:creationId xmlns:a16="http://schemas.microsoft.com/office/drawing/2014/main" id="{B2829E28-7653-D980-9796-21287C49349A}"/>
              </a:ext>
            </a:extLst>
          </p:cNvPr>
          <p:cNvGrpSpPr/>
          <p:nvPr/>
        </p:nvGrpSpPr>
        <p:grpSpPr>
          <a:xfrm>
            <a:off x="7165072" y="3028278"/>
            <a:ext cx="157177" cy="1060974"/>
            <a:chOff x="7173140" y="3028278"/>
            <a:chExt cx="157177" cy="1060974"/>
          </a:xfrm>
        </p:grpSpPr>
        <p:sp>
          <p:nvSpPr>
            <p:cNvPr id="9508" name="Rectangle 9507">
              <a:extLst>
                <a:ext uri="{FF2B5EF4-FFF2-40B4-BE49-F238E27FC236}">
                  <a16:creationId xmlns:a16="http://schemas.microsoft.com/office/drawing/2014/main" id="{ED051148-11A2-CF03-E5B8-5AA62E7B6C31}"/>
                </a:ext>
              </a:extLst>
            </p:cNvPr>
            <p:cNvSpPr/>
            <p:nvPr/>
          </p:nvSpPr>
          <p:spPr bwMode="auto">
            <a:xfrm>
              <a:off x="7173140" y="3701976"/>
              <a:ext cx="154488" cy="3872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09" name="Rectangle 9508">
              <a:extLst>
                <a:ext uri="{FF2B5EF4-FFF2-40B4-BE49-F238E27FC236}">
                  <a16:creationId xmlns:a16="http://schemas.microsoft.com/office/drawing/2014/main" id="{AEB75161-3FE7-87FC-E4CE-A6CA8FC8750B}"/>
                </a:ext>
              </a:extLst>
            </p:cNvPr>
            <p:cNvSpPr/>
            <p:nvPr/>
          </p:nvSpPr>
          <p:spPr bwMode="auto">
            <a:xfrm>
              <a:off x="7173140" y="3415553"/>
              <a:ext cx="154488" cy="29449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10" name="Rectangle 9509">
              <a:extLst>
                <a:ext uri="{FF2B5EF4-FFF2-40B4-BE49-F238E27FC236}">
                  <a16:creationId xmlns:a16="http://schemas.microsoft.com/office/drawing/2014/main" id="{E3877783-956D-BEF9-0829-2D74F39F93B8}"/>
                </a:ext>
              </a:extLst>
            </p:cNvPr>
            <p:cNvSpPr/>
            <p:nvPr/>
          </p:nvSpPr>
          <p:spPr bwMode="auto">
            <a:xfrm>
              <a:off x="7173140" y="3219226"/>
              <a:ext cx="154488" cy="19767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11" name="Rectangle 9510">
              <a:extLst>
                <a:ext uri="{FF2B5EF4-FFF2-40B4-BE49-F238E27FC236}">
                  <a16:creationId xmlns:a16="http://schemas.microsoft.com/office/drawing/2014/main" id="{DDAE94F7-A3C2-42D6-8DF4-31192AF6763F}"/>
                </a:ext>
              </a:extLst>
            </p:cNvPr>
            <p:cNvSpPr/>
            <p:nvPr/>
          </p:nvSpPr>
          <p:spPr bwMode="auto">
            <a:xfrm>
              <a:off x="7175829" y="3028278"/>
              <a:ext cx="154488" cy="19094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5" name="Group 9584">
            <a:extLst>
              <a:ext uri="{FF2B5EF4-FFF2-40B4-BE49-F238E27FC236}">
                <a16:creationId xmlns:a16="http://schemas.microsoft.com/office/drawing/2014/main" id="{A90C907C-8175-108F-5120-5DBA9ACA2E68}"/>
              </a:ext>
            </a:extLst>
          </p:cNvPr>
          <p:cNvGrpSpPr/>
          <p:nvPr/>
        </p:nvGrpSpPr>
        <p:grpSpPr>
          <a:xfrm>
            <a:off x="7369467" y="3125096"/>
            <a:ext cx="157177" cy="964156"/>
            <a:chOff x="7372157" y="3125096"/>
            <a:chExt cx="157177" cy="964156"/>
          </a:xfrm>
        </p:grpSpPr>
        <p:sp>
          <p:nvSpPr>
            <p:cNvPr id="9512" name="Rectangle 9511">
              <a:extLst>
                <a:ext uri="{FF2B5EF4-FFF2-40B4-BE49-F238E27FC236}">
                  <a16:creationId xmlns:a16="http://schemas.microsoft.com/office/drawing/2014/main" id="{76E9B2AA-5DDA-2A42-9AD7-FB1EB16EC821}"/>
                </a:ext>
              </a:extLst>
            </p:cNvPr>
            <p:cNvSpPr/>
            <p:nvPr/>
          </p:nvSpPr>
          <p:spPr bwMode="auto">
            <a:xfrm>
              <a:off x="7372157" y="3896958"/>
              <a:ext cx="154488" cy="1922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14" name="Rectangle 9513">
              <a:extLst>
                <a:ext uri="{FF2B5EF4-FFF2-40B4-BE49-F238E27FC236}">
                  <a16:creationId xmlns:a16="http://schemas.microsoft.com/office/drawing/2014/main" id="{63D49AD5-B5C5-0AED-2DAD-F26898006B39}"/>
                </a:ext>
              </a:extLst>
            </p:cNvPr>
            <p:cNvSpPr/>
            <p:nvPr/>
          </p:nvSpPr>
          <p:spPr bwMode="auto">
            <a:xfrm>
              <a:off x="7372157" y="3414207"/>
              <a:ext cx="154488" cy="48543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15" name="Rectangle 9514">
              <a:extLst>
                <a:ext uri="{FF2B5EF4-FFF2-40B4-BE49-F238E27FC236}">
                  <a16:creationId xmlns:a16="http://schemas.microsoft.com/office/drawing/2014/main" id="{7C457FD7-D9D8-47F9-0EDC-707AB58DFC73}"/>
                </a:ext>
              </a:extLst>
            </p:cNvPr>
            <p:cNvSpPr/>
            <p:nvPr/>
          </p:nvSpPr>
          <p:spPr bwMode="auto">
            <a:xfrm>
              <a:off x="7374846" y="3318734"/>
              <a:ext cx="154488" cy="10220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16" name="Rectangle 9515">
              <a:extLst>
                <a:ext uri="{FF2B5EF4-FFF2-40B4-BE49-F238E27FC236}">
                  <a16:creationId xmlns:a16="http://schemas.microsoft.com/office/drawing/2014/main" id="{66784EF0-970F-A255-B742-516F3D9548F1}"/>
                </a:ext>
              </a:extLst>
            </p:cNvPr>
            <p:cNvSpPr/>
            <p:nvPr/>
          </p:nvSpPr>
          <p:spPr bwMode="auto">
            <a:xfrm>
              <a:off x="7374846" y="3125096"/>
              <a:ext cx="154488" cy="19767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6" name="Group 9585">
            <a:extLst>
              <a:ext uri="{FF2B5EF4-FFF2-40B4-BE49-F238E27FC236}">
                <a16:creationId xmlns:a16="http://schemas.microsoft.com/office/drawing/2014/main" id="{31476C73-67F4-C373-F77C-D403E5B10C58}"/>
              </a:ext>
            </a:extLst>
          </p:cNvPr>
          <p:cNvGrpSpPr/>
          <p:nvPr/>
        </p:nvGrpSpPr>
        <p:grpSpPr>
          <a:xfrm>
            <a:off x="7573862" y="3125096"/>
            <a:ext cx="157177" cy="964156"/>
            <a:chOff x="7573863" y="3125096"/>
            <a:chExt cx="157177" cy="964156"/>
          </a:xfrm>
        </p:grpSpPr>
        <p:sp>
          <p:nvSpPr>
            <p:cNvPr id="9521" name="Rectangle 9520">
              <a:extLst>
                <a:ext uri="{FF2B5EF4-FFF2-40B4-BE49-F238E27FC236}">
                  <a16:creationId xmlns:a16="http://schemas.microsoft.com/office/drawing/2014/main" id="{9AC70C88-58B8-A487-F9CB-CAE1C9993EE2}"/>
                </a:ext>
              </a:extLst>
            </p:cNvPr>
            <p:cNvSpPr/>
            <p:nvPr/>
          </p:nvSpPr>
          <p:spPr bwMode="auto">
            <a:xfrm>
              <a:off x="7573863" y="3896958"/>
              <a:ext cx="154488" cy="1922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22" name="Rectangle 9521">
              <a:extLst>
                <a:ext uri="{FF2B5EF4-FFF2-40B4-BE49-F238E27FC236}">
                  <a16:creationId xmlns:a16="http://schemas.microsoft.com/office/drawing/2014/main" id="{52BDCA4A-6A88-2E8E-7274-F54D71E63AEF}"/>
                </a:ext>
              </a:extLst>
            </p:cNvPr>
            <p:cNvSpPr/>
            <p:nvPr/>
          </p:nvSpPr>
          <p:spPr bwMode="auto">
            <a:xfrm>
              <a:off x="7573863" y="3704665"/>
              <a:ext cx="154488" cy="10085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23" name="Rectangle 9522">
              <a:extLst>
                <a:ext uri="{FF2B5EF4-FFF2-40B4-BE49-F238E27FC236}">
                  <a16:creationId xmlns:a16="http://schemas.microsoft.com/office/drawing/2014/main" id="{D8B78F00-2223-BB23-2860-DCB0DBD5E1DB}"/>
                </a:ext>
              </a:extLst>
            </p:cNvPr>
            <p:cNvSpPr/>
            <p:nvPr/>
          </p:nvSpPr>
          <p:spPr bwMode="auto">
            <a:xfrm>
              <a:off x="7576552" y="3416897"/>
              <a:ext cx="154488" cy="28911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24" name="Rectangle 9523">
              <a:extLst>
                <a:ext uri="{FF2B5EF4-FFF2-40B4-BE49-F238E27FC236}">
                  <a16:creationId xmlns:a16="http://schemas.microsoft.com/office/drawing/2014/main" id="{70A05FFE-B514-92B9-F748-CC102DFDBB80}"/>
                </a:ext>
              </a:extLst>
            </p:cNvPr>
            <p:cNvSpPr/>
            <p:nvPr/>
          </p:nvSpPr>
          <p:spPr bwMode="auto">
            <a:xfrm>
              <a:off x="7576552" y="3125096"/>
              <a:ext cx="154488" cy="29449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27" name="Rectangle 9526">
              <a:extLst>
                <a:ext uri="{FF2B5EF4-FFF2-40B4-BE49-F238E27FC236}">
                  <a16:creationId xmlns:a16="http://schemas.microsoft.com/office/drawing/2014/main" id="{EF9DEDE4-6EFA-3719-0A0B-C1A02DFE59ED}"/>
                </a:ext>
              </a:extLst>
            </p:cNvPr>
            <p:cNvSpPr/>
            <p:nvPr/>
          </p:nvSpPr>
          <p:spPr bwMode="auto">
            <a:xfrm>
              <a:off x="7573863" y="3798794"/>
              <a:ext cx="154488" cy="10488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7" name="Group 9586">
            <a:extLst>
              <a:ext uri="{FF2B5EF4-FFF2-40B4-BE49-F238E27FC236}">
                <a16:creationId xmlns:a16="http://schemas.microsoft.com/office/drawing/2014/main" id="{7EF48DCF-CE66-B5D3-3AC6-7F00009A4154}"/>
              </a:ext>
            </a:extLst>
          </p:cNvPr>
          <p:cNvGrpSpPr/>
          <p:nvPr/>
        </p:nvGrpSpPr>
        <p:grpSpPr>
          <a:xfrm>
            <a:off x="7778257" y="3125095"/>
            <a:ext cx="154488" cy="964157"/>
            <a:chOff x="7780946" y="3125095"/>
            <a:chExt cx="154488" cy="964157"/>
          </a:xfrm>
        </p:grpSpPr>
        <p:sp>
          <p:nvSpPr>
            <p:cNvPr id="9533" name="Rectangle 9532">
              <a:extLst>
                <a:ext uri="{FF2B5EF4-FFF2-40B4-BE49-F238E27FC236}">
                  <a16:creationId xmlns:a16="http://schemas.microsoft.com/office/drawing/2014/main" id="{4E92E1D2-C721-A0E8-E205-E458038143B6}"/>
                </a:ext>
              </a:extLst>
            </p:cNvPr>
            <p:cNvSpPr/>
            <p:nvPr/>
          </p:nvSpPr>
          <p:spPr bwMode="auto">
            <a:xfrm>
              <a:off x="7780946" y="3800139"/>
              <a:ext cx="154488" cy="2891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34" name="Rectangle 9533">
              <a:extLst>
                <a:ext uri="{FF2B5EF4-FFF2-40B4-BE49-F238E27FC236}">
                  <a16:creationId xmlns:a16="http://schemas.microsoft.com/office/drawing/2014/main" id="{385900F6-0BA0-164D-6923-90929ECACF87}"/>
                </a:ext>
              </a:extLst>
            </p:cNvPr>
            <p:cNvSpPr/>
            <p:nvPr/>
          </p:nvSpPr>
          <p:spPr bwMode="auto">
            <a:xfrm>
              <a:off x="7780946" y="3505649"/>
              <a:ext cx="154488" cy="10219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35" name="Rectangle 9534">
              <a:extLst>
                <a:ext uri="{FF2B5EF4-FFF2-40B4-BE49-F238E27FC236}">
                  <a16:creationId xmlns:a16="http://schemas.microsoft.com/office/drawing/2014/main" id="{A2CD658E-294D-F50D-7960-266DE9B52171}"/>
                </a:ext>
              </a:extLst>
            </p:cNvPr>
            <p:cNvSpPr/>
            <p:nvPr/>
          </p:nvSpPr>
          <p:spPr bwMode="auto">
            <a:xfrm>
              <a:off x="7780946" y="3125095"/>
              <a:ext cx="154488" cy="38593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37" name="Rectangle 9536">
              <a:extLst>
                <a:ext uri="{FF2B5EF4-FFF2-40B4-BE49-F238E27FC236}">
                  <a16:creationId xmlns:a16="http://schemas.microsoft.com/office/drawing/2014/main" id="{EA6CF07E-8BD3-2289-938E-9FBAE63F5809}"/>
                </a:ext>
              </a:extLst>
            </p:cNvPr>
            <p:cNvSpPr/>
            <p:nvPr/>
          </p:nvSpPr>
          <p:spPr bwMode="auto">
            <a:xfrm>
              <a:off x="7780946" y="3605156"/>
              <a:ext cx="154488" cy="2003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8" name="Group 9587">
            <a:extLst>
              <a:ext uri="{FF2B5EF4-FFF2-40B4-BE49-F238E27FC236}">
                <a16:creationId xmlns:a16="http://schemas.microsoft.com/office/drawing/2014/main" id="{B3AD7A6A-26C6-F83D-1601-642403EF0E64}"/>
              </a:ext>
            </a:extLst>
          </p:cNvPr>
          <p:cNvGrpSpPr/>
          <p:nvPr/>
        </p:nvGrpSpPr>
        <p:grpSpPr>
          <a:xfrm>
            <a:off x="7979963" y="3220572"/>
            <a:ext cx="155858" cy="872714"/>
            <a:chOff x="7979963" y="3220572"/>
            <a:chExt cx="155858" cy="872714"/>
          </a:xfrm>
        </p:grpSpPr>
        <p:sp>
          <p:nvSpPr>
            <p:cNvPr id="9543" name="Rectangle 9542">
              <a:extLst>
                <a:ext uri="{FF2B5EF4-FFF2-40B4-BE49-F238E27FC236}">
                  <a16:creationId xmlns:a16="http://schemas.microsoft.com/office/drawing/2014/main" id="{10F18967-676A-AFEF-49A6-281C5D19C76A}"/>
                </a:ext>
              </a:extLst>
            </p:cNvPr>
            <p:cNvSpPr/>
            <p:nvPr/>
          </p:nvSpPr>
          <p:spPr bwMode="auto">
            <a:xfrm>
              <a:off x="7979963" y="3898302"/>
              <a:ext cx="154488" cy="19498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44" name="Rectangle 9543">
              <a:extLst>
                <a:ext uri="{FF2B5EF4-FFF2-40B4-BE49-F238E27FC236}">
                  <a16:creationId xmlns:a16="http://schemas.microsoft.com/office/drawing/2014/main" id="{BBF3C33A-1B87-5F4F-46C9-4C4233DF98BE}"/>
                </a:ext>
              </a:extLst>
            </p:cNvPr>
            <p:cNvSpPr/>
            <p:nvPr/>
          </p:nvSpPr>
          <p:spPr bwMode="auto">
            <a:xfrm>
              <a:off x="7979963" y="3312906"/>
              <a:ext cx="154488" cy="10219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45" name="Rectangle 9544">
              <a:extLst>
                <a:ext uri="{FF2B5EF4-FFF2-40B4-BE49-F238E27FC236}">
                  <a16:creationId xmlns:a16="http://schemas.microsoft.com/office/drawing/2014/main" id="{19FC96E2-946F-1ECD-90CC-D07FF4972E6A}"/>
                </a:ext>
              </a:extLst>
            </p:cNvPr>
            <p:cNvSpPr/>
            <p:nvPr/>
          </p:nvSpPr>
          <p:spPr bwMode="auto">
            <a:xfrm>
              <a:off x="7981333" y="3220572"/>
              <a:ext cx="154488" cy="9681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46" name="Rectangle 9545">
              <a:extLst>
                <a:ext uri="{FF2B5EF4-FFF2-40B4-BE49-F238E27FC236}">
                  <a16:creationId xmlns:a16="http://schemas.microsoft.com/office/drawing/2014/main" id="{C32BE7C8-3277-3B6A-CB10-AF33AEB295FC}"/>
                </a:ext>
              </a:extLst>
            </p:cNvPr>
            <p:cNvSpPr/>
            <p:nvPr/>
          </p:nvSpPr>
          <p:spPr bwMode="auto">
            <a:xfrm>
              <a:off x="7979963" y="3416898"/>
              <a:ext cx="154488" cy="48409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89" name="Group 9588">
            <a:extLst>
              <a:ext uri="{FF2B5EF4-FFF2-40B4-BE49-F238E27FC236}">
                <a16:creationId xmlns:a16="http://schemas.microsoft.com/office/drawing/2014/main" id="{1E164C9E-308E-56A8-C40C-0AA01F25C1A1}"/>
              </a:ext>
            </a:extLst>
          </p:cNvPr>
          <p:cNvGrpSpPr/>
          <p:nvPr/>
        </p:nvGrpSpPr>
        <p:grpSpPr>
          <a:xfrm>
            <a:off x="8184358" y="3220572"/>
            <a:ext cx="155858" cy="872714"/>
            <a:chOff x="8181668" y="3220572"/>
            <a:chExt cx="155858" cy="872714"/>
          </a:xfrm>
        </p:grpSpPr>
        <p:sp>
          <p:nvSpPr>
            <p:cNvPr id="9547" name="Rectangle 9546">
              <a:extLst>
                <a:ext uri="{FF2B5EF4-FFF2-40B4-BE49-F238E27FC236}">
                  <a16:creationId xmlns:a16="http://schemas.microsoft.com/office/drawing/2014/main" id="{30BDE61E-2BDE-73AB-F7A9-6DAFD38F7048}"/>
                </a:ext>
              </a:extLst>
            </p:cNvPr>
            <p:cNvSpPr/>
            <p:nvPr/>
          </p:nvSpPr>
          <p:spPr bwMode="auto">
            <a:xfrm>
              <a:off x="8181668" y="3700631"/>
              <a:ext cx="154488" cy="39265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48" name="Rectangle 9547">
              <a:extLst>
                <a:ext uri="{FF2B5EF4-FFF2-40B4-BE49-F238E27FC236}">
                  <a16:creationId xmlns:a16="http://schemas.microsoft.com/office/drawing/2014/main" id="{A6951B98-AD4C-4A08-DB38-79DB88F6F984}"/>
                </a:ext>
              </a:extLst>
            </p:cNvPr>
            <p:cNvSpPr/>
            <p:nvPr/>
          </p:nvSpPr>
          <p:spPr bwMode="auto">
            <a:xfrm>
              <a:off x="8181668" y="3312907"/>
              <a:ext cx="154488" cy="10264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49" name="Rectangle 9548">
              <a:extLst>
                <a:ext uri="{FF2B5EF4-FFF2-40B4-BE49-F238E27FC236}">
                  <a16:creationId xmlns:a16="http://schemas.microsoft.com/office/drawing/2014/main" id="{FD623A34-1E25-DC6E-6150-AF078E600852}"/>
                </a:ext>
              </a:extLst>
            </p:cNvPr>
            <p:cNvSpPr/>
            <p:nvPr/>
          </p:nvSpPr>
          <p:spPr bwMode="auto">
            <a:xfrm>
              <a:off x="8183038" y="3220572"/>
              <a:ext cx="154488" cy="9547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50" name="Rectangle 9549">
              <a:extLst>
                <a:ext uri="{FF2B5EF4-FFF2-40B4-BE49-F238E27FC236}">
                  <a16:creationId xmlns:a16="http://schemas.microsoft.com/office/drawing/2014/main" id="{D7240902-B10C-9B97-1B20-6411E15DFC97}"/>
                </a:ext>
              </a:extLst>
            </p:cNvPr>
            <p:cNvSpPr/>
            <p:nvPr/>
          </p:nvSpPr>
          <p:spPr bwMode="auto">
            <a:xfrm>
              <a:off x="8181668" y="3416898"/>
              <a:ext cx="154488" cy="28373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0" name="Group 9589">
            <a:extLst>
              <a:ext uri="{FF2B5EF4-FFF2-40B4-BE49-F238E27FC236}">
                <a16:creationId xmlns:a16="http://schemas.microsoft.com/office/drawing/2014/main" id="{DF728973-F9A1-7458-4E24-C82D93971514}"/>
              </a:ext>
            </a:extLst>
          </p:cNvPr>
          <p:cNvGrpSpPr/>
          <p:nvPr/>
        </p:nvGrpSpPr>
        <p:grpSpPr>
          <a:xfrm>
            <a:off x="8388753" y="3512372"/>
            <a:ext cx="154488" cy="580914"/>
            <a:chOff x="8379340" y="3512372"/>
            <a:chExt cx="154488" cy="580914"/>
          </a:xfrm>
        </p:grpSpPr>
        <p:sp>
          <p:nvSpPr>
            <p:cNvPr id="9552" name="Rectangle 9551">
              <a:extLst>
                <a:ext uri="{FF2B5EF4-FFF2-40B4-BE49-F238E27FC236}">
                  <a16:creationId xmlns:a16="http://schemas.microsoft.com/office/drawing/2014/main" id="{ED7A5175-B6C9-F1AC-D3E5-FC5DC8B70066}"/>
                </a:ext>
              </a:extLst>
            </p:cNvPr>
            <p:cNvSpPr/>
            <p:nvPr/>
          </p:nvSpPr>
          <p:spPr bwMode="auto">
            <a:xfrm>
              <a:off x="8379340" y="3995121"/>
              <a:ext cx="154488" cy="9816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53" name="Rectangle 9552">
              <a:extLst>
                <a:ext uri="{FF2B5EF4-FFF2-40B4-BE49-F238E27FC236}">
                  <a16:creationId xmlns:a16="http://schemas.microsoft.com/office/drawing/2014/main" id="{C3A0A8E3-7F00-1925-1A7D-9023BF83C0BE}"/>
                </a:ext>
              </a:extLst>
            </p:cNvPr>
            <p:cNvSpPr/>
            <p:nvPr/>
          </p:nvSpPr>
          <p:spPr bwMode="auto">
            <a:xfrm>
              <a:off x="8379340" y="3903682"/>
              <a:ext cx="154488" cy="9144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54" name="Rectangle 9553">
              <a:extLst>
                <a:ext uri="{FF2B5EF4-FFF2-40B4-BE49-F238E27FC236}">
                  <a16:creationId xmlns:a16="http://schemas.microsoft.com/office/drawing/2014/main" id="{FBF9D92C-D0E6-08F4-B9F3-B731CE43766D}"/>
                </a:ext>
              </a:extLst>
            </p:cNvPr>
            <p:cNvSpPr/>
            <p:nvPr/>
          </p:nvSpPr>
          <p:spPr bwMode="auto">
            <a:xfrm>
              <a:off x="8379340" y="3512372"/>
              <a:ext cx="154488" cy="39265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1" name="Group 9590">
            <a:extLst>
              <a:ext uri="{FF2B5EF4-FFF2-40B4-BE49-F238E27FC236}">
                <a16:creationId xmlns:a16="http://schemas.microsoft.com/office/drawing/2014/main" id="{8C85A54D-DAF5-8098-5C74-E9A2D2FE1501}"/>
              </a:ext>
            </a:extLst>
          </p:cNvPr>
          <p:cNvGrpSpPr/>
          <p:nvPr/>
        </p:nvGrpSpPr>
        <p:grpSpPr>
          <a:xfrm>
            <a:off x="8590459" y="3512372"/>
            <a:ext cx="154488" cy="580915"/>
            <a:chOff x="8587769" y="3512372"/>
            <a:chExt cx="154488" cy="580915"/>
          </a:xfrm>
        </p:grpSpPr>
        <p:sp>
          <p:nvSpPr>
            <p:cNvPr id="9555" name="Rectangle 9554">
              <a:extLst>
                <a:ext uri="{FF2B5EF4-FFF2-40B4-BE49-F238E27FC236}">
                  <a16:creationId xmlns:a16="http://schemas.microsoft.com/office/drawing/2014/main" id="{04CF04BE-5559-4798-7815-55A8D8080E77}"/>
                </a:ext>
              </a:extLst>
            </p:cNvPr>
            <p:cNvSpPr/>
            <p:nvPr/>
          </p:nvSpPr>
          <p:spPr bwMode="auto">
            <a:xfrm>
              <a:off x="8587769" y="3900993"/>
              <a:ext cx="154488" cy="1922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56" name="Rectangle 9555">
              <a:extLst>
                <a:ext uri="{FF2B5EF4-FFF2-40B4-BE49-F238E27FC236}">
                  <a16:creationId xmlns:a16="http://schemas.microsoft.com/office/drawing/2014/main" id="{CFDF99DE-200F-A296-F80B-5FD1F638BA5D}"/>
                </a:ext>
              </a:extLst>
            </p:cNvPr>
            <p:cNvSpPr/>
            <p:nvPr/>
          </p:nvSpPr>
          <p:spPr bwMode="auto">
            <a:xfrm>
              <a:off x="8587769" y="3704666"/>
              <a:ext cx="154488" cy="2003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57" name="Rectangle 9556">
              <a:extLst>
                <a:ext uri="{FF2B5EF4-FFF2-40B4-BE49-F238E27FC236}">
                  <a16:creationId xmlns:a16="http://schemas.microsoft.com/office/drawing/2014/main" id="{2753ACC4-5B12-125C-BFEA-96EF50AB8FAC}"/>
                </a:ext>
              </a:extLst>
            </p:cNvPr>
            <p:cNvSpPr/>
            <p:nvPr/>
          </p:nvSpPr>
          <p:spPr bwMode="auto">
            <a:xfrm>
              <a:off x="8587769" y="3512372"/>
              <a:ext cx="154488" cy="19229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2" name="Group 9591">
            <a:extLst>
              <a:ext uri="{FF2B5EF4-FFF2-40B4-BE49-F238E27FC236}">
                <a16:creationId xmlns:a16="http://schemas.microsoft.com/office/drawing/2014/main" id="{52DA7B8F-7974-FE7D-204D-930854422290}"/>
              </a:ext>
            </a:extLst>
          </p:cNvPr>
          <p:cNvGrpSpPr/>
          <p:nvPr/>
        </p:nvGrpSpPr>
        <p:grpSpPr>
          <a:xfrm>
            <a:off x="8792165" y="3602467"/>
            <a:ext cx="154488" cy="490820"/>
            <a:chOff x="8784096" y="3602467"/>
            <a:chExt cx="154488" cy="490820"/>
          </a:xfrm>
        </p:grpSpPr>
        <p:sp>
          <p:nvSpPr>
            <p:cNvPr id="9558" name="Rectangle 9557">
              <a:extLst>
                <a:ext uri="{FF2B5EF4-FFF2-40B4-BE49-F238E27FC236}">
                  <a16:creationId xmlns:a16="http://schemas.microsoft.com/office/drawing/2014/main" id="{F06F6138-83EF-F6AC-4528-401BF2711515}"/>
                </a:ext>
              </a:extLst>
            </p:cNvPr>
            <p:cNvSpPr/>
            <p:nvPr/>
          </p:nvSpPr>
          <p:spPr bwMode="auto">
            <a:xfrm>
              <a:off x="8784096" y="3805518"/>
              <a:ext cx="154488" cy="28776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59" name="Rectangle 9558">
              <a:extLst>
                <a:ext uri="{FF2B5EF4-FFF2-40B4-BE49-F238E27FC236}">
                  <a16:creationId xmlns:a16="http://schemas.microsoft.com/office/drawing/2014/main" id="{C03DB3B0-D35E-73C8-C7CF-37BD269A169C}"/>
                </a:ext>
              </a:extLst>
            </p:cNvPr>
            <p:cNvSpPr/>
            <p:nvPr/>
          </p:nvSpPr>
          <p:spPr bwMode="auto">
            <a:xfrm>
              <a:off x="8784096" y="3602467"/>
              <a:ext cx="154488" cy="20439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3" name="Group 9592">
            <a:extLst>
              <a:ext uri="{FF2B5EF4-FFF2-40B4-BE49-F238E27FC236}">
                <a16:creationId xmlns:a16="http://schemas.microsoft.com/office/drawing/2014/main" id="{42471D73-C315-DA0E-B43E-33FF883C2AB2}"/>
              </a:ext>
            </a:extLst>
          </p:cNvPr>
          <p:cNvGrpSpPr/>
          <p:nvPr/>
        </p:nvGrpSpPr>
        <p:grpSpPr>
          <a:xfrm>
            <a:off x="8993871" y="3804174"/>
            <a:ext cx="154488" cy="289113"/>
            <a:chOff x="8984457" y="3804174"/>
            <a:chExt cx="154488" cy="289113"/>
          </a:xfrm>
        </p:grpSpPr>
        <p:sp>
          <p:nvSpPr>
            <p:cNvPr id="9560" name="Rectangle 9559">
              <a:extLst>
                <a:ext uri="{FF2B5EF4-FFF2-40B4-BE49-F238E27FC236}">
                  <a16:creationId xmlns:a16="http://schemas.microsoft.com/office/drawing/2014/main" id="{31685552-F809-A1BD-8870-1B4E5D89A936}"/>
                </a:ext>
              </a:extLst>
            </p:cNvPr>
            <p:cNvSpPr/>
            <p:nvPr/>
          </p:nvSpPr>
          <p:spPr bwMode="auto">
            <a:xfrm>
              <a:off x="8984457" y="3996466"/>
              <a:ext cx="154488" cy="9682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61" name="Rectangle 9560">
              <a:extLst>
                <a:ext uri="{FF2B5EF4-FFF2-40B4-BE49-F238E27FC236}">
                  <a16:creationId xmlns:a16="http://schemas.microsoft.com/office/drawing/2014/main" id="{86E8DD1D-BF83-FBEE-2265-3A22F5C2690B}"/>
                </a:ext>
              </a:extLst>
            </p:cNvPr>
            <p:cNvSpPr/>
            <p:nvPr/>
          </p:nvSpPr>
          <p:spPr bwMode="auto">
            <a:xfrm>
              <a:off x="8984457" y="3898302"/>
              <a:ext cx="154488" cy="9682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62" name="Rectangle 9561">
              <a:extLst>
                <a:ext uri="{FF2B5EF4-FFF2-40B4-BE49-F238E27FC236}">
                  <a16:creationId xmlns:a16="http://schemas.microsoft.com/office/drawing/2014/main" id="{DF890DE5-45A4-0C13-7A84-8F3E209ED9B4}"/>
                </a:ext>
              </a:extLst>
            </p:cNvPr>
            <p:cNvSpPr/>
            <p:nvPr/>
          </p:nvSpPr>
          <p:spPr bwMode="auto">
            <a:xfrm>
              <a:off x="8984457" y="3804174"/>
              <a:ext cx="154488" cy="9547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4" name="Group 9593">
            <a:extLst>
              <a:ext uri="{FF2B5EF4-FFF2-40B4-BE49-F238E27FC236}">
                <a16:creationId xmlns:a16="http://schemas.microsoft.com/office/drawing/2014/main" id="{42DB3A03-3F75-1EF0-FAFD-DBFFCCD987DE}"/>
              </a:ext>
            </a:extLst>
          </p:cNvPr>
          <p:cNvGrpSpPr/>
          <p:nvPr/>
        </p:nvGrpSpPr>
        <p:grpSpPr>
          <a:xfrm>
            <a:off x="9195577" y="3804173"/>
            <a:ext cx="154488" cy="289114"/>
            <a:chOff x="9191541" y="3804173"/>
            <a:chExt cx="154488" cy="289114"/>
          </a:xfrm>
        </p:grpSpPr>
        <p:sp>
          <p:nvSpPr>
            <p:cNvPr id="9563" name="Rectangle 9562">
              <a:extLst>
                <a:ext uri="{FF2B5EF4-FFF2-40B4-BE49-F238E27FC236}">
                  <a16:creationId xmlns:a16="http://schemas.microsoft.com/office/drawing/2014/main" id="{C4EF9E85-EB3B-DF76-D0B9-6DF8ED1C9E12}"/>
                </a:ext>
              </a:extLst>
            </p:cNvPr>
            <p:cNvSpPr/>
            <p:nvPr/>
          </p:nvSpPr>
          <p:spPr bwMode="auto">
            <a:xfrm>
              <a:off x="9191541" y="3996466"/>
              <a:ext cx="154488" cy="9682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64" name="Rectangle 9563">
              <a:extLst>
                <a:ext uri="{FF2B5EF4-FFF2-40B4-BE49-F238E27FC236}">
                  <a16:creationId xmlns:a16="http://schemas.microsoft.com/office/drawing/2014/main" id="{B6605DBC-31FC-0492-3AAE-3BB2D2C72A72}"/>
                </a:ext>
              </a:extLst>
            </p:cNvPr>
            <p:cNvSpPr/>
            <p:nvPr/>
          </p:nvSpPr>
          <p:spPr bwMode="auto">
            <a:xfrm>
              <a:off x="9191541" y="3804173"/>
              <a:ext cx="154488" cy="19498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565" name="Rectangle 9564">
            <a:extLst>
              <a:ext uri="{FF2B5EF4-FFF2-40B4-BE49-F238E27FC236}">
                <a16:creationId xmlns:a16="http://schemas.microsoft.com/office/drawing/2014/main" id="{1F4E6AF0-5EAC-2AFC-342F-6CD46E4EE0DC}"/>
              </a:ext>
            </a:extLst>
          </p:cNvPr>
          <p:cNvSpPr/>
          <p:nvPr/>
        </p:nvSpPr>
        <p:spPr bwMode="auto">
          <a:xfrm>
            <a:off x="9397283" y="3796106"/>
            <a:ext cx="154488" cy="29718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66" name="Rectangle 9565">
            <a:extLst>
              <a:ext uri="{FF2B5EF4-FFF2-40B4-BE49-F238E27FC236}">
                <a16:creationId xmlns:a16="http://schemas.microsoft.com/office/drawing/2014/main" id="{B36654C6-1640-472F-7CF1-0D950E50514D}"/>
              </a:ext>
            </a:extLst>
          </p:cNvPr>
          <p:cNvSpPr/>
          <p:nvPr/>
        </p:nvSpPr>
        <p:spPr bwMode="auto">
          <a:xfrm>
            <a:off x="9598989" y="3898302"/>
            <a:ext cx="154488" cy="19498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9595" name="Group 9594">
            <a:extLst>
              <a:ext uri="{FF2B5EF4-FFF2-40B4-BE49-F238E27FC236}">
                <a16:creationId xmlns:a16="http://schemas.microsoft.com/office/drawing/2014/main" id="{EF2E9903-B712-C264-38FE-8FEB8C5F59B3}"/>
              </a:ext>
            </a:extLst>
          </p:cNvPr>
          <p:cNvGrpSpPr/>
          <p:nvPr/>
        </p:nvGrpSpPr>
        <p:grpSpPr>
          <a:xfrm>
            <a:off x="9800695" y="3899647"/>
            <a:ext cx="154488" cy="193641"/>
            <a:chOff x="9802038" y="3899647"/>
            <a:chExt cx="154488" cy="193641"/>
          </a:xfrm>
        </p:grpSpPr>
        <p:sp>
          <p:nvSpPr>
            <p:cNvPr id="9567" name="Rectangle 9566">
              <a:extLst>
                <a:ext uri="{FF2B5EF4-FFF2-40B4-BE49-F238E27FC236}">
                  <a16:creationId xmlns:a16="http://schemas.microsoft.com/office/drawing/2014/main" id="{52F5BF5F-F0F2-6D7E-F071-377E05CF46E4}"/>
                </a:ext>
              </a:extLst>
            </p:cNvPr>
            <p:cNvSpPr/>
            <p:nvPr/>
          </p:nvSpPr>
          <p:spPr bwMode="auto">
            <a:xfrm>
              <a:off x="9802038" y="3997811"/>
              <a:ext cx="154488" cy="954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68" name="Rectangle 9567">
              <a:extLst>
                <a:ext uri="{FF2B5EF4-FFF2-40B4-BE49-F238E27FC236}">
                  <a16:creationId xmlns:a16="http://schemas.microsoft.com/office/drawing/2014/main" id="{0AB9F9AC-81E7-4CFE-DE0B-9E85CF39B43E}"/>
                </a:ext>
              </a:extLst>
            </p:cNvPr>
            <p:cNvSpPr/>
            <p:nvPr/>
          </p:nvSpPr>
          <p:spPr bwMode="auto">
            <a:xfrm>
              <a:off x="9802038" y="3899647"/>
              <a:ext cx="154488" cy="10219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6" name="Group 9595">
            <a:extLst>
              <a:ext uri="{FF2B5EF4-FFF2-40B4-BE49-F238E27FC236}">
                <a16:creationId xmlns:a16="http://schemas.microsoft.com/office/drawing/2014/main" id="{CACC12CC-3B80-2357-3606-9CC590CB5D2E}"/>
              </a:ext>
            </a:extLst>
          </p:cNvPr>
          <p:cNvGrpSpPr/>
          <p:nvPr/>
        </p:nvGrpSpPr>
        <p:grpSpPr>
          <a:xfrm>
            <a:off x="10002401" y="3899647"/>
            <a:ext cx="154488" cy="193641"/>
            <a:chOff x="9997020" y="3899647"/>
            <a:chExt cx="154488" cy="193641"/>
          </a:xfrm>
        </p:grpSpPr>
        <p:sp>
          <p:nvSpPr>
            <p:cNvPr id="9569" name="Rectangle 9568">
              <a:extLst>
                <a:ext uri="{FF2B5EF4-FFF2-40B4-BE49-F238E27FC236}">
                  <a16:creationId xmlns:a16="http://schemas.microsoft.com/office/drawing/2014/main" id="{4149005D-8725-39A6-F162-8D7F76D6BA58}"/>
                </a:ext>
              </a:extLst>
            </p:cNvPr>
            <p:cNvSpPr/>
            <p:nvPr/>
          </p:nvSpPr>
          <p:spPr bwMode="auto">
            <a:xfrm>
              <a:off x="9997020" y="3997811"/>
              <a:ext cx="154488" cy="954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0" name="Rectangle 9569">
              <a:extLst>
                <a:ext uri="{FF2B5EF4-FFF2-40B4-BE49-F238E27FC236}">
                  <a16:creationId xmlns:a16="http://schemas.microsoft.com/office/drawing/2014/main" id="{68F2F912-BD24-4FA6-6E96-DD7F103858BA}"/>
                </a:ext>
              </a:extLst>
            </p:cNvPr>
            <p:cNvSpPr/>
            <p:nvPr/>
          </p:nvSpPr>
          <p:spPr bwMode="auto">
            <a:xfrm>
              <a:off x="9997020" y="3899647"/>
              <a:ext cx="154488" cy="10219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7" name="Group 9596">
            <a:extLst>
              <a:ext uri="{FF2B5EF4-FFF2-40B4-BE49-F238E27FC236}">
                <a16:creationId xmlns:a16="http://schemas.microsoft.com/office/drawing/2014/main" id="{53CCD9C8-984B-63E1-BB69-1CD7CDF02BEF}"/>
              </a:ext>
            </a:extLst>
          </p:cNvPr>
          <p:cNvGrpSpPr/>
          <p:nvPr/>
        </p:nvGrpSpPr>
        <p:grpSpPr>
          <a:xfrm>
            <a:off x="10204107" y="3899647"/>
            <a:ext cx="154488" cy="193641"/>
            <a:chOff x="10204104" y="3899647"/>
            <a:chExt cx="154488" cy="193641"/>
          </a:xfrm>
        </p:grpSpPr>
        <p:sp>
          <p:nvSpPr>
            <p:cNvPr id="9571" name="Rectangle 9570">
              <a:extLst>
                <a:ext uri="{FF2B5EF4-FFF2-40B4-BE49-F238E27FC236}">
                  <a16:creationId xmlns:a16="http://schemas.microsoft.com/office/drawing/2014/main" id="{30BCFD12-1819-3711-BA02-F5B3B7D6F59D}"/>
                </a:ext>
              </a:extLst>
            </p:cNvPr>
            <p:cNvSpPr/>
            <p:nvPr/>
          </p:nvSpPr>
          <p:spPr bwMode="auto">
            <a:xfrm>
              <a:off x="10204104" y="3997811"/>
              <a:ext cx="154488" cy="9547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2" name="Rectangle 9571">
              <a:extLst>
                <a:ext uri="{FF2B5EF4-FFF2-40B4-BE49-F238E27FC236}">
                  <a16:creationId xmlns:a16="http://schemas.microsoft.com/office/drawing/2014/main" id="{2C016190-83AD-C3E4-FC37-D180D77B43D2}"/>
                </a:ext>
              </a:extLst>
            </p:cNvPr>
            <p:cNvSpPr/>
            <p:nvPr/>
          </p:nvSpPr>
          <p:spPr bwMode="auto">
            <a:xfrm>
              <a:off x="10204104" y="3899647"/>
              <a:ext cx="154488" cy="10219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598" name="Group 9597">
            <a:extLst>
              <a:ext uri="{FF2B5EF4-FFF2-40B4-BE49-F238E27FC236}">
                <a16:creationId xmlns:a16="http://schemas.microsoft.com/office/drawing/2014/main" id="{581202D8-A909-902D-5CB1-763766DB974A}"/>
              </a:ext>
            </a:extLst>
          </p:cNvPr>
          <p:cNvGrpSpPr/>
          <p:nvPr/>
        </p:nvGrpSpPr>
        <p:grpSpPr>
          <a:xfrm>
            <a:off x="10405813" y="3899647"/>
            <a:ext cx="154488" cy="193641"/>
            <a:chOff x="10403121" y="3899647"/>
            <a:chExt cx="154488" cy="193641"/>
          </a:xfrm>
        </p:grpSpPr>
        <p:sp>
          <p:nvSpPr>
            <p:cNvPr id="9573" name="Rectangle 9572">
              <a:extLst>
                <a:ext uri="{FF2B5EF4-FFF2-40B4-BE49-F238E27FC236}">
                  <a16:creationId xmlns:a16="http://schemas.microsoft.com/office/drawing/2014/main" id="{518FE91B-D5E7-CD85-0B19-F5210BD552D3}"/>
                </a:ext>
              </a:extLst>
            </p:cNvPr>
            <p:cNvSpPr/>
            <p:nvPr/>
          </p:nvSpPr>
          <p:spPr bwMode="auto">
            <a:xfrm>
              <a:off x="10403121" y="3997811"/>
              <a:ext cx="154488" cy="9547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4" name="Rectangle 9573">
              <a:extLst>
                <a:ext uri="{FF2B5EF4-FFF2-40B4-BE49-F238E27FC236}">
                  <a16:creationId xmlns:a16="http://schemas.microsoft.com/office/drawing/2014/main" id="{D684278C-31F5-B841-84E9-8DF4F38EEC22}"/>
                </a:ext>
              </a:extLst>
            </p:cNvPr>
            <p:cNvSpPr/>
            <p:nvPr/>
          </p:nvSpPr>
          <p:spPr bwMode="auto">
            <a:xfrm>
              <a:off x="10403121" y="3899647"/>
              <a:ext cx="154488" cy="10219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575" name="Rectangle 9574">
            <a:extLst>
              <a:ext uri="{FF2B5EF4-FFF2-40B4-BE49-F238E27FC236}">
                <a16:creationId xmlns:a16="http://schemas.microsoft.com/office/drawing/2014/main" id="{D2EC3BDA-B608-5B72-138A-E37B382F907A}"/>
              </a:ext>
            </a:extLst>
          </p:cNvPr>
          <p:cNvSpPr/>
          <p:nvPr/>
        </p:nvSpPr>
        <p:spPr bwMode="auto">
          <a:xfrm>
            <a:off x="10607519" y="3997811"/>
            <a:ext cx="154488" cy="9547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6" name="Rectangle 9575">
            <a:extLst>
              <a:ext uri="{FF2B5EF4-FFF2-40B4-BE49-F238E27FC236}">
                <a16:creationId xmlns:a16="http://schemas.microsoft.com/office/drawing/2014/main" id="{4F2FB9E7-7422-57F6-7F4C-6C43DD28737B}"/>
              </a:ext>
            </a:extLst>
          </p:cNvPr>
          <p:cNvSpPr/>
          <p:nvPr/>
        </p:nvSpPr>
        <p:spPr bwMode="auto">
          <a:xfrm>
            <a:off x="10809225" y="3997811"/>
            <a:ext cx="154488" cy="954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7" name="Rectangle 9576">
            <a:extLst>
              <a:ext uri="{FF2B5EF4-FFF2-40B4-BE49-F238E27FC236}">
                <a16:creationId xmlns:a16="http://schemas.microsoft.com/office/drawing/2014/main" id="{B4CCE360-8F84-7A7D-DDBF-8CCFB8C5D6E9}"/>
              </a:ext>
            </a:extLst>
          </p:cNvPr>
          <p:cNvSpPr/>
          <p:nvPr/>
        </p:nvSpPr>
        <p:spPr bwMode="auto">
          <a:xfrm>
            <a:off x="11010931" y="3997811"/>
            <a:ext cx="154488" cy="954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8" name="Rectangle 9577">
            <a:extLst>
              <a:ext uri="{FF2B5EF4-FFF2-40B4-BE49-F238E27FC236}">
                <a16:creationId xmlns:a16="http://schemas.microsoft.com/office/drawing/2014/main" id="{7CCF1E2B-D99A-AC91-315A-CE61D4880E2A}"/>
              </a:ext>
            </a:extLst>
          </p:cNvPr>
          <p:cNvSpPr/>
          <p:nvPr/>
        </p:nvSpPr>
        <p:spPr bwMode="auto">
          <a:xfrm>
            <a:off x="11212633" y="3997811"/>
            <a:ext cx="154488" cy="954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76" name="Freeform: Shape 9475">
            <a:extLst>
              <a:ext uri="{FF2B5EF4-FFF2-40B4-BE49-F238E27FC236}">
                <a16:creationId xmlns:a16="http://schemas.microsoft.com/office/drawing/2014/main" id="{4D61D769-E5F7-4E6D-DE7D-3EC08BA22474}"/>
              </a:ext>
            </a:extLst>
          </p:cNvPr>
          <p:cNvSpPr/>
          <p:nvPr/>
        </p:nvSpPr>
        <p:spPr bwMode="auto">
          <a:xfrm>
            <a:off x="6064685" y="2150302"/>
            <a:ext cx="5340263" cy="1943622"/>
          </a:xfrm>
          <a:custGeom>
            <a:avLst/>
            <a:gdLst>
              <a:gd name="connsiteX0" fmla="*/ 0 w 5340263"/>
              <a:gd name="connsiteY0" fmla="*/ 0 h 1943622"/>
              <a:gd name="connsiteX1" fmla="*/ 0 w 5340263"/>
              <a:gd name="connsiteY1" fmla="*/ 1943622 h 1943622"/>
              <a:gd name="connsiteX2" fmla="*/ 5340263 w 5340263"/>
              <a:gd name="connsiteY2" fmla="*/ 1943622 h 1943622"/>
            </a:gdLst>
            <a:ahLst/>
            <a:cxnLst>
              <a:cxn ang="0">
                <a:pos x="connsiteX0" y="connsiteY0"/>
              </a:cxn>
              <a:cxn ang="0">
                <a:pos x="connsiteX1" y="connsiteY1"/>
              </a:cxn>
              <a:cxn ang="0">
                <a:pos x="connsiteX2" y="connsiteY2"/>
              </a:cxn>
            </a:cxnLst>
            <a:rect l="l" t="t" r="r" b="b"/>
            <a:pathLst>
              <a:path w="5340263" h="1943622">
                <a:moveTo>
                  <a:pt x="0" y="0"/>
                </a:moveTo>
                <a:lnTo>
                  <a:pt x="0" y="1943622"/>
                </a:lnTo>
                <a:lnTo>
                  <a:pt x="5340263" y="194362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599" name="TextBox 9598">
            <a:extLst>
              <a:ext uri="{FF2B5EF4-FFF2-40B4-BE49-F238E27FC236}">
                <a16:creationId xmlns:a16="http://schemas.microsoft.com/office/drawing/2014/main" id="{273DB7B7-2573-5A8E-446A-C04BA27F9829}"/>
              </a:ext>
            </a:extLst>
          </p:cNvPr>
          <p:cNvSpPr txBox="1"/>
          <p:nvPr/>
        </p:nvSpPr>
        <p:spPr bwMode="auto">
          <a:xfrm>
            <a:off x="8989005" y="1819492"/>
            <a:ext cx="225230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ELN adverse risk</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ELN intermediate-I risk</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ELN intermediate-II risk</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ELN favorable risk</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ELN risk not available</a:t>
            </a:r>
          </a:p>
        </p:txBody>
      </p:sp>
      <p:sp>
        <p:nvSpPr>
          <p:cNvPr id="9600" name="Rectangle 9599">
            <a:extLst>
              <a:ext uri="{FF2B5EF4-FFF2-40B4-BE49-F238E27FC236}">
                <a16:creationId xmlns:a16="http://schemas.microsoft.com/office/drawing/2014/main" id="{E7BD2772-0283-99B3-F555-FF584D486176}"/>
              </a:ext>
            </a:extLst>
          </p:cNvPr>
          <p:cNvSpPr/>
          <p:nvPr/>
        </p:nvSpPr>
        <p:spPr bwMode="auto">
          <a:xfrm>
            <a:off x="8896157" y="1928860"/>
            <a:ext cx="115454" cy="1154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01" name="Rectangle 9600">
            <a:extLst>
              <a:ext uri="{FF2B5EF4-FFF2-40B4-BE49-F238E27FC236}">
                <a16:creationId xmlns:a16="http://schemas.microsoft.com/office/drawing/2014/main" id="{C7E71BA1-4906-4680-0E00-1DC70532C530}"/>
              </a:ext>
            </a:extLst>
          </p:cNvPr>
          <p:cNvSpPr/>
          <p:nvPr/>
        </p:nvSpPr>
        <p:spPr bwMode="auto">
          <a:xfrm>
            <a:off x="8896157" y="2172854"/>
            <a:ext cx="115454" cy="11545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02" name="Rectangle 9601">
            <a:extLst>
              <a:ext uri="{FF2B5EF4-FFF2-40B4-BE49-F238E27FC236}">
                <a16:creationId xmlns:a16="http://schemas.microsoft.com/office/drawing/2014/main" id="{B138A12D-59A3-E6BA-E9E7-91EEDF2DE49C}"/>
              </a:ext>
            </a:extLst>
          </p:cNvPr>
          <p:cNvSpPr/>
          <p:nvPr/>
        </p:nvSpPr>
        <p:spPr bwMode="auto">
          <a:xfrm>
            <a:off x="8896157" y="2416848"/>
            <a:ext cx="115454" cy="11545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03" name="Rectangle 9602">
            <a:extLst>
              <a:ext uri="{FF2B5EF4-FFF2-40B4-BE49-F238E27FC236}">
                <a16:creationId xmlns:a16="http://schemas.microsoft.com/office/drawing/2014/main" id="{D42C1B00-480F-D005-2DBB-975962978CE4}"/>
              </a:ext>
            </a:extLst>
          </p:cNvPr>
          <p:cNvSpPr/>
          <p:nvPr/>
        </p:nvSpPr>
        <p:spPr bwMode="auto">
          <a:xfrm>
            <a:off x="8896157" y="2660842"/>
            <a:ext cx="115454" cy="11545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04" name="Rectangle 9603">
            <a:extLst>
              <a:ext uri="{FF2B5EF4-FFF2-40B4-BE49-F238E27FC236}">
                <a16:creationId xmlns:a16="http://schemas.microsoft.com/office/drawing/2014/main" id="{8930D42A-32DA-3D65-3935-F8E677539110}"/>
              </a:ext>
            </a:extLst>
          </p:cNvPr>
          <p:cNvSpPr/>
          <p:nvPr/>
        </p:nvSpPr>
        <p:spPr bwMode="auto">
          <a:xfrm>
            <a:off x="8896157" y="2904836"/>
            <a:ext cx="115454" cy="11545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05" name="Freeform: Shape 9604">
            <a:extLst>
              <a:ext uri="{FF2B5EF4-FFF2-40B4-BE49-F238E27FC236}">
                <a16:creationId xmlns:a16="http://schemas.microsoft.com/office/drawing/2014/main" id="{4915B042-102B-B28F-0E01-2CC259282D20}"/>
              </a:ext>
            </a:extLst>
          </p:cNvPr>
          <p:cNvSpPr/>
          <p:nvPr/>
        </p:nvSpPr>
        <p:spPr bwMode="auto">
          <a:xfrm>
            <a:off x="6734340" y="4583345"/>
            <a:ext cx="4558387" cy="832717"/>
          </a:xfrm>
          <a:custGeom>
            <a:avLst/>
            <a:gdLst>
              <a:gd name="connsiteX0" fmla="*/ 0 w 4558387"/>
              <a:gd name="connsiteY0" fmla="*/ 2269 h 832717"/>
              <a:gd name="connsiteX1" fmla="*/ 4558387 w 4558387"/>
              <a:gd name="connsiteY1" fmla="*/ 832717 h 832717"/>
              <a:gd name="connsiteX2" fmla="*/ 4553849 w 4558387"/>
              <a:gd name="connsiteY2" fmla="*/ 0 h 832717"/>
            </a:gdLst>
            <a:ahLst/>
            <a:cxnLst>
              <a:cxn ang="0">
                <a:pos x="connsiteX0" y="connsiteY0"/>
              </a:cxn>
              <a:cxn ang="0">
                <a:pos x="connsiteX1" y="connsiteY1"/>
              </a:cxn>
              <a:cxn ang="0">
                <a:pos x="connsiteX2" y="connsiteY2"/>
              </a:cxn>
            </a:cxnLst>
            <a:rect l="l" t="t" r="r" b="b"/>
            <a:pathLst>
              <a:path w="4558387" h="832717">
                <a:moveTo>
                  <a:pt x="0" y="2269"/>
                </a:moveTo>
                <a:lnTo>
                  <a:pt x="4558387" y="832717"/>
                </a:lnTo>
                <a:cubicBezTo>
                  <a:pt x="4556874" y="555145"/>
                  <a:pt x="4555362" y="277572"/>
                  <a:pt x="4553849" y="0"/>
                </a:cubicBez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606" name="TextBox 9605">
            <a:extLst>
              <a:ext uri="{FF2B5EF4-FFF2-40B4-BE49-F238E27FC236}">
                <a16:creationId xmlns:a16="http://schemas.microsoft.com/office/drawing/2014/main" id="{6D54785F-2AEA-FCAA-12A9-B40E0398C9E0}"/>
              </a:ext>
            </a:extLst>
          </p:cNvPr>
          <p:cNvSpPr txBox="1"/>
          <p:nvPr/>
        </p:nvSpPr>
        <p:spPr bwMode="auto">
          <a:xfrm rot="19076709">
            <a:off x="1023632" y="5827651"/>
            <a:ext cx="6625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rPr>
              <a:t>FLT3</a:t>
            </a:r>
          </a:p>
        </p:txBody>
      </p:sp>
      <p:sp>
        <p:nvSpPr>
          <p:cNvPr id="9607" name="TextBox 9606">
            <a:extLst>
              <a:ext uri="{FF2B5EF4-FFF2-40B4-BE49-F238E27FC236}">
                <a16:creationId xmlns:a16="http://schemas.microsoft.com/office/drawing/2014/main" id="{AC28AD5B-7151-D52F-6D0E-E1716A9D07D6}"/>
              </a:ext>
            </a:extLst>
          </p:cNvPr>
          <p:cNvSpPr txBox="1"/>
          <p:nvPr/>
        </p:nvSpPr>
        <p:spPr bwMode="auto">
          <a:xfrm rot="19076709">
            <a:off x="1203161" y="5829002"/>
            <a:ext cx="6625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NPM1</a:t>
            </a:r>
          </a:p>
        </p:txBody>
      </p:sp>
      <p:sp>
        <p:nvSpPr>
          <p:cNvPr id="9608" name="TextBox 9607">
            <a:extLst>
              <a:ext uri="{FF2B5EF4-FFF2-40B4-BE49-F238E27FC236}">
                <a16:creationId xmlns:a16="http://schemas.microsoft.com/office/drawing/2014/main" id="{6797020B-88FD-44B4-093A-C0376B61A2ED}"/>
              </a:ext>
            </a:extLst>
          </p:cNvPr>
          <p:cNvSpPr txBox="1"/>
          <p:nvPr/>
        </p:nvSpPr>
        <p:spPr bwMode="auto">
          <a:xfrm rot="19076709">
            <a:off x="1242309" y="5909026"/>
            <a:ext cx="9014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DNMT3A</a:t>
            </a:r>
          </a:p>
        </p:txBody>
      </p:sp>
      <p:sp>
        <p:nvSpPr>
          <p:cNvPr id="9609" name="TextBox 9608">
            <a:extLst>
              <a:ext uri="{FF2B5EF4-FFF2-40B4-BE49-F238E27FC236}">
                <a16:creationId xmlns:a16="http://schemas.microsoft.com/office/drawing/2014/main" id="{75C3C7F8-B30D-50E8-1721-DB92C4619519}"/>
              </a:ext>
            </a:extLst>
          </p:cNvPr>
          <p:cNvSpPr txBox="1"/>
          <p:nvPr/>
        </p:nvSpPr>
        <p:spPr bwMode="auto">
          <a:xfrm rot="19076709">
            <a:off x="1444251" y="5909024"/>
            <a:ext cx="9014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NRAS</a:t>
            </a:r>
          </a:p>
        </p:txBody>
      </p:sp>
      <p:sp>
        <p:nvSpPr>
          <p:cNvPr id="9610" name="TextBox 9609">
            <a:extLst>
              <a:ext uri="{FF2B5EF4-FFF2-40B4-BE49-F238E27FC236}">
                <a16:creationId xmlns:a16="http://schemas.microsoft.com/office/drawing/2014/main" id="{1F5F8D26-A3ED-AF45-374B-CA8F3D1A4EFB}"/>
              </a:ext>
            </a:extLst>
          </p:cNvPr>
          <p:cNvSpPr txBox="1"/>
          <p:nvPr/>
        </p:nvSpPr>
        <p:spPr bwMode="auto">
          <a:xfrm rot="19076709">
            <a:off x="1699649" y="5880622"/>
            <a:ext cx="8166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complex</a:t>
            </a:r>
          </a:p>
        </p:txBody>
      </p:sp>
      <p:sp>
        <p:nvSpPr>
          <p:cNvPr id="9611" name="TextBox 9610">
            <a:extLst>
              <a:ext uri="{FF2B5EF4-FFF2-40B4-BE49-F238E27FC236}">
                <a16:creationId xmlns:a16="http://schemas.microsoft.com/office/drawing/2014/main" id="{C18D4A7A-305A-FB3C-2F83-BD4428DB4FB0}"/>
              </a:ext>
            </a:extLst>
          </p:cNvPr>
          <p:cNvSpPr txBox="1"/>
          <p:nvPr/>
        </p:nvSpPr>
        <p:spPr bwMode="auto">
          <a:xfrm rot="19076709">
            <a:off x="1908395" y="5880622"/>
            <a:ext cx="8166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TET2</a:t>
            </a:r>
          </a:p>
        </p:txBody>
      </p:sp>
      <p:sp>
        <p:nvSpPr>
          <p:cNvPr id="9612" name="TextBox 9611">
            <a:extLst>
              <a:ext uri="{FF2B5EF4-FFF2-40B4-BE49-F238E27FC236}">
                <a16:creationId xmlns:a16="http://schemas.microsoft.com/office/drawing/2014/main" id="{567888BB-4A41-E6DB-5E4E-434539CAB59F}"/>
              </a:ext>
            </a:extLst>
          </p:cNvPr>
          <p:cNvSpPr txBox="1"/>
          <p:nvPr/>
        </p:nvSpPr>
        <p:spPr bwMode="auto">
          <a:xfrm rot="19076709">
            <a:off x="2297114" y="5806633"/>
            <a:ext cx="595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-7/7q</a:t>
            </a:r>
          </a:p>
        </p:txBody>
      </p:sp>
      <p:sp>
        <p:nvSpPr>
          <p:cNvPr id="9613" name="TextBox 9612">
            <a:extLst>
              <a:ext uri="{FF2B5EF4-FFF2-40B4-BE49-F238E27FC236}">
                <a16:creationId xmlns:a16="http://schemas.microsoft.com/office/drawing/2014/main" id="{1903D3AA-3074-FA4F-5A86-1BD83017816A}"/>
              </a:ext>
            </a:extLst>
          </p:cNvPr>
          <p:cNvSpPr txBox="1"/>
          <p:nvPr/>
        </p:nvSpPr>
        <p:spPr bwMode="auto">
          <a:xfrm rot="19076709">
            <a:off x="2309225" y="5861837"/>
            <a:ext cx="8166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+8/8q</a:t>
            </a:r>
          </a:p>
        </p:txBody>
      </p:sp>
      <p:sp>
        <p:nvSpPr>
          <p:cNvPr id="9614" name="TextBox 9613">
            <a:extLst>
              <a:ext uri="{FF2B5EF4-FFF2-40B4-BE49-F238E27FC236}">
                <a16:creationId xmlns:a16="http://schemas.microsoft.com/office/drawing/2014/main" id="{65D0D2F5-ACD2-BAA5-CF96-CBE357317CEE}"/>
              </a:ext>
            </a:extLst>
          </p:cNvPr>
          <p:cNvSpPr txBox="1"/>
          <p:nvPr/>
        </p:nvSpPr>
        <p:spPr bwMode="auto">
          <a:xfrm rot="19076709">
            <a:off x="2765976" y="5781122"/>
            <a:ext cx="5320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IDH2</a:t>
            </a:r>
          </a:p>
        </p:txBody>
      </p:sp>
      <p:sp>
        <p:nvSpPr>
          <p:cNvPr id="9615" name="TextBox 9614">
            <a:extLst>
              <a:ext uri="{FF2B5EF4-FFF2-40B4-BE49-F238E27FC236}">
                <a16:creationId xmlns:a16="http://schemas.microsoft.com/office/drawing/2014/main" id="{0259866E-9609-D7F4-2D29-7A811470BE2A}"/>
              </a:ext>
            </a:extLst>
          </p:cNvPr>
          <p:cNvSpPr txBox="1"/>
          <p:nvPr/>
        </p:nvSpPr>
        <p:spPr bwMode="auto">
          <a:xfrm rot="19076709">
            <a:off x="2861183" y="5817554"/>
            <a:ext cx="640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CEBPA</a:t>
            </a:r>
          </a:p>
        </p:txBody>
      </p:sp>
      <p:sp>
        <p:nvSpPr>
          <p:cNvPr id="9616" name="TextBox 9615">
            <a:extLst>
              <a:ext uri="{FF2B5EF4-FFF2-40B4-BE49-F238E27FC236}">
                <a16:creationId xmlns:a16="http://schemas.microsoft.com/office/drawing/2014/main" id="{74EBB06B-B794-0268-893C-6B108B1DDC52}"/>
              </a:ext>
            </a:extLst>
          </p:cNvPr>
          <p:cNvSpPr txBox="1"/>
          <p:nvPr/>
        </p:nvSpPr>
        <p:spPr bwMode="auto">
          <a:xfrm rot="19076709">
            <a:off x="3053249" y="5817554"/>
            <a:ext cx="640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RUNX1</a:t>
            </a:r>
          </a:p>
        </p:txBody>
      </p:sp>
      <p:sp>
        <p:nvSpPr>
          <p:cNvPr id="9617" name="TextBox 9616">
            <a:extLst>
              <a:ext uri="{FF2B5EF4-FFF2-40B4-BE49-F238E27FC236}">
                <a16:creationId xmlns:a16="http://schemas.microsoft.com/office/drawing/2014/main" id="{729E122E-B8C4-F9E2-D05E-6ABE18FD62FE}"/>
              </a:ext>
            </a:extLst>
          </p:cNvPr>
          <p:cNvSpPr txBox="1"/>
          <p:nvPr/>
        </p:nvSpPr>
        <p:spPr bwMode="auto">
          <a:xfrm rot="19076709">
            <a:off x="3180214" y="5847395"/>
            <a:ext cx="7299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PTPN11</a:t>
            </a:r>
          </a:p>
        </p:txBody>
      </p:sp>
      <p:sp>
        <p:nvSpPr>
          <p:cNvPr id="9618" name="TextBox 9617">
            <a:extLst>
              <a:ext uri="{FF2B5EF4-FFF2-40B4-BE49-F238E27FC236}">
                <a16:creationId xmlns:a16="http://schemas.microsoft.com/office/drawing/2014/main" id="{F91EB624-DDF4-E60C-1603-44580FC1EDDF}"/>
              </a:ext>
            </a:extLst>
          </p:cNvPr>
          <p:cNvSpPr txBox="1"/>
          <p:nvPr/>
        </p:nvSpPr>
        <p:spPr bwMode="auto">
          <a:xfrm rot="19076709">
            <a:off x="3378541" y="5847395"/>
            <a:ext cx="7299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-5/5q</a:t>
            </a:r>
          </a:p>
        </p:txBody>
      </p:sp>
      <p:sp>
        <p:nvSpPr>
          <p:cNvPr id="9619" name="TextBox 9618">
            <a:extLst>
              <a:ext uri="{FF2B5EF4-FFF2-40B4-BE49-F238E27FC236}">
                <a16:creationId xmlns:a16="http://schemas.microsoft.com/office/drawing/2014/main" id="{C7B7D43B-4F61-731F-428C-D4EB0AA0A53F}"/>
              </a:ext>
            </a:extLst>
          </p:cNvPr>
          <p:cNvSpPr txBox="1"/>
          <p:nvPr/>
        </p:nvSpPr>
        <p:spPr bwMode="auto">
          <a:xfrm rot="19076709">
            <a:off x="3687962" y="5810308"/>
            <a:ext cx="619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IDH1</a:t>
            </a:r>
          </a:p>
        </p:txBody>
      </p:sp>
      <p:sp>
        <p:nvSpPr>
          <p:cNvPr id="9620" name="TextBox 9619">
            <a:extLst>
              <a:ext uri="{FF2B5EF4-FFF2-40B4-BE49-F238E27FC236}">
                <a16:creationId xmlns:a16="http://schemas.microsoft.com/office/drawing/2014/main" id="{180CA13E-A8E4-9ACD-9171-2E0D93201F11}"/>
              </a:ext>
            </a:extLst>
          </p:cNvPr>
          <p:cNvSpPr txBox="1"/>
          <p:nvPr/>
        </p:nvSpPr>
        <p:spPr bwMode="auto">
          <a:xfrm rot="19076709">
            <a:off x="3882113" y="5810309"/>
            <a:ext cx="619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TP53</a:t>
            </a:r>
          </a:p>
        </p:txBody>
      </p:sp>
      <p:sp>
        <p:nvSpPr>
          <p:cNvPr id="9621" name="TextBox 9620">
            <a:extLst>
              <a:ext uri="{FF2B5EF4-FFF2-40B4-BE49-F238E27FC236}">
                <a16:creationId xmlns:a16="http://schemas.microsoft.com/office/drawing/2014/main" id="{3848F14F-24D7-A989-8EBA-117692A5BA72}"/>
              </a:ext>
            </a:extLst>
          </p:cNvPr>
          <p:cNvSpPr txBox="1"/>
          <p:nvPr/>
        </p:nvSpPr>
        <p:spPr bwMode="auto">
          <a:xfrm rot="19076709">
            <a:off x="4082528" y="5810309"/>
            <a:ext cx="619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SRSF2</a:t>
            </a:r>
          </a:p>
        </p:txBody>
      </p:sp>
      <p:sp>
        <p:nvSpPr>
          <p:cNvPr id="9622" name="TextBox 9621">
            <a:extLst>
              <a:ext uri="{FF2B5EF4-FFF2-40B4-BE49-F238E27FC236}">
                <a16:creationId xmlns:a16="http://schemas.microsoft.com/office/drawing/2014/main" id="{03905F4D-1F2C-777D-08C7-9D851CC77CB6}"/>
              </a:ext>
            </a:extLst>
          </p:cNvPr>
          <p:cNvSpPr txBox="1"/>
          <p:nvPr/>
        </p:nvSpPr>
        <p:spPr bwMode="auto">
          <a:xfrm rot="19076709">
            <a:off x="4262067" y="5810310"/>
            <a:ext cx="619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inv</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23" name="TextBox 9622">
            <a:extLst>
              <a:ext uri="{FF2B5EF4-FFF2-40B4-BE49-F238E27FC236}">
                <a16:creationId xmlns:a16="http://schemas.microsoft.com/office/drawing/2014/main" id="{57730889-FB7D-47B3-B4BA-E79720510D63}"/>
              </a:ext>
            </a:extLst>
          </p:cNvPr>
          <p:cNvSpPr txBox="1"/>
          <p:nvPr/>
        </p:nvSpPr>
        <p:spPr bwMode="auto">
          <a:xfrm rot="19076709">
            <a:off x="4487536" y="5810310"/>
            <a:ext cx="619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MLL</a:t>
            </a:r>
          </a:p>
        </p:txBody>
      </p:sp>
      <p:sp>
        <p:nvSpPr>
          <p:cNvPr id="9624" name="TextBox 9623">
            <a:extLst>
              <a:ext uri="{FF2B5EF4-FFF2-40B4-BE49-F238E27FC236}">
                <a16:creationId xmlns:a16="http://schemas.microsoft.com/office/drawing/2014/main" id="{5F1E2CED-3003-448B-AD3C-9D2F20065EEE}"/>
              </a:ext>
            </a:extLst>
          </p:cNvPr>
          <p:cNvSpPr txBox="1"/>
          <p:nvPr/>
        </p:nvSpPr>
        <p:spPr bwMode="auto">
          <a:xfrm rot="19076709">
            <a:off x="4679602" y="5810310"/>
            <a:ext cx="619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WT1</a:t>
            </a:r>
          </a:p>
        </p:txBody>
      </p:sp>
      <p:sp>
        <p:nvSpPr>
          <p:cNvPr id="9625" name="TextBox 9624">
            <a:extLst>
              <a:ext uri="{FF2B5EF4-FFF2-40B4-BE49-F238E27FC236}">
                <a16:creationId xmlns:a16="http://schemas.microsoft.com/office/drawing/2014/main" id="{B1A6D9B4-FCB8-C9A0-51C4-7969C41E34A1}"/>
              </a:ext>
            </a:extLst>
          </p:cNvPr>
          <p:cNvSpPr txBox="1"/>
          <p:nvPr/>
        </p:nvSpPr>
        <p:spPr bwMode="auto">
          <a:xfrm rot="19076709">
            <a:off x="4892544" y="5810311"/>
            <a:ext cx="619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KRAS</a:t>
            </a:r>
          </a:p>
        </p:txBody>
      </p:sp>
      <p:sp>
        <p:nvSpPr>
          <p:cNvPr id="9626" name="TextBox 9625">
            <a:extLst>
              <a:ext uri="{FF2B5EF4-FFF2-40B4-BE49-F238E27FC236}">
                <a16:creationId xmlns:a16="http://schemas.microsoft.com/office/drawing/2014/main" id="{5DD2FC1A-CB11-EF88-6451-22E8672B925B}"/>
              </a:ext>
            </a:extLst>
          </p:cNvPr>
          <p:cNvSpPr txBox="1"/>
          <p:nvPr/>
        </p:nvSpPr>
        <p:spPr bwMode="auto">
          <a:xfrm rot="19076709">
            <a:off x="5000414" y="5844283"/>
            <a:ext cx="7206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-17/17</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27" name="TextBox 9626">
            <a:extLst>
              <a:ext uri="{FF2B5EF4-FFF2-40B4-BE49-F238E27FC236}">
                <a16:creationId xmlns:a16="http://schemas.microsoft.com/office/drawing/2014/main" id="{5E0A6C61-6811-1A96-3FD9-D5D07418EC1F}"/>
              </a:ext>
            </a:extLst>
          </p:cNvPr>
          <p:cNvSpPr txBox="1"/>
          <p:nvPr/>
        </p:nvSpPr>
        <p:spPr bwMode="auto">
          <a:xfrm rot="19076709">
            <a:off x="5200830" y="5844283"/>
            <a:ext cx="7206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ASXL1</a:t>
            </a:r>
          </a:p>
        </p:txBody>
      </p:sp>
      <p:sp>
        <p:nvSpPr>
          <p:cNvPr id="9628" name="TextBox 9627">
            <a:extLst>
              <a:ext uri="{FF2B5EF4-FFF2-40B4-BE49-F238E27FC236}">
                <a16:creationId xmlns:a16="http://schemas.microsoft.com/office/drawing/2014/main" id="{2BEFE043-A060-EB5C-7D29-80898026CB03}"/>
              </a:ext>
            </a:extLst>
          </p:cNvPr>
          <p:cNvSpPr txBox="1"/>
          <p:nvPr/>
        </p:nvSpPr>
        <p:spPr bwMode="auto">
          <a:xfrm rot="19076709">
            <a:off x="5650410" y="5743150"/>
            <a:ext cx="4186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KIT</a:t>
            </a:r>
          </a:p>
        </p:txBody>
      </p:sp>
      <p:sp>
        <p:nvSpPr>
          <p:cNvPr id="9629" name="TextBox 9628">
            <a:extLst>
              <a:ext uri="{FF2B5EF4-FFF2-40B4-BE49-F238E27FC236}">
                <a16:creationId xmlns:a16="http://schemas.microsoft.com/office/drawing/2014/main" id="{4D053792-4300-6CB0-CB54-26F86908CF0C}"/>
              </a:ext>
            </a:extLst>
          </p:cNvPr>
          <p:cNvSpPr txBox="1"/>
          <p:nvPr/>
        </p:nvSpPr>
        <p:spPr bwMode="auto">
          <a:xfrm rot="19076709">
            <a:off x="5717739" y="5797520"/>
            <a:ext cx="5809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STAG2</a:t>
            </a:r>
          </a:p>
        </p:txBody>
      </p:sp>
      <p:sp>
        <p:nvSpPr>
          <p:cNvPr id="9630" name="TextBox 9629">
            <a:extLst>
              <a:ext uri="{FF2B5EF4-FFF2-40B4-BE49-F238E27FC236}">
                <a16:creationId xmlns:a16="http://schemas.microsoft.com/office/drawing/2014/main" id="{BD136FB1-D076-ABFE-1A3E-CD5DCF13844E}"/>
              </a:ext>
            </a:extLst>
          </p:cNvPr>
          <p:cNvSpPr txBox="1"/>
          <p:nvPr/>
        </p:nvSpPr>
        <p:spPr bwMode="auto">
          <a:xfrm rot="19076709">
            <a:off x="5775401" y="5853199"/>
            <a:ext cx="7472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Ƚ(15;17)</a:t>
            </a:r>
          </a:p>
        </p:txBody>
      </p:sp>
      <p:sp>
        <p:nvSpPr>
          <p:cNvPr id="9631" name="TextBox 9630">
            <a:extLst>
              <a:ext uri="{FF2B5EF4-FFF2-40B4-BE49-F238E27FC236}">
                <a16:creationId xmlns:a16="http://schemas.microsoft.com/office/drawing/2014/main" id="{15C72952-C3F9-3274-E978-AE570701A8D1}"/>
              </a:ext>
            </a:extLst>
          </p:cNvPr>
          <p:cNvSpPr txBox="1"/>
          <p:nvPr/>
        </p:nvSpPr>
        <p:spPr bwMode="auto">
          <a:xfrm rot="19076709">
            <a:off x="5969555" y="5853199"/>
            <a:ext cx="7472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Ƚ(8;21)</a:t>
            </a:r>
          </a:p>
        </p:txBody>
      </p:sp>
      <p:sp>
        <p:nvSpPr>
          <p:cNvPr id="9632" name="TextBox 9631">
            <a:extLst>
              <a:ext uri="{FF2B5EF4-FFF2-40B4-BE49-F238E27FC236}">
                <a16:creationId xmlns:a16="http://schemas.microsoft.com/office/drawing/2014/main" id="{5293554C-8E65-F6E8-760E-4089961995BB}"/>
              </a:ext>
            </a:extLst>
          </p:cNvPr>
          <p:cNvSpPr txBox="1"/>
          <p:nvPr/>
        </p:nvSpPr>
        <p:spPr bwMode="auto">
          <a:xfrm rot="19076709">
            <a:off x="6073738" y="5889799"/>
            <a:ext cx="856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Ƚ(11</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23;x)</a:t>
            </a:r>
          </a:p>
        </p:txBody>
      </p:sp>
      <p:sp>
        <p:nvSpPr>
          <p:cNvPr id="9633" name="TextBox 9632">
            <a:extLst>
              <a:ext uri="{FF2B5EF4-FFF2-40B4-BE49-F238E27FC236}">
                <a16:creationId xmlns:a16="http://schemas.microsoft.com/office/drawing/2014/main" id="{5ADABC33-4439-566F-2E0D-33AED40E8002}"/>
              </a:ext>
            </a:extLst>
          </p:cNvPr>
          <p:cNvSpPr txBox="1"/>
          <p:nvPr/>
        </p:nvSpPr>
        <p:spPr bwMode="auto">
          <a:xfrm rot="19076709">
            <a:off x="6288768" y="5889799"/>
            <a:ext cx="856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RAD21</a:t>
            </a:r>
          </a:p>
        </p:txBody>
      </p:sp>
      <p:sp>
        <p:nvSpPr>
          <p:cNvPr id="9634" name="TextBox 9633">
            <a:extLst>
              <a:ext uri="{FF2B5EF4-FFF2-40B4-BE49-F238E27FC236}">
                <a16:creationId xmlns:a16="http://schemas.microsoft.com/office/drawing/2014/main" id="{6C26CFB0-D888-0294-0952-16B8C7E1688F}"/>
              </a:ext>
            </a:extLst>
          </p:cNvPr>
          <p:cNvSpPr txBox="1"/>
          <p:nvPr/>
        </p:nvSpPr>
        <p:spPr bwMode="auto">
          <a:xfrm rot="19076709">
            <a:off x="6780939" y="5770422"/>
            <a:ext cx="5000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a:t>
            </a:r>
          </a:p>
        </p:txBody>
      </p:sp>
      <p:sp>
        <p:nvSpPr>
          <p:cNvPr id="9635" name="TextBox 9634">
            <a:extLst>
              <a:ext uri="{FF2B5EF4-FFF2-40B4-BE49-F238E27FC236}">
                <a16:creationId xmlns:a16="http://schemas.microsoft.com/office/drawing/2014/main" id="{F091E5F0-52CF-807A-7FBD-CAF0B54D2953}"/>
              </a:ext>
            </a:extLst>
          </p:cNvPr>
          <p:cNvSpPr txBox="1"/>
          <p:nvPr/>
        </p:nvSpPr>
        <p:spPr bwMode="auto">
          <a:xfrm rot="19076709">
            <a:off x="6868838" y="5816886"/>
            <a:ext cx="638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abn3q</a:t>
            </a:r>
          </a:p>
        </p:txBody>
      </p:sp>
      <p:sp>
        <p:nvSpPr>
          <p:cNvPr id="9636" name="TextBox 9635">
            <a:extLst>
              <a:ext uri="{FF2B5EF4-FFF2-40B4-BE49-F238E27FC236}">
                <a16:creationId xmlns:a16="http://schemas.microsoft.com/office/drawing/2014/main" id="{21145C20-23EA-8ABF-4371-1605814BFCDA}"/>
              </a:ext>
            </a:extLst>
          </p:cNvPr>
          <p:cNvSpPr txBox="1"/>
          <p:nvPr/>
        </p:nvSpPr>
        <p:spPr bwMode="auto">
          <a:xfrm rot="19076709">
            <a:off x="7013668" y="5837450"/>
            <a:ext cx="7002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-12/12</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p>
        </p:txBody>
      </p:sp>
      <p:sp>
        <p:nvSpPr>
          <p:cNvPr id="9637" name="TextBox 9636">
            <a:extLst>
              <a:ext uri="{FF2B5EF4-FFF2-40B4-BE49-F238E27FC236}">
                <a16:creationId xmlns:a16="http://schemas.microsoft.com/office/drawing/2014/main" id="{36F8C6BA-ABBB-01F7-9BFE-0D34AF623042}"/>
              </a:ext>
            </a:extLst>
          </p:cNvPr>
          <p:cNvSpPr txBox="1"/>
          <p:nvPr/>
        </p:nvSpPr>
        <p:spPr bwMode="auto">
          <a:xfrm rot="19076709">
            <a:off x="7211995" y="5837449"/>
            <a:ext cx="7002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EZH2</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38" name="TextBox 9637">
            <a:extLst>
              <a:ext uri="{FF2B5EF4-FFF2-40B4-BE49-F238E27FC236}">
                <a16:creationId xmlns:a16="http://schemas.microsoft.com/office/drawing/2014/main" id="{CE53BFCC-83E6-4B9E-D1DB-AB7F6846A174}"/>
              </a:ext>
            </a:extLst>
          </p:cNvPr>
          <p:cNvSpPr txBox="1"/>
          <p:nvPr/>
        </p:nvSpPr>
        <p:spPr bwMode="auto">
          <a:xfrm rot="19076709">
            <a:off x="7433288" y="5837448"/>
            <a:ext cx="7002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PHF6</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39" name="TextBox 9638">
            <a:extLst>
              <a:ext uri="{FF2B5EF4-FFF2-40B4-BE49-F238E27FC236}">
                <a16:creationId xmlns:a16="http://schemas.microsoft.com/office/drawing/2014/main" id="{EF7F43B3-A228-F752-AE39-DFAE7F926615}"/>
              </a:ext>
            </a:extLst>
          </p:cNvPr>
          <p:cNvSpPr txBox="1"/>
          <p:nvPr/>
        </p:nvSpPr>
        <p:spPr bwMode="auto">
          <a:xfrm rot="19076709">
            <a:off x="7926474" y="5720089"/>
            <a:ext cx="349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-Ƴ</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0" name="TextBox 9639">
            <a:extLst>
              <a:ext uri="{FF2B5EF4-FFF2-40B4-BE49-F238E27FC236}">
                <a16:creationId xmlns:a16="http://schemas.microsoft.com/office/drawing/2014/main" id="{3CCBBCD3-94D7-6375-69B5-38CC84CA97C9}"/>
              </a:ext>
            </a:extLst>
          </p:cNvPr>
          <p:cNvSpPr txBox="1"/>
          <p:nvPr/>
        </p:nvSpPr>
        <p:spPr bwMode="auto">
          <a:xfrm rot="19076709">
            <a:off x="7881145" y="5812150"/>
            <a:ext cx="624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SF3B1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1" name="TextBox 9640">
            <a:extLst>
              <a:ext uri="{FF2B5EF4-FFF2-40B4-BE49-F238E27FC236}">
                <a16:creationId xmlns:a16="http://schemas.microsoft.com/office/drawing/2014/main" id="{38BCAED5-EA04-9AE3-0C24-6D71790143BA}"/>
              </a:ext>
            </a:extLst>
          </p:cNvPr>
          <p:cNvSpPr txBox="1"/>
          <p:nvPr/>
        </p:nvSpPr>
        <p:spPr bwMode="auto">
          <a:xfrm rot="19076709">
            <a:off x="8217022" y="5760076"/>
            <a:ext cx="469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2" name="TextBox 9641">
            <a:extLst>
              <a:ext uri="{FF2B5EF4-FFF2-40B4-BE49-F238E27FC236}">
                <a16:creationId xmlns:a16="http://schemas.microsoft.com/office/drawing/2014/main" id="{98919516-CB0D-9182-FE63-2E04AE6E9283}"/>
              </a:ext>
            </a:extLst>
          </p:cNvPr>
          <p:cNvSpPr txBox="1"/>
          <p:nvPr/>
        </p:nvSpPr>
        <p:spPr bwMode="auto">
          <a:xfrm rot="19076709">
            <a:off x="8417438" y="5760077"/>
            <a:ext cx="469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CBL</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3" name="TextBox 9642">
            <a:extLst>
              <a:ext uri="{FF2B5EF4-FFF2-40B4-BE49-F238E27FC236}">
                <a16:creationId xmlns:a16="http://schemas.microsoft.com/office/drawing/2014/main" id="{992E4288-AE86-238A-3294-4E075E2F3D90}"/>
              </a:ext>
            </a:extLst>
          </p:cNvPr>
          <p:cNvSpPr txBox="1"/>
          <p:nvPr/>
        </p:nvSpPr>
        <p:spPr bwMode="auto">
          <a:xfrm rot="19076709">
            <a:off x="8461050" y="5820354"/>
            <a:ext cx="649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U2AF1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4" name="TextBox 9643">
            <a:extLst>
              <a:ext uri="{FF2B5EF4-FFF2-40B4-BE49-F238E27FC236}">
                <a16:creationId xmlns:a16="http://schemas.microsoft.com/office/drawing/2014/main" id="{C3814EB5-719A-CDEF-A10B-B094DDAC45D1}"/>
              </a:ext>
            </a:extLst>
          </p:cNvPr>
          <p:cNvSpPr txBox="1"/>
          <p:nvPr/>
        </p:nvSpPr>
        <p:spPr bwMode="auto">
          <a:xfrm rot="19076709">
            <a:off x="8671904" y="5820354"/>
            <a:ext cx="649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BCOR</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5" name="TextBox 9644">
            <a:extLst>
              <a:ext uri="{FF2B5EF4-FFF2-40B4-BE49-F238E27FC236}">
                <a16:creationId xmlns:a16="http://schemas.microsoft.com/office/drawing/2014/main" id="{6C447BCD-B207-D305-2D35-8DD8029CD41B}"/>
              </a:ext>
            </a:extLst>
          </p:cNvPr>
          <p:cNvSpPr txBox="1"/>
          <p:nvPr/>
        </p:nvSpPr>
        <p:spPr bwMode="auto">
          <a:xfrm rot="19076709">
            <a:off x="8861882" y="5820354"/>
            <a:ext cx="649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GATA2</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6" name="TextBox 9645">
            <a:extLst>
              <a:ext uri="{FF2B5EF4-FFF2-40B4-BE49-F238E27FC236}">
                <a16:creationId xmlns:a16="http://schemas.microsoft.com/office/drawing/2014/main" id="{8439A1D5-43A7-35F2-278E-D9125372A905}"/>
              </a:ext>
            </a:extLst>
          </p:cNvPr>
          <p:cNvSpPr txBox="1"/>
          <p:nvPr/>
        </p:nvSpPr>
        <p:spPr bwMode="auto">
          <a:xfrm rot="19076709">
            <a:off x="9060210" y="5820354"/>
            <a:ext cx="649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NF1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47" name="TextBox 9646">
            <a:extLst>
              <a:ext uri="{FF2B5EF4-FFF2-40B4-BE49-F238E27FC236}">
                <a16:creationId xmlns:a16="http://schemas.microsoft.com/office/drawing/2014/main" id="{90B46184-5F20-144E-8080-3B96861E38CA}"/>
              </a:ext>
            </a:extLst>
          </p:cNvPr>
          <p:cNvSpPr txBox="1"/>
          <p:nvPr/>
        </p:nvSpPr>
        <p:spPr bwMode="auto">
          <a:xfrm rot="19076709">
            <a:off x="9215058" y="5841081"/>
            <a:ext cx="7110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-20/20</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a:t>
            </a:r>
          </a:p>
        </p:txBody>
      </p:sp>
      <p:sp>
        <p:nvSpPr>
          <p:cNvPr id="9648" name="TextBox 9647">
            <a:extLst>
              <a:ext uri="{FF2B5EF4-FFF2-40B4-BE49-F238E27FC236}">
                <a16:creationId xmlns:a16="http://schemas.microsoft.com/office/drawing/2014/main" id="{02B667C3-64AB-F2B7-01C0-17BF155C8A46}"/>
              </a:ext>
            </a:extLst>
          </p:cNvPr>
          <p:cNvSpPr txBox="1"/>
          <p:nvPr/>
        </p:nvSpPr>
        <p:spPr bwMode="auto">
          <a:xfrm rot="19076709">
            <a:off x="9531287" y="5796563"/>
            <a:ext cx="5781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a:t>
            </a:r>
          </a:p>
        </p:txBody>
      </p:sp>
      <p:sp>
        <p:nvSpPr>
          <p:cNvPr id="9649" name="TextBox 9648">
            <a:extLst>
              <a:ext uri="{FF2B5EF4-FFF2-40B4-BE49-F238E27FC236}">
                <a16:creationId xmlns:a16="http://schemas.microsoft.com/office/drawing/2014/main" id="{7D79D1F5-26BE-911B-3CA6-65D538691497}"/>
              </a:ext>
            </a:extLst>
          </p:cNvPr>
          <p:cNvSpPr txBox="1"/>
          <p:nvPr/>
        </p:nvSpPr>
        <p:spPr bwMode="auto">
          <a:xfrm rot="19076709">
            <a:off x="9735878" y="5796563"/>
            <a:ext cx="5781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MYC</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50" name="TextBox 9649">
            <a:extLst>
              <a:ext uri="{FF2B5EF4-FFF2-40B4-BE49-F238E27FC236}">
                <a16:creationId xmlns:a16="http://schemas.microsoft.com/office/drawing/2014/main" id="{4D0C51A7-3492-B24C-806A-0A77E9C0AE0B}"/>
              </a:ext>
            </a:extLst>
          </p:cNvPr>
          <p:cNvSpPr txBox="1"/>
          <p:nvPr/>
        </p:nvSpPr>
        <p:spPr bwMode="auto">
          <a:xfrm rot="19076709">
            <a:off x="9932120" y="5796564"/>
            <a:ext cx="5781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51" name="TextBox 9650">
            <a:extLst>
              <a:ext uri="{FF2B5EF4-FFF2-40B4-BE49-F238E27FC236}">
                <a16:creationId xmlns:a16="http://schemas.microsoft.com/office/drawing/2014/main" id="{B9405B51-37A5-89AD-6553-38652D20FD92}"/>
              </a:ext>
            </a:extLst>
          </p:cNvPr>
          <p:cNvSpPr txBox="1"/>
          <p:nvPr/>
        </p:nvSpPr>
        <p:spPr bwMode="auto">
          <a:xfrm rot="19076709">
            <a:off x="10010349" y="5837916"/>
            <a:ext cx="7016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-18/18</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a:t>
            </a:r>
          </a:p>
        </p:txBody>
      </p:sp>
      <p:sp>
        <p:nvSpPr>
          <p:cNvPr id="9652" name="TextBox 9651">
            <a:extLst>
              <a:ext uri="{FF2B5EF4-FFF2-40B4-BE49-F238E27FC236}">
                <a16:creationId xmlns:a16="http://schemas.microsoft.com/office/drawing/2014/main" id="{B7D8A381-4C1F-018E-3536-6FA6E2F366E1}"/>
              </a:ext>
            </a:extLst>
          </p:cNvPr>
          <p:cNvSpPr txBox="1"/>
          <p:nvPr/>
        </p:nvSpPr>
        <p:spPr bwMode="auto">
          <a:xfrm rot="19076709">
            <a:off x="9913672" y="5956938"/>
            <a:ext cx="10569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inv</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 Ƚ(3;3)</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53" name="TextBox 9652">
            <a:extLst>
              <a:ext uri="{FF2B5EF4-FFF2-40B4-BE49-F238E27FC236}">
                <a16:creationId xmlns:a16="http://schemas.microsoft.com/office/drawing/2014/main" id="{4B2BBD9A-BEEC-C0C7-5F45-4F1747614C73}"/>
              </a:ext>
            </a:extLst>
          </p:cNvPr>
          <p:cNvSpPr txBox="1"/>
          <p:nvPr/>
        </p:nvSpPr>
        <p:spPr bwMode="auto">
          <a:xfrm rot="19076709">
            <a:off x="10420365" y="5844015"/>
            <a:ext cx="7198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EP300</a:t>
            </a:r>
          </a:p>
        </p:txBody>
      </p:sp>
      <p:sp>
        <p:nvSpPr>
          <p:cNvPr id="9654" name="TextBox 9653">
            <a:extLst>
              <a:ext uri="{FF2B5EF4-FFF2-40B4-BE49-F238E27FC236}">
                <a16:creationId xmlns:a16="http://schemas.microsoft.com/office/drawing/2014/main" id="{37DB8FCD-A568-5A3B-5235-8E25FF6BFC75}"/>
              </a:ext>
            </a:extLst>
          </p:cNvPr>
          <p:cNvSpPr txBox="1"/>
          <p:nvPr/>
        </p:nvSpPr>
        <p:spPr bwMode="auto">
          <a:xfrm rot="19076709">
            <a:off x="10761138" y="5791665"/>
            <a:ext cx="563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ETV6</a:t>
            </a:r>
          </a:p>
        </p:txBody>
      </p:sp>
      <p:sp>
        <p:nvSpPr>
          <p:cNvPr id="9655" name="TextBox 9654">
            <a:extLst>
              <a:ext uri="{FF2B5EF4-FFF2-40B4-BE49-F238E27FC236}">
                <a16:creationId xmlns:a16="http://schemas.microsoft.com/office/drawing/2014/main" id="{387531F5-9E7E-FD91-2E47-C000238073FF}"/>
              </a:ext>
            </a:extLst>
          </p:cNvPr>
          <p:cNvSpPr txBox="1"/>
          <p:nvPr/>
        </p:nvSpPr>
        <p:spPr bwMode="auto">
          <a:xfrm rot="19076709">
            <a:off x="11078212" y="5746821"/>
            <a:ext cx="4296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9656" name="TextBox 9655">
            <a:extLst>
              <a:ext uri="{FF2B5EF4-FFF2-40B4-BE49-F238E27FC236}">
                <a16:creationId xmlns:a16="http://schemas.microsoft.com/office/drawing/2014/main" id="{2AB9106E-DAE3-2995-825F-49B69AC4D9E5}"/>
              </a:ext>
            </a:extLst>
          </p:cNvPr>
          <p:cNvSpPr txBox="1"/>
          <p:nvPr/>
        </p:nvSpPr>
        <p:spPr bwMode="auto">
          <a:xfrm rot="19076709">
            <a:off x="6047609" y="4185392"/>
            <a:ext cx="5589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Ƚ(6;9)</a:t>
            </a:r>
          </a:p>
        </p:txBody>
      </p:sp>
      <p:sp>
        <p:nvSpPr>
          <p:cNvPr id="9657" name="TextBox 9656">
            <a:extLst>
              <a:ext uri="{FF2B5EF4-FFF2-40B4-BE49-F238E27FC236}">
                <a16:creationId xmlns:a16="http://schemas.microsoft.com/office/drawing/2014/main" id="{09CE5974-DFEC-15A0-59F4-8B652DD06ED1}"/>
              </a:ext>
            </a:extLst>
          </p:cNvPr>
          <p:cNvSpPr txBox="1"/>
          <p:nvPr/>
        </p:nvSpPr>
        <p:spPr bwMode="auto">
          <a:xfrm rot="19076709">
            <a:off x="5667289" y="4245721"/>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+11/11</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a:t>
            </a:r>
          </a:p>
        </p:txBody>
      </p:sp>
      <p:sp>
        <p:nvSpPr>
          <p:cNvPr id="9658" name="TextBox 9657">
            <a:extLst>
              <a:ext uri="{FF2B5EF4-FFF2-40B4-BE49-F238E27FC236}">
                <a16:creationId xmlns:a16="http://schemas.microsoft.com/office/drawing/2014/main" id="{A70FD0EC-E801-36FB-4456-217005114942}"/>
              </a:ext>
            </a:extLst>
          </p:cNvPr>
          <p:cNvSpPr txBox="1"/>
          <p:nvPr/>
        </p:nvSpPr>
        <p:spPr bwMode="auto">
          <a:xfrm rot="19076709">
            <a:off x="6093624" y="4245720"/>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KDM5A</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59" name="TextBox 9658">
            <a:extLst>
              <a:ext uri="{FF2B5EF4-FFF2-40B4-BE49-F238E27FC236}">
                <a16:creationId xmlns:a16="http://schemas.microsoft.com/office/drawing/2014/main" id="{77655B71-1BE0-AA50-7018-DED9B12EEE25}"/>
              </a:ext>
            </a:extLst>
          </p:cNvPr>
          <p:cNvSpPr txBox="1"/>
          <p:nvPr/>
        </p:nvSpPr>
        <p:spPr bwMode="auto">
          <a:xfrm rot="19076709">
            <a:off x="6296128" y="4245719"/>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MLL2</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0" name="TextBox 9659">
            <a:extLst>
              <a:ext uri="{FF2B5EF4-FFF2-40B4-BE49-F238E27FC236}">
                <a16:creationId xmlns:a16="http://schemas.microsoft.com/office/drawing/2014/main" id="{F768EEB5-83A5-F42B-651C-3B0D3BF07715}"/>
              </a:ext>
            </a:extLst>
          </p:cNvPr>
          <p:cNvSpPr txBox="1"/>
          <p:nvPr/>
        </p:nvSpPr>
        <p:spPr bwMode="auto">
          <a:xfrm rot="19076709">
            <a:off x="6481932" y="4245719"/>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ZRSR2</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1" name="TextBox 9660">
            <a:extLst>
              <a:ext uri="{FF2B5EF4-FFF2-40B4-BE49-F238E27FC236}">
                <a16:creationId xmlns:a16="http://schemas.microsoft.com/office/drawing/2014/main" id="{585A6752-0880-BF55-9C3A-F5119AA69101}"/>
              </a:ext>
            </a:extLst>
          </p:cNvPr>
          <p:cNvSpPr txBox="1"/>
          <p:nvPr/>
        </p:nvSpPr>
        <p:spPr bwMode="auto">
          <a:xfrm rot="19076709">
            <a:off x="6688613" y="4245719"/>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JAK2</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2" name="TextBox 9661">
            <a:extLst>
              <a:ext uri="{FF2B5EF4-FFF2-40B4-BE49-F238E27FC236}">
                <a16:creationId xmlns:a16="http://schemas.microsoft.com/office/drawing/2014/main" id="{462E377F-23A6-3230-9308-6C688FCD8DBF}"/>
              </a:ext>
            </a:extLst>
          </p:cNvPr>
          <p:cNvSpPr txBox="1"/>
          <p:nvPr/>
        </p:nvSpPr>
        <p:spPr bwMode="auto">
          <a:xfrm rot="19076709">
            <a:off x="6889030" y="4245719"/>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CREBBP</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3" name="TextBox 9662">
            <a:extLst>
              <a:ext uri="{FF2B5EF4-FFF2-40B4-BE49-F238E27FC236}">
                <a16:creationId xmlns:a16="http://schemas.microsoft.com/office/drawing/2014/main" id="{1E5F43FA-0FC9-622B-FB67-81836CF6628D}"/>
              </a:ext>
            </a:extLst>
          </p:cNvPr>
          <p:cNvSpPr txBox="1"/>
          <p:nvPr/>
        </p:nvSpPr>
        <p:spPr bwMode="auto">
          <a:xfrm rot="19076709">
            <a:off x="7104061" y="4245718"/>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KDM6A</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4" name="TextBox 9663">
            <a:extLst>
              <a:ext uri="{FF2B5EF4-FFF2-40B4-BE49-F238E27FC236}">
                <a16:creationId xmlns:a16="http://schemas.microsoft.com/office/drawing/2014/main" id="{9C1DAE45-4567-A413-C7B9-0019AE984F98}"/>
              </a:ext>
            </a:extLst>
          </p:cNvPr>
          <p:cNvSpPr txBox="1"/>
          <p:nvPr/>
        </p:nvSpPr>
        <p:spPr bwMode="auto">
          <a:xfrm rot="19076709">
            <a:off x="7302391" y="4245718"/>
            <a:ext cx="739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MLL3</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5" name="TextBox 9664">
            <a:extLst>
              <a:ext uri="{FF2B5EF4-FFF2-40B4-BE49-F238E27FC236}">
                <a16:creationId xmlns:a16="http://schemas.microsoft.com/office/drawing/2014/main" id="{DBEA5D3E-A4EA-DCCE-BB58-8FD7F91A8FC7}"/>
              </a:ext>
            </a:extLst>
          </p:cNvPr>
          <p:cNvSpPr txBox="1"/>
          <p:nvPr/>
        </p:nvSpPr>
        <p:spPr bwMode="auto">
          <a:xfrm rot="19076709">
            <a:off x="7609334" y="4201557"/>
            <a:ext cx="607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BRAF</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6" name="TextBox 9665">
            <a:extLst>
              <a:ext uri="{FF2B5EF4-FFF2-40B4-BE49-F238E27FC236}">
                <a16:creationId xmlns:a16="http://schemas.microsoft.com/office/drawing/2014/main" id="{F9BD0FE2-D646-950D-9EA1-0EE888EE5DF5}"/>
              </a:ext>
            </a:extLst>
          </p:cNvPr>
          <p:cNvSpPr txBox="1"/>
          <p:nvPr/>
        </p:nvSpPr>
        <p:spPr bwMode="auto">
          <a:xfrm rot="19076709">
            <a:off x="7702400" y="4246034"/>
            <a:ext cx="73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FBXW7</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7" name="TextBox 9666">
            <a:extLst>
              <a:ext uri="{FF2B5EF4-FFF2-40B4-BE49-F238E27FC236}">
                <a16:creationId xmlns:a16="http://schemas.microsoft.com/office/drawing/2014/main" id="{FB837223-A2E5-EF63-7BAF-DDDAB306E9AD}"/>
              </a:ext>
            </a:extLst>
          </p:cNvPr>
          <p:cNvSpPr txBox="1"/>
          <p:nvPr/>
        </p:nvSpPr>
        <p:spPr bwMode="auto">
          <a:xfrm rot="19076709">
            <a:off x="7888203" y="4246033"/>
            <a:ext cx="739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ATRX</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8" name="TextBox 9667">
            <a:extLst>
              <a:ext uri="{FF2B5EF4-FFF2-40B4-BE49-F238E27FC236}">
                <a16:creationId xmlns:a16="http://schemas.microsoft.com/office/drawing/2014/main" id="{CA78CF67-AB83-EF71-5328-B564E02E1DBC}"/>
              </a:ext>
            </a:extLst>
          </p:cNvPr>
          <p:cNvSpPr txBox="1"/>
          <p:nvPr/>
        </p:nvSpPr>
        <p:spPr bwMode="auto">
          <a:xfrm rot="19076709">
            <a:off x="8201252" y="4206747"/>
            <a:ext cx="622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CUX1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69" name="TextBox 9668">
            <a:extLst>
              <a:ext uri="{FF2B5EF4-FFF2-40B4-BE49-F238E27FC236}">
                <a16:creationId xmlns:a16="http://schemas.microsoft.com/office/drawing/2014/main" id="{80B01783-002F-61CD-3045-1E014E261497}"/>
              </a:ext>
            </a:extLst>
          </p:cNvPr>
          <p:cNvSpPr txBox="1"/>
          <p:nvPr/>
        </p:nvSpPr>
        <p:spPr bwMode="auto">
          <a:xfrm rot="19076709">
            <a:off x="8541875" y="4156863"/>
            <a:ext cx="4737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RB1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0" name="TextBox 9669">
            <a:extLst>
              <a:ext uri="{FF2B5EF4-FFF2-40B4-BE49-F238E27FC236}">
                <a16:creationId xmlns:a16="http://schemas.microsoft.com/office/drawing/2014/main" id="{7C37F2E0-FAF3-DF51-5B3E-04399D94F520}"/>
              </a:ext>
            </a:extLst>
          </p:cNvPr>
          <p:cNvSpPr txBox="1"/>
          <p:nvPr/>
        </p:nvSpPr>
        <p:spPr bwMode="auto">
          <a:xfrm rot="19076709">
            <a:off x="8736030" y="4156862"/>
            <a:ext cx="4737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MPL</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1" name="TextBox 9670">
            <a:extLst>
              <a:ext uri="{FF2B5EF4-FFF2-40B4-BE49-F238E27FC236}">
                <a16:creationId xmlns:a16="http://schemas.microsoft.com/office/drawing/2014/main" id="{B8338830-8527-477F-E48D-FF75F38DEDEB}"/>
              </a:ext>
            </a:extLst>
          </p:cNvPr>
          <p:cNvSpPr txBox="1"/>
          <p:nvPr/>
        </p:nvSpPr>
        <p:spPr bwMode="auto">
          <a:xfrm rot="19076709">
            <a:off x="8683090" y="4257465"/>
            <a:ext cx="7741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PRPF40B</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2" name="TextBox 9671">
            <a:extLst>
              <a:ext uri="{FF2B5EF4-FFF2-40B4-BE49-F238E27FC236}">
                <a16:creationId xmlns:a16="http://schemas.microsoft.com/office/drawing/2014/main" id="{860ED2F6-480E-6419-EEE1-3DCA45FCB7C8}"/>
              </a:ext>
            </a:extLst>
          </p:cNvPr>
          <p:cNvSpPr txBox="1"/>
          <p:nvPr/>
        </p:nvSpPr>
        <p:spPr bwMode="auto">
          <a:xfrm rot="19076709">
            <a:off x="9056827" y="4187627"/>
            <a:ext cx="5656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PTEN</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3" name="TextBox 9672">
            <a:extLst>
              <a:ext uri="{FF2B5EF4-FFF2-40B4-BE49-F238E27FC236}">
                <a16:creationId xmlns:a16="http://schemas.microsoft.com/office/drawing/2014/main" id="{26957C61-48ED-7C50-8593-A44F24274A5F}"/>
              </a:ext>
            </a:extLst>
          </p:cNvPr>
          <p:cNvSpPr txBox="1"/>
          <p:nvPr/>
        </p:nvSpPr>
        <p:spPr bwMode="auto">
          <a:xfrm rot="19076709">
            <a:off x="9077194" y="4255234"/>
            <a:ext cx="7674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CDKN2A</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4" name="TextBox 9673">
            <a:extLst>
              <a:ext uri="{FF2B5EF4-FFF2-40B4-BE49-F238E27FC236}">
                <a16:creationId xmlns:a16="http://schemas.microsoft.com/office/drawing/2014/main" id="{9FA2B800-AE9B-694C-4E56-5BD1885C160A}"/>
              </a:ext>
            </a:extLst>
          </p:cNvPr>
          <p:cNvSpPr txBox="1"/>
          <p:nvPr/>
        </p:nvSpPr>
        <p:spPr bwMode="auto">
          <a:xfrm rot="19076709">
            <a:off x="9460315" y="4189815"/>
            <a:ext cx="5721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GNAS</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5" name="TextBox 9674">
            <a:extLst>
              <a:ext uri="{FF2B5EF4-FFF2-40B4-BE49-F238E27FC236}">
                <a16:creationId xmlns:a16="http://schemas.microsoft.com/office/drawing/2014/main" id="{07287FF9-7C15-3AA7-D152-9920ACB63AD9}"/>
              </a:ext>
            </a:extLst>
          </p:cNvPr>
          <p:cNvSpPr txBox="1"/>
          <p:nvPr/>
        </p:nvSpPr>
        <p:spPr bwMode="auto">
          <a:xfrm rot="19076709">
            <a:off x="9654470" y="4189814"/>
            <a:ext cx="5721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MLL5</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6" name="TextBox 9675">
            <a:extLst>
              <a:ext uri="{FF2B5EF4-FFF2-40B4-BE49-F238E27FC236}">
                <a16:creationId xmlns:a16="http://schemas.microsoft.com/office/drawing/2014/main" id="{AE3B7E42-94C3-9CC7-519D-49AE2A09C61D}"/>
              </a:ext>
            </a:extLst>
          </p:cNvPr>
          <p:cNvSpPr txBox="1"/>
          <p:nvPr/>
        </p:nvSpPr>
        <p:spPr bwMode="auto">
          <a:xfrm rot="19076709">
            <a:off x="9863236" y="4189813"/>
            <a:ext cx="5721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SF1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7" name="TextBox 9676">
            <a:extLst>
              <a:ext uri="{FF2B5EF4-FFF2-40B4-BE49-F238E27FC236}">
                <a16:creationId xmlns:a16="http://schemas.microsoft.com/office/drawing/2014/main" id="{12EE76A1-2CF0-75C8-F43F-499032FA651E}"/>
              </a:ext>
            </a:extLst>
          </p:cNvPr>
          <p:cNvSpPr txBox="1"/>
          <p:nvPr/>
        </p:nvSpPr>
        <p:spPr bwMode="auto">
          <a:xfrm rot="19076709">
            <a:off x="9978105" y="4224304"/>
            <a:ext cx="6751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U2AF2</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8" name="TextBox 9677">
            <a:extLst>
              <a:ext uri="{FF2B5EF4-FFF2-40B4-BE49-F238E27FC236}">
                <a16:creationId xmlns:a16="http://schemas.microsoft.com/office/drawing/2014/main" id="{CEB0AE1D-19BB-6553-E296-2801FD7094B3}"/>
              </a:ext>
            </a:extLst>
          </p:cNvPr>
          <p:cNvSpPr txBox="1"/>
          <p:nvPr/>
        </p:nvSpPr>
        <p:spPr bwMode="auto">
          <a:xfrm rot="19076709">
            <a:off x="10175612" y="4224304"/>
            <a:ext cx="6751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CBLB</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79" name="TextBox 9678">
            <a:extLst>
              <a:ext uri="{FF2B5EF4-FFF2-40B4-BE49-F238E27FC236}">
                <a16:creationId xmlns:a16="http://schemas.microsoft.com/office/drawing/2014/main" id="{C1EF01C0-9666-BCED-5A92-8D2CEFD5C8D8}"/>
              </a:ext>
            </a:extLst>
          </p:cNvPr>
          <p:cNvSpPr txBox="1"/>
          <p:nvPr/>
        </p:nvSpPr>
        <p:spPr bwMode="auto">
          <a:xfrm rot="19076709">
            <a:off x="10367677" y="4224304"/>
            <a:ext cx="6751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IKZF1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80" name="TextBox 9679">
            <a:extLst>
              <a:ext uri="{FF2B5EF4-FFF2-40B4-BE49-F238E27FC236}">
                <a16:creationId xmlns:a16="http://schemas.microsoft.com/office/drawing/2014/main" id="{50EED15B-4A18-6E6E-98EB-4695B0E99383}"/>
              </a:ext>
            </a:extLst>
          </p:cNvPr>
          <p:cNvSpPr txBox="1"/>
          <p:nvPr/>
        </p:nvSpPr>
        <p:spPr bwMode="auto">
          <a:xfrm rot="19076709">
            <a:off x="10576444" y="4224304"/>
            <a:ext cx="6751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SF3A1</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81" name="TextBox 9680">
            <a:extLst>
              <a:ext uri="{FF2B5EF4-FFF2-40B4-BE49-F238E27FC236}">
                <a16:creationId xmlns:a16="http://schemas.microsoft.com/office/drawing/2014/main" id="{1D6DDF13-4016-4135-CEA9-B8B441C87D26}"/>
              </a:ext>
            </a:extLst>
          </p:cNvPr>
          <p:cNvSpPr txBox="1"/>
          <p:nvPr/>
        </p:nvSpPr>
        <p:spPr bwMode="auto">
          <a:xfrm rot="19076709">
            <a:off x="10785211" y="4224304"/>
            <a:ext cx="6751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SH2B3</a:t>
            </a:r>
            <a:endPar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9519" name="Group 9518">
            <a:extLst>
              <a:ext uri="{FF2B5EF4-FFF2-40B4-BE49-F238E27FC236}">
                <a16:creationId xmlns:a16="http://schemas.microsoft.com/office/drawing/2014/main" id="{1F948488-3B69-8F00-2252-A884C95D7756}"/>
              </a:ext>
            </a:extLst>
          </p:cNvPr>
          <p:cNvGrpSpPr/>
          <p:nvPr/>
        </p:nvGrpSpPr>
        <p:grpSpPr>
          <a:xfrm>
            <a:off x="6236704" y="4093677"/>
            <a:ext cx="5063481" cy="60391"/>
            <a:chOff x="6236704" y="4093677"/>
            <a:chExt cx="5063481" cy="60391"/>
          </a:xfrm>
        </p:grpSpPr>
        <p:grpSp>
          <p:nvGrpSpPr>
            <p:cNvPr id="45" name="Group 44">
              <a:extLst>
                <a:ext uri="{FF2B5EF4-FFF2-40B4-BE49-F238E27FC236}">
                  <a16:creationId xmlns:a16="http://schemas.microsoft.com/office/drawing/2014/main" id="{2B8C734E-269E-3A58-E57F-E452C4FA9153}"/>
                </a:ext>
              </a:extLst>
            </p:cNvPr>
            <p:cNvGrpSpPr/>
            <p:nvPr/>
          </p:nvGrpSpPr>
          <p:grpSpPr>
            <a:xfrm>
              <a:off x="6236704" y="4098007"/>
              <a:ext cx="1823131" cy="56061"/>
              <a:chOff x="6236704" y="4098007"/>
              <a:chExt cx="1823131" cy="56061"/>
            </a:xfrm>
          </p:grpSpPr>
          <p:grpSp>
            <p:nvGrpSpPr>
              <p:cNvPr id="33" name="Group 32">
                <a:extLst>
                  <a:ext uri="{FF2B5EF4-FFF2-40B4-BE49-F238E27FC236}">
                    <a16:creationId xmlns:a16="http://schemas.microsoft.com/office/drawing/2014/main" id="{C870C377-4A87-6552-29DE-C6246C1E954E}"/>
                  </a:ext>
                </a:extLst>
              </p:cNvPr>
              <p:cNvGrpSpPr/>
              <p:nvPr/>
            </p:nvGrpSpPr>
            <p:grpSpPr>
              <a:xfrm rot="5400000">
                <a:off x="6613612" y="3721099"/>
                <a:ext cx="54347" cy="808163"/>
                <a:chOff x="5870532" y="2229633"/>
                <a:chExt cx="183714" cy="1864291"/>
              </a:xfrm>
            </p:grpSpPr>
            <p:cxnSp>
              <p:nvCxnSpPr>
                <p:cNvPr id="34" name="Straight Connector 33">
                  <a:extLst>
                    <a:ext uri="{FF2B5EF4-FFF2-40B4-BE49-F238E27FC236}">
                      <a16:creationId xmlns:a16="http://schemas.microsoft.com/office/drawing/2014/main" id="{9085EFFE-AEFE-E8A5-5720-94CB44A8C2E0}"/>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E402265-F856-50AF-3886-4BFD532C59E8}"/>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FD3955E-7924-9069-4935-E5A663FF82CF}"/>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B9FB075-EF6F-A26F-1E1C-51095BDE3498}"/>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1F41002-4B0C-C496-FBD7-5FF1A26FE38F}"/>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71E15EE8-03D7-4437-B3F9-8049966D8FBD}"/>
                  </a:ext>
                </a:extLst>
              </p:cNvPr>
              <p:cNvGrpSpPr/>
              <p:nvPr/>
            </p:nvGrpSpPr>
            <p:grpSpPr>
              <a:xfrm rot="5400000">
                <a:off x="7628580" y="3722813"/>
                <a:ext cx="54347" cy="808163"/>
                <a:chOff x="5870532" y="2229633"/>
                <a:chExt cx="183714" cy="1864291"/>
              </a:xfrm>
            </p:grpSpPr>
            <p:cxnSp>
              <p:nvCxnSpPr>
                <p:cNvPr id="40" name="Straight Connector 39">
                  <a:extLst>
                    <a:ext uri="{FF2B5EF4-FFF2-40B4-BE49-F238E27FC236}">
                      <a16:creationId xmlns:a16="http://schemas.microsoft.com/office/drawing/2014/main" id="{2B0D05FC-76B7-30DF-CC8C-8417F13E983F}"/>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E85F3D7-069F-5A82-A1E4-C386D75B5268}"/>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6F833C6-2620-0D75-AAD3-07D5CA4C4D6B}"/>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3057E76-F091-8F3A-5052-744255B48079}"/>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2EF23DB-D1D6-92D3-1A2E-37EB0CEC1474}"/>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6" name="Group 45">
              <a:extLst>
                <a:ext uri="{FF2B5EF4-FFF2-40B4-BE49-F238E27FC236}">
                  <a16:creationId xmlns:a16="http://schemas.microsoft.com/office/drawing/2014/main" id="{0FD382E4-DE74-5C09-AE4D-0D5B726DF717}"/>
                </a:ext>
              </a:extLst>
            </p:cNvPr>
            <p:cNvGrpSpPr/>
            <p:nvPr/>
          </p:nvGrpSpPr>
          <p:grpSpPr>
            <a:xfrm>
              <a:off x="8263613" y="4093920"/>
              <a:ext cx="1823131" cy="56061"/>
              <a:chOff x="6236704" y="4098007"/>
              <a:chExt cx="1823131" cy="56061"/>
            </a:xfrm>
          </p:grpSpPr>
          <p:grpSp>
            <p:nvGrpSpPr>
              <p:cNvPr id="47" name="Group 46">
                <a:extLst>
                  <a:ext uri="{FF2B5EF4-FFF2-40B4-BE49-F238E27FC236}">
                    <a16:creationId xmlns:a16="http://schemas.microsoft.com/office/drawing/2014/main" id="{76117104-9B76-1A07-9091-4A9859B4B3F8}"/>
                  </a:ext>
                </a:extLst>
              </p:cNvPr>
              <p:cNvGrpSpPr/>
              <p:nvPr/>
            </p:nvGrpSpPr>
            <p:grpSpPr>
              <a:xfrm rot="5400000">
                <a:off x="6613612" y="3721099"/>
                <a:ext cx="54347" cy="808163"/>
                <a:chOff x="5870532" y="2229633"/>
                <a:chExt cx="183714" cy="1864291"/>
              </a:xfrm>
            </p:grpSpPr>
            <p:cxnSp>
              <p:nvCxnSpPr>
                <p:cNvPr id="54" name="Straight Connector 53">
                  <a:extLst>
                    <a:ext uri="{FF2B5EF4-FFF2-40B4-BE49-F238E27FC236}">
                      <a16:creationId xmlns:a16="http://schemas.microsoft.com/office/drawing/2014/main" id="{C7817D1C-DAFA-B6F2-191F-660F4ECAB0B2}"/>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400D075-A110-38DD-CCE2-0FFBECD7D991}"/>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8554821-FBAA-5F7F-322E-5F468AC8B383}"/>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72D1B61-AB47-9357-4EDC-C2175F63D922}"/>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92B5030-5D2C-18B2-A2DC-BF4483113B18}"/>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60E59046-62EB-59F9-1884-3EC3BA726750}"/>
                  </a:ext>
                </a:extLst>
              </p:cNvPr>
              <p:cNvGrpSpPr/>
              <p:nvPr/>
            </p:nvGrpSpPr>
            <p:grpSpPr>
              <a:xfrm rot="5400000">
                <a:off x="7628580" y="3722813"/>
                <a:ext cx="54347" cy="808163"/>
                <a:chOff x="5870532" y="2229633"/>
                <a:chExt cx="183714" cy="1864291"/>
              </a:xfrm>
            </p:grpSpPr>
            <p:cxnSp>
              <p:nvCxnSpPr>
                <p:cNvPr id="49" name="Straight Connector 48">
                  <a:extLst>
                    <a:ext uri="{FF2B5EF4-FFF2-40B4-BE49-F238E27FC236}">
                      <a16:creationId xmlns:a16="http://schemas.microsoft.com/office/drawing/2014/main" id="{18E63DB3-E644-32F2-AB7D-838EE24AA73D}"/>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439CA0C-4410-C055-4C33-158F49B1BDB8}"/>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8298E170-F28B-7063-BDE3-0FB38B7D48FF}"/>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A99102B-421E-EBDF-BF8C-89924AD9104C}"/>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F7656E56-1560-2C9A-81FA-85B3A240E056}"/>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9" name="Group 58">
              <a:extLst>
                <a:ext uri="{FF2B5EF4-FFF2-40B4-BE49-F238E27FC236}">
                  <a16:creationId xmlns:a16="http://schemas.microsoft.com/office/drawing/2014/main" id="{5B9AF645-6D88-6E47-9A79-740E0466128A}"/>
                </a:ext>
              </a:extLst>
            </p:cNvPr>
            <p:cNvGrpSpPr/>
            <p:nvPr/>
          </p:nvGrpSpPr>
          <p:grpSpPr>
            <a:xfrm>
              <a:off x="10285216" y="4093677"/>
              <a:ext cx="1014969" cy="56061"/>
              <a:chOff x="6236704" y="4098007"/>
              <a:chExt cx="1014969" cy="56061"/>
            </a:xfrm>
          </p:grpSpPr>
          <p:grpSp>
            <p:nvGrpSpPr>
              <p:cNvPr id="60" name="Group 59">
                <a:extLst>
                  <a:ext uri="{FF2B5EF4-FFF2-40B4-BE49-F238E27FC236}">
                    <a16:creationId xmlns:a16="http://schemas.microsoft.com/office/drawing/2014/main" id="{CA8AE0C9-86DB-EC45-9503-883C99AE5467}"/>
                  </a:ext>
                </a:extLst>
              </p:cNvPr>
              <p:cNvGrpSpPr/>
              <p:nvPr/>
            </p:nvGrpSpPr>
            <p:grpSpPr>
              <a:xfrm rot="5400000">
                <a:off x="6613612" y="3721099"/>
                <a:ext cx="54347" cy="808163"/>
                <a:chOff x="5870532" y="2229633"/>
                <a:chExt cx="183714" cy="1864291"/>
              </a:xfrm>
            </p:grpSpPr>
            <p:cxnSp>
              <p:nvCxnSpPr>
                <p:cNvPr id="9479" name="Straight Connector 9478">
                  <a:extLst>
                    <a:ext uri="{FF2B5EF4-FFF2-40B4-BE49-F238E27FC236}">
                      <a16:creationId xmlns:a16="http://schemas.microsoft.com/office/drawing/2014/main" id="{B54D0176-BA4E-3855-D713-013C0663C8B3}"/>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496" name="Straight Connector 9495">
                  <a:extLst>
                    <a:ext uri="{FF2B5EF4-FFF2-40B4-BE49-F238E27FC236}">
                      <a16:creationId xmlns:a16="http://schemas.microsoft.com/office/drawing/2014/main" id="{E37F928E-2631-DA8B-00C0-CD8309280C57}"/>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13" name="Straight Connector 9512">
                  <a:extLst>
                    <a:ext uri="{FF2B5EF4-FFF2-40B4-BE49-F238E27FC236}">
                      <a16:creationId xmlns:a16="http://schemas.microsoft.com/office/drawing/2014/main" id="{7E1CBE4F-4E75-E96F-D3B2-5BBF6970BD41}"/>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17" name="Straight Connector 9516">
                  <a:extLst>
                    <a:ext uri="{FF2B5EF4-FFF2-40B4-BE49-F238E27FC236}">
                      <a16:creationId xmlns:a16="http://schemas.microsoft.com/office/drawing/2014/main" id="{D5494687-1D97-56B8-404D-0F1C58A6BFC5}"/>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18" name="Straight Connector 9517">
                  <a:extLst>
                    <a:ext uri="{FF2B5EF4-FFF2-40B4-BE49-F238E27FC236}">
                      <a16:creationId xmlns:a16="http://schemas.microsoft.com/office/drawing/2014/main" id="{1081C38F-A1E7-6A89-C721-05DC536E99B1}"/>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cxnSp>
            <p:nvCxnSpPr>
              <p:cNvPr id="9477" name="Straight Connector 9476">
                <a:extLst>
                  <a:ext uri="{FF2B5EF4-FFF2-40B4-BE49-F238E27FC236}">
                    <a16:creationId xmlns:a16="http://schemas.microsoft.com/office/drawing/2014/main" id="{F2D3CB9C-DC74-BFCB-E344-EAB6596A1760}"/>
                  </a:ext>
                </a:extLst>
              </p:cNvPr>
              <p:cNvCxnSpPr>
                <a:cxnSpLocks/>
              </p:cNvCxnSpPr>
              <p:nvPr/>
            </p:nvCxnSpPr>
            <p:spPr bwMode="auto">
              <a:xfrm rot="5400000">
                <a:off x="7224499" y="4126895"/>
                <a:ext cx="5434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297" name="Group 9296">
            <a:extLst>
              <a:ext uri="{FF2B5EF4-FFF2-40B4-BE49-F238E27FC236}">
                <a16:creationId xmlns:a16="http://schemas.microsoft.com/office/drawing/2014/main" id="{3FF548ED-B746-7A30-CE94-B6E6F7CD37A7}"/>
              </a:ext>
            </a:extLst>
          </p:cNvPr>
          <p:cNvGrpSpPr/>
          <p:nvPr/>
        </p:nvGrpSpPr>
        <p:grpSpPr>
          <a:xfrm>
            <a:off x="1537154" y="5688434"/>
            <a:ext cx="9806963" cy="76808"/>
            <a:chOff x="1537154" y="5688434"/>
            <a:chExt cx="9806963" cy="76808"/>
          </a:xfrm>
        </p:grpSpPr>
        <p:grpSp>
          <p:nvGrpSpPr>
            <p:cNvPr id="9520" name="Group 9519">
              <a:extLst>
                <a:ext uri="{FF2B5EF4-FFF2-40B4-BE49-F238E27FC236}">
                  <a16:creationId xmlns:a16="http://schemas.microsoft.com/office/drawing/2014/main" id="{475F6457-0BB5-B049-A5F1-DB891EBB2B0F}"/>
                </a:ext>
              </a:extLst>
            </p:cNvPr>
            <p:cNvGrpSpPr/>
            <p:nvPr/>
          </p:nvGrpSpPr>
          <p:grpSpPr>
            <a:xfrm>
              <a:off x="6345707" y="5688434"/>
              <a:ext cx="4998410" cy="67820"/>
              <a:chOff x="6236704" y="4093677"/>
              <a:chExt cx="5063481" cy="60391"/>
            </a:xfrm>
          </p:grpSpPr>
          <p:grpSp>
            <p:nvGrpSpPr>
              <p:cNvPr id="9525" name="Group 9524">
                <a:extLst>
                  <a:ext uri="{FF2B5EF4-FFF2-40B4-BE49-F238E27FC236}">
                    <a16:creationId xmlns:a16="http://schemas.microsoft.com/office/drawing/2014/main" id="{028A9539-739B-2B81-6E4E-F13FEE22DB9F}"/>
                  </a:ext>
                </a:extLst>
              </p:cNvPr>
              <p:cNvGrpSpPr/>
              <p:nvPr/>
            </p:nvGrpSpPr>
            <p:grpSpPr>
              <a:xfrm>
                <a:off x="6236704" y="4098007"/>
                <a:ext cx="1823131" cy="56061"/>
                <a:chOff x="6236704" y="4098007"/>
                <a:chExt cx="1823131" cy="56061"/>
              </a:xfrm>
            </p:grpSpPr>
            <p:grpSp>
              <p:nvGrpSpPr>
                <p:cNvPr id="9685" name="Group 9684">
                  <a:extLst>
                    <a:ext uri="{FF2B5EF4-FFF2-40B4-BE49-F238E27FC236}">
                      <a16:creationId xmlns:a16="http://schemas.microsoft.com/office/drawing/2014/main" id="{4434348C-3D5C-6983-59A4-55D8CC8F5D6C}"/>
                    </a:ext>
                  </a:extLst>
                </p:cNvPr>
                <p:cNvGrpSpPr/>
                <p:nvPr/>
              </p:nvGrpSpPr>
              <p:grpSpPr>
                <a:xfrm rot="5400000">
                  <a:off x="6613612" y="3721099"/>
                  <a:ext cx="54347" cy="808163"/>
                  <a:chOff x="5870532" y="2229633"/>
                  <a:chExt cx="183714" cy="1864291"/>
                </a:xfrm>
              </p:grpSpPr>
              <p:cxnSp>
                <p:nvCxnSpPr>
                  <p:cNvPr id="9692" name="Straight Connector 9691">
                    <a:extLst>
                      <a:ext uri="{FF2B5EF4-FFF2-40B4-BE49-F238E27FC236}">
                        <a16:creationId xmlns:a16="http://schemas.microsoft.com/office/drawing/2014/main" id="{AACF4480-AC94-0F45-7928-C0E128248E1E}"/>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93" name="Straight Connector 9692">
                    <a:extLst>
                      <a:ext uri="{FF2B5EF4-FFF2-40B4-BE49-F238E27FC236}">
                        <a16:creationId xmlns:a16="http://schemas.microsoft.com/office/drawing/2014/main" id="{B536BF5A-75AC-6BD2-48B1-EB0D9BBE0E9E}"/>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94" name="Straight Connector 9693">
                    <a:extLst>
                      <a:ext uri="{FF2B5EF4-FFF2-40B4-BE49-F238E27FC236}">
                        <a16:creationId xmlns:a16="http://schemas.microsoft.com/office/drawing/2014/main" id="{678F9CDD-8D1A-E7AF-E9D9-AAB442393E5C}"/>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95" name="Straight Connector 9694">
                    <a:extLst>
                      <a:ext uri="{FF2B5EF4-FFF2-40B4-BE49-F238E27FC236}">
                        <a16:creationId xmlns:a16="http://schemas.microsoft.com/office/drawing/2014/main" id="{018FA80C-1F0E-A9E0-8C23-989E50A625A0}"/>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96" name="Straight Connector 9695">
                    <a:extLst>
                      <a:ext uri="{FF2B5EF4-FFF2-40B4-BE49-F238E27FC236}">
                        <a16:creationId xmlns:a16="http://schemas.microsoft.com/office/drawing/2014/main" id="{E037C15C-DA2C-CC12-DDF9-3FBAD7D7D2F1}"/>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nvGrpSpPr>
                <p:cNvPr id="9686" name="Group 9685">
                  <a:extLst>
                    <a:ext uri="{FF2B5EF4-FFF2-40B4-BE49-F238E27FC236}">
                      <a16:creationId xmlns:a16="http://schemas.microsoft.com/office/drawing/2014/main" id="{3BCBA1AC-ECF4-BA18-9DC0-603D761D2EAD}"/>
                    </a:ext>
                  </a:extLst>
                </p:cNvPr>
                <p:cNvGrpSpPr/>
                <p:nvPr/>
              </p:nvGrpSpPr>
              <p:grpSpPr>
                <a:xfrm rot="5400000">
                  <a:off x="7628580" y="3722813"/>
                  <a:ext cx="54347" cy="808163"/>
                  <a:chOff x="5870532" y="2229633"/>
                  <a:chExt cx="183714" cy="1864291"/>
                </a:xfrm>
              </p:grpSpPr>
              <p:cxnSp>
                <p:nvCxnSpPr>
                  <p:cNvPr id="9687" name="Straight Connector 9686">
                    <a:extLst>
                      <a:ext uri="{FF2B5EF4-FFF2-40B4-BE49-F238E27FC236}">
                        <a16:creationId xmlns:a16="http://schemas.microsoft.com/office/drawing/2014/main" id="{5E796643-F654-0EBC-6F2C-462FD7715251}"/>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88" name="Straight Connector 9687">
                    <a:extLst>
                      <a:ext uri="{FF2B5EF4-FFF2-40B4-BE49-F238E27FC236}">
                        <a16:creationId xmlns:a16="http://schemas.microsoft.com/office/drawing/2014/main" id="{35D1D6A6-7491-EFF6-35C4-FFC6AAAD342E}"/>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89" name="Straight Connector 9688">
                    <a:extLst>
                      <a:ext uri="{FF2B5EF4-FFF2-40B4-BE49-F238E27FC236}">
                        <a16:creationId xmlns:a16="http://schemas.microsoft.com/office/drawing/2014/main" id="{E0F8A416-BDA7-F4BE-7963-7D1183EF5331}"/>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90" name="Straight Connector 9689">
                    <a:extLst>
                      <a:ext uri="{FF2B5EF4-FFF2-40B4-BE49-F238E27FC236}">
                        <a16:creationId xmlns:a16="http://schemas.microsoft.com/office/drawing/2014/main" id="{265852F9-AD92-1795-B8BD-2AA2593E4B7F}"/>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91" name="Straight Connector 9690">
                    <a:extLst>
                      <a:ext uri="{FF2B5EF4-FFF2-40B4-BE49-F238E27FC236}">
                        <a16:creationId xmlns:a16="http://schemas.microsoft.com/office/drawing/2014/main" id="{9C628480-1B8A-F028-A884-B4E436D6EA56}"/>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526" name="Group 9525">
                <a:extLst>
                  <a:ext uri="{FF2B5EF4-FFF2-40B4-BE49-F238E27FC236}">
                    <a16:creationId xmlns:a16="http://schemas.microsoft.com/office/drawing/2014/main" id="{81C03D45-1955-9A88-D16D-7D79DC904719}"/>
                  </a:ext>
                </a:extLst>
              </p:cNvPr>
              <p:cNvGrpSpPr/>
              <p:nvPr/>
            </p:nvGrpSpPr>
            <p:grpSpPr>
              <a:xfrm>
                <a:off x="8263613" y="4093920"/>
                <a:ext cx="1823131" cy="56061"/>
                <a:chOff x="6236704" y="4098007"/>
                <a:chExt cx="1823131" cy="56061"/>
              </a:xfrm>
            </p:grpSpPr>
            <p:grpSp>
              <p:nvGrpSpPr>
                <p:cNvPr id="9540" name="Group 9539">
                  <a:extLst>
                    <a:ext uri="{FF2B5EF4-FFF2-40B4-BE49-F238E27FC236}">
                      <a16:creationId xmlns:a16="http://schemas.microsoft.com/office/drawing/2014/main" id="{6FD6E4C6-80D7-93F7-73D9-C96A6FF9399F}"/>
                    </a:ext>
                  </a:extLst>
                </p:cNvPr>
                <p:cNvGrpSpPr/>
                <p:nvPr/>
              </p:nvGrpSpPr>
              <p:grpSpPr>
                <a:xfrm rot="5400000">
                  <a:off x="6613612" y="3721099"/>
                  <a:ext cx="54347" cy="808163"/>
                  <a:chOff x="5870532" y="2229633"/>
                  <a:chExt cx="183714" cy="1864291"/>
                </a:xfrm>
              </p:grpSpPr>
              <p:cxnSp>
                <p:nvCxnSpPr>
                  <p:cNvPr id="9241" name="Straight Connector 9240">
                    <a:extLst>
                      <a:ext uri="{FF2B5EF4-FFF2-40B4-BE49-F238E27FC236}">
                        <a16:creationId xmlns:a16="http://schemas.microsoft.com/office/drawing/2014/main" id="{8C1439F2-367D-D6FD-CDDE-9735E1841AEB}"/>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246C9702-CE4B-C72A-5B57-383897FF8569}"/>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82" name="Straight Connector 9681">
                    <a:extLst>
                      <a:ext uri="{FF2B5EF4-FFF2-40B4-BE49-F238E27FC236}">
                        <a16:creationId xmlns:a16="http://schemas.microsoft.com/office/drawing/2014/main" id="{20F8A7B9-1152-A6B0-EF99-F1268BE3ABAC}"/>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83" name="Straight Connector 9682">
                    <a:extLst>
                      <a:ext uri="{FF2B5EF4-FFF2-40B4-BE49-F238E27FC236}">
                        <a16:creationId xmlns:a16="http://schemas.microsoft.com/office/drawing/2014/main" id="{BC5CC150-DD02-BA70-BE13-4902EC2501B8}"/>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684" name="Straight Connector 9683">
                    <a:extLst>
                      <a:ext uri="{FF2B5EF4-FFF2-40B4-BE49-F238E27FC236}">
                        <a16:creationId xmlns:a16="http://schemas.microsoft.com/office/drawing/2014/main" id="{7B522152-0492-D654-5F77-8EA360B4BD6A}"/>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41" name="Group 9540">
                  <a:extLst>
                    <a:ext uri="{FF2B5EF4-FFF2-40B4-BE49-F238E27FC236}">
                      <a16:creationId xmlns:a16="http://schemas.microsoft.com/office/drawing/2014/main" id="{C58C350F-A8DC-D913-2D25-2F33F1E8433E}"/>
                    </a:ext>
                  </a:extLst>
                </p:cNvPr>
                <p:cNvGrpSpPr/>
                <p:nvPr/>
              </p:nvGrpSpPr>
              <p:grpSpPr>
                <a:xfrm rot="5400000">
                  <a:off x="7628580" y="3722813"/>
                  <a:ext cx="54347" cy="808163"/>
                  <a:chOff x="5870532" y="2229633"/>
                  <a:chExt cx="183714" cy="1864291"/>
                </a:xfrm>
              </p:grpSpPr>
              <p:cxnSp>
                <p:nvCxnSpPr>
                  <p:cNvPr id="9542" name="Straight Connector 9541">
                    <a:extLst>
                      <a:ext uri="{FF2B5EF4-FFF2-40B4-BE49-F238E27FC236}">
                        <a16:creationId xmlns:a16="http://schemas.microsoft.com/office/drawing/2014/main" id="{7A2956C0-3A65-80AB-F324-4BAE5DAD1EE0}"/>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51" name="Straight Connector 9550">
                    <a:extLst>
                      <a:ext uri="{FF2B5EF4-FFF2-40B4-BE49-F238E27FC236}">
                        <a16:creationId xmlns:a16="http://schemas.microsoft.com/office/drawing/2014/main" id="{A37A4E97-E667-C216-0F45-BC24CF5E158C}"/>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A9F09D7C-6D95-0631-F032-A51AB9925A34}"/>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F8ED5BC4-6AB5-C77C-B085-A06E68C985FE}"/>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4E2B4A07-C24E-7B86-E45B-BEE6EC0E0862}"/>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528" name="Group 9527">
                <a:extLst>
                  <a:ext uri="{FF2B5EF4-FFF2-40B4-BE49-F238E27FC236}">
                    <a16:creationId xmlns:a16="http://schemas.microsoft.com/office/drawing/2014/main" id="{E5C38223-D25E-73A0-3E74-389BD98EAE26}"/>
                  </a:ext>
                </a:extLst>
              </p:cNvPr>
              <p:cNvGrpSpPr/>
              <p:nvPr/>
            </p:nvGrpSpPr>
            <p:grpSpPr>
              <a:xfrm>
                <a:off x="10285216" y="4093677"/>
                <a:ext cx="1014969" cy="56061"/>
                <a:chOff x="6236704" y="4098007"/>
                <a:chExt cx="1014969" cy="56061"/>
              </a:xfrm>
            </p:grpSpPr>
            <p:grpSp>
              <p:nvGrpSpPr>
                <p:cNvPr id="9529" name="Group 9528">
                  <a:extLst>
                    <a:ext uri="{FF2B5EF4-FFF2-40B4-BE49-F238E27FC236}">
                      <a16:creationId xmlns:a16="http://schemas.microsoft.com/office/drawing/2014/main" id="{813DFBB6-4247-6950-AF54-F4CD4FC000F0}"/>
                    </a:ext>
                  </a:extLst>
                </p:cNvPr>
                <p:cNvGrpSpPr/>
                <p:nvPr/>
              </p:nvGrpSpPr>
              <p:grpSpPr>
                <a:xfrm rot="5400000">
                  <a:off x="6613612" y="3721099"/>
                  <a:ext cx="54347" cy="808163"/>
                  <a:chOff x="5870532" y="2229633"/>
                  <a:chExt cx="183714" cy="1864291"/>
                </a:xfrm>
              </p:grpSpPr>
              <p:cxnSp>
                <p:nvCxnSpPr>
                  <p:cNvPr id="9531" name="Straight Connector 9530">
                    <a:extLst>
                      <a:ext uri="{FF2B5EF4-FFF2-40B4-BE49-F238E27FC236}">
                        <a16:creationId xmlns:a16="http://schemas.microsoft.com/office/drawing/2014/main" id="{D68FB17A-EEE8-1D60-ACBB-48CB04CCB94D}"/>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32" name="Straight Connector 9531">
                    <a:extLst>
                      <a:ext uri="{FF2B5EF4-FFF2-40B4-BE49-F238E27FC236}">
                        <a16:creationId xmlns:a16="http://schemas.microsoft.com/office/drawing/2014/main" id="{6F008250-D96D-1380-5106-A198FFFBF753}"/>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36" name="Straight Connector 9535">
                    <a:extLst>
                      <a:ext uri="{FF2B5EF4-FFF2-40B4-BE49-F238E27FC236}">
                        <a16:creationId xmlns:a16="http://schemas.microsoft.com/office/drawing/2014/main" id="{B65C5EA2-E3DC-EA5C-A617-EEB738B96A19}"/>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38" name="Straight Connector 9537">
                    <a:extLst>
                      <a:ext uri="{FF2B5EF4-FFF2-40B4-BE49-F238E27FC236}">
                        <a16:creationId xmlns:a16="http://schemas.microsoft.com/office/drawing/2014/main" id="{66B91E63-AA99-FA5C-AA4A-D407AA884F8F}"/>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7E0C04FA-068E-E069-FD7F-595C877DCC0C}"/>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cxnSp>
              <p:nvCxnSpPr>
                <p:cNvPr id="9530" name="Straight Connector 9529">
                  <a:extLst>
                    <a:ext uri="{FF2B5EF4-FFF2-40B4-BE49-F238E27FC236}">
                      <a16:creationId xmlns:a16="http://schemas.microsoft.com/office/drawing/2014/main" id="{EA15D6ED-3180-BB40-F3FA-AB349E3D13C4}"/>
                    </a:ext>
                  </a:extLst>
                </p:cNvPr>
                <p:cNvCxnSpPr>
                  <a:cxnSpLocks/>
                </p:cNvCxnSpPr>
                <p:nvPr/>
              </p:nvCxnSpPr>
              <p:spPr bwMode="auto">
                <a:xfrm rot="5400000">
                  <a:off x="7224499" y="4126895"/>
                  <a:ext cx="5434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697" name="Group 9696">
              <a:extLst>
                <a:ext uri="{FF2B5EF4-FFF2-40B4-BE49-F238E27FC236}">
                  <a16:creationId xmlns:a16="http://schemas.microsoft.com/office/drawing/2014/main" id="{4A5056B9-9B02-29F4-7C9D-D22E49198FCF}"/>
                </a:ext>
              </a:extLst>
            </p:cNvPr>
            <p:cNvGrpSpPr/>
            <p:nvPr/>
          </p:nvGrpSpPr>
          <p:grpSpPr>
            <a:xfrm>
              <a:off x="1537154" y="5697422"/>
              <a:ext cx="4599521" cy="67820"/>
              <a:chOff x="6640785" y="4093677"/>
              <a:chExt cx="4659400" cy="60391"/>
            </a:xfrm>
          </p:grpSpPr>
          <p:grpSp>
            <p:nvGrpSpPr>
              <p:cNvPr id="9698" name="Group 9697">
                <a:extLst>
                  <a:ext uri="{FF2B5EF4-FFF2-40B4-BE49-F238E27FC236}">
                    <a16:creationId xmlns:a16="http://schemas.microsoft.com/office/drawing/2014/main" id="{A6604B5F-2FFA-63DD-D260-E336909FE421}"/>
                  </a:ext>
                </a:extLst>
              </p:cNvPr>
              <p:cNvGrpSpPr/>
              <p:nvPr/>
            </p:nvGrpSpPr>
            <p:grpSpPr>
              <a:xfrm>
                <a:off x="6640785" y="4098007"/>
                <a:ext cx="1419050" cy="56061"/>
                <a:chOff x="6640785" y="4098007"/>
                <a:chExt cx="1419050" cy="56061"/>
              </a:xfrm>
            </p:grpSpPr>
            <p:grpSp>
              <p:nvGrpSpPr>
                <p:cNvPr id="9720" name="Group 9719">
                  <a:extLst>
                    <a:ext uri="{FF2B5EF4-FFF2-40B4-BE49-F238E27FC236}">
                      <a16:creationId xmlns:a16="http://schemas.microsoft.com/office/drawing/2014/main" id="{DDEFFFF6-8831-62E6-482C-045C2582E153}"/>
                    </a:ext>
                  </a:extLst>
                </p:cNvPr>
                <p:cNvGrpSpPr/>
                <p:nvPr/>
              </p:nvGrpSpPr>
              <p:grpSpPr>
                <a:xfrm rot="5400000">
                  <a:off x="6815652" y="3923140"/>
                  <a:ext cx="54347" cy="404082"/>
                  <a:chOff x="5870532" y="2229633"/>
                  <a:chExt cx="183714" cy="932146"/>
                </a:xfrm>
              </p:grpSpPr>
              <p:cxnSp>
                <p:nvCxnSpPr>
                  <p:cNvPr id="9727" name="Straight Connector 9726">
                    <a:extLst>
                      <a:ext uri="{FF2B5EF4-FFF2-40B4-BE49-F238E27FC236}">
                        <a16:creationId xmlns:a16="http://schemas.microsoft.com/office/drawing/2014/main" id="{2E64D12F-E528-0C8A-F0EC-0E30A1EAA469}"/>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39A28578-EE1F-471A-3B8A-F18E4762D750}"/>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1E900A82-5F74-47E5-8C86-DC9A26614D56}"/>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grpSp>
            <p:grpSp>
              <p:nvGrpSpPr>
                <p:cNvPr id="9721" name="Group 9720">
                  <a:extLst>
                    <a:ext uri="{FF2B5EF4-FFF2-40B4-BE49-F238E27FC236}">
                      <a16:creationId xmlns:a16="http://schemas.microsoft.com/office/drawing/2014/main" id="{44F85F21-FFE8-A8A6-96E5-5328EDEA185F}"/>
                    </a:ext>
                  </a:extLst>
                </p:cNvPr>
                <p:cNvGrpSpPr/>
                <p:nvPr/>
              </p:nvGrpSpPr>
              <p:grpSpPr>
                <a:xfrm rot="5400000">
                  <a:off x="7628580" y="3722813"/>
                  <a:ext cx="54347" cy="808163"/>
                  <a:chOff x="5870532" y="2229633"/>
                  <a:chExt cx="183714" cy="1864291"/>
                </a:xfrm>
              </p:grpSpPr>
              <p:cxnSp>
                <p:nvCxnSpPr>
                  <p:cNvPr id="9722" name="Straight Connector 9721">
                    <a:extLst>
                      <a:ext uri="{FF2B5EF4-FFF2-40B4-BE49-F238E27FC236}">
                        <a16:creationId xmlns:a16="http://schemas.microsoft.com/office/drawing/2014/main" id="{D1DAE5D5-48DA-61DB-C4AD-E387ACC4767F}"/>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23" name="Straight Connector 9722">
                    <a:extLst>
                      <a:ext uri="{FF2B5EF4-FFF2-40B4-BE49-F238E27FC236}">
                        <a16:creationId xmlns:a16="http://schemas.microsoft.com/office/drawing/2014/main" id="{47E29931-8BF1-228E-420E-6547979B1560}"/>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24" name="Straight Connector 9723">
                    <a:extLst>
                      <a:ext uri="{FF2B5EF4-FFF2-40B4-BE49-F238E27FC236}">
                        <a16:creationId xmlns:a16="http://schemas.microsoft.com/office/drawing/2014/main" id="{9B746F35-63FF-BA26-465F-3D8F609E71FD}"/>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25" name="Straight Connector 9724">
                    <a:extLst>
                      <a:ext uri="{FF2B5EF4-FFF2-40B4-BE49-F238E27FC236}">
                        <a16:creationId xmlns:a16="http://schemas.microsoft.com/office/drawing/2014/main" id="{C3BFDD51-F3A1-3022-F43A-337B9A8E8FA7}"/>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26" name="Straight Connector 9725">
                    <a:extLst>
                      <a:ext uri="{FF2B5EF4-FFF2-40B4-BE49-F238E27FC236}">
                        <a16:creationId xmlns:a16="http://schemas.microsoft.com/office/drawing/2014/main" id="{0FCCE970-A39C-03DE-8747-DB33FD2AA5B5}"/>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699" name="Group 9698">
                <a:extLst>
                  <a:ext uri="{FF2B5EF4-FFF2-40B4-BE49-F238E27FC236}">
                    <a16:creationId xmlns:a16="http://schemas.microsoft.com/office/drawing/2014/main" id="{D0AF6049-676D-DA79-2A1A-CC5F9BE4CAB7}"/>
                  </a:ext>
                </a:extLst>
              </p:cNvPr>
              <p:cNvGrpSpPr/>
              <p:nvPr/>
            </p:nvGrpSpPr>
            <p:grpSpPr>
              <a:xfrm>
                <a:off x="8263613" y="4093920"/>
                <a:ext cx="1823131" cy="56061"/>
                <a:chOff x="6236704" y="4098007"/>
                <a:chExt cx="1823131" cy="56061"/>
              </a:xfrm>
            </p:grpSpPr>
            <p:grpSp>
              <p:nvGrpSpPr>
                <p:cNvPr id="9708" name="Group 9707">
                  <a:extLst>
                    <a:ext uri="{FF2B5EF4-FFF2-40B4-BE49-F238E27FC236}">
                      <a16:creationId xmlns:a16="http://schemas.microsoft.com/office/drawing/2014/main" id="{B0FA9BAB-9A0B-7A8E-E74C-19AF60C19F68}"/>
                    </a:ext>
                  </a:extLst>
                </p:cNvPr>
                <p:cNvGrpSpPr/>
                <p:nvPr/>
              </p:nvGrpSpPr>
              <p:grpSpPr>
                <a:xfrm rot="5400000">
                  <a:off x="6613612" y="3721099"/>
                  <a:ext cx="54347" cy="808163"/>
                  <a:chOff x="5870532" y="2229633"/>
                  <a:chExt cx="183714" cy="1864291"/>
                </a:xfrm>
              </p:grpSpPr>
              <p:cxnSp>
                <p:nvCxnSpPr>
                  <p:cNvPr id="9715" name="Straight Connector 9714">
                    <a:extLst>
                      <a:ext uri="{FF2B5EF4-FFF2-40B4-BE49-F238E27FC236}">
                        <a16:creationId xmlns:a16="http://schemas.microsoft.com/office/drawing/2014/main" id="{4380CAA9-FF88-6989-703D-B7793EB9BC6D}"/>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6" name="Straight Connector 9715">
                    <a:extLst>
                      <a:ext uri="{FF2B5EF4-FFF2-40B4-BE49-F238E27FC236}">
                        <a16:creationId xmlns:a16="http://schemas.microsoft.com/office/drawing/2014/main" id="{7B5567A1-26D7-041C-1404-793B164AFE7B}"/>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7" name="Straight Connector 9716">
                    <a:extLst>
                      <a:ext uri="{FF2B5EF4-FFF2-40B4-BE49-F238E27FC236}">
                        <a16:creationId xmlns:a16="http://schemas.microsoft.com/office/drawing/2014/main" id="{7100E0D6-A702-AF53-6D3C-29DE5833CC81}"/>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8" name="Straight Connector 9717">
                    <a:extLst>
                      <a:ext uri="{FF2B5EF4-FFF2-40B4-BE49-F238E27FC236}">
                        <a16:creationId xmlns:a16="http://schemas.microsoft.com/office/drawing/2014/main" id="{5877EC24-FB31-18BA-08DB-BD178F154454}"/>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9" name="Straight Connector 9718">
                    <a:extLst>
                      <a:ext uri="{FF2B5EF4-FFF2-40B4-BE49-F238E27FC236}">
                        <a16:creationId xmlns:a16="http://schemas.microsoft.com/office/drawing/2014/main" id="{236366C2-EAC6-C7BF-F664-3E36BE1D3AB5}"/>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nvGrpSpPr>
                <p:cNvPr id="9709" name="Group 9708">
                  <a:extLst>
                    <a:ext uri="{FF2B5EF4-FFF2-40B4-BE49-F238E27FC236}">
                      <a16:creationId xmlns:a16="http://schemas.microsoft.com/office/drawing/2014/main" id="{B20770EA-89BA-6142-2EF9-CCB7CA191564}"/>
                    </a:ext>
                  </a:extLst>
                </p:cNvPr>
                <p:cNvGrpSpPr/>
                <p:nvPr/>
              </p:nvGrpSpPr>
              <p:grpSpPr>
                <a:xfrm rot="5400000">
                  <a:off x="7628580" y="3722813"/>
                  <a:ext cx="54347" cy="808163"/>
                  <a:chOff x="5870532" y="2229633"/>
                  <a:chExt cx="183714" cy="1864291"/>
                </a:xfrm>
              </p:grpSpPr>
              <p:cxnSp>
                <p:nvCxnSpPr>
                  <p:cNvPr id="9710" name="Straight Connector 9709">
                    <a:extLst>
                      <a:ext uri="{FF2B5EF4-FFF2-40B4-BE49-F238E27FC236}">
                        <a16:creationId xmlns:a16="http://schemas.microsoft.com/office/drawing/2014/main" id="{38C2CD62-5D86-B88B-92EB-9C4A3F8EB2AD}"/>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1" name="Straight Connector 9710">
                    <a:extLst>
                      <a:ext uri="{FF2B5EF4-FFF2-40B4-BE49-F238E27FC236}">
                        <a16:creationId xmlns:a16="http://schemas.microsoft.com/office/drawing/2014/main" id="{7954C719-85C5-76B5-D54A-1D7CBD33DD82}"/>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2" name="Straight Connector 9711">
                    <a:extLst>
                      <a:ext uri="{FF2B5EF4-FFF2-40B4-BE49-F238E27FC236}">
                        <a16:creationId xmlns:a16="http://schemas.microsoft.com/office/drawing/2014/main" id="{AA22EDD0-ED59-C03A-DDCD-D708208189D2}"/>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3" name="Straight Connector 9712">
                    <a:extLst>
                      <a:ext uri="{FF2B5EF4-FFF2-40B4-BE49-F238E27FC236}">
                        <a16:creationId xmlns:a16="http://schemas.microsoft.com/office/drawing/2014/main" id="{CC52B7B8-B701-0408-CC32-6AB32A05EAF5}"/>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14" name="Straight Connector 9713">
                    <a:extLst>
                      <a:ext uri="{FF2B5EF4-FFF2-40B4-BE49-F238E27FC236}">
                        <a16:creationId xmlns:a16="http://schemas.microsoft.com/office/drawing/2014/main" id="{3C57C7A3-3C98-60CE-1BB1-3E2FCF383D9D}"/>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700" name="Group 9699">
                <a:extLst>
                  <a:ext uri="{FF2B5EF4-FFF2-40B4-BE49-F238E27FC236}">
                    <a16:creationId xmlns:a16="http://schemas.microsoft.com/office/drawing/2014/main" id="{4962CBC3-A99B-F856-2835-91E306F4C2C5}"/>
                  </a:ext>
                </a:extLst>
              </p:cNvPr>
              <p:cNvGrpSpPr/>
              <p:nvPr/>
            </p:nvGrpSpPr>
            <p:grpSpPr>
              <a:xfrm>
                <a:off x="10285216" y="4093677"/>
                <a:ext cx="1014969" cy="56061"/>
                <a:chOff x="6236704" y="4098007"/>
                <a:chExt cx="1014969" cy="56061"/>
              </a:xfrm>
            </p:grpSpPr>
            <p:grpSp>
              <p:nvGrpSpPr>
                <p:cNvPr id="9701" name="Group 9700">
                  <a:extLst>
                    <a:ext uri="{FF2B5EF4-FFF2-40B4-BE49-F238E27FC236}">
                      <a16:creationId xmlns:a16="http://schemas.microsoft.com/office/drawing/2014/main" id="{5CAC45C0-9FC8-CF26-BDDF-1FE8B5D2CEF0}"/>
                    </a:ext>
                  </a:extLst>
                </p:cNvPr>
                <p:cNvGrpSpPr/>
                <p:nvPr/>
              </p:nvGrpSpPr>
              <p:grpSpPr>
                <a:xfrm rot="5400000">
                  <a:off x="6613612" y="3721099"/>
                  <a:ext cx="54347" cy="808163"/>
                  <a:chOff x="5870532" y="2229633"/>
                  <a:chExt cx="183714" cy="1864291"/>
                </a:xfrm>
              </p:grpSpPr>
              <p:cxnSp>
                <p:nvCxnSpPr>
                  <p:cNvPr id="9703" name="Straight Connector 9702">
                    <a:extLst>
                      <a:ext uri="{FF2B5EF4-FFF2-40B4-BE49-F238E27FC236}">
                        <a16:creationId xmlns:a16="http://schemas.microsoft.com/office/drawing/2014/main" id="{5F80D436-4E9A-3300-529A-DD7812CEF21A}"/>
                      </a:ext>
                    </a:extLst>
                  </p:cNvPr>
                  <p:cNvCxnSpPr>
                    <a:cxnSpLocks/>
                  </p:cNvCxnSpPr>
                  <p:nvPr/>
                </p:nvCxnSpPr>
                <p:spPr bwMode="auto">
                  <a:xfrm>
                    <a:off x="5870532" y="2229633"/>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04" name="Straight Connector 9703">
                    <a:extLst>
                      <a:ext uri="{FF2B5EF4-FFF2-40B4-BE49-F238E27FC236}">
                        <a16:creationId xmlns:a16="http://schemas.microsoft.com/office/drawing/2014/main" id="{90E52220-E66A-CDD3-0447-07BB842B350F}"/>
                      </a:ext>
                    </a:extLst>
                  </p:cNvPr>
                  <p:cNvCxnSpPr>
                    <a:cxnSpLocks/>
                  </p:cNvCxnSpPr>
                  <p:nvPr/>
                </p:nvCxnSpPr>
                <p:spPr bwMode="auto">
                  <a:xfrm>
                    <a:off x="5870532" y="2695706"/>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05" name="Straight Connector 9704">
                    <a:extLst>
                      <a:ext uri="{FF2B5EF4-FFF2-40B4-BE49-F238E27FC236}">
                        <a16:creationId xmlns:a16="http://schemas.microsoft.com/office/drawing/2014/main" id="{2402AA9F-440B-271C-D0D0-40C067419865}"/>
                      </a:ext>
                    </a:extLst>
                  </p:cNvPr>
                  <p:cNvCxnSpPr>
                    <a:cxnSpLocks/>
                  </p:cNvCxnSpPr>
                  <p:nvPr/>
                </p:nvCxnSpPr>
                <p:spPr bwMode="auto">
                  <a:xfrm>
                    <a:off x="5870532" y="3161779"/>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06" name="Straight Connector 9705">
                    <a:extLst>
                      <a:ext uri="{FF2B5EF4-FFF2-40B4-BE49-F238E27FC236}">
                        <a16:creationId xmlns:a16="http://schemas.microsoft.com/office/drawing/2014/main" id="{C47DD780-C40F-12E9-625F-DE127AB5C4E8}"/>
                      </a:ext>
                    </a:extLst>
                  </p:cNvPr>
                  <p:cNvCxnSpPr>
                    <a:cxnSpLocks/>
                  </p:cNvCxnSpPr>
                  <p:nvPr/>
                </p:nvCxnSpPr>
                <p:spPr bwMode="auto">
                  <a:xfrm>
                    <a:off x="5870532" y="3627852"/>
                    <a:ext cx="183714" cy="0"/>
                  </a:xfrm>
                  <a:prstGeom prst="line">
                    <a:avLst/>
                  </a:prstGeom>
                  <a:noFill/>
                  <a:ln w="28575" cap="flat" cmpd="sng" algn="ctr">
                    <a:solidFill>
                      <a:schemeClr val="bg1"/>
                    </a:solidFill>
                    <a:prstDash val="solid"/>
                    <a:round/>
                    <a:headEnd type="none" w="med" len="med"/>
                    <a:tailEnd type="none" w="med" len="med"/>
                  </a:ln>
                  <a:effectLst/>
                </p:spPr>
              </p:cxnSp>
              <p:cxnSp>
                <p:nvCxnSpPr>
                  <p:cNvPr id="9707" name="Straight Connector 9706">
                    <a:extLst>
                      <a:ext uri="{FF2B5EF4-FFF2-40B4-BE49-F238E27FC236}">
                        <a16:creationId xmlns:a16="http://schemas.microsoft.com/office/drawing/2014/main" id="{A4C065D8-7168-CCA9-68C8-13A9BED3EE45}"/>
                      </a:ext>
                    </a:extLst>
                  </p:cNvPr>
                  <p:cNvCxnSpPr>
                    <a:cxnSpLocks/>
                  </p:cNvCxnSpPr>
                  <p:nvPr/>
                </p:nvCxnSpPr>
                <p:spPr bwMode="auto">
                  <a:xfrm>
                    <a:off x="5870532" y="4093924"/>
                    <a:ext cx="183714" cy="0"/>
                  </a:xfrm>
                  <a:prstGeom prst="line">
                    <a:avLst/>
                  </a:prstGeom>
                  <a:noFill/>
                  <a:ln w="28575" cap="flat" cmpd="sng" algn="ctr">
                    <a:solidFill>
                      <a:schemeClr val="bg1"/>
                    </a:solidFill>
                    <a:prstDash val="solid"/>
                    <a:round/>
                    <a:headEnd type="none" w="med" len="med"/>
                    <a:tailEnd type="none" w="med" len="med"/>
                  </a:ln>
                  <a:effectLst/>
                </p:spPr>
              </p:cxnSp>
            </p:grpSp>
            <p:cxnSp>
              <p:nvCxnSpPr>
                <p:cNvPr id="9702" name="Straight Connector 9701">
                  <a:extLst>
                    <a:ext uri="{FF2B5EF4-FFF2-40B4-BE49-F238E27FC236}">
                      <a16:creationId xmlns:a16="http://schemas.microsoft.com/office/drawing/2014/main" id="{234328AA-15D5-691A-D972-BA9674526324}"/>
                    </a:ext>
                  </a:extLst>
                </p:cNvPr>
                <p:cNvCxnSpPr>
                  <a:cxnSpLocks/>
                </p:cNvCxnSpPr>
                <p:nvPr/>
              </p:nvCxnSpPr>
              <p:spPr bwMode="auto">
                <a:xfrm rot="5400000">
                  <a:off x="7224499" y="4126895"/>
                  <a:ext cx="54347" cy="0"/>
                </a:xfrm>
                <a:prstGeom prst="line">
                  <a:avLst/>
                </a:prstGeom>
                <a:noFill/>
                <a:ln w="28575" cap="flat" cmpd="sng" algn="ctr">
                  <a:solidFill>
                    <a:schemeClr val="bg1"/>
                  </a:solidFill>
                  <a:prstDash val="solid"/>
                  <a:round/>
                  <a:headEnd type="none" w="med" len="med"/>
                  <a:tailEnd type="none" w="med" len="med"/>
                </a:ln>
                <a:effectLst/>
              </p:spPr>
            </p:cxnSp>
          </p:grpSp>
        </p:grpSp>
      </p:grpSp>
    </p:spTree>
    <p:extLst>
      <p:ext uri="{BB962C8B-B14F-4D97-AF65-F5344CB8AC3E}">
        <p14:creationId xmlns:p14="http://schemas.microsoft.com/office/powerpoint/2010/main" val="3728530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72EB22C-BAD8-47F3-93D8-69959B60BB55}"/>
              </a:ext>
            </a:extLst>
          </p:cNvPr>
          <p:cNvGrpSpPr/>
          <p:nvPr/>
        </p:nvGrpSpPr>
        <p:grpSpPr>
          <a:xfrm>
            <a:off x="1534806" y="1571631"/>
            <a:ext cx="3041063" cy="2589042"/>
            <a:chOff x="304800" y="1447800"/>
            <a:chExt cx="3041063" cy="2589042"/>
          </a:xfrm>
        </p:grpSpPr>
        <p:sp>
          <p:nvSpPr>
            <p:cNvPr id="4" name="TextBox 3">
              <a:extLst>
                <a:ext uri="{FF2B5EF4-FFF2-40B4-BE49-F238E27FC236}">
                  <a16:creationId xmlns:a16="http://schemas.microsoft.com/office/drawing/2014/main" id="{E44E436B-2FCE-4667-8AAF-1BE41FC1A84F}"/>
                </a:ext>
              </a:extLst>
            </p:cNvPr>
            <p:cNvSpPr txBox="1"/>
            <p:nvPr/>
          </p:nvSpPr>
          <p:spPr>
            <a:xfrm>
              <a:off x="304800" y="1447800"/>
              <a:ext cx="30146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1. A founder mutation</a:t>
              </a:r>
            </a:p>
          </p:txBody>
        </p:sp>
        <p:sp>
          <p:nvSpPr>
            <p:cNvPr id="5" name="TextBox 4">
              <a:extLst>
                <a:ext uri="{FF2B5EF4-FFF2-40B4-BE49-F238E27FC236}">
                  <a16:creationId xmlns:a16="http://schemas.microsoft.com/office/drawing/2014/main" id="{726F6A80-0B29-4460-A048-B8213DB8E9FD}"/>
                </a:ext>
              </a:extLst>
            </p:cNvPr>
            <p:cNvSpPr txBox="1"/>
            <p:nvPr/>
          </p:nvSpPr>
          <p:spPr>
            <a:xfrm>
              <a:off x="335295" y="1820851"/>
              <a:ext cx="3010568" cy="221599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Often an epigenetic regulator: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DNMT3A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TET2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ASXL1</a:t>
              </a:r>
            </a:p>
            <a:p>
              <a:pPr algn="ctr" eaLnBrk="1" fontAlgn="auto" hangingPunct="1">
                <a:spcBef>
                  <a:spcPts val="0"/>
                </a:spcBef>
                <a:spcAft>
                  <a:spcPts val="0"/>
                </a:spcAft>
                <a:defRPr/>
              </a:pPr>
              <a:r>
                <a:rPr lang="en-US" sz="2400" dirty="0">
                  <a:solidFill>
                    <a:schemeClr val="bg1"/>
                  </a:solidFill>
                  <a:latin typeface="Calibri" panose="020F0502020204030204" pitchFamily="34" charset="0"/>
                  <a:cs typeface="Calibri" panose="020F0502020204030204" pitchFamily="34" charset="0"/>
                </a:rPr>
                <a:t>IDH1/2</a:t>
              </a:r>
            </a:p>
            <a:p>
              <a:pPr algn="ctr" eaLnBrk="1" fontAlgn="auto" hangingPunct="1">
                <a:spcBef>
                  <a:spcPts val="0"/>
                </a:spcBef>
                <a:spcAft>
                  <a:spcPts val="0"/>
                </a:spcAft>
                <a:defRPr/>
              </a:pPr>
              <a:r>
                <a:rPr lang="en-US" sz="2400" dirty="0">
                  <a:solidFill>
                    <a:schemeClr val="bg1"/>
                  </a:solidFill>
                  <a:latin typeface="Calibri" panose="020F0502020204030204" pitchFamily="34" charset="0"/>
                  <a:cs typeface="Calibri" panose="020F0502020204030204" pitchFamily="34" charset="0"/>
                </a:rPr>
                <a:t>WT1</a:t>
              </a:r>
            </a:p>
          </p:txBody>
        </p:sp>
      </p:grpSp>
      <p:grpSp>
        <p:nvGrpSpPr>
          <p:cNvPr id="6" name="Group 5">
            <a:extLst>
              <a:ext uri="{FF2B5EF4-FFF2-40B4-BE49-F238E27FC236}">
                <a16:creationId xmlns:a16="http://schemas.microsoft.com/office/drawing/2014/main" id="{99C80E6F-93E1-4EA8-AF0C-2E546810A2C5}"/>
              </a:ext>
            </a:extLst>
          </p:cNvPr>
          <p:cNvGrpSpPr/>
          <p:nvPr/>
        </p:nvGrpSpPr>
        <p:grpSpPr>
          <a:xfrm>
            <a:off x="4105907" y="2098230"/>
            <a:ext cx="3605223" cy="2891104"/>
            <a:chOff x="2504535" y="1991652"/>
            <a:chExt cx="3605223" cy="2891104"/>
          </a:xfrm>
        </p:grpSpPr>
        <p:sp>
          <p:nvSpPr>
            <p:cNvPr id="7" name="TextBox 6">
              <a:extLst>
                <a:ext uri="{FF2B5EF4-FFF2-40B4-BE49-F238E27FC236}">
                  <a16:creationId xmlns:a16="http://schemas.microsoft.com/office/drawing/2014/main" id="{AAE23222-30E6-4105-8ED1-AD4DB0963490}"/>
                </a:ext>
              </a:extLst>
            </p:cNvPr>
            <p:cNvSpPr txBox="1"/>
            <p:nvPr/>
          </p:nvSpPr>
          <p:spPr>
            <a:xfrm>
              <a:off x="2504535" y="2781423"/>
              <a:ext cx="35195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2. A cooperating mutation</a:t>
              </a:r>
            </a:p>
          </p:txBody>
        </p:sp>
        <p:sp>
          <p:nvSpPr>
            <p:cNvPr id="8" name="Bent-Up Arrow 5">
              <a:extLst>
                <a:ext uri="{FF2B5EF4-FFF2-40B4-BE49-F238E27FC236}">
                  <a16:creationId xmlns:a16="http://schemas.microsoft.com/office/drawing/2014/main" id="{71907A45-F9C2-4CF1-B4B0-FD1D9DDE8E5C}"/>
                </a:ext>
              </a:extLst>
            </p:cNvPr>
            <p:cNvSpPr/>
            <p:nvPr/>
          </p:nvSpPr>
          <p:spPr>
            <a:xfrm flipV="1">
              <a:off x="2973743" y="1991652"/>
              <a:ext cx="914400" cy="489843"/>
            </a:xfrm>
            <a:prstGeom prst="bentUp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FF46F35A-13FC-4833-B91B-869CC48433D5}"/>
                </a:ext>
              </a:extLst>
            </p:cNvPr>
            <p:cNvSpPr txBox="1"/>
            <p:nvPr/>
          </p:nvSpPr>
          <p:spPr>
            <a:xfrm>
              <a:off x="2853867" y="3128430"/>
              <a:ext cx="3255891" cy="175432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Usually another regulatory gene,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often a transcription factor: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RUNX1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CEBP</a:t>
              </a:r>
              <a:r>
                <a:rPr lang="el-GR" sz="2400" dirty="0">
                  <a:solidFill>
                    <a:schemeClr val="bg1"/>
                  </a:solidFill>
                  <a:latin typeface="Calibri" panose="020F0502020204030204" pitchFamily="34" charset="0"/>
                  <a:cs typeface="Calibri" panose="020F0502020204030204" pitchFamily="34" charset="0"/>
                </a:rPr>
                <a:t>α</a:t>
              </a:r>
              <a:endParaRPr lang="en-US" sz="2400" dirty="0">
                <a:solidFill>
                  <a:schemeClr val="bg1"/>
                </a:solidFill>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NPM1</a:t>
              </a:r>
            </a:p>
          </p:txBody>
        </p:sp>
      </p:grpSp>
      <p:grpSp>
        <p:nvGrpSpPr>
          <p:cNvPr id="10" name="Group 9">
            <a:extLst>
              <a:ext uri="{FF2B5EF4-FFF2-40B4-BE49-F238E27FC236}">
                <a16:creationId xmlns:a16="http://schemas.microsoft.com/office/drawing/2014/main" id="{71C69D30-B9BC-478A-BB6D-B645D94F5D5A}"/>
              </a:ext>
            </a:extLst>
          </p:cNvPr>
          <p:cNvGrpSpPr/>
          <p:nvPr/>
        </p:nvGrpSpPr>
        <p:grpSpPr>
          <a:xfrm>
            <a:off x="7532040" y="3351168"/>
            <a:ext cx="3120278" cy="2735040"/>
            <a:chOff x="5514018" y="3734862"/>
            <a:chExt cx="3120278" cy="2735040"/>
          </a:xfrm>
        </p:grpSpPr>
        <p:sp>
          <p:nvSpPr>
            <p:cNvPr id="11" name="TextBox 10">
              <a:extLst>
                <a:ext uri="{FF2B5EF4-FFF2-40B4-BE49-F238E27FC236}">
                  <a16:creationId xmlns:a16="http://schemas.microsoft.com/office/drawing/2014/main" id="{BCF183F7-D1AD-41F9-A718-3AEBBB32FBA1}"/>
                </a:ext>
              </a:extLst>
            </p:cNvPr>
            <p:cNvSpPr txBox="1"/>
            <p:nvPr/>
          </p:nvSpPr>
          <p:spPr>
            <a:xfrm>
              <a:off x="5514018" y="4434112"/>
              <a:ext cx="312027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3. A signaling mutation</a:t>
              </a:r>
            </a:p>
          </p:txBody>
        </p:sp>
        <p:sp>
          <p:nvSpPr>
            <p:cNvPr id="12" name="Bent-Up Arrow 6">
              <a:extLst>
                <a:ext uri="{FF2B5EF4-FFF2-40B4-BE49-F238E27FC236}">
                  <a16:creationId xmlns:a16="http://schemas.microsoft.com/office/drawing/2014/main" id="{9BF3E44F-2023-46A9-A3D7-4E2107D47B44}"/>
                </a:ext>
              </a:extLst>
            </p:cNvPr>
            <p:cNvSpPr/>
            <p:nvPr/>
          </p:nvSpPr>
          <p:spPr>
            <a:xfrm flipV="1">
              <a:off x="5792102" y="3734862"/>
              <a:ext cx="914400" cy="489843"/>
            </a:xfrm>
            <a:prstGeom prst="bentUp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ABBA8E7C-D0E6-40A9-B1C7-1DA2795AD14A}"/>
                </a:ext>
              </a:extLst>
            </p:cNvPr>
            <p:cNvSpPr txBox="1"/>
            <p:nvPr/>
          </p:nvSpPr>
          <p:spPr>
            <a:xfrm>
              <a:off x="6647580" y="4900242"/>
              <a:ext cx="1263358" cy="156966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FLT3-ITD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PTPN11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CBL</a:t>
              </a:r>
            </a:p>
          </p:txBody>
        </p:sp>
      </p:grpSp>
      <p:sp>
        <p:nvSpPr>
          <p:cNvPr id="14" name="TextBox 13">
            <a:extLst>
              <a:ext uri="{FF2B5EF4-FFF2-40B4-BE49-F238E27FC236}">
                <a16:creationId xmlns:a16="http://schemas.microsoft.com/office/drawing/2014/main" id="{BF666DF2-B2A6-439D-AF6A-904DD41755E8}"/>
              </a:ext>
            </a:extLst>
          </p:cNvPr>
          <p:cNvSpPr txBox="1"/>
          <p:nvPr/>
        </p:nvSpPr>
        <p:spPr>
          <a:xfrm>
            <a:off x="404251" y="6172200"/>
            <a:ext cx="6336030" cy="461665"/>
          </a:xfrm>
          <a:prstGeom prst="rect">
            <a:avLst/>
          </a:prstGeom>
          <a:noFill/>
        </p:spPr>
        <p:txBody>
          <a:bodyPr wrap="none" rtlCol="0">
            <a:spAutoFit/>
          </a:bodyPr>
          <a:lstStyle/>
          <a:p>
            <a:pPr eaLnBrk="1" fontAlgn="auto" hangingPunct="1">
              <a:spcBef>
                <a:spcPts val="0"/>
              </a:spcBef>
              <a:spcAft>
                <a:spcPts val="0"/>
              </a:spcAft>
              <a:defRPr/>
            </a:pPr>
            <a:r>
              <a:rPr kumimoji="0" lang="en-US" sz="1200" b="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Welch. Cell. 2012;150:264. Takahashi. J Hematol Oncol.</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2011;4:36. Metzeler. Blood. 2016;128:686.</a:t>
            </a:r>
          </a:p>
          <a:p>
            <a:pPr eaLnBrk="1" fontAlgn="auto" hangingPunct="1">
              <a:spcBef>
                <a:spcPts val="0"/>
              </a:spcBef>
              <a:spcAft>
                <a:spcPts val="0"/>
              </a:spcAf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Lagunas-Rangel. Int J Hematol Oncol Stem Cell Res. 2017;11:328.</a:t>
            </a:r>
          </a:p>
        </p:txBody>
      </p:sp>
      <p:sp>
        <p:nvSpPr>
          <p:cNvPr id="2" name="Rectangle: Rounded Corners 1">
            <a:extLst>
              <a:ext uri="{FF2B5EF4-FFF2-40B4-BE49-F238E27FC236}">
                <a16:creationId xmlns:a16="http://schemas.microsoft.com/office/drawing/2014/main" id="{93F20EFD-3C07-4375-B998-8F6C78B01191}"/>
              </a:ext>
            </a:extLst>
          </p:cNvPr>
          <p:cNvSpPr/>
          <p:nvPr/>
        </p:nvSpPr>
        <p:spPr>
          <a:xfrm>
            <a:off x="8571222" y="4525434"/>
            <a:ext cx="1422879" cy="432318"/>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cs typeface="Calibri" panose="020F0502020204030204" pitchFamily="34" charset="0"/>
            </a:endParaRPr>
          </a:p>
        </p:txBody>
      </p:sp>
      <p:sp>
        <p:nvSpPr>
          <p:cNvPr id="16" name="Title 15">
            <a:extLst>
              <a:ext uri="{FF2B5EF4-FFF2-40B4-BE49-F238E27FC236}">
                <a16:creationId xmlns:a16="http://schemas.microsoft.com/office/drawing/2014/main" id="{584FFDEB-E5B0-3A6A-E918-818486EA89D1}"/>
              </a:ext>
            </a:extLst>
          </p:cNvPr>
          <p:cNvSpPr>
            <a:spLocks noGrp="1"/>
          </p:cNvSpPr>
          <p:nvPr>
            <p:ph type="title"/>
          </p:nvPr>
        </p:nvSpPr>
        <p:spPr/>
        <p:txBody>
          <a:bodyPr/>
          <a:lstStyle/>
          <a:p>
            <a:r>
              <a:rPr lang="en-US" dirty="0">
                <a:cs typeface="Calibri" panose="020F0502020204030204" pitchFamily="34" charset="0"/>
              </a:rPr>
              <a:t>The General Pattern of AML Pathogenesis</a:t>
            </a:r>
          </a:p>
        </p:txBody>
      </p:sp>
    </p:spTree>
    <p:extLst>
      <p:ext uri="{BB962C8B-B14F-4D97-AF65-F5344CB8AC3E}">
        <p14:creationId xmlns:p14="http://schemas.microsoft.com/office/powerpoint/2010/main" val="2743940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589B1C6-5996-5246-984F-DA5896D42D17}"/>
              </a:ext>
            </a:extLst>
          </p:cNvPr>
          <p:cNvSpPr>
            <a:spLocks noGrp="1"/>
          </p:cNvSpPr>
          <p:nvPr>
            <p:ph type="title"/>
          </p:nvPr>
        </p:nvSpPr>
        <p:spPr/>
        <p:txBody>
          <a:bodyPr/>
          <a:lstStyle/>
          <a:p>
            <a:r>
              <a:rPr lang="en-US" dirty="0"/>
              <a:t>Activating </a:t>
            </a:r>
            <a:r>
              <a:rPr lang="en-US" i="1" dirty="0"/>
              <a:t>FLT3</a:t>
            </a:r>
            <a:r>
              <a:rPr lang="en-US" dirty="0"/>
              <a:t> Mutations</a:t>
            </a:r>
          </a:p>
        </p:txBody>
      </p:sp>
      <p:sp>
        <p:nvSpPr>
          <p:cNvPr id="13" name="Text Box 11">
            <a:extLst>
              <a:ext uri="{FF2B5EF4-FFF2-40B4-BE49-F238E27FC236}">
                <a16:creationId xmlns:a16="http://schemas.microsoft.com/office/drawing/2014/main" id="{240529AA-B680-4762-BEF5-FF38BFA9535C}"/>
              </a:ext>
            </a:extLst>
          </p:cNvPr>
          <p:cNvSpPr txBox="1">
            <a:spLocks noChangeArrowheads="1"/>
          </p:cNvSpPr>
          <p:nvPr/>
        </p:nvSpPr>
        <p:spPr bwMode="auto">
          <a:xfrm>
            <a:off x="403670" y="635551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Litzow. Blood. 2005;106:3331. Almatani. Pharmacol Ther. 2021;225:107844.</a:t>
            </a:r>
          </a:p>
        </p:txBody>
      </p:sp>
      <p:grpSp>
        <p:nvGrpSpPr>
          <p:cNvPr id="46" name="Group 45">
            <a:extLst>
              <a:ext uri="{FF2B5EF4-FFF2-40B4-BE49-F238E27FC236}">
                <a16:creationId xmlns:a16="http://schemas.microsoft.com/office/drawing/2014/main" id="{3744D85B-5C69-36E2-A03D-53A213345A7A}"/>
              </a:ext>
            </a:extLst>
          </p:cNvPr>
          <p:cNvGrpSpPr/>
          <p:nvPr/>
        </p:nvGrpSpPr>
        <p:grpSpPr>
          <a:xfrm>
            <a:off x="2147918" y="1600200"/>
            <a:ext cx="7896164" cy="4540286"/>
            <a:chOff x="1254998" y="1187417"/>
            <a:chExt cx="7896164" cy="4540286"/>
          </a:xfrm>
        </p:grpSpPr>
        <p:sp>
          <p:nvSpPr>
            <p:cNvPr id="8" name="Rectangle 7">
              <a:extLst>
                <a:ext uri="{FF2B5EF4-FFF2-40B4-BE49-F238E27FC236}">
                  <a16:creationId xmlns:a16="http://schemas.microsoft.com/office/drawing/2014/main" id="{9A4455BC-2E83-EE41-82C5-9FBF070C525F}"/>
                </a:ext>
              </a:extLst>
            </p:cNvPr>
            <p:cNvSpPr>
              <a:spLocks noChangeArrowheads="1"/>
            </p:cNvSpPr>
            <p:nvPr/>
          </p:nvSpPr>
          <p:spPr bwMode="auto">
            <a:xfrm>
              <a:off x="1254998" y="3654399"/>
              <a:ext cx="12397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Calibri" panose="020F0502020204030204" pitchFamily="34" charset="0"/>
                </a:rPr>
                <a:t>~25% of cases</a:t>
              </a:r>
            </a:p>
          </p:txBody>
        </p:sp>
        <p:sp>
          <p:nvSpPr>
            <p:cNvPr id="9" name="Rectangle 8">
              <a:extLst>
                <a:ext uri="{FF2B5EF4-FFF2-40B4-BE49-F238E27FC236}">
                  <a16:creationId xmlns:a16="http://schemas.microsoft.com/office/drawing/2014/main" id="{7D0C098A-632A-4243-9593-1D2A64DF4801}"/>
                </a:ext>
              </a:extLst>
            </p:cNvPr>
            <p:cNvSpPr>
              <a:spLocks noChangeArrowheads="1"/>
            </p:cNvSpPr>
            <p:nvPr/>
          </p:nvSpPr>
          <p:spPr bwMode="auto">
            <a:xfrm>
              <a:off x="1254998" y="4910307"/>
              <a:ext cx="12397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Calibri" panose="020F0502020204030204" pitchFamily="34" charset="0"/>
                </a:rPr>
                <a:t>5% to 10% of cases</a:t>
              </a:r>
            </a:p>
          </p:txBody>
        </p:sp>
        <p:sp>
          <p:nvSpPr>
            <p:cNvPr id="2" name="TextBox 1">
              <a:extLst>
                <a:ext uri="{FF2B5EF4-FFF2-40B4-BE49-F238E27FC236}">
                  <a16:creationId xmlns:a16="http://schemas.microsoft.com/office/drawing/2014/main" id="{7BB91EC5-33DD-A43B-EE5C-899B341513E9}"/>
                </a:ext>
              </a:extLst>
            </p:cNvPr>
            <p:cNvSpPr txBox="1"/>
            <p:nvPr/>
          </p:nvSpPr>
          <p:spPr bwMode="auto">
            <a:xfrm>
              <a:off x="2011680" y="1588755"/>
              <a:ext cx="2734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Immunoglobulin-like loops</a:t>
              </a:r>
            </a:p>
          </p:txBody>
        </p:sp>
        <p:sp>
          <p:nvSpPr>
            <p:cNvPr id="10" name="TextBox 9">
              <a:extLst>
                <a:ext uri="{FF2B5EF4-FFF2-40B4-BE49-F238E27FC236}">
                  <a16:creationId xmlns:a16="http://schemas.microsoft.com/office/drawing/2014/main" id="{854DCCF4-4613-D511-743E-9907B2FF9248}"/>
                </a:ext>
              </a:extLst>
            </p:cNvPr>
            <p:cNvSpPr txBox="1"/>
            <p:nvPr/>
          </p:nvSpPr>
          <p:spPr bwMode="auto">
            <a:xfrm>
              <a:off x="6629136" y="2454785"/>
              <a:ext cx="25158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Transmembrane domain</a:t>
              </a:r>
            </a:p>
          </p:txBody>
        </p:sp>
        <p:sp>
          <p:nvSpPr>
            <p:cNvPr id="20" name="TextBox 19">
              <a:extLst>
                <a:ext uri="{FF2B5EF4-FFF2-40B4-BE49-F238E27FC236}">
                  <a16:creationId xmlns:a16="http://schemas.microsoft.com/office/drawing/2014/main" id="{23269CE9-46A4-3B7A-0C17-FDD1884BBD23}"/>
                </a:ext>
              </a:extLst>
            </p:cNvPr>
            <p:cNvSpPr txBox="1"/>
            <p:nvPr/>
          </p:nvSpPr>
          <p:spPr bwMode="auto">
            <a:xfrm>
              <a:off x="6644642" y="3528636"/>
              <a:ext cx="25065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Juxtamembrane domain</a:t>
              </a:r>
            </a:p>
          </p:txBody>
        </p:sp>
        <p:sp>
          <p:nvSpPr>
            <p:cNvPr id="21" name="TextBox 20">
              <a:extLst>
                <a:ext uri="{FF2B5EF4-FFF2-40B4-BE49-F238E27FC236}">
                  <a16:creationId xmlns:a16="http://schemas.microsoft.com/office/drawing/2014/main" id="{6A4C5CF8-B0CA-5B74-15BC-E803B118B842}"/>
                </a:ext>
              </a:extLst>
            </p:cNvPr>
            <p:cNvSpPr txBox="1"/>
            <p:nvPr/>
          </p:nvSpPr>
          <p:spPr bwMode="auto">
            <a:xfrm>
              <a:off x="6632017" y="4142413"/>
              <a:ext cx="981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Kinase 1</a:t>
              </a:r>
            </a:p>
          </p:txBody>
        </p:sp>
        <p:sp>
          <p:nvSpPr>
            <p:cNvPr id="22" name="TextBox 21">
              <a:extLst>
                <a:ext uri="{FF2B5EF4-FFF2-40B4-BE49-F238E27FC236}">
                  <a16:creationId xmlns:a16="http://schemas.microsoft.com/office/drawing/2014/main" id="{73A94BDA-A917-71FD-624B-B9DC4522E903}"/>
                </a:ext>
              </a:extLst>
            </p:cNvPr>
            <p:cNvSpPr txBox="1"/>
            <p:nvPr/>
          </p:nvSpPr>
          <p:spPr bwMode="auto">
            <a:xfrm>
              <a:off x="6642380" y="4960087"/>
              <a:ext cx="981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Kinase 2</a:t>
              </a:r>
            </a:p>
          </p:txBody>
        </p:sp>
        <p:sp>
          <p:nvSpPr>
            <p:cNvPr id="23" name="TextBox 22">
              <a:extLst>
                <a:ext uri="{FF2B5EF4-FFF2-40B4-BE49-F238E27FC236}">
                  <a16:creationId xmlns:a16="http://schemas.microsoft.com/office/drawing/2014/main" id="{706679D9-B4AE-473C-F888-3DAD30880FF7}"/>
                </a:ext>
              </a:extLst>
            </p:cNvPr>
            <p:cNvSpPr txBox="1"/>
            <p:nvPr/>
          </p:nvSpPr>
          <p:spPr bwMode="auto">
            <a:xfrm>
              <a:off x="6640581" y="5358371"/>
              <a:ext cx="1233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C-terminus</a:t>
              </a:r>
            </a:p>
          </p:txBody>
        </p:sp>
        <p:sp>
          <p:nvSpPr>
            <p:cNvPr id="15" name="TextBox 14">
              <a:extLst>
                <a:ext uri="{FF2B5EF4-FFF2-40B4-BE49-F238E27FC236}">
                  <a16:creationId xmlns:a16="http://schemas.microsoft.com/office/drawing/2014/main" id="{F1444FD2-FA85-DF36-A70C-B74B858014BC}"/>
                </a:ext>
              </a:extLst>
            </p:cNvPr>
            <p:cNvSpPr txBox="1"/>
            <p:nvPr/>
          </p:nvSpPr>
          <p:spPr bwMode="auto">
            <a:xfrm>
              <a:off x="2662913" y="3623621"/>
              <a:ext cx="2295737" cy="646331"/>
            </a:xfrm>
            <a:prstGeom prst="rect">
              <a:avLst/>
            </a:prstGeom>
            <a:solidFill>
              <a:schemeClr val="tx1"/>
            </a:solidFill>
            <a:ln w="28575" algn="ctr">
              <a:solidFill>
                <a:schemeClr val="accent3"/>
              </a:solidFill>
              <a:miter lim="800000"/>
              <a:headEnd/>
              <a:tailEnd/>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Tandem duplication (insertion of 3-400 bp)</a:t>
              </a:r>
            </a:p>
          </p:txBody>
        </p:sp>
        <p:sp>
          <p:nvSpPr>
            <p:cNvPr id="30" name="TextBox 29">
              <a:extLst>
                <a:ext uri="{FF2B5EF4-FFF2-40B4-BE49-F238E27FC236}">
                  <a16:creationId xmlns:a16="http://schemas.microsoft.com/office/drawing/2014/main" id="{17227C70-BCE9-64ED-303D-4F59F8C338DF}"/>
                </a:ext>
              </a:extLst>
            </p:cNvPr>
            <p:cNvSpPr txBox="1"/>
            <p:nvPr/>
          </p:nvSpPr>
          <p:spPr bwMode="auto">
            <a:xfrm>
              <a:off x="2662913" y="4741029"/>
              <a:ext cx="2448137" cy="923330"/>
            </a:xfrm>
            <a:prstGeom prst="rect">
              <a:avLst/>
            </a:prstGeom>
            <a:solidFill>
              <a:schemeClr val="tx1"/>
            </a:solidFill>
            <a:ln w="28575" algn="ctr">
              <a:solidFill>
                <a:schemeClr val="accent3"/>
              </a:solidFill>
              <a:miter lim="800000"/>
              <a:headEnd/>
              <a:tailEnd/>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Point mutations at D836 I836 insertions between S840 and N841</a:t>
              </a:r>
            </a:p>
          </p:txBody>
        </p:sp>
        <p:grpSp>
          <p:nvGrpSpPr>
            <p:cNvPr id="978" name="Group 977">
              <a:extLst>
                <a:ext uri="{FF2B5EF4-FFF2-40B4-BE49-F238E27FC236}">
                  <a16:creationId xmlns:a16="http://schemas.microsoft.com/office/drawing/2014/main" id="{0474FF9D-687B-CB5A-F089-C8893B49D8AA}"/>
                </a:ext>
              </a:extLst>
            </p:cNvPr>
            <p:cNvGrpSpPr/>
            <p:nvPr/>
          </p:nvGrpSpPr>
          <p:grpSpPr>
            <a:xfrm rot="21341920">
              <a:off x="3844295" y="2994116"/>
              <a:ext cx="1403745" cy="512346"/>
              <a:chOff x="1205736" y="3863613"/>
              <a:chExt cx="1403745" cy="389557"/>
            </a:xfrm>
          </p:grpSpPr>
          <p:grpSp>
            <p:nvGrpSpPr>
              <p:cNvPr id="979" name="Group 142">
                <a:extLst>
                  <a:ext uri="{FF2B5EF4-FFF2-40B4-BE49-F238E27FC236}">
                    <a16:creationId xmlns:a16="http://schemas.microsoft.com/office/drawing/2014/main" id="{76283671-F9A8-01DA-7C4E-36404891FB8E}"/>
                  </a:ext>
                </a:extLst>
              </p:cNvPr>
              <p:cNvGrpSpPr>
                <a:grpSpLocks/>
              </p:cNvGrpSpPr>
              <p:nvPr/>
            </p:nvGrpSpPr>
            <p:grpSpPr bwMode="auto">
              <a:xfrm rot="21540000">
                <a:off x="1205736" y="3874267"/>
                <a:ext cx="85407" cy="179495"/>
                <a:chOff x="5021753" y="2927868"/>
                <a:chExt cx="83398" cy="175731"/>
              </a:xfrm>
            </p:grpSpPr>
            <p:sp>
              <p:nvSpPr>
                <p:cNvPr id="1096" name="Oval 143">
                  <a:extLst>
                    <a:ext uri="{FF2B5EF4-FFF2-40B4-BE49-F238E27FC236}">
                      <a16:creationId xmlns:a16="http://schemas.microsoft.com/office/drawing/2014/main" id="{6765E37E-2F3D-1DBB-1432-983096E089DE}"/>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7" name="Freeform 144">
                  <a:extLst>
                    <a:ext uri="{FF2B5EF4-FFF2-40B4-BE49-F238E27FC236}">
                      <a16:creationId xmlns:a16="http://schemas.microsoft.com/office/drawing/2014/main" id="{8614DDCD-254F-6F4F-BF8F-A71FDE9DAF2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8" name="Freeform 145">
                  <a:extLst>
                    <a:ext uri="{FF2B5EF4-FFF2-40B4-BE49-F238E27FC236}">
                      <a16:creationId xmlns:a16="http://schemas.microsoft.com/office/drawing/2014/main" id="{81FC2484-88C2-1743-3B91-552927D9270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0" name="Group 146">
                <a:extLst>
                  <a:ext uri="{FF2B5EF4-FFF2-40B4-BE49-F238E27FC236}">
                    <a16:creationId xmlns:a16="http://schemas.microsoft.com/office/drawing/2014/main" id="{07DD3DBE-B821-17AF-40BB-DA2C441407FF}"/>
                  </a:ext>
                </a:extLst>
              </p:cNvPr>
              <p:cNvGrpSpPr>
                <a:grpSpLocks/>
              </p:cNvGrpSpPr>
              <p:nvPr/>
            </p:nvGrpSpPr>
            <p:grpSpPr bwMode="auto">
              <a:xfrm rot="21540000">
                <a:off x="1303223" y="3866482"/>
                <a:ext cx="85407" cy="179495"/>
                <a:chOff x="5021753" y="2927868"/>
                <a:chExt cx="83398" cy="175731"/>
              </a:xfrm>
            </p:grpSpPr>
            <p:sp>
              <p:nvSpPr>
                <p:cNvPr id="1093" name="Oval 147">
                  <a:extLst>
                    <a:ext uri="{FF2B5EF4-FFF2-40B4-BE49-F238E27FC236}">
                      <a16:creationId xmlns:a16="http://schemas.microsoft.com/office/drawing/2014/main" id="{81FA3911-F33A-5748-DCB7-A7EC21932D07}"/>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4" name="Freeform 148">
                  <a:extLst>
                    <a:ext uri="{FF2B5EF4-FFF2-40B4-BE49-F238E27FC236}">
                      <a16:creationId xmlns:a16="http://schemas.microsoft.com/office/drawing/2014/main" id="{45CFF91B-95B3-8475-A5FE-38241E0EF76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5" name="Freeform 149">
                  <a:extLst>
                    <a:ext uri="{FF2B5EF4-FFF2-40B4-BE49-F238E27FC236}">
                      <a16:creationId xmlns:a16="http://schemas.microsoft.com/office/drawing/2014/main" id="{3033E54F-8860-53F1-0F3D-9340797A31D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1" name="Group 150">
                <a:extLst>
                  <a:ext uri="{FF2B5EF4-FFF2-40B4-BE49-F238E27FC236}">
                    <a16:creationId xmlns:a16="http://schemas.microsoft.com/office/drawing/2014/main" id="{175937E0-5972-3305-B2F4-AB43E29E0CF7}"/>
                  </a:ext>
                </a:extLst>
              </p:cNvPr>
              <p:cNvGrpSpPr>
                <a:grpSpLocks/>
              </p:cNvGrpSpPr>
              <p:nvPr/>
            </p:nvGrpSpPr>
            <p:grpSpPr bwMode="auto">
              <a:xfrm rot="21540000">
                <a:off x="1397873" y="3870914"/>
                <a:ext cx="85407" cy="179495"/>
                <a:chOff x="5021753" y="2927868"/>
                <a:chExt cx="83398" cy="175731"/>
              </a:xfrm>
            </p:grpSpPr>
            <p:sp>
              <p:nvSpPr>
                <p:cNvPr id="1090" name="Oval 151">
                  <a:extLst>
                    <a:ext uri="{FF2B5EF4-FFF2-40B4-BE49-F238E27FC236}">
                      <a16:creationId xmlns:a16="http://schemas.microsoft.com/office/drawing/2014/main" id="{486D3CD5-65FB-2B84-D9AC-8D41410E5B04}"/>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1" name="Freeform 152">
                  <a:extLst>
                    <a:ext uri="{FF2B5EF4-FFF2-40B4-BE49-F238E27FC236}">
                      <a16:creationId xmlns:a16="http://schemas.microsoft.com/office/drawing/2014/main" id="{B2C9815F-54D3-9038-5B2A-EC423EE725B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2" name="Freeform 153">
                  <a:extLst>
                    <a:ext uri="{FF2B5EF4-FFF2-40B4-BE49-F238E27FC236}">
                      <a16:creationId xmlns:a16="http://schemas.microsoft.com/office/drawing/2014/main" id="{C9774897-A60A-022C-EA20-20259C11D14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2" name="Group 154">
                <a:extLst>
                  <a:ext uri="{FF2B5EF4-FFF2-40B4-BE49-F238E27FC236}">
                    <a16:creationId xmlns:a16="http://schemas.microsoft.com/office/drawing/2014/main" id="{AB01553C-35D7-4D27-85E0-DB8FFBB87A52}"/>
                  </a:ext>
                </a:extLst>
              </p:cNvPr>
              <p:cNvGrpSpPr>
                <a:grpSpLocks/>
              </p:cNvGrpSpPr>
              <p:nvPr/>
            </p:nvGrpSpPr>
            <p:grpSpPr bwMode="auto">
              <a:xfrm rot="21540000">
                <a:off x="1489314" y="3866276"/>
                <a:ext cx="85407" cy="179495"/>
                <a:chOff x="5021753" y="2927868"/>
                <a:chExt cx="83398" cy="175731"/>
              </a:xfrm>
            </p:grpSpPr>
            <p:sp>
              <p:nvSpPr>
                <p:cNvPr id="1087" name="Oval 155">
                  <a:extLst>
                    <a:ext uri="{FF2B5EF4-FFF2-40B4-BE49-F238E27FC236}">
                      <a16:creationId xmlns:a16="http://schemas.microsoft.com/office/drawing/2014/main" id="{0847ACA8-33C2-2916-0BA9-45E2D89A7B63}"/>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8" name="Freeform 156">
                  <a:extLst>
                    <a:ext uri="{FF2B5EF4-FFF2-40B4-BE49-F238E27FC236}">
                      <a16:creationId xmlns:a16="http://schemas.microsoft.com/office/drawing/2014/main" id="{38A5077F-2A51-5349-36DB-3ACC92E5754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9" name="Freeform 157">
                  <a:extLst>
                    <a:ext uri="{FF2B5EF4-FFF2-40B4-BE49-F238E27FC236}">
                      <a16:creationId xmlns:a16="http://schemas.microsoft.com/office/drawing/2014/main" id="{905405AE-0150-3107-58FD-24385065F6E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3" name="Group 158">
                <a:extLst>
                  <a:ext uri="{FF2B5EF4-FFF2-40B4-BE49-F238E27FC236}">
                    <a16:creationId xmlns:a16="http://schemas.microsoft.com/office/drawing/2014/main" id="{FEF9B66A-31EF-03EB-20DE-134269E3BF22}"/>
                  </a:ext>
                </a:extLst>
              </p:cNvPr>
              <p:cNvGrpSpPr>
                <a:grpSpLocks/>
              </p:cNvGrpSpPr>
              <p:nvPr/>
            </p:nvGrpSpPr>
            <p:grpSpPr bwMode="auto">
              <a:xfrm rot="21540000">
                <a:off x="1583910" y="3867667"/>
                <a:ext cx="85407" cy="179495"/>
                <a:chOff x="5021753" y="2927868"/>
                <a:chExt cx="83398" cy="175731"/>
              </a:xfrm>
            </p:grpSpPr>
            <p:sp>
              <p:nvSpPr>
                <p:cNvPr id="1084" name="Oval 159">
                  <a:extLst>
                    <a:ext uri="{FF2B5EF4-FFF2-40B4-BE49-F238E27FC236}">
                      <a16:creationId xmlns:a16="http://schemas.microsoft.com/office/drawing/2014/main" id="{C354D577-3EE4-91DF-7673-A08BA6DD5E2E}"/>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5" name="Freeform 160">
                  <a:extLst>
                    <a:ext uri="{FF2B5EF4-FFF2-40B4-BE49-F238E27FC236}">
                      <a16:creationId xmlns:a16="http://schemas.microsoft.com/office/drawing/2014/main" id="{6DC44B99-8092-91AB-718E-3A9A817603D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6" name="Freeform 161">
                  <a:extLst>
                    <a:ext uri="{FF2B5EF4-FFF2-40B4-BE49-F238E27FC236}">
                      <a16:creationId xmlns:a16="http://schemas.microsoft.com/office/drawing/2014/main" id="{27C1536D-CBD4-DC01-E0F5-D17392ADF07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4" name="Group 215">
                <a:extLst>
                  <a:ext uri="{FF2B5EF4-FFF2-40B4-BE49-F238E27FC236}">
                    <a16:creationId xmlns:a16="http://schemas.microsoft.com/office/drawing/2014/main" id="{C0872F02-B8BC-D59E-2583-B74137F70ED5}"/>
                  </a:ext>
                </a:extLst>
              </p:cNvPr>
              <p:cNvGrpSpPr>
                <a:grpSpLocks/>
              </p:cNvGrpSpPr>
              <p:nvPr/>
            </p:nvGrpSpPr>
            <p:grpSpPr bwMode="auto">
              <a:xfrm rot="21540000">
                <a:off x="1962673" y="3867650"/>
                <a:ext cx="85407" cy="179495"/>
                <a:chOff x="5021753" y="2927868"/>
                <a:chExt cx="83398" cy="175731"/>
              </a:xfrm>
            </p:grpSpPr>
            <p:sp>
              <p:nvSpPr>
                <p:cNvPr id="1081" name="Oval 216">
                  <a:extLst>
                    <a:ext uri="{FF2B5EF4-FFF2-40B4-BE49-F238E27FC236}">
                      <a16:creationId xmlns:a16="http://schemas.microsoft.com/office/drawing/2014/main" id="{E891B08F-BBAA-72CB-7A33-A8399C9423B8}"/>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2" name="Freeform 217">
                  <a:extLst>
                    <a:ext uri="{FF2B5EF4-FFF2-40B4-BE49-F238E27FC236}">
                      <a16:creationId xmlns:a16="http://schemas.microsoft.com/office/drawing/2014/main" id="{13BFB07B-0910-AC6E-BA9C-D91C174CA3B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3" name="Freeform 218">
                  <a:extLst>
                    <a:ext uri="{FF2B5EF4-FFF2-40B4-BE49-F238E27FC236}">
                      <a16:creationId xmlns:a16="http://schemas.microsoft.com/office/drawing/2014/main" id="{016E7EFF-14CF-A9A7-6995-E514897ED96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5" name="Group 219">
                <a:extLst>
                  <a:ext uri="{FF2B5EF4-FFF2-40B4-BE49-F238E27FC236}">
                    <a16:creationId xmlns:a16="http://schemas.microsoft.com/office/drawing/2014/main" id="{2DD9CEE8-BAA3-17C0-6B34-4C6FDB518184}"/>
                  </a:ext>
                </a:extLst>
              </p:cNvPr>
              <p:cNvGrpSpPr>
                <a:grpSpLocks/>
              </p:cNvGrpSpPr>
              <p:nvPr/>
            </p:nvGrpSpPr>
            <p:grpSpPr bwMode="auto">
              <a:xfrm rot="21540000">
                <a:off x="1868130" y="3869301"/>
                <a:ext cx="85407" cy="179495"/>
                <a:chOff x="5021753" y="2927868"/>
                <a:chExt cx="83398" cy="175731"/>
              </a:xfrm>
            </p:grpSpPr>
            <p:sp>
              <p:nvSpPr>
                <p:cNvPr id="1078" name="Oval 220">
                  <a:extLst>
                    <a:ext uri="{FF2B5EF4-FFF2-40B4-BE49-F238E27FC236}">
                      <a16:creationId xmlns:a16="http://schemas.microsoft.com/office/drawing/2014/main" id="{4B9CA8AE-91AE-7581-E6BC-C877EF84AAEA}"/>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9" name="Freeform 221">
                  <a:extLst>
                    <a:ext uri="{FF2B5EF4-FFF2-40B4-BE49-F238E27FC236}">
                      <a16:creationId xmlns:a16="http://schemas.microsoft.com/office/drawing/2014/main" id="{6567DDD3-C2A3-7785-77D7-8ED5FB68F38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0" name="Freeform 222">
                  <a:extLst>
                    <a:ext uri="{FF2B5EF4-FFF2-40B4-BE49-F238E27FC236}">
                      <a16:creationId xmlns:a16="http://schemas.microsoft.com/office/drawing/2014/main" id="{2E9C5A99-1291-4DD5-9711-280880861D1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6" name="Group 223">
                <a:extLst>
                  <a:ext uri="{FF2B5EF4-FFF2-40B4-BE49-F238E27FC236}">
                    <a16:creationId xmlns:a16="http://schemas.microsoft.com/office/drawing/2014/main" id="{447FA3A6-248C-5DAF-736E-D290EF778B81}"/>
                  </a:ext>
                </a:extLst>
              </p:cNvPr>
              <p:cNvGrpSpPr>
                <a:grpSpLocks/>
              </p:cNvGrpSpPr>
              <p:nvPr/>
            </p:nvGrpSpPr>
            <p:grpSpPr bwMode="auto">
              <a:xfrm rot="21540000">
                <a:off x="1776637" y="3870898"/>
                <a:ext cx="85407" cy="179495"/>
                <a:chOff x="5021753" y="2927868"/>
                <a:chExt cx="83398" cy="175731"/>
              </a:xfrm>
            </p:grpSpPr>
            <p:sp>
              <p:nvSpPr>
                <p:cNvPr id="1075" name="Oval 224">
                  <a:extLst>
                    <a:ext uri="{FF2B5EF4-FFF2-40B4-BE49-F238E27FC236}">
                      <a16:creationId xmlns:a16="http://schemas.microsoft.com/office/drawing/2014/main" id="{A73800A5-718E-15A3-3F5A-40D798F10885}"/>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6" name="Freeform 225">
                  <a:extLst>
                    <a:ext uri="{FF2B5EF4-FFF2-40B4-BE49-F238E27FC236}">
                      <a16:creationId xmlns:a16="http://schemas.microsoft.com/office/drawing/2014/main" id="{5BDBB8E1-7DAB-2072-5FB5-DCBE2A44C14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7" name="Freeform 226">
                  <a:extLst>
                    <a:ext uri="{FF2B5EF4-FFF2-40B4-BE49-F238E27FC236}">
                      <a16:creationId xmlns:a16="http://schemas.microsoft.com/office/drawing/2014/main" id="{AB7C987C-34B5-EADC-91C4-6CAF94B3F42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7" name="Group 227">
                <a:extLst>
                  <a:ext uri="{FF2B5EF4-FFF2-40B4-BE49-F238E27FC236}">
                    <a16:creationId xmlns:a16="http://schemas.microsoft.com/office/drawing/2014/main" id="{2BEEB4F8-B9A6-DFF0-8FC9-044BE86CA992}"/>
                  </a:ext>
                </a:extLst>
              </p:cNvPr>
              <p:cNvGrpSpPr>
                <a:grpSpLocks/>
              </p:cNvGrpSpPr>
              <p:nvPr/>
            </p:nvGrpSpPr>
            <p:grpSpPr bwMode="auto">
              <a:xfrm rot="21540000">
                <a:off x="1679043" y="3872601"/>
                <a:ext cx="85407" cy="179495"/>
                <a:chOff x="5021753" y="2927868"/>
                <a:chExt cx="83398" cy="175731"/>
              </a:xfrm>
            </p:grpSpPr>
            <p:sp>
              <p:nvSpPr>
                <p:cNvPr id="1072" name="Oval 228">
                  <a:extLst>
                    <a:ext uri="{FF2B5EF4-FFF2-40B4-BE49-F238E27FC236}">
                      <a16:creationId xmlns:a16="http://schemas.microsoft.com/office/drawing/2014/main" id="{C7178555-BE62-3163-9EE0-FA56192CAE40}"/>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3" name="Freeform 229">
                  <a:extLst>
                    <a:ext uri="{FF2B5EF4-FFF2-40B4-BE49-F238E27FC236}">
                      <a16:creationId xmlns:a16="http://schemas.microsoft.com/office/drawing/2014/main" id="{499121AB-1CB8-AB1C-BB67-27D580270D9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4" name="Freeform 230">
                  <a:extLst>
                    <a:ext uri="{FF2B5EF4-FFF2-40B4-BE49-F238E27FC236}">
                      <a16:creationId xmlns:a16="http://schemas.microsoft.com/office/drawing/2014/main" id="{D73BC92E-E654-B95F-7F16-9DFF5530D88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8" name="Group 303">
                <a:extLst>
                  <a:ext uri="{FF2B5EF4-FFF2-40B4-BE49-F238E27FC236}">
                    <a16:creationId xmlns:a16="http://schemas.microsoft.com/office/drawing/2014/main" id="{1380E7A5-3EF1-E5D8-CF30-ECD090E2243E}"/>
                  </a:ext>
                </a:extLst>
              </p:cNvPr>
              <p:cNvGrpSpPr>
                <a:grpSpLocks/>
              </p:cNvGrpSpPr>
              <p:nvPr/>
            </p:nvGrpSpPr>
            <p:grpSpPr bwMode="auto">
              <a:xfrm rot="10740000" flipH="1">
                <a:off x="1210140" y="4070412"/>
                <a:ext cx="85407" cy="179495"/>
                <a:chOff x="5021753" y="2927868"/>
                <a:chExt cx="83398" cy="175731"/>
              </a:xfrm>
            </p:grpSpPr>
            <p:sp>
              <p:nvSpPr>
                <p:cNvPr id="1069" name="Oval 304">
                  <a:extLst>
                    <a:ext uri="{FF2B5EF4-FFF2-40B4-BE49-F238E27FC236}">
                      <a16:creationId xmlns:a16="http://schemas.microsoft.com/office/drawing/2014/main" id="{43D60BF5-1F52-348B-8A63-C135578C47A2}"/>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0" name="Freeform 305">
                  <a:extLst>
                    <a:ext uri="{FF2B5EF4-FFF2-40B4-BE49-F238E27FC236}">
                      <a16:creationId xmlns:a16="http://schemas.microsoft.com/office/drawing/2014/main" id="{2BF009DE-CCD4-15AF-AB62-377F6C5FB7B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1" name="Freeform 306">
                  <a:extLst>
                    <a:ext uri="{FF2B5EF4-FFF2-40B4-BE49-F238E27FC236}">
                      <a16:creationId xmlns:a16="http://schemas.microsoft.com/office/drawing/2014/main" id="{8E18B6AB-A76D-B4CD-8321-BB6C54E2584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89" name="Group 307">
                <a:extLst>
                  <a:ext uri="{FF2B5EF4-FFF2-40B4-BE49-F238E27FC236}">
                    <a16:creationId xmlns:a16="http://schemas.microsoft.com/office/drawing/2014/main" id="{47E31100-C4F8-22C4-5A66-AD33B549749D}"/>
                  </a:ext>
                </a:extLst>
              </p:cNvPr>
              <p:cNvGrpSpPr>
                <a:grpSpLocks/>
              </p:cNvGrpSpPr>
              <p:nvPr/>
            </p:nvGrpSpPr>
            <p:grpSpPr bwMode="auto">
              <a:xfrm rot="10740000" flipH="1">
                <a:off x="1304629" y="4065722"/>
                <a:ext cx="85407" cy="179495"/>
                <a:chOff x="5021753" y="2927868"/>
                <a:chExt cx="83398" cy="175731"/>
              </a:xfrm>
            </p:grpSpPr>
            <p:sp>
              <p:nvSpPr>
                <p:cNvPr id="1066" name="Oval 308">
                  <a:extLst>
                    <a:ext uri="{FF2B5EF4-FFF2-40B4-BE49-F238E27FC236}">
                      <a16:creationId xmlns:a16="http://schemas.microsoft.com/office/drawing/2014/main" id="{EBC583E1-B366-08DE-BC45-66C28A15B684}"/>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7" name="Freeform 309">
                  <a:extLst>
                    <a:ext uri="{FF2B5EF4-FFF2-40B4-BE49-F238E27FC236}">
                      <a16:creationId xmlns:a16="http://schemas.microsoft.com/office/drawing/2014/main" id="{300450A6-C7B2-A029-9653-E3231B178DE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8" name="Freeform 310">
                  <a:extLst>
                    <a:ext uri="{FF2B5EF4-FFF2-40B4-BE49-F238E27FC236}">
                      <a16:creationId xmlns:a16="http://schemas.microsoft.com/office/drawing/2014/main" id="{B49FBEAE-AAEF-6BEF-9E8B-327D4DF11A9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0" name="Group 311">
                <a:extLst>
                  <a:ext uri="{FF2B5EF4-FFF2-40B4-BE49-F238E27FC236}">
                    <a16:creationId xmlns:a16="http://schemas.microsoft.com/office/drawing/2014/main" id="{94CA2658-50C0-BE43-27D6-A2D76A2EC135}"/>
                  </a:ext>
                </a:extLst>
              </p:cNvPr>
              <p:cNvGrpSpPr>
                <a:grpSpLocks/>
              </p:cNvGrpSpPr>
              <p:nvPr/>
            </p:nvGrpSpPr>
            <p:grpSpPr bwMode="auto">
              <a:xfrm rot="10740000" flipH="1">
                <a:off x="1396232" y="4070208"/>
                <a:ext cx="85407" cy="179495"/>
                <a:chOff x="5021753" y="2927868"/>
                <a:chExt cx="83398" cy="175731"/>
              </a:xfrm>
            </p:grpSpPr>
            <p:sp>
              <p:nvSpPr>
                <p:cNvPr id="1063" name="Oval 312">
                  <a:extLst>
                    <a:ext uri="{FF2B5EF4-FFF2-40B4-BE49-F238E27FC236}">
                      <a16:creationId xmlns:a16="http://schemas.microsoft.com/office/drawing/2014/main" id="{9E58FD28-6FEF-78FF-F477-D21D2C374608}"/>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4" name="Freeform 313">
                  <a:extLst>
                    <a:ext uri="{FF2B5EF4-FFF2-40B4-BE49-F238E27FC236}">
                      <a16:creationId xmlns:a16="http://schemas.microsoft.com/office/drawing/2014/main" id="{D43C3C63-3F50-F52B-90C7-FCBF0620213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5" name="Freeform 314">
                  <a:extLst>
                    <a:ext uri="{FF2B5EF4-FFF2-40B4-BE49-F238E27FC236}">
                      <a16:creationId xmlns:a16="http://schemas.microsoft.com/office/drawing/2014/main" id="{29077609-14B5-7BF2-E5B6-F485161537F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1" name="Group 316">
                <a:extLst>
                  <a:ext uri="{FF2B5EF4-FFF2-40B4-BE49-F238E27FC236}">
                    <a16:creationId xmlns:a16="http://schemas.microsoft.com/office/drawing/2014/main" id="{BF5D516B-8401-718C-9C57-9D9ADC4B4CCD}"/>
                  </a:ext>
                </a:extLst>
              </p:cNvPr>
              <p:cNvGrpSpPr>
                <a:grpSpLocks/>
              </p:cNvGrpSpPr>
              <p:nvPr/>
            </p:nvGrpSpPr>
            <p:grpSpPr bwMode="auto">
              <a:xfrm rot="10740000" flipH="1">
                <a:off x="1491345" y="4072097"/>
                <a:ext cx="85407" cy="179495"/>
                <a:chOff x="5021753" y="2927868"/>
                <a:chExt cx="83398" cy="175731"/>
              </a:xfrm>
            </p:grpSpPr>
            <p:sp>
              <p:nvSpPr>
                <p:cNvPr id="1060" name="Oval 317">
                  <a:extLst>
                    <a:ext uri="{FF2B5EF4-FFF2-40B4-BE49-F238E27FC236}">
                      <a16:creationId xmlns:a16="http://schemas.microsoft.com/office/drawing/2014/main" id="{0DFD724A-9C86-731B-6ACC-1E2743566D2D}"/>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1" name="Freeform 318">
                  <a:extLst>
                    <a:ext uri="{FF2B5EF4-FFF2-40B4-BE49-F238E27FC236}">
                      <a16:creationId xmlns:a16="http://schemas.microsoft.com/office/drawing/2014/main" id="{B159A9C2-44D4-797A-6036-56FAFD07059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2" name="Freeform 319">
                  <a:extLst>
                    <a:ext uri="{FF2B5EF4-FFF2-40B4-BE49-F238E27FC236}">
                      <a16:creationId xmlns:a16="http://schemas.microsoft.com/office/drawing/2014/main" id="{043297B8-F445-F35D-BBA7-59CE26E2F56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2" name="Group 320">
                <a:extLst>
                  <a:ext uri="{FF2B5EF4-FFF2-40B4-BE49-F238E27FC236}">
                    <a16:creationId xmlns:a16="http://schemas.microsoft.com/office/drawing/2014/main" id="{9725139F-BB81-3308-8EAF-8378941FC9F7}"/>
                  </a:ext>
                </a:extLst>
              </p:cNvPr>
              <p:cNvGrpSpPr>
                <a:grpSpLocks/>
              </p:cNvGrpSpPr>
              <p:nvPr/>
            </p:nvGrpSpPr>
            <p:grpSpPr bwMode="auto">
              <a:xfrm rot="10740000" flipH="1">
                <a:off x="1586350" y="4067904"/>
                <a:ext cx="85407" cy="179495"/>
                <a:chOff x="5021753" y="2927868"/>
                <a:chExt cx="83398" cy="175731"/>
              </a:xfrm>
            </p:grpSpPr>
            <p:sp>
              <p:nvSpPr>
                <p:cNvPr id="1057" name="Oval 321">
                  <a:extLst>
                    <a:ext uri="{FF2B5EF4-FFF2-40B4-BE49-F238E27FC236}">
                      <a16:creationId xmlns:a16="http://schemas.microsoft.com/office/drawing/2014/main" id="{BD4997F6-5E53-C8C6-CB4F-B6EED3F40A00}"/>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8" name="Freeform 322">
                  <a:extLst>
                    <a:ext uri="{FF2B5EF4-FFF2-40B4-BE49-F238E27FC236}">
                      <a16:creationId xmlns:a16="http://schemas.microsoft.com/office/drawing/2014/main" id="{B6349754-A18B-FB02-2780-647DB2FB2F6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9" name="Freeform 323">
                  <a:extLst>
                    <a:ext uri="{FF2B5EF4-FFF2-40B4-BE49-F238E27FC236}">
                      <a16:creationId xmlns:a16="http://schemas.microsoft.com/office/drawing/2014/main" id="{2F9A18A0-D880-DEC0-4592-A02315DEB8B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3" name="Group 376">
                <a:extLst>
                  <a:ext uri="{FF2B5EF4-FFF2-40B4-BE49-F238E27FC236}">
                    <a16:creationId xmlns:a16="http://schemas.microsoft.com/office/drawing/2014/main" id="{3A6A779D-2D1A-5D97-70DC-F4B3E746DDE5}"/>
                  </a:ext>
                </a:extLst>
              </p:cNvPr>
              <p:cNvGrpSpPr>
                <a:grpSpLocks/>
              </p:cNvGrpSpPr>
              <p:nvPr/>
            </p:nvGrpSpPr>
            <p:grpSpPr bwMode="auto">
              <a:xfrm rot="11289086" flipH="1">
                <a:off x="1974789" y="4068729"/>
                <a:ext cx="85407" cy="179495"/>
                <a:chOff x="5021753" y="2927868"/>
                <a:chExt cx="83398" cy="175731"/>
              </a:xfrm>
            </p:grpSpPr>
            <p:sp>
              <p:nvSpPr>
                <p:cNvPr id="1054" name="Oval 377">
                  <a:extLst>
                    <a:ext uri="{FF2B5EF4-FFF2-40B4-BE49-F238E27FC236}">
                      <a16:creationId xmlns:a16="http://schemas.microsoft.com/office/drawing/2014/main" id="{814B969C-7533-B396-80BE-14EBC516FC1C}"/>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5" name="Freeform 378">
                  <a:extLst>
                    <a:ext uri="{FF2B5EF4-FFF2-40B4-BE49-F238E27FC236}">
                      <a16:creationId xmlns:a16="http://schemas.microsoft.com/office/drawing/2014/main" id="{45FA05E8-C3D9-19E2-E7F8-BD186E2BA21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6" name="Freeform 379">
                  <a:extLst>
                    <a:ext uri="{FF2B5EF4-FFF2-40B4-BE49-F238E27FC236}">
                      <a16:creationId xmlns:a16="http://schemas.microsoft.com/office/drawing/2014/main" id="{B28E19E8-044B-F58F-DD6F-B3181C88DD9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4" name="Group 380">
                <a:extLst>
                  <a:ext uri="{FF2B5EF4-FFF2-40B4-BE49-F238E27FC236}">
                    <a16:creationId xmlns:a16="http://schemas.microsoft.com/office/drawing/2014/main" id="{66B3538A-D7A8-CA67-E30B-EF3171D31506}"/>
                  </a:ext>
                </a:extLst>
              </p:cNvPr>
              <p:cNvGrpSpPr>
                <a:grpSpLocks/>
              </p:cNvGrpSpPr>
              <p:nvPr/>
            </p:nvGrpSpPr>
            <p:grpSpPr bwMode="auto">
              <a:xfrm rot="11289086" flipH="1">
                <a:off x="1883297" y="4070326"/>
                <a:ext cx="85407" cy="179495"/>
                <a:chOff x="5021753" y="2927868"/>
                <a:chExt cx="83398" cy="175731"/>
              </a:xfrm>
            </p:grpSpPr>
            <p:sp>
              <p:nvSpPr>
                <p:cNvPr id="1051" name="Oval 381">
                  <a:extLst>
                    <a:ext uri="{FF2B5EF4-FFF2-40B4-BE49-F238E27FC236}">
                      <a16:creationId xmlns:a16="http://schemas.microsoft.com/office/drawing/2014/main" id="{103697FE-5CF7-9973-8CEC-69B0F81E6FDD}"/>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2" name="Freeform 382">
                  <a:extLst>
                    <a:ext uri="{FF2B5EF4-FFF2-40B4-BE49-F238E27FC236}">
                      <a16:creationId xmlns:a16="http://schemas.microsoft.com/office/drawing/2014/main" id="{4ED0FD59-E334-8AE6-4861-A3A4A550F8D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3" name="Freeform 383">
                  <a:extLst>
                    <a:ext uri="{FF2B5EF4-FFF2-40B4-BE49-F238E27FC236}">
                      <a16:creationId xmlns:a16="http://schemas.microsoft.com/office/drawing/2014/main" id="{0C781949-ACF6-6384-495C-3A42C4B8F27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5" name="Group 384">
                <a:extLst>
                  <a:ext uri="{FF2B5EF4-FFF2-40B4-BE49-F238E27FC236}">
                    <a16:creationId xmlns:a16="http://schemas.microsoft.com/office/drawing/2014/main" id="{E13E7283-82BC-4FC3-455E-F57C847E6400}"/>
                  </a:ext>
                </a:extLst>
              </p:cNvPr>
              <p:cNvGrpSpPr>
                <a:grpSpLocks/>
              </p:cNvGrpSpPr>
              <p:nvPr/>
            </p:nvGrpSpPr>
            <p:grpSpPr bwMode="auto">
              <a:xfrm rot="11289086" flipH="1">
                <a:off x="1791804" y="4071923"/>
                <a:ext cx="85407" cy="179495"/>
                <a:chOff x="5021753" y="2927868"/>
                <a:chExt cx="83398" cy="175731"/>
              </a:xfrm>
            </p:grpSpPr>
            <p:sp>
              <p:nvSpPr>
                <p:cNvPr id="1048" name="Oval 385">
                  <a:extLst>
                    <a:ext uri="{FF2B5EF4-FFF2-40B4-BE49-F238E27FC236}">
                      <a16:creationId xmlns:a16="http://schemas.microsoft.com/office/drawing/2014/main" id="{413F590D-7371-E9FE-7B9F-67AA88117A9A}"/>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9" name="Freeform 386">
                  <a:extLst>
                    <a:ext uri="{FF2B5EF4-FFF2-40B4-BE49-F238E27FC236}">
                      <a16:creationId xmlns:a16="http://schemas.microsoft.com/office/drawing/2014/main" id="{6F31AF43-1AED-ADB8-4576-3A4518F37D7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0" name="Freeform 387">
                  <a:extLst>
                    <a:ext uri="{FF2B5EF4-FFF2-40B4-BE49-F238E27FC236}">
                      <a16:creationId xmlns:a16="http://schemas.microsoft.com/office/drawing/2014/main" id="{CF6D4FB6-016E-7CE6-3123-3DFAA8ECE7C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6" name="Group 388">
                <a:extLst>
                  <a:ext uri="{FF2B5EF4-FFF2-40B4-BE49-F238E27FC236}">
                    <a16:creationId xmlns:a16="http://schemas.microsoft.com/office/drawing/2014/main" id="{41F5F590-3726-83C9-A6C2-3E4362C8D0E9}"/>
                  </a:ext>
                </a:extLst>
              </p:cNvPr>
              <p:cNvGrpSpPr>
                <a:grpSpLocks/>
              </p:cNvGrpSpPr>
              <p:nvPr/>
            </p:nvGrpSpPr>
            <p:grpSpPr bwMode="auto">
              <a:xfrm rot="11289086" flipH="1">
                <a:off x="1691161" y="4073675"/>
                <a:ext cx="85407" cy="179495"/>
                <a:chOff x="5021753" y="2927868"/>
                <a:chExt cx="83398" cy="175731"/>
              </a:xfrm>
            </p:grpSpPr>
            <p:sp>
              <p:nvSpPr>
                <p:cNvPr id="1045" name="Oval 389">
                  <a:extLst>
                    <a:ext uri="{FF2B5EF4-FFF2-40B4-BE49-F238E27FC236}">
                      <a16:creationId xmlns:a16="http://schemas.microsoft.com/office/drawing/2014/main" id="{F7B74060-D410-97D5-076A-92B101ADCBF6}"/>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6" name="Freeform 390">
                  <a:extLst>
                    <a:ext uri="{FF2B5EF4-FFF2-40B4-BE49-F238E27FC236}">
                      <a16:creationId xmlns:a16="http://schemas.microsoft.com/office/drawing/2014/main" id="{669FD254-1CB2-4D60-F84C-17260C02092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7" name="Freeform 391">
                  <a:extLst>
                    <a:ext uri="{FF2B5EF4-FFF2-40B4-BE49-F238E27FC236}">
                      <a16:creationId xmlns:a16="http://schemas.microsoft.com/office/drawing/2014/main" id="{9B53848E-9260-6CB5-D573-42A2CA1B7A2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7" name="Group 215">
                <a:extLst>
                  <a:ext uri="{FF2B5EF4-FFF2-40B4-BE49-F238E27FC236}">
                    <a16:creationId xmlns:a16="http://schemas.microsoft.com/office/drawing/2014/main" id="{1CDB4752-C40F-0282-0B58-EFCAC655B251}"/>
                  </a:ext>
                </a:extLst>
              </p:cNvPr>
              <p:cNvGrpSpPr>
                <a:grpSpLocks/>
              </p:cNvGrpSpPr>
              <p:nvPr/>
            </p:nvGrpSpPr>
            <p:grpSpPr bwMode="auto">
              <a:xfrm rot="21540000">
                <a:off x="2326190" y="3865515"/>
                <a:ext cx="85407" cy="179495"/>
                <a:chOff x="5021753" y="2927868"/>
                <a:chExt cx="83398" cy="175731"/>
              </a:xfrm>
            </p:grpSpPr>
            <p:sp>
              <p:nvSpPr>
                <p:cNvPr id="1042" name="Oval 216">
                  <a:extLst>
                    <a:ext uri="{FF2B5EF4-FFF2-40B4-BE49-F238E27FC236}">
                      <a16:creationId xmlns:a16="http://schemas.microsoft.com/office/drawing/2014/main" id="{B0730A25-D4B2-E98D-65E9-F9DFA55DDA2A}"/>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3" name="Freeform 217">
                  <a:extLst>
                    <a:ext uri="{FF2B5EF4-FFF2-40B4-BE49-F238E27FC236}">
                      <a16:creationId xmlns:a16="http://schemas.microsoft.com/office/drawing/2014/main" id="{C62323CC-6928-C7B5-82EB-73E3AC77686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4" name="Freeform 218">
                  <a:extLst>
                    <a:ext uri="{FF2B5EF4-FFF2-40B4-BE49-F238E27FC236}">
                      <a16:creationId xmlns:a16="http://schemas.microsoft.com/office/drawing/2014/main" id="{8F2C2514-75E2-5295-B996-8226D67582A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8" name="Group 219">
                <a:extLst>
                  <a:ext uri="{FF2B5EF4-FFF2-40B4-BE49-F238E27FC236}">
                    <a16:creationId xmlns:a16="http://schemas.microsoft.com/office/drawing/2014/main" id="{D28ABA3A-022F-998C-FF3D-3E9C93B14FC7}"/>
                  </a:ext>
                </a:extLst>
              </p:cNvPr>
              <p:cNvGrpSpPr>
                <a:grpSpLocks/>
              </p:cNvGrpSpPr>
              <p:nvPr/>
            </p:nvGrpSpPr>
            <p:grpSpPr bwMode="auto">
              <a:xfrm rot="21540000">
                <a:off x="2231645" y="3867166"/>
                <a:ext cx="85407" cy="179495"/>
                <a:chOff x="5021753" y="2927868"/>
                <a:chExt cx="83398" cy="175731"/>
              </a:xfrm>
            </p:grpSpPr>
            <p:sp>
              <p:nvSpPr>
                <p:cNvPr id="1039" name="Oval 220">
                  <a:extLst>
                    <a:ext uri="{FF2B5EF4-FFF2-40B4-BE49-F238E27FC236}">
                      <a16:creationId xmlns:a16="http://schemas.microsoft.com/office/drawing/2014/main" id="{F8968D38-28FF-A5E8-CF91-56C2414979EE}"/>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0" name="Freeform 221">
                  <a:extLst>
                    <a:ext uri="{FF2B5EF4-FFF2-40B4-BE49-F238E27FC236}">
                      <a16:creationId xmlns:a16="http://schemas.microsoft.com/office/drawing/2014/main" id="{4612D5FC-2C60-4FF4-1070-4A61061B10D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1" name="Freeform 222">
                  <a:extLst>
                    <a:ext uri="{FF2B5EF4-FFF2-40B4-BE49-F238E27FC236}">
                      <a16:creationId xmlns:a16="http://schemas.microsoft.com/office/drawing/2014/main" id="{EA4D2C96-FE93-3D88-EE85-3C66937086E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99" name="Group 223">
                <a:extLst>
                  <a:ext uri="{FF2B5EF4-FFF2-40B4-BE49-F238E27FC236}">
                    <a16:creationId xmlns:a16="http://schemas.microsoft.com/office/drawing/2014/main" id="{11CCB26C-8092-EA93-C8F8-994D31578A0C}"/>
                  </a:ext>
                </a:extLst>
              </p:cNvPr>
              <p:cNvGrpSpPr>
                <a:grpSpLocks/>
              </p:cNvGrpSpPr>
              <p:nvPr/>
            </p:nvGrpSpPr>
            <p:grpSpPr bwMode="auto">
              <a:xfrm rot="21540000">
                <a:off x="2140152" y="3868763"/>
                <a:ext cx="85407" cy="179495"/>
                <a:chOff x="5021753" y="2927868"/>
                <a:chExt cx="83398" cy="175731"/>
              </a:xfrm>
            </p:grpSpPr>
            <p:sp>
              <p:nvSpPr>
                <p:cNvPr id="1036" name="Oval 224">
                  <a:extLst>
                    <a:ext uri="{FF2B5EF4-FFF2-40B4-BE49-F238E27FC236}">
                      <a16:creationId xmlns:a16="http://schemas.microsoft.com/office/drawing/2014/main" id="{9941C2D1-75B0-96CF-07AF-CD4B2D041D48}"/>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7" name="Freeform 225">
                  <a:extLst>
                    <a:ext uri="{FF2B5EF4-FFF2-40B4-BE49-F238E27FC236}">
                      <a16:creationId xmlns:a16="http://schemas.microsoft.com/office/drawing/2014/main" id="{DCC1E03B-253D-95DC-F43C-0DB173E4D22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8" name="Freeform 226">
                  <a:extLst>
                    <a:ext uri="{FF2B5EF4-FFF2-40B4-BE49-F238E27FC236}">
                      <a16:creationId xmlns:a16="http://schemas.microsoft.com/office/drawing/2014/main" id="{2A716AAD-D9CF-3AA5-8CB2-EC48858951C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0" name="Group 227">
                <a:extLst>
                  <a:ext uri="{FF2B5EF4-FFF2-40B4-BE49-F238E27FC236}">
                    <a16:creationId xmlns:a16="http://schemas.microsoft.com/office/drawing/2014/main" id="{0C41B97E-8F62-5A08-88C0-20B910D97C37}"/>
                  </a:ext>
                </a:extLst>
              </p:cNvPr>
              <p:cNvGrpSpPr>
                <a:grpSpLocks/>
              </p:cNvGrpSpPr>
              <p:nvPr/>
            </p:nvGrpSpPr>
            <p:grpSpPr bwMode="auto">
              <a:xfrm rot="21540000">
                <a:off x="2042559" y="3870465"/>
                <a:ext cx="85407" cy="179495"/>
                <a:chOff x="5021753" y="2927868"/>
                <a:chExt cx="83398" cy="175731"/>
              </a:xfrm>
            </p:grpSpPr>
            <p:sp>
              <p:nvSpPr>
                <p:cNvPr id="1033" name="Oval 228">
                  <a:extLst>
                    <a:ext uri="{FF2B5EF4-FFF2-40B4-BE49-F238E27FC236}">
                      <a16:creationId xmlns:a16="http://schemas.microsoft.com/office/drawing/2014/main" id="{E6AD6481-7B93-C255-2983-500897795C1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4" name="Freeform 229">
                  <a:extLst>
                    <a:ext uri="{FF2B5EF4-FFF2-40B4-BE49-F238E27FC236}">
                      <a16:creationId xmlns:a16="http://schemas.microsoft.com/office/drawing/2014/main" id="{FC85498B-7B21-C0F4-201D-1606104B137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5" name="Freeform 230">
                  <a:extLst>
                    <a:ext uri="{FF2B5EF4-FFF2-40B4-BE49-F238E27FC236}">
                      <a16:creationId xmlns:a16="http://schemas.microsoft.com/office/drawing/2014/main" id="{D1025620-71F7-CDA2-85F9-961BDA25F3B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1" name="Group 376">
                <a:extLst>
                  <a:ext uri="{FF2B5EF4-FFF2-40B4-BE49-F238E27FC236}">
                    <a16:creationId xmlns:a16="http://schemas.microsoft.com/office/drawing/2014/main" id="{215E4B88-BE4E-714D-EC48-593FBFC46D7E}"/>
                  </a:ext>
                </a:extLst>
              </p:cNvPr>
              <p:cNvGrpSpPr>
                <a:grpSpLocks/>
              </p:cNvGrpSpPr>
              <p:nvPr/>
            </p:nvGrpSpPr>
            <p:grpSpPr bwMode="auto">
              <a:xfrm rot="11289086" flipH="1">
                <a:off x="2338305" y="4066592"/>
                <a:ext cx="85407" cy="179495"/>
                <a:chOff x="5021753" y="2927868"/>
                <a:chExt cx="83398" cy="175731"/>
              </a:xfrm>
            </p:grpSpPr>
            <p:sp>
              <p:nvSpPr>
                <p:cNvPr id="1030" name="Oval 377">
                  <a:extLst>
                    <a:ext uri="{FF2B5EF4-FFF2-40B4-BE49-F238E27FC236}">
                      <a16:creationId xmlns:a16="http://schemas.microsoft.com/office/drawing/2014/main" id="{F6B60C13-A10B-4CF8-53F4-33C1106B18C1}"/>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1" name="Freeform 378">
                  <a:extLst>
                    <a:ext uri="{FF2B5EF4-FFF2-40B4-BE49-F238E27FC236}">
                      <a16:creationId xmlns:a16="http://schemas.microsoft.com/office/drawing/2014/main" id="{A771F4DF-12F6-9EEC-FD71-CBD441808E9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2" name="Freeform 379">
                  <a:extLst>
                    <a:ext uri="{FF2B5EF4-FFF2-40B4-BE49-F238E27FC236}">
                      <a16:creationId xmlns:a16="http://schemas.microsoft.com/office/drawing/2014/main" id="{6F1C0B22-528D-DB06-DEF1-48638CD3DC5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2" name="Group 380">
                <a:extLst>
                  <a:ext uri="{FF2B5EF4-FFF2-40B4-BE49-F238E27FC236}">
                    <a16:creationId xmlns:a16="http://schemas.microsoft.com/office/drawing/2014/main" id="{EDE12DAC-DC8D-76A6-495A-E9464B847F43}"/>
                  </a:ext>
                </a:extLst>
              </p:cNvPr>
              <p:cNvGrpSpPr>
                <a:grpSpLocks/>
              </p:cNvGrpSpPr>
              <p:nvPr/>
            </p:nvGrpSpPr>
            <p:grpSpPr bwMode="auto">
              <a:xfrm rot="11289086" flipH="1">
                <a:off x="2246813" y="4068189"/>
                <a:ext cx="85407" cy="179495"/>
                <a:chOff x="5021753" y="2927868"/>
                <a:chExt cx="83398" cy="175731"/>
              </a:xfrm>
            </p:grpSpPr>
            <p:sp>
              <p:nvSpPr>
                <p:cNvPr id="1027" name="Oval 381">
                  <a:extLst>
                    <a:ext uri="{FF2B5EF4-FFF2-40B4-BE49-F238E27FC236}">
                      <a16:creationId xmlns:a16="http://schemas.microsoft.com/office/drawing/2014/main" id="{DF19BC8D-3D3F-2C9C-EB95-75D6945CAAD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8" name="Freeform 382">
                  <a:extLst>
                    <a:ext uri="{FF2B5EF4-FFF2-40B4-BE49-F238E27FC236}">
                      <a16:creationId xmlns:a16="http://schemas.microsoft.com/office/drawing/2014/main" id="{0E43D223-C3F9-7D66-0041-A80DC8B2F2D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9" name="Freeform 383">
                  <a:extLst>
                    <a:ext uri="{FF2B5EF4-FFF2-40B4-BE49-F238E27FC236}">
                      <a16:creationId xmlns:a16="http://schemas.microsoft.com/office/drawing/2014/main" id="{7E7B5CF6-8169-699F-7070-DE352712157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3" name="Group 384">
                <a:extLst>
                  <a:ext uri="{FF2B5EF4-FFF2-40B4-BE49-F238E27FC236}">
                    <a16:creationId xmlns:a16="http://schemas.microsoft.com/office/drawing/2014/main" id="{364EC0BD-7DF9-1335-5067-7B6591D0E952}"/>
                  </a:ext>
                </a:extLst>
              </p:cNvPr>
              <p:cNvGrpSpPr>
                <a:grpSpLocks/>
              </p:cNvGrpSpPr>
              <p:nvPr/>
            </p:nvGrpSpPr>
            <p:grpSpPr bwMode="auto">
              <a:xfrm rot="11289086" flipH="1">
                <a:off x="2155321" y="4069786"/>
                <a:ext cx="85407" cy="179495"/>
                <a:chOff x="5021753" y="2927868"/>
                <a:chExt cx="83398" cy="175731"/>
              </a:xfrm>
            </p:grpSpPr>
            <p:sp>
              <p:nvSpPr>
                <p:cNvPr id="1024" name="Oval 385">
                  <a:extLst>
                    <a:ext uri="{FF2B5EF4-FFF2-40B4-BE49-F238E27FC236}">
                      <a16:creationId xmlns:a16="http://schemas.microsoft.com/office/drawing/2014/main" id="{FD35A5B8-F95B-B499-8DAF-764F46F2D99F}"/>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5" name="Freeform 386">
                  <a:extLst>
                    <a:ext uri="{FF2B5EF4-FFF2-40B4-BE49-F238E27FC236}">
                      <a16:creationId xmlns:a16="http://schemas.microsoft.com/office/drawing/2014/main" id="{CAA573B3-A6B9-B575-A2FE-F2FF826092B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6" name="Freeform 387">
                  <a:extLst>
                    <a:ext uri="{FF2B5EF4-FFF2-40B4-BE49-F238E27FC236}">
                      <a16:creationId xmlns:a16="http://schemas.microsoft.com/office/drawing/2014/main" id="{F94D8018-1E52-ED60-7165-75A7B047826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4" name="Group 388">
                <a:extLst>
                  <a:ext uri="{FF2B5EF4-FFF2-40B4-BE49-F238E27FC236}">
                    <a16:creationId xmlns:a16="http://schemas.microsoft.com/office/drawing/2014/main" id="{7B82A313-6CD1-0AA3-59DA-3E31CA7B7551}"/>
                  </a:ext>
                </a:extLst>
              </p:cNvPr>
              <p:cNvGrpSpPr>
                <a:grpSpLocks/>
              </p:cNvGrpSpPr>
              <p:nvPr/>
            </p:nvGrpSpPr>
            <p:grpSpPr bwMode="auto">
              <a:xfrm rot="11289086" flipH="1">
                <a:off x="2054677" y="4071545"/>
                <a:ext cx="85407" cy="179495"/>
                <a:chOff x="5021753" y="2927868"/>
                <a:chExt cx="83398" cy="175731"/>
              </a:xfrm>
            </p:grpSpPr>
            <p:sp>
              <p:nvSpPr>
                <p:cNvPr id="1021" name="Oval 389">
                  <a:extLst>
                    <a:ext uri="{FF2B5EF4-FFF2-40B4-BE49-F238E27FC236}">
                      <a16:creationId xmlns:a16="http://schemas.microsoft.com/office/drawing/2014/main" id="{474D8254-9544-6CB9-4546-085487B8C6F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2" name="Freeform 390">
                  <a:extLst>
                    <a:ext uri="{FF2B5EF4-FFF2-40B4-BE49-F238E27FC236}">
                      <a16:creationId xmlns:a16="http://schemas.microsoft.com/office/drawing/2014/main" id="{049B348F-CBAC-F26B-9D5C-78EC0805BB3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3" name="Freeform 391">
                  <a:extLst>
                    <a:ext uri="{FF2B5EF4-FFF2-40B4-BE49-F238E27FC236}">
                      <a16:creationId xmlns:a16="http://schemas.microsoft.com/office/drawing/2014/main" id="{7907C91E-14A7-BC8B-ED6C-8B7849E7124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5" name="Group 219">
                <a:extLst>
                  <a:ext uri="{FF2B5EF4-FFF2-40B4-BE49-F238E27FC236}">
                    <a16:creationId xmlns:a16="http://schemas.microsoft.com/office/drawing/2014/main" id="{00A4EF62-340F-2F84-CB30-E172E3C807E6}"/>
                  </a:ext>
                </a:extLst>
              </p:cNvPr>
              <p:cNvGrpSpPr>
                <a:grpSpLocks/>
              </p:cNvGrpSpPr>
              <p:nvPr/>
            </p:nvGrpSpPr>
            <p:grpSpPr bwMode="auto">
              <a:xfrm rot="21540000">
                <a:off x="2514395" y="3865933"/>
                <a:ext cx="85407" cy="175496"/>
                <a:chOff x="5027080" y="2931784"/>
                <a:chExt cx="83398" cy="171815"/>
              </a:xfrm>
            </p:grpSpPr>
            <p:sp>
              <p:nvSpPr>
                <p:cNvPr id="1018" name="Oval 220">
                  <a:extLst>
                    <a:ext uri="{FF2B5EF4-FFF2-40B4-BE49-F238E27FC236}">
                      <a16:creationId xmlns:a16="http://schemas.microsoft.com/office/drawing/2014/main" id="{84A954E9-260F-2210-93E8-332A413334DD}"/>
                    </a:ext>
                  </a:extLst>
                </p:cNvPr>
                <p:cNvSpPr>
                  <a:spLocks noChangeArrowheads="1"/>
                </p:cNvSpPr>
                <p:nvPr/>
              </p:nvSpPr>
              <p:spPr bwMode="auto">
                <a:xfrm rot="335885">
                  <a:off x="5027080" y="2931784"/>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9" name="Freeform 221">
                  <a:extLst>
                    <a:ext uri="{FF2B5EF4-FFF2-40B4-BE49-F238E27FC236}">
                      <a16:creationId xmlns:a16="http://schemas.microsoft.com/office/drawing/2014/main" id="{5B93FB12-ED36-4B41-BA68-7BEEE911CAB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0" name="Freeform 222">
                  <a:extLst>
                    <a:ext uri="{FF2B5EF4-FFF2-40B4-BE49-F238E27FC236}">
                      <a16:creationId xmlns:a16="http://schemas.microsoft.com/office/drawing/2014/main" id="{E8A4DBA7-BC6D-1F03-F4BD-889A62EE85C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6" name="Group 223">
                <a:extLst>
                  <a:ext uri="{FF2B5EF4-FFF2-40B4-BE49-F238E27FC236}">
                    <a16:creationId xmlns:a16="http://schemas.microsoft.com/office/drawing/2014/main" id="{2008C640-C53D-A857-FC66-12D95619073B}"/>
                  </a:ext>
                </a:extLst>
              </p:cNvPr>
              <p:cNvGrpSpPr>
                <a:grpSpLocks/>
              </p:cNvGrpSpPr>
              <p:nvPr/>
            </p:nvGrpSpPr>
            <p:grpSpPr bwMode="auto">
              <a:xfrm rot="21540000">
                <a:off x="2417412" y="3863613"/>
                <a:ext cx="85407" cy="179495"/>
                <a:chOff x="5021753" y="2927868"/>
                <a:chExt cx="83398" cy="175731"/>
              </a:xfrm>
            </p:grpSpPr>
            <p:sp>
              <p:nvSpPr>
                <p:cNvPr id="1015" name="Oval 224">
                  <a:extLst>
                    <a:ext uri="{FF2B5EF4-FFF2-40B4-BE49-F238E27FC236}">
                      <a16:creationId xmlns:a16="http://schemas.microsoft.com/office/drawing/2014/main" id="{6218D3D2-800F-6A7E-A3AC-E6C9972132A4}"/>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6" name="Freeform 225">
                  <a:extLst>
                    <a:ext uri="{FF2B5EF4-FFF2-40B4-BE49-F238E27FC236}">
                      <a16:creationId xmlns:a16="http://schemas.microsoft.com/office/drawing/2014/main" id="{C7D9D550-2B94-0F9F-DA92-A28AB2DC0B0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7" name="Freeform 226">
                  <a:extLst>
                    <a:ext uri="{FF2B5EF4-FFF2-40B4-BE49-F238E27FC236}">
                      <a16:creationId xmlns:a16="http://schemas.microsoft.com/office/drawing/2014/main" id="{ADA5EF7F-9AC6-02AA-6CC8-C22DA8A62CE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7" name="Group 380">
                <a:extLst>
                  <a:ext uri="{FF2B5EF4-FFF2-40B4-BE49-F238E27FC236}">
                    <a16:creationId xmlns:a16="http://schemas.microsoft.com/office/drawing/2014/main" id="{E3240CE1-7760-7AA6-55C0-1071C1F880A1}"/>
                  </a:ext>
                </a:extLst>
              </p:cNvPr>
              <p:cNvGrpSpPr>
                <a:grpSpLocks/>
              </p:cNvGrpSpPr>
              <p:nvPr/>
            </p:nvGrpSpPr>
            <p:grpSpPr bwMode="auto">
              <a:xfrm rot="11289086" flipH="1">
                <a:off x="2524074" y="4063048"/>
                <a:ext cx="85407" cy="179495"/>
                <a:chOff x="5021753" y="2927868"/>
                <a:chExt cx="83398" cy="175731"/>
              </a:xfrm>
            </p:grpSpPr>
            <p:sp>
              <p:nvSpPr>
                <p:cNvPr id="1012" name="Oval 381">
                  <a:extLst>
                    <a:ext uri="{FF2B5EF4-FFF2-40B4-BE49-F238E27FC236}">
                      <a16:creationId xmlns:a16="http://schemas.microsoft.com/office/drawing/2014/main" id="{ED983CC6-2F33-0F51-BE23-DE4E60DBA182}"/>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3" name="Freeform 382">
                  <a:extLst>
                    <a:ext uri="{FF2B5EF4-FFF2-40B4-BE49-F238E27FC236}">
                      <a16:creationId xmlns:a16="http://schemas.microsoft.com/office/drawing/2014/main" id="{2A167EE6-FB8D-2954-0DEE-501D05337C6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4" name="Freeform 383">
                  <a:extLst>
                    <a:ext uri="{FF2B5EF4-FFF2-40B4-BE49-F238E27FC236}">
                      <a16:creationId xmlns:a16="http://schemas.microsoft.com/office/drawing/2014/main" id="{74B2CB0A-BB2C-A6A7-8D9E-6295D57B710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08" name="Group 384">
                <a:extLst>
                  <a:ext uri="{FF2B5EF4-FFF2-40B4-BE49-F238E27FC236}">
                    <a16:creationId xmlns:a16="http://schemas.microsoft.com/office/drawing/2014/main" id="{F4B3692C-016B-E9ED-1405-622A59A6BE8B}"/>
                  </a:ext>
                </a:extLst>
              </p:cNvPr>
              <p:cNvGrpSpPr>
                <a:grpSpLocks/>
              </p:cNvGrpSpPr>
              <p:nvPr/>
            </p:nvGrpSpPr>
            <p:grpSpPr bwMode="auto">
              <a:xfrm rot="11289086" flipH="1">
                <a:off x="2432579" y="4064652"/>
                <a:ext cx="85407" cy="179495"/>
                <a:chOff x="5021753" y="2927868"/>
                <a:chExt cx="83398" cy="175731"/>
              </a:xfrm>
            </p:grpSpPr>
            <p:sp>
              <p:nvSpPr>
                <p:cNvPr id="1009" name="Oval 385">
                  <a:extLst>
                    <a:ext uri="{FF2B5EF4-FFF2-40B4-BE49-F238E27FC236}">
                      <a16:creationId xmlns:a16="http://schemas.microsoft.com/office/drawing/2014/main" id="{D149B678-E196-D810-A2EC-47A7DBC812F6}"/>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0" name="Freeform 386">
                  <a:extLst>
                    <a:ext uri="{FF2B5EF4-FFF2-40B4-BE49-F238E27FC236}">
                      <a16:creationId xmlns:a16="http://schemas.microsoft.com/office/drawing/2014/main" id="{974C0A32-EADE-9350-D76E-1F651008875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1" name="Freeform 387">
                  <a:extLst>
                    <a:ext uri="{FF2B5EF4-FFF2-40B4-BE49-F238E27FC236}">
                      <a16:creationId xmlns:a16="http://schemas.microsoft.com/office/drawing/2014/main" id="{2F2C3856-7A7F-1E1F-AE15-2C871E94582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100" name="Group 1099">
              <a:extLst>
                <a:ext uri="{FF2B5EF4-FFF2-40B4-BE49-F238E27FC236}">
                  <a16:creationId xmlns:a16="http://schemas.microsoft.com/office/drawing/2014/main" id="{6E3418D2-EFF1-88C2-E58C-3B6C3A810228}"/>
                </a:ext>
              </a:extLst>
            </p:cNvPr>
            <p:cNvGrpSpPr/>
            <p:nvPr/>
          </p:nvGrpSpPr>
          <p:grpSpPr>
            <a:xfrm>
              <a:off x="5241358" y="2918285"/>
              <a:ext cx="1414203" cy="514446"/>
              <a:chOff x="1195278" y="3862014"/>
              <a:chExt cx="1414203" cy="391156"/>
            </a:xfrm>
          </p:grpSpPr>
          <p:grpSp>
            <p:nvGrpSpPr>
              <p:cNvPr id="1101" name="Group 142">
                <a:extLst>
                  <a:ext uri="{FF2B5EF4-FFF2-40B4-BE49-F238E27FC236}">
                    <a16:creationId xmlns:a16="http://schemas.microsoft.com/office/drawing/2014/main" id="{5875A4F2-DBFE-49ED-80D0-7BB7A8C32566}"/>
                  </a:ext>
                </a:extLst>
              </p:cNvPr>
              <p:cNvGrpSpPr>
                <a:grpSpLocks/>
              </p:cNvGrpSpPr>
              <p:nvPr/>
            </p:nvGrpSpPr>
            <p:grpSpPr bwMode="auto">
              <a:xfrm rot="21540000">
                <a:off x="1195278" y="3874753"/>
                <a:ext cx="85407" cy="179196"/>
                <a:chOff x="5011538" y="2928161"/>
                <a:chExt cx="83398" cy="175438"/>
              </a:xfrm>
            </p:grpSpPr>
            <p:sp>
              <p:nvSpPr>
                <p:cNvPr id="1218" name="Oval 143">
                  <a:extLst>
                    <a:ext uri="{FF2B5EF4-FFF2-40B4-BE49-F238E27FC236}">
                      <a16:creationId xmlns:a16="http://schemas.microsoft.com/office/drawing/2014/main" id="{9D370581-84D5-C36B-EAFE-315B77AE9141}"/>
                    </a:ext>
                  </a:extLst>
                </p:cNvPr>
                <p:cNvSpPr>
                  <a:spLocks noChangeArrowheads="1"/>
                </p:cNvSpPr>
                <p:nvPr/>
              </p:nvSpPr>
              <p:spPr bwMode="auto">
                <a:xfrm rot="20888927">
                  <a:off x="5011538" y="2928161"/>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9" name="Freeform 144">
                  <a:extLst>
                    <a:ext uri="{FF2B5EF4-FFF2-40B4-BE49-F238E27FC236}">
                      <a16:creationId xmlns:a16="http://schemas.microsoft.com/office/drawing/2014/main" id="{05661C0C-4EE6-D9E5-04DD-8F1649E17DF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0" name="Freeform 145">
                  <a:extLst>
                    <a:ext uri="{FF2B5EF4-FFF2-40B4-BE49-F238E27FC236}">
                      <a16:creationId xmlns:a16="http://schemas.microsoft.com/office/drawing/2014/main" id="{78BBF378-35C2-A3F6-9212-3C9839B4D10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2" name="Group 146">
                <a:extLst>
                  <a:ext uri="{FF2B5EF4-FFF2-40B4-BE49-F238E27FC236}">
                    <a16:creationId xmlns:a16="http://schemas.microsoft.com/office/drawing/2014/main" id="{8ED740EA-A9CD-2024-B6B1-7C37AF742EA3}"/>
                  </a:ext>
                </a:extLst>
              </p:cNvPr>
              <p:cNvGrpSpPr>
                <a:grpSpLocks/>
              </p:cNvGrpSpPr>
              <p:nvPr/>
            </p:nvGrpSpPr>
            <p:grpSpPr bwMode="auto">
              <a:xfrm rot="21540000">
                <a:off x="1303223" y="3866482"/>
                <a:ext cx="85407" cy="179495"/>
                <a:chOff x="5021753" y="2927868"/>
                <a:chExt cx="83398" cy="175731"/>
              </a:xfrm>
            </p:grpSpPr>
            <p:sp>
              <p:nvSpPr>
                <p:cNvPr id="1215" name="Oval 147">
                  <a:extLst>
                    <a:ext uri="{FF2B5EF4-FFF2-40B4-BE49-F238E27FC236}">
                      <a16:creationId xmlns:a16="http://schemas.microsoft.com/office/drawing/2014/main" id="{08E859E2-3FC3-D98B-23D3-E9E803793421}"/>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6" name="Freeform 148">
                  <a:extLst>
                    <a:ext uri="{FF2B5EF4-FFF2-40B4-BE49-F238E27FC236}">
                      <a16:creationId xmlns:a16="http://schemas.microsoft.com/office/drawing/2014/main" id="{66D66D3C-76C9-CFEC-2455-3D7901EF890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7" name="Freeform 149">
                  <a:extLst>
                    <a:ext uri="{FF2B5EF4-FFF2-40B4-BE49-F238E27FC236}">
                      <a16:creationId xmlns:a16="http://schemas.microsoft.com/office/drawing/2014/main" id="{B3B6E4B3-3613-ECEE-A30D-BCAF6A57D57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3" name="Group 150">
                <a:extLst>
                  <a:ext uri="{FF2B5EF4-FFF2-40B4-BE49-F238E27FC236}">
                    <a16:creationId xmlns:a16="http://schemas.microsoft.com/office/drawing/2014/main" id="{A4FB26C2-0E5C-29B1-12E7-BC8340AE5F74}"/>
                  </a:ext>
                </a:extLst>
              </p:cNvPr>
              <p:cNvGrpSpPr>
                <a:grpSpLocks/>
              </p:cNvGrpSpPr>
              <p:nvPr/>
            </p:nvGrpSpPr>
            <p:grpSpPr bwMode="auto">
              <a:xfrm rot="21540000">
                <a:off x="1397873" y="3870914"/>
                <a:ext cx="85407" cy="179495"/>
                <a:chOff x="5021753" y="2927868"/>
                <a:chExt cx="83398" cy="175731"/>
              </a:xfrm>
            </p:grpSpPr>
            <p:sp>
              <p:nvSpPr>
                <p:cNvPr id="1212" name="Oval 151">
                  <a:extLst>
                    <a:ext uri="{FF2B5EF4-FFF2-40B4-BE49-F238E27FC236}">
                      <a16:creationId xmlns:a16="http://schemas.microsoft.com/office/drawing/2014/main" id="{96F9055C-D4AB-87A3-1455-BB58585B75C6}"/>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3" name="Freeform 152">
                  <a:extLst>
                    <a:ext uri="{FF2B5EF4-FFF2-40B4-BE49-F238E27FC236}">
                      <a16:creationId xmlns:a16="http://schemas.microsoft.com/office/drawing/2014/main" id="{731F5F43-54C5-26AC-42C8-D17DF03F2FA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4" name="Freeform 153">
                  <a:extLst>
                    <a:ext uri="{FF2B5EF4-FFF2-40B4-BE49-F238E27FC236}">
                      <a16:creationId xmlns:a16="http://schemas.microsoft.com/office/drawing/2014/main" id="{49CE7365-182F-810C-45AE-188B64AD022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4" name="Group 154">
                <a:extLst>
                  <a:ext uri="{FF2B5EF4-FFF2-40B4-BE49-F238E27FC236}">
                    <a16:creationId xmlns:a16="http://schemas.microsoft.com/office/drawing/2014/main" id="{E61CDD29-C5FD-EE92-BCCA-4D13D5CF5B1B}"/>
                  </a:ext>
                </a:extLst>
              </p:cNvPr>
              <p:cNvGrpSpPr>
                <a:grpSpLocks/>
              </p:cNvGrpSpPr>
              <p:nvPr/>
            </p:nvGrpSpPr>
            <p:grpSpPr bwMode="auto">
              <a:xfrm rot="21540000">
                <a:off x="1489314" y="3866276"/>
                <a:ext cx="85407" cy="179495"/>
                <a:chOff x="5021753" y="2927868"/>
                <a:chExt cx="83398" cy="175731"/>
              </a:xfrm>
            </p:grpSpPr>
            <p:sp>
              <p:nvSpPr>
                <p:cNvPr id="1209" name="Oval 155">
                  <a:extLst>
                    <a:ext uri="{FF2B5EF4-FFF2-40B4-BE49-F238E27FC236}">
                      <a16:creationId xmlns:a16="http://schemas.microsoft.com/office/drawing/2014/main" id="{C2D17C4B-64EF-42CB-9574-C7702C2BBB0B}"/>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0" name="Freeform 156">
                  <a:extLst>
                    <a:ext uri="{FF2B5EF4-FFF2-40B4-BE49-F238E27FC236}">
                      <a16:creationId xmlns:a16="http://schemas.microsoft.com/office/drawing/2014/main" id="{00EB15EA-9315-40F4-BE9C-352E0923D1D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1" name="Freeform 157">
                  <a:extLst>
                    <a:ext uri="{FF2B5EF4-FFF2-40B4-BE49-F238E27FC236}">
                      <a16:creationId xmlns:a16="http://schemas.microsoft.com/office/drawing/2014/main" id="{F3F91F5B-7083-49A3-4947-8B149E454A0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5" name="Group 158">
                <a:extLst>
                  <a:ext uri="{FF2B5EF4-FFF2-40B4-BE49-F238E27FC236}">
                    <a16:creationId xmlns:a16="http://schemas.microsoft.com/office/drawing/2014/main" id="{B8EBB8E2-8099-1910-D929-13EDBA0249EB}"/>
                  </a:ext>
                </a:extLst>
              </p:cNvPr>
              <p:cNvGrpSpPr>
                <a:grpSpLocks/>
              </p:cNvGrpSpPr>
              <p:nvPr/>
            </p:nvGrpSpPr>
            <p:grpSpPr bwMode="auto">
              <a:xfrm rot="21540000">
                <a:off x="1583910" y="3867667"/>
                <a:ext cx="85407" cy="179495"/>
                <a:chOff x="5021753" y="2927868"/>
                <a:chExt cx="83398" cy="175731"/>
              </a:xfrm>
            </p:grpSpPr>
            <p:sp>
              <p:nvSpPr>
                <p:cNvPr id="1206" name="Oval 159">
                  <a:extLst>
                    <a:ext uri="{FF2B5EF4-FFF2-40B4-BE49-F238E27FC236}">
                      <a16:creationId xmlns:a16="http://schemas.microsoft.com/office/drawing/2014/main" id="{26222DE3-FDD8-73CE-64BA-2226693085A7}"/>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7" name="Freeform 160">
                  <a:extLst>
                    <a:ext uri="{FF2B5EF4-FFF2-40B4-BE49-F238E27FC236}">
                      <a16:creationId xmlns:a16="http://schemas.microsoft.com/office/drawing/2014/main" id="{5281A9D6-93C4-A6B0-EE39-A3D9F313587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8" name="Freeform 161">
                  <a:extLst>
                    <a:ext uri="{FF2B5EF4-FFF2-40B4-BE49-F238E27FC236}">
                      <a16:creationId xmlns:a16="http://schemas.microsoft.com/office/drawing/2014/main" id="{B250B315-8218-A4FF-9C3E-2A86B82E015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6" name="Group 215">
                <a:extLst>
                  <a:ext uri="{FF2B5EF4-FFF2-40B4-BE49-F238E27FC236}">
                    <a16:creationId xmlns:a16="http://schemas.microsoft.com/office/drawing/2014/main" id="{E9BD3175-0496-6A0B-9D50-884CCF52238D}"/>
                  </a:ext>
                </a:extLst>
              </p:cNvPr>
              <p:cNvGrpSpPr>
                <a:grpSpLocks/>
              </p:cNvGrpSpPr>
              <p:nvPr/>
            </p:nvGrpSpPr>
            <p:grpSpPr bwMode="auto">
              <a:xfrm rot="21540000">
                <a:off x="1962673" y="3867650"/>
                <a:ext cx="85407" cy="179495"/>
                <a:chOff x="5021753" y="2927868"/>
                <a:chExt cx="83398" cy="175731"/>
              </a:xfrm>
            </p:grpSpPr>
            <p:sp>
              <p:nvSpPr>
                <p:cNvPr id="1203" name="Oval 216">
                  <a:extLst>
                    <a:ext uri="{FF2B5EF4-FFF2-40B4-BE49-F238E27FC236}">
                      <a16:creationId xmlns:a16="http://schemas.microsoft.com/office/drawing/2014/main" id="{76301DE3-00D6-46EF-D649-55685CCE574D}"/>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4" name="Freeform 217">
                  <a:extLst>
                    <a:ext uri="{FF2B5EF4-FFF2-40B4-BE49-F238E27FC236}">
                      <a16:creationId xmlns:a16="http://schemas.microsoft.com/office/drawing/2014/main" id="{183698B0-32E8-7DFF-7B5D-418BE787191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5" name="Freeform 218">
                  <a:extLst>
                    <a:ext uri="{FF2B5EF4-FFF2-40B4-BE49-F238E27FC236}">
                      <a16:creationId xmlns:a16="http://schemas.microsoft.com/office/drawing/2014/main" id="{DD4F0797-93C7-75E1-2E74-9EDACFAFD87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7" name="Group 219">
                <a:extLst>
                  <a:ext uri="{FF2B5EF4-FFF2-40B4-BE49-F238E27FC236}">
                    <a16:creationId xmlns:a16="http://schemas.microsoft.com/office/drawing/2014/main" id="{1109556B-E5B7-115F-41C7-59F235A3A170}"/>
                  </a:ext>
                </a:extLst>
              </p:cNvPr>
              <p:cNvGrpSpPr>
                <a:grpSpLocks/>
              </p:cNvGrpSpPr>
              <p:nvPr/>
            </p:nvGrpSpPr>
            <p:grpSpPr bwMode="auto">
              <a:xfrm rot="21540000">
                <a:off x="1868130" y="3869301"/>
                <a:ext cx="85407" cy="179495"/>
                <a:chOff x="5021753" y="2927868"/>
                <a:chExt cx="83398" cy="175731"/>
              </a:xfrm>
            </p:grpSpPr>
            <p:sp>
              <p:nvSpPr>
                <p:cNvPr id="1200" name="Oval 220">
                  <a:extLst>
                    <a:ext uri="{FF2B5EF4-FFF2-40B4-BE49-F238E27FC236}">
                      <a16:creationId xmlns:a16="http://schemas.microsoft.com/office/drawing/2014/main" id="{F2011EA2-8A7A-049D-521F-42C429AF38A5}"/>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1" name="Freeform 221">
                  <a:extLst>
                    <a:ext uri="{FF2B5EF4-FFF2-40B4-BE49-F238E27FC236}">
                      <a16:creationId xmlns:a16="http://schemas.microsoft.com/office/drawing/2014/main" id="{0E522A85-F366-A961-0873-2E02F34BDC5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2" name="Freeform 222">
                  <a:extLst>
                    <a:ext uri="{FF2B5EF4-FFF2-40B4-BE49-F238E27FC236}">
                      <a16:creationId xmlns:a16="http://schemas.microsoft.com/office/drawing/2014/main" id="{147FDF04-E009-DA24-5513-6EE20E54D3C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8" name="Group 223">
                <a:extLst>
                  <a:ext uri="{FF2B5EF4-FFF2-40B4-BE49-F238E27FC236}">
                    <a16:creationId xmlns:a16="http://schemas.microsoft.com/office/drawing/2014/main" id="{6AA643CD-F372-C3F0-9153-37A5AB625DB5}"/>
                  </a:ext>
                </a:extLst>
              </p:cNvPr>
              <p:cNvGrpSpPr>
                <a:grpSpLocks/>
              </p:cNvGrpSpPr>
              <p:nvPr/>
            </p:nvGrpSpPr>
            <p:grpSpPr bwMode="auto">
              <a:xfrm rot="21540000">
                <a:off x="1776637" y="3870898"/>
                <a:ext cx="85407" cy="179495"/>
                <a:chOff x="5021753" y="2927868"/>
                <a:chExt cx="83398" cy="175731"/>
              </a:xfrm>
            </p:grpSpPr>
            <p:sp>
              <p:nvSpPr>
                <p:cNvPr id="1197" name="Oval 224">
                  <a:extLst>
                    <a:ext uri="{FF2B5EF4-FFF2-40B4-BE49-F238E27FC236}">
                      <a16:creationId xmlns:a16="http://schemas.microsoft.com/office/drawing/2014/main" id="{2F3EE467-8B14-3EB6-0163-83A0DFF40EC1}"/>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8" name="Freeform 225">
                  <a:extLst>
                    <a:ext uri="{FF2B5EF4-FFF2-40B4-BE49-F238E27FC236}">
                      <a16:creationId xmlns:a16="http://schemas.microsoft.com/office/drawing/2014/main" id="{4B53A036-D497-A62F-BDFB-55056BC0955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9" name="Freeform 226">
                  <a:extLst>
                    <a:ext uri="{FF2B5EF4-FFF2-40B4-BE49-F238E27FC236}">
                      <a16:creationId xmlns:a16="http://schemas.microsoft.com/office/drawing/2014/main" id="{5940E017-5C7A-A5A0-B50F-C02BCF3E5A1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9" name="Group 227">
                <a:extLst>
                  <a:ext uri="{FF2B5EF4-FFF2-40B4-BE49-F238E27FC236}">
                    <a16:creationId xmlns:a16="http://schemas.microsoft.com/office/drawing/2014/main" id="{4653921E-13F6-CCC2-152A-483FECFB37B5}"/>
                  </a:ext>
                </a:extLst>
              </p:cNvPr>
              <p:cNvGrpSpPr>
                <a:grpSpLocks/>
              </p:cNvGrpSpPr>
              <p:nvPr/>
            </p:nvGrpSpPr>
            <p:grpSpPr bwMode="auto">
              <a:xfrm rot="21540000">
                <a:off x="1679043" y="3872601"/>
                <a:ext cx="85407" cy="179495"/>
                <a:chOff x="5021753" y="2927868"/>
                <a:chExt cx="83398" cy="175731"/>
              </a:xfrm>
            </p:grpSpPr>
            <p:sp>
              <p:nvSpPr>
                <p:cNvPr id="1194" name="Oval 228">
                  <a:extLst>
                    <a:ext uri="{FF2B5EF4-FFF2-40B4-BE49-F238E27FC236}">
                      <a16:creationId xmlns:a16="http://schemas.microsoft.com/office/drawing/2014/main" id="{07BA1BD6-E7FF-DF73-B516-0F5FDDCB1921}"/>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5" name="Freeform 229">
                  <a:extLst>
                    <a:ext uri="{FF2B5EF4-FFF2-40B4-BE49-F238E27FC236}">
                      <a16:creationId xmlns:a16="http://schemas.microsoft.com/office/drawing/2014/main" id="{F1F75C60-6EDF-CD76-E0F2-BFEE6F8F744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6" name="Freeform 230">
                  <a:extLst>
                    <a:ext uri="{FF2B5EF4-FFF2-40B4-BE49-F238E27FC236}">
                      <a16:creationId xmlns:a16="http://schemas.microsoft.com/office/drawing/2014/main" id="{F3627B54-CBD6-58DD-2E92-3031E0C2B2E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0" name="Group 303">
                <a:extLst>
                  <a:ext uri="{FF2B5EF4-FFF2-40B4-BE49-F238E27FC236}">
                    <a16:creationId xmlns:a16="http://schemas.microsoft.com/office/drawing/2014/main" id="{08169A21-0922-02B9-3594-574F43598677}"/>
                  </a:ext>
                </a:extLst>
              </p:cNvPr>
              <p:cNvGrpSpPr>
                <a:grpSpLocks/>
              </p:cNvGrpSpPr>
              <p:nvPr/>
            </p:nvGrpSpPr>
            <p:grpSpPr bwMode="auto">
              <a:xfrm rot="10740000" flipH="1">
                <a:off x="1210140" y="4070412"/>
                <a:ext cx="85407" cy="179495"/>
                <a:chOff x="5021753" y="2927868"/>
                <a:chExt cx="83398" cy="175731"/>
              </a:xfrm>
            </p:grpSpPr>
            <p:sp>
              <p:nvSpPr>
                <p:cNvPr id="1191" name="Oval 304">
                  <a:extLst>
                    <a:ext uri="{FF2B5EF4-FFF2-40B4-BE49-F238E27FC236}">
                      <a16:creationId xmlns:a16="http://schemas.microsoft.com/office/drawing/2014/main" id="{03D30E72-3BD2-CDA4-22B7-6328848E5BA2}"/>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2" name="Freeform 305">
                  <a:extLst>
                    <a:ext uri="{FF2B5EF4-FFF2-40B4-BE49-F238E27FC236}">
                      <a16:creationId xmlns:a16="http://schemas.microsoft.com/office/drawing/2014/main" id="{5BA7565A-D502-7720-D68F-12F74AD1647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3" name="Freeform 306">
                  <a:extLst>
                    <a:ext uri="{FF2B5EF4-FFF2-40B4-BE49-F238E27FC236}">
                      <a16:creationId xmlns:a16="http://schemas.microsoft.com/office/drawing/2014/main" id="{974D1FB6-0DA1-EA74-E1F5-6C87708E86A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1" name="Group 307">
                <a:extLst>
                  <a:ext uri="{FF2B5EF4-FFF2-40B4-BE49-F238E27FC236}">
                    <a16:creationId xmlns:a16="http://schemas.microsoft.com/office/drawing/2014/main" id="{9886ED62-072F-14CB-8038-E6F78F3E7506}"/>
                  </a:ext>
                </a:extLst>
              </p:cNvPr>
              <p:cNvGrpSpPr>
                <a:grpSpLocks/>
              </p:cNvGrpSpPr>
              <p:nvPr/>
            </p:nvGrpSpPr>
            <p:grpSpPr bwMode="auto">
              <a:xfrm rot="10740000" flipH="1">
                <a:off x="1304629" y="4065722"/>
                <a:ext cx="85407" cy="179495"/>
                <a:chOff x="5021753" y="2927868"/>
                <a:chExt cx="83398" cy="175731"/>
              </a:xfrm>
            </p:grpSpPr>
            <p:sp>
              <p:nvSpPr>
                <p:cNvPr id="1188" name="Oval 308">
                  <a:extLst>
                    <a:ext uri="{FF2B5EF4-FFF2-40B4-BE49-F238E27FC236}">
                      <a16:creationId xmlns:a16="http://schemas.microsoft.com/office/drawing/2014/main" id="{39440839-3B04-6A49-CDAB-4F0AB3575F62}"/>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9" name="Freeform 309">
                  <a:extLst>
                    <a:ext uri="{FF2B5EF4-FFF2-40B4-BE49-F238E27FC236}">
                      <a16:creationId xmlns:a16="http://schemas.microsoft.com/office/drawing/2014/main" id="{3099C9AB-F04A-E5F2-0852-AF963B8264F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0" name="Freeform 310">
                  <a:extLst>
                    <a:ext uri="{FF2B5EF4-FFF2-40B4-BE49-F238E27FC236}">
                      <a16:creationId xmlns:a16="http://schemas.microsoft.com/office/drawing/2014/main" id="{BB6C14DA-2AD9-CB42-4E28-ABDF9FB2C40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2" name="Group 311">
                <a:extLst>
                  <a:ext uri="{FF2B5EF4-FFF2-40B4-BE49-F238E27FC236}">
                    <a16:creationId xmlns:a16="http://schemas.microsoft.com/office/drawing/2014/main" id="{A31D11F0-20D2-85EF-A722-415B842AACEC}"/>
                  </a:ext>
                </a:extLst>
              </p:cNvPr>
              <p:cNvGrpSpPr>
                <a:grpSpLocks/>
              </p:cNvGrpSpPr>
              <p:nvPr/>
            </p:nvGrpSpPr>
            <p:grpSpPr bwMode="auto">
              <a:xfrm rot="10740000" flipH="1">
                <a:off x="1396232" y="4070208"/>
                <a:ext cx="85407" cy="179495"/>
                <a:chOff x="5021753" y="2927868"/>
                <a:chExt cx="83398" cy="175731"/>
              </a:xfrm>
            </p:grpSpPr>
            <p:sp>
              <p:nvSpPr>
                <p:cNvPr id="1185" name="Oval 312">
                  <a:extLst>
                    <a:ext uri="{FF2B5EF4-FFF2-40B4-BE49-F238E27FC236}">
                      <a16:creationId xmlns:a16="http://schemas.microsoft.com/office/drawing/2014/main" id="{18CBA210-C0C1-B59E-CA3A-A5AE217952A1}"/>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6" name="Freeform 313">
                  <a:extLst>
                    <a:ext uri="{FF2B5EF4-FFF2-40B4-BE49-F238E27FC236}">
                      <a16:creationId xmlns:a16="http://schemas.microsoft.com/office/drawing/2014/main" id="{BAF10619-36F5-A194-F9EE-EE7005EC55A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7" name="Freeform 314">
                  <a:extLst>
                    <a:ext uri="{FF2B5EF4-FFF2-40B4-BE49-F238E27FC236}">
                      <a16:creationId xmlns:a16="http://schemas.microsoft.com/office/drawing/2014/main" id="{1752778B-33E7-496F-416E-F10D1E63DAC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3" name="Group 316">
                <a:extLst>
                  <a:ext uri="{FF2B5EF4-FFF2-40B4-BE49-F238E27FC236}">
                    <a16:creationId xmlns:a16="http://schemas.microsoft.com/office/drawing/2014/main" id="{AE0D18B3-C373-3452-AB86-1BA0186DFBBB}"/>
                  </a:ext>
                </a:extLst>
              </p:cNvPr>
              <p:cNvGrpSpPr>
                <a:grpSpLocks/>
              </p:cNvGrpSpPr>
              <p:nvPr/>
            </p:nvGrpSpPr>
            <p:grpSpPr bwMode="auto">
              <a:xfrm rot="10740000" flipH="1">
                <a:off x="1491345" y="4072097"/>
                <a:ext cx="85407" cy="179495"/>
                <a:chOff x="5021753" y="2927868"/>
                <a:chExt cx="83398" cy="175731"/>
              </a:xfrm>
            </p:grpSpPr>
            <p:sp>
              <p:nvSpPr>
                <p:cNvPr id="1182" name="Oval 317">
                  <a:extLst>
                    <a:ext uri="{FF2B5EF4-FFF2-40B4-BE49-F238E27FC236}">
                      <a16:creationId xmlns:a16="http://schemas.microsoft.com/office/drawing/2014/main" id="{7CBCFA5D-1AE6-6CC2-3AF4-EEDCDA929E00}"/>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3" name="Freeform 318">
                  <a:extLst>
                    <a:ext uri="{FF2B5EF4-FFF2-40B4-BE49-F238E27FC236}">
                      <a16:creationId xmlns:a16="http://schemas.microsoft.com/office/drawing/2014/main" id="{C831BCCB-A245-191A-BCF6-C94501E920E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4" name="Freeform 319">
                  <a:extLst>
                    <a:ext uri="{FF2B5EF4-FFF2-40B4-BE49-F238E27FC236}">
                      <a16:creationId xmlns:a16="http://schemas.microsoft.com/office/drawing/2014/main" id="{02BE15FB-DF6C-5C02-F46E-23999567074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4" name="Group 320">
                <a:extLst>
                  <a:ext uri="{FF2B5EF4-FFF2-40B4-BE49-F238E27FC236}">
                    <a16:creationId xmlns:a16="http://schemas.microsoft.com/office/drawing/2014/main" id="{B55B1697-FEF2-3DCA-FB8C-5D720FF3CF2A}"/>
                  </a:ext>
                </a:extLst>
              </p:cNvPr>
              <p:cNvGrpSpPr>
                <a:grpSpLocks/>
              </p:cNvGrpSpPr>
              <p:nvPr/>
            </p:nvGrpSpPr>
            <p:grpSpPr bwMode="auto">
              <a:xfrm rot="10740000" flipH="1">
                <a:off x="1586350" y="4067904"/>
                <a:ext cx="85407" cy="179495"/>
                <a:chOff x="5021753" y="2927868"/>
                <a:chExt cx="83398" cy="175731"/>
              </a:xfrm>
            </p:grpSpPr>
            <p:sp>
              <p:nvSpPr>
                <p:cNvPr id="1179" name="Oval 321">
                  <a:extLst>
                    <a:ext uri="{FF2B5EF4-FFF2-40B4-BE49-F238E27FC236}">
                      <a16:creationId xmlns:a16="http://schemas.microsoft.com/office/drawing/2014/main" id="{165C81A4-649B-0BAE-7306-98FE45C6FE7E}"/>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0" name="Freeform 322">
                  <a:extLst>
                    <a:ext uri="{FF2B5EF4-FFF2-40B4-BE49-F238E27FC236}">
                      <a16:creationId xmlns:a16="http://schemas.microsoft.com/office/drawing/2014/main" id="{A7AEADFC-7D43-15C9-C3E5-2981DB2BCC0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1" name="Freeform 323">
                  <a:extLst>
                    <a:ext uri="{FF2B5EF4-FFF2-40B4-BE49-F238E27FC236}">
                      <a16:creationId xmlns:a16="http://schemas.microsoft.com/office/drawing/2014/main" id="{75E5A269-B376-6791-BDB2-46B1606AEDA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5" name="Group 376">
                <a:extLst>
                  <a:ext uri="{FF2B5EF4-FFF2-40B4-BE49-F238E27FC236}">
                    <a16:creationId xmlns:a16="http://schemas.microsoft.com/office/drawing/2014/main" id="{2C2BC665-5BD7-6E41-9E2B-3666F4E22B64}"/>
                  </a:ext>
                </a:extLst>
              </p:cNvPr>
              <p:cNvGrpSpPr>
                <a:grpSpLocks/>
              </p:cNvGrpSpPr>
              <p:nvPr/>
            </p:nvGrpSpPr>
            <p:grpSpPr bwMode="auto">
              <a:xfrm rot="11289086" flipH="1">
                <a:off x="1974789" y="4068729"/>
                <a:ext cx="85407" cy="179495"/>
                <a:chOff x="5021753" y="2927868"/>
                <a:chExt cx="83398" cy="175731"/>
              </a:xfrm>
            </p:grpSpPr>
            <p:sp>
              <p:nvSpPr>
                <p:cNvPr id="1176" name="Oval 377">
                  <a:extLst>
                    <a:ext uri="{FF2B5EF4-FFF2-40B4-BE49-F238E27FC236}">
                      <a16:creationId xmlns:a16="http://schemas.microsoft.com/office/drawing/2014/main" id="{BCA396BB-992F-593D-8027-68222C92B18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7" name="Freeform 378">
                  <a:extLst>
                    <a:ext uri="{FF2B5EF4-FFF2-40B4-BE49-F238E27FC236}">
                      <a16:creationId xmlns:a16="http://schemas.microsoft.com/office/drawing/2014/main" id="{FD2E8B89-1CDB-923F-9348-AEBD20DB1EB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8" name="Freeform 379">
                  <a:extLst>
                    <a:ext uri="{FF2B5EF4-FFF2-40B4-BE49-F238E27FC236}">
                      <a16:creationId xmlns:a16="http://schemas.microsoft.com/office/drawing/2014/main" id="{7B31B6C3-2213-F8D6-2B06-8611D9BE519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6" name="Group 380">
                <a:extLst>
                  <a:ext uri="{FF2B5EF4-FFF2-40B4-BE49-F238E27FC236}">
                    <a16:creationId xmlns:a16="http://schemas.microsoft.com/office/drawing/2014/main" id="{65EB7060-4843-30F9-D8A3-21B4543A29CD}"/>
                  </a:ext>
                </a:extLst>
              </p:cNvPr>
              <p:cNvGrpSpPr>
                <a:grpSpLocks/>
              </p:cNvGrpSpPr>
              <p:nvPr/>
            </p:nvGrpSpPr>
            <p:grpSpPr bwMode="auto">
              <a:xfrm rot="11289086" flipH="1">
                <a:off x="1883297" y="4070326"/>
                <a:ext cx="85407" cy="179495"/>
                <a:chOff x="5021753" y="2927868"/>
                <a:chExt cx="83398" cy="175731"/>
              </a:xfrm>
            </p:grpSpPr>
            <p:sp>
              <p:nvSpPr>
                <p:cNvPr id="1173" name="Oval 381">
                  <a:extLst>
                    <a:ext uri="{FF2B5EF4-FFF2-40B4-BE49-F238E27FC236}">
                      <a16:creationId xmlns:a16="http://schemas.microsoft.com/office/drawing/2014/main" id="{C5112532-22FE-BEDD-B70E-3197C85F5D28}"/>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4" name="Freeform 382">
                  <a:extLst>
                    <a:ext uri="{FF2B5EF4-FFF2-40B4-BE49-F238E27FC236}">
                      <a16:creationId xmlns:a16="http://schemas.microsoft.com/office/drawing/2014/main" id="{52F1382F-14AA-8DA3-6F33-1C9A995D9B7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5" name="Freeform 383">
                  <a:extLst>
                    <a:ext uri="{FF2B5EF4-FFF2-40B4-BE49-F238E27FC236}">
                      <a16:creationId xmlns:a16="http://schemas.microsoft.com/office/drawing/2014/main" id="{60B6FD94-9CD4-8FA5-FBF6-7A28BD46518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7" name="Group 384">
                <a:extLst>
                  <a:ext uri="{FF2B5EF4-FFF2-40B4-BE49-F238E27FC236}">
                    <a16:creationId xmlns:a16="http://schemas.microsoft.com/office/drawing/2014/main" id="{C4E58F92-7046-1E7D-63CA-797A99084F21}"/>
                  </a:ext>
                </a:extLst>
              </p:cNvPr>
              <p:cNvGrpSpPr>
                <a:grpSpLocks/>
              </p:cNvGrpSpPr>
              <p:nvPr/>
            </p:nvGrpSpPr>
            <p:grpSpPr bwMode="auto">
              <a:xfrm rot="11289086" flipH="1">
                <a:off x="1791804" y="4071923"/>
                <a:ext cx="85407" cy="179495"/>
                <a:chOff x="5021753" y="2927868"/>
                <a:chExt cx="83398" cy="175731"/>
              </a:xfrm>
            </p:grpSpPr>
            <p:sp>
              <p:nvSpPr>
                <p:cNvPr id="1170" name="Oval 385">
                  <a:extLst>
                    <a:ext uri="{FF2B5EF4-FFF2-40B4-BE49-F238E27FC236}">
                      <a16:creationId xmlns:a16="http://schemas.microsoft.com/office/drawing/2014/main" id="{4AA1B5D9-FB5A-8B0B-452C-49862FF10E7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1" name="Freeform 386">
                  <a:extLst>
                    <a:ext uri="{FF2B5EF4-FFF2-40B4-BE49-F238E27FC236}">
                      <a16:creationId xmlns:a16="http://schemas.microsoft.com/office/drawing/2014/main" id="{3180120B-DE8C-61ED-168A-3218CBBAFFD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2" name="Freeform 387">
                  <a:extLst>
                    <a:ext uri="{FF2B5EF4-FFF2-40B4-BE49-F238E27FC236}">
                      <a16:creationId xmlns:a16="http://schemas.microsoft.com/office/drawing/2014/main" id="{F8869AAC-2D92-195A-7FB0-A774BCA9CDA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8" name="Group 388">
                <a:extLst>
                  <a:ext uri="{FF2B5EF4-FFF2-40B4-BE49-F238E27FC236}">
                    <a16:creationId xmlns:a16="http://schemas.microsoft.com/office/drawing/2014/main" id="{8A89A585-F676-8019-390A-9913E4CFFAF8}"/>
                  </a:ext>
                </a:extLst>
              </p:cNvPr>
              <p:cNvGrpSpPr>
                <a:grpSpLocks/>
              </p:cNvGrpSpPr>
              <p:nvPr/>
            </p:nvGrpSpPr>
            <p:grpSpPr bwMode="auto">
              <a:xfrm rot="11289086" flipH="1">
                <a:off x="1691161" y="4073675"/>
                <a:ext cx="85407" cy="179495"/>
                <a:chOff x="5021753" y="2927868"/>
                <a:chExt cx="83398" cy="175731"/>
              </a:xfrm>
            </p:grpSpPr>
            <p:sp>
              <p:nvSpPr>
                <p:cNvPr id="1167" name="Oval 389">
                  <a:extLst>
                    <a:ext uri="{FF2B5EF4-FFF2-40B4-BE49-F238E27FC236}">
                      <a16:creationId xmlns:a16="http://schemas.microsoft.com/office/drawing/2014/main" id="{BE1323F0-C9FB-6C62-6F2A-D54FED9FEB54}"/>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8" name="Freeform 390">
                  <a:extLst>
                    <a:ext uri="{FF2B5EF4-FFF2-40B4-BE49-F238E27FC236}">
                      <a16:creationId xmlns:a16="http://schemas.microsoft.com/office/drawing/2014/main" id="{B7575FEC-59D9-E1A6-86BC-4BCF22E3244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9" name="Freeform 391">
                  <a:extLst>
                    <a:ext uri="{FF2B5EF4-FFF2-40B4-BE49-F238E27FC236}">
                      <a16:creationId xmlns:a16="http://schemas.microsoft.com/office/drawing/2014/main" id="{A46AE283-9C91-EB15-A230-4F58A678D27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9" name="Group 215">
                <a:extLst>
                  <a:ext uri="{FF2B5EF4-FFF2-40B4-BE49-F238E27FC236}">
                    <a16:creationId xmlns:a16="http://schemas.microsoft.com/office/drawing/2014/main" id="{A97474EB-3BF1-D053-5983-136F33B9E0DB}"/>
                  </a:ext>
                </a:extLst>
              </p:cNvPr>
              <p:cNvGrpSpPr>
                <a:grpSpLocks/>
              </p:cNvGrpSpPr>
              <p:nvPr/>
            </p:nvGrpSpPr>
            <p:grpSpPr bwMode="auto">
              <a:xfrm rot="21540000">
                <a:off x="2326190" y="3865515"/>
                <a:ext cx="85407" cy="179495"/>
                <a:chOff x="5021753" y="2927868"/>
                <a:chExt cx="83398" cy="175731"/>
              </a:xfrm>
            </p:grpSpPr>
            <p:sp>
              <p:nvSpPr>
                <p:cNvPr id="1164" name="Oval 216">
                  <a:extLst>
                    <a:ext uri="{FF2B5EF4-FFF2-40B4-BE49-F238E27FC236}">
                      <a16:creationId xmlns:a16="http://schemas.microsoft.com/office/drawing/2014/main" id="{8684F03A-7AA3-3DA0-4B5B-1943B9043A07}"/>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5" name="Freeform 217">
                  <a:extLst>
                    <a:ext uri="{FF2B5EF4-FFF2-40B4-BE49-F238E27FC236}">
                      <a16:creationId xmlns:a16="http://schemas.microsoft.com/office/drawing/2014/main" id="{FBF2AEC6-DA9D-A078-0791-B7FD5B07757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6" name="Freeform 218">
                  <a:extLst>
                    <a:ext uri="{FF2B5EF4-FFF2-40B4-BE49-F238E27FC236}">
                      <a16:creationId xmlns:a16="http://schemas.microsoft.com/office/drawing/2014/main" id="{328D8D3E-2AEC-7A9E-B9B1-7579D08A03D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0" name="Group 219">
                <a:extLst>
                  <a:ext uri="{FF2B5EF4-FFF2-40B4-BE49-F238E27FC236}">
                    <a16:creationId xmlns:a16="http://schemas.microsoft.com/office/drawing/2014/main" id="{C99E257C-DC95-BCE0-FC08-784082C2F2D0}"/>
                  </a:ext>
                </a:extLst>
              </p:cNvPr>
              <p:cNvGrpSpPr>
                <a:grpSpLocks/>
              </p:cNvGrpSpPr>
              <p:nvPr/>
            </p:nvGrpSpPr>
            <p:grpSpPr bwMode="auto">
              <a:xfrm rot="21540000">
                <a:off x="2231645" y="3867166"/>
                <a:ext cx="85407" cy="179495"/>
                <a:chOff x="5021753" y="2927868"/>
                <a:chExt cx="83398" cy="175731"/>
              </a:xfrm>
            </p:grpSpPr>
            <p:sp>
              <p:nvSpPr>
                <p:cNvPr id="1161" name="Oval 220">
                  <a:extLst>
                    <a:ext uri="{FF2B5EF4-FFF2-40B4-BE49-F238E27FC236}">
                      <a16:creationId xmlns:a16="http://schemas.microsoft.com/office/drawing/2014/main" id="{642025C1-35F6-5E80-4D81-5948F836F9AA}"/>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2" name="Freeform 221">
                  <a:extLst>
                    <a:ext uri="{FF2B5EF4-FFF2-40B4-BE49-F238E27FC236}">
                      <a16:creationId xmlns:a16="http://schemas.microsoft.com/office/drawing/2014/main" id="{8E7C4E47-5919-1942-9956-50B9EF92DDB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3" name="Freeform 222">
                  <a:extLst>
                    <a:ext uri="{FF2B5EF4-FFF2-40B4-BE49-F238E27FC236}">
                      <a16:creationId xmlns:a16="http://schemas.microsoft.com/office/drawing/2014/main" id="{515EFA55-8E6C-4467-C0B9-29A50B21530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1" name="Group 223">
                <a:extLst>
                  <a:ext uri="{FF2B5EF4-FFF2-40B4-BE49-F238E27FC236}">
                    <a16:creationId xmlns:a16="http://schemas.microsoft.com/office/drawing/2014/main" id="{E0129905-430F-F174-677E-F9DD05E0A845}"/>
                  </a:ext>
                </a:extLst>
              </p:cNvPr>
              <p:cNvGrpSpPr>
                <a:grpSpLocks/>
              </p:cNvGrpSpPr>
              <p:nvPr/>
            </p:nvGrpSpPr>
            <p:grpSpPr bwMode="auto">
              <a:xfrm rot="21540000">
                <a:off x="2140152" y="3868763"/>
                <a:ext cx="85407" cy="179495"/>
                <a:chOff x="5021753" y="2927868"/>
                <a:chExt cx="83398" cy="175731"/>
              </a:xfrm>
            </p:grpSpPr>
            <p:sp>
              <p:nvSpPr>
                <p:cNvPr id="1158" name="Oval 224">
                  <a:extLst>
                    <a:ext uri="{FF2B5EF4-FFF2-40B4-BE49-F238E27FC236}">
                      <a16:creationId xmlns:a16="http://schemas.microsoft.com/office/drawing/2014/main" id="{48D5A09B-BBE8-9966-E974-1D6526804709}"/>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9" name="Freeform 225">
                  <a:extLst>
                    <a:ext uri="{FF2B5EF4-FFF2-40B4-BE49-F238E27FC236}">
                      <a16:creationId xmlns:a16="http://schemas.microsoft.com/office/drawing/2014/main" id="{95A399BA-E40A-FDB6-95D6-5C677390884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0" name="Freeform 226">
                  <a:extLst>
                    <a:ext uri="{FF2B5EF4-FFF2-40B4-BE49-F238E27FC236}">
                      <a16:creationId xmlns:a16="http://schemas.microsoft.com/office/drawing/2014/main" id="{25EE882B-B7F4-BB66-6227-B478D5D8B17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2" name="Group 227">
                <a:extLst>
                  <a:ext uri="{FF2B5EF4-FFF2-40B4-BE49-F238E27FC236}">
                    <a16:creationId xmlns:a16="http://schemas.microsoft.com/office/drawing/2014/main" id="{DC53A915-C642-B78E-21C5-694AEFCFE184}"/>
                  </a:ext>
                </a:extLst>
              </p:cNvPr>
              <p:cNvGrpSpPr>
                <a:grpSpLocks/>
              </p:cNvGrpSpPr>
              <p:nvPr/>
            </p:nvGrpSpPr>
            <p:grpSpPr bwMode="auto">
              <a:xfrm rot="21540000">
                <a:off x="2042559" y="3870465"/>
                <a:ext cx="85407" cy="179495"/>
                <a:chOff x="5021753" y="2927868"/>
                <a:chExt cx="83398" cy="175731"/>
              </a:xfrm>
            </p:grpSpPr>
            <p:sp>
              <p:nvSpPr>
                <p:cNvPr id="1155" name="Oval 228">
                  <a:extLst>
                    <a:ext uri="{FF2B5EF4-FFF2-40B4-BE49-F238E27FC236}">
                      <a16:creationId xmlns:a16="http://schemas.microsoft.com/office/drawing/2014/main" id="{7C71B541-C75B-DD61-4E17-5C49B1063E1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6" name="Freeform 229">
                  <a:extLst>
                    <a:ext uri="{FF2B5EF4-FFF2-40B4-BE49-F238E27FC236}">
                      <a16:creationId xmlns:a16="http://schemas.microsoft.com/office/drawing/2014/main" id="{D091C540-79DB-123B-1A5B-A8254F46EF2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7" name="Freeform 230">
                  <a:extLst>
                    <a:ext uri="{FF2B5EF4-FFF2-40B4-BE49-F238E27FC236}">
                      <a16:creationId xmlns:a16="http://schemas.microsoft.com/office/drawing/2014/main" id="{49671D78-1DAA-E766-D2C2-A9D8C674756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3" name="Group 376">
                <a:extLst>
                  <a:ext uri="{FF2B5EF4-FFF2-40B4-BE49-F238E27FC236}">
                    <a16:creationId xmlns:a16="http://schemas.microsoft.com/office/drawing/2014/main" id="{7845E57C-1B75-3D1C-25C2-572F125E8719}"/>
                  </a:ext>
                </a:extLst>
              </p:cNvPr>
              <p:cNvGrpSpPr>
                <a:grpSpLocks/>
              </p:cNvGrpSpPr>
              <p:nvPr/>
            </p:nvGrpSpPr>
            <p:grpSpPr bwMode="auto">
              <a:xfrm rot="11289086" flipH="1">
                <a:off x="2338305" y="4066592"/>
                <a:ext cx="85407" cy="179495"/>
                <a:chOff x="5021753" y="2927868"/>
                <a:chExt cx="83398" cy="175731"/>
              </a:xfrm>
            </p:grpSpPr>
            <p:sp>
              <p:nvSpPr>
                <p:cNvPr id="1152" name="Oval 377">
                  <a:extLst>
                    <a:ext uri="{FF2B5EF4-FFF2-40B4-BE49-F238E27FC236}">
                      <a16:creationId xmlns:a16="http://schemas.microsoft.com/office/drawing/2014/main" id="{DAF08813-5170-7423-E54A-EF2D95B42D66}"/>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3" name="Freeform 378">
                  <a:extLst>
                    <a:ext uri="{FF2B5EF4-FFF2-40B4-BE49-F238E27FC236}">
                      <a16:creationId xmlns:a16="http://schemas.microsoft.com/office/drawing/2014/main" id="{A5D4743C-50D7-54F1-70B8-EE51AFD0EFB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4" name="Freeform 379">
                  <a:extLst>
                    <a:ext uri="{FF2B5EF4-FFF2-40B4-BE49-F238E27FC236}">
                      <a16:creationId xmlns:a16="http://schemas.microsoft.com/office/drawing/2014/main" id="{44D6F7DC-EDFE-B219-8833-D4AFCB40FAC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4" name="Group 380">
                <a:extLst>
                  <a:ext uri="{FF2B5EF4-FFF2-40B4-BE49-F238E27FC236}">
                    <a16:creationId xmlns:a16="http://schemas.microsoft.com/office/drawing/2014/main" id="{7DAF1F6A-3149-DE76-CFCA-D75CC523CA1E}"/>
                  </a:ext>
                </a:extLst>
              </p:cNvPr>
              <p:cNvGrpSpPr>
                <a:grpSpLocks/>
              </p:cNvGrpSpPr>
              <p:nvPr/>
            </p:nvGrpSpPr>
            <p:grpSpPr bwMode="auto">
              <a:xfrm rot="11289086" flipH="1">
                <a:off x="2246813" y="4068189"/>
                <a:ext cx="85407" cy="179495"/>
                <a:chOff x="5021753" y="2927868"/>
                <a:chExt cx="83398" cy="175731"/>
              </a:xfrm>
            </p:grpSpPr>
            <p:sp>
              <p:nvSpPr>
                <p:cNvPr id="1149" name="Oval 381">
                  <a:extLst>
                    <a:ext uri="{FF2B5EF4-FFF2-40B4-BE49-F238E27FC236}">
                      <a16:creationId xmlns:a16="http://schemas.microsoft.com/office/drawing/2014/main" id="{5872A9A9-458A-6213-6953-48BA6CB181F0}"/>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0" name="Freeform 382">
                  <a:extLst>
                    <a:ext uri="{FF2B5EF4-FFF2-40B4-BE49-F238E27FC236}">
                      <a16:creationId xmlns:a16="http://schemas.microsoft.com/office/drawing/2014/main" id="{3DC59895-DCDA-7CC3-3558-3A155D61064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1" name="Freeform 383">
                  <a:extLst>
                    <a:ext uri="{FF2B5EF4-FFF2-40B4-BE49-F238E27FC236}">
                      <a16:creationId xmlns:a16="http://schemas.microsoft.com/office/drawing/2014/main" id="{FF40643D-4DED-6308-C1C8-DA1D4E5F9F9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5" name="Group 384">
                <a:extLst>
                  <a:ext uri="{FF2B5EF4-FFF2-40B4-BE49-F238E27FC236}">
                    <a16:creationId xmlns:a16="http://schemas.microsoft.com/office/drawing/2014/main" id="{6ECD0E77-416F-2B97-7B5D-3981511BFDC5}"/>
                  </a:ext>
                </a:extLst>
              </p:cNvPr>
              <p:cNvGrpSpPr>
                <a:grpSpLocks/>
              </p:cNvGrpSpPr>
              <p:nvPr/>
            </p:nvGrpSpPr>
            <p:grpSpPr bwMode="auto">
              <a:xfrm rot="11289086" flipH="1">
                <a:off x="2155321" y="4069786"/>
                <a:ext cx="85407" cy="179495"/>
                <a:chOff x="5021753" y="2927868"/>
                <a:chExt cx="83398" cy="175731"/>
              </a:xfrm>
            </p:grpSpPr>
            <p:sp>
              <p:nvSpPr>
                <p:cNvPr id="1146" name="Oval 385">
                  <a:extLst>
                    <a:ext uri="{FF2B5EF4-FFF2-40B4-BE49-F238E27FC236}">
                      <a16:creationId xmlns:a16="http://schemas.microsoft.com/office/drawing/2014/main" id="{45213D2B-5ED8-AFDA-1C79-CA579E258EE7}"/>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7" name="Freeform 386">
                  <a:extLst>
                    <a:ext uri="{FF2B5EF4-FFF2-40B4-BE49-F238E27FC236}">
                      <a16:creationId xmlns:a16="http://schemas.microsoft.com/office/drawing/2014/main" id="{BD1E6BCA-E2D6-61ED-41BB-CDF850750D2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8" name="Freeform 387">
                  <a:extLst>
                    <a:ext uri="{FF2B5EF4-FFF2-40B4-BE49-F238E27FC236}">
                      <a16:creationId xmlns:a16="http://schemas.microsoft.com/office/drawing/2014/main" id="{7BB8D445-B3C5-1096-0216-25F2E551F67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6" name="Group 388">
                <a:extLst>
                  <a:ext uri="{FF2B5EF4-FFF2-40B4-BE49-F238E27FC236}">
                    <a16:creationId xmlns:a16="http://schemas.microsoft.com/office/drawing/2014/main" id="{C90512D3-2926-2815-73A9-DD5B8B923507}"/>
                  </a:ext>
                </a:extLst>
              </p:cNvPr>
              <p:cNvGrpSpPr>
                <a:grpSpLocks/>
              </p:cNvGrpSpPr>
              <p:nvPr/>
            </p:nvGrpSpPr>
            <p:grpSpPr bwMode="auto">
              <a:xfrm rot="11289086" flipH="1">
                <a:off x="2054677" y="4071545"/>
                <a:ext cx="85407" cy="179495"/>
                <a:chOff x="5021753" y="2927868"/>
                <a:chExt cx="83398" cy="175731"/>
              </a:xfrm>
            </p:grpSpPr>
            <p:sp>
              <p:nvSpPr>
                <p:cNvPr id="1143" name="Oval 389">
                  <a:extLst>
                    <a:ext uri="{FF2B5EF4-FFF2-40B4-BE49-F238E27FC236}">
                      <a16:creationId xmlns:a16="http://schemas.microsoft.com/office/drawing/2014/main" id="{541EF476-7E0E-6755-FFEA-36BD6C25AC7E}"/>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4" name="Freeform 390">
                  <a:extLst>
                    <a:ext uri="{FF2B5EF4-FFF2-40B4-BE49-F238E27FC236}">
                      <a16:creationId xmlns:a16="http://schemas.microsoft.com/office/drawing/2014/main" id="{808FBB74-77EA-A60B-C393-E9623C16BCE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5" name="Freeform 391">
                  <a:extLst>
                    <a:ext uri="{FF2B5EF4-FFF2-40B4-BE49-F238E27FC236}">
                      <a16:creationId xmlns:a16="http://schemas.microsoft.com/office/drawing/2014/main" id="{65248E57-F97D-455E-0D4B-A14C2360678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7" name="Group 219">
                <a:extLst>
                  <a:ext uri="{FF2B5EF4-FFF2-40B4-BE49-F238E27FC236}">
                    <a16:creationId xmlns:a16="http://schemas.microsoft.com/office/drawing/2014/main" id="{5AA889A2-5F30-761B-C3CD-EDF111CB271F}"/>
                  </a:ext>
                </a:extLst>
              </p:cNvPr>
              <p:cNvGrpSpPr>
                <a:grpSpLocks/>
              </p:cNvGrpSpPr>
              <p:nvPr/>
            </p:nvGrpSpPr>
            <p:grpSpPr bwMode="auto">
              <a:xfrm rot="21540000">
                <a:off x="2508906" y="3862014"/>
                <a:ext cx="85407" cy="179495"/>
                <a:chOff x="5021753" y="2927868"/>
                <a:chExt cx="83398" cy="175731"/>
              </a:xfrm>
            </p:grpSpPr>
            <p:sp>
              <p:nvSpPr>
                <p:cNvPr id="1140" name="Oval 220">
                  <a:extLst>
                    <a:ext uri="{FF2B5EF4-FFF2-40B4-BE49-F238E27FC236}">
                      <a16:creationId xmlns:a16="http://schemas.microsoft.com/office/drawing/2014/main" id="{C814B5DB-D7F5-A922-A42F-6FCC2EA33400}"/>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1" name="Freeform 221">
                  <a:extLst>
                    <a:ext uri="{FF2B5EF4-FFF2-40B4-BE49-F238E27FC236}">
                      <a16:creationId xmlns:a16="http://schemas.microsoft.com/office/drawing/2014/main" id="{AA80B1DE-07A7-589B-CDDE-0E0FDF3FB74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2" name="Freeform 222">
                  <a:extLst>
                    <a:ext uri="{FF2B5EF4-FFF2-40B4-BE49-F238E27FC236}">
                      <a16:creationId xmlns:a16="http://schemas.microsoft.com/office/drawing/2014/main" id="{5BACC92B-8B9E-3465-40C2-882B7EA8406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8" name="Group 223">
                <a:extLst>
                  <a:ext uri="{FF2B5EF4-FFF2-40B4-BE49-F238E27FC236}">
                    <a16:creationId xmlns:a16="http://schemas.microsoft.com/office/drawing/2014/main" id="{76281645-8641-EF58-F3D3-C80589FC08E1}"/>
                  </a:ext>
                </a:extLst>
              </p:cNvPr>
              <p:cNvGrpSpPr>
                <a:grpSpLocks/>
              </p:cNvGrpSpPr>
              <p:nvPr/>
            </p:nvGrpSpPr>
            <p:grpSpPr bwMode="auto">
              <a:xfrm rot="21540000">
                <a:off x="2417412" y="3863613"/>
                <a:ext cx="85407" cy="179495"/>
                <a:chOff x="5021753" y="2927868"/>
                <a:chExt cx="83398" cy="175731"/>
              </a:xfrm>
            </p:grpSpPr>
            <p:sp>
              <p:nvSpPr>
                <p:cNvPr id="1137" name="Oval 224">
                  <a:extLst>
                    <a:ext uri="{FF2B5EF4-FFF2-40B4-BE49-F238E27FC236}">
                      <a16:creationId xmlns:a16="http://schemas.microsoft.com/office/drawing/2014/main" id="{C91C63E7-012A-EC65-F26B-5DD028E6BE4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8" name="Freeform 225">
                  <a:extLst>
                    <a:ext uri="{FF2B5EF4-FFF2-40B4-BE49-F238E27FC236}">
                      <a16:creationId xmlns:a16="http://schemas.microsoft.com/office/drawing/2014/main" id="{4BA02272-ED86-66D0-557A-D211ED1B96C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9" name="Freeform 226">
                  <a:extLst>
                    <a:ext uri="{FF2B5EF4-FFF2-40B4-BE49-F238E27FC236}">
                      <a16:creationId xmlns:a16="http://schemas.microsoft.com/office/drawing/2014/main" id="{AE240A90-D124-BABE-DE14-7DA5D0E9857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29" name="Group 380">
                <a:extLst>
                  <a:ext uri="{FF2B5EF4-FFF2-40B4-BE49-F238E27FC236}">
                    <a16:creationId xmlns:a16="http://schemas.microsoft.com/office/drawing/2014/main" id="{E737956C-A948-3CD4-D3F8-9EE5F5A9BFED}"/>
                  </a:ext>
                </a:extLst>
              </p:cNvPr>
              <p:cNvGrpSpPr>
                <a:grpSpLocks/>
              </p:cNvGrpSpPr>
              <p:nvPr/>
            </p:nvGrpSpPr>
            <p:grpSpPr bwMode="auto">
              <a:xfrm rot="11289086" flipH="1">
                <a:off x="2524074" y="4063048"/>
                <a:ext cx="85407" cy="179495"/>
                <a:chOff x="5021753" y="2927868"/>
                <a:chExt cx="83398" cy="175731"/>
              </a:xfrm>
            </p:grpSpPr>
            <p:sp>
              <p:nvSpPr>
                <p:cNvPr id="1134" name="Oval 381">
                  <a:extLst>
                    <a:ext uri="{FF2B5EF4-FFF2-40B4-BE49-F238E27FC236}">
                      <a16:creationId xmlns:a16="http://schemas.microsoft.com/office/drawing/2014/main" id="{7A7F4075-9A8F-3BF6-DC4C-085F347D4032}"/>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5" name="Freeform 382">
                  <a:extLst>
                    <a:ext uri="{FF2B5EF4-FFF2-40B4-BE49-F238E27FC236}">
                      <a16:creationId xmlns:a16="http://schemas.microsoft.com/office/drawing/2014/main" id="{23CD8478-9BDA-FAC0-9B9F-118938B8A9F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6" name="Freeform 383">
                  <a:extLst>
                    <a:ext uri="{FF2B5EF4-FFF2-40B4-BE49-F238E27FC236}">
                      <a16:creationId xmlns:a16="http://schemas.microsoft.com/office/drawing/2014/main" id="{3014F148-8B78-DA60-C6FB-987C3103762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30" name="Group 384">
                <a:extLst>
                  <a:ext uri="{FF2B5EF4-FFF2-40B4-BE49-F238E27FC236}">
                    <a16:creationId xmlns:a16="http://schemas.microsoft.com/office/drawing/2014/main" id="{FF83E0E9-FF8A-2529-3F7D-85E10B4005C2}"/>
                  </a:ext>
                </a:extLst>
              </p:cNvPr>
              <p:cNvGrpSpPr>
                <a:grpSpLocks/>
              </p:cNvGrpSpPr>
              <p:nvPr/>
            </p:nvGrpSpPr>
            <p:grpSpPr bwMode="auto">
              <a:xfrm rot="11289086" flipH="1">
                <a:off x="2432579" y="4064652"/>
                <a:ext cx="85407" cy="179495"/>
                <a:chOff x="5021753" y="2927868"/>
                <a:chExt cx="83398" cy="175731"/>
              </a:xfrm>
            </p:grpSpPr>
            <p:sp>
              <p:nvSpPr>
                <p:cNvPr id="1131" name="Oval 385">
                  <a:extLst>
                    <a:ext uri="{FF2B5EF4-FFF2-40B4-BE49-F238E27FC236}">
                      <a16:creationId xmlns:a16="http://schemas.microsoft.com/office/drawing/2014/main" id="{D81790A8-CBE5-B12D-1327-F72F59875659}"/>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2" name="Freeform 386">
                  <a:extLst>
                    <a:ext uri="{FF2B5EF4-FFF2-40B4-BE49-F238E27FC236}">
                      <a16:creationId xmlns:a16="http://schemas.microsoft.com/office/drawing/2014/main" id="{8219CDD9-7FD8-EC2B-9B38-A2723209789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3" name="Freeform 387">
                  <a:extLst>
                    <a:ext uri="{FF2B5EF4-FFF2-40B4-BE49-F238E27FC236}">
                      <a16:creationId xmlns:a16="http://schemas.microsoft.com/office/drawing/2014/main" id="{37A1A9D6-274A-B21C-9A4F-02F407E1858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345" name="Group 1344">
              <a:extLst>
                <a:ext uri="{FF2B5EF4-FFF2-40B4-BE49-F238E27FC236}">
                  <a16:creationId xmlns:a16="http://schemas.microsoft.com/office/drawing/2014/main" id="{13DF16D8-DA50-D205-3BE1-E71A9DBCF855}"/>
                </a:ext>
              </a:extLst>
            </p:cNvPr>
            <p:cNvGrpSpPr/>
            <p:nvPr/>
          </p:nvGrpSpPr>
          <p:grpSpPr>
            <a:xfrm rot="245194">
              <a:off x="6635469" y="2955081"/>
              <a:ext cx="1500381" cy="515469"/>
              <a:chOff x="1109100" y="3862014"/>
              <a:chExt cx="1500381" cy="391929"/>
            </a:xfrm>
          </p:grpSpPr>
          <p:grpSp>
            <p:nvGrpSpPr>
              <p:cNvPr id="1346" name="Group 142">
                <a:extLst>
                  <a:ext uri="{FF2B5EF4-FFF2-40B4-BE49-F238E27FC236}">
                    <a16:creationId xmlns:a16="http://schemas.microsoft.com/office/drawing/2014/main" id="{4362CCDE-0835-ED9A-FCD2-DB6C67CBF14C}"/>
                  </a:ext>
                </a:extLst>
              </p:cNvPr>
              <p:cNvGrpSpPr>
                <a:grpSpLocks/>
              </p:cNvGrpSpPr>
              <p:nvPr/>
            </p:nvGrpSpPr>
            <p:grpSpPr bwMode="auto">
              <a:xfrm rot="21540000">
                <a:off x="1109100" y="3874931"/>
                <a:ext cx="181883" cy="183428"/>
                <a:chOff x="4927540" y="2927868"/>
                <a:chExt cx="177611" cy="179592"/>
              </a:xfrm>
            </p:grpSpPr>
            <p:sp>
              <p:nvSpPr>
                <p:cNvPr id="1463" name="Oval 143">
                  <a:extLst>
                    <a:ext uri="{FF2B5EF4-FFF2-40B4-BE49-F238E27FC236}">
                      <a16:creationId xmlns:a16="http://schemas.microsoft.com/office/drawing/2014/main" id="{4C45F9AC-EFCC-4B0B-8829-B183D86ACB65}"/>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4" name="Freeform 144">
                  <a:extLst>
                    <a:ext uri="{FF2B5EF4-FFF2-40B4-BE49-F238E27FC236}">
                      <a16:creationId xmlns:a16="http://schemas.microsoft.com/office/drawing/2014/main" id="{AC0BFF97-33A9-3ECA-6AA5-08C438EACD2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5" name="Freeform 145">
                  <a:extLst>
                    <a:ext uri="{FF2B5EF4-FFF2-40B4-BE49-F238E27FC236}">
                      <a16:creationId xmlns:a16="http://schemas.microsoft.com/office/drawing/2014/main" id="{90B691FC-F969-92CA-F423-A1DE6075799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6" name="Oval 143">
                  <a:extLst>
                    <a:ext uri="{FF2B5EF4-FFF2-40B4-BE49-F238E27FC236}">
                      <a16:creationId xmlns:a16="http://schemas.microsoft.com/office/drawing/2014/main" id="{54A3D793-0C2A-121B-C885-EC9D25EABDB0}"/>
                    </a:ext>
                  </a:extLst>
                </p:cNvPr>
                <p:cNvSpPr>
                  <a:spLocks noChangeArrowheads="1"/>
                </p:cNvSpPr>
                <p:nvPr/>
              </p:nvSpPr>
              <p:spPr bwMode="auto">
                <a:xfrm rot="20888927">
                  <a:off x="4927540" y="2931735"/>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7" name="Freeform 144">
                  <a:extLst>
                    <a:ext uri="{FF2B5EF4-FFF2-40B4-BE49-F238E27FC236}">
                      <a16:creationId xmlns:a16="http://schemas.microsoft.com/office/drawing/2014/main" id="{2288601F-8BE4-BCB5-188D-CF20ED339574}"/>
                    </a:ext>
                  </a:extLst>
                </p:cNvPr>
                <p:cNvSpPr>
                  <a:spLocks/>
                </p:cNvSpPr>
                <p:nvPr/>
              </p:nvSpPr>
              <p:spPr bwMode="auto">
                <a:xfrm>
                  <a:off x="4938160" y="2958535"/>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8" name="Freeform 145">
                  <a:extLst>
                    <a:ext uri="{FF2B5EF4-FFF2-40B4-BE49-F238E27FC236}">
                      <a16:creationId xmlns:a16="http://schemas.microsoft.com/office/drawing/2014/main" id="{3C646484-1148-B99F-576B-42FAC6144C60}"/>
                    </a:ext>
                  </a:extLst>
                </p:cNvPr>
                <p:cNvSpPr>
                  <a:spLocks/>
                </p:cNvSpPr>
                <p:nvPr/>
              </p:nvSpPr>
              <p:spPr bwMode="auto">
                <a:xfrm>
                  <a:off x="4968447" y="295605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47" name="Group 146">
                <a:extLst>
                  <a:ext uri="{FF2B5EF4-FFF2-40B4-BE49-F238E27FC236}">
                    <a16:creationId xmlns:a16="http://schemas.microsoft.com/office/drawing/2014/main" id="{2BD91B9F-0A1A-5027-4A31-0E5ED0563365}"/>
                  </a:ext>
                </a:extLst>
              </p:cNvPr>
              <p:cNvGrpSpPr>
                <a:grpSpLocks/>
              </p:cNvGrpSpPr>
              <p:nvPr/>
            </p:nvGrpSpPr>
            <p:grpSpPr bwMode="auto">
              <a:xfrm rot="21540000">
                <a:off x="1303223" y="3866482"/>
                <a:ext cx="85407" cy="179495"/>
                <a:chOff x="5021753" y="2927868"/>
                <a:chExt cx="83398" cy="175731"/>
              </a:xfrm>
            </p:grpSpPr>
            <p:sp>
              <p:nvSpPr>
                <p:cNvPr id="1460" name="Oval 147">
                  <a:extLst>
                    <a:ext uri="{FF2B5EF4-FFF2-40B4-BE49-F238E27FC236}">
                      <a16:creationId xmlns:a16="http://schemas.microsoft.com/office/drawing/2014/main" id="{2B1A7989-4B89-5073-D336-34028A35C051}"/>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1" name="Freeform 148">
                  <a:extLst>
                    <a:ext uri="{FF2B5EF4-FFF2-40B4-BE49-F238E27FC236}">
                      <a16:creationId xmlns:a16="http://schemas.microsoft.com/office/drawing/2014/main" id="{5B84F2B7-B0C6-4F8C-3E8C-72BDC288BE2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2" name="Freeform 149">
                  <a:extLst>
                    <a:ext uri="{FF2B5EF4-FFF2-40B4-BE49-F238E27FC236}">
                      <a16:creationId xmlns:a16="http://schemas.microsoft.com/office/drawing/2014/main" id="{013C436C-C1A4-EEC0-76D2-A330E938969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48" name="Group 150">
                <a:extLst>
                  <a:ext uri="{FF2B5EF4-FFF2-40B4-BE49-F238E27FC236}">
                    <a16:creationId xmlns:a16="http://schemas.microsoft.com/office/drawing/2014/main" id="{2667659B-B980-8D3D-2BC9-B364AF44D5A2}"/>
                  </a:ext>
                </a:extLst>
              </p:cNvPr>
              <p:cNvGrpSpPr>
                <a:grpSpLocks/>
              </p:cNvGrpSpPr>
              <p:nvPr/>
            </p:nvGrpSpPr>
            <p:grpSpPr bwMode="auto">
              <a:xfrm rot="21540000">
                <a:off x="1397873" y="3870914"/>
                <a:ext cx="85407" cy="179495"/>
                <a:chOff x="5021753" y="2927868"/>
                <a:chExt cx="83398" cy="175731"/>
              </a:xfrm>
            </p:grpSpPr>
            <p:sp>
              <p:nvSpPr>
                <p:cNvPr id="1457" name="Oval 151">
                  <a:extLst>
                    <a:ext uri="{FF2B5EF4-FFF2-40B4-BE49-F238E27FC236}">
                      <a16:creationId xmlns:a16="http://schemas.microsoft.com/office/drawing/2014/main" id="{9940A0C5-7C7C-9336-AF5A-3CF8C1096A89}"/>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8" name="Freeform 152">
                  <a:extLst>
                    <a:ext uri="{FF2B5EF4-FFF2-40B4-BE49-F238E27FC236}">
                      <a16:creationId xmlns:a16="http://schemas.microsoft.com/office/drawing/2014/main" id="{D213091D-C1E2-622E-BD83-BF82A0E8C39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9" name="Freeform 153">
                  <a:extLst>
                    <a:ext uri="{FF2B5EF4-FFF2-40B4-BE49-F238E27FC236}">
                      <a16:creationId xmlns:a16="http://schemas.microsoft.com/office/drawing/2014/main" id="{8F75735E-16FE-3A3A-8A8E-9E7DF98EAB6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49" name="Group 154">
                <a:extLst>
                  <a:ext uri="{FF2B5EF4-FFF2-40B4-BE49-F238E27FC236}">
                    <a16:creationId xmlns:a16="http://schemas.microsoft.com/office/drawing/2014/main" id="{4C4EC360-5B2E-2F5D-129D-A42A30FE7406}"/>
                  </a:ext>
                </a:extLst>
              </p:cNvPr>
              <p:cNvGrpSpPr>
                <a:grpSpLocks/>
              </p:cNvGrpSpPr>
              <p:nvPr/>
            </p:nvGrpSpPr>
            <p:grpSpPr bwMode="auto">
              <a:xfrm rot="21540000">
                <a:off x="1489314" y="3866276"/>
                <a:ext cx="85407" cy="179495"/>
                <a:chOff x="5021753" y="2927868"/>
                <a:chExt cx="83398" cy="175731"/>
              </a:xfrm>
            </p:grpSpPr>
            <p:sp>
              <p:nvSpPr>
                <p:cNvPr id="1454" name="Oval 155">
                  <a:extLst>
                    <a:ext uri="{FF2B5EF4-FFF2-40B4-BE49-F238E27FC236}">
                      <a16:creationId xmlns:a16="http://schemas.microsoft.com/office/drawing/2014/main" id="{57C9CBF6-FBFB-D69B-EC55-15F4246F7A69}"/>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5" name="Freeform 156">
                  <a:extLst>
                    <a:ext uri="{FF2B5EF4-FFF2-40B4-BE49-F238E27FC236}">
                      <a16:creationId xmlns:a16="http://schemas.microsoft.com/office/drawing/2014/main" id="{009495DC-1F38-05D8-0630-513E32FAA3E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6" name="Freeform 157">
                  <a:extLst>
                    <a:ext uri="{FF2B5EF4-FFF2-40B4-BE49-F238E27FC236}">
                      <a16:creationId xmlns:a16="http://schemas.microsoft.com/office/drawing/2014/main" id="{F71E5BCE-32A8-F715-249D-02B88B1A381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0" name="Group 158">
                <a:extLst>
                  <a:ext uri="{FF2B5EF4-FFF2-40B4-BE49-F238E27FC236}">
                    <a16:creationId xmlns:a16="http://schemas.microsoft.com/office/drawing/2014/main" id="{A4652E7C-C6F5-2F09-0A79-C9C653BF209B}"/>
                  </a:ext>
                </a:extLst>
              </p:cNvPr>
              <p:cNvGrpSpPr>
                <a:grpSpLocks/>
              </p:cNvGrpSpPr>
              <p:nvPr/>
            </p:nvGrpSpPr>
            <p:grpSpPr bwMode="auto">
              <a:xfrm rot="21540000">
                <a:off x="1583910" y="3867667"/>
                <a:ext cx="85407" cy="179495"/>
                <a:chOff x="5021753" y="2927868"/>
                <a:chExt cx="83398" cy="175731"/>
              </a:xfrm>
            </p:grpSpPr>
            <p:sp>
              <p:nvSpPr>
                <p:cNvPr id="1451" name="Oval 159">
                  <a:extLst>
                    <a:ext uri="{FF2B5EF4-FFF2-40B4-BE49-F238E27FC236}">
                      <a16:creationId xmlns:a16="http://schemas.microsoft.com/office/drawing/2014/main" id="{2CB6B963-531F-83EA-FBD0-B0F728CDC54F}"/>
                    </a:ext>
                  </a:extLst>
                </p:cNvPr>
                <p:cNvSpPr>
                  <a:spLocks noChangeArrowheads="1"/>
                </p:cNvSpPr>
                <p:nvPr/>
              </p:nvSpPr>
              <p:spPr bwMode="auto">
                <a:xfrm rot="-711073">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2" name="Freeform 160">
                  <a:extLst>
                    <a:ext uri="{FF2B5EF4-FFF2-40B4-BE49-F238E27FC236}">
                      <a16:creationId xmlns:a16="http://schemas.microsoft.com/office/drawing/2014/main" id="{96836FA4-0906-1237-17AF-05C44DD8614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3" name="Freeform 161">
                  <a:extLst>
                    <a:ext uri="{FF2B5EF4-FFF2-40B4-BE49-F238E27FC236}">
                      <a16:creationId xmlns:a16="http://schemas.microsoft.com/office/drawing/2014/main" id="{569C7D08-8A22-E900-CC12-9DCB273B6A0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1" name="Group 215">
                <a:extLst>
                  <a:ext uri="{FF2B5EF4-FFF2-40B4-BE49-F238E27FC236}">
                    <a16:creationId xmlns:a16="http://schemas.microsoft.com/office/drawing/2014/main" id="{B421FCA8-E7D9-F910-1C10-9521D5F7D28E}"/>
                  </a:ext>
                </a:extLst>
              </p:cNvPr>
              <p:cNvGrpSpPr>
                <a:grpSpLocks/>
              </p:cNvGrpSpPr>
              <p:nvPr/>
            </p:nvGrpSpPr>
            <p:grpSpPr bwMode="auto">
              <a:xfrm rot="21540000">
                <a:off x="1962673" y="3867650"/>
                <a:ext cx="85407" cy="179495"/>
                <a:chOff x="5021753" y="2927868"/>
                <a:chExt cx="83398" cy="175731"/>
              </a:xfrm>
            </p:grpSpPr>
            <p:sp>
              <p:nvSpPr>
                <p:cNvPr id="1448" name="Oval 216">
                  <a:extLst>
                    <a:ext uri="{FF2B5EF4-FFF2-40B4-BE49-F238E27FC236}">
                      <a16:creationId xmlns:a16="http://schemas.microsoft.com/office/drawing/2014/main" id="{77C6BBFD-C92B-9A58-43D1-6A137069F7D2}"/>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9" name="Freeform 217">
                  <a:extLst>
                    <a:ext uri="{FF2B5EF4-FFF2-40B4-BE49-F238E27FC236}">
                      <a16:creationId xmlns:a16="http://schemas.microsoft.com/office/drawing/2014/main" id="{C66787D0-E309-0CFB-EBE9-32FACCAC589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0" name="Freeform 218">
                  <a:extLst>
                    <a:ext uri="{FF2B5EF4-FFF2-40B4-BE49-F238E27FC236}">
                      <a16:creationId xmlns:a16="http://schemas.microsoft.com/office/drawing/2014/main" id="{2AB66957-04EC-487E-C718-F18D1092571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2" name="Group 219">
                <a:extLst>
                  <a:ext uri="{FF2B5EF4-FFF2-40B4-BE49-F238E27FC236}">
                    <a16:creationId xmlns:a16="http://schemas.microsoft.com/office/drawing/2014/main" id="{AA98F88B-A355-0503-63EF-7276EEE91966}"/>
                  </a:ext>
                </a:extLst>
              </p:cNvPr>
              <p:cNvGrpSpPr>
                <a:grpSpLocks/>
              </p:cNvGrpSpPr>
              <p:nvPr/>
            </p:nvGrpSpPr>
            <p:grpSpPr bwMode="auto">
              <a:xfrm rot="21540000">
                <a:off x="1868130" y="3869301"/>
                <a:ext cx="85407" cy="179495"/>
                <a:chOff x="5021753" y="2927868"/>
                <a:chExt cx="83398" cy="175731"/>
              </a:xfrm>
            </p:grpSpPr>
            <p:sp>
              <p:nvSpPr>
                <p:cNvPr id="1445" name="Oval 220">
                  <a:extLst>
                    <a:ext uri="{FF2B5EF4-FFF2-40B4-BE49-F238E27FC236}">
                      <a16:creationId xmlns:a16="http://schemas.microsoft.com/office/drawing/2014/main" id="{9F3D25AC-1BAF-7B5B-ACBB-CB1F5D7EEBE0}"/>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6" name="Freeform 221">
                  <a:extLst>
                    <a:ext uri="{FF2B5EF4-FFF2-40B4-BE49-F238E27FC236}">
                      <a16:creationId xmlns:a16="http://schemas.microsoft.com/office/drawing/2014/main" id="{AE0131AF-341E-2B39-E332-E13C473E01E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7" name="Freeform 222">
                  <a:extLst>
                    <a:ext uri="{FF2B5EF4-FFF2-40B4-BE49-F238E27FC236}">
                      <a16:creationId xmlns:a16="http://schemas.microsoft.com/office/drawing/2014/main" id="{750CC423-4255-E065-2566-011E57C288A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3" name="Group 223">
                <a:extLst>
                  <a:ext uri="{FF2B5EF4-FFF2-40B4-BE49-F238E27FC236}">
                    <a16:creationId xmlns:a16="http://schemas.microsoft.com/office/drawing/2014/main" id="{EB6E70FC-03BE-5B71-E7EC-2E62829146D2}"/>
                  </a:ext>
                </a:extLst>
              </p:cNvPr>
              <p:cNvGrpSpPr>
                <a:grpSpLocks/>
              </p:cNvGrpSpPr>
              <p:nvPr/>
            </p:nvGrpSpPr>
            <p:grpSpPr bwMode="auto">
              <a:xfrm rot="21540000">
                <a:off x="1776637" y="3870898"/>
                <a:ext cx="85407" cy="179495"/>
                <a:chOff x="5021753" y="2927868"/>
                <a:chExt cx="83398" cy="175731"/>
              </a:xfrm>
            </p:grpSpPr>
            <p:sp>
              <p:nvSpPr>
                <p:cNvPr id="1442" name="Oval 224">
                  <a:extLst>
                    <a:ext uri="{FF2B5EF4-FFF2-40B4-BE49-F238E27FC236}">
                      <a16:creationId xmlns:a16="http://schemas.microsoft.com/office/drawing/2014/main" id="{79643E07-C18F-B4A9-3375-E4607A808856}"/>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3" name="Freeform 225">
                  <a:extLst>
                    <a:ext uri="{FF2B5EF4-FFF2-40B4-BE49-F238E27FC236}">
                      <a16:creationId xmlns:a16="http://schemas.microsoft.com/office/drawing/2014/main" id="{FB371189-28C4-1D1D-DAC9-15965F0A7C0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4" name="Freeform 226">
                  <a:extLst>
                    <a:ext uri="{FF2B5EF4-FFF2-40B4-BE49-F238E27FC236}">
                      <a16:creationId xmlns:a16="http://schemas.microsoft.com/office/drawing/2014/main" id="{3F331CC2-2884-CA5E-9568-DD7D86B13C0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4" name="Group 227">
                <a:extLst>
                  <a:ext uri="{FF2B5EF4-FFF2-40B4-BE49-F238E27FC236}">
                    <a16:creationId xmlns:a16="http://schemas.microsoft.com/office/drawing/2014/main" id="{03706675-999A-3E91-6047-7925126EB8CF}"/>
                  </a:ext>
                </a:extLst>
              </p:cNvPr>
              <p:cNvGrpSpPr>
                <a:grpSpLocks/>
              </p:cNvGrpSpPr>
              <p:nvPr/>
            </p:nvGrpSpPr>
            <p:grpSpPr bwMode="auto">
              <a:xfrm rot="21540000">
                <a:off x="1679043" y="3872601"/>
                <a:ext cx="85407" cy="179495"/>
                <a:chOff x="5021753" y="2927868"/>
                <a:chExt cx="83398" cy="175731"/>
              </a:xfrm>
            </p:grpSpPr>
            <p:sp>
              <p:nvSpPr>
                <p:cNvPr id="1439" name="Oval 228">
                  <a:extLst>
                    <a:ext uri="{FF2B5EF4-FFF2-40B4-BE49-F238E27FC236}">
                      <a16:creationId xmlns:a16="http://schemas.microsoft.com/office/drawing/2014/main" id="{130D3991-F0E9-C99E-ADB6-819BEE000CD7}"/>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0" name="Freeform 229">
                  <a:extLst>
                    <a:ext uri="{FF2B5EF4-FFF2-40B4-BE49-F238E27FC236}">
                      <a16:creationId xmlns:a16="http://schemas.microsoft.com/office/drawing/2014/main" id="{7FEB6093-BB8E-977B-29A9-9664616A003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1" name="Freeform 230">
                  <a:extLst>
                    <a:ext uri="{FF2B5EF4-FFF2-40B4-BE49-F238E27FC236}">
                      <a16:creationId xmlns:a16="http://schemas.microsoft.com/office/drawing/2014/main" id="{48D86379-898B-4DD8-9301-9B238AE9BEA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5" name="Group 303">
                <a:extLst>
                  <a:ext uri="{FF2B5EF4-FFF2-40B4-BE49-F238E27FC236}">
                    <a16:creationId xmlns:a16="http://schemas.microsoft.com/office/drawing/2014/main" id="{6C840502-BCCB-A7C0-9A9B-563AF1A8C2D3}"/>
                  </a:ext>
                </a:extLst>
              </p:cNvPr>
              <p:cNvGrpSpPr>
                <a:grpSpLocks/>
              </p:cNvGrpSpPr>
              <p:nvPr/>
            </p:nvGrpSpPr>
            <p:grpSpPr bwMode="auto">
              <a:xfrm rot="10740000" flipH="1">
                <a:off x="1129431" y="4070826"/>
                <a:ext cx="173903" cy="183117"/>
                <a:chOff x="4943073" y="2924633"/>
                <a:chExt cx="169818" cy="179283"/>
              </a:xfrm>
            </p:grpSpPr>
            <p:sp>
              <p:nvSpPr>
                <p:cNvPr id="1436" name="Oval 304">
                  <a:extLst>
                    <a:ext uri="{FF2B5EF4-FFF2-40B4-BE49-F238E27FC236}">
                      <a16:creationId xmlns:a16="http://schemas.microsoft.com/office/drawing/2014/main" id="{2571086B-D99A-CFEA-6E8C-7111D84D8E8B}"/>
                    </a:ext>
                  </a:extLst>
                </p:cNvPr>
                <p:cNvSpPr>
                  <a:spLocks noChangeArrowheads="1"/>
                </p:cNvSpPr>
                <p:nvPr/>
              </p:nvSpPr>
              <p:spPr bwMode="auto">
                <a:xfrm rot="335885">
                  <a:off x="5029493" y="2928187"/>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7" name="Freeform 305">
                  <a:extLst>
                    <a:ext uri="{FF2B5EF4-FFF2-40B4-BE49-F238E27FC236}">
                      <a16:creationId xmlns:a16="http://schemas.microsoft.com/office/drawing/2014/main" id="{9CF37698-B95F-B6DC-3E34-3EC6DEFC88F0}"/>
                    </a:ext>
                  </a:extLst>
                </p:cNvPr>
                <p:cNvSpPr>
                  <a:spLocks/>
                </p:cNvSpPr>
                <p:nvPr/>
              </p:nvSpPr>
              <p:spPr bwMode="auto">
                <a:xfrm>
                  <a:off x="5039919" y="2954991"/>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8" name="Freeform 306">
                  <a:extLst>
                    <a:ext uri="{FF2B5EF4-FFF2-40B4-BE49-F238E27FC236}">
                      <a16:creationId xmlns:a16="http://schemas.microsoft.com/office/drawing/2014/main" id="{8630CF21-C0FC-C7A0-96CB-38F16287399E}"/>
                    </a:ext>
                  </a:extLst>
                </p:cNvPr>
                <p:cNvSpPr>
                  <a:spLocks/>
                </p:cNvSpPr>
                <p:nvPr/>
              </p:nvSpPr>
              <p:spPr bwMode="auto">
                <a:xfrm>
                  <a:off x="5070203" y="2952510"/>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9" name="Oval 304">
                  <a:extLst>
                    <a:ext uri="{FF2B5EF4-FFF2-40B4-BE49-F238E27FC236}">
                      <a16:creationId xmlns:a16="http://schemas.microsoft.com/office/drawing/2014/main" id="{816F843D-F13B-EF0F-28AE-B2B53CEFEC79}"/>
                    </a:ext>
                  </a:extLst>
                </p:cNvPr>
                <p:cNvSpPr>
                  <a:spLocks noChangeArrowheads="1"/>
                </p:cNvSpPr>
                <p:nvPr/>
              </p:nvSpPr>
              <p:spPr bwMode="auto">
                <a:xfrm rot="335885">
                  <a:off x="4943073" y="2924633"/>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0" name="Freeform 305">
                  <a:extLst>
                    <a:ext uri="{FF2B5EF4-FFF2-40B4-BE49-F238E27FC236}">
                      <a16:creationId xmlns:a16="http://schemas.microsoft.com/office/drawing/2014/main" id="{E19AD587-E9DE-054F-D157-6DB7C7BF3C22}"/>
                    </a:ext>
                  </a:extLst>
                </p:cNvPr>
                <p:cNvSpPr>
                  <a:spLocks/>
                </p:cNvSpPr>
                <p:nvPr/>
              </p:nvSpPr>
              <p:spPr bwMode="auto">
                <a:xfrm>
                  <a:off x="4953631" y="2951445"/>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1" name="Freeform 306">
                  <a:extLst>
                    <a:ext uri="{FF2B5EF4-FFF2-40B4-BE49-F238E27FC236}">
                      <a16:creationId xmlns:a16="http://schemas.microsoft.com/office/drawing/2014/main" id="{409B7ED2-8559-9BE3-EB37-F5D88C4D0BA3}"/>
                    </a:ext>
                  </a:extLst>
                </p:cNvPr>
                <p:cNvSpPr>
                  <a:spLocks/>
                </p:cNvSpPr>
                <p:nvPr/>
              </p:nvSpPr>
              <p:spPr bwMode="auto">
                <a:xfrm>
                  <a:off x="4983914" y="2948963"/>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6" name="Group 307">
                <a:extLst>
                  <a:ext uri="{FF2B5EF4-FFF2-40B4-BE49-F238E27FC236}">
                    <a16:creationId xmlns:a16="http://schemas.microsoft.com/office/drawing/2014/main" id="{E2330783-55DE-59AD-0463-37ADB0831185}"/>
                  </a:ext>
                </a:extLst>
              </p:cNvPr>
              <p:cNvGrpSpPr>
                <a:grpSpLocks/>
              </p:cNvGrpSpPr>
              <p:nvPr/>
            </p:nvGrpSpPr>
            <p:grpSpPr bwMode="auto">
              <a:xfrm rot="10740000" flipH="1">
                <a:off x="1304629" y="4065722"/>
                <a:ext cx="85407" cy="179495"/>
                <a:chOff x="5021753" y="2927868"/>
                <a:chExt cx="83398" cy="175731"/>
              </a:xfrm>
            </p:grpSpPr>
            <p:sp>
              <p:nvSpPr>
                <p:cNvPr id="1433" name="Oval 308">
                  <a:extLst>
                    <a:ext uri="{FF2B5EF4-FFF2-40B4-BE49-F238E27FC236}">
                      <a16:creationId xmlns:a16="http://schemas.microsoft.com/office/drawing/2014/main" id="{D4C7CFE5-E2BF-3B14-E321-C2A38BA58B2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4" name="Freeform 309">
                  <a:extLst>
                    <a:ext uri="{FF2B5EF4-FFF2-40B4-BE49-F238E27FC236}">
                      <a16:creationId xmlns:a16="http://schemas.microsoft.com/office/drawing/2014/main" id="{2E2B1B48-27F5-F1DF-FE95-2AB8C1C26C2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5" name="Freeform 310">
                  <a:extLst>
                    <a:ext uri="{FF2B5EF4-FFF2-40B4-BE49-F238E27FC236}">
                      <a16:creationId xmlns:a16="http://schemas.microsoft.com/office/drawing/2014/main" id="{1398530C-D00A-8332-337F-49ED26A90B2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7" name="Group 311">
                <a:extLst>
                  <a:ext uri="{FF2B5EF4-FFF2-40B4-BE49-F238E27FC236}">
                    <a16:creationId xmlns:a16="http://schemas.microsoft.com/office/drawing/2014/main" id="{12973D02-E429-8DB8-74A8-E3ECB3DB3E58}"/>
                  </a:ext>
                </a:extLst>
              </p:cNvPr>
              <p:cNvGrpSpPr>
                <a:grpSpLocks/>
              </p:cNvGrpSpPr>
              <p:nvPr/>
            </p:nvGrpSpPr>
            <p:grpSpPr bwMode="auto">
              <a:xfrm rot="10740000" flipH="1">
                <a:off x="1396232" y="4070208"/>
                <a:ext cx="85407" cy="179495"/>
                <a:chOff x="5021753" y="2927868"/>
                <a:chExt cx="83398" cy="175731"/>
              </a:xfrm>
            </p:grpSpPr>
            <p:sp>
              <p:nvSpPr>
                <p:cNvPr id="1430" name="Oval 312">
                  <a:extLst>
                    <a:ext uri="{FF2B5EF4-FFF2-40B4-BE49-F238E27FC236}">
                      <a16:creationId xmlns:a16="http://schemas.microsoft.com/office/drawing/2014/main" id="{982CFE12-659F-3056-591A-B42A42AD1EC9}"/>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1" name="Freeform 313">
                  <a:extLst>
                    <a:ext uri="{FF2B5EF4-FFF2-40B4-BE49-F238E27FC236}">
                      <a16:creationId xmlns:a16="http://schemas.microsoft.com/office/drawing/2014/main" id="{6D621AC8-C02E-ECA2-AC47-F59F7512457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2" name="Freeform 314">
                  <a:extLst>
                    <a:ext uri="{FF2B5EF4-FFF2-40B4-BE49-F238E27FC236}">
                      <a16:creationId xmlns:a16="http://schemas.microsoft.com/office/drawing/2014/main" id="{B75DA393-5E90-1B5B-F63C-F40DD7F2A4D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8" name="Group 316">
                <a:extLst>
                  <a:ext uri="{FF2B5EF4-FFF2-40B4-BE49-F238E27FC236}">
                    <a16:creationId xmlns:a16="http://schemas.microsoft.com/office/drawing/2014/main" id="{15F4A5B0-169F-6444-3446-0001AACC3744}"/>
                  </a:ext>
                </a:extLst>
              </p:cNvPr>
              <p:cNvGrpSpPr>
                <a:grpSpLocks/>
              </p:cNvGrpSpPr>
              <p:nvPr/>
            </p:nvGrpSpPr>
            <p:grpSpPr bwMode="auto">
              <a:xfrm rot="10740000" flipH="1">
                <a:off x="1491345" y="4072097"/>
                <a:ext cx="85407" cy="179495"/>
                <a:chOff x="5021753" y="2927868"/>
                <a:chExt cx="83398" cy="175731"/>
              </a:xfrm>
            </p:grpSpPr>
            <p:sp>
              <p:nvSpPr>
                <p:cNvPr id="1427" name="Oval 317">
                  <a:extLst>
                    <a:ext uri="{FF2B5EF4-FFF2-40B4-BE49-F238E27FC236}">
                      <a16:creationId xmlns:a16="http://schemas.microsoft.com/office/drawing/2014/main" id="{DBFFF581-9979-88D1-53CD-E8F6D332E72F}"/>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8" name="Freeform 318">
                  <a:extLst>
                    <a:ext uri="{FF2B5EF4-FFF2-40B4-BE49-F238E27FC236}">
                      <a16:creationId xmlns:a16="http://schemas.microsoft.com/office/drawing/2014/main" id="{9A344D01-5461-33E1-81E0-9227E1781BB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9" name="Freeform 319">
                  <a:extLst>
                    <a:ext uri="{FF2B5EF4-FFF2-40B4-BE49-F238E27FC236}">
                      <a16:creationId xmlns:a16="http://schemas.microsoft.com/office/drawing/2014/main" id="{905DB60C-FBBA-744D-7319-B6F8D2DBDC3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59" name="Group 320">
                <a:extLst>
                  <a:ext uri="{FF2B5EF4-FFF2-40B4-BE49-F238E27FC236}">
                    <a16:creationId xmlns:a16="http://schemas.microsoft.com/office/drawing/2014/main" id="{85DCC0DD-2773-290F-186C-E0DFC6B75C3B}"/>
                  </a:ext>
                </a:extLst>
              </p:cNvPr>
              <p:cNvGrpSpPr>
                <a:grpSpLocks/>
              </p:cNvGrpSpPr>
              <p:nvPr/>
            </p:nvGrpSpPr>
            <p:grpSpPr bwMode="auto">
              <a:xfrm rot="10740000" flipH="1">
                <a:off x="1586350" y="4067904"/>
                <a:ext cx="85407" cy="179495"/>
                <a:chOff x="5021753" y="2927868"/>
                <a:chExt cx="83398" cy="175731"/>
              </a:xfrm>
            </p:grpSpPr>
            <p:sp>
              <p:nvSpPr>
                <p:cNvPr id="1424" name="Oval 321">
                  <a:extLst>
                    <a:ext uri="{FF2B5EF4-FFF2-40B4-BE49-F238E27FC236}">
                      <a16:creationId xmlns:a16="http://schemas.microsoft.com/office/drawing/2014/main" id="{4BD707E0-3C55-69C0-F4DF-6F3E3D258BA4}"/>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5" name="Freeform 322">
                  <a:extLst>
                    <a:ext uri="{FF2B5EF4-FFF2-40B4-BE49-F238E27FC236}">
                      <a16:creationId xmlns:a16="http://schemas.microsoft.com/office/drawing/2014/main" id="{F5DB21AC-6E92-B16F-18C3-4E03E15C8D1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6" name="Freeform 323">
                  <a:extLst>
                    <a:ext uri="{FF2B5EF4-FFF2-40B4-BE49-F238E27FC236}">
                      <a16:creationId xmlns:a16="http://schemas.microsoft.com/office/drawing/2014/main" id="{2FD8278A-6E8D-C602-6968-A261F8F74D1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0" name="Group 376">
                <a:extLst>
                  <a:ext uri="{FF2B5EF4-FFF2-40B4-BE49-F238E27FC236}">
                    <a16:creationId xmlns:a16="http://schemas.microsoft.com/office/drawing/2014/main" id="{077A4E6E-9A3C-6545-02CC-D9DB781CB8AC}"/>
                  </a:ext>
                </a:extLst>
              </p:cNvPr>
              <p:cNvGrpSpPr>
                <a:grpSpLocks/>
              </p:cNvGrpSpPr>
              <p:nvPr/>
            </p:nvGrpSpPr>
            <p:grpSpPr bwMode="auto">
              <a:xfrm rot="11289086" flipH="1">
                <a:off x="1974789" y="4068729"/>
                <a:ext cx="85407" cy="179495"/>
                <a:chOff x="5021753" y="2927868"/>
                <a:chExt cx="83398" cy="175731"/>
              </a:xfrm>
            </p:grpSpPr>
            <p:sp>
              <p:nvSpPr>
                <p:cNvPr id="1421" name="Oval 377">
                  <a:extLst>
                    <a:ext uri="{FF2B5EF4-FFF2-40B4-BE49-F238E27FC236}">
                      <a16:creationId xmlns:a16="http://schemas.microsoft.com/office/drawing/2014/main" id="{8AEFFF4E-7C63-3281-59CC-B882BF99D888}"/>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2" name="Freeform 378">
                  <a:extLst>
                    <a:ext uri="{FF2B5EF4-FFF2-40B4-BE49-F238E27FC236}">
                      <a16:creationId xmlns:a16="http://schemas.microsoft.com/office/drawing/2014/main" id="{BF258288-0645-CB20-0ACB-8800E92CD75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3" name="Freeform 379">
                  <a:extLst>
                    <a:ext uri="{FF2B5EF4-FFF2-40B4-BE49-F238E27FC236}">
                      <a16:creationId xmlns:a16="http://schemas.microsoft.com/office/drawing/2014/main" id="{B0794FBA-18D7-2029-212A-B585E972305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1" name="Group 380">
                <a:extLst>
                  <a:ext uri="{FF2B5EF4-FFF2-40B4-BE49-F238E27FC236}">
                    <a16:creationId xmlns:a16="http://schemas.microsoft.com/office/drawing/2014/main" id="{D4A42D0B-5FEE-D1E7-06DA-58370133E734}"/>
                  </a:ext>
                </a:extLst>
              </p:cNvPr>
              <p:cNvGrpSpPr>
                <a:grpSpLocks/>
              </p:cNvGrpSpPr>
              <p:nvPr/>
            </p:nvGrpSpPr>
            <p:grpSpPr bwMode="auto">
              <a:xfrm rot="11289086" flipH="1">
                <a:off x="1883297" y="4070326"/>
                <a:ext cx="85407" cy="179495"/>
                <a:chOff x="5021753" y="2927868"/>
                <a:chExt cx="83398" cy="175731"/>
              </a:xfrm>
            </p:grpSpPr>
            <p:sp>
              <p:nvSpPr>
                <p:cNvPr id="1418" name="Oval 381">
                  <a:extLst>
                    <a:ext uri="{FF2B5EF4-FFF2-40B4-BE49-F238E27FC236}">
                      <a16:creationId xmlns:a16="http://schemas.microsoft.com/office/drawing/2014/main" id="{339D68F9-F6F3-638D-4B88-B30DE3C0A9EF}"/>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9" name="Freeform 382">
                  <a:extLst>
                    <a:ext uri="{FF2B5EF4-FFF2-40B4-BE49-F238E27FC236}">
                      <a16:creationId xmlns:a16="http://schemas.microsoft.com/office/drawing/2014/main" id="{61E2F8FD-45CD-4127-E197-5543367EA66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0" name="Freeform 383">
                  <a:extLst>
                    <a:ext uri="{FF2B5EF4-FFF2-40B4-BE49-F238E27FC236}">
                      <a16:creationId xmlns:a16="http://schemas.microsoft.com/office/drawing/2014/main" id="{A0F95A96-6FC9-272F-114E-5A87700D8EA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2" name="Group 384">
                <a:extLst>
                  <a:ext uri="{FF2B5EF4-FFF2-40B4-BE49-F238E27FC236}">
                    <a16:creationId xmlns:a16="http://schemas.microsoft.com/office/drawing/2014/main" id="{259407FF-8645-84C1-0710-DD1CF97A2853}"/>
                  </a:ext>
                </a:extLst>
              </p:cNvPr>
              <p:cNvGrpSpPr>
                <a:grpSpLocks/>
              </p:cNvGrpSpPr>
              <p:nvPr/>
            </p:nvGrpSpPr>
            <p:grpSpPr bwMode="auto">
              <a:xfrm rot="11289086" flipH="1">
                <a:off x="1791804" y="4071923"/>
                <a:ext cx="85407" cy="179495"/>
                <a:chOff x="5021753" y="2927868"/>
                <a:chExt cx="83398" cy="175731"/>
              </a:xfrm>
            </p:grpSpPr>
            <p:sp>
              <p:nvSpPr>
                <p:cNvPr id="1415" name="Oval 385">
                  <a:extLst>
                    <a:ext uri="{FF2B5EF4-FFF2-40B4-BE49-F238E27FC236}">
                      <a16:creationId xmlns:a16="http://schemas.microsoft.com/office/drawing/2014/main" id="{9A9FF2DE-08E7-1FDA-138A-A418A506D5B5}"/>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6" name="Freeform 386">
                  <a:extLst>
                    <a:ext uri="{FF2B5EF4-FFF2-40B4-BE49-F238E27FC236}">
                      <a16:creationId xmlns:a16="http://schemas.microsoft.com/office/drawing/2014/main" id="{85B05BC4-377F-B746-8EB2-F33FAB2ED94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7" name="Freeform 387">
                  <a:extLst>
                    <a:ext uri="{FF2B5EF4-FFF2-40B4-BE49-F238E27FC236}">
                      <a16:creationId xmlns:a16="http://schemas.microsoft.com/office/drawing/2014/main" id="{4A6C4B3D-71A1-9468-EB05-2A63D700224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3" name="Group 388">
                <a:extLst>
                  <a:ext uri="{FF2B5EF4-FFF2-40B4-BE49-F238E27FC236}">
                    <a16:creationId xmlns:a16="http://schemas.microsoft.com/office/drawing/2014/main" id="{1071C5A2-AF00-297D-D303-FA58990D705E}"/>
                  </a:ext>
                </a:extLst>
              </p:cNvPr>
              <p:cNvGrpSpPr>
                <a:grpSpLocks/>
              </p:cNvGrpSpPr>
              <p:nvPr/>
            </p:nvGrpSpPr>
            <p:grpSpPr bwMode="auto">
              <a:xfrm rot="11289086" flipH="1">
                <a:off x="1691161" y="4073675"/>
                <a:ext cx="85407" cy="179495"/>
                <a:chOff x="5021753" y="2927868"/>
                <a:chExt cx="83398" cy="175731"/>
              </a:xfrm>
            </p:grpSpPr>
            <p:sp>
              <p:nvSpPr>
                <p:cNvPr id="1412" name="Oval 389">
                  <a:extLst>
                    <a:ext uri="{FF2B5EF4-FFF2-40B4-BE49-F238E27FC236}">
                      <a16:creationId xmlns:a16="http://schemas.microsoft.com/office/drawing/2014/main" id="{8D3A4686-FF12-FEC4-5162-9EC3D520C9F8}"/>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3" name="Freeform 390">
                  <a:extLst>
                    <a:ext uri="{FF2B5EF4-FFF2-40B4-BE49-F238E27FC236}">
                      <a16:creationId xmlns:a16="http://schemas.microsoft.com/office/drawing/2014/main" id="{75A75233-DAD7-2A9D-D7CC-FB4857D5E43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4" name="Freeform 391">
                  <a:extLst>
                    <a:ext uri="{FF2B5EF4-FFF2-40B4-BE49-F238E27FC236}">
                      <a16:creationId xmlns:a16="http://schemas.microsoft.com/office/drawing/2014/main" id="{43BD8B27-5B35-DE8F-88B2-4E0A7557661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4" name="Group 215">
                <a:extLst>
                  <a:ext uri="{FF2B5EF4-FFF2-40B4-BE49-F238E27FC236}">
                    <a16:creationId xmlns:a16="http://schemas.microsoft.com/office/drawing/2014/main" id="{6894436F-B530-90F8-D663-183A3C42F40E}"/>
                  </a:ext>
                </a:extLst>
              </p:cNvPr>
              <p:cNvGrpSpPr>
                <a:grpSpLocks/>
              </p:cNvGrpSpPr>
              <p:nvPr/>
            </p:nvGrpSpPr>
            <p:grpSpPr bwMode="auto">
              <a:xfrm rot="21540000">
                <a:off x="2326190" y="3865515"/>
                <a:ext cx="85407" cy="179495"/>
                <a:chOff x="5021753" y="2927868"/>
                <a:chExt cx="83398" cy="175731"/>
              </a:xfrm>
            </p:grpSpPr>
            <p:sp>
              <p:nvSpPr>
                <p:cNvPr id="1409" name="Oval 216">
                  <a:extLst>
                    <a:ext uri="{FF2B5EF4-FFF2-40B4-BE49-F238E27FC236}">
                      <a16:creationId xmlns:a16="http://schemas.microsoft.com/office/drawing/2014/main" id="{2E3F668E-61DF-D7E9-FBA2-928388951A96}"/>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0" name="Freeform 217">
                  <a:extLst>
                    <a:ext uri="{FF2B5EF4-FFF2-40B4-BE49-F238E27FC236}">
                      <a16:creationId xmlns:a16="http://schemas.microsoft.com/office/drawing/2014/main" id="{32DEABF8-914C-9366-BFC8-A281452E184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1" name="Freeform 218">
                  <a:extLst>
                    <a:ext uri="{FF2B5EF4-FFF2-40B4-BE49-F238E27FC236}">
                      <a16:creationId xmlns:a16="http://schemas.microsoft.com/office/drawing/2014/main" id="{65C8BD2A-4EA2-CA10-3F8E-D32009BE47A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5" name="Group 219">
                <a:extLst>
                  <a:ext uri="{FF2B5EF4-FFF2-40B4-BE49-F238E27FC236}">
                    <a16:creationId xmlns:a16="http://schemas.microsoft.com/office/drawing/2014/main" id="{84189042-5B4B-4C3B-FEF9-D86642FB4518}"/>
                  </a:ext>
                </a:extLst>
              </p:cNvPr>
              <p:cNvGrpSpPr>
                <a:grpSpLocks/>
              </p:cNvGrpSpPr>
              <p:nvPr/>
            </p:nvGrpSpPr>
            <p:grpSpPr bwMode="auto">
              <a:xfrm rot="21540000">
                <a:off x="2231645" y="3867166"/>
                <a:ext cx="85407" cy="179495"/>
                <a:chOff x="5021753" y="2927868"/>
                <a:chExt cx="83398" cy="175731"/>
              </a:xfrm>
            </p:grpSpPr>
            <p:sp>
              <p:nvSpPr>
                <p:cNvPr id="1406" name="Oval 220">
                  <a:extLst>
                    <a:ext uri="{FF2B5EF4-FFF2-40B4-BE49-F238E27FC236}">
                      <a16:creationId xmlns:a16="http://schemas.microsoft.com/office/drawing/2014/main" id="{9BB82049-33AD-D419-040B-F60C7F66C959}"/>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7" name="Freeform 221">
                  <a:extLst>
                    <a:ext uri="{FF2B5EF4-FFF2-40B4-BE49-F238E27FC236}">
                      <a16:creationId xmlns:a16="http://schemas.microsoft.com/office/drawing/2014/main" id="{A346CC1A-78FB-07B0-5721-A3C3BE06A47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8" name="Freeform 222">
                  <a:extLst>
                    <a:ext uri="{FF2B5EF4-FFF2-40B4-BE49-F238E27FC236}">
                      <a16:creationId xmlns:a16="http://schemas.microsoft.com/office/drawing/2014/main" id="{5D31CD09-83C9-EAA1-0FCF-D0E2722318C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6" name="Group 223">
                <a:extLst>
                  <a:ext uri="{FF2B5EF4-FFF2-40B4-BE49-F238E27FC236}">
                    <a16:creationId xmlns:a16="http://schemas.microsoft.com/office/drawing/2014/main" id="{23B6F6A9-CC86-4078-FE7E-275E22683AA0}"/>
                  </a:ext>
                </a:extLst>
              </p:cNvPr>
              <p:cNvGrpSpPr>
                <a:grpSpLocks/>
              </p:cNvGrpSpPr>
              <p:nvPr/>
            </p:nvGrpSpPr>
            <p:grpSpPr bwMode="auto">
              <a:xfrm rot="21540000">
                <a:off x="2140152" y="3868763"/>
                <a:ext cx="85407" cy="179495"/>
                <a:chOff x="5021753" y="2927868"/>
                <a:chExt cx="83398" cy="175731"/>
              </a:xfrm>
            </p:grpSpPr>
            <p:sp>
              <p:nvSpPr>
                <p:cNvPr id="1403" name="Oval 224">
                  <a:extLst>
                    <a:ext uri="{FF2B5EF4-FFF2-40B4-BE49-F238E27FC236}">
                      <a16:creationId xmlns:a16="http://schemas.microsoft.com/office/drawing/2014/main" id="{B1F8DB3A-9CCA-35C8-3269-025E560D0993}"/>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4" name="Freeform 225">
                  <a:extLst>
                    <a:ext uri="{FF2B5EF4-FFF2-40B4-BE49-F238E27FC236}">
                      <a16:creationId xmlns:a16="http://schemas.microsoft.com/office/drawing/2014/main" id="{A15FAFBF-457D-EE60-D22A-C59EB37DF91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5" name="Freeform 226">
                  <a:extLst>
                    <a:ext uri="{FF2B5EF4-FFF2-40B4-BE49-F238E27FC236}">
                      <a16:creationId xmlns:a16="http://schemas.microsoft.com/office/drawing/2014/main" id="{BB4AE7AE-C5F8-053B-0EA4-D7122E6288E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7" name="Group 227">
                <a:extLst>
                  <a:ext uri="{FF2B5EF4-FFF2-40B4-BE49-F238E27FC236}">
                    <a16:creationId xmlns:a16="http://schemas.microsoft.com/office/drawing/2014/main" id="{36A6743F-5DAF-14B7-0EA7-D8054B7544DF}"/>
                  </a:ext>
                </a:extLst>
              </p:cNvPr>
              <p:cNvGrpSpPr>
                <a:grpSpLocks/>
              </p:cNvGrpSpPr>
              <p:nvPr/>
            </p:nvGrpSpPr>
            <p:grpSpPr bwMode="auto">
              <a:xfrm rot="21540000">
                <a:off x="2042559" y="3870465"/>
                <a:ext cx="85407" cy="179495"/>
                <a:chOff x="5021753" y="2927868"/>
                <a:chExt cx="83398" cy="175731"/>
              </a:xfrm>
            </p:grpSpPr>
            <p:sp>
              <p:nvSpPr>
                <p:cNvPr id="1400" name="Oval 228">
                  <a:extLst>
                    <a:ext uri="{FF2B5EF4-FFF2-40B4-BE49-F238E27FC236}">
                      <a16:creationId xmlns:a16="http://schemas.microsoft.com/office/drawing/2014/main" id="{6EACB009-B59B-93D5-EDCD-3AB4D1FA9E98}"/>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1" name="Freeform 229">
                  <a:extLst>
                    <a:ext uri="{FF2B5EF4-FFF2-40B4-BE49-F238E27FC236}">
                      <a16:creationId xmlns:a16="http://schemas.microsoft.com/office/drawing/2014/main" id="{A89EBDE3-B99F-684D-9786-07D0F01B044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2" name="Freeform 230">
                  <a:extLst>
                    <a:ext uri="{FF2B5EF4-FFF2-40B4-BE49-F238E27FC236}">
                      <a16:creationId xmlns:a16="http://schemas.microsoft.com/office/drawing/2014/main" id="{C097CF43-3959-7515-A9B6-4EE27DE63CE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8" name="Group 376">
                <a:extLst>
                  <a:ext uri="{FF2B5EF4-FFF2-40B4-BE49-F238E27FC236}">
                    <a16:creationId xmlns:a16="http://schemas.microsoft.com/office/drawing/2014/main" id="{4F96321A-1D9D-6D80-E255-A15EB00FB2FE}"/>
                  </a:ext>
                </a:extLst>
              </p:cNvPr>
              <p:cNvGrpSpPr>
                <a:grpSpLocks/>
              </p:cNvGrpSpPr>
              <p:nvPr/>
            </p:nvGrpSpPr>
            <p:grpSpPr bwMode="auto">
              <a:xfrm rot="11289086" flipH="1">
                <a:off x="2338305" y="4066592"/>
                <a:ext cx="85407" cy="179495"/>
                <a:chOff x="5021753" y="2927868"/>
                <a:chExt cx="83398" cy="175731"/>
              </a:xfrm>
            </p:grpSpPr>
            <p:sp>
              <p:nvSpPr>
                <p:cNvPr id="1397" name="Oval 377">
                  <a:extLst>
                    <a:ext uri="{FF2B5EF4-FFF2-40B4-BE49-F238E27FC236}">
                      <a16:creationId xmlns:a16="http://schemas.microsoft.com/office/drawing/2014/main" id="{951D37CE-009D-1A48-FF68-85E60DFE6A2C}"/>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8" name="Freeform 378">
                  <a:extLst>
                    <a:ext uri="{FF2B5EF4-FFF2-40B4-BE49-F238E27FC236}">
                      <a16:creationId xmlns:a16="http://schemas.microsoft.com/office/drawing/2014/main" id="{F16142DE-53B4-8DE2-A88A-2AE5F3BAB47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9" name="Freeform 379">
                  <a:extLst>
                    <a:ext uri="{FF2B5EF4-FFF2-40B4-BE49-F238E27FC236}">
                      <a16:creationId xmlns:a16="http://schemas.microsoft.com/office/drawing/2014/main" id="{2129AFC9-B93C-1B8D-6CA2-5E2C820731B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9" name="Group 380">
                <a:extLst>
                  <a:ext uri="{FF2B5EF4-FFF2-40B4-BE49-F238E27FC236}">
                    <a16:creationId xmlns:a16="http://schemas.microsoft.com/office/drawing/2014/main" id="{F5C0258A-ADD8-59ED-CE60-736AF313DAF6}"/>
                  </a:ext>
                </a:extLst>
              </p:cNvPr>
              <p:cNvGrpSpPr>
                <a:grpSpLocks/>
              </p:cNvGrpSpPr>
              <p:nvPr/>
            </p:nvGrpSpPr>
            <p:grpSpPr bwMode="auto">
              <a:xfrm rot="11289086" flipH="1">
                <a:off x="2246813" y="4068189"/>
                <a:ext cx="85407" cy="179495"/>
                <a:chOff x="5021753" y="2927868"/>
                <a:chExt cx="83398" cy="175731"/>
              </a:xfrm>
            </p:grpSpPr>
            <p:sp>
              <p:nvSpPr>
                <p:cNvPr id="1394" name="Oval 381">
                  <a:extLst>
                    <a:ext uri="{FF2B5EF4-FFF2-40B4-BE49-F238E27FC236}">
                      <a16:creationId xmlns:a16="http://schemas.microsoft.com/office/drawing/2014/main" id="{64667C29-2709-9A8A-EBF5-AB181BB9208A}"/>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5" name="Freeform 382">
                  <a:extLst>
                    <a:ext uri="{FF2B5EF4-FFF2-40B4-BE49-F238E27FC236}">
                      <a16:creationId xmlns:a16="http://schemas.microsoft.com/office/drawing/2014/main" id="{98C893EB-218D-2825-F5C1-0340D7C69BB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6" name="Freeform 383">
                  <a:extLst>
                    <a:ext uri="{FF2B5EF4-FFF2-40B4-BE49-F238E27FC236}">
                      <a16:creationId xmlns:a16="http://schemas.microsoft.com/office/drawing/2014/main" id="{8D2760B2-CB28-2424-C3C3-CF564C1B44D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70" name="Group 384">
                <a:extLst>
                  <a:ext uri="{FF2B5EF4-FFF2-40B4-BE49-F238E27FC236}">
                    <a16:creationId xmlns:a16="http://schemas.microsoft.com/office/drawing/2014/main" id="{D8984819-B91B-2BA4-B0EC-2FAB3F888FE9}"/>
                  </a:ext>
                </a:extLst>
              </p:cNvPr>
              <p:cNvGrpSpPr>
                <a:grpSpLocks/>
              </p:cNvGrpSpPr>
              <p:nvPr/>
            </p:nvGrpSpPr>
            <p:grpSpPr bwMode="auto">
              <a:xfrm rot="11289086" flipH="1">
                <a:off x="2155321" y="4069786"/>
                <a:ext cx="85407" cy="179495"/>
                <a:chOff x="5021753" y="2927868"/>
                <a:chExt cx="83398" cy="175731"/>
              </a:xfrm>
            </p:grpSpPr>
            <p:sp>
              <p:nvSpPr>
                <p:cNvPr id="1391" name="Oval 385">
                  <a:extLst>
                    <a:ext uri="{FF2B5EF4-FFF2-40B4-BE49-F238E27FC236}">
                      <a16:creationId xmlns:a16="http://schemas.microsoft.com/office/drawing/2014/main" id="{83AACC7C-5A67-2BC0-91BF-570D9ED692C5}"/>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2" name="Freeform 386">
                  <a:extLst>
                    <a:ext uri="{FF2B5EF4-FFF2-40B4-BE49-F238E27FC236}">
                      <a16:creationId xmlns:a16="http://schemas.microsoft.com/office/drawing/2014/main" id="{6F5CCD81-850D-5478-38BD-4A481810D74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3" name="Freeform 387">
                  <a:extLst>
                    <a:ext uri="{FF2B5EF4-FFF2-40B4-BE49-F238E27FC236}">
                      <a16:creationId xmlns:a16="http://schemas.microsoft.com/office/drawing/2014/main" id="{F5D58EC2-16B7-3B18-9A22-51A80C0FBAF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71" name="Group 388">
                <a:extLst>
                  <a:ext uri="{FF2B5EF4-FFF2-40B4-BE49-F238E27FC236}">
                    <a16:creationId xmlns:a16="http://schemas.microsoft.com/office/drawing/2014/main" id="{A397D746-24A2-326A-929E-46EB6DAC3035}"/>
                  </a:ext>
                </a:extLst>
              </p:cNvPr>
              <p:cNvGrpSpPr>
                <a:grpSpLocks/>
              </p:cNvGrpSpPr>
              <p:nvPr/>
            </p:nvGrpSpPr>
            <p:grpSpPr bwMode="auto">
              <a:xfrm rot="11289086" flipH="1">
                <a:off x="2054677" y="4071545"/>
                <a:ext cx="85407" cy="179495"/>
                <a:chOff x="5021753" y="2927868"/>
                <a:chExt cx="83398" cy="175731"/>
              </a:xfrm>
            </p:grpSpPr>
            <p:sp>
              <p:nvSpPr>
                <p:cNvPr id="1388" name="Oval 389">
                  <a:extLst>
                    <a:ext uri="{FF2B5EF4-FFF2-40B4-BE49-F238E27FC236}">
                      <a16:creationId xmlns:a16="http://schemas.microsoft.com/office/drawing/2014/main" id="{FF6DE58B-4301-0AC5-D84D-7FA49F62D74F}"/>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9" name="Freeform 390">
                  <a:extLst>
                    <a:ext uri="{FF2B5EF4-FFF2-40B4-BE49-F238E27FC236}">
                      <a16:creationId xmlns:a16="http://schemas.microsoft.com/office/drawing/2014/main" id="{3CAC8B0D-458E-4A0C-EB8D-35F047C8229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0" name="Freeform 391">
                  <a:extLst>
                    <a:ext uri="{FF2B5EF4-FFF2-40B4-BE49-F238E27FC236}">
                      <a16:creationId xmlns:a16="http://schemas.microsoft.com/office/drawing/2014/main" id="{2CADE4CC-92F8-A75A-E7A9-231B948B1E2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72" name="Group 219">
                <a:extLst>
                  <a:ext uri="{FF2B5EF4-FFF2-40B4-BE49-F238E27FC236}">
                    <a16:creationId xmlns:a16="http://schemas.microsoft.com/office/drawing/2014/main" id="{62825FB1-1053-02EA-391D-4D43D10C885A}"/>
                  </a:ext>
                </a:extLst>
              </p:cNvPr>
              <p:cNvGrpSpPr>
                <a:grpSpLocks/>
              </p:cNvGrpSpPr>
              <p:nvPr/>
            </p:nvGrpSpPr>
            <p:grpSpPr bwMode="auto">
              <a:xfrm rot="21540000">
                <a:off x="2508906" y="3862014"/>
                <a:ext cx="85407" cy="179495"/>
                <a:chOff x="5021753" y="2927868"/>
                <a:chExt cx="83398" cy="175731"/>
              </a:xfrm>
            </p:grpSpPr>
            <p:sp>
              <p:nvSpPr>
                <p:cNvPr id="1385" name="Oval 220">
                  <a:extLst>
                    <a:ext uri="{FF2B5EF4-FFF2-40B4-BE49-F238E27FC236}">
                      <a16:creationId xmlns:a16="http://schemas.microsoft.com/office/drawing/2014/main" id="{40DE5233-30E6-D985-56F1-E00BC10829BB}"/>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6" name="Freeform 221">
                  <a:extLst>
                    <a:ext uri="{FF2B5EF4-FFF2-40B4-BE49-F238E27FC236}">
                      <a16:creationId xmlns:a16="http://schemas.microsoft.com/office/drawing/2014/main" id="{BC379890-D7A4-A262-A4CE-89EF76D6951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7" name="Freeform 222">
                  <a:extLst>
                    <a:ext uri="{FF2B5EF4-FFF2-40B4-BE49-F238E27FC236}">
                      <a16:creationId xmlns:a16="http://schemas.microsoft.com/office/drawing/2014/main" id="{3F429410-EDD9-4244-AF25-869585537A3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73" name="Group 223">
                <a:extLst>
                  <a:ext uri="{FF2B5EF4-FFF2-40B4-BE49-F238E27FC236}">
                    <a16:creationId xmlns:a16="http://schemas.microsoft.com/office/drawing/2014/main" id="{97696797-C3E1-F7BF-691E-EBC28C086E10}"/>
                  </a:ext>
                </a:extLst>
              </p:cNvPr>
              <p:cNvGrpSpPr>
                <a:grpSpLocks/>
              </p:cNvGrpSpPr>
              <p:nvPr/>
            </p:nvGrpSpPr>
            <p:grpSpPr bwMode="auto">
              <a:xfrm rot="21540000">
                <a:off x="2417412" y="3863613"/>
                <a:ext cx="85407" cy="179495"/>
                <a:chOff x="5021753" y="2927868"/>
                <a:chExt cx="83398" cy="175731"/>
              </a:xfrm>
            </p:grpSpPr>
            <p:sp>
              <p:nvSpPr>
                <p:cNvPr id="1382" name="Oval 224">
                  <a:extLst>
                    <a:ext uri="{FF2B5EF4-FFF2-40B4-BE49-F238E27FC236}">
                      <a16:creationId xmlns:a16="http://schemas.microsoft.com/office/drawing/2014/main" id="{4193D561-3AD2-3588-A822-5F1558D08404}"/>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3" name="Freeform 225">
                  <a:extLst>
                    <a:ext uri="{FF2B5EF4-FFF2-40B4-BE49-F238E27FC236}">
                      <a16:creationId xmlns:a16="http://schemas.microsoft.com/office/drawing/2014/main" id="{B5373533-54F0-7DF7-043B-DBE77629BF2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4" name="Freeform 226">
                  <a:extLst>
                    <a:ext uri="{FF2B5EF4-FFF2-40B4-BE49-F238E27FC236}">
                      <a16:creationId xmlns:a16="http://schemas.microsoft.com/office/drawing/2014/main" id="{9935ADAD-7EF0-036F-C390-E1411ECBCD2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74" name="Group 380">
                <a:extLst>
                  <a:ext uri="{FF2B5EF4-FFF2-40B4-BE49-F238E27FC236}">
                    <a16:creationId xmlns:a16="http://schemas.microsoft.com/office/drawing/2014/main" id="{05624A01-B96A-926B-F192-8E18A0D3203C}"/>
                  </a:ext>
                </a:extLst>
              </p:cNvPr>
              <p:cNvGrpSpPr>
                <a:grpSpLocks/>
              </p:cNvGrpSpPr>
              <p:nvPr/>
            </p:nvGrpSpPr>
            <p:grpSpPr bwMode="auto">
              <a:xfrm rot="11289086" flipH="1">
                <a:off x="2524074" y="4063048"/>
                <a:ext cx="85407" cy="179495"/>
                <a:chOff x="5021753" y="2927868"/>
                <a:chExt cx="83398" cy="175731"/>
              </a:xfrm>
            </p:grpSpPr>
            <p:sp>
              <p:nvSpPr>
                <p:cNvPr id="1379" name="Oval 381">
                  <a:extLst>
                    <a:ext uri="{FF2B5EF4-FFF2-40B4-BE49-F238E27FC236}">
                      <a16:creationId xmlns:a16="http://schemas.microsoft.com/office/drawing/2014/main" id="{AAB47077-3873-E137-A3CA-BF1F2819BA4E}"/>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0" name="Freeform 382">
                  <a:extLst>
                    <a:ext uri="{FF2B5EF4-FFF2-40B4-BE49-F238E27FC236}">
                      <a16:creationId xmlns:a16="http://schemas.microsoft.com/office/drawing/2014/main" id="{4E3466E2-EF52-91D4-FD16-74235557DCD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1" name="Freeform 383">
                  <a:extLst>
                    <a:ext uri="{FF2B5EF4-FFF2-40B4-BE49-F238E27FC236}">
                      <a16:creationId xmlns:a16="http://schemas.microsoft.com/office/drawing/2014/main" id="{9D7BEC0F-A555-C852-C60E-012E413FACA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75" name="Group 384">
                <a:extLst>
                  <a:ext uri="{FF2B5EF4-FFF2-40B4-BE49-F238E27FC236}">
                    <a16:creationId xmlns:a16="http://schemas.microsoft.com/office/drawing/2014/main" id="{EC5DA221-B481-7E55-E08F-AF583D3E6D5B}"/>
                  </a:ext>
                </a:extLst>
              </p:cNvPr>
              <p:cNvGrpSpPr>
                <a:grpSpLocks/>
              </p:cNvGrpSpPr>
              <p:nvPr/>
            </p:nvGrpSpPr>
            <p:grpSpPr bwMode="auto">
              <a:xfrm rot="11289086" flipH="1">
                <a:off x="2432579" y="4064652"/>
                <a:ext cx="85407" cy="179495"/>
                <a:chOff x="5021753" y="2927868"/>
                <a:chExt cx="83398" cy="175731"/>
              </a:xfrm>
            </p:grpSpPr>
            <p:sp>
              <p:nvSpPr>
                <p:cNvPr id="1376" name="Oval 385">
                  <a:extLst>
                    <a:ext uri="{FF2B5EF4-FFF2-40B4-BE49-F238E27FC236}">
                      <a16:creationId xmlns:a16="http://schemas.microsoft.com/office/drawing/2014/main" id="{2969DE25-86DF-A0C1-FBEA-924E6DB7898D}"/>
                    </a:ext>
                  </a:extLst>
                </p:cNvPr>
                <p:cNvSpPr>
                  <a:spLocks noChangeArrowheads="1"/>
                </p:cNvSpPr>
                <p:nvPr/>
              </p:nvSpPr>
              <p:spPr bwMode="auto">
                <a:xfrm rot="335885">
                  <a:off x="5021753" y="2927868"/>
                  <a:ext cx="83398" cy="51676"/>
                </a:xfrm>
                <a:prstGeom prst="ellipse">
                  <a:avLst/>
                </a:prstGeom>
                <a:solidFill>
                  <a:schemeClr val="accent3">
                    <a:lumMod val="60000"/>
                    <a:lumOff val="40000"/>
                  </a:schemeClr>
                </a:solidFill>
                <a:ln>
                  <a:solidFill>
                    <a:schemeClr val="accent3">
                      <a:lumMod val="60000"/>
                      <a:lumOff val="40000"/>
                    </a:schemeClr>
                  </a:solid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7" name="Freeform 386">
                  <a:extLst>
                    <a:ext uri="{FF2B5EF4-FFF2-40B4-BE49-F238E27FC236}">
                      <a16:creationId xmlns:a16="http://schemas.microsoft.com/office/drawing/2014/main" id="{7A210935-C49A-7F69-7363-DE2E8C2DBD7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8" name="Freeform 387">
                  <a:extLst>
                    <a:ext uri="{FF2B5EF4-FFF2-40B4-BE49-F238E27FC236}">
                      <a16:creationId xmlns:a16="http://schemas.microsoft.com/office/drawing/2014/main" id="{D5BC6C7E-D394-F0C0-DADC-974F3DE5337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chemeClr val="accent3">
                      <a:lumMod val="60000"/>
                      <a:lumOff val="4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1099" name="TextBox 1098">
              <a:extLst>
                <a:ext uri="{FF2B5EF4-FFF2-40B4-BE49-F238E27FC236}">
                  <a16:creationId xmlns:a16="http://schemas.microsoft.com/office/drawing/2014/main" id="{6F0464BE-F5BF-3619-C20E-EAFB88CF22AD}"/>
                </a:ext>
              </a:extLst>
            </p:cNvPr>
            <p:cNvSpPr txBox="1"/>
            <p:nvPr/>
          </p:nvSpPr>
          <p:spPr bwMode="auto">
            <a:xfrm>
              <a:off x="2277803" y="3094638"/>
              <a:ext cx="16303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Cell membrane</a:t>
              </a:r>
            </a:p>
          </p:txBody>
        </p:sp>
        <p:grpSp>
          <p:nvGrpSpPr>
            <p:cNvPr id="1480" name="Group 1479">
              <a:extLst>
                <a:ext uri="{FF2B5EF4-FFF2-40B4-BE49-F238E27FC236}">
                  <a16:creationId xmlns:a16="http://schemas.microsoft.com/office/drawing/2014/main" id="{3300650A-1DB7-8D92-E3FB-952C6907C643}"/>
                </a:ext>
              </a:extLst>
            </p:cNvPr>
            <p:cNvGrpSpPr/>
            <p:nvPr/>
          </p:nvGrpSpPr>
          <p:grpSpPr>
            <a:xfrm>
              <a:off x="5973160" y="1187417"/>
              <a:ext cx="346863" cy="1683749"/>
              <a:chOff x="5973160" y="1187417"/>
              <a:chExt cx="346863" cy="1683749"/>
            </a:xfrm>
          </p:grpSpPr>
          <p:sp>
            <p:nvSpPr>
              <p:cNvPr id="16" name="Rectangle: Rounded Corners 15">
                <a:extLst>
                  <a:ext uri="{FF2B5EF4-FFF2-40B4-BE49-F238E27FC236}">
                    <a16:creationId xmlns:a16="http://schemas.microsoft.com/office/drawing/2014/main" id="{11FA89A0-B819-D582-D683-03CD2A6DA696}"/>
                  </a:ext>
                </a:extLst>
              </p:cNvPr>
              <p:cNvSpPr/>
              <p:nvPr/>
            </p:nvSpPr>
            <p:spPr bwMode="auto">
              <a:xfrm>
                <a:off x="5973713" y="1187417"/>
                <a:ext cx="345758" cy="1683749"/>
              </a:xfrm>
              <a:prstGeom prst="round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73" name="Straight Connector 1472">
                <a:extLst>
                  <a:ext uri="{FF2B5EF4-FFF2-40B4-BE49-F238E27FC236}">
                    <a16:creationId xmlns:a16="http://schemas.microsoft.com/office/drawing/2014/main" id="{1F0D08E7-FB70-ECFE-9E1E-F44E529AEB73}"/>
                  </a:ext>
                </a:extLst>
              </p:cNvPr>
              <p:cNvCxnSpPr>
                <a:cxnSpLocks/>
              </p:cNvCxnSpPr>
              <p:nvPr/>
            </p:nvCxnSpPr>
            <p:spPr bwMode="auto">
              <a:xfrm>
                <a:off x="5973160" y="1546000"/>
                <a:ext cx="346863" cy="0"/>
              </a:xfrm>
              <a:prstGeom prst="line">
                <a:avLst/>
              </a:prstGeom>
              <a:noFill/>
              <a:ln w="28575" cap="flat" cmpd="sng" algn="ctr">
                <a:solidFill>
                  <a:schemeClr val="accent6">
                    <a:lumMod val="40000"/>
                    <a:lumOff val="60000"/>
                  </a:schemeClr>
                </a:solidFill>
                <a:prstDash val="solid"/>
                <a:round/>
                <a:headEnd type="none" w="med" len="med"/>
                <a:tailEnd type="none" w="med" len="med"/>
              </a:ln>
              <a:effectLst/>
            </p:spPr>
          </p:cxnSp>
          <p:cxnSp>
            <p:nvCxnSpPr>
              <p:cNvPr id="1475" name="Straight Connector 1474">
                <a:extLst>
                  <a:ext uri="{FF2B5EF4-FFF2-40B4-BE49-F238E27FC236}">
                    <a16:creationId xmlns:a16="http://schemas.microsoft.com/office/drawing/2014/main" id="{D97CD624-45FA-7DC1-755A-3ACEFC10965B}"/>
                  </a:ext>
                </a:extLst>
              </p:cNvPr>
              <p:cNvCxnSpPr>
                <a:cxnSpLocks/>
              </p:cNvCxnSpPr>
              <p:nvPr/>
            </p:nvCxnSpPr>
            <p:spPr bwMode="auto">
              <a:xfrm>
                <a:off x="5973160" y="1768151"/>
                <a:ext cx="346863" cy="0"/>
              </a:xfrm>
              <a:prstGeom prst="line">
                <a:avLst/>
              </a:prstGeom>
              <a:noFill/>
              <a:ln w="28575" cap="flat" cmpd="sng" algn="ctr">
                <a:solidFill>
                  <a:schemeClr val="accent6">
                    <a:lumMod val="40000"/>
                    <a:lumOff val="60000"/>
                  </a:schemeClr>
                </a:solidFill>
                <a:prstDash val="solid"/>
                <a:round/>
                <a:headEnd type="none" w="med" len="med"/>
                <a:tailEnd type="none" w="med" len="med"/>
              </a:ln>
              <a:effectLst/>
            </p:spPr>
          </p:cxnSp>
          <p:cxnSp>
            <p:nvCxnSpPr>
              <p:cNvPr id="1476" name="Straight Connector 1475">
                <a:extLst>
                  <a:ext uri="{FF2B5EF4-FFF2-40B4-BE49-F238E27FC236}">
                    <a16:creationId xmlns:a16="http://schemas.microsoft.com/office/drawing/2014/main" id="{32A592A4-10B4-514F-A434-B677C5A6B93F}"/>
                  </a:ext>
                </a:extLst>
              </p:cNvPr>
              <p:cNvCxnSpPr>
                <a:cxnSpLocks/>
              </p:cNvCxnSpPr>
              <p:nvPr/>
            </p:nvCxnSpPr>
            <p:spPr bwMode="auto">
              <a:xfrm>
                <a:off x="5973160" y="1990302"/>
                <a:ext cx="346863" cy="0"/>
              </a:xfrm>
              <a:prstGeom prst="line">
                <a:avLst/>
              </a:prstGeom>
              <a:noFill/>
              <a:ln w="28575" cap="flat" cmpd="sng" algn="ctr">
                <a:solidFill>
                  <a:schemeClr val="accent6">
                    <a:lumMod val="40000"/>
                    <a:lumOff val="60000"/>
                  </a:schemeClr>
                </a:solidFill>
                <a:prstDash val="solid"/>
                <a:round/>
                <a:headEnd type="none" w="med" len="med"/>
                <a:tailEnd type="none" w="med" len="med"/>
              </a:ln>
              <a:effectLst/>
            </p:spPr>
          </p:cxnSp>
          <p:cxnSp>
            <p:nvCxnSpPr>
              <p:cNvPr id="1477" name="Straight Connector 1476">
                <a:extLst>
                  <a:ext uri="{FF2B5EF4-FFF2-40B4-BE49-F238E27FC236}">
                    <a16:creationId xmlns:a16="http://schemas.microsoft.com/office/drawing/2014/main" id="{03E2E2A6-A8B6-8BD7-9192-E08370BDE792}"/>
                  </a:ext>
                </a:extLst>
              </p:cNvPr>
              <p:cNvCxnSpPr>
                <a:cxnSpLocks/>
              </p:cNvCxnSpPr>
              <p:nvPr/>
            </p:nvCxnSpPr>
            <p:spPr bwMode="auto">
              <a:xfrm>
                <a:off x="5973160" y="2212453"/>
                <a:ext cx="346863" cy="0"/>
              </a:xfrm>
              <a:prstGeom prst="line">
                <a:avLst/>
              </a:prstGeom>
              <a:noFill/>
              <a:ln w="28575" cap="flat" cmpd="sng" algn="ctr">
                <a:solidFill>
                  <a:schemeClr val="accent6">
                    <a:lumMod val="40000"/>
                    <a:lumOff val="60000"/>
                  </a:schemeClr>
                </a:solidFill>
                <a:prstDash val="solid"/>
                <a:round/>
                <a:headEnd type="none" w="med" len="med"/>
                <a:tailEnd type="none" w="med" len="med"/>
              </a:ln>
              <a:effectLst/>
            </p:spPr>
          </p:cxnSp>
          <p:cxnSp>
            <p:nvCxnSpPr>
              <p:cNvPr id="1478" name="Straight Connector 1477">
                <a:extLst>
                  <a:ext uri="{FF2B5EF4-FFF2-40B4-BE49-F238E27FC236}">
                    <a16:creationId xmlns:a16="http://schemas.microsoft.com/office/drawing/2014/main" id="{15105012-9E54-1689-05B0-791490D2164A}"/>
                  </a:ext>
                </a:extLst>
              </p:cNvPr>
              <p:cNvCxnSpPr>
                <a:cxnSpLocks/>
              </p:cNvCxnSpPr>
              <p:nvPr/>
            </p:nvCxnSpPr>
            <p:spPr bwMode="auto">
              <a:xfrm>
                <a:off x="5973160" y="2434604"/>
                <a:ext cx="346863" cy="0"/>
              </a:xfrm>
              <a:prstGeom prst="line">
                <a:avLst/>
              </a:prstGeom>
              <a:noFill/>
              <a:ln w="28575" cap="flat" cmpd="sng" algn="ctr">
                <a:solidFill>
                  <a:schemeClr val="accent6">
                    <a:lumMod val="40000"/>
                    <a:lumOff val="60000"/>
                  </a:schemeClr>
                </a:solidFill>
                <a:prstDash val="solid"/>
                <a:round/>
                <a:headEnd type="none" w="med" len="med"/>
                <a:tailEnd type="none" w="med" len="med"/>
              </a:ln>
              <a:effectLst/>
            </p:spPr>
          </p:cxnSp>
          <p:cxnSp>
            <p:nvCxnSpPr>
              <p:cNvPr id="1479" name="Straight Connector 1478">
                <a:extLst>
                  <a:ext uri="{FF2B5EF4-FFF2-40B4-BE49-F238E27FC236}">
                    <a16:creationId xmlns:a16="http://schemas.microsoft.com/office/drawing/2014/main" id="{5217D0B1-FA88-F58E-5731-696FD879F7DB}"/>
                  </a:ext>
                </a:extLst>
              </p:cNvPr>
              <p:cNvCxnSpPr>
                <a:cxnSpLocks/>
              </p:cNvCxnSpPr>
              <p:nvPr/>
            </p:nvCxnSpPr>
            <p:spPr bwMode="auto">
              <a:xfrm>
                <a:off x="5973160" y="2656756"/>
                <a:ext cx="346863" cy="0"/>
              </a:xfrm>
              <a:prstGeom prst="line">
                <a:avLst/>
              </a:prstGeom>
              <a:noFill/>
              <a:ln w="28575" cap="flat" cmpd="sng" algn="ctr">
                <a:solidFill>
                  <a:schemeClr val="accent6">
                    <a:lumMod val="40000"/>
                    <a:lumOff val="60000"/>
                  </a:schemeClr>
                </a:solidFill>
                <a:prstDash val="solid"/>
                <a:round/>
                <a:headEnd type="none" w="med" len="med"/>
                <a:tailEnd type="none" w="med" len="med"/>
              </a:ln>
              <a:effectLst/>
            </p:spPr>
          </p:cxnSp>
        </p:grpSp>
        <p:sp>
          <p:nvSpPr>
            <p:cNvPr id="1481" name="Rectangle: Rounded Corners 1480">
              <a:extLst>
                <a:ext uri="{FF2B5EF4-FFF2-40B4-BE49-F238E27FC236}">
                  <a16:creationId xmlns:a16="http://schemas.microsoft.com/office/drawing/2014/main" id="{7848E66F-421B-A87C-7823-C8B51A2926E0}"/>
                </a:ext>
              </a:extLst>
            </p:cNvPr>
            <p:cNvSpPr/>
            <p:nvPr/>
          </p:nvSpPr>
          <p:spPr bwMode="auto">
            <a:xfrm>
              <a:off x="5986739" y="2883899"/>
              <a:ext cx="319705" cy="570877"/>
            </a:xfrm>
            <a:prstGeom prst="roundRect">
              <a:avLst>
                <a:gd name="adj" fmla="val 30138"/>
              </a:avLst>
            </a:prstGeom>
            <a:gradFill flip="none" rotWithShape="1">
              <a:gsLst>
                <a:gs pos="0">
                  <a:schemeClr val="accent2">
                    <a:lumMod val="40000"/>
                    <a:lumOff val="60000"/>
                  </a:schemeClr>
                </a:gs>
                <a:gs pos="99000">
                  <a:schemeClr val="accent2">
                    <a:lumMod val="75000"/>
                  </a:schemeClr>
                </a:gs>
                <a:gs pos="56000">
                  <a:schemeClr val="accent2"/>
                </a:gs>
              </a:gsLst>
              <a:lin ang="0" scaled="1"/>
              <a:tileRect/>
            </a:gra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1" name="Group 30">
              <a:extLst>
                <a:ext uri="{FF2B5EF4-FFF2-40B4-BE49-F238E27FC236}">
                  <a16:creationId xmlns:a16="http://schemas.microsoft.com/office/drawing/2014/main" id="{27C6567C-DD5A-8BA0-E009-B9ED01C1F86C}"/>
                </a:ext>
              </a:extLst>
            </p:cNvPr>
            <p:cNvGrpSpPr/>
            <p:nvPr/>
          </p:nvGrpSpPr>
          <p:grpSpPr>
            <a:xfrm>
              <a:off x="6004527" y="3456876"/>
              <a:ext cx="284128" cy="504459"/>
              <a:chOff x="6405108" y="3368044"/>
              <a:chExt cx="321537" cy="570877"/>
            </a:xfrm>
          </p:grpSpPr>
          <p:sp>
            <p:nvSpPr>
              <p:cNvPr id="1483" name="Rectangle: Rounded Corners 1482">
                <a:extLst>
                  <a:ext uri="{FF2B5EF4-FFF2-40B4-BE49-F238E27FC236}">
                    <a16:creationId xmlns:a16="http://schemas.microsoft.com/office/drawing/2014/main" id="{BF8CA73F-93CC-F1DD-6435-5E8B58D8619B}"/>
                  </a:ext>
                </a:extLst>
              </p:cNvPr>
              <p:cNvSpPr/>
              <p:nvPr/>
            </p:nvSpPr>
            <p:spPr bwMode="auto">
              <a:xfrm>
                <a:off x="6406940" y="3368044"/>
                <a:ext cx="319705" cy="570877"/>
              </a:xfrm>
              <a:prstGeom prst="roundRect">
                <a:avLst>
                  <a:gd name="adj" fmla="val 50000"/>
                </a:avLst>
              </a:prstGeom>
              <a:solidFill>
                <a:schemeClr val="accent4"/>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08" name="Straight Connector 407">
                <a:extLst>
                  <a:ext uri="{FF2B5EF4-FFF2-40B4-BE49-F238E27FC236}">
                    <a16:creationId xmlns:a16="http://schemas.microsoft.com/office/drawing/2014/main" id="{8352EA0C-A8A9-55DC-B318-0A0CA28B5956}"/>
                  </a:ext>
                </a:extLst>
              </p:cNvPr>
              <p:cNvCxnSpPr>
                <a:cxnSpLocks/>
              </p:cNvCxnSpPr>
              <p:nvPr/>
            </p:nvCxnSpPr>
            <p:spPr bwMode="auto">
              <a:xfrm>
                <a:off x="6405108" y="3737319"/>
                <a:ext cx="321537" cy="0"/>
              </a:xfrm>
              <a:prstGeom prst="line">
                <a:avLst/>
              </a:prstGeom>
              <a:noFill/>
              <a:ln w="76200" cap="flat" cmpd="sng" algn="ctr">
                <a:solidFill>
                  <a:schemeClr val="accent5"/>
                </a:solidFill>
                <a:prstDash val="solid"/>
                <a:round/>
                <a:headEnd type="none" w="med" len="med"/>
                <a:tailEnd type="none" w="med" len="med"/>
              </a:ln>
              <a:effectLst/>
            </p:spPr>
          </p:cxnSp>
        </p:grpSp>
        <p:sp>
          <p:nvSpPr>
            <p:cNvPr id="412" name="Rectangle: Rounded Corners 411">
              <a:extLst>
                <a:ext uri="{FF2B5EF4-FFF2-40B4-BE49-F238E27FC236}">
                  <a16:creationId xmlns:a16="http://schemas.microsoft.com/office/drawing/2014/main" id="{1835393E-8EB0-F980-B410-EBABCF8E7673}"/>
                </a:ext>
              </a:extLst>
            </p:cNvPr>
            <p:cNvSpPr/>
            <p:nvPr/>
          </p:nvSpPr>
          <p:spPr bwMode="auto">
            <a:xfrm>
              <a:off x="5986739" y="3961335"/>
              <a:ext cx="319705" cy="529574"/>
            </a:xfrm>
            <a:prstGeom prst="roundRect">
              <a:avLst>
                <a:gd name="adj" fmla="val 30138"/>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3" name="Rectangle: Rounded Corners 412">
              <a:extLst>
                <a:ext uri="{FF2B5EF4-FFF2-40B4-BE49-F238E27FC236}">
                  <a16:creationId xmlns:a16="http://schemas.microsoft.com/office/drawing/2014/main" id="{60E75051-4E70-8F48-E932-8CDA1B8096D7}"/>
                </a:ext>
              </a:extLst>
            </p:cNvPr>
            <p:cNvSpPr/>
            <p:nvPr/>
          </p:nvSpPr>
          <p:spPr bwMode="auto">
            <a:xfrm>
              <a:off x="5986739" y="4762837"/>
              <a:ext cx="319705" cy="529574"/>
            </a:xfrm>
            <a:prstGeom prst="roundRect">
              <a:avLst>
                <a:gd name="adj" fmla="val 30138"/>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Oval 31">
              <a:extLst>
                <a:ext uri="{FF2B5EF4-FFF2-40B4-BE49-F238E27FC236}">
                  <a16:creationId xmlns:a16="http://schemas.microsoft.com/office/drawing/2014/main" id="{CAE79A1F-94A7-FABB-9C13-400458B3F72E}"/>
                </a:ext>
              </a:extLst>
            </p:cNvPr>
            <p:cNvSpPr/>
            <p:nvPr/>
          </p:nvSpPr>
          <p:spPr bwMode="auto">
            <a:xfrm>
              <a:off x="6010580" y="4481555"/>
              <a:ext cx="272022" cy="27202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5" name="Oval 414">
              <a:extLst>
                <a:ext uri="{FF2B5EF4-FFF2-40B4-BE49-F238E27FC236}">
                  <a16:creationId xmlns:a16="http://schemas.microsoft.com/office/drawing/2014/main" id="{4A025F29-068B-BF4D-3D3E-82D6136AF591}"/>
                </a:ext>
              </a:extLst>
            </p:cNvPr>
            <p:cNvSpPr/>
            <p:nvPr/>
          </p:nvSpPr>
          <p:spPr bwMode="auto">
            <a:xfrm>
              <a:off x="6010580" y="5290292"/>
              <a:ext cx="272022" cy="272022"/>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Freeform: Shape 33">
              <a:extLst>
                <a:ext uri="{FF2B5EF4-FFF2-40B4-BE49-F238E27FC236}">
                  <a16:creationId xmlns:a16="http://schemas.microsoft.com/office/drawing/2014/main" id="{72896946-4C79-91D8-DC7B-5108A46A0A39}"/>
                </a:ext>
              </a:extLst>
            </p:cNvPr>
            <p:cNvSpPr/>
            <p:nvPr/>
          </p:nvSpPr>
          <p:spPr bwMode="auto">
            <a:xfrm>
              <a:off x="5588000" y="1534160"/>
              <a:ext cx="431800" cy="452120"/>
            </a:xfrm>
            <a:custGeom>
              <a:avLst/>
              <a:gdLst>
                <a:gd name="connsiteX0" fmla="*/ 431800 w 431800"/>
                <a:gd name="connsiteY0" fmla="*/ 0 h 452120"/>
                <a:gd name="connsiteX1" fmla="*/ 0 w 431800"/>
                <a:gd name="connsiteY1" fmla="*/ 264160 h 452120"/>
                <a:gd name="connsiteX2" fmla="*/ 416560 w 431800"/>
                <a:gd name="connsiteY2" fmla="*/ 452120 h 452120"/>
              </a:gdLst>
              <a:ahLst/>
              <a:cxnLst>
                <a:cxn ang="0">
                  <a:pos x="connsiteX0" y="connsiteY0"/>
                </a:cxn>
                <a:cxn ang="0">
                  <a:pos x="connsiteX1" y="connsiteY1"/>
                </a:cxn>
                <a:cxn ang="0">
                  <a:pos x="connsiteX2" y="connsiteY2"/>
                </a:cxn>
              </a:cxnLst>
              <a:rect l="l" t="t" r="r" b="b"/>
              <a:pathLst>
                <a:path w="431800" h="452120">
                  <a:moveTo>
                    <a:pt x="431800" y="0"/>
                  </a:moveTo>
                  <a:lnTo>
                    <a:pt x="0" y="264160"/>
                  </a:lnTo>
                  <a:lnTo>
                    <a:pt x="416560" y="45212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6" name="Straight Connector 35">
              <a:extLst>
                <a:ext uri="{FF2B5EF4-FFF2-40B4-BE49-F238E27FC236}">
                  <a16:creationId xmlns:a16="http://schemas.microsoft.com/office/drawing/2014/main" id="{718CEB0A-1B97-26DB-4E0F-29DB801F7BF4}"/>
                </a:ext>
              </a:extLst>
            </p:cNvPr>
            <p:cNvCxnSpPr>
              <a:stCxn id="34" idx="1"/>
            </p:cNvCxnSpPr>
            <p:nvPr/>
          </p:nvCxnSpPr>
          <p:spPr bwMode="auto">
            <a:xfrm flipH="1" flipV="1">
              <a:off x="4644595" y="1794811"/>
              <a:ext cx="943405" cy="3509"/>
            </a:xfrm>
            <a:prstGeom prst="line">
              <a:avLst/>
            </a:prstGeom>
            <a:noFill/>
            <a:ln w="28575"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E27C0803-DA13-8241-532D-D008918CBD41}"/>
                </a:ext>
              </a:extLst>
            </p:cNvPr>
            <p:cNvCxnSpPr>
              <a:cxnSpLocks/>
            </p:cNvCxnSpPr>
            <p:nvPr/>
          </p:nvCxnSpPr>
          <p:spPr bwMode="auto">
            <a:xfrm flipH="1">
              <a:off x="6214343" y="2649277"/>
              <a:ext cx="488379" cy="319102"/>
            </a:xfrm>
            <a:prstGeom prst="line">
              <a:avLst/>
            </a:prstGeom>
            <a:noFill/>
            <a:ln w="28575" cap="flat" cmpd="sng" algn="ctr">
              <a:solidFill>
                <a:schemeClr val="bg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2FE9C6B0-BFBB-004D-13D0-F37ECAAA6224}"/>
                </a:ext>
              </a:extLst>
            </p:cNvPr>
            <p:cNvCxnSpPr>
              <a:cxnSpLocks/>
              <a:stCxn id="20" idx="1"/>
            </p:cNvCxnSpPr>
            <p:nvPr/>
          </p:nvCxnSpPr>
          <p:spPr bwMode="auto">
            <a:xfrm flipH="1" flipV="1">
              <a:off x="6193829" y="3644546"/>
              <a:ext cx="450813" cy="68756"/>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Arrow Connector 42">
              <a:extLst>
                <a:ext uri="{FF2B5EF4-FFF2-40B4-BE49-F238E27FC236}">
                  <a16:creationId xmlns:a16="http://schemas.microsoft.com/office/drawing/2014/main" id="{3CAB11B7-1DFF-D539-1BD5-798771A28C0C}"/>
                </a:ext>
              </a:extLst>
            </p:cNvPr>
            <p:cNvCxnSpPr>
              <a:cxnSpLocks/>
            </p:cNvCxnSpPr>
            <p:nvPr/>
          </p:nvCxnSpPr>
          <p:spPr bwMode="auto">
            <a:xfrm>
              <a:off x="4974961" y="3783188"/>
              <a:ext cx="1014300" cy="0"/>
            </a:xfrm>
            <a:prstGeom prst="straightConnector1">
              <a:avLst/>
            </a:prstGeom>
            <a:noFill/>
            <a:ln w="28575" cap="flat" cmpd="sng" algn="ctr">
              <a:solidFill>
                <a:schemeClr val="bg1"/>
              </a:solidFill>
              <a:prstDash val="solid"/>
              <a:round/>
              <a:headEnd type="none" w="med" len="med"/>
              <a:tailEnd type="triangle"/>
            </a:ln>
            <a:effectLst/>
          </p:spPr>
        </p:cxnSp>
        <p:cxnSp>
          <p:nvCxnSpPr>
            <p:cNvPr id="430" name="Straight Arrow Connector 429">
              <a:extLst>
                <a:ext uri="{FF2B5EF4-FFF2-40B4-BE49-F238E27FC236}">
                  <a16:creationId xmlns:a16="http://schemas.microsoft.com/office/drawing/2014/main" id="{C12BE053-9C13-1529-0D8C-B476F6720955}"/>
                </a:ext>
              </a:extLst>
            </p:cNvPr>
            <p:cNvCxnSpPr>
              <a:cxnSpLocks/>
            </p:cNvCxnSpPr>
            <p:nvPr/>
          </p:nvCxnSpPr>
          <p:spPr bwMode="auto">
            <a:xfrm>
              <a:off x="5106938" y="5042864"/>
              <a:ext cx="878393" cy="0"/>
            </a:xfrm>
            <a:prstGeom prst="straightConnector1">
              <a:avLst/>
            </a:prstGeom>
            <a:noFill/>
            <a:ln w="28575" cap="flat" cmpd="sng" algn="ctr">
              <a:solidFill>
                <a:schemeClr val="bg1"/>
              </a:solidFill>
              <a:prstDash val="solid"/>
              <a:round/>
              <a:headEnd type="none" w="med" len="med"/>
              <a:tailEnd type="triangle"/>
            </a:ln>
            <a:effectLst/>
          </p:spPr>
        </p:cxnSp>
        <p:cxnSp>
          <p:nvCxnSpPr>
            <p:cNvPr id="432" name="Straight Connector 431">
              <a:extLst>
                <a:ext uri="{FF2B5EF4-FFF2-40B4-BE49-F238E27FC236}">
                  <a16:creationId xmlns:a16="http://schemas.microsoft.com/office/drawing/2014/main" id="{BACBB87D-941B-228D-3B5C-5DA6C8271DF3}"/>
                </a:ext>
              </a:extLst>
            </p:cNvPr>
            <p:cNvCxnSpPr>
              <a:cxnSpLocks/>
            </p:cNvCxnSpPr>
            <p:nvPr/>
          </p:nvCxnSpPr>
          <p:spPr bwMode="auto">
            <a:xfrm flipH="1" flipV="1">
              <a:off x="6213237" y="4247872"/>
              <a:ext cx="450813" cy="68756"/>
            </a:xfrm>
            <a:prstGeom prst="line">
              <a:avLst/>
            </a:prstGeom>
            <a:noFill/>
            <a:ln w="28575" cap="flat" cmpd="sng" algn="ctr">
              <a:solidFill>
                <a:schemeClr val="bg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E4143874-3574-437B-67AF-B7AB48F082B9}"/>
                </a:ext>
              </a:extLst>
            </p:cNvPr>
            <p:cNvCxnSpPr>
              <a:cxnSpLocks/>
            </p:cNvCxnSpPr>
            <p:nvPr/>
          </p:nvCxnSpPr>
          <p:spPr bwMode="auto">
            <a:xfrm flipH="1" flipV="1">
              <a:off x="6229802" y="5062836"/>
              <a:ext cx="450813" cy="68756"/>
            </a:xfrm>
            <a:prstGeom prst="line">
              <a:avLst/>
            </a:prstGeom>
            <a:noFill/>
            <a:ln w="2857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820145E3-0F4A-F5EF-0781-C1DFEB647B68}"/>
                </a:ext>
              </a:extLst>
            </p:cNvPr>
            <p:cNvCxnSpPr>
              <a:cxnSpLocks/>
            </p:cNvCxnSpPr>
            <p:nvPr/>
          </p:nvCxnSpPr>
          <p:spPr bwMode="auto">
            <a:xfrm flipH="1" flipV="1">
              <a:off x="6210465" y="5458005"/>
              <a:ext cx="450813" cy="68756"/>
            </a:xfrm>
            <a:prstGeom prst="line">
              <a:avLst/>
            </a:prstGeom>
            <a:noFill/>
            <a:ln w="28575" cap="flat" cmpd="sng" algn="ctr">
              <a:solidFill>
                <a:schemeClr val="bg1"/>
              </a:solidFill>
              <a:prstDash val="solid"/>
              <a:round/>
              <a:headEnd type="none" w="med" len="med"/>
              <a:tailEnd type="none" w="med" len="med"/>
            </a:ln>
            <a:effectLst/>
          </p:spPr>
        </p:cxnSp>
      </p:grpSp>
      <p:sp>
        <p:nvSpPr>
          <p:cNvPr id="3" name="TextBox 2">
            <a:extLst>
              <a:ext uri="{FF2B5EF4-FFF2-40B4-BE49-F238E27FC236}">
                <a16:creationId xmlns:a16="http://schemas.microsoft.com/office/drawing/2014/main" id="{3278236B-E22C-0051-C769-C68CFB8A2C73}"/>
              </a:ext>
            </a:extLst>
          </p:cNvPr>
          <p:cNvSpPr txBox="1"/>
          <p:nvPr/>
        </p:nvSpPr>
        <p:spPr bwMode="auto">
          <a:xfrm>
            <a:off x="661604" y="4174732"/>
            <a:ext cx="15476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ITD Mutations</a:t>
            </a:r>
          </a:p>
        </p:txBody>
      </p:sp>
      <p:sp>
        <p:nvSpPr>
          <p:cNvPr id="7" name="TextBox 6">
            <a:extLst>
              <a:ext uri="{FF2B5EF4-FFF2-40B4-BE49-F238E27FC236}">
                <a16:creationId xmlns:a16="http://schemas.microsoft.com/office/drawing/2014/main" id="{48B894FC-3326-A848-69FA-C41ABFB7D1DA}"/>
              </a:ext>
            </a:extLst>
          </p:cNvPr>
          <p:cNvSpPr txBox="1"/>
          <p:nvPr/>
        </p:nvSpPr>
        <p:spPr bwMode="auto">
          <a:xfrm>
            <a:off x="661604" y="5469754"/>
            <a:ext cx="16133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TKD Mutations</a:t>
            </a:r>
          </a:p>
        </p:txBody>
      </p:sp>
    </p:spTree>
    <p:extLst>
      <p:ext uri="{BB962C8B-B14F-4D97-AF65-F5344CB8AC3E}">
        <p14:creationId xmlns:p14="http://schemas.microsoft.com/office/powerpoint/2010/main" val="1381039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Title 21508">
            <a:extLst>
              <a:ext uri="{FF2B5EF4-FFF2-40B4-BE49-F238E27FC236}">
                <a16:creationId xmlns:a16="http://schemas.microsoft.com/office/drawing/2014/main" id="{ECA9A939-665D-47AB-83FA-5D57F379A8BF}"/>
              </a:ext>
            </a:extLst>
          </p:cNvPr>
          <p:cNvSpPr>
            <a:spLocks noGrp="1"/>
          </p:cNvSpPr>
          <p:nvPr>
            <p:ph type="title"/>
          </p:nvPr>
        </p:nvSpPr>
        <p:spPr/>
        <p:txBody>
          <a:bodyPr/>
          <a:lstStyle/>
          <a:p>
            <a:r>
              <a:rPr lang="en-US" dirty="0"/>
              <a:t>FDA Approved FLT3 Inhibitors for AML</a:t>
            </a:r>
          </a:p>
        </p:txBody>
      </p:sp>
      <p:grpSp>
        <p:nvGrpSpPr>
          <p:cNvPr id="6" name="Group 5">
            <a:extLst>
              <a:ext uri="{FF2B5EF4-FFF2-40B4-BE49-F238E27FC236}">
                <a16:creationId xmlns:a16="http://schemas.microsoft.com/office/drawing/2014/main" id="{BA2456E8-E1D5-6842-BD85-A8C912816186}"/>
              </a:ext>
            </a:extLst>
          </p:cNvPr>
          <p:cNvGrpSpPr/>
          <p:nvPr/>
        </p:nvGrpSpPr>
        <p:grpSpPr>
          <a:xfrm>
            <a:off x="2626607" y="2532504"/>
            <a:ext cx="6975508" cy="2050048"/>
            <a:chOff x="3954147" y="1373765"/>
            <a:chExt cx="6389077" cy="1409052"/>
          </a:xfrm>
        </p:grpSpPr>
        <p:pic>
          <p:nvPicPr>
            <p:cNvPr id="77" name="Picture 76">
              <a:extLst>
                <a:ext uri="{FF2B5EF4-FFF2-40B4-BE49-F238E27FC236}">
                  <a16:creationId xmlns:a16="http://schemas.microsoft.com/office/drawing/2014/main" id="{29AB11CD-97A2-414F-AA4D-406A6B2F0CAB}"/>
                </a:ext>
              </a:extLst>
            </p:cNvPr>
            <p:cNvPicPr>
              <a:picLocks noChangeAspect="1"/>
            </p:cNvPicPr>
            <p:nvPr/>
          </p:nvPicPr>
          <p:blipFill>
            <a:blip r:embed="rId3"/>
            <a:stretch>
              <a:fillRect/>
            </a:stretch>
          </p:blipFill>
          <p:spPr>
            <a:xfrm>
              <a:off x="4037898" y="1373765"/>
              <a:ext cx="943873" cy="1126154"/>
            </a:xfrm>
            <a:prstGeom prst="rect">
              <a:avLst/>
            </a:prstGeom>
          </p:spPr>
        </p:pic>
        <p:grpSp>
          <p:nvGrpSpPr>
            <p:cNvPr id="5" name="Group 4">
              <a:extLst>
                <a:ext uri="{FF2B5EF4-FFF2-40B4-BE49-F238E27FC236}">
                  <a16:creationId xmlns:a16="http://schemas.microsoft.com/office/drawing/2014/main" id="{A346AA5B-C22E-6243-A6F3-6AA17E0E7E5B}"/>
                </a:ext>
              </a:extLst>
            </p:cNvPr>
            <p:cNvGrpSpPr/>
            <p:nvPr/>
          </p:nvGrpSpPr>
          <p:grpSpPr>
            <a:xfrm>
              <a:off x="3954147" y="1663245"/>
              <a:ext cx="6389077" cy="1119572"/>
              <a:chOff x="3786785" y="1717010"/>
              <a:chExt cx="6389077" cy="1119572"/>
            </a:xfrm>
          </p:grpSpPr>
          <p:sp>
            <p:nvSpPr>
              <p:cNvPr id="52" name="TextBox 51">
                <a:extLst>
                  <a:ext uri="{FF2B5EF4-FFF2-40B4-BE49-F238E27FC236}">
                    <a16:creationId xmlns:a16="http://schemas.microsoft.com/office/drawing/2014/main" id="{53F9993B-408B-4521-B677-A0FCAA5E5704}"/>
                  </a:ext>
                </a:extLst>
              </p:cNvPr>
              <p:cNvSpPr txBox="1"/>
              <p:nvPr/>
            </p:nvSpPr>
            <p:spPr>
              <a:xfrm>
                <a:off x="3786785" y="2561664"/>
                <a:ext cx="1363759" cy="274918"/>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999"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Midostaurin</a:t>
                </a:r>
              </a:p>
            </p:txBody>
          </p:sp>
          <p:sp>
            <p:nvSpPr>
              <p:cNvPr id="54" name="TextBox 53">
                <a:extLst>
                  <a:ext uri="{FF2B5EF4-FFF2-40B4-BE49-F238E27FC236}">
                    <a16:creationId xmlns:a16="http://schemas.microsoft.com/office/drawing/2014/main" id="{7F180D2C-4572-4B43-A9AB-5BA91EDDE9E4}"/>
                  </a:ext>
                </a:extLst>
              </p:cNvPr>
              <p:cNvSpPr txBox="1"/>
              <p:nvPr/>
            </p:nvSpPr>
            <p:spPr>
              <a:xfrm>
                <a:off x="6833039" y="2561664"/>
                <a:ext cx="1252643" cy="274918"/>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999" b="1" i="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Quizartinib</a:t>
                </a:r>
              </a:p>
            </p:txBody>
          </p:sp>
          <p:pic>
            <p:nvPicPr>
              <p:cNvPr id="73" name="Picture 72">
                <a:extLst>
                  <a:ext uri="{FF2B5EF4-FFF2-40B4-BE49-F238E27FC236}">
                    <a16:creationId xmlns:a16="http://schemas.microsoft.com/office/drawing/2014/main" id="{8E3B996C-A821-479D-B5CC-C69E936EC6D0}"/>
                  </a:ext>
                </a:extLst>
              </p:cNvPr>
              <p:cNvPicPr>
                <a:picLocks noChangeAspect="1"/>
              </p:cNvPicPr>
              <p:nvPr/>
            </p:nvPicPr>
            <p:blipFill>
              <a:blip r:embed="rId4"/>
              <a:stretch>
                <a:fillRect/>
              </a:stretch>
            </p:blipFill>
            <p:spPr>
              <a:xfrm>
                <a:off x="6742034" y="1717010"/>
                <a:ext cx="1434656" cy="625410"/>
              </a:xfrm>
              <a:prstGeom prst="rect">
                <a:avLst/>
              </a:prstGeom>
            </p:spPr>
          </p:pic>
          <p:sp>
            <p:nvSpPr>
              <p:cNvPr id="22" name="TextBox 21">
                <a:extLst>
                  <a:ext uri="{FF2B5EF4-FFF2-40B4-BE49-F238E27FC236}">
                    <a16:creationId xmlns:a16="http://schemas.microsoft.com/office/drawing/2014/main" id="{C397CAF1-6CD3-444C-B413-A7AAACCBC1E3}"/>
                  </a:ext>
                </a:extLst>
              </p:cNvPr>
              <p:cNvSpPr txBox="1"/>
              <p:nvPr/>
            </p:nvSpPr>
            <p:spPr>
              <a:xfrm>
                <a:off x="8779182" y="2561665"/>
                <a:ext cx="1218991" cy="27491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999"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Gilteritinib</a:t>
                </a:r>
              </a:p>
            </p:txBody>
          </p:sp>
          <p:pic>
            <p:nvPicPr>
              <p:cNvPr id="2" name="Picture 1">
                <a:extLst>
                  <a:ext uri="{FF2B5EF4-FFF2-40B4-BE49-F238E27FC236}">
                    <a16:creationId xmlns:a16="http://schemas.microsoft.com/office/drawing/2014/main" id="{4DFFCC23-56F0-41A9-A787-F744FDA66AC4}"/>
                  </a:ext>
                </a:extLst>
              </p:cNvPr>
              <p:cNvPicPr>
                <a:picLocks noChangeAspect="1"/>
              </p:cNvPicPr>
              <p:nvPr/>
            </p:nvPicPr>
            <p:blipFill>
              <a:blip r:embed="rId5"/>
              <a:stretch>
                <a:fillRect/>
              </a:stretch>
            </p:blipFill>
            <p:spPr>
              <a:xfrm>
                <a:off x="8601495" y="1736939"/>
                <a:ext cx="1574367" cy="652512"/>
              </a:xfrm>
              <a:prstGeom prst="rect">
                <a:avLst/>
              </a:prstGeom>
            </p:spPr>
          </p:pic>
        </p:grpSp>
      </p:grpSp>
      <p:cxnSp>
        <p:nvCxnSpPr>
          <p:cNvPr id="29" name="Straight Connector 28">
            <a:extLst>
              <a:ext uri="{FF2B5EF4-FFF2-40B4-BE49-F238E27FC236}">
                <a16:creationId xmlns:a16="http://schemas.microsoft.com/office/drawing/2014/main" id="{D3E94961-3396-E947-8449-FA4EB0B869DF}"/>
              </a:ext>
            </a:extLst>
          </p:cNvPr>
          <p:cNvCxnSpPr>
            <a:cxnSpLocks/>
          </p:cNvCxnSpPr>
          <p:nvPr/>
        </p:nvCxnSpPr>
        <p:spPr bwMode="auto">
          <a:xfrm rot="5400000">
            <a:off x="3884896" y="3384426"/>
            <a:ext cx="2194560" cy="0"/>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08FDA376-D941-AE43-80FB-388894DF2BA9}"/>
              </a:ext>
            </a:extLst>
          </p:cNvPr>
          <p:cNvSpPr txBox="1"/>
          <p:nvPr/>
        </p:nvSpPr>
        <p:spPr bwMode="auto">
          <a:xfrm>
            <a:off x="2389422" y="1777080"/>
            <a:ext cx="18954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First Generation</a:t>
            </a:r>
          </a:p>
        </p:txBody>
      </p:sp>
      <p:sp>
        <p:nvSpPr>
          <p:cNvPr id="12" name="TextBox 11">
            <a:extLst>
              <a:ext uri="{FF2B5EF4-FFF2-40B4-BE49-F238E27FC236}">
                <a16:creationId xmlns:a16="http://schemas.microsoft.com/office/drawing/2014/main" id="{2E866713-82C0-474C-842F-26FAE992333C}"/>
              </a:ext>
            </a:extLst>
          </p:cNvPr>
          <p:cNvSpPr txBox="1"/>
          <p:nvPr/>
        </p:nvSpPr>
        <p:spPr bwMode="auto">
          <a:xfrm>
            <a:off x="6526365" y="1777080"/>
            <a:ext cx="22111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Second Generation</a:t>
            </a:r>
          </a:p>
        </p:txBody>
      </p:sp>
      <p:sp>
        <p:nvSpPr>
          <p:cNvPr id="4" name="Text Box 11">
            <a:extLst>
              <a:ext uri="{FF2B5EF4-FFF2-40B4-BE49-F238E27FC236}">
                <a16:creationId xmlns:a16="http://schemas.microsoft.com/office/drawing/2014/main" id="{86E6AAC0-5F67-2A7F-FFBA-ADE6B5AF6E4E}"/>
              </a:ext>
            </a:extLst>
          </p:cNvPr>
          <p:cNvSpPr txBox="1">
            <a:spLocks noChangeArrowheads="1"/>
          </p:cNvSpPr>
          <p:nvPr/>
        </p:nvSpPr>
        <p:spPr bwMode="auto">
          <a:xfrm>
            <a:off x="411227" y="636306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Zhi. Int J Mol Sci. 2019;20:5739. Novatcheva. Clin Lymphoma Myeloma Leuk. 2022;22:e161. </a:t>
            </a:r>
          </a:p>
        </p:txBody>
      </p:sp>
      <p:sp>
        <p:nvSpPr>
          <p:cNvPr id="10" name="TextBox 9">
            <a:extLst>
              <a:ext uri="{FF2B5EF4-FFF2-40B4-BE49-F238E27FC236}">
                <a16:creationId xmlns:a16="http://schemas.microsoft.com/office/drawing/2014/main" id="{D9F3F63C-65DB-69F6-E07B-8004D9EBC8E2}"/>
              </a:ext>
            </a:extLst>
          </p:cNvPr>
          <p:cNvSpPr txBox="1"/>
          <p:nvPr/>
        </p:nvSpPr>
        <p:spPr bwMode="auto">
          <a:xfrm>
            <a:off x="2942060" y="5137757"/>
            <a:ext cx="730977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Type I FLT3 inhibitor: </a:t>
            </a:r>
            <a:r>
              <a:rPr kumimoji="0" lang="en-US" sz="20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inhibits </a:t>
            </a:r>
            <a:r>
              <a:rPr kumimoji="0" lang="en-US" sz="2000" b="0" i="1"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FLT3</a:t>
            </a:r>
            <a:r>
              <a:rPr kumimoji="0" lang="en-US" sz="20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 ITD and TKD mutations</a:t>
            </a:r>
          </a:p>
          <a:p>
            <a:pPr marL="285750" marR="0" lvl="0" indent="-28575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Type II FLT3 </a:t>
            </a:r>
            <a:r>
              <a:rPr lang="en-US" sz="2000" b="1" dirty="0">
                <a:solidFill>
                  <a:srgbClr val="E1471D"/>
                </a:solidFill>
                <a:latin typeface="Calibri" panose="020F0502020204030204" pitchFamily="34" charset="0"/>
              </a:rPr>
              <a:t>i</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nhibitor: </a:t>
            </a:r>
            <a:r>
              <a:rPr kumimoji="0" 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inhibits </a:t>
            </a:r>
            <a:r>
              <a:rPr kumimoji="0" lang="en-US" sz="2000" b="0" i="0" u="sng" strike="noStrike" kern="1200" cap="none" spc="0" normalizeH="0" baseline="0" noProof="0" dirty="0">
                <a:ln>
                  <a:noFill/>
                </a:ln>
                <a:solidFill>
                  <a:srgbClr val="E1471D"/>
                </a:solidFill>
                <a:effectLst/>
                <a:uLnTx/>
                <a:uFillTx/>
                <a:latin typeface="Calibri" panose="020F0502020204030204" pitchFamily="34" charset="0"/>
                <a:ea typeface="+mn-ea"/>
                <a:cs typeface="+mn-cs"/>
              </a:rPr>
              <a:t>only</a:t>
            </a:r>
            <a:r>
              <a:rPr kumimoji="0" 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 </a:t>
            </a:r>
            <a:r>
              <a:rPr kumimoji="0" lang="en-US" sz="2000" b="0" i="1"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FLT3</a:t>
            </a:r>
            <a:r>
              <a:rPr kumimoji="0" 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 ITD mutations</a:t>
            </a:r>
          </a:p>
        </p:txBody>
      </p:sp>
    </p:spTree>
    <p:extLst>
      <p:ext uri="{BB962C8B-B14F-4D97-AF65-F5344CB8AC3E}">
        <p14:creationId xmlns:p14="http://schemas.microsoft.com/office/powerpoint/2010/main" val="1723761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849B1F7-7662-11B2-F5E4-57320252BF89}"/>
              </a:ext>
            </a:extLst>
          </p:cNvPr>
          <p:cNvSpPr>
            <a:spLocks noGrp="1"/>
          </p:cNvSpPr>
          <p:nvPr>
            <p:ph type="title"/>
          </p:nvPr>
        </p:nvSpPr>
        <p:spPr/>
        <p:txBody>
          <a:bodyPr/>
          <a:lstStyle/>
          <a:p>
            <a:r>
              <a:rPr lang="en-US" dirty="0">
                <a:cs typeface="Calibri" panose="020F0502020204030204" pitchFamily="34" charset="0"/>
              </a:rPr>
              <a:t>AML Survival by </a:t>
            </a:r>
            <a:r>
              <a:rPr lang="en-US" i="1" dirty="0">
                <a:cs typeface="Calibri" panose="020F0502020204030204" pitchFamily="34" charset="0"/>
              </a:rPr>
              <a:t>FLT3</a:t>
            </a:r>
            <a:r>
              <a:rPr lang="en-US" dirty="0">
                <a:cs typeface="Calibri" panose="020F0502020204030204" pitchFamily="34" charset="0"/>
              </a:rPr>
              <a:t> Mutation Type</a:t>
            </a:r>
            <a:endParaRPr lang="en-US" baseline="30000" dirty="0">
              <a:cs typeface="Calibri" panose="020F0502020204030204" pitchFamily="34" charset="0"/>
            </a:endParaRPr>
          </a:p>
        </p:txBody>
      </p:sp>
      <p:sp>
        <p:nvSpPr>
          <p:cNvPr id="4" name="TextBox 3">
            <a:extLst>
              <a:ext uri="{FF2B5EF4-FFF2-40B4-BE49-F238E27FC236}">
                <a16:creationId xmlns:a16="http://schemas.microsoft.com/office/drawing/2014/main" id="{7C861B93-167C-6FEB-1616-6CD49C608651}"/>
              </a:ext>
            </a:extLst>
          </p:cNvPr>
          <p:cNvSpPr txBox="1"/>
          <p:nvPr/>
        </p:nvSpPr>
        <p:spPr>
          <a:xfrm>
            <a:off x="372249" y="6342561"/>
            <a:ext cx="4592068" cy="307777"/>
          </a:xfrm>
          <a:prstGeom prst="rect">
            <a:avLst/>
          </a:prstGeom>
          <a:noFill/>
        </p:spPr>
        <p:txBody>
          <a:bodyPr wrap="square" lIns="121920" tIns="60960" rIns="121920" bIns="60960" anchor="t">
            <a:spAutoFit/>
          </a:bodyPr>
          <a:lstStyle/>
          <a:p>
            <a:pPr defTabSz="609585" eaLnBrk="1" fontAlgn="auto" hangingPunct="1">
              <a:spcBef>
                <a:spcPts val="0"/>
              </a:spcBef>
              <a:spcAft>
                <a:spcPts val="0"/>
              </a:spcAft>
            </a:pPr>
            <a:r>
              <a:rPr lang="en-US" sz="1200" b="0" dirty="0">
                <a:solidFill>
                  <a:schemeClr val="bg2"/>
                </a:solidFill>
                <a:latin typeface="Calibri" panose="020F0502020204030204" pitchFamily="34" charset="0"/>
                <a:cs typeface="Calibri" panose="020F0502020204030204" pitchFamily="34" charset="0"/>
              </a:rPr>
              <a:t>1. Fröhling. Blood. 2002;100:4372. 2. Mead. Blood. 2007;110:1262.</a:t>
            </a:r>
          </a:p>
        </p:txBody>
      </p:sp>
      <p:sp>
        <p:nvSpPr>
          <p:cNvPr id="5" name="Rectangle 4">
            <a:extLst>
              <a:ext uri="{FF2B5EF4-FFF2-40B4-BE49-F238E27FC236}">
                <a16:creationId xmlns:a16="http://schemas.microsoft.com/office/drawing/2014/main" id="{DD68E31B-0D0D-F8F6-6D73-8564469FB01B}"/>
              </a:ext>
            </a:extLst>
          </p:cNvPr>
          <p:cNvSpPr/>
          <p:nvPr/>
        </p:nvSpPr>
        <p:spPr>
          <a:xfrm>
            <a:off x="717549" y="1644353"/>
            <a:ext cx="5751345" cy="5006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defTabSz="1219170" eaLnBrk="1" fontAlgn="auto" hangingPunct="1">
              <a:spcBef>
                <a:spcPts val="0"/>
              </a:spcBef>
              <a:spcAft>
                <a:spcPts val="0"/>
              </a:spcAft>
              <a:defRPr/>
            </a:pPr>
            <a:r>
              <a:rPr lang="en-US" sz="2000" dirty="0">
                <a:solidFill>
                  <a:schemeClr val="bg1"/>
                </a:solidFill>
                <a:latin typeface="Calibri" panose="020F0502020204030204" pitchFamily="34" charset="0"/>
                <a:cs typeface="Calibri" panose="020F0502020204030204" pitchFamily="34" charset="0"/>
              </a:rPr>
              <a:t>OS by </a:t>
            </a:r>
            <a:r>
              <a:rPr lang="en-US" sz="2000" i="1" dirty="0">
                <a:solidFill>
                  <a:schemeClr val="bg1"/>
                </a:solidFill>
                <a:latin typeface="Calibri" panose="020F0502020204030204" pitchFamily="34" charset="0"/>
                <a:cs typeface="Calibri" panose="020F0502020204030204" pitchFamily="34" charset="0"/>
              </a:rPr>
              <a:t>FLT3</a:t>
            </a:r>
            <a:r>
              <a:rPr lang="en-US" sz="2000" dirty="0">
                <a:solidFill>
                  <a:schemeClr val="bg1"/>
                </a:solidFill>
                <a:latin typeface="Calibri" panose="020F0502020204030204" pitchFamily="34" charset="0"/>
                <a:cs typeface="Calibri" panose="020F0502020204030204" pitchFamily="34" charset="0"/>
              </a:rPr>
              <a:t> Mutation Status in a </a:t>
            </a:r>
            <a:br>
              <a:rPr lang="en-US" sz="2000" dirty="0">
                <a:solidFill>
                  <a:schemeClr val="bg1"/>
                </a:solidFill>
                <a:latin typeface="Calibri" panose="020F0502020204030204" pitchFamily="34" charset="0"/>
                <a:cs typeface="Calibri" panose="020F0502020204030204" pitchFamily="34" charset="0"/>
              </a:rPr>
            </a:br>
            <a:r>
              <a:rPr lang="en-US" sz="2000" dirty="0">
                <a:solidFill>
                  <a:schemeClr val="bg1"/>
                </a:solidFill>
                <a:latin typeface="Calibri" panose="020F0502020204030204" pitchFamily="34" charset="0"/>
                <a:cs typeface="Calibri" panose="020F0502020204030204" pitchFamily="34" charset="0"/>
              </a:rPr>
              <a:t>Study of German Patients</a:t>
            </a:r>
            <a:r>
              <a:rPr lang="en-US" sz="2000" baseline="30000" dirty="0">
                <a:solidFill>
                  <a:schemeClr val="bg1"/>
                </a:solidFill>
                <a:latin typeface="Calibri" panose="020F0502020204030204" pitchFamily="34" charset="0"/>
                <a:cs typeface="Calibri" panose="020F0502020204030204" pitchFamily="34" charset="0"/>
              </a:rPr>
              <a:t>1</a:t>
            </a:r>
            <a:endParaRPr lang="en-US" sz="2000" baseline="30000" dirty="0">
              <a:solidFill>
                <a:schemeClr val="bg1"/>
              </a:solidFill>
              <a:latin typeface="Calibri" panose="020F0502020204030204" pitchFamily="34" charset="0"/>
              <a:ea typeface="Calibri"/>
              <a:cs typeface="Calibri" panose="020F0502020204030204" pitchFamily="34" charset="0"/>
            </a:endParaRPr>
          </a:p>
        </p:txBody>
      </p:sp>
      <p:sp>
        <p:nvSpPr>
          <p:cNvPr id="8" name="TextBox 7">
            <a:extLst>
              <a:ext uri="{FF2B5EF4-FFF2-40B4-BE49-F238E27FC236}">
                <a16:creationId xmlns:a16="http://schemas.microsoft.com/office/drawing/2014/main" id="{8C6C0563-1AD5-4A9B-11D5-092B9188E96C}"/>
              </a:ext>
            </a:extLst>
          </p:cNvPr>
          <p:cNvSpPr txBox="1"/>
          <p:nvPr/>
        </p:nvSpPr>
        <p:spPr>
          <a:xfrm>
            <a:off x="6597433" y="1600200"/>
            <a:ext cx="5081763" cy="738664"/>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defTabSz="609585" eaLnBrk="1" fontAlgn="auto" hangingPunct="1">
              <a:spcBef>
                <a:spcPts val="0"/>
              </a:spcBef>
              <a:spcAft>
                <a:spcPts val="0"/>
              </a:spcAft>
              <a:defRPr/>
            </a:pPr>
            <a:r>
              <a:rPr lang="en-US" sz="2000" b="0" dirty="0">
                <a:solidFill>
                  <a:schemeClr val="bg1"/>
                </a:solidFill>
                <a:latin typeface="Calibri" panose="020F0502020204030204" pitchFamily="34" charset="0"/>
                <a:cs typeface="Calibri" panose="020F0502020204030204" pitchFamily="34" charset="0"/>
              </a:rPr>
              <a:t>10-yr OS in a study of 1107 adult patients in the UK with AML and a median age of 42 yr</a:t>
            </a:r>
            <a:r>
              <a:rPr lang="en-US" sz="2000" b="0" baseline="30000" dirty="0">
                <a:solidFill>
                  <a:schemeClr val="bg1"/>
                </a:solidFill>
                <a:latin typeface="Calibri" panose="020F0502020204030204" pitchFamily="34" charset="0"/>
                <a:cs typeface="Calibri" panose="020F0502020204030204" pitchFamily="34" charset="0"/>
              </a:rPr>
              <a:t>2</a:t>
            </a:r>
            <a:r>
              <a:rPr lang="en-US" sz="2000" b="0" dirty="0">
                <a:solidFill>
                  <a:schemeClr val="bg1"/>
                </a:solidFill>
                <a:latin typeface="Calibri" panose="020F0502020204030204" pitchFamily="34" charset="0"/>
                <a:cs typeface="Calibri" panose="020F0502020204030204" pitchFamily="34" charset="0"/>
              </a:rPr>
              <a:t>​</a:t>
            </a:r>
          </a:p>
        </p:txBody>
      </p:sp>
      <p:sp>
        <p:nvSpPr>
          <p:cNvPr id="18" name="TextBox 17">
            <a:extLst>
              <a:ext uri="{FF2B5EF4-FFF2-40B4-BE49-F238E27FC236}">
                <a16:creationId xmlns:a16="http://schemas.microsoft.com/office/drawing/2014/main" id="{9F617F43-B196-2DC7-C2CD-A05804576F89}"/>
              </a:ext>
            </a:extLst>
          </p:cNvPr>
          <p:cNvSpPr txBox="1"/>
          <p:nvPr/>
        </p:nvSpPr>
        <p:spPr bwMode="auto">
          <a:xfrm>
            <a:off x="7789985" y="2655277"/>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graphicFrame>
        <p:nvGraphicFramePr>
          <p:cNvPr id="2" name="Table 1">
            <a:extLst>
              <a:ext uri="{FF2B5EF4-FFF2-40B4-BE49-F238E27FC236}">
                <a16:creationId xmlns:a16="http://schemas.microsoft.com/office/drawing/2014/main" id="{50615126-1255-6EA0-34BC-00494F03D226}"/>
              </a:ext>
            </a:extLst>
          </p:cNvPr>
          <p:cNvGraphicFramePr>
            <a:graphicFrameLocks noGrp="1"/>
          </p:cNvGraphicFramePr>
          <p:nvPr>
            <p:extLst>
              <p:ext uri="{D42A27DB-BD31-4B8C-83A1-F6EECF244321}">
                <p14:modId xmlns:p14="http://schemas.microsoft.com/office/powerpoint/2010/main" val="2225130702"/>
              </p:ext>
            </p:extLst>
          </p:nvPr>
        </p:nvGraphicFramePr>
        <p:xfrm>
          <a:off x="6560820" y="2495814"/>
          <a:ext cx="5212080" cy="2143760"/>
        </p:xfrm>
        <a:graphic>
          <a:graphicData uri="http://schemas.openxmlformats.org/drawingml/2006/table">
            <a:tbl>
              <a:tblPr firstRow="1" bandRow="1">
                <a:tableStyleId>{93296810-A885-4BE3-A3E7-6D5BEEA58F35}</a:tableStyleId>
              </a:tblPr>
              <a:tblGrid>
                <a:gridCol w="1371600">
                  <a:extLst>
                    <a:ext uri="{9D8B030D-6E8A-4147-A177-3AD203B41FA5}">
                      <a16:colId xmlns:a16="http://schemas.microsoft.com/office/drawing/2014/main" val="950158661"/>
                    </a:ext>
                  </a:extLst>
                </a:gridCol>
                <a:gridCol w="1280160">
                  <a:extLst>
                    <a:ext uri="{9D8B030D-6E8A-4147-A177-3AD203B41FA5}">
                      <a16:colId xmlns:a16="http://schemas.microsoft.com/office/drawing/2014/main" val="841137222"/>
                    </a:ext>
                  </a:extLst>
                </a:gridCol>
                <a:gridCol w="1280160">
                  <a:extLst>
                    <a:ext uri="{9D8B030D-6E8A-4147-A177-3AD203B41FA5}">
                      <a16:colId xmlns:a16="http://schemas.microsoft.com/office/drawing/2014/main" val="2060900471"/>
                    </a:ext>
                  </a:extLst>
                </a:gridCol>
                <a:gridCol w="1280160">
                  <a:extLst>
                    <a:ext uri="{9D8B030D-6E8A-4147-A177-3AD203B41FA5}">
                      <a16:colId xmlns:a16="http://schemas.microsoft.com/office/drawing/2014/main" val="781334824"/>
                    </a:ext>
                  </a:extLst>
                </a:gridCol>
              </a:tblGrid>
              <a:tr h="370840">
                <a:tc>
                  <a:txBody>
                    <a:bodyPr/>
                    <a:lstStyle/>
                    <a:p>
                      <a:r>
                        <a:rPr lang="en-US" sz="1600" dirty="0"/>
                        <a:t>Mutation Status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Patients (n)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10-yr OS,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OR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14659819"/>
                  </a:ext>
                </a:extLst>
              </a:tr>
              <a:tr h="411480">
                <a:tc>
                  <a:txBody>
                    <a:bodyPr/>
                    <a:lstStyle/>
                    <a:p>
                      <a:r>
                        <a:rPr lang="en-US" sz="1600" i="1" dirty="0">
                          <a:solidFill>
                            <a:schemeClr val="bg1"/>
                          </a:solidFill>
                          <a:latin typeface="+mn-lt"/>
                        </a:rPr>
                        <a:t>FLT3</a:t>
                      </a:r>
                      <a:r>
                        <a:rPr lang="en-US" sz="1600" dirty="0">
                          <a:solidFill>
                            <a:schemeClr val="bg1"/>
                          </a:solidFill>
                          <a:latin typeface="+mn-lt"/>
                        </a:rPr>
                        <a:t>-ITD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rPr>
                        <a:t>257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rPr>
                        <a:t>24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rowSpan="2">
                  <a:txBody>
                    <a:bodyPr/>
                    <a:lstStyle/>
                    <a:p>
                      <a:pPr algn="ctr"/>
                      <a:r>
                        <a:rPr lang="en-US" sz="1600">
                          <a:solidFill>
                            <a:schemeClr val="bg1"/>
                          </a:solidFill>
                          <a:latin typeface="+mn-lt"/>
                        </a:rPr>
                        <a:t>0.53 </a:t>
                      </a:r>
                      <a:br>
                        <a:rPr lang="en-US" sz="1600">
                          <a:solidFill>
                            <a:schemeClr val="bg1"/>
                          </a:solidFill>
                          <a:latin typeface="+mn-lt"/>
                        </a:rPr>
                      </a:br>
                      <a:r>
                        <a:rPr lang="en-US" sz="1600">
                          <a:solidFill>
                            <a:schemeClr val="bg1"/>
                          </a:solidFill>
                          <a:latin typeface="+mn-lt"/>
                        </a:rPr>
                        <a:t>(0.41-0.69)</a:t>
                      </a:r>
                    </a:p>
                    <a:p>
                      <a:pPr algn="ctr"/>
                      <a:r>
                        <a:rPr lang="en-US" sz="1600" i="1">
                          <a:solidFill>
                            <a:schemeClr val="bg1"/>
                          </a:solidFill>
                          <a:latin typeface="+mn-lt"/>
                        </a:rPr>
                        <a:t>P</a:t>
                      </a:r>
                      <a:r>
                        <a:rPr lang="en-US" sz="1600">
                          <a:solidFill>
                            <a:schemeClr val="bg1"/>
                          </a:solidFill>
                          <a:latin typeface="+mn-lt"/>
                        </a:rPr>
                        <a:t> &lt;.001</a:t>
                      </a:r>
                      <a:endParaRPr lang="en-US" sz="1600" dirty="0">
                        <a:solidFill>
                          <a:schemeClr val="bg1"/>
                        </a:solidFill>
                        <a:latin typeface="+mn-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41262820"/>
                  </a:ext>
                </a:extLst>
              </a:tr>
              <a:tr h="411480">
                <a:tc>
                  <a:txBody>
                    <a:bodyPr/>
                    <a:lstStyle/>
                    <a:p>
                      <a:r>
                        <a:rPr lang="en-US" sz="1600" b="0" i="1" dirty="0">
                          <a:solidFill>
                            <a:schemeClr val="bg1"/>
                          </a:solidFill>
                          <a:latin typeface="+mn-lt"/>
                          <a:cs typeface="Calibri" panose="020F0502020204030204" pitchFamily="34" charset="0"/>
                        </a:rPr>
                        <a:t>FLT3</a:t>
                      </a:r>
                      <a:r>
                        <a:rPr lang="en-US" sz="1600" b="0" dirty="0">
                          <a:solidFill>
                            <a:schemeClr val="bg1"/>
                          </a:solidFill>
                          <a:latin typeface="+mn-lt"/>
                          <a:cs typeface="Calibri" panose="020F0502020204030204" pitchFamily="34" charset="0"/>
                        </a:rPr>
                        <a:t>-TKD</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mn-lt"/>
                          <a:cs typeface="Calibri" panose="020F0502020204030204" pitchFamily="34" charset="0"/>
                        </a:rPr>
                        <a:t>100</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mn-lt"/>
                          <a:cs typeface="Calibri" panose="020F0502020204030204" pitchFamily="34" charset="0"/>
                        </a:rPr>
                        <a:t>51</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vMerge="1">
                  <a:txBody>
                    <a:bodyPr/>
                    <a:lstStyle/>
                    <a:p>
                      <a:pPr algn="ctr"/>
                      <a:endParaRPr lang="en-US"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59499531"/>
                  </a:ext>
                </a:extLst>
              </a:tr>
              <a:tr h="370840">
                <a:tc>
                  <a:txBody>
                    <a:bodyPr/>
                    <a:lstStyle/>
                    <a:p>
                      <a:r>
                        <a:rPr lang="en-US" sz="1600" b="0" i="1" dirty="0">
                          <a:solidFill>
                            <a:schemeClr val="bg1"/>
                          </a:solidFill>
                          <a:latin typeface="+mn-lt"/>
                          <a:cs typeface="Calibri" panose="020F0502020204030204" pitchFamily="34" charset="0"/>
                        </a:rPr>
                        <a:t>FLT3</a:t>
                      </a:r>
                      <a:r>
                        <a:rPr lang="en-US" sz="1600" b="0" dirty="0">
                          <a:solidFill>
                            <a:schemeClr val="bg1"/>
                          </a:solidFill>
                          <a:latin typeface="+mn-lt"/>
                          <a:cs typeface="Calibri" panose="020F0502020204030204" pitchFamily="34" charset="0"/>
                        </a:rPr>
                        <a:t>-ITD/TKD </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mn-lt"/>
                          <a:cs typeface="Calibri" panose="020F0502020204030204" pitchFamily="34" charset="0"/>
                        </a:rPr>
                        <a:t>27</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mn-lt"/>
                          <a:cs typeface="Calibri" panose="020F0502020204030204" pitchFamily="34" charset="0"/>
                        </a:rPr>
                        <a:t>37</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34434184"/>
                  </a:ext>
                </a:extLst>
              </a:tr>
              <a:tr h="370840">
                <a:tc>
                  <a:txBody>
                    <a:bodyPr/>
                    <a:lstStyle/>
                    <a:p>
                      <a:r>
                        <a:rPr lang="en-US" sz="1600" b="0" i="1" dirty="0">
                          <a:solidFill>
                            <a:schemeClr val="bg1"/>
                          </a:solidFill>
                          <a:latin typeface="+mn-lt"/>
                          <a:cs typeface="Calibri" panose="020F0502020204030204" pitchFamily="34" charset="0"/>
                        </a:rPr>
                        <a:t>FLT3</a:t>
                      </a:r>
                      <a:r>
                        <a:rPr lang="en-US" sz="1600" b="0" dirty="0">
                          <a:solidFill>
                            <a:schemeClr val="bg1"/>
                          </a:solidFill>
                          <a:latin typeface="+mn-lt"/>
                          <a:cs typeface="Calibri" panose="020F0502020204030204" pitchFamily="34" charset="0"/>
                        </a:rPr>
                        <a:t> WT </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mn-lt"/>
                          <a:cs typeface="Calibri" panose="020F0502020204030204" pitchFamily="34" charset="0"/>
                        </a:rPr>
                        <a:t>723</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rPr>
                        <a:t>36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00726010"/>
                  </a:ext>
                </a:extLst>
              </a:tr>
            </a:tbl>
          </a:graphicData>
        </a:graphic>
      </p:graphicFrame>
      <p:grpSp>
        <p:nvGrpSpPr>
          <p:cNvPr id="14" name="Group 13">
            <a:extLst>
              <a:ext uri="{FF2B5EF4-FFF2-40B4-BE49-F238E27FC236}">
                <a16:creationId xmlns:a16="http://schemas.microsoft.com/office/drawing/2014/main" id="{8DEBBCE8-CF31-F1DD-DEA3-BCBA8DBD1ECE}"/>
              </a:ext>
            </a:extLst>
          </p:cNvPr>
          <p:cNvGrpSpPr/>
          <p:nvPr/>
        </p:nvGrpSpPr>
        <p:grpSpPr>
          <a:xfrm>
            <a:off x="638722" y="2120132"/>
            <a:ext cx="535724" cy="3274904"/>
            <a:chOff x="673100" y="2120132"/>
            <a:chExt cx="535724" cy="3274904"/>
          </a:xfrm>
        </p:grpSpPr>
        <p:sp>
          <p:nvSpPr>
            <p:cNvPr id="3" name="TextBox 2">
              <a:extLst>
                <a:ext uri="{FF2B5EF4-FFF2-40B4-BE49-F238E27FC236}">
                  <a16:creationId xmlns:a16="http://schemas.microsoft.com/office/drawing/2014/main" id="{48D945A2-6EDF-5E37-7DBF-767F668941DB}"/>
                </a:ext>
              </a:extLst>
            </p:cNvPr>
            <p:cNvSpPr txBox="1"/>
            <p:nvPr/>
          </p:nvSpPr>
          <p:spPr bwMode="auto">
            <a:xfrm>
              <a:off x="673100" y="212013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 name="TextBox 5">
              <a:extLst>
                <a:ext uri="{FF2B5EF4-FFF2-40B4-BE49-F238E27FC236}">
                  <a16:creationId xmlns:a16="http://schemas.microsoft.com/office/drawing/2014/main" id="{D978F7E1-FCBE-4419-54BF-1BCC7E651BF8}"/>
                </a:ext>
              </a:extLst>
            </p:cNvPr>
            <p:cNvSpPr txBox="1"/>
            <p:nvPr/>
          </p:nvSpPr>
          <p:spPr bwMode="auto">
            <a:xfrm>
              <a:off x="790120" y="27012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7" name="TextBox 6">
              <a:extLst>
                <a:ext uri="{FF2B5EF4-FFF2-40B4-BE49-F238E27FC236}">
                  <a16:creationId xmlns:a16="http://schemas.microsoft.com/office/drawing/2014/main" id="{072C0FF4-ADB0-9503-5446-D454784AC39C}"/>
                </a:ext>
              </a:extLst>
            </p:cNvPr>
            <p:cNvSpPr txBox="1"/>
            <p:nvPr/>
          </p:nvSpPr>
          <p:spPr bwMode="auto">
            <a:xfrm>
              <a:off x="790120" y="32823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0" name="TextBox 9">
              <a:extLst>
                <a:ext uri="{FF2B5EF4-FFF2-40B4-BE49-F238E27FC236}">
                  <a16:creationId xmlns:a16="http://schemas.microsoft.com/office/drawing/2014/main" id="{F6FB3EBE-0444-BD4F-E78D-E9FED7BA3143}"/>
                </a:ext>
              </a:extLst>
            </p:cNvPr>
            <p:cNvSpPr txBox="1"/>
            <p:nvPr/>
          </p:nvSpPr>
          <p:spPr bwMode="auto">
            <a:xfrm>
              <a:off x="790120" y="386347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2" name="TextBox 11">
              <a:extLst>
                <a:ext uri="{FF2B5EF4-FFF2-40B4-BE49-F238E27FC236}">
                  <a16:creationId xmlns:a16="http://schemas.microsoft.com/office/drawing/2014/main" id="{7EE5C30F-11F7-65DC-6537-1842F08E411E}"/>
                </a:ext>
              </a:extLst>
            </p:cNvPr>
            <p:cNvSpPr txBox="1"/>
            <p:nvPr/>
          </p:nvSpPr>
          <p:spPr bwMode="auto">
            <a:xfrm>
              <a:off x="790120" y="444458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3" name="TextBox 12">
              <a:extLst>
                <a:ext uri="{FF2B5EF4-FFF2-40B4-BE49-F238E27FC236}">
                  <a16:creationId xmlns:a16="http://schemas.microsoft.com/office/drawing/2014/main" id="{4FF05AE5-7F30-D699-F017-C68DEAD47AC6}"/>
                </a:ext>
              </a:extLst>
            </p:cNvPr>
            <p:cNvSpPr txBox="1"/>
            <p:nvPr/>
          </p:nvSpPr>
          <p:spPr bwMode="auto">
            <a:xfrm>
              <a:off x="907139" y="502570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15" name="TextBox 14">
            <a:extLst>
              <a:ext uri="{FF2B5EF4-FFF2-40B4-BE49-F238E27FC236}">
                <a16:creationId xmlns:a16="http://schemas.microsoft.com/office/drawing/2014/main" id="{9DAF3194-6380-DDBF-ABE1-8531E3673830}"/>
              </a:ext>
            </a:extLst>
          </p:cNvPr>
          <p:cNvSpPr txBox="1"/>
          <p:nvPr/>
        </p:nvSpPr>
        <p:spPr bwMode="auto">
          <a:xfrm rot="16200000">
            <a:off x="-536119" y="3602757"/>
            <a:ext cx="24038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Probability (%)</a:t>
            </a:r>
          </a:p>
        </p:txBody>
      </p:sp>
      <p:grpSp>
        <p:nvGrpSpPr>
          <p:cNvPr id="28" name="Group 27">
            <a:extLst>
              <a:ext uri="{FF2B5EF4-FFF2-40B4-BE49-F238E27FC236}">
                <a16:creationId xmlns:a16="http://schemas.microsoft.com/office/drawing/2014/main" id="{213619B2-F314-FCF9-CD41-79E6AA98236B}"/>
              </a:ext>
            </a:extLst>
          </p:cNvPr>
          <p:cNvGrpSpPr/>
          <p:nvPr/>
        </p:nvGrpSpPr>
        <p:grpSpPr>
          <a:xfrm>
            <a:off x="1053705" y="5209278"/>
            <a:ext cx="5310042" cy="369332"/>
            <a:chOff x="1053705" y="5209278"/>
            <a:chExt cx="5310042" cy="369332"/>
          </a:xfrm>
        </p:grpSpPr>
        <p:sp>
          <p:nvSpPr>
            <p:cNvPr id="16" name="TextBox 15">
              <a:extLst>
                <a:ext uri="{FF2B5EF4-FFF2-40B4-BE49-F238E27FC236}">
                  <a16:creationId xmlns:a16="http://schemas.microsoft.com/office/drawing/2014/main" id="{D1FE33CF-C947-8E13-C16D-1467CBBCF382}"/>
                </a:ext>
              </a:extLst>
            </p:cNvPr>
            <p:cNvSpPr txBox="1"/>
            <p:nvPr/>
          </p:nvSpPr>
          <p:spPr bwMode="auto">
            <a:xfrm>
              <a:off x="1053705" y="520927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1CC18D3A-7864-3DDA-68CD-8CA24277E3F1}"/>
                </a:ext>
              </a:extLst>
            </p:cNvPr>
            <p:cNvSpPr txBox="1"/>
            <p:nvPr/>
          </p:nvSpPr>
          <p:spPr bwMode="auto">
            <a:xfrm>
              <a:off x="1529230"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0" name="TextBox 19">
              <a:extLst>
                <a:ext uri="{FF2B5EF4-FFF2-40B4-BE49-F238E27FC236}">
                  <a16:creationId xmlns:a16="http://schemas.microsoft.com/office/drawing/2014/main" id="{DF7AC0C3-627C-E209-2A53-FF678E0628D3}"/>
                </a:ext>
              </a:extLst>
            </p:cNvPr>
            <p:cNvSpPr txBox="1"/>
            <p:nvPr/>
          </p:nvSpPr>
          <p:spPr bwMode="auto">
            <a:xfrm>
              <a:off x="2070010"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21" name="TextBox 20">
              <a:extLst>
                <a:ext uri="{FF2B5EF4-FFF2-40B4-BE49-F238E27FC236}">
                  <a16:creationId xmlns:a16="http://schemas.microsoft.com/office/drawing/2014/main" id="{6D51436E-E198-5B64-A9CD-1863771EC017}"/>
                </a:ext>
              </a:extLst>
            </p:cNvPr>
            <p:cNvSpPr txBox="1"/>
            <p:nvPr/>
          </p:nvSpPr>
          <p:spPr bwMode="auto">
            <a:xfrm>
              <a:off x="2604044"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2" name="TextBox 21">
              <a:extLst>
                <a:ext uri="{FF2B5EF4-FFF2-40B4-BE49-F238E27FC236}">
                  <a16:creationId xmlns:a16="http://schemas.microsoft.com/office/drawing/2014/main" id="{BD44707B-D542-66DC-2E40-9EDA10A75537}"/>
                </a:ext>
              </a:extLst>
            </p:cNvPr>
            <p:cNvSpPr txBox="1"/>
            <p:nvPr/>
          </p:nvSpPr>
          <p:spPr bwMode="auto">
            <a:xfrm>
              <a:off x="3150926"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23" name="TextBox 22">
              <a:extLst>
                <a:ext uri="{FF2B5EF4-FFF2-40B4-BE49-F238E27FC236}">
                  <a16:creationId xmlns:a16="http://schemas.microsoft.com/office/drawing/2014/main" id="{B488DAF8-B215-8A84-D5A4-C5F6956D13F2}"/>
                </a:ext>
              </a:extLst>
            </p:cNvPr>
            <p:cNvSpPr txBox="1"/>
            <p:nvPr/>
          </p:nvSpPr>
          <p:spPr bwMode="auto">
            <a:xfrm>
              <a:off x="3691706"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4" name="TextBox 23">
              <a:extLst>
                <a:ext uri="{FF2B5EF4-FFF2-40B4-BE49-F238E27FC236}">
                  <a16:creationId xmlns:a16="http://schemas.microsoft.com/office/drawing/2014/main" id="{AC3E1528-DC6C-FCD3-A166-0726407B56FB}"/>
                </a:ext>
              </a:extLst>
            </p:cNvPr>
            <p:cNvSpPr txBox="1"/>
            <p:nvPr/>
          </p:nvSpPr>
          <p:spPr bwMode="auto">
            <a:xfrm>
              <a:off x="4225740"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25" name="TextBox 24">
              <a:extLst>
                <a:ext uri="{FF2B5EF4-FFF2-40B4-BE49-F238E27FC236}">
                  <a16:creationId xmlns:a16="http://schemas.microsoft.com/office/drawing/2014/main" id="{A596ADD2-9173-7BF1-AE34-B439BE8F847B}"/>
                </a:ext>
              </a:extLst>
            </p:cNvPr>
            <p:cNvSpPr txBox="1"/>
            <p:nvPr/>
          </p:nvSpPr>
          <p:spPr bwMode="auto">
            <a:xfrm>
              <a:off x="4765467"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84</a:t>
              </a:r>
            </a:p>
          </p:txBody>
        </p:sp>
        <p:sp>
          <p:nvSpPr>
            <p:cNvPr id="26" name="TextBox 25">
              <a:extLst>
                <a:ext uri="{FF2B5EF4-FFF2-40B4-BE49-F238E27FC236}">
                  <a16:creationId xmlns:a16="http://schemas.microsoft.com/office/drawing/2014/main" id="{BF421420-B5CE-863D-25F0-6A6B7F969599}"/>
                </a:ext>
              </a:extLst>
            </p:cNvPr>
            <p:cNvSpPr txBox="1"/>
            <p:nvPr/>
          </p:nvSpPr>
          <p:spPr bwMode="auto">
            <a:xfrm>
              <a:off x="5312597" y="52092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96</a:t>
              </a:r>
            </a:p>
          </p:txBody>
        </p:sp>
        <p:sp>
          <p:nvSpPr>
            <p:cNvPr id="27" name="TextBox 26">
              <a:extLst>
                <a:ext uri="{FF2B5EF4-FFF2-40B4-BE49-F238E27FC236}">
                  <a16:creationId xmlns:a16="http://schemas.microsoft.com/office/drawing/2014/main" id="{9EFC8C9B-A520-0BD2-0249-E0E55C18C7B9}"/>
                </a:ext>
              </a:extLst>
            </p:cNvPr>
            <p:cNvSpPr txBox="1"/>
            <p:nvPr/>
          </p:nvSpPr>
          <p:spPr bwMode="auto">
            <a:xfrm>
              <a:off x="5766496" y="5209278"/>
              <a:ext cx="5972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108</a:t>
              </a:r>
            </a:p>
          </p:txBody>
        </p:sp>
      </p:grpSp>
      <p:sp>
        <p:nvSpPr>
          <p:cNvPr id="29" name="Freeform: Shape 28">
            <a:extLst>
              <a:ext uri="{FF2B5EF4-FFF2-40B4-BE49-F238E27FC236}">
                <a16:creationId xmlns:a16="http://schemas.microsoft.com/office/drawing/2014/main" id="{451CA0B0-DE7E-1779-B1DF-B8A412A032D7}"/>
              </a:ext>
            </a:extLst>
          </p:cNvPr>
          <p:cNvSpPr/>
          <p:nvPr/>
        </p:nvSpPr>
        <p:spPr bwMode="auto">
          <a:xfrm>
            <a:off x="1193800" y="2203450"/>
            <a:ext cx="4864100" cy="2997200"/>
          </a:xfrm>
          <a:custGeom>
            <a:avLst/>
            <a:gdLst>
              <a:gd name="connsiteX0" fmla="*/ 0 w 4864100"/>
              <a:gd name="connsiteY0" fmla="*/ 0 h 3016250"/>
              <a:gd name="connsiteX1" fmla="*/ 0 w 4864100"/>
              <a:gd name="connsiteY1" fmla="*/ 3016250 h 3016250"/>
              <a:gd name="connsiteX2" fmla="*/ 4864100 w 4864100"/>
              <a:gd name="connsiteY2" fmla="*/ 3016250 h 3016250"/>
            </a:gdLst>
            <a:ahLst/>
            <a:cxnLst>
              <a:cxn ang="0">
                <a:pos x="connsiteX0" y="connsiteY0"/>
              </a:cxn>
              <a:cxn ang="0">
                <a:pos x="connsiteX1" y="connsiteY1"/>
              </a:cxn>
              <a:cxn ang="0">
                <a:pos x="connsiteX2" y="connsiteY2"/>
              </a:cxn>
            </a:cxnLst>
            <a:rect l="l" t="t" r="r" b="b"/>
            <a:pathLst>
              <a:path w="4864100" h="3016250">
                <a:moveTo>
                  <a:pt x="0" y="0"/>
                </a:moveTo>
                <a:lnTo>
                  <a:pt x="0" y="3016250"/>
                </a:lnTo>
                <a:lnTo>
                  <a:pt x="4864100" y="3016250"/>
                </a:lnTo>
              </a:path>
            </a:pathLst>
          </a:custGeom>
          <a:noFill/>
          <a:ln w="28575">
            <a:solidFill>
              <a:schemeClr val="bg1"/>
            </a:solidFill>
            <a:miter lim="800000"/>
            <a:headEnd/>
            <a:tailEnd/>
          </a:ln>
        </p:spPr>
        <p:txBody>
          <a:bodyPr rtlCol="0" anchor="ctr"/>
          <a:lstStyle/>
          <a:p>
            <a:pPr algn="ctr"/>
            <a:endParaRPr lang="en-US" dirty="0"/>
          </a:p>
        </p:txBody>
      </p:sp>
      <p:grpSp>
        <p:nvGrpSpPr>
          <p:cNvPr id="37" name="Group 36">
            <a:extLst>
              <a:ext uri="{FF2B5EF4-FFF2-40B4-BE49-F238E27FC236}">
                <a16:creationId xmlns:a16="http://schemas.microsoft.com/office/drawing/2014/main" id="{0AE830EB-B556-3471-6ACF-7304C13C7FD2}"/>
              </a:ext>
            </a:extLst>
          </p:cNvPr>
          <p:cNvGrpSpPr/>
          <p:nvPr/>
        </p:nvGrpSpPr>
        <p:grpSpPr>
          <a:xfrm>
            <a:off x="1114091" y="2298602"/>
            <a:ext cx="79709" cy="2882900"/>
            <a:chOff x="1107741" y="2307114"/>
            <a:chExt cx="546100" cy="2882900"/>
          </a:xfrm>
        </p:grpSpPr>
        <p:cxnSp>
          <p:nvCxnSpPr>
            <p:cNvPr id="31" name="Straight Connector 30">
              <a:extLst>
                <a:ext uri="{FF2B5EF4-FFF2-40B4-BE49-F238E27FC236}">
                  <a16:creationId xmlns:a16="http://schemas.microsoft.com/office/drawing/2014/main" id="{54257C2F-A8BB-1D80-5542-B283E6962186}"/>
                </a:ext>
              </a:extLst>
            </p:cNvPr>
            <p:cNvCxnSpPr>
              <a:cxnSpLocks/>
            </p:cNvCxnSpPr>
            <p:nvPr/>
          </p:nvCxnSpPr>
          <p:spPr bwMode="auto">
            <a:xfrm>
              <a:off x="1107741" y="2307114"/>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8D0549B-50C4-7C00-5D20-3A18FA182F75}"/>
                </a:ext>
              </a:extLst>
            </p:cNvPr>
            <p:cNvCxnSpPr>
              <a:cxnSpLocks/>
            </p:cNvCxnSpPr>
            <p:nvPr/>
          </p:nvCxnSpPr>
          <p:spPr bwMode="auto">
            <a:xfrm>
              <a:off x="1107741" y="2883694"/>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89E33DE-2A6B-40A3-D3A3-7F8E52BE7C73}"/>
                </a:ext>
              </a:extLst>
            </p:cNvPr>
            <p:cNvCxnSpPr>
              <a:cxnSpLocks/>
            </p:cNvCxnSpPr>
            <p:nvPr/>
          </p:nvCxnSpPr>
          <p:spPr bwMode="auto">
            <a:xfrm>
              <a:off x="1107741" y="3460274"/>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012B6C3-0CC0-C10E-6746-04AD30BCDC91}"/>
                </a:ext>
              </a:extLst>
            </p:cNvPr>
            <p:cNvCxnSpPr>
              <a:cxnSpLocks/>
            </p:cNvCxnSpPr>
            <p:nvPr/>
          </p:nvCxnSpPr>
          <p:spPr bwMode="auto">
            <a:xfrm>
              <a:off x="1107741" y="4036854"/>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4889FDF-A3AD-A9DA-1A8F-683B58AEFC5E}"/>
                </a:ext>
              </a:extLst>
            </p:cNvPr>
            <p:cNvCxnSpPr>
              <a:cxnSpLocks/>
            </p:cNvCxnSpPr>
            <p:nvPr/>
          </p:nvCxnSpPr>
          <p:spPr bwMode="auto">
            <a:xfrm>
              <a:off x="1107741" y="4613434"/>
              <a:ext cx="54610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912FE67-96EA-0E0F-1C62-A068A05A0B55}"/>
                </a:ext>
              </a:extLst>
            </p:cNvPr>
            <p:cNvCxnSpPr>
              <a:cxnSpLocks/>
            </p:cNvCxnSpPr>
            <p:nvPr/>
          </p:nvCxnSpPr>
          <p:spPr bwMode="auto">
            <a:xfrm>
              <a:off x="1107741" y="5190014"/>
              <a:ext cx="546100" cy="0"/>
            </a:xfrm>
            <a:prstGeom prst="line">
              <a:avLst/>
            </a:prstGeom>
            <a:noFill/>
            <a:ln w="28575" cap="flat" cmpd="sng" algn="ctr">
              <a:solidFill>
                <a:schemeClr val="bg1"/>
              </a:solidFill>
              <a:prstDash val="solid"/>
              <a:round/>
              <a:headEnd type="none" w="med" len="med"/>
              <a:tailEnd type="none" w="med" len="med"/>
            </a:ln>
            <a:effectLst/>
          </p:spPr>
        </p:cxnSp>
      </p:grpSp>
      <p:sp>
        <p:nvSpPr>
          <p:cNvPr id="38" name="TextBox 37">
            <a:extLst>
              <a:ext uri="{FF2B5EF4-FFF2-40B4-BE49-F238E27FC236}">
                <a16:creationId xmlns:a16="http://schemas.microsoft.com/office/drawing/2014/main" id="{EF8CF9A9-D310-C9E2-ECD1-54D1789A19EA}"/>
              </a:ext>
            </a:extLst>
          </p:cNvPr>
          <p:cNvSpPr txBox="1"/>
          <p:nvPr/>
        </p:nvSpPr>
        <p:spPr bwMode="auto">
          <a:xfrm>
            <a:off x="3377434" y="5443579"/>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60" name="Group 59">
            <a:extLst>
              <a:ext uri="{FF2B5EF4-FFF2-40B4-BE49-F238E27FC236}">
                <a16:creationId xmlns:a16="http://schemas.microsoft.com/office/drawing/2014/main" id="{50045E66-0939-6CAB-0617-5DFCB0DD5018}"/>
              </a:ext>
            </a:extLst>
          </p:cNvPr>
          <p:cNvGrpSpPr/>
          <p:nvPr/>
        </p:nvGrpSpPr>
        <p:grpSpPr>
          <a:xfrm>
            <a:off x="3161207" y="2285747"/>
            <a:ext cx="2834533" cy="830997"/>
            <a:chOff x="1316942" y="2239778"/>
            <a:chExt cx="2834533" cy="830997"/>
          </a:xfrm>
        </p:grpSpPr>
        <p:sp>
          <p:nvSpPr>
            <p:cNvPr id="39" name="TextBox 38">
              <a:extLst>
                <a:ext uri="{FF2B5EF4-FFF2-40B4-BE49-F238E27FC236}">
                  <a16:creationId xmlns:a16="http://schemas.microsoft.com/office/drawing/2014/main" id="{D393F62C-2A71-01D7-8C93-0AB76AB48EB6}"/>
                </a:ext>
              </a:extLst>
            </p:cNvPr>
            <p:cNvSpPr txBox="1"/>
            <p:nvPr/>
          </p:nvSpPr>
          <p:spPr bwMode="auto">
            <a:xfrm>
              <a:off x="1710870" y="2239778"/>
              <a:ext cx="2440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No </a:t>
              </a:r>
              <a:r>
                <a:rPr lang="en-US" sz="1600" b="0" i="1" dirty="0">
                  <a:solidFill>
                    <a:schemeClr val="bg1"/>
                  </a:solidFill>
                  <a:latin typeface="Calibri" panose="020F0502020204030204" pitchFamily="34" charset="0"/>
                </a:rPr>
                <a:t>FLT3</a:t>
              </a:r>
              <a:r>
                <a:rPr lang="en-US" sz="1600" b="0" dirty="0">
                  <a:solidFill>
                    <a:schemeClr val="bg1"/>
                  </a:solidFill>
                  <a:latin typeface="Calibri" panose="020F0502020204030204" pitchFamily="34" charset="0"/>
                </a:rPr>
                <a:t> mutation (n = 125)</a:t>
              </a:r>
            </a:p>
            <a:p>
              <a:pPr>
                <a:spcBef>
                  <a:spcPts val="0"/>
                </a:spcBef>
              </a:pPr>
              <a:r>
                <a:rPr lang="en-US" sz="1600" b="0" i="1" dirty="0">
                  <a:solidFill>
                    <a:schemeClr val="bg1"/>
                  </a:solidFill>
                  <a:latin typeface="Calibri" panose="020F0502020204030204" pitchFamily="34" charset="0"/>
                </a:rPr>
                <a:t>FLT3-</a:t>
              </a:r>
              <a:r>
                <a:rPr lang="en-US" sz="1600" b="0" dirty="0">
                  <a:solidFill>
                    <a:schemeClr val="bg1"/>
                  </a:solidFill>
                  <a:latin typeface="Calibri" panose="020F0502020204030204" pitchFamily="34" charset="0"/>
                </a:rPr>
                <a:t>TKD mutation (n = 28)</a:t>
              </a:r>
            </a:p>
            <a:p>
              <a:pPr>
                <a:spcBef>
                  <a:spcPts val="0"/>
                </a:spcBef>
              </a:pPr>
              <a:r>
                <a:rPr lang="en-US" sz="1600" b="0" i="1" dirty="0">
                  <a:solidFill>
                    <a:schemeClr val="bg1"/>
                  </a:solidFill>
                  <a:latin typeface="Calibri" panose="020F0502020204030204" pitchFamily="34" charset="0"/>
                </a:rPr>
                <a:t>FLT3-</a:t>
              </a:r>
              <a:r>
                <a:rPr lang="en-US" sz="1600" b="0" dirty="0">
                  <a:solidFill>
                    <a:schemeClr val="bg1"/>
                  </a:solidFill>
                  <a:latin typeface="Calibri" panose="020F0502020204030204" pitchFamily="34" charset="0"/>
                </a:rPr>
                <a:t>ITD mutation (n = 67)</a:t>
              </a:r>
            </a:p>
          </p:txBody>
        </p:sp>
        <p:cxnSp>
          <p:nvCxnSpPr>
            <p:cNvPr id="41" name="Straight Connector 40">
              <a:extLst>
                <a:ext uri="{FF2B5EF4-FFF2-40B4-BE49-F238E27FC236}">
                  <a16:creationId xmlns:a16="http://schemas.microsoft.com/office/drawing/2014/main" id="{BE9BBFE5-359A-64E9-E042-592F1D2832E2}"/>
                </a:ext>
              </a:extLst>
            </p:cNvPr>
            <p:cNvCxnSpPr/>
            <p:nvPr/>
          </p:nvCxnSpPr>
          <p:spPr bwMode="auto">
            <a:xfrm>
              <a:off x="1316942" y="2406650"/>
              <a:ext cx="418704" cy="0"/>
            </a:xfrm>
            <a:prstGeom prst="line">
              <a:avLst/>
            </a:prstGeom>
            <a:noFill/>
            <a:ln w="28575"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B9FD0E5-7E6A-123F-7C3B-21AB349ECC13}"/>
                </a:ext>
              </a:extLst>
            </p:cNvPr>
            <p:cNvCxnSpPr/>
            <p:nvPr/>
          </p:nvCxnSpPr>
          <p:spPr bwMode="auto">
            <a:xfrm>
              <a:off x="1316942" y="2634960"/>
              <a:ext cx="418704" cy="0"/>
            </a:xfrm>
            <a:prstGeom prst="line">
              <a:avLst/>
            </a:prstGeom>
            <a:noFill/>
            <a:ln w="28575" cap="flat" cmpd="sng" algn="ctr">
              <a:solidFill>
                <a:schemeClr val="accent3"/>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78DDE48-A6E5-E960-AD65-C5A514B32036}"/>
                </a:ext>
              </a:extLst>
            </p:cNvPr>
            <p:cNvCxnSpPr/>
            <p:nvPr/>
          </p:nvCxnSpPr>
          <p:spPr bwMode="auto">
            <a:xfrm>
              <a:off x="1316942" y="2885821"/>
              <a:ext cx="418704"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B3B100AD-0E93-CA17-4AF4-63825960E64E}"/>
              </a:ext>
            </a:extLst>
          </p:cNvPr>
          <p:cNvGrpSpPr/>
          <p:nvPr/>
        </p:nvGrpSpPr>
        <p:grpSpPr>
          <a:xfrm>
            <a:off x="1193800" y="5186362"/>
            <a:ext cx="4874935" cy="95251"/>
            <a:chOff x="1193800" y="5044574"/>
            <a:chExt cx="4874935" cy="284664"/>
          </a:xfrm>
        </p:grpSpPr>
        <p:cxnSp>
          <p:nvCxnSpPr>
            <p:cNvPr id="46" name="Straight Connector 45">
              <a:extLst>
                <a:ext uri="{FF2B5EF4-FFF2-40B4-BE49-F238E27FC236}">
                  <a16:creationId xmlns:a16="http://schemas.microsoft.com/office/drawing/2014/main" id="{E34C3BE5-214B-E70F-9E84-82F245FEEDE6}"/>
                </a:ext>
              </a:extLst>
            </p:cNvPr>
            <p:cNvCxnSpPr>
              <a:cxnSpLocks/>
            </p:cNvCxnSpPr>
            <p:nvPr/>
          </p:nvCxnSpPr>
          <p:spPr bwMode="auto">
            <a:xfrm>
              <a:off x="1193800"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9B1894D-6B33-D090-D0B8-AE9A3FB7B0A3}"/>
                </a:ext>
              </a:extLst>
            </p:cNvPr>
            <p:cNvCxnSpPr>
              <a:cxnSpLocks/>
            </p:cNvCxnSpPr>
            <p:nvPr/>
          </p:nvCxnSpPr>
          <p:spPr bwMode="auto">
            <a:xfrm>
              <a:off x="1735459"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0488CAD-D171-AB2E-0063-C1A69973CDC6}"/>
                </a:ext>
              </a:extLst>
            </p:cNvPr>
            <p:cNvCxnSpPr>
              <a:cxnSpLocks/>
            </p:cNvCxnSpPr>
            <p:nvPr/>
          </p:nvCxnSpPr>
          <p:spPr bwMode="auto">
            <a:xfrm>
              <a:off x="2277118"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23A75C3E-4FF2-169D-DB32-931ACD208A75}"/>
                </a:ext>
              </a:extLst>
            </p:cNvPr>
            <p:cNvCxnSpPr>
              <a:cxnSpLocks/>
            </p:cNvCxnSpPr>
            <p:nvPr/>
          </p:nvCxnSpPr>
          <p:spPr bwMode="auto">
            <a:xfrm>
              <a:off x="2818777"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073D106-0D8A-5FC3-0478-2C49B71C64AD}"/>
                </a:ext>
              </a:extLst>
            </p:cNvPr>
            <p:cNvCxnSpPr>
              <a:cxnSpLocks/>
            </p:cNvCxnSpPr>
            <p:nvPr/>
          </p:nvCxnSpPr>
          <p:spPr bwMode="auto">
            <a:xfrm>
              <a:off x="3360436"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CFFA27A-7344-57C7-5E5E-4D4D5DBAFDEB}"/>
                </a:ext>
              </a:extLst>
            </p:cNvPr>
            <p:cNvCxnSpPr>
              <a:cxnSpLocks/>
            </p:cNvCxnSpPr>
            <p:nvPr/>
          </p:nvCxnSpPr>
          <p:spPr bwMode="auto">
            <a:xfrm>
              <a:off x="3902095"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DDCB4B5-1AA9-C1FB-F8F8-57B54B6D2FDF}"/>
                </a:ext>
              </a:extLst>
            </p:cNvPr>
            <p:cNvCxnSpPr>
              <a:cxnSpLocks/>
            </p:cNvCxnSpPr>
            <p:nvPr/>
          </p:nvCxnSpPr>
          <p:spPr bwMode="auto">
            <a:xfrm>
              <a:off x="4443754"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41FAB92-FF28-B771-1A4C-9E57FC3F1C46}"/>
                </a:ext>
              </a:extLst>
            </p:cNvPr>
            <p:cNvCxnSpPr>
              <a:cxnSpLocks/>
            </p:cNvCxnSpPr>
            <p:nvPr/>
          </p:nvCxnSpPr>
          <p:spPr bwMode="auto">
            <a:xfrm>
              <a:off x="4985413"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4EAF958-716A-3FB8-AE35-3C74AF459E0B}"/>
                </a:ext>
              </a:extLst>
            </p:cNvPr>
            <p:cNvCxnSpPr>
              <a:cxnSpLocks/>
            </p:cNvCxnSpPr>
            <p:nvPr/>
          </p:nvCxnSpPr>
          <p:spPr bwMode="auto">
            <a:xfrm>
              <a:off x="5527072" y="5044574"/>
              <a:ext cx="0" cy="284664"/>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5C453C7-0605-50C8-EFE3-0C52B5B9E6E6}"/>
                </a:ext>
              </a:extLst>
            </p:cNvPr>
            <p:cNvCxnSpPr>
              <a:cxnSpLocks/>
            </p:cNvCxnSpPr>
            <p:nvPr/>
          </p:nvCxnSpPr>
          <p:spPr bwMode="auto">
            <a:xfrm>
              <a:off x="6068735" y="5044574"/>
              <a:ext cx="0" cy="284664"/>
            </a:xfrm>
            <a:prstGeom prst="line">
              <a:avLst/>
            </a:prstGeom>
            <a:noFill/>
            <a:ln w="28575" cap="flat" cmpd="sng" algn="ctr">
              <a:solidFill>
                <a:schemeClr val="bg1"/>
              </a:solidFill>
              <a:prstDash val="solid"/>
              <a:round/>
              <a:headEnd type="none" w="med" len="med"/>
              <a:tailEnd type="none" w="med" len="med"/>
            </a:ln>
            <a:effectLst/>
          </p:spPr>
        </p:cxnSp>
      </p:grpSp>
      <p:sp>
        <p:nvSpPr>
          <p:cNvPr id="57" name="Freeform: Shape 56">
            <a:extLst>
              <a:ext uri="{FF2B5EF4-FFF2-40B4-BE49-F238E27FC236}">
                <a16:creationId xmlns:a16="http://schemas.microsoft.com/office/drawing/2014/main" id="{44B05C05-8409-8251-86E6-8E47D8751E0F}"/>
              </a:ext>
            </a:extLst>
          </p:cNvPr>
          <p:cNvSpPr/>
          <p:nvPr/>
        </p:nvSpPr>
        <p:spPr bwMode="auto">
          <a:xfrm>
            <a:off x="1295400" y="2424113"/>
            <a:ext cx="4343400" cy="1728787"/>
          </a:xfrm>
          <a:custGeom>
            <a:avLst/>
            <a:gdLst>
              <a:gd name="connsiteX0" fmla="*/ 4343400 w 4343400"/>
              <a:gd name="connsiteY0" fmla="*/ 1728787 h 1728787"/>
              <a:gd name="connsiteX1" fmla="*/ 1814513 w 4343400"/>
              <a:gd name="connsiteY1" fmla="*/ 1728787 h 1728787"/>
              <a:gd name="connsiteX2" fmla="*/ 1814513 w 4343400"/>
              <a:gd name="connsiteY2" fmla="*/ 1590675 h 1728787"/>
              <a:gd name="connsiteX3" fmla="*/ 1238250 w 4343400"/>
              <a:gd name="connsiteY3" fmla="*/ 1590675 h 1728787"/>
              <a:gd name="connsiteX4" fmla="*/ 1238250 w 4343400"/>
              <a:gd name="connsiteY4" fmla="*/ 1419225 h 1728787"/>
              <a:gd name="connsiteX5" fmla="*/ 866775 w 4343400"/>
              <a:gd name="connsiteY5" fmla="*/ 1419225 h 1728787"/>
              <a:gd name="connsiteX6" fmla="*/ 866775 w 4343400"/>
              <a:gd name="connsiteY6" fmla="*/ 1185862 h 1728787"/>
              <a:gd name="connsiteX7" fmla="*/ 814388 w 4343400"/>
              <a:gd name="connsiteY7" fmla="*/ 1185862 h 1728787"/>
              <a:gd name="connsiteX8" fmla="*/ 814388 w 4343400"/>
              <a:gd name="connsiteY8" fmla="*/ 1104900 h 1728787"/>
              <a:gd name="connsiteX9" fmla="*/ 776288 w 4343400"/>
              <a:gd name="connsiteY9" fmla="*/ 1104900 h 1728787"/>
              <a:gd name="connsiteX10" fmla="*/ 776288 w 4343400"/>
              <a:gd name="connsiteY10" fmla="*/ 947737 h 1728787"/>
              <a:gd name="connsiteX11" fmla="*/ 671513 w 4343400"/>
              <a:gd name="connsiteY11" fmla="*/ 947737 h 1728787"/>
              <a:gd name="connsiteX12" fmla="*/ 671513 w 4343400"/>
              <a:gd name="connsiteY12" fmla="*/ 833437 h 1728787"/>
              <a:gd name="connsiteX13" fmla="*/ 585788 w 4343400"/>
              <a:gd name="connsiteY13" fmla="*/ 833437 h 1728787"/>
              <a:gd name="connsiteX14" fmla="*/ 585788 w 4343400"/>
              <a:gd name="connsiteY14" fmla="*/ 695325 h 1728787"/>
              <a:gd name="connsiteX15" fmla="*/ 481013 w 4343400"/>
              <a:gd name="connsiteY15" fmla="*/ 695325 h 1728787"/>
              <a:gd name="connsiteX16" fmla="*/ 481013 w 4343400"/>
              <a:gd name="connsiteY16" fmla="*/ 600075 h 1728787"/>
              <a:gd name="connsiteX17" fmla="*/ 442913 w 4343400"/>
              <a:gd name="connsiteY17" fmla="*/ 600075 h 1728787"/>
              <a:gd name="connsiteX18" fmla="*/ 442913 w 4343400"/>
              <a:gd name="connsiteY18" fmla="*/ 500062 h 1728787"/>
              <a:gd name="connsiteX19" fmla="*/ 309563 w 4343400"/>
              <a:gd name="connsiteY19" fmla="*/ 500062 h 1728787"/>
              <a:gd name="connsiteX20" fmla="*/ 309563 w 4343400"/>
              <a:gd name="connsiteY20" fmla="*/ 357187 h 1728787"/>
              <a:gd name="connsiteX21" fmla="*/ 261938 w 4343400"/>
              <a:gd name="connsiteY21" fmla="*/ 357187 h 1728787"/>
              <a:gd name="connsiteX22" fmla="*/ 261938 w 4343400"/>
              <a:gd name="connsiteY22" fmla="*/ 238125 h 1728787"/>
              <a:gd name="connsiteX23" fmla="*/ 114300 w 4343400"/>
              <a:gd name="connsiteY23" fmla="*/ 238125 h 1728787"/>
              <a:gd name="connsiteX24" fmla="*/ 114300 w 4343400"/>
              <a:gd name="connsiteY24" fmla="*/ 133350 h 1728787"/>
              <a:gd name="connsiteX25" fmla="*/ 47625 w 4343400"/>
              <a:gd name="connsiteY25" fmla="*/ 133350 h 1728787"/>
              <a:gd name="connsiteX26" fmla="*/ 0 w 4343400"/>
              <a:gd name="connsiteY26" fmla="*/ 0 h 1728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43400" h="1728787">
                <a:moveTo>
                  <a:pt x="4343400" y="1728787"/>
                </a:moveTo>
                <a:lnTo>
                  <a:pt x="1814513" y="1728787"/>
                </a:lnTo>
                <a:lnTo>
                  <a:pt x="1814513" y="1590675"/>
                </a:lnTo>
                <a:lnTo>
                  <a:pt x="1238250" y="1590675"/>
                </a:lnTo>
                <a:lnTo>
                  <a:pt x="1238250" y="1419225"/>
                </a:lnTo>
                <a:lnTo>
                  <a:pt x="866775" y="1419225"/>
                </a:lnTo>
                <a:lnTo>
                  <a:pt x="866775" y="1185862"/>
                </a:lnTo>
                <a:lnTo>
                  <a:pt x="814388" y="1185862"/>
                </a:lnTo>
                <a:lnTo>
                  <a:pt x="814388" y="1104900"/>
                </a:lnTo>
                <a:lnTo>
                  <a:pt x="776288" y="1104900"/>
                </a:lnTo>
                <a:lnTo>
                  <a:pt x="776288" y="947737"/>
                </a:lnTo>
                <a:lnTo>
                  <a:pt x="671513" y="947737"/>
                </a:lnTo>
                <a:lnTo>
                  <a:pt x="671513" y="833437"/>
                </a:lnTo>
                <a:lnTo>
                  <a:pt x="585788" y="833437"/>
                </a:lnTo>
                <a:lnTo>
                  <a:pt x="585788" y="695325"/>
                </a:lnTo>
                <a:lnTo>
                  <a:pt x="481013" y="695325"/>
                </a:lnTo>
                <a:lnTo>
                  <a:pt x="481013" y="600075"/>
                </a:lnTo>
                <a:lnTo>
                  <a:pt x="442913" y="600075"/>
                </a:lnTo>
                <a:lnTo>
                  <a:pt x="442913" y="500062"/>
                </a:lnTo>
                <a:lnTo>
                  <a:pt x="309563" y="500062"/>
                </a:lnTo>
                <a:lnTo>
                  <a:pt x="309563" y="357187"/>
                </a:lnTo>
                <a:lnTo>
                  <a:pt x="261938" y="357187"/>
                </a:lnTo>
                <a:lnTo>
                  <a:pt x="261938" y="238125"/>
                </a:lnTo>
                <a:lnTo>
                  <a:pt x="114300" y="238125"/>
                </a:lnTo>
                <a:lnTo>
                  <a:pt x="114300" y="133350"/>
                </a:lnTo>
                <a:lnTo>
                  <a:pt x="47625" y="13335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58" name="Freeform: Shape 57">
            <a:extLst>
              <a:ext uri="{FF2B5EF4-FFF2-40B4-BE49-F238E27FC236}">
                <a16:creationId xmlns:a16="http://schemas.microsoft.com/office/drawing/2014/main" id="{A5E5481F-AD80-04CE-4DF9-F9C54225CB7D}"/>
              </a:ext>
            </a:extLst>
          </p:cNvPr>
          <p:cNvSpPr/>
          <p:nvPr/>
        </p:nvSpPr>
        <p:spPr bwMode="auto">
          <a:xfrm>
            <a:off x="1257300" y="2357438"/>
            <a:ext cx="3733800" cy="1647825"/>
          </a:xfrm>
          <a:custGeom>
            <a:avLst/>
            <a:gdLst>
              <a:gd name="connsiteX0" fmla="*/ 3733800 w 3733800"/>
              <a:gd name="connsiteY0" fmla="*/ 1647825 h 1647825"/>
              <a:gd name="connsiteX1" fmla="*/ 2505075 w 3733800"/>
              <a:gd name="connsiteY1" fmla="*/ 1647825 h 1647825"/>
              <a:gd name="connsiteX2" fmla="*/ 2505075 w 3733800"/>
              <a:gd name="connsiteY2" fmla="*/ 1519237 h 1647825"/>
              <a:gd name="connsiteX3" fmla="*/ 1905000 w 3733800"/>
              <a:gd name="connsiteY3" fmla="*/ 1519237 h 1647825"/>
              <a:gd name="connsiteX4" fmla="*/ 1905000 w 3733800"/>
              <a:gd name="connsiteY4" fmla="*/ 1471612 h 1647825"/>
              <a:gd name="connsiteX5" fmla="*/ 1504950 w 3733800"/>
              <a:gd name="connsiteY5" fmla="*/ 1471612 h 1647825"/>
              <a:gd name="connsiteX6" fmla="*/ 1504950 w 3733800"/>
              <a:gd name="connsiteY6" fmla="*/ 1423987 h 1647825"/>
              <a:gd name="connsiteX7" fmla="*/ 1471613 w 3733800"/>
              <a:gd name="connsiteY7" fmla="*/ 1423987 h 1647825"/>
              <a:gd name="connsiteX8" fmla="*/ 1471613 w 3733800"/>
              <a:gd name="connsiteY8" fmla="*/ 1390650 h 1647825"/>
              <a:gd name="connsiteX9" fmla="*/ 1047750 w 3733800"/>
              <a:gd name="connsiteY9" fmla="*/ 1390650 h 1647825"/>
              <a:gd name="connsiteX10" fmla="*/ 1047750 w 3733800"/>
              <a:gd name="connsiteY10" fmla="*/ 1314450 h 1647825"/>
              <a:gd name="connsiteX11" fmla="*/ 995363 w 3733800"/>
              <a:gd name="connsiteY11" fmla="*/ 1314450 h 1647825"/>
              <a:gd name="connsiteX12" fmla="*/ 995363 w 3733800"/>
              <a:gd name="connsiteY12" fmla="*/ 1219200 h 1647825"/>
              <a:gd name="connsiteX13" fmla="*/ 966788 w 3733800"/>
              <a:gd name="connsiteY13" fmla="*/ 1219200 h 1647825"/>
              <a:gd name="connsiteX14" fmla="*/ 966788 w 3733800"/>
              <a:gd name="connsiteY14" fmla="*/ 1133475 h 1647825"/>
              <a:gd name="connsiteX15" fmla="*/ 885825 w 3733800"/>
              <a:gd name="connsiteY15" fmla="*/ 1133475 h 1647825"/>
              <a:gd name="connsiteX16" fmla="*/ 885825 w 3733800"/>
              <a:gd name="connsiteY16" fmla="*/ 1085850 h 1647825"/>
              <a:gd name="connsiteX17" fmla="*/ 747713 w 3733800"/>
              <a:gd name="connsiteY17" fmla="*/ 1085850 h 1647825"/>
              <a:gd name="connsiteX18" fmla="*/ 747713 w 3733800"/>
              <a:gd name="connsiteY18" fmla="*/ 976312 h 1647825"/>
              <a:gd name="connsiteX19" fmla="*/ 647700 w 3733800"/>
              <a:gd name="connsiteY19" fmla="*/ 976312 h 1647825"/>
              <a:gd name="connsiteX20" fmla="*/ 647700 w 3733800"/>
              <a:gd name="connsiteY20" fmla="*/ 962025 h 1647825"/>
              <a:gd name="connsiteX21" fmla="*/ 614363 w 3733800"/>
              <a:gd name="connsiteY21" fmla="*/ 962025 h 1647825"/>
              <a:gd name="connsiteX22" fmla="*/ 614363 w 3733800"/>
              <a:gd name="connsiteY22" fmla="*/ 890587 h 1647825"/>
              <a:gd name="connsiteX23" fmla="*/ 561975 w 3733800"/>
              <a:gd name="connsiteY23" fmla="*/ 890587 h 1647825"/>
              <a:gd name="connsiteX24" fmla="*/ 561975 w 3733800"/>
              <a:gd name="connsiteY24" fmla="*/ 842962 h 1647825"/>
              <a:gd name="connsiteX25" fmla="*/ 528638 w 3733800"/>
              <a:gd name="connsiteY25" fmla="*/ 842962 h 1647825"/>
              <a:gd name="connsiteX26" fmla="*/ 528638 w 3733800"/>
              <a:gd name="connsiteY26" fmla="*/ 762000 h 1647825"/>
              <a:gd name="connsiteX27" fmla="*/ 466725 w 3733800"/>
              <a:gd name="connsiteY27" fmla="*/ 762000 h 1647825"/>
              <a:gd name="connsiteX28" fmla="*/ 466725 w 3733800"/>
              <a:gd name="connsiteY28" fmla="*/ 714375 h 1647825"/>
              <a:gd name="connsiteX29" fmla="*/ 414338 w 3733800"/>
              <a:gd name="connsiteY29" fmla="*/ 714375 h 1647825"/>
              <a:gd name="connsiteX30" fmla="*/ 414338 w 3733800"/>
              <a:gd name="connsiteY30" fmla="*/ 628650 h 1647825"/>
              <a:gd name="connsiteX31" fmla="*/ 395288 w 3733800"/>
              <a:gd name="connsiteY31" fmla="*/ 628650 h 1647825"/>
              <a:gd name="connsiteX32" fmla="*/ 395288 w 3733800"/>
              <a:gd name="connsiteY32" fmla="*/ 542925 h 1647825"/>
              <a:gd name="connsiteX33" fmla="*/ 295275 w 3733800"/>
              <a:gd name="connsiteY33" fmla="*/ 542925 h 1647825"/>
              <a:gd name="connsiteX34" fmla="*/ 295275 w 3733800"/>
              <a:gd name="connsiteY34" fmla="*/ 485775 h 1647825"/>
              <a:gd name="connsiteX35" fmla="*/ 261938 w 3733800"/>
              <a:gd name="connsiteY35" fmla="*/ 485775 h 1647825"/>
              <a:gd name="connsiteX36" fmla="*/ 261938 w 3733800"/>
              <a:gd name="connsiteY36" fmla="*/ 400050 h 1647825"/>
              <a:gd name="connsiteX37" fmla="*/ 242888 w 3733800"/>
              <a:gd name="connsiteY37" fmla="*/ 400050 h 1647825"/>
              <a:gd name="connsiteX38" fmla="*/ 242888 w 3733800"/>
              <a:gd name="connsiteY38" fmla="*/ 342900 h 1647825"/>
              <a:gd name="connsiteX39" fmla="*/ 195263 w 3733800"/>
              <a:gd name="connsiteY39" fmla="*/ 328612 h 1647825"/>
              <a:gd name="connsiteX40" fmla="*/ 195263 w 3733800"/>
              <a:gd name="connsiteY40" fmla="*/ 290512 h 1647825"/>
              <a:gd name="connsiteX41" fmla="*/ 95250 w 3733800"/>
              <a:gd name="connsiteY41" fmla="*/ 290512 h 1647825"/>
              <a:gd name="connsiteX42" fmla="*/ 95250 w 3733800"/>
              <a:gd name="connsiteY42" fmla="*/ 252412 h 1647825"/>
              <a:gd name="connsiteX43" fmla="*/ 47625 w 3733800"/>
              <a:gd name="connsiteY43" fmla="*/ 252412 h 1647825"/>
              <a:gd name="connsiteX44" fmla="*/ 47625 w 3733800"/>
              <a:gd name="connsiteY44" fmla="*/ 47625 h 1647825"/>
              <a:gd name="connsiteX45" fmla="*/ 0 w 3733800"/>
              <a:gd name="connsiteY45" fmla="*/ 0 h 164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733800" h="1647825">
                <a:moveTo>
                  <a:pt x="3733800" y="1647825"/>
                </a:moveTo>
                <a:lnTo>
                  <a:pt x="2505075" y="1647825"/>
                </a:lnTo>
                <a:lnTo>
                  <a:pt x="2505075" y="1519237"/>
                </a:lnTo>
                <a:lnTo>
                  <a:pt x="1905000" y="1519237"/>
                </a:lnTo>
                <a:lnTo>
                  <a:pt x="1905000" y="1471612"/>
                </a:lnTo>
                <a:lnTo>
                  <a:pt x="1504950" y="1471612"/>
                </a:lnTo>
                <a:lnTo>
                  <a:pt x="1504950" y="1423987"/>
                </a:lnTo>
                <a:lnTo>
                  <a:pt x="1471613" y="1423987"/>
                </a:lnTo>
                <a:lnTo>
                  <a:pt x="1471613" y="1390650"/>
                </a:lnTo>
                <a:lnTo>
                  <a:pt x="1047750" y="1390650"/>
                </a:lnTo>
                <a:lnTo>
                  <a:pt x="1047750" y="1314450"/>
                </a:lnTo>
                <a:lnTo>
                  <a:pt x="995363" y="1314450"/>
                </a:lnTo>
                <a:lnTo>
                  <a:pt x="995363" y="1219200"/>
                </a:lnTo>
                <a:lnTo>
                  <a:pt x="966788" y="1219200"/>
                </a:lnTo>
                <a:lnTo>
                  <a:pt x="966788" y="1133475"/>
                </a:lnTo>
                <a:lnTo>
                  <a:pt x="885825" y="1133475"/>
                </a:lnTo>
                <a:lnTo>
                  <a:pt x="885825" y="1085850"/>
                </a:lnTo>
                <a:lnTo>
                  <a:pt x="747713" y="1085850"/>
                </a:lnTo>
                <a:lnTo>
                  <a:pt x="747713" y="976312"/>
                </a:lnTo>
                <a:lnTo>
                  <a:pt x="647700" y="976312"/>
                </a:lnTo>
                <a:lnTo>
                  <a:pt x="647700" y="962025"/>
                </a:lnTo>
                <a:lnTo>
                  <a:pt x="614363" y="962025"/>
                </a:lnTo>
                <a:lnTo>
                  <a:pt x="614363" y="890587"/>
                </a:lnTo>
                <a:lnTo>
                  <a:pt x="561975" y="890587"/>
                </a:lnTo>
                <a:lnTo>
                  <a:pt x="561975" y="842962"/>
                </a:lnTo>
                <a:lnTo>
                  <a:pt x="528638" y="842962"/>
                </a:lnTo>
                <a:lnTo>
                  <a:pt x="528638" y="762000"/>
                </a:lnTo>
                <a:lnTo>
                  <a:pt x="466725" y="762000"/>
                </a:lnTo>
                <a:lnTo>
                  <a:pt x="466725" y="714375"/>
                </a:lnTo>
                <a:lnTo>
                  <a:pt x="414338" y="714375"/>
                </a:lnTo>
                <a:lnTo>
                  <a:pt x="414338" y="628650"/>
                </a:lnTo>
                <a:lnTo>
                  <a:pt x="395288" y="628650"/>
                </a:lnTo>
                <a:lnTo>
                  <a:pt x="395288" y="542925"/>
                </a:lnTo>
                <a:lnTo>
                  <a:pt x="295275" y="542925"/>
                </a:lnTo>
                <a:lnTo>
                  <a:pt x="295275" y="485775"/>
                </a:lnTo>
                <a:lnTo>
                  <a:pt x="261938" y="485775"/>
                </a:lnTo>
                <a:lnTo>
                  <a:pt x="261938" y="400050"/>
                </a:lnTo>
                <a:lnTo>
                  <a:pt x="242888" y="400050"/>
                </a:lnTo>
                <a:lnTo>
                  <a:pt x="242888" y="342900"/>
                </a:lnTo>
                <a:lnTo>
                  <a:pt x="195263" y="328612"/>
                </a:lnTo>
                <a:lnTo>
                  <a:pt x="195263" y="290512"/>
                </a:lnTo>
                <a:lnTo>
                  <a:pt x="95250" y="290512"/>
                </a:lnTo>
                <a:lnTo>
                  <a:pt x="95250" y="252412"/>
                </a:lnTo>
                <a:lnTo>
                  <a:pt x="47625" y="252412"/>
                </a:lnTo>
                <a:lnTo>
                  <a:pt x="47625" y="47625"/>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59" name="Freeform: Shape 58">
            <a:extLst>
              <a:ext uri="{FF2B5EF4-FFF2-40B4-BE49-F238E27FC236}">
                <a16:creationId xmlns:a16="http://schemas.microsoft.com/office/drawing/2014/main" id="{013CD785-F0ED-0154-7E7F-6FD19E997956}"/>
              </a:ext>
            </a:extLst>
          </p:cNvPr>
          <p:cNvSpPr/>
          <p:nvPr/>
        </p:nvSpPr>
        <p:spPr bwMode="auto">
          <a:xfrm>
            <a:off x="1233488" y="2328863"/>
            <a:ext cx="3795712" cy="2333625"/>
          </a:xfrm>
          <a:custGeom>
            <a:avLst/>
            <a:gdLst>
              <a:gd name="connsiteX0" fmla="*/ 3795712 w 3795712"/>
              <a:gd name="connsiteY0" fmla="*/ 2333625 h 2333625"/>
              <a:gd name="connsiteX1" fmla="*/ 1862137 w 3795712"/>
              <a:gd name="connsiteY1" fmla="*/ 2333625 h 2333625"/>
              <a:gd name="connsiteX2" fmla="*/ 1862137 w 3795712"/>
              <a:gd name="connsiteY2" fmla="*/ 2266950 h 2333625"/>
              <a:gd name="connsiteX3" fmla="*/ 1628775 w 3795712"/>
              <a:gd name="connsiteY3" fmla="*/ 2266950 h 2333625"/>
              <a:gd name="connsiteX4" fmla="*/ 1628775 w 3795712"/>
              <a:gd name="connsiteY4" fmla="*/ 2214562 h 2333625"/>
              <a:gd name="connsiteX5" fmla="*/ 1014412 w 3795712"/>
              <a:gd name="connsiteY5" fmla="*/ 2214562 h 2333625"/>
              <a:gd name="connsiteX6" fmla="*/ 1014412 w 3795712"/>
              <a:gd name="connsiteY6" fmla="*/ 2105025 h 2333625"/>
              <a:gd name="connsiteX7" fmla="*/ 876300 w 3795712"/>
              <a:gd name="connsiteY7" fmla="*/ 2105025 h 2333625"/>
              <a:gd name="connsiteX8" fmla="*/ 876300 w 3795712"/>
              <a:gd name="connsiteY8" fmla="*/ 2014537 h 2333625"/>
              <a:gd name="connsiteX9" fmla="*/ 819150 w 3795712"/>
              <a:gd name="connsiteY9" fmla="*/ 2014537 h 2333625"/>
              <a:gd name="connsiteX10" fmla="*/ 819150 w 3795712"/>
              <a:gd name="connsiteY10" fmla="*/ 1852612 h 2333625"/>
              <a:gd name="connsiteX11" fmla="*/ 685800 w 3795712"/>
              <a:gd name="connsiteY11" fmla="*/ 1852612 h 2333625"/>
              <a:gd name="connsiteX12" fmla="*/ 685800 w 3795712"/>
              <a:gd name="connsiteY12" fmla="*/ 1690687 h 2333625"/>
              <a:gd name="connsiteX13" fmla="*/ 628650 w 3795712"/>
              <a:gd name="connsiteY13" fmla="*/ 1690687 h 2333625"/>
              <a:gd name="connsiteX14" fmla="*/ 628650 w 3795712"/>
              <a:gd name="connsiteY14" fmla="*/ 1600200 h 2333625"/>
              <a:gd name="connsiteX15" fmla="*/ 590550 w 3795712"/>
              <a:gd name="connsiteY15" fmla="*/ 1524000 h 2333625"/>
              <a:gd name="connsiteX16" fmla="*/ 590550 w 3795712"/>
              <a:gd name="connsiteY16" fmla="*/ 1462087 h 2333625"/>
              <a:gd name="connsiteX17" fmla="*/ 490537 w 3795712"/>
              <a:gd name="connsiteY17" fmla="*/ 1462087 h 2333625"/>
              <a:gd name="connsiteX18" fmla="*/ 490537 w 3795712"/>
              <a:gd name="connsiteY18" fmla="*/ 1366837 h 2333625"/>
              <a:gd name="connsiteX19" fmla="*/ 457200 w 3795712"/>
              <a:gd name="connsiteY19" fmla="*/ 1366837 h 2333625"/>
              <a:gd name="connsiteX20" fmla="*/ 457200 w 3795712"/>
              <a:gd name="connsiteY20" fmla="*/ 1281112 h 2333625"/>
              <a:gd name="connsiteX21" fmla="*/ 428625 w 3795712"/>
              <a:gd name="connsiteY21" fmla="*/ 1281112 h 2333625"/>
              <a:gd name="connsiteX22" fmla="*/ 428625 w 3795712"/>
              <a:gd name="connsiteY22" fmla="*/ 1181100 h 2333625"/>
              <a:gd name="connsiteX23" fmla="*/ 366712 w 3795712"/>
              <a:gd name="connsiteY23" fmla="*/ 1181100 h 2333625"/>
              <a:gd name="connsiteX24" fmla="*/ 366712 w 3795712"/>
              <a:gd name="connsiteY24" fmla="*/ 1076325 h 2333625"/>
              <a:gd name="connsiteX25" fmla="*/ 352425 w 3795712"/>
              <a:gd name="connsiteY25" fmla="*/ 1076325 h 2333625"/>
              <a:gd name="connsiteX26" fmla="*/ 352425 w 3795712"/>
              <a:gd name="connsiteY26" fmla="*/ 1004887 h 2333625"/>
              <a:gd name="connsiteX27" fmla="*/ 300037 w 3795712"/>
              <a:gd name="connsiteY27" fmla="*/ 1004887 h 2333625"/>
              <a:gd name="connsiteX28" fmla="*/ 300037 w 3795712"/>
              <a:gd name="connsiteY28" fmla="*/ 828675 h 2333625"/>
              <a:gd name="connsiteX29" fmla="*/ 238125 w 3795712"/>
              <a:gd name="connsiteY29" fmla="*/ 828675 h 2333625"/>
              <a:gd name="connsiteX30" fmla="*/ 238125 w 3795712"/>
              <a:gd name="connsiteY30" fmla="*/ 604837 h 2333625"/>
              <a:gd name="connsiteX31" fmla="*/ 209550 w 3795712"/>
              <a:gd name="connsiteY31" fmla="*/ 604837 h 2333625"/>
              <a:gd name="connsiteX32" fmla="*/ 209550 w 3795712"/>
              <a:gd name="connsiteY32" fmla="*/ 557212 h 2333625"/>
              <a:gd name="connsiteX33" fmla="*/ 171450 w 3795712"/>
              <a:gd name="connsiteY33" fmla="*/ 557212 h 2333625"/>
              <a:gd name="connsiteX34" fmla="*/ 171450 w 3795712"/>
              <a:gd name="connsiteY34" fmla="*/ 490537 h 2333625"/>
              <a:gd name="connsiteX35" fmla="*/ 109537 w 3795712"/>
              <a:gd name="connsiteY35" fmla="*/ 490537 h 2333625"/>
              <a:gd name="connsiteX36" fmla="*/ 109537 w 3795712"/>
              <a:gd name="connsiteY36" fmla="*/ 361950 h 2333625"/>
              <a:gd name="connsiteX37" fmla="*/ 47625 w 3795712"/>
              <a:gd name="connsiteY37" fmla="*/ 361950 h 2333625"/>
              <a:gd name="connsiteX38" fmla="*/ 47625 w 3795712"/>
              <a:gd name="connsiteY38" fmla="*/ 95250 h 2333625"/>
              <a:gd name="connsiteX39" fmla="*/ 0 w 3795712"/>
              <a:gd name="connsiteY39" fmla="*/ 0 h 233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795712" h="2333625">
                <a:moveTo>
                  <a:pt x="3795712" y="2333625"/>
                </a:moveTo>
                <a:lnTo>
                  <a:pt x="1862137" y="2333625"/>
                </a:lnTo>
                <a:lnTo>
                  <a:pt x="1862137" y="2266950"/>
                </a:lnTo>
                <a:lnTo>
                  <a:pt x="1628775" y="2266950"/>
                </a:lnTo>
                <a:lnTo>
                  <a:pt x="1628775" y="2214562"/>
                </a:lnTo>
                <a:lnTo>
                  <a:pt x="1014412" y="2214562"/>
                </a:lnTo>
                <a:lnTo>
                  <a:pt x="1014412" y="2105025"/>
                </a:lnTo>
                <a:lnTo>
                  <a:pt x="876300" y="2105025"/>
                </a:lnTo>
                <a:lnTo>
                  <a:pt x="876300" y="2014537"/>
                </a:lnTo>
                <a:lnTo>
                  <a:pt x="819150" y="2014537"/>
                </a:lnTo>
                <a:lnTo>
                  <a:pt x="819150" y="1852612"/>
                </a:lnTo>
                <a:lnTo>
                  <a:pt x="685800" y="1852612"/>
                </a:lnTo>
                <a:lnTo>
                  <a:pt x="685800" y="1690687"/>
                </a:lnTo>
                <a:lnTo>
                  <a:pt x="628650" y="1690687"/>
                </a:lnTo>
                <a:lnTo>
                  <a:pt x="628650" y="1600200"/>
                </a:lnTo>
                <a:lnTo>
                  <a:pt x="590550" y="1524000"/>
                </a:lnTo>
                <a:lnTo>
                  <a:pt x="590550" y="1462087"/>
                </a:lnTo>
                <a:lnTo>
                  <a:pt x="490537" y="1462087"/>
                </a:lnTo>
                <a:lnTo>
                  <a:pt x="490537" y="1366837"/>
                </a:lnTo>
                <a:lnTo>
                  <a:pt x="457200" y="1366837"/>
                </a:lnTo>
                <a:lnTo>
                  <a:pt x="457200" y="1281112"/>
                </a:lnTo>
                <a:lnTo>
                  <a:pt x="428625" y="1281112"/>
                </a:lnTo>
                <a:lnTo>
                  <a:pt x="428625" y="1181100"/>
                </a:lnTo>
                <a:lnTo>
                  <a:pt x="366712" y="1181100"/>
                </a:lnTo>
                <a:lnTo>
                  <a:pt x="366712" y="1076325"/>
                </a:lnTo>
                <a:lnTo>
                  <a:pt x="352425" y="1076325"/>
                </a:lnTo>
                <a:lnTo>
                  <a:pt x="352425" y="1004887"/>
                </a:lnTo>
                <a:lnTo>
                  <a:pt x="300037" y="1004887"/>
                </a:lnTo>
                <a:lnTo>
                  <a:pt x="300037" y="828675"/>
                </a:lnTo>
                <a:lnTo>
                  <a:pt x="238125" y="828675"/>
                </a:lnTo>
                <a:lnTo>
                  <a:pt x="238125" y="604837"/>
                </a:lnTo>
                <a:lnTo>
                  <a:pt x="209550" y="604837"/>
                </a:lnTo>
                <a:lnTo>
                  <a:pt x="209550" y="557212"/>
                </a:lnTo>
                <a:lnTo>
                  <a:pt x="171450" y="557212"/>
                </a:lnTo>
                <a:lnTo>
                  <a:pt x="171450" y="490537"/>
                </a:lnTo>
                <a:lnTo>
                  <a:pt x="109537" y="490537"/>
                </a:lnTo>
                <a:lnTo>
                  <a:pt x="109537" y="361950"/>
                </a:lnTo>
                <a:lnTo>
                  <a:pt x="47625" y="361950"/>
                </a:lnTo>
                <a:lnTo>
                  <a:pt x="47625" y="95250"/>
                </a:lnTo>
                <a:lnTo>
                  <a:pt x="0" y="0"/>
                </a:lnTo>
              </a:path>
            </a:pathLst>
          </a:custGeom>
          <a:noFill/>
          <a:ln w="28575">
            <a:solidFill>
              <a:schemeClr val="accent4"/>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444729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8AB6F-D9F5-9F06-662E-C2D33470F091}"/>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A8C2DC90-E8F7-ABB6-D7D0-F3FAE09FAD59}"/>
              </a:ext>
            </a:extLst>
          </p:cNvPr>
          <p:cNvSpPr>
            <a:spLocks noGrp="1"/>
          </p:cNvSpPr>
          <p:nvPr>
            <p:ph type="title"/>
          </p:nvPr>
        </p:nvSpPr>
        <p:spPr/>
        <p:txBody>
          <a:bodyPr/>
          <a:lstStyle/>
          <a:p>
            <a:r>
              <a:rPr lang="en-US" i="1" dirty="0"/>
              <a:t>FLT3</a:t>
            </a:r>
            <a:r>
              <a:rPr lang="en-US" dirty="0"/>
              <a:t>-ITD Affects Outcomes After Allogeneic HSCT</a:t>
            </a:r>
          </a:p>
        </p:txBody>
      </p:sp>
      <p:sp>
        <p:nvSpPr>
          <p:cNvPr id="14" name="Content Placeholder 13">
            <a:extLst>
              <a:ext uri="{FF2B5EF4-FFF2-40B4-BE49-F238E27FC236}">
                <a16:creationId xmlns:a16="http://schemas.microsoft.com/office/drawing/2014/main" id="{06F15EA2-A425-2527-461F-92FCC1ADF68A}"/>
              </a:ext>
            </a:extLst>
          </p:cNvPr>
          <p:cNvSpPr>
            <a:spLocks noGrp="1"/>
          </p:cNvSpPr>
          <p:nvPr>
            <p:ph sz="half" idx="1"/>
          </p:nvPr>
        </p:nvSpPr>
        <p:spPr/>
        <p:txBody>
          <a:bodyPr/>
          <a:lstStyle/>
          <a:p>
            <a:pPr defTabSz="1219170" fontAlgn="auto">
              <a:spcBef>
                <a:spcPts val="1333"/>
              </a:spcBef>
              <a:spcAft>
                <a:spcPts val="0"/>
              </a:spcAft>
            </a:pPr>
            <a:r>
              <a:rPr lang="en-US" sz="2400" dirty="0">
                <a:solidFill>
                  <a:srgbClr val="000000"/>
                </a:solidFill>
                <a:cs typeface="Calibri" panose="020F0502020204030204" pitchFamily="34" charset="0"/>
              </a:rPr>
              <a:t>Adult patients with de novo AML and normal cytogenetics (n = 206) who underwent myeloablative allogeneic HSCT between 2000-2008</a:t>
            </a:r>
            <a:r>
              <a:rPr lang="en-US" sz="2400" baseline="30000" dirty="0">
                <a:solidFill>
                  <a:srgbClr val="000000"/>
                </a:solidFill>
                <a:cs typeface="Calibri" panose="020F0502020204030204" pitchFamily="34" charset="0"/>
              </a:rPr>
              <a:t>1</a:t>
            </a:r>
            <a:endParaRPr lang="en-US" sz="2400" dirty="0">
              <a:solidFill>
                <a:srgbClr val="000000"/>
              </a:solidFill>
              <a:cs typeface="Calibri" panose="020F0502020204030204" pitchFamily="34" charset="0"/>
            </a:endParaRPr>
          </a:p>
          <a:p>
            <a:pPr defTabSz="1219170" fontAlgn="auto">
              <a:spcBef>
                <a:spcPts val="1333"/>
              </a:spcBef>
              <a:spcAft>
                <a:spcPts val="0"/>
              </a:spcAft>
            </a:pPr>
            <a:r>
              <a:rPr lang="en-US" sz="2400" dirty="0">
                <a:solidFill>
                  <a:srgbClr val="000000"/>
                </a:solidFill>
                <a:cs typeface="Calibri" panose="020F0502020204030204" pitchFamily="34" charset="0"/>
              </a:rPr>
              <a:t>Patients had </a:t>
            </a:r>
            <a:r>
              <a:rPr lang="en-US" sz="2400" i="1" dirty="0">
                <a:solidFill>
                  <a:srgbClr val="000000"/>
                </a:solidFill>
                <a:cs typeface="Calibri" panose="020F0502020204030204" pitchFamily="34" charset="0"/>
              </a:rPr>
              <a:t>FLT3</a:t>
            </a:r>
            <a:r>
              <a:rPr lang="en-US" sz="2400" dirty="0">
                <a:solidFill>
                  <a:srgbClr val="000000"/>
                </a:solidFill>
                <a:cs typeface="Calibri" panose="020F0502020204030204" pitchFamily="34" charset="0"/>
              </a:rPr>
              <a:t>-ITD analysis available at diagnosis from the European Group for Blood and Marrow Transplantation</a:t>
            </a:r>
            <a:endParaRPr lang="en-US" sz="2400" baseline="30000" dirty="0">
              <a:solidFill>
                <a:srgbClr val="000000"/>
              </a:solidFill>
              <a:cs typeface="Calibri" panose="020F0502020204030204" pitchFamily="34" charset="0"/>
            </a:endParaRPr>
          </a:p>
          <a:p>
            <a:pPr lvl="1"/>
            <a:r>
              <a:rPr lang="en-US" sz="2200" dirty="0">
                <a:solidFill>
                  <a:srgbClr val="000000"/>
                </a:solidFill>
                <a:cs typeface="Calibri" panose="020F0502020204030204" pitchFamily="34" charset="0"/>
              </a:rPr>
              <a:t>Patients with </a:t>
            </a:r>
            <a:r>
              <a:rPr lang="en-US" sz="2200" i="1" dirty="0">
                <a:solidFill>
                  <a:srgbClr val="000000"/>
                </a:solidFill>
                <a:cs typeface="Calibri" panose="020F0502020204030204" pitchFamily="34" charset="0"/>
              </a:rPr>
              <a:t>FLT3</a:t>
            </a:r>
            <a:r>
              <a:rPr lang="en-US" sz="2200" dirty="0">
                <a:solidFill>
                  <a:srgbClr val="000000"/>
                </a:solidFill>
                <a:cs typeface="Calibri" panose="020F0502020204030204" pitchFamily="34" charset="0"/>
              </a:rPr>
              <a:t>-ITD mutations had a much higher relapse incidence than those without </a:t>
            </a:r>
            <a:r>
              <a:rPr lang="en-US" sz="2200" i="1" dirty="0">
                <a:solidFill>
                  <a:srgbClr val="000000"/>
                </a:solidFill>
                <a:cs typeface="Calibri" panose="020F0502020204030204" pitchFamily="34" charset="0"/>
              </a:rPr>
              <a:t>FLT3</a:t>
            </a:r>
            <a:r>
              <a:rPr lang="en-US" sz="2200" dirty="0">
                <a:solidFill>
                  <a:srgbClr val="000000"/>
                </a:solidFill>
                <a:cs typeface="Calibri" panose="020F0502020204030204" pitchFamily="34" charset="0"/>
              </a:rPr>
              <a:t>-ITD mutations (HR: 3.4; 95% CI: 1.46-7.94; </a:t>
            </a:r>
            <a:r>
              <a:rPr lang="en-US" sz="2200" i="1" dirty="0">
                <a:solidFill>
                  <a:srgbClr val="000000"/>
                </a:solidFill>
                <a:cs typeface="Calibri" panose="020F0502020204030204" pitchFamily="34" charset="0"/>
              </a:rPr>
              <a:t>P </a:t>
            </a:r>
            <a:r>
              <a:rPr lang="en-US" sz="2200" dirty="0">
                <a:solidFill>
                  <a:srgbClr val="000000"/>
                </a:solidFill>
                <a:cs typeface="Calibri" panose="020F0502020204030204" pitchFamily="34" charset="0"/>
              </a:rPr>
              <a:t>= .005)</a:t>
            </a:r>
          </a:p>
          <a:p>
            <a:pPr lvl="1"/>
            <a:endParaRPr lang="en-US" sz="2400" dirty="0">
              <a:solidFill>
                <a:srgbClr val="000000"/>
              </a:solidFill>
              <a:highlight>
                <a:srgbClr val="FFFF00"/>
              </a:highlight>
              <a:cs typeface="Calibri" panose="020F0502020204030204" pitchFamily="34" charset="0"/>
            </a:endParaRPr>
          </a:p>
        </p:txBody>
      </p:sp>
      <p:sp>
        <p:nvSpPr>
          <p:cNvPr id="2" name="Content Placeholder 1">
            <a:extLst>
              <a:ext uri="{FF2B5EF4-FFF2-40B4-BE49-F238E27FC236}">
                <a16:creationId xmlns:a16="http://schemas.microsoft.com/office/drawing/2014/main" id="{A7FDBEED-A23A-DF2E-6DBA-B8BF29A2B05D}"/>
              </a:ext>
            </a:extLst>
          </p:cNvPr>
          <p:cNvSpPr>
            <a:spLocks noGrp="1"/>
          </p:cNvSpPr>
          <p:nvPr>
            <p:ph sz="half" idx="2"/>
          </p:nvPr>
        </p:nvSpPr>
        <p:spPr/>
        <p:txBody>
          <a:bodyPr/>
          <a:lstStyle/>
          <a:p>
            <a:r>
              <a:rPr lang="en-US" sz="2400" dirty="0">
                <a:solidFill>
                  <a:srgbClr val="000000"/>
                </a:solidFill>
                <a:cs typeface="Calibri" panose="020F0502020204030204" pitchFamily="34" charset="0"/>
              </a:rPr>
              <a:t>A retrospective cohort study of 262 consecutive patients with AML who underwent allogeneic HSCT and had </a:t>
            </a:r>
            <a:r>
              <a:rPr lang="en-US" sz="2400" i="1" dirty="0">
                <a:solidFill>
                  <a:srgbClr val="000000"/>
                </a:solidFill>
                <a:cs typeface="Calibri" panose="020F0502020204030204" pitchFamily="34" charset="0"/>
              </a:rPr>
              <a:t>FLT3</a:t>
            </a:r>
            <a:r>
              <a:rPr lang="en-US" sz="2400" dirty="0">
                <a:solidFill>
                  <a:srgbClr val="000000"/>
                </a:solidFill>
                <a:cs typeface="Calibri" panose="020F0502020204030204" pitchFamily="34" charset="0"/>
              </a:rPr>
              <a:t>-ITD mutational testing</a:t>
            </a:r>
            <a:r>
              <a:rPr lang="en-US" sz="2400" baseline="30000" dirty="0">
                <a:solidFill>
                  <a:srgbClr val="000000"/>
                </a:solidFill>
                <a:cs typeface="Calibri" panose="020F0502020204030204" pitchFamily="34" charset="0"/>
              </a:rPr>
              <a:t>2</a:t>
            </a:r>
          </a:p>
        </p:txBody>
      </p:sp>
      <p:sp>
        <p:nvSpPr>
          <p:cNvPr id="5" name="TextBox 4">
            <a:extLst>
              <a:ext uri="{FF2B5EF4-FFF2-40B4-BE49-F238E27FC236}">
                <a16:creationId xmlns:a16="http://schemas.microsoft.com/office/drawing/2014/main" id="{A4B7CD12-10F4-2CB2-99D5-F9ADC6A7A906}"/>
              </a:ext>
            </a:extLst>
          </p:cNvPr>
          <p:cNvSpPr txBox="1"/>
          <p:nvPr/>
        </p:nvSpPr>
        <p:spPr>
          <a:xfrm>
            <a:off x="388545" y="6351549"/>
            <a:ext cx="5985724" cy="307777"/>
          </a:xfrm>
          <a:prstGeom prst="rect">
            <a:avLst/>
          </a:prstGeom>
          <a:noFill/>
        </p:spPr>
        <p:txBody>
          <a:bodyPr wrap="square" lIns="121920" tIns="60960" rIns="121920" bIns="60960" anchor="t">
            <a:spAutoFit/>
          </a:bodyPr>
          <a:lstStyle/>
          <a:p>
            <a:pPr defTabSz="609585" eaLnBrk="1" fontAlgn="auto" hangingPunct="1">
              <a:spcBef>
                <a:spcPts val="0"/>
              </a:spcBef>
              <a:spcAft>
                <a:spcPts val="0"/>
              </a:spcAft>
            </a:pPr>
            <a:r>
              <a:rPr lang="en-US" sz="1200" b="0" dirty="0">
                <a:solidFill>
                  <a:schemeClr val="bg2"/>
                </a:solidFill>
                <a:latin typeface="Calibri" panose="020F0502020204030204" pitchFamily="34" charset="0"/>
                <a:cs typeface="Calibri" panose="020F0502020204030204" pitchFamily="34" charset="0"/>
              </a:rPr>
              <a:t>1. Brunet. JCO. 2012;30:735. 2. Song. Bone Marrow Transplant. 2016;51:511.</a:t>
            </a:r>
          </a:p>
        </p:txBody>
      </p:sp>
      <p:grpSp>
        <p:nvGrpSpPr>
          <p:cNvPr id="3" name="Group 2">
            <a:extLst>
              <a:ext uri="{FF2B5EF4-FFF2-40B4-BE49-F238E27FC236}">
                <a16:creationId xmlns:a16="http://schemas.microsoft.com/office/drawing/2014/main" id="{A3543133-FB43-E7B1-559A-257CAF3F1E30}"/>
              </a:ext>
            </a:extLst>
          </p:cNvPr>
          <p:cNvGrpSpPr>
            <a:grpSpLocks noChangeAspect="1"/>
          </p:cNvGrpSpPr>
          <p:nvPr/>
        </p:nvGrpSpPr>
        <p:grpSpPr>
          <a:xfrm>
            <a:off x="5931276" y="2838562"/>
            <a:ext cx="5267483" cy="2885274"/>
            <a:chOff x="689877" y="4284445"/>
            <a:chExt cx="7567552" cy="4730474"/>
          </a:xfrm>
        </p:grpSpPr>
        <p:graphicFrame>
          <p:nvGraphicFramePr>
            <p:cNvPr id="4" name="Chart 3">
              <a:extLst>
                <a:ext uri="{FF2B5EF4-FFF2-40B4-BE49-F238E27FC236}">
                  <a16:creationId xmlns:a16="http://schemas.microsoft.com/office/drawing/2014/main" id="{4CAA3830-0290-08D8-2BD1-5D6CC26A0D1F}"/>
                </a:ext>
              </a:extLst>
            </p:cNvPr>
            <p:cNvGraphicFramePr/>
            <p:nvPr>
              <p:extLst>
                <p:ext uri="{D42A27DB-BD31-4B8C-83A1-F6EECF244321}">
                  <p14:modId xmlns:p14="http://schemas.microsoft.com/office/powerpoint/2010/main" val="288271287"/>
                </p:ext>
              </p:extLst>
            </p:nvPr>
          </p:nvGraphicFramePr>
          <p:xfrm>
            <a:off x="1450230" y="4284445"/>
            <a:ext cx="6807199" cy="4730474"/>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7DCFF128-C2C2-3EA5-8087-3623B8B469EB}"/>
                </a:ext>
              </a:extLst>
            </p:cNvPr>
            <p:cNvSpPr txBox="1"/>
            <p:nvPr/>
          </p:nvSpPr>
          <p:spPr>
            <a:xfrm rot="16200000">
              <a:off x="-981648" y="6080651"/>
              <a:ext cx="4183170" cy="840120"/>
            </a:xfrm>
            <a:prstGeom prst="rect">
              <a:avLst/>
            </a:prstGeom>
            <a:noFill/>
          </p:spPr>
          <p:txBody>
            <a:bodyPr wrap="square" lIns="0" rIns="0" rtlCol="0">
              <a:spAutoFit/>
            </a:bodyPr>
            <a:lstStyle/>
            <a:p>
              <a:pPr algn="ctr" defTabSz="457178">
                <a:defRPr/>
              </a:pPr>
              <a:r>
                <a:rPr lang="en-US" sz="1600" dirty="0">
                  <a:solidFill>
                    <a:prstClr val="black"/>
                  </a:solidFill>
                  <a:latin typeface="Calibri" panose="020F0502020204030204"/>
                  <a:cs typeface="+mn-cs"/>
                </a:rPr>
                <a:t>Estimated Event Rate at</a:t>
              </a:r>
              <a:br>
                <a:rPr lang="en-US" sz="1600" dirty="0">
                  <a:solidFill>
                    <a:prstClr val="black"/>
                  </a:solidFill>
                  <a:latin typeface="Calibri" panose="020F0502020204030204"/>
                  <a:cs typeface="+mn-cs"/>
                </a:rPr>
              </a:br>
              <a:r>
                <a:rPr lang="en-US" sz="1600" dirty="0">
                  <a:solidFill>
                    <a:prstClr val="black"/>
                  </a:solidFill>
                  <a:latin typeface="Calibri" panose="020F0502020204030204"/>
                  <a:cs typeface="+mn-cs"/>
                </a:rPr>
                <a:t>3 Yr (%)</a:t>
              </a:r>
            </a:p>
          </p:txBody>
        </p:sp>
      </p:grpSp>
      <p:sp>
        <p:nvSpPr>
          <p:cNvPr id="8" name="TextBox 7">
            <a:extLst>
              <a:ext uri="{FF2B5EF4-FFF2-40B4-BE49-F238E27FC236}">
                <a16:creationId xmlns:a16="http://schemas.microsoft.com/office/drawing/2014/main" id="{E5FE9571-835E-5AD3-7DE2-CA134DBC4131}"/>
              </a:ext>
            </a:extLst>
          </p:cNvPr>
          <p:cNvSpPr txBox="1"/>
          <p:nvPr/>
        </p:nvSpPr>
        <p:spPr bwMode="auto">
          <a:xfrm>
            <a:off x="283779" y="5808481"/>
            <a:ext cx="119082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2400" b="1" dirty="0">
                <a:solidFill>
                  <a:schemeClr val="accent3"/>
                </a:solidFill>
                <a:latin typeface="+mn-lt"/>
              </a:rPr>
              <a:t>In the context of allogeneic-HSCT, the presence of </a:t>
            </a:r>
            <a:r>
              <a:rPr lang="en-US" sz="2400" b="1" i="1" dirty="0">
                <a:solidFill>
                  <a:schemeClr val="accent3"/>
                </a:solidFill>
                <a:latin typeface="+mn-lt"/>
              </a:rPr>
              <a:t>FLT3</a:t>
            </a:r>
            <a:r>
              <a:rPr lang="en-US" sz="2400" b="1" dirty="0">
                <a:solidFill>
                  <a:schemeClr val="accent3"/>
                </a:solidFill>
                <a:latin typeface="+mn-lt"/>
              </a:rPr>
              <a:t>-ITD is correlated with poor outcomes</a:t>
            </a:r>
            <a:endParaRPr lang="en-US" sz="2400" b="1" baseline="30000" dirty="0">
              <a:solidFill>
                <a:schemeClr val="accent3"/>
              </a:solidFill>
              <a:latin typeface="+mn-lt"/>
              <a:cs typeface="Calibri" panose="020F0502020204030204" pitchFamily="34" charset="0"/>
            </a:endParaRPr>
          </a:p>
        </p:txBody>
      </p:sp>
      <p:sp>
        <p:nvSpPr>
          <p:cNvPr id="9" name="TextBox 8">
            <a:extLst>
              <a:ext uri="{FF2B5EF4-FFF2-40B4-BE49-F238E27FC236}">
                <a16:creationId xmlns:a16="http://schemas.microsoft.com/office/drawing/2014/main" id="{4ED14819-E460-C6BB-FA8D-99C891069F21}"/>
              </a:ext>
            </a:extLst>
          </p:cNvPr>
          <p:cNvSpPr txBox="1"/>
          <p:nvPr/>
        </p:nvSpPr>
        <p:spPr bwMode="auto">
          <a:xfrm>
            <a:off x="8168189" y="4021059"/>
            <a:ext cx="6992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&lt;.05</a:t>
            </a:r>
          </a:p>
        </p:txBody>
      </p:sp>
      <p:sp>
        <p:nvSpPr>
          <p:cNvPr id="10" name="TextBox 9">
            <a:extLst>
              <a:ext uri="{FF2B5EF4-FFF2-40B4-BE49-F238E27FC236}">
                <a16:creationId xmlns:a16="http://schemas.microsoft.com/office/drawing/2014/main" id="{DD20209C-3AF8-2369-38A2-53B4886D3085}"/>
              </a:ext>
            </a:extLst>
          </p:cNvPr>
          <p:cNvSpPr txBox="1"/>
          <p:nvPr/>
        </p:nvSpPr>
        <p:spPr bwMode="auto">
          <a:xfrm>
            <a:off x="9107797" y="3742275"/>
            <a:ext cx="849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.065</a:t>
            </a:r>
          </a:p>
        </p:txBody>
      </p:sp>
      <p:sp>
        <p:nvSpPr>
          <p:cNvPr id="11" name="TextBox 10">
            <a:extLst>
              <a:ext uri="{FF2B5EF4-FFF2-40B4-BE49-F238E27FC236}">
                <a16:creationId xmlns:a16="http://schemas.microsoft.com/office/drawing/2014/main" id="{E7C7D94E-C10C-EDE1-9B77-2B0F12FA1D2D}"/>
              </a:ext>
            </a:extLst>
          </p:cNvPr>
          <p:cNvSpPr txBox="1"/>
          <p:nvPr/>
        </p:nvSpPr>
        <p:spPr bwMode="auto">
          <a:xfrm>
            <a:off x="10065612" y="3521039"/>
            <a:ext cx="8499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.334</a:t>
            </a:r>
          </a:p>
        </p:txBody>
      </p:sp>
      <p:sp>
        <p:nvSpPr>
          <p:cNvPr id="13" name="TextBox 12">
            <a:extLst>
              <a:ext uri="{FF2B5EF4-FFF2-40B4-BE49-F238E27FC236}">
                <a16:creationId xmlns:a16="http://schemas.microsoft.com/office/drawing/2014/main" id="{8E8571F9-2A27-A6C7-4FB4-8BC7B39ACBEA}"/>
              </a:ext>
            </a:extLst>
          </p:cNvPr>
          <p:cNvSpPr txBox="1"/>
          <p:nvPr/>
        </p:nvSpPr>
        <p:spPr bwMode="auto">
          <a:xfrm>
            <a:off x="7125479" y="3380001"/>
            <a:ext cx="8034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&lt;.001</a:t>
            </a:r>
          </a:p>
        </p:txBody>
      </p:sp>
      <p:cxnSp>
        <p:nvCxnSpPr>
          <p:cNvPr id="16" name="Straight Connector 15">
            <a:extLst>
              <a:ext uri="{FF2B5EF4-FFF2-40B4-BE49-F238E27FC236}">
                <a16:creationId xmlns:a16="http://schemas.microsoft.com/office/drawing/2014/main" id="{73490A9B-ADCE-DD8E-6044-4A821FFBAC12}"/>
              </a:ext>
            </a:extLst>
          </p:cNvPr>
          <p:cNvCxnSpPr/>
          <p:nvPr/>
        </p:nvCxnSpPr>
        <p:spPr bwMode="auto">
          <a:xfrm>
            <a:off x="7178029" y="3690316"/>
            <a:ext cx="65217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7BAF27C-E020-0705-3300-22D46EED8C1D}"/>
              </a:ext>
            </a:extLst>
          </p:cNvPr>
          <p:cNvCxnSpPr/>
          <p:nvPr/>
        </p:nvCxnSpPr>
        <p:spPr bwMode="auto">
          <a:xfrm>
            <a:off x="8177465" y="4359613"/>
            <a:ext cx="65217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37E408D-2B4B-882F-0F7F-472AB28FF6A4}"/>
              </a:ext>
            </a:extLst>
          </p:cNvPr>
          <p:cNvCxnSpPr/>
          <p:nvPr/>
        </p:nvCxnSpPr>
        <p:spPr bwMode="auto">
          <a:xfrm>
            <a:off x="9206664" y="4021059"/>
            <a:ext cx="65217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43BDA10-CE8A-1C63-8351-6E9E5B42FDEC}"/>
              </a:ext>
            </a:extLst>
          </p:cNvPr>
          <p:cNvCxnSpPr/>
          <p:nvPr/>
        </p:nvCxnSpPr>
        <p:spPr bwMode="auto">
          <a:xfrm>
            <a:off x="10164479" y="3850099"/>
            <a:ext cx="652178"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577041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t>Impact of </a:t>
            </a:r>
            <a:r>
              <a:rPr lang="en-US" b="1" i="1" dirty="0">
                <a:cs typeface="Candara"/>
              </a:rPr>
              <a:t>FLT3</a:t>
            </a:r>
            <a:r>
              <a:rPr lang="en-US" b="1" dirty="0"/>
              <a:t>-ITD Allelic Ratio (</a:t>
            </a:r>
            <a:r>
              <a:rPr lang="en-US" b="1" i="1" dirty="0">
                <a:cs typeface="Candara"/>
              </a:rPr>
              <a:t>FLT3-</a:t>
            </a:r>
            <a:r>
              <a:rPr lang="en-US" b="1" dirty="0">
                <a:cs typeface="Candara"/>
              </a:rPr>
              <a:t>ITD/WT)</a:t>
            </a:r>
            <a:endParaRPr lang="en-US" b="1" dirty="0"/>
          </a:p>
        </p:txBody>
      </p:sp>
      <p:sp>
        <p:nvSpPr>
          <p:cNvPr id="3" name="Content Placeholder 2">
            <a:extLst>
              <a:ext uri="{FF2B5EF4-FFF2-40B4-BE49-F238E27FC236}">
                <a16:creationId xmlns:a16="http://schemas.microsoft.com/office/drawing/2014/main" id="{91B184B0-079B-B020-40A6-2CD75AED89E2}"/>
              </a:ext>
            </a:extLst>
          </p:cNvPr>
          <p:cNvSpPr>
            <a:spLocks noGrp="1"/>
          </p:cNvSpPr>
          <p:nvPr>
            <p:ph idx="1"/>
          </p:nvPr>
        </p:nvSpPr>
        <p:spPr/>
        <p:txBody>
          <a:bodyPr/>
          <a:lstStyle/>
          <a:p>
            <a:r>
              <a:rPr lang="en-US" dirty="0">
                <a:solidFill>
                  <a:prstClr val="black"/>
                </a:solidFill>
                <a:latin typeface="Calibri"/>
              </a:rPr>
              <a:t>Prognosis is particularly poor for AML patients with a high </a:t>
            </a:r>
            <a:r>
              <a:rPr lang="en-US" i="1" dirty="0">
                <a:solidFill>
                  <a:prstClr val="black"/>
                </a:solidFill>
                <a:latin typeface="Calibri"/>
                <a:cs typeface="Candara"/>
              </a:rPr>
              <a:t>FLT3</a:t>
            </a:r>
            <a:r>
              <a:rPr lang="en-US" dirty="0">
                <a:solidFill>
                  <a:prstClr val="black"/>
                </a:solidFill>
                <a:latin typeface="Calibri"/>
              </a:rPr>
              <a:t>-ITD/WT ratio</a:t>
            </a:r>
          </a:p>
        </p:txBody>
      </p:sp>
      <p:sp>
        <p:nvSpPr>
          <p:cNvPr id="5" name="Content Placeholder 16"/>
          <p:cNvSpPr txBox="1">
            <a:spLocks/>
          </p:cNvSpPr>
          <p:nvPr/>
        </p:nvSpPr>
        <p:spPr>
          <a:xfrm>
            <a:off x="430299" y="1613639"/>
            <a:ext cx="11243541" cy="576181"/>
          </a:xfrm>
          <a:prstGeom prst="rect">
            <a:avLst/>
          </a:prstGeom>
        </p:spPr>
        <p:txBody>
          <a:bodyPr vert="horz" lIns="121920" tIns="60960" rIns="121920" bIns="60960" rtlCol="0">
            <a:normAutofit fontScale="85000" lnSpcReduction="20000"/>
          </a:bodyPr>
          <a:lstStyle>
            <a:lvl1pPr marL="342900" indent="-342900" algn="l" defTabSz="457200" rtl="0" eaLnBrk="1" latinLnBrk="0" hangingPunct="1">
              <a:spcBef>
                <a:spcPct val="20000"/>
              </a:spcBef>
              <a:buFont typeface="Arial"/>
              <a:buChar char="•"/>
              <a:defRPr sz="3200" b="0" i="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b="0" i="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189" indent="-457189" defTabSz="609585" fontAlgn="auto">
              <a:spcAft>
                <a:spcPts val="0"/>
              </a:spcAft>
            </a:pPr>
            <a:endParaRPr lang="en-US" sz="4267" dirty="0">
              <a:solidFill>
                <a:prstClr val="black"/>
              </a:solidFill>
            </a:endParaRPr>
          </a:p>
        </p:txBody>
      </p:sp>
      <p:sp>
        <p:nvSpPr>
          <p:cNvPr id="6" name="Text Placeholder 12"/>
          <p:cNvSpPr txBox="1">
            <a:spLocks/>
          </p:cNvSpPr>
          <p:nvPr/>
        </p:nvSpPr>
        <p:spPr>
          <a:xfrm>
            <a:off x="385573" y="6310430"/>
            <a:ext cx="4217959" cy="368824"/>
          </a:xfrm>
          <a:prstGeom prst="rect">
            <a:avLst/>
          </a:prstGeom>
        </p:spPr>
        <p:txBody>
          <a:bodyPr vert="horz" lIns="121920" tIns="60960" rIns="121920" bIns="6096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09585" fontAlgn="auto">
              <a:spcBef>
                <a:spcPts val="0"/>
              </a:spcBef>
              <a:spcAft>
                <a:spcPts val="0"/>
              </a:spcAft>
            </a:pPr>
            <a:r>
              <a:rPr lang="en-US" b="0" dirty="0">
                <a:solidFill>
                  <a:schemeClr val="bg2"/>
                </a:solidFill>
                <a:latin typeface="Calibri"/>
              </a:rPr>
              <a:t>Schlenk. Blood. 2014;124:3441.</a:t>
            </a:r>
          </a:p>
        </p:txBody>
      </p:sp>
      <p:graphicFrame>
        <p:nvGraphicFramePr>
          <p:cNvPr id="7" name="Content Placeholder 12"/>
          <p:cNvGraphicFramePr>
            <a:graphicFrameLocks/>
          </p:cNvGraphicFramePr>
          <p:nvPr>
            <p:extLst>
              <p:ext uri="{D42A27DB-BD31-4B8C-83A1-F6EECF244321}">
                <p14:modId xmlns:p14="http://schemas.microsoft.com/office/powerpoint/2010/main" val="3207176085"/>
              </p:ext>
            </p:extLst>
          </p:nvPr>
        </p:nvGraphicFramePr>
        <p:xfrm>
          <a:off x="709797" y="2711481"/>
          <a:ext cx="10796402" cy="2386584"/>
        </p:xfrm>
        <a:graphic>
          <a:graphicData uri="http://schemas.openxmlformats.org/drawingml/2006/table">
            <a:tbl>
              <a:tblPr firstRow="1" bandRow="1">
                <a:tableStyleId>{2D5ABB26-0587-4C30-8999-92F81FD0307C}</a:tableStyleId>
              </a:tblPr>
              <a:tblGrid>
                <a:gridCol w="2228359">
                  <a:extLst>
                    <a:ext uri="{9D8B030D-6E8A-4147-A177-3AD203B41FA5}">
                      <a16:colId xmlns:a16="http://schemas.microsoft.com/office/drawing/2014/main" val="20000"/>
                    </a:ext>
                  </a:extLst>
                </a:gridCol>
                <a:gridCol w="1754467">
                  <a:extLst>
                    <a:ext uri="{9D8B030D-6E8A-4147-A177-3AD203B41FA5}">
                      <a16:colId xmlns:a16="http://schemas.microsoft.com/office/drawing/2014/main" val="20001"/>
                    </a:ext>
                  </a:extLst>
                </a:gridCol>
                <a:gridCol w="1912089">
                  <a:extLst>
                    <a:ext uri="{9D8B030D-6E8A-4147-A177-3AD203B41FA5}">
                      <a16:colId xmlns:a16="http://schemas.microsoft.com/office/drawing/2014/main" val="20002"/>
                    </a:ext>
                  </a:extLst>
                </a:gridCol>
                <a:gridCol w="1912089">
                  <a:extLst>
                    <a:ext uri="{9D8B030D-6E8A-4147-A177-3AD203B41FA5}">
                      <a16:colId xmlns:a16="http://schemas.microsoft.com/office/drawing/2014/main" val="20003"/>
                    </a:ext>
                  </a:extLst>
                </a:gridCol>
                <a:gridCol w="1912089">
                  <a:extLst>
                    <a:ext uri="{9D8B030D-6E8A-4147-A177-3AD203B41FA5}">
                      <a16:colId xmlns:a16="http://schemas.microsoft.com/office/drawing/2014/main" val="20004"/>
                    </a:ext>
                  </a:extLst>
                </a:gridCol>
                <a:gridCol w="1077309">
                  <a:extLst>
                    <a:ext uri="{9D8B030D-6E8A-4147-A177-3AD203B41FA5}">
                      <a16:colId xmlns:a16="http://schemas.microsoft.com/office/drawing/2014/main" val="20005"/>
                    </a:ext>
                  </a:extLst>
                </a:gridCol>
              </a:tblGrid>
              <a:tr h="0">
                <a:tc rowSpan="2">
                  <a:txBody>
                    <a:bodyPr/>
                    <a:lstStyle/>
                    <a:p>
                      <a:r>
                        <a:rPr lang="en-US" sz="1800" b="1">
                          <a:solidFill>
                            <a:schemeClr val="tx1"/>
                          </a:solidFill>
                        </a:rPr>
                        <a:t>Outcome</a:t>
                      </a:r>
                      <a:endParaRPr lang="en-US" sz="1800" b="1" dirty="0">
                        <a:solidFill>
                          <a:schemeClr val="tx1"/>
                        </a:solidFill>
                      </a:endParaRPr>
                    </a:p>
                  </a:txBody>
                  <a:tcPr anchor="b">
                    <a:lnL>
                      <a:noFill/>
                    </a:lnL>
                    <a:lnR>
                      <a:noFill/>
                    </a:lnR>
                    <a:lnT>
                      <a:noFill/>
                    </a:lnT>
                    <a:lnB>
                      <a:noFill/>
                    </a:lnB>
                    <a:lnTlToBr w="12700" cmpd="sng">
                      <a:noFill/>
                      <a:prstDash val="solid"/>
                    </a:lnTlToBr>
                    <a:lnBlToTr w="12700" cmpd="sng">
                      <a:noFill/>
                      <a:prstDash val="solid"/>
                    </a:lnBlToTr>
                    <a:solidFill>
                      <a:schemeClr val="accent3"/>
                    </a:solidFill>
                  </a:tcPr>
                </a:tc>
                <a:tc gridSpan="4">
                  <a:txBody>
                    <a:bodyPr/>
                    <a:lstStyle/>
                    <a:p>
                      <a:pPr algn="ctr">
                        <a:lnSpc>
                          <a:spcPct val="90000"/>
                        </a:lnSpc>
                      </a:pPr>
                      <a:r>
                        <a:rPr lang="en-US" b="1" i="1">
                          <a:solidFill>
                            <a:schemeClr val="tx1"/>
                          </a:solidFill>
                          <a:latin typeface="+mn-lt"/>
                          <a:cs typeface="Candara"/>
                        </a:rPr>
                        <a:t>FLT3</a:t>
                      </a:r>
                      <a:r>
                        <a:rPr lang="en-US" b="1">
                          <a:solidFill>
                            <a:schemeClr val="tx1"/>
                          </a:solidFill>
                          <a:latin typeface="+mn-lt"/>
                        </a:rPr>
                        <a:t>-ITD/WT </a:t>
                      </a:r>
                      <a:r>
                        <a:rPr lang="en-US" sz="1800" b="1">
                          <a:solidFill>
                            <a:schemeClr val="tx1"/>
                          </a:solidFill>
                        </a:rPr>
                        <a:t>Allelic Ratio Quartile</a:t>
                      </a:r>
                      <a:endParaRPr lang="en-US" sz="1800" b="1" dirty="0">
                        <a:solidFill>
                          <a:schemeClr val="tx1"/>
                        </a:solidFill>
                      </a:endParaRPr>
                    </a:p>
                  </a:txBody>
                  <a:tcPr anchor="b">
                    <a:lnL>
                      <a:noFill/>
                    </a:lnL>
                    <a:lnR>
                      <a:noFill/>
                    </a:lnR>
                    <a:lnT>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r"/>
                      <a:endParaRPr lang="en-US" sz="1600" dirty="0">
                        <a:solidFill>
                          <a:schemeClr val="bg1"/>
                        </a:solidFill>
                      </a:endParaRPr>
                    </a:p>
                  </a:txBody>
                  <a:tcPr>
                    <a:solidFill>
                      <a:schemeClr val="accent1"/>
                    </a:solidFill>
                  </a:tcPr>
                </a:tc>
                <a:tc hMerge="1">
                  <a:txBody>
                    <a:bodyPr/>
                    <a:lstStyle/>
                    <a:p>
                      <a:pPr algn="r"/>
                      <a:endParaRPr lang="en-US" sz="1600" dirty="0">
                        <a:solidFill>
                          <a:schemeClr val="bg1"/>
                        </a:solidFill>
                      </a:endParaRPr>
                    </a:p>
                  </a:txBody>
                  <a:tcPr>
                    <a:solidFill>
                      <a:schemeClr val="accent1"/>
                    </a:solidFill>
                  </a:tcPr>
                </a:tc>
                <a:tc hMerge="1">
                  <a:txBody>
                    <a:bodyPr/>
                    <a:lstStyle/>
                    <a:p>
                      <a:pPr algn="r"/>
                      <a:endParaRPr lang="en-US" sz="1600" dirty="0">
                        <a:solidFill>
                          <a:schemeClr val="bg1"/>
                        </a:solidFill>
                      </a:endParaRPr>
                    </a:p>
                  </a:txBody>
                  <a:tcPr>
                    <a:solidFill>
                      <a:schemeClr val="accent1"/>
                    </a:solidFill>
                  </a:tcPr>
                </a:tc>
                <a:tc rowSpan="2">
                  <a:txBody>
                    <a:bodyPr/>
                    <a:lstStyle/>
                    <a:p>
                      <a:pPr algn="ctr"/>
                      <a:endParaRPr lang="en-US" sz="1800" b="1">
                        <a:solidFill>
                          <a:schemeClr val="tx1"/>
                        </a:solidFill>
                      </a:endParaRPr>
                    </a:p>
                    <a:p>
                      <a:pPr algn="ctr"/>
                      <a:r>
                        <a:rPr lang="en-US" sz="1800" b="1" i="1">
                          <a:solidFill>
                            <a:schemeClr val="tx1"/>
                          </a:solidFill>
                        </a:rPr>
                        <a:t>P</a:t>
                      </a:r>
                      <a:r>
                        <a:rPr lang="en-US" sz="1800" b="1">
                          <a:solidFill>
                            <a:schemeClr val="tx1"/>
                          </a:solidFill>
                        </a:rPr>
                        <a:t> Value</a:t>
                      </a:r>
                      <a:endParaRPr lang="en-US" sz="1800" b="1" dirty="0">
                        <a:solidFill>
                          <a:schemeClr val="tx1"/>
                        </a:solidFill>
                      </a:endParaRPr>
                    </a:p>
                  </a:txBody>
                  <a:tcPr anchor="b">
                    <a:lnL>
                      <a:noFill/>
                    </a:lnL>
                    <a:lnR>
                      <a:noFill/>
                    </a:lnR>
                    <a:lnT>
                      <a:noFill/>
                    </a:lnT>
                    <a:lnB>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vMerge="1">
                  <a:txBody>
                    <a:bodyPr/>
                    <a:lstStyle/>
                    <a:p>
                      <a:pPr>
                        <a:lnSpc>
                          <a:spcPct val="75000"/>
                        </a:lnSpc>
                      </a:pPr>
                      <a:endParaRPr lang="en-US" sz="1100" dirty="0"/>
                    </a:p>
                  </a:txBody>
                  <a:tcPr>
                    <a:solidFill>
                      <a:schemeClr val="bg1">
                        <a:lumMod val="85000"/>
                      </a:schemeClr>
                    </a:solidFill>
                  </a:tcPr>
                </a:tc>
                <a:tc>
                  <a:txBody>
                    <a:bodyPr/>
                    <a:lstStyle/>
                    <a:p>
                      <a:pPr algn="ctr">
                        <a:lnSpc>
                          <a:spcPct val="90000"/>
                        </a:lnSpc>
                      </a:pPr>
                      <a:r>
                        <a:rPr lang="en-US" sz="1800" b="1">
                          <a:solidFill>
                            <a:schemeClr val="tx1"/>
                          </a:solidFill>
                        </a:rPr>
                        <a:t>Quartile 1</a:t>
                      </a:r>
                      <a:r>
                        <a:rPr lang="en-US" sz="1800" b="1" baseline="0">
                          <a:solidFill>
                            <a:schemeClr val="tx1"/>
                          </a:solidFill>
                        </a:rPr>
                        <a:t> </a:t>
                      </a:r>
                    </a:p>
                    <a:p>
                      <a:pPr algn="ctr">
                        <a:lnSpc>
                          <a:spcPct val="90000"/>
                        </a:lnSpc>
                      </a:pPr>
                      <a:r>
                        <a:rPr lang="en-US" sz="1800" b="1" baseline="0">
                          <a:solidFill>
                            <a:schemeClr val="tx1"/>
                          </a:solidFill>
                        </a:rPr>
                        <a:t>n = 81</a:t>
                      </a:r>
                      <a:endParaRPr lang="en-US" sz="1800" b="1" baseline="0" dirty="0">
                        <a:solidFill>
                          <a:schemeClr val="tx1"/>
                        </a:solidFill>
                      </a:endParaRPr>
                    </a:p>
                  </a:txBody>
                  <a:tcPr anchor="b">
                    <a:lnL>
                      <a:noFill/>
                    </a:lnL>
                    <a:lnR>
                      <a:noFill/>
                    </a:lnR>
                    <a:lnT w="28575"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800" b="1">
                          <a:solidFill>
                            <a:schemeClr val="tx1"/>
                          </a:solidFill>
                        </a:rPr>
                        <a:t>Quartile</a:t>
                      </a:r>
                      <a:r>
                        <a:rPr lang="en-US" sz="1800" b="1" baseline="0">
                          <a:solidFill>
                            <a:schemeClr val="tx1"/>
                          </a:solidFill>
                        </a:rPr>
                        <a:t> 2</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800" b="1" baseline="0">
                          <a:solidFill>
                            <a:schemeClr val="tx1"/>
                          </a:solidFill>
                        </a:rPr>
                        <a:t>n = 80</a:t>
                      </a:r>
                      <a:endParaRPr lang="en-US" sz="1800" b="1" baseline="0" dirty="0">
                        <a:solidFill>
                          <a:schemeClr val="tx1"/>
                        </a:solidFill>
                      </a:endParaRPr>
                    </a:p>
                  </a:txBody>
                  <a:tcPr anchor="b">
                    <a:lnL>
                      <a:noFill/>
                    </a:lnL>
                    <a:lnR>
                      <a:noFill/>
                    </a:lnR>
                    <a:lnT w="28575"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800" b="1">
                          <a:solidFill>
                            <a:schemeClr val="tx1"/>
                          </a:solidFill>
                        </a:rPr>
                        <a:t>Quartile 3</a:t>
                      </a:r>
                      <a:r>
                        <a:rPr lang="en-US" sz="1800" b="1" baseline="0">
                          <a:solidFill>
                            <a:schemeClr val="tx1"/>
                          </a:solidFill>
                        </a:rPr>
                        <a:t> </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800" b="1" baseline="0">
                          <a:solidFill>
                            <a:schemeClr val="tx1"/>
                          </a:solidFill>
                        </a:rPr>
                        <a:t>n = 81</a:t>
                      </a:r>
                      <a:endParaRPr lang="en-US" sz="1800" b="1" baseline="30000" dirty="0">
                        <a:solidFill>
                          <a:schemeClr val="tx1"/>
                        </a:solidFill>
                      </a:endParaRPr>
                    </a:p>
                  </a:txBody>
                  <a:tcPr anchor="b">
                    <a:lnL>
                      <a:noFill/>
                    </a:lnL>
                    <a:lnR>
                      <a:noFill/>
                    </a:lnR>
                    <a:lnT w="28575"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800" b="1">
                          <a:solidFill>
                            <a:schemeClr val="tx1"/>
                          </a:solidFill>
                        </a:rPr>
                        <a:t>Quartile 4</a:t>
                      </a:r>
                      <a:r>
                        <a:rPr lang="en-US" sz="1800" b="1" baseline="0">
                          <a:solidFill>
                            <a:schemeClr val="tx1"/>
                          </a:solidFill>
                        </a:rPr>
                        <a:t> </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800" b="1" baseline="0">
                          <a:solidFill>
                            <a:schemeClr val="tx1"/>
                          </a:solidFill>
                        </a:rPr>
                        <a:t>n = 81</a:t>
                      </a:r>
                      <a:endParaRPr lang="en-US" sz="1800" b="1" baseline="30000" dirty="0">
                        <a:solidFill>
                          <a:schemeClr val="tx1"/>
                        </a:solidFill>
                      </a:endParaRPr>
                    </a:p>
                  </a:txBody>
                  <a:tcPr anchor="b">
                    <a:lnL>
                      <a:noFill/>
                    </a:lnL>
                    <a:lnR>
                      <a:noFill/>
                    </a:lnR>
                    <a:lnT w="28575"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vMerge="1">
                  <a:txBody>
                    <a:bodyPr/>
                    <a:lstStyle/>
                    <a:p>
                      <a:pPr algn="r">
                        <a:lnSpc>
                          <a:spcPct val="75000"/>
                        </a:lnSpc>
                      </a:pPr>
                      <a:endParaRPr lang="en-US" sz="1100" dirty="0"/>
                    </a:p>
                  </a:txBody>
                  <a:tcPr>
                    <a:solidFill>
                      <a:schemeClr val="bg1">
                        <a:lumMod val="85000"/>
                      </a:schemeClr>
                    </a:solidFill>
                  </a:tcPr>
                </a:tc>
                <a:extLst>
                  <a:ext uri="{0D108BD9-81ED-4DB2-BD59-A6C34878D82A}">
                    <a16:rowId xmlns:a16="http://schemas.microsoft.com/office/drawing/2014/main" val="10001"/>
                  </a:ext>
                </a:extLst>
              </a:tr>
              <a:tr h="0">
                <a:tc>
                  <a:txBody>
                    <a:bodyPr/>
                    <a:lstStyle/>
                    <a:p>
                      <a:r>
                        <a:rPr lang="en-US" sz="1800" dirty="0">
                          <a:solidFill>
                            <a:schemeClr val="bg1"/>
                          </a:solidFill>
                        </a:rPr>
                        <a:t>CR, %</a:t>
                      </a:r>
                      <a:endParaRPr lang="en-US" sz="1800" b="1"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81.5</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b="0" i="0" dirty="0">
                          <a:solidFill>
                            <a:schemeClr val="bg1"/>
                          </a:solidFill>
                        </a:rPr>
                        <a:t>79.8</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b="0" i="0" dirty="0">
                          <a:solidFill>
                            <a:schemeClr val="bg1"/>
                          </a:solidFill>
                        </a:rPr>
                        <a:t>69.1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57.5</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.003</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0">
                <a:tc>
                  <a:txBody>
                    <a:bodyPr/>
                    <a:lstStyle/>
                    <a:p>
                      <a:r>
                        <a:rPr lang="en-US" sz="1800" dirty="0">
                          <a:solidFill>
                            <a:schemeClr val="bg1"/>
                          </a:solidFill>
                        </a:rPr>
                        <a:t>Resistant disease, %</a:t>
                      </a:r>
                      <a:endParaRPr lang="en-US" sz="1800" b="1"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13.6</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15.2</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21.0</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37.5</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.001</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23032639"/>
                  </a:ext>
                </a:extLst>
              </a:tr>
              <a:tr h="0">
                <a:tc>
                  <a:txBody>
                    <a:bodyPr/>
                    <a:lstStyle/>
                    <a:p>
                      <a:r>
                        <a:rPr lang="en-US" sz="1800">
                          <a:solidFill>
                            <a:schemeClr val="bg1"/>
                          </a:solidFill>
                        </a:rPr>
                        <a:t>Median OS, yr</a:t>
                      </a:r>
                      <a:endParaRPr lang="en-US" sz="1800" b="1"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2.19</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2.15</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1.20</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0.90</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.0006</a:t>
                      </a:r>
                      <a:endParaRPr lang="en-US" sz="1800" b="1" i="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0">
                <a:tc>
                  <a:txBody>
                    <a:bodyPr/>
                    <a:lstStyle/>
                    <a:p>
                      <a:r>
                        <a:rPr lang="en-US" sz="1800">
                          <a:solidFill>
                            <a:schemeClr val="bg1"/>
                          </a:solidFill>
                        </a:rPr>
                        <a:t>Median EFS, yr</a:t>
                      </a:r>
                      <a:endParaRPr lang="en-US" sz="1800" b="1" dirty="0">
                        <a:solidFill>
                          <a:schemeClr val="bg1"/>
                        </a:solidFill>
                      </a:endParaRPr>
                    </a:p>
                  </a:txBody>
                  <a:tcPr anchor="ctr">
                    <a:lnL>
                      <a:noFill/>
                    </a:lnL>
                    <a:lnR>
                      <a:noFill/>
                    </a:lnR>
                    <a:lnT>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0.75</a:t>
                      </a:r>
                      <a:endParaRPr lang="en-US" sz="1800" b="1" i="0" dirty="0">
                        <a:solidFill>
                          <a:schemeClr val="bg1"/>
                        </a:solidFill>
                      </a:endParaRPr>
                    </a:p>
                  </a:txBody>
                  <a:tcPr anchor="ctr">
                    <a:lnL>
                      <a:noFill/>
                    </a:lnL>
                    <a:lnR>
                      <a:noFill/>
                    </a:lnR>
                    <a:lnT>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0.81</a:t>
                      </a:r>
                      <a:endParaRPr lang="en-US" sz="1800" b="1" i="0" dirty="0">
                        <a:solidFill>
                          <a:schemeClr val="bg1"/>
                        </a:solidFill>
                      </a:endParaRPr>
                    </a:p>
                  </a:txBody>
                  <a:tcPr anchor="ctr">
                    <a:lnL>
                      <a:noFill/>
                    </a:lnL>
                    <a:lnR>
                      <a:noFill/>
                    </a:lnR>
                    <a:lnT>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0.49</a:t>
                      </a:r>
                      <a:endParaRPr lang="en-US" sz="1800" b="1" i="0" dirty="0">
                        <a:solidFill>
                          <a:schemeClr val="bg1"/>
                        </a:solidFill>
                      </a:endParaRPr>
                    </a:p>
                  </a:txBody>
                  <a:tcPr anchor="ctr">
                    <a:lnL>
                      <a:noFill/>
                    </a:lnL>
                    <a:lnR>
                      <a:noFill/>
                    </a:lnR>
                    <a:lnT>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0.25</a:t>
                      </a:r>
                      <a:endParaRPr lang="en-US" sz="1800" b="1" i="0" dirty="0">
                        <a:solidFill>
                          <a:schemeClr val="bg1"/>
                        </a:solidFill>
                      </a:endParaRPr>
                    </a:p>
                  </a:txBody>
                  <a:tcPr anchor="ctr">
                    <a:lnL>
                      <a:noFill/>
                    </a:lnL>
                    <a:lnR>
                      <a:noFill/>
                    </a:lnR>
                    <a:lnT>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.001</a:t>
                      </a:r>
                      <a:endParaRPr lang="en-US" sz="1800" b="1" i="0" dirty="0">
                        <a:solidFill>
                          <a:schemeClr val="bg1"/>
                        </a:solidFill>
                      </a:endParaRPr>
                    </a:p>
                  </a:txBody>
                  <a:tcPr anchor="ctr">
                    <a:lnL>
                      <a:noFill/>
                    </a:lnL>
                    <a:lnR>
                      <a:noFill/>
                    </a:lnR>
                    <a:lnT>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048182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Placeholder 3"/>
          <p:cNvSpPr txBox="1">
            <a:spLocks/>
          </p:cNvSpPr>
          <p:nvPr/>
        </p:nvSpPr>
        <p:spPr>
          <a:xfrm>
            <a:off x="4079777" y="6309320"/>
            <a:ext cx="6552727" cy="216024"/>
          </a:xfrm>
          <a:prstGeom prst="rect">
            <a:avLst/>
          </a:prstGeom>
        </p:spPr>
        <p:txBody>
          <a:bodyPr lIns="90998" tIns="45501" rIns="90998" bIns="45501"/>
          <a:lstStyle>
            <a:lvl1pPr marL="0" indent="0" algn="l" rtl="0" eaLnBrk="1" fontAlgn="base" hangingPunct="1">
              <a:spcBef>
                <a:spcPts val="1200"/>
              </a:spcBef>
              <a:spcAft>
                <a:spcPts val="0"/>
              </a:spcAft>
              <a:buClr>
                <a:schemeClr val="tx1"/>
              </a:buClr>
              <a:buSzPct val="110000"/>
              <a:defRPr sz="2200">
                <a:solidFill>
                  <a:schemeClr val="tx1"/>
                </a:solidFill>
                <a:latin typeface="+mn-lt"/>
                <a:ea typeface="+mn-ea"/>
                <a:cs typeface="+mn-cs"/>
              </a:defRPr>
            </a:lvl1pPr>
            <a:lvl2pPr marL="254000" indent="-254000" algn="l" rtl="0" eaLnBrk="1" fontAlgn="base" hangingPunct="1">
              <a:spcBef>
                <a:spcPts val="600"/>
              </a:spcBef>
              <a:spcAft>
                <a:spcPts val="0"/>
              </a:spcAft>
              <a:buFont typeface="Arial" charset="0"/>
              <a:buChar char="•"/>
              <a:defRPr sz="2200">
                <a:solidFill>
                  <a:schemeClr val="tx1"/>
                </a:solidFill>
                <a:latin typeface="+mn-lt"/>
              </a:defRPr>
            </a:lvl2pPr>
            <a:lvl3pPr marL="579438" indent="-295275" algn="l" rtl="0" eaLnBrk="1" fontAlgn="base" hangingPunct="1">
              <a:spcBef>
                <a:spcPts val="600"/>
              </a:spcBef>
              <a:spcAft>
                <a:spcPts val="0"/>
              </a:spcAft>
              <a:buSzPct val="90000"/>
              <a:buFont typeface="Calibri" pitchFamily="34" charset="0"/>
              <a:buChar char="–"/>
              <a:defRPr sz="2000">
                <a:solidFill>
                  <a:schemeClr val="tx1"/>
                </a:solidFill>
                <a:latin typeface="+mn-lt"/>
              </a:defRPr>
            </a:lvl3pPr>
            <a:lvl4pPr marL="914400" indent="-314325" algn="l" rtl="0" eaLnBrk="1" fontAlgn="base" hangingPunct="1">
              <a:spcBef>
                <a:spcPts val="300"/>
              </a:spcBef>
              <a:spcAft>
                <a:spcPts val="0"/>
              </a:spcAft>
              <a:buSzPct val="90000"/>
              <a:buFont typeface="Calibri" pitchFamily="34" charset="0"/>
              <a:buChar char="–"/>
              <a:defRPr sz="1800">
                <a:solidFill>
                  <a:schemeClr val="tx1"/>
                </a:solidFill>
                <a:latin typeface="+mn-lt"/>
              </a:defRPr>
            </a:lvl4pPr>
            <a:lvl5pPr marL="1219200" indent="-274638" algn="l" rtl="0" eaLnBrk="1" fontAlgn="base" hangingPunct="1">
              <a:spcBef>
                <a:spcPts val="300"/>
              </a:spcBef>
              <a:spcAft>
                <a:spcPts val="0"/>
              </a:spcAft>
              <a:buFont typeface="Calibri" pitchFamily="34" charset="0"/>
              <a:buChar char="–"/>
              <a:defRPr sz="1800">
                <a:solidFill>
                  <a:schemeClr val="tx1"/>
                </a:solidFill>
                <a:latin typeface="+mn-lt"/>
              </a:defRPr>
            </a:lvl5pPr>
            <a:lvl6pPr marL="1314450" indent="-169863" algn="l" rtl="0" eaLnBrk="1" fontAlgn="base" hangingPunct="1">
              <a:lnSpc>
                <a:spcPct val="100000"/>
              </a:lnSpc>
              <a:spcBef>
                <a:spcPts val="0"/>
              </a:spcBef>
              <a:spcAft>
                <a:spcPts val="300"/>
              </a:spcAft>
              <a:buFont typeface="Calibri" pitchFamily="34" charset="0"/>
              <a:buChar char="–"/>
              <a:defRPr sz="1600" baseline="0">
                <a:solidFill>
                  <a:srgbClr val="000000"/>
                </a:solidFill>
                <a:latin typeface="+mn-lt"/>
              </a:defRPr>
            </a:lvl6pPr>
            <a:lvl7pPr marL="2513013" indent="-227013" algn="l" rtl="0" eaLnBrk="1" fontAlgn="base" hangingPunct="1">
              <a:spcBef>
                <a:spcPct val="0"/>
              </a:spcBef>
              <a:spcAft>
                <a:spcPct val="30000"/>
              </a:spcAft>
              <a:buChar char="–"/>
              <a:defRPr sz="1600">
                <a:solidFill>
                  <a:schemeClr val="tx1"/>
                </a:solidFill>
                <a:latin typeface="+mn-lt"/>
              </a:defRPr>
            </a:lvl7pPr>
            <a:lvl8pPr marL="2970213" indent="-227013" algn="l" rtl="0" eaLnBrk="1" fontAlgn="base" hangingPunct="1">
              <a:spcBef>
                <a:spcPct val="0"/>
              </a:spcBef>
              <a:spcAft>
                <a:spcPct val="30000"/>
              </a:spcAft>
              <a:buChar char="–"/>
              <a:defRPr sz="1600">
                <a:solidFill>
                  <a:schemeClr val="tx1"/>
                </a:solidFill>
                <a:latin typeface="+mn-lt"/>
              </a:defRPr>
            </a:lvl8pPr>
            <a:lvl9pPr marL="3427413" indent="-227013" algn="l" rtl="0" eaLnBrk="1" fontAlgn="base" hangingPunct="1">
              <a:spcBef>
                <a:spcPct val="0"/>
              </a:spcBef>
              <a:spcAft>
                <a:spcPct val="30000"/>
              </a:spcAft>
              <a:buChar char="–"/>
              <a:defRPr sz="1600">
                <a:solidFill>
                  <a:schemeClr val="tx1"/>
                </a:solidFill>
                <a:latin typeface="+mn-lt"/>
              </a:defRPr>
            </a:lvl9pPr>
          </a:lstStyle>
          <a:p>
            <a:pPr marL="0" marR="0" lvl="0" indent="0" algn="r" defTabSz="910144" rtl="0" eaLnBrk="1" fontAlgn="base" latinLnBrk="0" hangingPunct="1">
              <a:lnSpc>
                <a:spcPct val="100000"/>
              </a:lnSpc>
              <a:spcBef>
                <a:spcPts val="1200"/>
              </a:spcBef>
              <a:spcAft>
                <a:spcPts val="0"/>
              </a:spcAft>
              <a:buClr>
                <a:srgbClr val="2D2926"/>
              </a:buClr>
              <a:buSzPct val="110000"/>
              <a:buFontTx/>
              <a:buNone/>
              <a:tabLst/>
              <a:defRPr/>
            </a:pPr>
            <a:endParaRPr kumimoji="0" lang="en-NZ" sz="1000" b="0" i="0" u="none" strike="noStrike" kern="0" cap="none" spc="0" normalizeH="0" baseline="0" noProof="0" dirty="0">
              <a:ln>
                <a:noFill/>
              </a:ln>
              <a:solidFill>
                <a:srgbClr val="2D2926"/>
              </a:solidFill>
              <a:effectLst/>
              <a:uLnTx/>
              <a:uFillTx/>
              <a:latin typeface="Calibri"/>
              <a:ea typeface="+mn-ea"/>
              <a:cs typeface="+mn-cs"/>
            </a:endParaRPr>
          </a:p>
        </p:txBody>
      </p:sp>
      <p:sp>
        <p:nvSpPr>
          <p:cNvPr id="2" name="Title 1"/>
          <p:cNvSpPr>
            <a:spLocks noGrp="1"/>
          </p:cNvSpPr>
          <p:nvPr>
            <p:ph type="title"/>
          </p:nvPr>
        </p:nvSpPr>
        <p:spPr/>
        <p:txBody>
          <a:bodyPr>
            <a:noAutofit/>
          </a:bodyPr>
          <a:lstStyle/>
          <a:p>
            <a:r>
              <a:rPr lang="en-US" dirty="0"/>
              <a:t>AML Risk by </a:t>
            </a:r>
            <a:r>
              <a:rPr lang="en-US" b="1" i="1" dirty="0"/>
              <a:t>FLT3</a:t>
            </a:r>
            <a:r>
              <a:rPr lang="en-US" b="1" dirty="0"/>
              <a:t> Status in 2017 and 2022 ELN Risk Classifications</a:t>
            </a:r>
          </a:p>
        </p:txBody>
      </p:sp>
      <p:sp>
        <p:nvSpPr>
          <p:cNvPr id="6" name="Content Placeholder 5">
            <a:extLst>
              <a:ext uri="{FF2B5EF4-FFF2-40B4-BE49-F238E27FC236}">
                <a16:creationId xmlns:a16="http://schemas.microsoft.com/office/drawing/2014/main" id="{B5247107-BB40-AF12-9570-48D7A38B8D0A}"/>
              </a:ext>
            </a:extLst>
          </p:cNvPr>
          <p:cNvSpPr>
            <a:spLocks noGrp="1"/>
          </p:cNvSpPr>
          <p:nvPr>
            <p:ph idx="1"/>
          </p:nvPr>
        </p:nvSpPr>
        <p:spPr>
          <a:xfrm>
            <a:off x="604675" y="3835016"/>
            <a:ext cx="10877529" cy="2328716"/>
          </a:xfrm>
        </p:spPr>
        <p:txBody>
          <a:bodyPr/>
          <a:lstStyle/>
          <a:p>
            <a:r>
              <a:rPr lang="en-US" i="1" kern="1200" dirty="0">
                <a:solidFill>
                  <a:srgbClr val="000000"/>
                </a:solidFill>
                <a:latin typeface="Calibri"/>
                <a:cs typeface="Arial" panose="020B0604020202020204" pitchFamily="34" charset="0"/>
              </a:rPr>
              <a:t>FLT3-</a:t>
            </a:r>
            <a:r>
              <a:rPr lang="en-US" kern="1200" dirty="0">
                <a:solidFill>
                  <a:srgbClr val="000000"/>
                </a:solidFill>
                <a:latin typeface="Calibri"/>
                <a:cs typeface="Arial" panose="020B0604020202020204" pitchFamily="34" charset="0"/>
              </a:rPr>
              <a:t>ITD</a:t>
            </a:r>
            <a:r>
              <a:rPr lang="en-US" kern="1200" baseline="30000" dirty="0">
                <a:solidFill>
                  <a:srgbClr val="000000"/>
                </a:solidFill>
                <a:latin typeface="Calibri"/>
                <a:cs typeface="Arial" panose="020B0604020202020204" pitchFamily="34" charset="0"/>
              </a:rPr>
              <a:t>low</a:t>
            </a:r>
            <a:r>
              <a:rPr lang="en-US" kern="1200" dirty="0">
                <a:solidFill>
                  <a:srgbClr val="000000"/>
                </a:solidFill>
                <a:latin typeface="Calibri"/>
                <a:cs typeface="Arial" panose="020B0604020202020204" pitchFamily="34" charset="0"/>
              </a:rPr>
              <a:t> allelic ratio (&lt;0.5) and </a:t>
            </a:r>
            <a:r>
              <a:rPr lang="en-US" i="1" kern="1200" dirty="0">
                <a:solidFill>
                  <a:srgbClr val="000000"/>
                </a:solidFill>
                <a:latin typeface="Calibri"/>
                <a:cs typeface="Arial" panose="020B0604020202020204" pitchFamily="34" charset="0"/>
              </a:rPr>
              <a:t>FLT3-</a:t>
            </a:r>
            <a:r>
              <a:rPr lang="en-US" kern="1200" dirty="0">
                <a:solidFill>
                  <a:srgbClr val="000000"/>
                </a:solidFill>
                <a:latin typeface="Calibri"/>
                <a:cs typeface="Arial" panose="020B0604020202020204" pitchFamily="34" charset="0"/>
              </a:rPr>
              <a:t>ITD</a:t>
            </a:r>
            <a:r>
              <a:rPr lang="en-US" kern="1200" baseline="30000" dirty="0">
                <a:solidFill>
                  <a:srgbClr val="000000"/>
                </a:solidFill>
                <a:latin typeface="Calibri"/>
                <a:cs typeface="Arial" panose="020B0604020202020204" pitchFamily="34" charset="0"/>
              </a:rPr>
              <a:t>high</a:t>
            </a:r>
            <a:r>
              <a:rPr lang="en-US" kern="1200" dirty="0">
                <a:solidFill>
                  <a:srgbClr val="000000"/>
                </a:solidFill>
                <a:latin typeface="Calibri"/>
                <a:cs typeface="Arial" panose="020B0604020202020204" pitchFamily="34" charset="0"/>
              </a:rPr>
              <a:t> allelic ratio (≥0.5) are no longer relevant for risk stratification in 2022 classification</a:t>
            </a:r>
          </a:p>
          <a:p>
            <a:endParaRPr lang="en-US" dirty="0"/>
          </a:p>
        </p:txBody>
      </p:sp>
      <p:graphicFrame>
        <p:nvGraphicFramePr>
          <p:cNvPr id="3" name="Group 32">
            <a:extLst>
              <a:ext uri="{FF2B5EF4-FFF2-40B4-BE49-F238E27FC236}">
                <a16:creationId xmlns:a16="http://schemas.microsoft.com/office/drawing/2014/main" id="{2361EFAD-16CE-975A-6DDA-838963DE4142}"/>
              </a:ext>
            </a:extLst>
          </p:cNvPr>
          <p:cNvGraphicFramePr>
            <a:graphicFrameLocks noGrp="1"/>
          </p:cNvGraphicFramePr>
          <p:nvPr>
            <p:extLst>
              <p:ext uri="{D42A27DB-BD31-4B8C-83A1-F6EECF244321}">
                <p14:modId xmlns:p14="http://schemas.microsoft.com/office/powerpoint/2010/main" val="3943714855"/>
              </p:ext>
            </p:extLst>
          </p:nvPr>
        </p:nvGraphicFramePr>
        <p:xfrm>
          <a:off x="717549" y="1614992"/>
          <a:ext cx="10788651" cy="1915224"/>
        </p:xfrm>
        <a:graphic>
          <a:graphicData uri="http://schemas.openxmlformats.org/drawingml/2006/table">
            <a:tbl>
              <a:tblPr/>
              <a:tblGrid>
                <a:gridCol w="1798109">
                  <a:extLst>
                    <a:ext uri="{9D8B030D-6E8A-4147-A177-3AD203B41FA5}">
                      <a16:colId xmlns:a16="http://schemas.microsoft.com/office/drawing/2014/main" val="20000"/>
                    </a:ext>
                  </a:extLst>
                </a:gridCol>
                <a:gridCol w="4495271">
                  <a:extLst>
                    <a:ext uri="{9D8B030D-6E8A-4147-A177-3AD203B41FA5}">
                      <a16:colId xmlns:a16="http://schemas.microsoft.com/office/drawing/2014/main" val="20001"/>
                    </a:ext>
                  </a:extLst>
                </a:gridCol>
                <a:gridCol w="4495271">
                  <a:extLst>
                    <a:ext uri="{9D8B030D-6E8A-4147-A177-3AD203B41FA5}">
                      <a16:colId xmlns:a16="http://schemas.microsoft.com/office/drawing/2014/main" val="3711601948"/>
                    </a:ext>
                  </a:extLst>
                </a:gridCol>
              </a:tblGrid>
              <a:tr h="15769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Risk Category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2017</a:t>
                      </a:r>
                      <a:r>
                        <a:rPr kumimoji="0" lang="en-US" sz="20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2022</a:t>
                      </a:r>
                      <a:r>
                        <a:rPr kumimoji="0" lang="en-US" sz="20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8697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Favorable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0" indent="0" algn="ctr">
                        <a:spcAft>
                          <a:spcPts val="200"/>
                        </a:spcAft>
                        <a:buFont typeface="Symbol" panose="05050102010706020507" pitchFamily="18" charset="2"/>
                        <a:buNone/>
                      </a:pPr>
                      <a:r>
                        <a:rPr lang="de-DE" sz="2000" b="0" dirty="0" err="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Mutated</a:t>
                      </a:r>
                      <a:r>
                        <a:rPr lang="de-DE"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a:t>
                      </a:r>
                      <a:r>
                        <a:rPr lang="de-DE"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NPM1</a:t>
                      </a:r>
                      <a:r>
                        <a:rPr lang="de-DE"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a:t>
                      </a:r>
                      <a:r>
                        <a:rPr lang="de-DE"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FLT3</a:t>
                      </a:r>
                      <a:r>
                        <a:rPr lang="de-DE"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-ITD</a:t>
                      </a:r>
                      <a:r>
                        <a:rPr lang="de-DE" sz="2000" b="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low</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0" indent="0" algn="ctr">
                        <a:spcAft>
                          <a:spcPts val="200"/>
                        </a:spcAft>
                        <a:buFont typeface="Symbol" panose="05050102010706020507" pitchFamily="18" charset="2"/>
                        <a:buNone/>
                      </a:pPr>
                      <a:endParaRPr lang="de-DE" sz="20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697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Intermediate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lvl="0" indent="0" algn="ctr">
                        <a:spcAft>
                          <a:spcPts val="200"/>
                        </a:spcAft>
                        <a:buFont typeface="Symbol" panose="05050102010706020507" pitchFamily="18" charset="2"/>
                        <a:buNone/>
                      </a:pP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Mutated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NPM1</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FLT3</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-ITD</a:t>
                      </a:r>
                      <a:r>
                        <a:rPr lang="en-US" sz="2000" b="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high</a:t>
                      </a:r>
                    </a:p>
                    <a:p>
                      <a:pPr marL="0" lvl="0" indent="0" algn="ctr">
                        <a:spcAft>
                          <a:spcPts val="200"/>
                        </a:spcAft>
                        <a:buFont typeface="Symbol" panose="05050102010706020507" pitchFamily="18" charset="2"/>
                        <a:buNone/>
                      </a:pP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Wild-type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NPM1</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FLT3</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-ITD</a:t>
                      </a:r>
                      <a:r>
                        <a:rPr lang="en-US" sz="2000" b="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low* </a:t>
                      </a:r>
                      <a:endPar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lvl="0" indent="0" algn="ctr">
                        <a:spcAft>
                          <a:spcPts val="200"/>
                        </a:spcAft>
                        <a:buFont typeface="Symbol" panose="05050102010706020507" pitchFamily="18" charset="2"/>
                        <a:buNone/>
                      </a:pP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Mutated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NPM1</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FLT3</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-ITD</a:t>
                      </a:r>
                      <a:endParaRPr lang="en-US" sz="2000" b="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0" lvl="0" indent="0" algn="ctr">
                        <a:spcAft>
                          <a:spcPts val="200"/>
                        </a:spcAft>
                        <a:buFont typeface="Symbol" panose="05050102010706020507" pitchFamily="18" charset="2"/>
                        <a:buNone/>
                      </a:pP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Wild-type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NPM1</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a:t>
                      </a:r>
                      <a:r>
                        <a:rPr lang="en-US"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FLT3</a:t>
                      </a:r>
                      <a:r>
                        <a:rPr lang="en-US"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-ITD*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4784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Adverse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0" indent="0" algn="ctr">
                        <a:spcAft>
                          <a:spcPts val="200"/>
                        </a:spcAft>
                        <a:buFont typeface="Symbol" panose="05050102010706020507" pitchFamily="18" charset="2"/>
                        <a:buNone/>
                      </a:pPr>
                      <a:r>
                        <a:rPr lang="de-DE"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Wild-type </a:t>
                      </a:r>
                      <a:r>
                        <a:rPr lang="de-DE"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NPM1</a:t>
                      </a:r>
                      <a:r>
                        <a:rPr lang="de-DE"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 </a:t>
                      </a:r>
                      <a:r>
                        <a:rPr lang="de-DE" sz="2000" b="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FLT3</a:t>
                      </a:r>
                      <a:r>
                        <a:rPr lang="de-DE" sz="20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-ITD</a:t>
                      </a:r>
                      <a:r>
                        <a:rPr lang="de-DE" sz="2000" b="0" baseline="30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high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lvl="0" indent="0" algn="ctr">
                        <a:spcAft>
                          <a:spcPts val="200"/>
                        </a:spcAft>
                        <a:buFont typeface="Symbol" panose="05050102010706020507" pitchFamily="18" charset="2"/>
                        <a:buNone/>
                      </a:pPr>
                      <a:endParaRPr lang="de-DE" sz="20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92342943"/>
                  </a:ext>
                </a:extLst>
              </a:tr>
            </a:tbl>
          </a:graphicData>
        </a:graphic>
      </p:graphicFrame>
      <p:sp>
        <p:nvSpPr>
          <p:cNvPr id="5" name="Text Box 11">
            <a:extLst>
              <a:ext uri="{FF2B5EF4-FFF2-40B4-BE49-F238E27FC236}">
                <a16:creationId xmlns:a16="http://schemas.microsoft.com/office/drawing/2014/main" id="{7BE89512-EB99-DEE4-FC99-C1C805195E77}"/>
              </a:ext>
            </a:extLst>
          </p:cNvPr>
          <p:cNvSpPr txBox="1">
            <a:spLocks noChangeArrowheads="1"/>
          </p:cNvSpPr>
          <p:nvPr/>
        </p:nvSpPr>
        <p:spPr bwMode="auto">
          <a:xfrm>
            <a:off x="405008" y="636707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fontAlgn="auto" hangingPunct="1">
              <a:lnSpc>
                <a:spcPct val="100000"/>
              </a:lnSpc>
              <a:spcBef>
                <a:spcPts val="0"/>
              </a:spcBef>
              <a:spcAft>
                <a:spcPts val="0"/>
              </a:spcAft>
              <a:buClrTx/>
              <a:buNone/>
              <a:defRPr/>
            </a:pPr>
            <a:r>
              <a:rPr lang="da-DK" altLang="en-US" sz="1200" b="0" dirty="0">
                <a:solidFill>
                  <a:srgbClr val="455560"/>
                </a:solidFill>
                <a:latin typeface="Calibri" panose="020F0502020204030204" pitchFamily="34" charset="0"/>
                <a:cs typeface="Calibri" panose="020F0502020204030204" pitchFamily="34" charset="0"/>
              </a:rPr>
              <a:t>1. </a:t>
            </a:r>
            <a:r>
              <a:rPr lang="da-DK" altLang="en-US" sz="1200" b="0" dirty="0" err="1">
                <a:solidFill>
                  <a:srgbClr val="455560"/>
                </a:solidFill>
                <a:latin typeface="Calibri" panose="020F0502020204030204" pitchFamily="34" charset="0"/>
                <a:cs typeface="Calibri" panose="020F0502020204030204" pitchFamily="34" charset="0"/>
              </a:rPr>
              <a:t>Döhner</a:t>
            </a:r>
            <a:r>
              <a:rPr lang="da-DK" altLang="en-US" sz="1200" b="0" dirty="0">
                <a:solidFill>
                  <a:srgbClr val="455560"/>
                </a:solidFill>
                <a:latin typeface="Calibri" panose="020F0502020204030204" pitchFamily="34" charset="0"/>
                <a:cs typeface="Calibri" panose="020F0502020204030204" pitchFamily="34" charset="0"/>
              </a:rPr>
              <a:t>. Blood. 2017;129:424. 2. </a:t>
            </a:r>
            <a:r>
              <a:rPr lang="da-DK" altLang="en-US" sz="1200" b="0" dirty="0" err="1">
                <a:solidFill>
                  <a:srgbClr val="455560"/>
                </a:solidFill>
                <a:latin typeface="Calibri" panose="020F0502020204030204" pitchFamily="34" charset="0"/>
                <a:cs typeface="Calibri" panose="020F0502020204030204" pitchFamily="34" charset="0"/>
              </a:rPr>
              <a:t>Döhner</a:t>
            </a: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Blood. 2022;140:1345.</a:t>
            </a:r>
          </a:p>
        </p:txBody>
      </p:sp>
      <p:sp>
        <p:nvSpPr>
          <p:cNvPr id="4" name="TextBox 3">
            <a:extLst>
              <a:ext uri="{FF2B5EF4-FFF2-40B4-BE49-F238E27FC236}">
                <a16:creationId xmlns:a16="http://schemas.microsoft.com/office/drawing/2014/main" id="{A6A4595F-0348-498A-E734-4C1FD4F307CE}"/>
              </a:ext>
            </a:extLst>
          </p:cNvPr>
          <p:cNvSpPr txBox="1"/>
          <p:nvPr/>
        </p:nvSpPr>
        <p:spPr bwMode="auto">
          <a:xfrm>
            <a:off x="604675" y="5853220"/>
            <a:ext cx="37532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b="0" dirty="0">
                <a:solidFill>
                  <a:srgbClr val="000000"/>
                </a:solidFill>
                <a:latin typeface="Calibri"/>
              </a:rPr>
              <a:t>*Without adverse-risk genetic lesions.</a:t>
            </a:r>
          </a:p>
        </p:txBody>
      </p:sp>
    </p:spTree>
    <p:extLst>
      <p:ext uri="{BB962C8B-B14F-4D97-AF65-F5344CB8AC3E}">
        <p14:creationId xmlns:p14="http://schemas.microsoft.com/office/powerpoint/2010/main" val="22361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91C15AED-B05C-005F-DD0F-07B6680596E4}"/>
              </a:ext>
            </a:extLst>
          </p:cNvPr>
          <p:cNvSpPr>
            <a:spLocks noGrp="1"/>
          </p:cNvSpPr>
          <p:nvPr>
            <p:ph idx="1"/>
          </p:nvPr>
        </p:nvSpPr>
        <p:spPr>
          <a:xfrm>
            <a:off x="616833" y="1495634"/>
            <a:ext cx="10738522" cy="668232"/>
          </a:xfrm>
        </p:spPr>
        <p:txBody>
          <a:bodyPr/>
          <a:lstStyle/>
          <a:p>
            <a:pPr lvl="0" fontAlgn="auto">
              <a:lnSpc>
                <a:spcPct val="100000"/>
              </a:lnSpc>
              <a:spcBef>
                <a:spcPts val="0"/>
              </a:spcBef>
              <a:spcAft>
                <a:spcPts val="0"/>
              </a:spcAft>
              <a:buClrTx/>
              <a:defRPr/>
            </a:pPr>
            <a:r>
              <a:rPr lang="en-US" sz="2200" kern="1200" dirty="0">
                <a:solidFill>
                  <a:prstClr val="black"/>
                </a:solidFill>
                <a:cs typeface="Calibri" panose="020F0502020204030204" pitchFamily="34" charset="0"/>
              </a:rPr>
              <a:t>Patients with newly diagnosed AML, admitted to Johns Hopkins adult leukemia service July 2021-June 2024</a:t>
            </a:r>
          </a:p>
          <a:p>
            <a:endParaRPr lang="en-US" sz="2200" dirty="0"/>
          </a:p>
        </p:txBody>
      </p:sp>
      <p:sp>
        <p:nvSpPr>
          <p:cNvPr id="7" name="TextBox 6">
            <a:extLst>
              <a:ext uri="{FF2B5EF4-FFF2-40B4-BE49-F238E27FC236}">
                <a16:creationId xmlns:a16="http://schemas.microsoft.com/office/drawing/2014/main" id="{2030E533-E187-4D2B-91B1-E84CDA4D2E46}"/>
              </a:ext>
            </a:extLst>
          </p:cNvPr>
          <p:cNvSpPr txBox="1"/>
          <p:nvPr/>
        </p:nvSpPr>
        <p:spPr>
          <a:xfrm>
            <a:off x="5872665" y="1987771"/>
            <a:ext cx="151176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APL (7.6%)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FLT3</a:t>
            </a:r>
            <a:r>
              <a:rPr kumimoji="0" lang="en-US" sz="1800" b="1"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-ITD: 24%</a:t>
            </a:r>
          </a:p>
        </p:txBody>
      </p:sp>
      <p:sp>
        <p:nvSpPr>
          <p:cNvPr id="8" name="TextBox 7">
            <a:extLst>
              <a:ext uri="{FF2B5EF4-FFF2-40B4-BE49-F238E27FC236}">
                <a16:creationId xmlns:a16="http://schemas.microsoft.com/office/drawing/2014/main" id="{35FE9A42-A69F-4182-BB10-C0F23EF15696}"/>
              </a:ext>
            </a:extLst>
          </p:cNvPr>
          <p:cNvSpPr txBox="1"/>
          <p:nvPr/>
        </p:nvSpPr>
        <p:spPr>
          <a:xfrm>
            <a:off x="7447798" y="2571573"/>
            <a:ext cx="139474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2"/>
                </a:solidFill>
                <a:effectLst/>
                <a:uLnTx/>
                <a:uFillTx/>
                <a:latin typeface="Calibri" panose="020F0502020204030204" pitchFamily="34" charset="0"/>
                <a:cs typeface="Calibri" panose="020F0502020204030204" pitchFamily="34" charset="0"/>
              </a:rPr>
              <a:t>CBF (7.3%)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chemeClr val="accent2"/>
                </a:solidFill>
                <a:effectLst/>
                <a:uLnTx/>
                <a:uFillTx/>
                <a:latin typeface="Calibri" panose="020F0502020204030204" pitchFamily="34" charset="0"/>
                <a:cs typeface="Calibri" panose="020F0502020204030204" pitchFamily="34" charset="0"/>
              </a:rPr>
              <a:t>FLT3</a:t>
            </a:r>
            <a:r>
              <a:rPr kumimoji="0" lang="en-US" sz="1800" b="1" i="0" u="none" strike="noStrike" kern="1200" cap="none" spc="0" normalizeH="0" baseline="0" noProof="0" dirty="0">
                <a:ln>
                  <a:noFill/>
                </a:ln>
                <a:solidFill>
                  <a:schemeClr val="accent2"/>
                </a:solidFill>
                <a:effectLst/>
                <a:uLnTx/>
                <a:uFillTx/>
                <a:latin typeface="Calibri" panose="020F0502020204030204" pitchFamily="34" charset="0"/>
                <a:cs typeface="Calibri" panose="020F0502020204030204" pitchFamily="34" charset="0"/>
              </a:rPr>
              <a:t>-ITD: 0%</a:t>
            </a:r>
          </a:p>
        </p:txBody>
      </p:sp>
      <p:sp>
        <p:nvSpPr>
          <p:cNvPr id="9" name="TextBox 8">
            <a:extLst>
              <a:ext uri="{FF2B5EF4-FFF2-40B4-BE49-F238E27FC236}">
                <a16:creationId xmlns:a16="http://schemas.microsoft.com/office/drawing/2014/main" id="{ED9BC37D-4553-4184-8303-44B4D996A574}"/>
              </a:ext>
            </a:extLst>
          </p:cNvPr>
          <p:cNvSpPr txBox="1"/>
          <p:nvPr/>
        </p:nvSpPr>
        <p:spPr>
          <a:xfrm>
            <a:off x="7929241" y="5363130"/>
            <a:ext cx="1933734"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AML, NOS (51.4%)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FLT3</a:t>
            </a:r>
            <a:r>
              <a:rPr kumimoji="0" lang="en-US" sz="1800" b="1"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-ITD: 27.8%</a:t>
            </a:r>
          </a:p>
        </p:txBody>
      </p:sp>
      <p:sp>
        <p:nvSpPr>
          <p:cNvPr id="10" name="TextBox 9">
            <a:extLst>
              <a:ext uri="{FF2B5EF4-FFF2-40B4-BE49-F238E27FC236}">
                <a16:creationId xmlns:a16="http://schemas.microsoft.com/office/drawing/2014/main" id="{30CB1BB6-6CC2-4949-BDDB-A9ED9C6E1809}"/>
              </a:ext>
            </a:extLst>
          </p:cNvPr>
          <p:cNvSpPr txBox="1"/>
          <p:nvPr/>
        </p:nvSpPr>
        <p:spPr>
          <a:xfrm>
            <a:off x="3238040" y="2276943"/>
            <a:ext cx="2330318"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2">
                    <a:lumMod val="75000"/>
                  </a:schemeClr>
                </a:solidFill>
                <a:effectLst/>
                <a:uLnTx/>
                <a:uFillTx/>
                <a:latin typeface="Calibri" panose="020F0502020204030204" pitchFamily="34" charset="0"/>
                <a:cs typeface="Calibri" panose="020F0502020204030204" pitchFamily="34" charset="0"/>
              </a:rPr>
              <a:t>TP53/complex (16.3%)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chemeClr val="tx2">
                    <a:lumMod val="75000"/>
                  </a:schemeClr>
                </a:solidFill>
                <a:effectLst/>
                <a:uLnTx/>
                <a:uFillTx/>
                <a:latin typeface="Calibri" panose="020F0502020204030204" pitchFamily="34" charset="0"/>
                <a:cs typeface="Calibri" panose="020F0502020204030204" pitchFamily="34" charset="0"/>
              </a:rPr>
              <a:t>FLT3</a:t>
            </a:r>
            <a:r>
              <a:rPr kumimoji="0" lang="en-US" sz="1800" b="1" i="0" u="none" strike="noStrike" kern="1200" cap="none" spc="0" normalizeH="0" baseline="0" noProof="0" dirty="0">
                <a:ln>
                  <a:noFill/>
                </a:ln>
                <a:solidFill>
                  <a:schemeClr val="tx2">
                    <a:lumMod val="75000"/>
                  </a:schemeClr>
                </a:solidFill>
                <a:effectLst/>
                <a:uLnTx/>
                <a:uFillTx/>
                <a:latin typeface="Calibri" panose="020F0502020204030204" pitchFamily="34" charset="0"/>
                <a:cs typeface="Calibri" panose="020F0502020204030204" pitchFamily="34" charset="0"/>
              </a:rPr>
              <a:t>-ITD: 3.7%</a:t>
            </a:r>
          </a:p>
        </p:txBody>
      </p:sp>
      <p:sp>
        <p:nvSpPr>
          <p:cNvPr id="11" name="TextBox 10">
            <a:extLst>
              <a:ext uri="{FF2B5EF4-FFF2-40B4-BE49-F238E27FC236}">
                <a16:creationId xmlns:a16="http://schemas.microsoft.com/office/drawing/2014/main" id="{0A662050-3DD0-4524-8CDA-173DFE94B139}"/>
              </a:ext>
            </a:extLst>
          </p:cNvPr>
          <p:cNvSpPr txBox="1"/>
          <p:nvPr/>
        </p:nvSpPr>
        <p:spPr>
          <a:xfrm>
            <a:off x="2517291" y="3415869"/>
            <a:ext cx="1851276"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5">
                    <a:lumMod val="75000"/>
                  </a:schemeClr>
                </a:solidFill>
                <a:effectLst/>
                <a:uLnTx/>
                <a:uFillTx/>
                <a:latin typeface="Calibri" panose="020F0502020204030204" pitchFamily="34" charset="0"/>
                <a:cs typeface="Calibri" panose="020F0502020204030204" pitchFamily="34" charset="0"/>
              </a:rPr>
              <a:t>MPN/AML (7.6%)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chemeClr val="accent5">
                    <a:lumMod val="75000"/>
                  </a:schemeClr>
                </a:solidFill>
                <a:effectLst/>
                <a:uLnTx/>
                <a:uFillTx/>
                <a:latin typeface="Calibri" panose="020F0502020204030204" pitchFamily="34" charset="0"/>
                <a:cs typeface="Calibri" panose="020F0502020204030204" pitchFamily="34" charset="0"/>
              </a:rPr>
              <a:t>FLT3</a:t>
            </a:r>
            <a:r>
              <a:rPr kumimoji="0" lang="en-US" sz="1800" b="1" i="0" u="none" strike="noStrike" kern="1200" cap="none" spc="0" normalizeH="0" baseline="0" noProof="0" dirty="0">
                <a:ln>
                  <a:noFill/>
                </a:ln>
                <a:solidFill>
                  <a:schemeClr val="accent5">
                    <a:lumMod val="75000"/>
                  </a:schemeClr>
                </a:solidFill>
                <a:effectLst/>
                <a:uLnTx/>
                <a:uFillTx/>
                <a:latin typeface="Calibri" panose="020F0502020204030204" pitchFamily="34" charset="0"/>
                <a:cs typeface="Calibri" panose="020F0502020204030204" pitchFamily="34" charset="0"/>
              </a:rPr>
              <a:t>-ITD: 4.5%</a:t>
            </a:r>
          </a:p>
        </p:txBody>
      </p:sp>
      <p:sp>
        <p:nvSpPr>
          <p:cNvPr id="12" name="TextBox 11">
            <a:extLst>
              <a:ext uri="{FF2B5EF4-FFF2-40B4-BE49-F238E27FC236}">
                <a16:creationId xmlns:a16="http://schemas.microsoft.com/office/drawing/2014/main" id="{B75DE7EA-FC31-45BE-83A3-4AA4274E17C2}"/>
              </a:ext>
            </a:extLst>
          </p:cNvPr>
          <p:cNvSpPr txBox="1"/>
          <p:nvPr/>
        </p:nvSpPr>
        <p:spPr>
          <a:xfrm>
            <a:off x="2438109" y="4373344"/>
            <a:ext cx="19474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accent6"/>
                </a:solidFill>
                <a:effectLst/>
                <a:uLnTx/>
                <a:uFillTx/>
                <a:latin typeface="Calibri" panose="020F0502020204030204" pitchFamily="34" charset="0"/>
                <a:cs typeface="Calibri" panose="020F0502020204030204" pitchFamily="34" charset="0"/>
              </a:rPr>
              <a:t>MDS/AML (11.2%)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chemeClr val="accent6"/>
                </a:solidFill>
                <a:effectLst/>
                <a:uLnTx/>
                <a:uFillTx/>
                <a:latin typeface="Calibri" panose="020F0502020204030204" pitchFamily="34" charset="0"/>
                <a:cs typeface="Calibri" panose="020F0502020204030204" pitchFamily="34" charset="0"/>
              </a:rPr>
              <a:t>FLT3</a:t>
            </a:r>
            <a:r>
              <a:rPr kumimoji="0" lang="en-US" sz="1800" b="1" i="0" u="none" strike="noStrike" kern="1200" cap="none" spc="0" normalizeH="0" baseline="0" noProof="0" dirty="0">
                <a:ln>
                  <a:noFill/>
                </a:ln>
                <a:solidFill>
                  <a:schemeClr val="accent6"/>
                </a:solidFill>
                <a:effectLst/>
                <a:uLnTx/>
                <a:uFillTx/>
                <a:latin typeface="Calibri" panose="020F0502020204030204" pitchFamily="34" charset="0"/>
                <a:cs typeface="Calibri" panose="020F0502020204030204" pitchFamily="34" charset="0"/>
              </a:rPr>
              <a:t>-ITD: 10.8%</a:t>
            </a:r>
          </a:p>
        </p:txBody>
      </p:sp>
      <p:cxnSp>
        <p:nvCxnSpPr>
          <p:cNvPr id="14" name="Straight Connector 13">
            <a:extLst>
              <a:ext uri="{FF2B5EF4-FFF2-40B4-BE49-F238E27FC236}">
                <a16:creationId xmlns:a16="http://schemas.microsoft.com/office/drawing/2014/main" id="{A07AA90C-6D97-4462-B112-32CAB6E541AF}"/>
              </a:ext>
            </a:extLst>
          </p:cNvPr>
          <p:cNvCxnSpPr>
            <a:cxnSpLocks/>
          </p:cNvCxnSpPr>
          <p:nvPr/>
        </p:nvCxnSpPr>
        <p:spPr>
          <a:xfrm>
            <a:off x="5193051" y="2704826"/>
            <a:ext cx="404335" cy="688538"/>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9B6B7EF-8297-4A0D-98BB-9CC4AD8E1CC1}"/>
              </a:ext>
            </a:extLst>
          </p:cNvPr>
          <p:cNvCxnSpPr>
            <a:cxnSpLocks/>
          </p:cNvCxnSpPr>
          <p:nvPr/>
        </p:nvCxnSpPr>
        <p:spPr>
          <a:xfrm>
            <a:off x="4253250" y="3752472"/>
            <a:ext cx="794801" cy="22860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95EF174-BF18-4306-9EBF-06988E73DB0C}"/>
              </a:ext>
            </a:extLst>
          </p:cNvPr>
          <p:cNvCxnSpPr>
            <a:cxnSpLocks/>
          </p:cNvCxnSpPr>
          <p:nvPr/>
        </p:nvCxnSpPr>
        <p:spPr>
          <a:xfrm flipV="1">
            <a:off x="4197452" y="4603359"/>
            <a:ext cx="713944" cy="125334"/>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ADEDD5F-CC22-4B60-8588-1CFBD27BF9E5}"/>
              </a:ext>
            </a:extLst>
          </p:cNvPr>
          <p:cNvCxnSpPr/>
          <p:nvPr/>
        </p:nvCxnSpPr>
        <p:spPr>
          <a:xfrm>
            <a:off x="7101394" y="5285690"/>
            <a:ext cx="692807" cy="383738"/>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D162745-1AC3-41B7-B95D-719678A0FC4C}"/>
              </a:ext>
            </a:extLst>
          </p:cNvPr>
          <p:cNvCxnSpPr>
            <a:cxnSpLocks/>
          </p:cNvCxnSpPr>
          <p:nvPr/>
        </p:nvCxnSpPr>
        <p:spPr>
          <a:xfrm flipH="1">
            <a:off x="6438118" y="2560862"/>
            <a:ext cx="172477" cy="60790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FA467C2-8BED-4313-A078-F90D674B8214}"/>
              </a:ext>
            </a:extLst>
          </p:cNvPr>
          <p:cNvCxnSpPr>
            <a:cxnSpLocks/>
          </p:cNvCxnSpPr>
          <p:nvPr/>
        </p:nvCxnSpPr>
        <p:spPr>
          <a:xfrm flipH="1">
            <a:off x="7002847" y="2951204"/>
            <a:ext cx="466622" cy="435128"/>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1CC0A4F2-0C62-419A-9424-B25A5F1DDA27}"/>
              </a:ext>
            </a:extLst>
          </p:cNvPr>
          <p:cNvGrpSpPr/>
          <p:nvPr/>
        </p:nvGrpSpPr>
        <p:grpSpPr>
          <a:xfrm>
            <a:off x="692807" y="4993291"/>
            <a:ext cx="3505200" cy="1446431"/>
            <a:chOff x="8077200" y="3182034"/>
            <a:chExt cx="3505200" cy="1446431"/>
          </a:xfrm>
        </p:grpSpPr>
        <p:sp>
          <p:nvSpPr>
            <p:cNvPr id="3" name="Rectangle: Rounded Corners 2">
              <a:extLst>
                <a:ext uri="{FF2B5EF4-FFF2-40B4-BE49-F238E27FC236}">
                  <a16:creationId xmlns:a16="http://schemas.microsoft.com/office/drawing/2014/main" id="{965711F2-1D42-409C-BA3F-A9AB875507CF}"/>
                </a:ext>
              </a:extLst>
            </p:cNvPr>
            <p:cNvSpPr/>
            <p:nvPr/>
          </p:nvSpPr>
          <p:spPr>
            <a:xfrm>
              <a:off x="8077200" y="3182034"/>
              <a:ext cx="3505200" cy="1446431"/>
            </a:xfrm>
            <a:prstGeom prst="roundRect">
              <a:avLst>
                <a:gd name="adj" fmla="val 10082"/>
              </a:avLst>
            </a:prstGeom>
            <a:solidFill>
              <a:schemeClr val="accent4"/>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087C6A4B-AAE2-45A0-A98C-11B4DF4982FA}"/>
                </a:ext>
              </a:extLst>
            </p:cNvPr>
            <p:cNvSpPr txBox="1"/>
            <p:nvPr/>
          </p:nvSpPr>
          <p:spPr>
            <a:xfrm>
              <a:off x="8276683" y="3285759"/>
              <a:ext cx="312420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effectLst/>
                  <a:uLnTx/>
                  <a:uFillTx/>
                  <a:latin typeface="Calibri" panose="020F0502020204030204" pitchFamily="34" charset="0"/>
                  <a:cs typeface="Calibri" panose="020F0502020204030204" pitchFamily="34" charset="0"/>
                </a:rPr>
                <a:t>FLT3</a:t>
              </a:r>
              <a:r>
                <a:rPr kumimoji="0" lang="en-US" sz="24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t> mutations are found in virtually every subtype of AML</a:t>
              </a:r>
            </a:p>
          </p:txBody>
        </p:sp>
      </p:grpSp>
      <p:sp>
        <p:nvSpPr>
          <p:cNvPr id="13" name="Rectangle: Rounded Corners 12">
            <a:extLst>
              <a:ext uri="{FF2B5EF4-FFF2-40B4-BE49-F238E27FC236}">
                <a16:creationId xmlns:a16="http://schemas.microsoft.com/office/drawing/2014/main" id="{D7577A6B-AC0B-409D-8B04-F66E2EC9F0F0}"/>
              </a:ext>
            </a:extLst>
          </p:cNvPr>
          <p:cNvSpPr/>
          <p:nvPr/>
        </p:nvSpPr>
        <p:spPr>
          <a:xfrm>
            <a:off x="7874851" y="5344765"/>
            <a:ext cx="2042514" cy="683062"/>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cs typeface="Calibri" panose="020F0502020204030204" pitchFamily="34" charset="0"/>
            </a:endParaRPr>
          </a:p>
        </p:txBody>
      </p:sp>
      <p:sp>
        <p:nvSpPr>
          <p:cNvPr id="18" name="Title 17">
            <a:extLst>
              <a:ext uri="{FF2B5EF4-FFF2-40B4-BE49-F238E27FC236}">
                <a16:creationId xmlns:a16="http://schemas.microsoft.com/office/drawing/2014/main" id="{1F3BE306-9640-1764-B95D-A7D9C1A15A31}"/>
              </a:ext>
            </a:extLst>
          </p:cNvPr>
          <p:cNvSpPr>
            <a:spLocks noGrp="1"/>
          </p:cNvSpPr>
          <p:nvPr>
            <p:ph type="title"/>
          </p:nvPr>
        </p:nvSpPr>
        <p:spPr/>
        <p:txBody>
          <a:bodyPr/>
          <a:lstStyle/>
          <a:p>
            <a:r>
              <a:rPr lang="en-US" dirty="0"/>
              <a:t>Real-world Data: Incidence of </a:t>
            </a:r>
            <a:r>
              <a:rPr lang="en-US" i="1" dirty="0"/>
              <a:t>FLT3</a:t>
            </a:r>
            <a:r>
              <a:rPr lang="en-US" dirty="0"/>
              <a:t>-ITD Mutations in AML Subtypes</a:t>
            </a:r>
          </a:p>
        </p:txBody>
      </p:sp>
      <p:sp>
        <p:nvSpPr>
          <p:cNvPr id="36" name="Partial Circle 35">
            <a:extLst>
              <a:ext uri="{FF2B5EF4-FFF2-40B4-BE49-F238E27FC236}">
                <a16:creationId xmlns:a16="http://schemas.microsoft.com/office/drawing/2014/main" id="{798A50CC-9665-DF2B-BFED-278093DED145}"/>
              </a:ext>
            </a:extLst>
          </p:cNvPr>
          <p:cNvSpPr/>
          <p:nvPr/>
        </p:nvSpPr>
        <p:spPr bwMode="auto">
          <a:xfrm>
            <a:off x="4512283" y="2747033"/>
            <a:ext cx="3315630" cy="3315630"/>
          </a:xfrm>
          <a:prstGeom prst="pie">
            <a:avLst>
              <a:gd name="adj1" fmla="val 16179435"/>
              <a:gd name="adj2" fmla="val 17815129"/>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Partial Circle 36">
            <a:extLst>
              <a:ext uri="{FF2B5EF4-FFF2-40B4-BE49-F238E27FC236}">
                <a16:creationId xmlns:a16="http://schemas.microsoft.com/office/drawing/2014/main" id="{FF6B41DF-09B6-B04B-A6FA-395DBFED4AF1}"/>
              </a:ext>
            </a:extLst>
          </p:cNvPr>
          <p:cNvSpPr/>
          <p:nvPr/>
        </p:nvSpPr>
        <p:spPr bwMode="auto">
          <a:xfrm>
            <a:off x="4517229" y="2747033"/>
            <a:ext cx="3315630" cy="3315630"/>
          </a:xfrm>
          <a:prstGeom prst="pie">
            <a:avLst>
              <a:gd name="adj1" fmla="val 17810904"/>
              <a:gd name="adj2" fmla="val 19398477"/>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Partial Circle 37">
            <a:extLst>
              <a:ext uri="{FF2B5EF4-FFF2-40B4-BE49-F238E27FC236}">
                <a16:creationId xmlns:a16="http://schemas.microsoft.com/office/drawing/2014/main" id="{52F4751B-28E5-6E81-552F-2A7514EE2741}"/>
              </a:ext>
            </a:extLst>
          </p:cNvPr>
          <p:cNvSpPr/>
          <p:nvPr/>
        </p:nvSpPr>
        <p:spPr bwMode="auto">
          <a:xfrm>
            <a:off x="4512283" y="2747033"/>
            <a:ext cx="3315630" cy="3315630"/>
          </a:xfrm>
          <a:prstGeom prst="pie">
            <a:avLst>
              <a:gd name="adj1" fmla="val 19404594"/>
              <a:gd name="adj2" fmla="val 8883283"/>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Partial Circle 38">
            <a:extLst>
              <a:ext uri="{FF2B5EF4-FFF2-40B4-BE49-F238E27FC236}">
                <a16:creationId xmlns:a16="http://schemas.microsoft.com/office/drawing/2014/main" id="{60AC147C-A1CA-1752-8BFA-861393BE51FC}"/>
              </a:ext>
            </a:extLst>
          </p:cNvPr>
          <p:cNvSpPr/>
          <p:nvPr/>
        </p:nvSpPr>
        <p:spPr bwMode="auto">
          <a:xfrm>
            <a:off x="4510693" y="2747033"/>
            <a:ext cx="3315630" cy="3315630"/>
          </a:xfrm>
          <a:prstGeom prst="pie">
            <a:avLst>
              <a:gd name="adj1" fmla="val 8884012"/>
              <a:gd name="adj2" fmla="val 11316605"/>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Partial Circle 39">
            <a:extLst>
              <a:ext uri="{FF2B5EF4-FFF2-40B4-BE49-F238E27FC236}">
                <a16:creationId xmlns:a16="http://schemas.microsoft.com/office/drawing/2014/main" id="{23C2A5E1-B3B5-0377-B2B4-4CC487B8CBE2}"/>
              </a:ext>
            </a:extLst>
          </p:cNvPr>
          <p:cNvSpPr/>
          <p:nvPr/>
        </p:nvSpPr>
        <p:spPr bwMode="auto">
          <a:xfrm>
            <a:off x="4510693" y="2747033"/>
            <a:ext cx="3315630" cy="3315630"/>
          </a:xfrm>
          <a:prstGeom prst="pie">
            <a:avLst>
              <a:gd name="adj1" fmla="val 11308833"/>
              <a:gd name="adj2" fmla="val 12745284"/>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Partial Circle 40">
            <a:extLst>
              <a:ext uri="{FF2B5EF4-FFF2-40B4-BE49-F238E27FC236}">
                <a16:creationId xmlns:a16="http://schemas.microsoft.com/office/drawing/2014/main" id="{87A5A5C2-34FC-9F3E-8E0B-20C1AC013F0E}"/>
              </a:ext>
            </a:extLst>
          </p:cNvPr>
          <p:cNvSpPr/>
          <p:nvPr/>
        </p:nvSpPr>
        <p:spPr bwMode="auto">
          <a:xfrm>
            <a:off x="4510693" y="2747033"/>
            <a:ext cx="3315630" cy="3315630"/>
          </a:xfrm>
          <a:prstGeom prst="pie">
            <a:avLst>
              <a:gd name="adj1" fmla="val 12751271"/>
              <a:gd name="adj2" fmla="val 16181386"/>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ext Box 11">
            <a:extLst>
              <a:ext uri="{FF2B5EF4-FFF2-40B4-BE49-F238E27FC236}">
                <a16:creationId xmlns:a16="http://schemas.microsoft.com/office/drawing/2014/main" id="{1A0201FF-3CDD-FBE5-E03D-A3D313E42FC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fontAlgn="auto" hangingPunct="1">
              <a:lnSpc>
                <a:spcPct val="100000"/>
              </a:lnSpc>
              <a:spcBef>
                <a:spcPts val="0"/>
              </a:spcBef>
              <a:spcAft>
                <a:spcPts val="0"/>
              </a:spcAft>
              <a:buClrTx/>
              <a:buNone/>
              <a:defRPr/>
            </a:pPr>
            <a:r>
              <a:rPr lang="da-DK" altLang="en-US" sz="1200" b="0" dirty="0">
                <a:solidFill>
                  <a:srgbClr val="455560"/>
                </a:solidFill>
                <a:latin typeface="Calibri" panose="020F0502020204030204" pitchFamily="34" charset="0"/>
                <a:cs typeface="Calibri" panose="020F0502020204030204" pitchFamily="34" charset="0"/>
              </a:rPr>
              <a:t>Slide courtesy of Mark J. Levis, MD, PhD</a:t>
            </a: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t>
            </a:r>
          </a:p>
        </p:txBody>
      </p:sp>
    </p:spTree>
    <p:extLst>
      <p:ext uri="{BB962C8B-B14F-4D97-AF65-F5344CB8AC3E}">
        <p14:creationId xmlns:p14="http://schemas.microsoft.com/office/powerpoint/2010/main" val="1472020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C8F4F-5C4F-B65D-92B7-6DACCD3D8359}"/>
              </a:ext>
            </a:extLst>
          </p:cNvPr>
          <p:cNvSpPr>
            <a:spLocks noGrp="1"/>
          </p:cNvSpPr>
          <p:nvPr>
            <p:ph type="title"/>
          </p:nvPr>
        </p:nvSpPr>
        <p:spPr/>
        <p:txBody>
          <a:bodyPr/>
          <a:lstStyle/>
          <a:p>
            <a:r>
              <a:rPr lang="en-US" dirty="0"/>
              <a:t>Guideline Recommendations for AML Molecular Testing</a:t>
            </a:r>
          </a:p>
        </p:txBody>
      </p:sp>
      <p:sp>
        <p:nvSpPr>
          <p:cNvPr id="3" name="TextBox 2">
            <a:extLst>
              <a:ext uri="{FF2B5EF4-FFF2-40B4-BE49-F238E27FC236}">
                <a16:creationId xmlns:a16="http://schemas.microsoft.com/office/drawing/2014/main" id="{EDC7A2F8-CB88-9CCE-0289-27A13020354F}"/>
              </a:ext>
            </a:extLst>
          </p:cNvPr>
          <p:cNvSpPr txBox="1"/>
          <p:nvPr/>
        </p:nvSpPr>
        <p:spPr bwMode="auto">
          <a:xfrm>
            <a:off x="412946" y="6363424"/>
            <a:ext cx="5039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de Haas. JCO. 2018;37:239. NCCN. Acute myeloid leukemia. v2.2025. nccn.org.</a:t>
            </a:r>
          </a:p>
        </p:txBody>
      </p:sp>
      <p:sp>
        <p:nvSpPr>
          <p:cNvPr id="8" name="Freeform: Shape 7">
            <a:extLst>
              <a:ext uri="{FF2B5EF4-FFF2-40B4-BE49-F238E27FC236}">
                <a16:creationId xmlns:a16="http://schemas.microsoft.com/office/drawing/2014/main" id="{111D4C55-93DC-99A9-0815-890BB831094D}"/>
              </a:ext>
            </a:extLst>
          </p:cNvPr>
          <p:cNvSpPr/>
          <p:nvPr/>
        </p:nvSpPr>
        <p:spPr>
          <a:xfrm>
            <a:off x="1358628" y="2561445"/>
            <a:ext cx="2286000" cy="1828800"/>
          </a:xfrm>
          <a:custGeom>
            <a:avLst/>
            <a:gdLst>
              <a:gd name="connsiteX0" fmla="*/ 0 w 1766093"/>
              <a:gd name="connsiteY0" fmla="*/ 0 h 706437"/>
              <a:gd name="connsiteX1" fmla="*/ 1412875 w 1766093"/>
              <a:gd name="connsiteY1" fmla="*/ 0 h 706437"/>
              <a:gd name="connsiteX2" fmla="*/ 1766093 w 1766093"/>
              <a:gd name="connsiteY2" fmla="*/ 353219 h 706437"/>
              <a:gd name="connsiteX3" fmla="*/ 1412875 w 1766093"/>
              <a:gd name="connsiteY3" fmla="*/ 706437 h 706437"/>
              <a:gd name="connsiteX4" fmla="*/ 0 w 1766093"/>
              <a:gd name="connsiteY4" fmla="*/ 706437 h 706437"/>
              <a:gd name="connsiteX5" fmla="*/ 353219 w 1766093"/>
              <a:gd name="connsiteY5" fmla="*/ 353219 h 706437"/>
              <a:gd name="connsiteX6" fmla="*/ 0 w 1766093"/>
              <a:gd name="connsiteY6" fmla="*/ 0 h 7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093" h="706437">
                <a:moveTo>
                  <a:pt x="0" y="0"/>
                </a:moveTo>
                <a:lnTo>
                  <a:pt x="1412875" y="0"/>
                </a:lnTo>
                <a:lnTo>
                  <a:pt x="1766093" y="353219"/>
                </a:lnTo>
                <a:lnTo>
                  <a:pt x="1412875" y="706437"/>
                </a:lnTo>
                <a:lnTo>
                  <a:pt x="0" y="706437"/>
                </a:lnTo>
                <a:lnTo>
                  <a:pt x="353219" y="353219"/>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7225" tIns="14669" rIns="367887" bIns="14669" numCol="1" spcCol="1270" anchor="ctr" anchorCtr="0">
            <a:noAutofit/>
          </a:bodyPr>
          <a:lstStyle/>
          <a:p>
            <a:pPr marL="0" lvl="0" indent="0" algn="ctr" defTabSz="488950">
              <a:lnSpc>
                <a:spcPct val="90000"/>
              </a:lnSpc>
              <a:spcBef>
                <a:spcPct val="0"/>
              </a:spcBef>
              <a:spcAft>
                <a:spcPct val="35000"/>
              </a:spcAft>
              <a:buNone/>
            </a:pPr>
            <a:r>
              <a:rPr lang="en-US" sz="2000" kern="1200" dirty="0"/>
              <a:t>AML</a:t>
            </a:r>
          </a:p>
        </p:txBody>
      </p:sp>
      <p:sp>
        <p:nvSpPr>
          <p:cNvPr id="9" name="Freeform: Shape 8">
            <a:extLst>
              <a:ext uri="{FF2B5EF4-FFF2-40B4-BE49-F238E27FC236}">
                <a16:creationId xmlns:a16="http://schemas.microsoft.com/office/drawing/2014/main" id="{2AE3005A-D308-4B15-C982-E972BA1A60B2}"/>
              </a:ext>
            </a:extLst>
          </p:cNvPr>
          <p:cNvSpPr/>
          <p:nvPr/>
        </p:nvSpPr>
        <p:spPr>
          <a:xfrm>
            <a:off x="3114515" y="2561445"/>
            <a:ext cx="2468880" cy="1828800"/>
          </a:xfrm>
          <a:custGeom>
            <a:avLst/>
            <a:gdLst>
              <a:gd name="connsiteX0" fmla="*/ 0 w 1766093"/>
              <a:gd name="connsiteY0" fmla="*/ 0 h 706437"/>
              <a:gd name="connsiteX1" fmla="*/ 1412875 w 1766093"/>
              <a:gd name="connsiteY1" fmla="*/ 0 h 706437"/>
              <a:gd name="connsiteX2" fmla="*/ 1766093 w 1766093"/>
              <a:gd name="connsiteY2" fmla="*/ 353219 h 706437"/>
              <a:gd name="connsiteX3" fmla="*/ 1412875 w 1766093"/>
              <a:gd name="connsiteY3" fmla="*/ 706437 h 706437"/>
              <a:gd name="connsiteX4" fmla="*/ 0 w 1766093"/>
              <a:gd name="connsiteY4" fmla="*/ 706437 h 706437"/>
              <a:gd name="connsiteX5" fmla="*/ 353219 w 1766093"/>
              <a:gd name="connsiteY5" fmla="*/ 353219 h 706437"/>
              <a:gd name="connsiteX6" fmla="*/ 0 w 1766093"/>
              <a:gd name="connsiteY6" fmla="*/ 0 h 7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093" h="706437">
                <a:moveTo>
                  <a:pt x="0" y="0"/>
                </a:moveTo>
                <a:lnTo>
                  <a:pt x="1412875" y="0"/>
                </a:lnTo>
                <a:lnTo>
                  <a:pt x="1766093" y="353219"/>
                </a:lnTo>
                <a:lnTo>
                  <a:pt x="1412875" y="706437"/>
                </a:lnTo>
                <a:lnTo>
                  <a:pt x="0" y="706437"/>
                </a:lnTo>
                <a:lnTo>
                  <a:pt x="353219" y="353219"/>
                </a:lnTo>
                <a:lnTo>
                  <a:pt x="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7225" tIns="14669" rIns="367887" bIns="14669" numCol="1" spcCol="1270" anchor="ctr" anchorCtr="0">
            <a:noAutofit/>
          </a:bodyPr>
          <a:lstStyle/>
          <a:p>
            <a:pPr marL="171450" lvl="0" indent="-171450" defTabSz="488950">
              <a:lnSpc>
                <a:spcPct val="90000"/>
              </a:lnSpc>
              <a:spcBef>
                <a:spcPct val="0"/>
              </a:spcBef>
              <a:spcAft>
                <a:spcPct val="35000"/>
              </a:spcAft>
              <a:buFont typeface="Wingdings" panose="05000000000000000000" pitchFamily="2" charset="2"/>
              <a:buChar char="§"/>
            </a:pPr>
            <a:endParaRPr lang="en-US" sz="1600" kern="1200" dirty="0"/>
          </a:p>
        </p:txBody>
      </p:sp>
      <p:sp>
        <p:nvSpPr>
          <p:cNvPr id="10" name="Freeform: Shape 9">
            <a:extLst>
              <a:ext uri="{FF2B5EF4-FFF2-40B4-BE49-F238E27FC236}">
                <a16:creationId xmlns:a16="http://schemas.microsoft.com/office/drawing/2014/main" id="{4A777AAF-9E15-497F-54A8-0D10A200D2CB}"/>
              </a:ext>
            </a:extLst>
          </p:cNvPr>
          <p:cNvSpPr/>
          <p:nvPr/>
        </p:nvSpPr>
        <p:spPr>
          <a:xfrm>
            <a:off x="5036605" y="2561445"/>
            <a:ext cx="2468880" cy="1828800"/>
          </a:xfrm>
          <a:custGeom>
            <a:avLst/>
            <a:gdLst>
              <a:gd name="connsiteX0" fmla="*/ 0 w 1766093"/>
              <a:gd name="connsiteY0" fmla="*/ 0 h 706437"/>
              <a:gd name="connsiteX1" fmla="*/ 1412875 w 1766093"/>
              <a:gd name="connsiteY1" fmla="*/ 0 h 706437"/>
              <a:gd name="connsiteX2" fmla="*/ 1766093 w 1766093"/>
              <a:gd name="connsiteY2" fmla="*/ 353219 h 706437"/>
              <a:gd name="connsiteX3" fmla="*/ 1412875 w 1766093"/>
              <a:gd name="connsiteY3" fmla="*/ 706437 h 706437"/>
              <a:gd name="connsiteX4" fmla="*/ 0 w 1766093"/>
              <a:gd name="connsiteY4" fmla="*/ 706437 h 706437"/>
              <a:gd name="connsiteX5" fmla="*/ 353219 w 1766093"/>
              <a:gd name="connsiteY5" fmla="*/ 353219 h 706437"/>
              <a:gd name="connsiteX6" fmla="*/ 0 w 1766093"/>
              <a:gd name="connsiteY6" fmla="*/ 0 h 7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093" h="706437">
                <a:moveTo>
                  <a:pt x="0" y="0"/>
                </a:moveTo>
                <a:lnTo>
                  <a:pt x="1412875" y="0"/>
                </a:lnTo>
                <a:lnTo>
                  <a:pt x="1766093" y="353219"/>
                </a:lnTo>
                <a:lnTo>
                  <a:pt x="1412875" y="706437"/>
                </a:lnTo>
                <a:lnTo>
                  <a:pt x="0" y="706437"/>
                </a:lnTo>
                <a:lnTo>
                  <a:pt x="353219" y="353219"/>
                </a:lnTo>
                <a:lnTo>
                  <a:pt x="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7225" tIns="14669" rIns="367887" bIns="14669" numCol="1" spcCol="1270" anchor="ctr" anchorCtr="0">
            <a:noAutofit/>
          </a:bodyPr>
          <a:lstStyle/>
          <a:p>
            <a:pPr marL="171450" lvl="0" indent="-171450" defTabSz="488950">
              <a:lnSpc>
                <a:spcPct val="90000"/>
              </a:lnSpc>
              <a:spcBef>
                <a:spcPct val="0"/>
              </a:spcBef>
              <a:spcAft>
                <a:spcPct val="35000"/>
              </a:spcAft>
              <a:buFont typeface="Wingdings" panose="05000000000000000000" pitchFamily="2" charset="2"/>
              <a:buChar char="§"/>
            </a:pPr>
            <a:endParaRPr lang="en-US" sz="1100" kern="1200" dirty="0"/>
          </a:p>
        </p:txBody>
      </p:sp>
      <p:sp>
        <p:nvSpPr>
          <p:cNvPr id="11" name="Freeform: Shape 10">
            <a:extLst>
              <a:ext uri="{FF2B5EF4-FFF2-40B4-BE49-F238E27FC236}">
                <a16:creationId xmlns:a16="http://schemas.microsoft.com/office/drawing/2014/main" id="{11282F34-82CF-7748-6F39-9A245B27DCFD}"/>
              </a:ext>
            </a:extLst>
          </p:cNvPr>
          <p:cNvSpPr/>
          <p:nvPr/>
        </p:nvSpPr>
        <p:spPr>
          <a:xfrm>
            <a:off x="6950859" y="2561445"/>
            <a:ext cx="2468880" cy="1828800"/>
          </a:xfrm>
          <a:custGeom>
            <a:avLst/>
            <a:gdLst>
              <a:gd name="connsiteX0" fmla="*/ 0 w 1766093"/>
              <a:gd name="connsiteY0" fmla="*/ 0 h 706437"/>
              <a:gd name="connsiteX1" fmla="*/ 1412875 w 1766093"/>
              <a:gd name="connsiteY1" fmla="*/ 0 h 706437"/>
              <a:gd name="connsiteX2" fmla="*/ 1766093 w 1766093"/>
              <a:gd name="connsiteY2" fmla="*/ 353219 h 706437"/>
              <a:gd name="connsiteX3" fmla="*/ 1412875 w 1766093"/>
              <a:gd name="connsiteY3" fmla="*/ 706437 h 706437"/>
              <a:gd name="connsiteX4" fmla="*/ 0 w 1766093"/>
              <a:gd name="connsiteY4" fmla="*/ 706437 h 706437"/>
              <a:gd name="connsiteX5" fmla="*/ 353219 w 1766093"/>
              <a:gd name="connsiteY5" fmla="*/ 353219 h 706437"/>
              <a:gd name="connsiteX6" fmla="*/ 0 w 1766093"/>
              <a:gd name="connsiteY6" fmla="*/ 0 h 7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093" h="706437">
                <a:moveTo>
                  <a:pt x="0" y="0"/>
                </a:moveTo>
                <a:lnTo>
                  <a:pt x="1412875" y="0"/>
                </a:lnTo>
                <a:lnTo>
                  <a:pt x="1766093" y="353219"/>
                </a:lnTo>
                <a:lnTo>
                  <a:pt x="1412875" y="706437"/>
                </a:lnTo>
                <a:lnTo>
                  <a:pt x="0" y="706437"/>
                </a:lnTo>
                <a:lnTo>
                  <a:pt x="353219" y="353219"/>
                </a:lnTo>
                <a:lnTo>
                  <a:pt x="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7225" tIns="14669" rIns="367887" bIns="14669" numCol="1" spcCol="1270" anchor="ctr" anchorCtr="0">
            <a:noAutofit/>
          </a:bodyPr>
          <a:lstStyle/>
          <a:p>
            <a:pPr marL="171450" lvl="0" indent="-171450" defTabSz="488950">
              <a:lnSpc>
                <a:spcPct val="90000"/>
              </a:lnSpc>
              <a:spcBef>
                <a:spcPct val="0"/>
              </a:spcBef>
              <a:spcAft>
                <a:spcPct val="35000"/>
              </a:spcAft>
              <a:buFont typeface="Wingdings" panose="05000000000000000000" pitchFamily="2" charset="2"/>
              <a:buChar char="§"/>
            </a:pPr>
            <a:endParaRPr lang="en-US" sz="1100" kern="1200" dirty="0"/>
          </a:p>
        </p:txBody>
      </p:sp>
      <p:sp>
        <p:nvSpPr>
          <p:cNvPr id="12" name="Freeform: Shape 11">
            <a:extLst>
              <a:ext uri="{FF2B5EF4-FFF2-40B4-BE49-F238E27FC236}">
                <a16:creationId xmlns:a16="http://schemas.microsoft.com/office/drawing/2014/main" id="{BB152D8C-E287-81C4-BB5D-5F3978702127}"/>
              </a:ext>
            </a:extLst>
          </p:cNvPr>
          <p:cNvSpPr/>
          <p:nvPr/>
        </p:nvSpPr>
        <p:spPr>
          <a:xfrm>
            <a:off x="8872949" y="2561445"/>
            <a:ext cx="2468880" cy="1828800"/>
          </a:xfrm>
          <a:custGeom>
            <a:avLst/>
            <a:gdLst>
              <a:gd name="connsiteX0" fmla="*/ 0 w 1766093"/>
              <a:gd name="connsiteY0" fmla="*/ 0 h 706437"/>
              <a:gd name="connsiteX1" fmla="*/ 1412875 w 1766093"/>
              <a:gd name="connsiteY1" fmla="*/ 0 h 706437"/>
              <a:gd name="connsiteX2" fmla="*/ 1766093 w 1766093"/>
              <a:gd name="connsiteY2" fmla="*/ 353219 h 706437"/>
              <a:gd name="connsiteX3" fmla="*/ 1412875 w 1766093"/>
              <a:gd name="connsiteY3" fmla="*/ 706437 h 706437"/>
              <a:gd name="connsiteX4" fmla="*/ 0 w 1766093"/>
              <a:gd name="connsiteY4" fmla="*/ 706437 h 706437"/>
              <a:gd name="connsiteX5" fmla="*/ 353219 w 1766093"/>
              <a:gd name="connsiteY5" fmla="*/ 353219 h 706437"/>
              <a:gd name="connsiteX6" fmla="*/ 0 w 1766093"/>
              <a:gd name="connsiteY6" fmla="*/ 0 h 706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093" h="706437">
                <a:moveTo>
                  <a:pt x="0" y="0"/>
                </a:moveTo>
                <a:lnTo>
                  <a:pt x="1412875" y="0"/>
                </a:lnTo>
                <a:lnTo>
                  <a:pt x="1766093" y="353219"/>
                </a:lnTo>
                <a:lnTo>
                  <a:pt x="1412875" y="706437"/>
                </a:lnTo>
                <a:lnTo>
                  <a:pt x="0" y="706437"/>
                </a:lnTo>
                <a:lnTo>
                  <a:pt x="353219" y="353219"/>
                </a:lnTo>
                <a:lnTo>
                  <a:pt x="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7225" tIns="14669" rIns="367887" bIns="14669" numCol="1" spcCol="1270" anchor="ctr" anchorCtr="0">
            <a:noAutofit/>
          </a:bodyPr>
          <a:lstStyle/>
          <a:p>
            <a:pPr marL="0" lvl="0" indent="0" algn="ctr" defTabSz="488950">
              <a:lnSpc>
                <a:spcPct val="90000"/>
              </a:lnSpc>
              <a:spcBef>
                <a:spcPct val="0"/>
              </a:spcBef>
              <a:spcAft>
                <a:spcPct val="35000"/>
              </a:spcAft>
              <a:buNone/>
            </a:pPr>
            <a:endParaRPr lang="en-US" sz="1100" kern="1200"/>
          </a:p>
        </p:txBody>
      </p:sp>
      <p:sp>
        <p:nvSpPr>
          <p:cNvPr id="13" name="Rectangle 12">
            <a:extLst>
              <a:ext uri="{FF2B5EF4-FFF2-40B4-BE49-F238E27FC236}">
                <a16:creationId xmlns:a16="http://schemas.microsoft.com/office/drawing/2014/main" id="{5C9DA8E9-5AA1-7B46-0724-867FC60BDD15}"/>
              </a:ext>
            </a:extLst>
          </p:cNvPr>
          <p:cNvSpPr/>
          <p:nvPr/>
        </p:nvSpPr>
        <p:spPr bwMode="auto">
          <a:xfrm>
            <a:off x="3196707" y="1642773"/>
            <a:ext cx="1645920" cy="698639"/>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ysClr val="windowText" lastClr="000000"/>
                </a:solidFill>
                <a:latin typeface="Calibri" panose="020F0502020204030204" pitchFamily="34" charset="0"/>
              </a:rPr>
              <a:t>Preferred Sample</a:t>
            </a:r>
          </a:p>
        </p:txBody>
      </p:sp>
      <p:sp>
        <p:nvSpPr>
          <p:cNvPr id="14" name="Rectangle 13">
            <a:extLst>
              <a:ext uri="{FF2B5EF4-FFF2-40B4-BE49-F238E27FC236}">
                <a16:creationId xmlns:a16="http://schemas.microsoft.com/office/drawing/2014/main" id="{413C17ED-74F8-8F5F-D861-AE43D5370A9B}"/>
              </a:ext>
            </a:extLst>
          </p:cNvPr>
          <p:cNvSpPr/>
          <p:nvPr/>
        </p:nvSpPr>
        <p:spPr bwMode="auto">
          <a:xfrm>
            <a:off x="5101018" y="1642773"/>
            <a:ext cx="1645920" cy="698639"/>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ysClr val="windowText" lastClr="000000"/>
                </a:solidFill>
                <a:latin typeface="Calibri" panose="020F0502020204030204" pitchFamily="34" charset="0"/>
              </a:rPr>
              <a:t>Method</a:t>
            </a:r>
          </a:p>
        </p:txBody>
      </p:sp>
      <p:sp>
        <p:nvSpPr>
          <p:cNvPr id="15" name="Rectangle 14">
            <a:extLst>
              <a:ext uri="{FF2B5EF4-FFF2-40B4-BE49-F238E27FC236}">
                <a16:creationId xmlns:a16="http://schemas.microsoft.com/office/drawing/2014/main" id="{FC998DD3-20A5-EFC2-9258-1C36C2863C08}"/>
              </a:ext>
            </a:extLst>
          </p:cNvPr>
          <p:cNvSpPr/>
          <p:nvPr/>
        </p:nvSpPr>
        <p:spPr bwMode="auto">
          <a:xfrm>
            <a:off x="7005329" y="1642773"/>
            <a:ext cx="1645920" cy="698639"/>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ysClr val="windowText" lastClr="000000"/>
                </a:solidFill>
                <a:latin typeface="Calibri" panose="020F0502020204030204" pitchFamily="34" charset="0"/>
              </a:rPr>
              <a:t>Required</a:t>
            </a:r>
          </a:p>
        </p:txBody>
      </p:sp>
      <p:sp>
        <p:nvSpPr>
          <p:cNvPr id="16" name="Rectangle 15">
            <a:extLst>
              <a:ext uri="{FF2B5EF4-FFF2-40B4-BE49-F238E27FC236}">
                <a16:creationId xmlns:a16="http://schemas.microsoft.com/office/drawing/2014/main" id="{D25BDEF7-F245-1AE0-3570-BF85AEEF5DBD}"/>
              </a:ext>
            </a:extLst>
          </p:cNvPr>
          <p:cNvSpPr/>
          <p:nvPr/>
        </p:nvSpPr>
        <p:spPr bwMode="auto">
          <a:xfrm>
            <a:off x="8909639" y="1642773"/>
            <a:ext cx="1645920" cy="698639"/>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ysClr val="windowText" lastClr="000000"/>
                </a:solidFill>
                <a:latin typeface="Calibri" panose="020F0502020204030204" pitchFamily="34" charset="0"/>
              </a:rPr>
              <a:t>Recommended</a:t>
            </a:r>
          </a:p>
        </p:txBody>
      </p:sp>
      <p:sp>
        <p:nvSpPr>
          <p:cNvPr id="17" name="TextBox 16">
            <a:extLst>
              <a:ext uri="{FF2B5EF4-FFF2-40B4-BE49-F238E27FC236}">
                <a16:creationId xmlns:a16="http://schemas.microsoft.com/office/drawing/2014/main" id="{827613BD-02F4-BDA7-6046-8149F54AACB4}"/>
              </a:ext>
            </a:extLst>
          </p:cNvPr>
          <p:cNvSpPr txBox="1"/>
          <p:nvPr/>
        </p:nvSpPr>
        <p:spPr bwMode="auto">
          <a:xfrm>
            <a:off x="3580272" y="2902927"/>
            <a:ext cx="1634102" cy="882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100000"/>
              </a:lnSpc>
              <a:spcBef>
                <a:spcPts val="400"/>
              </a:spcBef>
              <a:spcAft>
                <a:spcPct val="0"/>
              </a:spcAft>
              <a:buClrTx/>
              <a:buFont typeface="Wingdings" panose="05000000000000000000" pitchFamily="2" charset="2"/>
              <a:buChar char="§"/>
            </a:pPr>
            <a:r>
              <a:rPr lang="en-US" sz="1600" dirty="0">
                <a:latin typeface="Calibri" panose="020F0502020204030204" pitchFamily="34" charset="0"/>
              </a:rPr>
              <a:t>Bone marrow</a:t>
            </a:r>
          </a:p>
          <a:p>
            <a:pPr marL="285750" indent="-285750" algn="l">
              <a:lnSpc>
                <a:spcPct val="100000"/>
              </a:lnSpc>
              <a:spcBef>
                <a:spcPts val="400"/>
              </a:spcBef>
              <a:spcAft>
                <a:spcPct val="0"/>
              </a:spcAft>
              <a:buClrTx/>
              <a:buFont typeface="Wingdings" panose="05000000000000000000" pitchFamily="2" charset="2"/>
              <a:buChar char="§"/>
            </a:pPr>
            <a:r>
              <a:rPr lang="en-US" sz="1600" dirty="0">
                <a:latin typeface="Calibri" panose="020F0502020204030204" pitchFamily="34" charset="0"/>
              </a:rPr>
              <a:t>Peripheral </a:t>
            </a:r>
            <a:br>
              <a:rPr lang="en-US" sz="1600" dirty="0">
                <a:latin typeface="Calibri" panose="020F0502020204030204" pitchFamily="34" charset="0"/>
              </a:rPr>
            </a:br>
            <a:r>
              <a:rPr lang="en-US" sz="1600" dirty="0">
                <a:latin typeface="Calibri" panose="020F0502020204030204" pitchFamily="34" charset="0"/>
              </a:rPr>
              <a:t>blood</a:t>
            </a:r>
          </a:p>
        </p:txBody>
      </p:sp>
      <p:sp>
        <p:nvSpPr>
          <p:cNvPr id="18" name="TextBox 17">
            <a:extLst>
              <a:ext uri="{FF2B5EF4-FFF2-40B4-BE49-F238E27FC236}">
                <a16:creationId xmlns:a16="http://schemas.microsoft.com/office/drawing/2014/main" id="{C2586AA8-20F2-26FE-A6FF-EE9B6F4D53FF}"/>
              </a:ext>
            </a:extLst>
          </p:cNvPr>
          <p:cNvSpPr txBox="1"/>
          <p:nvPr/>
        </p:nvSpPr>
        <p:spPr bwMode="auto">
          <a:xfrm>
            <a:off x="5524652" y="2788477"/>
            <a:ext cx="1645920"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400"/>
              </a:spcBef>
              <a:spcAft>
                <a:spcPct val="0"/>
              </a:spcAft>
              <a:buClrTx/>
              <a:buFont typeface="Wingdings" panose="05000000000000000000" pitchFamily="2" charset="2"/>
              <a:buChar char="§"/>
            </a:pPr>
            <a:r>
              <a:rPr lang="en-US" sz="1600" dirty="0">
                <a:latin typeface="Calibri" panose="020F0502020204030204" pitchFamily="34" charset="0"/>
              </a:rPr>
              <a:t>FISH</a:t>
            </a:r>
          </a:p>
          <a:p>
            <a:pPr marL="285750" indent="-285750" algn="l">
              <a:lnSpc>
                <a:spcPct val="100000"/>
              </a:lnSpc>
              <a:spcBef>
                <a:spcPts val="400"/>
              </a:spcBef>
              <a:spcAft>
                <a:spcPct val="0"/>
              </a:spcAft>
              <a:buClrTx/>
              <a:buFont typeface="Wingdings" panose="05000000000000000000" pitchFamily="2" charset="2"/>
              <a:buChar char="§"/>
            </a:pPr>
            <a:r>
              <a:rPr lang="en-US" sz="1600" dirty="0">
                <a:latin typeface="Calibri" panose="020F0502020204030204" pitchFamily="34" charset="0"/>
              </a:rPr>
              <a:t>Molecular genetics and/or NGS profile</a:t>
            </a:r>
          </a:p>
        </p:txBody>
      </p:sp>
      <p:sp>
        <p:nvSpPr>
          <p:cNvPr id="19" name="TextBox 18">
            <a:extLst>
              <a:ext uri="{FF2B5EF4-FFF2-40B4-BE49-F238E27FC236}">
                <a16:creationId xmlns:a16="http://schemas.microsoft.com/office/drawing/2014/main" id="{B8B443FA-7B9A-042D-4474-B8E2D483B94B}"/>
              </a:ext>
            </a:extLst>
          </p:cNvPr>
          <p:cNvSpPr txBox="1"/>
          <p:nvPr/>
        </p:nvSpPr>
        <p:spPr bwMode="auto">
          <a:xfrm>
            <a:off x="7228576" y="2788477"/>
            <a:ext cx="1904701"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1450" lvl="0" indent="-171450" defTabSz="488950">
              <a:lnSpc>
                <a:spcPct val="90000"/>
              </a:lnSpc>
              <a:spcAft>
                <a:spcPct val="35000"/>
              </a:spcAft>
              <a:buFont typeface="Wingdings" panose="05000000000000000000" pitchFamily="2" charset="2"/>
              <a:buChar char="§"/>
            </a:pPr>
            <a:r>
              <a:rPr lang="en-US" sz="1600" dirty="0">
                <a:latin typeface="+mn-lt"/>
              </a:rPr>
              <a:t>FLT3-ITD, NPM1, CEBPA, RUNX1, KIT (when CBF AML is diagnosed) RUNX1::RUNX1T 1 or CBFB::MYH11</a:t>
            </a:r>
          </a:p>
        </p:txBody>
      </p:sp>
      <p:sp>
        <p:nvSpPr>
          <p:cNvPr id="20" name="TextBox 19">
            <a:extLst>
              <a:ext uri="{FF2B5EF4-FFF2-40B4-BE49-F238E27FC236}">
                <a16:creationId xmlns:a16="http://schemas.microsoft.com/office/drawing/2014/main" id="{F664FD53-D2BC-813D-584C-2420C5341A27}"/>
              </a:ext>
            </a:extLst>
          </p:cNvPr>
          <p:cNvSpPr txBox="1"/>
          <p:nvPr/>
        </p:nvSpPr>
        <p:spPr bwMode="auto">
          <a:xfrm>
            <a:off x="9169306" y="2561445"/>
            <a:ext cx="190470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400"/>
              </a:spcBef>
              <a:spcAft>
                <a:spcPct val="0"/>
              </a:spcAft>
              <a:buClrTx/>
              <a:buFont typeface="Wingdings" panose="05000000000000000000" pitchFamily="2" charset="2"/>
              <a:buChar char="§"/>
            </a:pPr>
            <a:r>
              <a:rPr lang="en-US" sz="1600" dirty="0">
                <a:latin typeface="Calibri" panose="020F0502020204030204" pitchFamily="34" charset="0"/>
              </a:rPr>
              <a:t>IDH1, IDH2, TET2, WT1, DNMT3A, and/or TP53 for prognosis and/or targeted therapy</a:t>
            </a:r>
          </a:p>
        </p:txBody>
      </p:sp>
      <p:sp>
        <p:nvSpPr>
          <p:cNvPr id="21" name="Rectangle: Rounded Corners 20">
            <a:extLst>
              <a:ext uri="{FF2B5EF4-FFF2-40B4-BE49-F238E27FC236}">
                <a16:creationId xmlns:a16="http://schemas.microsoft.com/office/drawing/2014/main" id="{3D739E66-16BA-2EBA-87CC-EA750CFDE9BF}"/>
              </a:ext>
            </a:extLst>
          </p:cNvPr>
          <p:cNvSpPr/>
          <p:nvPr/>
        </p:nvSpPr>
        <p:spPr bwMode="auto">
          <a:xfrm>
            <a:off x="968010" y="4695850"/>
            <a:ext cx="10255979" cy="914400"/>
          </a:xfrm>
          <a:prstGeom prst="roundRect">
            <a:avLst/>
          </a:prstGeom>
          <a:solidFill>
            <a:schemeClr val="accent4"/>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800" dirty="0">
                <a:latin typeface="Calibri" panose="020F0502020204030204" pitchFamily="34" charset="0"/>
              </a:rPr>
              <a:t>Test at diagnosis and progression/relapse</a:t>
            </a:r>
          </a:p>
        </p:txBody>
      </p:sp>
    </p:spTree>
    <p:extLst>
      <p:ext uri="{BB962C8B-B14F-4D97-AF65-F5344CB8AC3E}">
        <p14:creationId xmlns:p14="http://schemas.microsoft.com/office/powerpoint/2010/main" val="1265695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4CA330-97DB-7016-DB37-DF6CB07D39B2}"/>
              </a:ext>
            </a:extLst>
          </p:cNvPr>
          <p:cNvSpPr>
            <a:spLocks noGrp="1"/>
          </p:cNvSpPr>
          <p:nvPr>
            <p:ph type="title"/>
          </p:nvPr>
        </p:nvSpPr>
        <p:spPr/>
        <p:txBody>
          <a:bodyPr/>
          <a:lstStyle/>
          <a:p>
            <a:r>
              <a:rPr lang="en-US" dirty="0">
                <a:cs typeface="Calibri" panose="020F0502020204030204" pitchFamily="34" charset="0"/>
              </a:rPr>
              <a:t>Laboratory Testing for </a:t>
            </a:r>
            <a:r>
              <a:rPr lang="en-US" i="1" dirty="0">
                <a:cs typeface="Calibri" panose="020F0502020204030204" pitchFamily="34" charset="0"/>
              </a:rPr>
              <a:t>FLT3</a:t>
            </a:r>
            <a:r>
              <a:rPr lang="en-US" dirty="0">
                <a:cs typeface="Calibri" panose="020F0502020204030204" pitchFamily="34" charset="0"/>
              </a:rPr>
              <a:t> Mutations</a:t>
            </a:r>
          </a:p>
        </p:txBody>
      </p:sp>
      <p:sp>
        <p:nvSpPr>
          <p:cNvPr id="74" name="Rectangle 73">
            <a:extLst>
              <a:ext uri="{FF2B5EF4-FFF2-40B4-BE49-F238E27FC236}">
                <a16:creationId xmlns:a16="http://schemas.microsoft.com/office/drawing/2014/main" id="{6AC962C7-10E7-5B3F-C774-8B5838AC0B74}"/>
              </a:ext>
            </a:extLst>
          </p:cNvPr>
          <p:cNvSpPr/>
          <p:nvPr/>
        </p:nvSpPr>
        <p:spPr>
          <a:xfrm>
            <a:off x="3912357" y="2832330"/>
            <a:ext cx="533401" cy="609600"/>
          </a:xfrm>
          <a:prstGeom prst="rect">
            <a:avLst/>
          </a:prstGeom>
          <a:solidFill>
            <a:srgbClr val="FFC00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75" name="Rectangle 74">
            <a:extLst>
              <a:ext uri="{FF2B5EF4-FFF2-40B4-BE49-F238E27FC236}">
                <a16:creationId xmlns:a16="http://schemas.microsoft.com/office/drawing/2014/main" id="{2F93F08E-A578-2439-39C3-5329346CB764}"/>
              </a:ext>
            </a:extLst>
          </p:cNvPr>
          <p:cNvSpPr/>
          <p:nvPr/>
        </p:nvSpPr>
        <p:spPr>
          <a:xfrm>
            <a:off x="3531358" y="2832330"/>
            <a:ext cx="381000" cy="609600"/>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76" name="Straight Connector 75">
            <a:extLst>
              <a:ext uri="{FF2B5EF4-FFF2-40B4-BE49-F238E27FC236}">
                <a16:creationId xmlns:a16="http://schemas.microsoft.com/office/drawing/2014/main" id="{80861278-20AF-DE5C-E62B-7D0340356E7B}"/>
              </a:ext>
            </a:extLst>
          </p:cNvPr>
          <p:cNvCxnSpPr/>
          <p:nvPr/>
        </p:nvCxnSpPr>
        <p:spPr>
          <a:xfrm flipH="1">
            <a:off x="2921758" y="3441930"/>
            <a:ext cx="762000" cy="0"/>
          </a:xfrm>
          <a:prstGeom prst="line">
            <a:avLst/>
          </a:prstGeom>
          <a:noFill/>
          <a:ln w="28575" cap="flat" cmpd="sng" algn="ctr">
            <a:solidFill>
              <a:sysClr val="windowText" lastClr="000000"/>
            </a:solidFill>
            <a:prstDash val="solid"/>
            <a:miter lim="800000"/>
          </a:ln>
          <a:effectLst/>
        </p:spPr>
      </p:cxnSp>
      <p:cxnSp>
        <p:nvCxnSpPr>
          <p:cNvPr id="77" name="Straight Connector 76">
            <a:extLst>
              <a:ext uri="{FF2B5EF4-FFF2-40B4-BE49-F238E27FC236}">
                <a16:creationId xmlns:a16="http://schemas.microsoft.com/office/drawing/2014/main" id="{BE2812FB-8641-6F4C-E0A1-1F68958510FF}"/>
              </a:ext>
            </a:extLst>
          </p:cNvPr>
          <p:cNvCxnSpPr/>
          <p:nvPr/>
        </p:nvCxnSpPr>
        <p:spPr>
          <a:xfrm flipH="1">
            <a:off x="2921758" y="2832330"/>
            <a:ext cx="762000" cy="0"/>
          </a:xfrm>
          <a:prstGeom prst="line">
            <a:avLst/>
          </a:prstGeom>
          <a:noFill/>
          <a:ln w="28575" cap="flat" cmpd="sng" algn="ctr">
            <a:solidFill>
              <a:sysClr val="windowText" lastClr="000000"/>
            </a:solidFill>
            <a:prstDash val="solid"/>
            <a:miter lim="800000"/>
          </a:ln>
          <a:effectLst/>
        </p:spPr>
      </p:cxnSp>
      <p:cxnSp>
        <p:nvCxnSpPr>
          <p:cNvPr id="78" name="Straight Connector 77">
            <a:extLst>
              <a:ext uri="{FF2B5EF4-FFF2-40B4-BE49-F238E27FC236}">
                <a16:creationId xmlns:a16="http://schemas.microsoft.com/office/drawing/2014/main" id="{C74A8E26-1923-1546-617D-2BA90EF19407}"/>
              </a:ext>
            </a:extLst>
          </p:cNvPr>
          <p:cNvCxnSpPr/>
          <p:nvPr/>
        </p:nvCxnSpPr>
        <p:spPr>
          <a:xfrm flipH="1">
            <a:off x="2159758" y="2832330"/>
            <a:ext cx="762000" cy="0"/>
          </a:xfrm>
          <a:prstGeom prst="line">
            <a:avLst/>
          </a:prstGeom>
          <a:noFill/>
          <a:ln w="28575" cap="flat" cmpd="sng" algn="ctr">
            <a:solidFill>
              <a:sysClr val="windowText" lastClr="000000"/>
            </a:solidFill>
            <a:prstDash val="dash"/>
            <a:miter lim="800000"/>
          </a:ln>
          <a:effectLst/>
        </p:spPr>
      </p:cxnSp>
      <p:cxnSp>
        <p:nvCxnSpPr>
          <p:cNvPr id="79" name="Straight Connector 78">
            <a:extLst>
              <a:ext uri="{FF2B5EF4-FFF2-40B4-BE49-F238E27FC236}">
                <a16:creationId xmlns:a16="http://schemas.microsoft.com/office/drawing/2014/main" id="{B4F00D64-AC80-4542-6C95-6AD6334A8666}"/>
              </a:ext>
            </a:extLst>
          </p:cNvPr>
          <p:cNvCxnSpPr/>
          <p:nvPr/>
        </p:nvCxnSpPr>
        <p:spPr>
          <a:xfrm flipH="1">
            <a:off x="2159758" y="3441930"/>
            <a:ext cx="762000" cy="0"/>
          </a:xfrm>
          <a:prstGeom prst="line">
            <a:avLst/>
          </a:prstGeom>
          <a:noFill/>
          <a:ln w="28575" cap="flat" cmpd="sng" algn="ctr">
            <a:solidFill>
              <a:sysClr val="windowText" lastClr="000000"/>
            </a:solidFill>
            <a:prstDash val="dash"/>
            <a:miter lim="800000"/>
          </a:ln>
          <a:effectLst/>
        </p:spPr>
      </p:cxnSp>
      <p:sp>
        <p:nvSpPr>
          <p:cNvPr id="80" name="Rectangle 79">
            <a:extLst>
              <a:ext uri="{FF2B5EF4-FFF2-40B4-BE49-F238E27FC236}">
                <a16:creationId xmlns:a16="http://schemas.microsoft.com/office/drawing/2014/main" id="{62194627-74C6-55DF-650A-9E2C3F43060E}"/>
              </a:ext>
            </a:extLst>
          </p:cNvPr>
          <p:cNvSpPr/>
          <p:nvPr/>
        </p:nvSpPr>
        <p:spPr>
          <a:xfrm>
            <a:off x="4676634" y="2832330"/>
            <a:ext cx="1499549" cy="609600"/>
          </a:xfrm>
          <a:prstGeom prst="rect">
            <a:avLst/>
          </a:prstGeom>
          <a:solidFill>
            <a:schemeClr val="accent3"/>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81" name="Rectangle 80">
            <a:extLst>
              <a:ext uri="{FF2B5EF4-FFF2-40B4-BE49-F238E27FC236}">
                <a16:creationId xmlns:a16="http://schemas.microsoft.com/office/drawing/2014/main" id="{5542025D-DCE6-A37D-864D-34FC7F7632B0}"/>
              </a:ext>
            </a:extLst>
          </p:cNvPr>
          <p:cNvSpPr/>
          <p:nvPr/>
        </p:nvSpPr>
        <p:spPr>
          <a:xfrm>
            <a:off x="6122158" y="2832330"/>
            <a:ext cx="3505200" cy="609600"/>
          </a:xfrm>
          <a:prstGeom prst="rect">
            <a:avLst/>
          </a:prstGeom>
          <a:solidFill>
            <a:schemeClr val="accent1"/>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82" name="Rectangle 81">
            <a:extLst>
              <a:ext uri="{FF2B5EF4-FFF2-40B4-BE49-F238E27FC236}">
                <a16:creationId xmlns:a16="http://schemas.microsoft.com/office/drawing/2014/main" id="{9702CD4B-0207-77D0-9DCE-E0D71515F18C}"/>
              </a:ext>
            </a:extLst>
          </p:cNvPr>
          <p:cNvSpPr/>
          <p:nvPr/>
        </p:nvSpPr>
        <p:spPr>
          <a:xfrm>
            <a:off x="4405381" y="2832330"/>
            <a:ext cx="268977" cy="609600"/>
          </a:xfrm>
          <a:prstGeom prst="rect">
            <a:avLst/>
          </a:prstGeom>
          <a:solidFill>
            <a:srgbClr val="FFC000"/>
          </a:solidFill>
          <a:ln w="12700" cap="flat" cmpd="sng" algn="ctr">
            <a:solidFill>
              <a:sysClr val="windowText" lastClr="000000"/>
            </a:soli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83" name="Straight Connector 82">
            <a:extLst>
              <a:ext uri="{FF2B5EF4-FFF2-40B4-BE49-F238E27FC236}">
                <a16:creationId xmlns:a16="http://schemas.microsoft.com/office/drawing/2014/main" id="{D3BB1A63-B4CC-938F-7327-4DA6490CF495}"/>
              </a:ext>
            </a:extLst>
          </p:cNvPr>
          <p:cNvCxnSpPr/>
          <p:nvPr/>
        </p:nvCxnSpPr>
        <p:spPr>
          <a:xfrm>
            <a:off x="4191000" y="2832330"/>
            <a:ext cx="0" cy="609600"/>
          </a:xfrm>
          <a:prstGeom prst="line">
            <a:avLst/>
          </a:prstGeom>
          <a:noFill/>
          <a:ln w="28575" cap="flat" cmpd="sng" algn="ctr">
            <a:solidFill>
              <a:sysClr val="windowText" lastClr="000000"/>
            </a:solidFill>
            <a:prstDash val="sysDash"/>
            <a:miter lim="800000"/>
          </a:ln>
          <a:effectLst/>
        </p:spPr>
      </p:cxnSp>
      <p:sp>
        <p:nvSpPr>
          <p:cNvPr id="85" name="Left Brace 84">
            <a:extLst>
              <a:ext uri="{FF2B5EF4-FFF2-40B4-BE49-F238E27FC236}">
                <a16:creationId xmlns:a16="http://schemas.microsoft.com/office/drawing/2014/main" id="{EFE559F9-4658-30CE-3878-1DF3423D870B}"/>
              </a:ext>
            </a:extLst>
          </p:cNvPr>
          <p:cNvSpPr/>
          <p:nvPr/>
        </p:nvSpPr>
        <p:spPr>
          <a:xfrm rot="5400000">
            <a:off x="4352996" y="2441734"/>
            <a:ext cx="381000" cy="247792"/>
          </a:xfrm>
          <a:prstGeom prst="leftBrace">
            <a:avLst/>
          </a:prstGeom>
          <a:noFill/>
          <a:ln w="2857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86" name="TextBox 85">
            <a:extLst>
              <a:ext uri="{FF2B5EF4-FFF2-40B4-BE49-F238E27FC236}">
                <a16:creationId xmlns:a16="http://schemas.microsoft.com/office/drawing/2014/main" id="{5ED73D2A-6858-0A2E-9847-56C83DEC9D91}"/>
              </a:ext>
            </a:extLst>
          </p:cNvPr>
          <p:cNvSpPr txBox="1"/>
          <p:nvPr/>
        </p:nvSpPr>
        <p:spPr>
          <a:xfrm>
            <a:off x="3398519" y="1270230"/>
            <a:ext cx="2316481" cy="120032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Internal tandem duplication (ITD) mutation</a:t>
            </a:r>
          </a:p>
        </p:txBody>
      </p:sp>
      <p:sp>
        <p:nvSpPr>
          <p:cNvPr id="88" name="Rectangle 87">
            <a:extLst>
              <a:ext uri="{FF2B5EF4-FFF2-40B4-BE49-F238E27FC236}">
                <a16:creationId xmlns:a16="http://schemas.microsoft.com/office/drawing/2014/main" id="{2C281B7B-5F48-FA76-65D1-BF798610998B}"/>
              </a:ext>
            </a:extLst>
          </p:cNvPr>
          <p:cNvSpPr/>
          <p:nvPr/>
        </p:nvSpPr>
        <p:spPr>
          <a:xfrm>
            <a:off x="7498081" y="2832330"/>
            <a:ext cx="45719" cy="609600"/>
          </a:xfrm>
          <a:prstGeom prst="rect">
            <a:avLst/>
          </a:prstGeom>
          <a:solidFill>
            <a:srgbClr val="FFC000"/>
          </a:solidFill>
          <a:ln w="12700" cap="flat" cmpd="sng" algn="ctr">
            <a:solidFill>
              <a:srgbClr val="FFFF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grpSp>
        <p:nvGrpSpPr>
          <p:cNvPr id="89" name="Group 88">
            <a:extLst>
              <a:ext uri="{FF2B5EF4-FFF2-40B4-BE49-F238E27FC236}">
                <a16:creationId xmlns:a16="http://schemas.microsoft.com/office/drawing/2014/main" id="{C9167AE6-961A-DB34-9B86-F8FB9E6BB097}"/>
              </a:ext>
            </a:extLst>
          </p:cNvPr>
          <p:cNvGrpSpPr/>
          <p:nvPr/>
        </p:nvGrpSpPr>
        <p:grpSpPr>
          <a:xfrm>
            <a:off x="5836919" y="1567410"/>
            <a:ext cx="3695699" cy="1158240"/>
            <a:chOff x="5836919" y="1402080"/>
            <a:chExt cx="3695699" cy="1158240"/>
          </a:xfrm>
        </p:grpSpPr>
        <p:sp>
          <p:nvSpPr>
            <p:cNvPr id="96" name="TextBox 95">
              <a:extLst>
                <a:ext uri="{FF2B5EF4-FFF2-40B4-BE49-F238E27FC236}">
                  <a16:creationId xmlns:a16="http://schemas.microsoft.com/office/drawing/2014/main" id="{AA2AFAD4-CD2A-8BB7-CB46-663A297D0B33}"/>
                </a:ext>
              </a:extLst>
            </p:cNvPr>
            <p:cNvSpPr txBox="1"/>
            <p:nvPr/>
          </p:nvSpPr>
          <p:spPr>
            <a:xfrm>
              <a:off x="5836919" y="1402080"/>
              <a:ext cx="3695699"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Tyrosine kinase domain (TKD) mutation</a:t>
              </a:r>
            </a:p>
          </p:txBody>
        </p:sp>
        <p:cxnSp>
          <p:nvCxnSpPr>
            <p:cNvPr id="99" name="Straight Arrow Connector 98">
              <a:extLst>
                <a:ext uri="{FF2B5EF4-FFF2-40B4-BE49-F238E27FC236}">
                  <a16:creationId xmlns:a16="http://schemas.microsoft.com/office/drawing/2014/main" id="{EA431BC5-EBDC-1B67-77C2-4E45F13D856D}"/>
                </a:ext>
              </a:extLst>
            </p:cNvPr>
            <p:cNvCxnSpPr>
              <a:cxnSpLocks/>
            </p:cNvCxnSpPr>
            <p:nvPr/>
          </p:nvCxnSpPr>
          <p:spPr>
            <a:xfrm>
              <a:off x="7520940" y="2209800"/>
              <a:ext cx="0" cy="350520"/>
            </a:xfrm>
            <a:prstGeom prst="straightConnector1">
              <a:avLst/>
            </a:prstGeom>
            <a:noFill/>
            <a:ln w="38100" cap="flat" cmpd="sng" algn="ctr">
              <a:solidFill>
                <a:sysClr val="windowText" lastClr="000000"/>
              </a:solidFill>
              <a:prstDash val="solid"/>
              <a:miter lim="800000"/>
              <a:tailEnd type="triangle"/>
            </a:ln>
            <a:effectLst/>
          </p:spPr>
        </p:cxnSp>
      </p:grpSp>
      <p:cxnSp>
        <p:nvCxnSpPr>
          <p:cNvPr id="102" name="Straight Arrow Connector 101">
            <a:extLst>
              <a:ext uri="{FF2B5EF4-FFF2-40B4-BE49-F238E27FC236}">
                <a16:creationId xmlns:a16="http://schemas.microsoft.com/office/drawing/2014/main" id="{A82C2821-DC99-29DB-3C8D-A44A78180931}"/>
              </a:ext>
            </a:extLst>
          </p:cNvPr>
          <p:cNvCxnSpPr>
            <a:cxnSpLocks/>
          </p:cNvCxnSpPr>
          <p:nvPr/>
        </p:nvCxnSpPr>
        <p:spPr>
          <a:xfrm flipH="1" flipV="1">
            <a:off x="7569958" y="3594330"/>
            <a:ext cx="888242" cy="889873"/>
          </a:xfrm>
          <a:prstGeom prst="straightConnector1">
            <a:avLst/>
          </a:prstGeom>
          <a:noFill/>
          <a:ln w="57150" cap="flat" cmpd="sng" algn="ctr">
            <a:solidFill>
              <a:sysClr val="windowText" lastClr="000000"/>
            </a:solidFill>
            <a:prstDash val="solid"/>
            <a:miter lim="800000"/>
            <a:tailEnd type="triangle"/>
          </a:ln>
          <a:effectLst/>
        </p:spPr>
      </p:cxnSp>
      <p:sp>
        <p:nvSpPr>
          <p:cNvPr id="104" name="TextBox 103">
            <a:extLst>
              <a:ext uri="{FF2B5EF4-FFF2-40B4-BE49-F238E27FC236}">
                <a16:creationId xmlns:a16="http://schemas.microsoft.com/office/drawing/2014/main" id="{3D17E88C-D01C-9757-54BD-3D4F44D6C524}"/>
              </a:ext>
            </a:extLst>
          </p:cNvPr>
          <p:cNvSpPr txBox="1"/>
          <p:nvPr/>
        </p:nvSpPr>
        <p:spPr>
          <a:xfrm>
            <a:off x="8001000" y="4432530"/>
            <a:ext cx="3124200"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Detect by NGS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(Local diagnostic lab)</a:t>
            </a:r>
          </a:p>
        </p:txBody>
      </p:sp>
      <p:grpSp>
        <p:nvGrpSpPr>
          <p:cNvPr id="105" name="Group 104">
            <a:extLst>
              <a:ext uri="{FF2B5EF4-FFF2-40B4-BE49-F238E27FC236}">
                <a16:creationId xmlns:a16="http://schemas.microsoft.com/office/drawing/2014/main" id="{A4AB7E3F-FDAE-1968-9010-5E43BAE07A50}"/>
              </a:ext>
            </a:extLst>
          </p:cNvPr>
          <p:cNvGrpSpPr/>
          <p:nvPr/>
        </p:nvGrpSpPr>
        <p:grpSpPr>
          <a:xfrm>
            <a:off x="8229600" y="5346930"/>
            <a:ext cx="2590800" cy="830997"/>
            <a:chOff x="8458200" y="5569803"/>
            <a:chExt cx="2590800" cy="830997"/>
          </a:xfrm>
        </p:grpSpPr>
        <p:sp>
          <p:nvSpPr>
            <p:cNvPr id="106" name="Rectangle: Rounded Corners 15">
              <a:extLst>
                <a:ext uri="{FF2B5EF4-FFF2-40B4-BE49-F238E27FC236}">
                  <a16:creationId xmlns:a16="http://schemas.microsoft.com/office/drawing/2014/main" id="{A3787F89-05D0-017D-B7DB-626858B6AD10}"/>
                </a:ext>
              </a:extLst>
            </p:cNvPr>
            <p:cNvSpPr/>
            <p:nvPr/>
          </p:nvSpPr>
          <p:spPr>
            <a:xfrm>
              <a:off x="8458200" y="5569803"/>
              <a:ext cx="2590800" cy="830997"/>
            </a:xfrm>
            <a:prstGeom prst="roundRect">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107" name="TextBox 106">
              <a:extLst>
                <a:ext uri="{FF2B5EF4-FFF2-40B4-BE49-F238E27FC236}">
                  <a16:creationId xmlns:a16="http://schemas.microsoft.com/office/drawing/2014/main" id="{3A31E6AF-CA6C-6220-8B4A-CD96D00E52D9}"/>
                </a:ext>
              </a:extLst>
            </p:cNvPr>
            <p:cNvSpPr txBox="1"/>
            <p:nvPr/>
          </p:nvSpPr>
          <p:spPr>
            <a:xfrm>
              <a:off x="8521423" y="5569803"/>
              <a:ext cx="2392000" cy="83099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Turnaround time: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~1-3 wk</a:t>
              </a:r>
            </a:p>
          </p:txBody>
        </p:sp>
      </p:grpSp>
      <p:sp>
        <p:nvSpPr>
          <p:cNvPr id="109" name="TextBox 108">
            <a:extLst>
              <a:ext uri="{FF2B5EF4-FFF2-40B4-BE49-F238E27FC236}">
                <a16:creationId xmlns:a16="http://schemas.microsoft.com/office/drawing/2014/main" id="{4E2F2662-FF15-459C-3D5D-32DD1B41C994}"/>
              </a:ext>
            </a:extLst>
          </p:cNvPr>
          <p:cNvSpPr txBox="1"/>
          <p:nvPr/>
        </p:nvSpPr>
        <p:spPr>
          <a:xfrm>
            <a:off x="1016758" y="4432530"/>
            <a:ext cx="3174242"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Detect by PCR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(Local diagnostic lab)</a:t>
            </a:r>
          </a:p>
        </p:txBody>
      </p:sp>
      <p:grpSp>
        <p:nvGrpSpPr>
          <p:cNvPr id="110" name="Group 109">
            <a:extLst>
              <a:ext uri="{FF2B5EF4-FFF2-40B4-BE49-F238E27FC236}">
                <a16:creationId xmlns:a16="http://schemas.microsoft.com/office/drawing/2014/main" id="{25DEA4F9-3918-1EE7-7D81-286D3B2A749B}"/>
              </a:ext>
            </a:extLst>
          </p:cNvPr>
          <p:cNvGrpSpPr/>
          <p:nvPr/>
        </p:nvGrpSpPr>
        <p:grpSpPr>
          <a:xfrm>
            <a:off x="1295400" y="5346930"/>
            <a:ext cx="2590800" cy="830997"/>
            <a:chOff x="1295400" y="5562600"/>
            <a:chExt cx="2590800" cy="830997"/>
          </a:xfrm>
        </p:grpSpPr>
        <p:sp>
          <p:nvSpPr>
            <p:cNvPr id="112" name="Rectangle: Rounded Corners 56">
              <a:extLst>
                <a:ext uri="{FF2B5EF4-FFF2-40B4-BE49-F238E27FC236}">
                  <a16:creationId xmlns:a16="http://schemas.microsoft.com/office/drawing/2014/main" id="{25452E53-DB7E-7DE9-28F5-4DCC049659A9}"/>
                </a:ext>
              </a:extLst>
            </p:cNvPr>
            <p:cNvSpPr/>
            <p:nvPr/>
          </p:nvSpPr>
          <p:spPr>
            <a:xfrm>
              <a:off x="1295400" y="5562600"/>
              <a:ext cx="2590800" cy="830997"/>
            </a:xfrm>
            <a:prstGeom prst="roundRect">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113" name="TextBox 112">
              <a:extLst>
                <a:ext uri="{FF2B5EF4-FFF2-40B4-BE49-F238E27FC236}">
                  <a16:creationId xmlns:a16="http://schemas.microsoft.com/office/drawing/2014/main" id="{6228EE81-D189-28E4-3AAB-DD20E2BCBD61}"/>
                </a:ext>
              </a:extLst>
            </p:cNvPr>
            <p:cNvSpPr txBox="1"/>
            <p:nvPr/>
          </p:nvSpPr>
          <p:spPr>
            <a:xfrm>
              <a:off x="1358623" y="5562600"/>
              <a:ext cx="2392000" cy="83099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Turnaround time: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~3-5 days</a:t>
              </a:r>
            </a:p>
          </p:txBody>
        </p:sp>
      </p:grpSp>
      <p:cxnSp>
        <p:nvCxnSpPr>
          <p:cNvPr id="111" name="Straight Arrow Connector 110">
            <a:extLst>
              <a:ext uri="{FF2B5EF4-FFF2-40B4-BE49-F238E27FC236}">
                <a16:creationId xmlns:a16="http://schemas.microsoft.com/office/drawing/2014/main" id="{9D2153CD-696B-DFC1-5AAF-5731DF5F5578}"/>
              </a:ext>
            </a:extLst>
          </p:cNvPr>
          <p:cNvCxnSpPr>
            <a:cxnSpLocks/>
          </p:cNvCxnSpPr>
          <p:nvPr/>
        </p:nvCxnSpPr>
        <p:spPr>
          <a:xfrm flipV="1">
            <a:off x="3607558" y="3594330"/>
            <a:ext cx="888242" cy="889873"/>
          </a:xfrm>
          <a:prstGeom prst="straightConnector1">
            <a:avLst/>
          </a:prstGeom>
          <a:noFill/>
          <a:ln w="57150" cap="flat" cmpd="sng" algn="ctr">
            <a:solidFill>
              <a:sysClr val="windowText" lastClr="000000"/>
            </a:solidFill>
            <a:prstDash val="solid"/>
            <a:miter lim="800000"/>
            <a:tailEnd type="triangle"/>
          </a:ln>
          <a:effectLst/>
        </p:spPr>
      </p:cxnSp>
      <p:cxnSp>
        <p:nvCxnSpPr>
          <p:cNvPr id="115" name="Straight Arrow Connector 114">
            <a:extLst>
              <a:ext uri="{FF2B5EF4-FFF2-40B4-BE49-F238E27FC236}">
                <a16:creationId xmlns:a16="http://schemas.microsoft.com/office/drawing/2014/main" id="{7AB3EE57-24B4-228D-A956-0EEEAB32B492}"/>
              </a:ext>
            </a:extLst>
          </p:cNvPr>
          <p:cNvCxnSpPr>
            <a:cxnSpLocks/>
          </p:cNvCxnSpPr>
          <p:nvPr/>
        </p:nvCxnSpPr>
        <p:spPr>
          <a:xfrm flipV="1">
            <a:off x="6629400" y="3594330"/>
            <a:ext cx="888242" cy="889873"/>
          </a:xfrm>
          <a:prstGeom prst="straightConnector1">
            <a:avLst/>
          </a:prstGeom>
          <a:noFill/>
          <a:ln w="57150" cap="flat" cmpd="sng" algn="ctr">
            <a:solidFill>
              <a:sysClr val="windowText" lastClr="000000"/>
            </a:solidFill>
            <a:prstDash val="solid"/>
            <a:miter lim="800000"/>
            <a:tailEnd type="triangle"/>
          </a:ln>
          <a:effectLst/>
        </p:spPr>
      </p:cxnSp>
      <p:cxnSp>
        <p:nvCxnSpPr>
          <p:cNvPr id="117" name="Straight Arrow Connector 116">
            <a:extLst>
              <a:ext uri="{FF2B5EF4-FFF2-40B4-BE49-F238E27FC236}">
                <a16:creationId xmlns:a16="http://schemas.microsoft.com/office/drawing/2014/main" id="{589BBBAD-7E5B-B63D-E1DC-9D147018C22B}"/>
              </a:ext>
            </a:extLst>
          </p:cNvPr>
          <p:cNvCxnSpPr>
            <a:cxnSpLocks/>
          </p:cNvCxnSpPr>
          <p:nvPr/>
        </p:nvCxnSpPr>
        <p:spPr>
          <a:xfrm flipH="1" flipV="1">
            <a:off x="4598158" y="3594330"/>
            <a:ext cx="888242" cy="889873"/>
          </a:xfrm>
          <a:prstGeom prst="straightConnector1">
            <a:avLst/>
          </a:prstGeom>
          <a:noFill/>
          <a:ln w="57150" cap="flat" cmpd="sng" algn="ctr">
            <a:solidFill>
              <a:sysClr val="windowText" lastClr="000000"/>
            </a:solidFill>
            <a:prstDash val="solid"/>
            <a:miter lim="800000"/>
            <a:tailEnd type="triangle"/>
          </a:ln>
          <a:effectLst/>
        </p:spPr>
      </p:cxnSp>
      <p:sp>
        <p:nvSpPr>
          <p:cNvPr id="118" name="TextBox 117">
            <a:extLst>
              <a:ext uri="{FF2B5EF4-FFF2-40B4-BE49-F238E27FC236}">
                <a16:creationId xmlns:a16="http://schemas.microsoft.com/office/drawing/2014/main" id="{C4072B8A-4C5A-1F9D-76D9-829408EF2E9A}"/>
              </a:ext>
            </a:extLst>
          </p:cNvPr>
          <p:cNvSpPr txBox="1"/>
          <p:nvPr/>
        </p:nvSpPr>
        <p:spPr>
          <a:xfrm>
            <a:off x="4598158" y="4661130"/>
            <a:ext cx="3098042"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Companion assay</a:t>
            </a:r>
          </a:p>
        </p:txBody>
      </p:sp>
      <p:grpSp>
        <p:nvGrpSpPr>
          <p:cNvPr id="119" name="Group 118">
            <a:extLst>
              <a:ext uri="{FF2B5EF4-FFF2-40B4-BE49-F238E27FC236}">
                <a16:creationId xmlns:a16="http://schemas.microsoft.com/office/drawing/2014/main" id="{5F5351C2-BE5E-DD3B-F426-A2F49A28384D}"/>
              </a:ext>
            </a:extLst>
          </p:cNvPr>
          <p:cNvGrpSpPr/>
          <p:nvPr/>
        </p:nvGrpSpPr>
        <p:grpSpPr>
          <a:xfrm>
            <a:off x="4800600" y="5346930"/>
            <a:ext cx="2590800" cy="830997"/>
            <a:chOff x="8382000" y="4929723"/>
            <a:chExt cx="2590800" cy="830997"/>
          </a:xfrm>
        </p:grpSpPr>
        <p:sp>
          <p:nvSpPr>
            <p:cNvPr id="120" name="Rectangle: Rounded Corners 59">
              <a:extLst>
                <a:ext uri="{FF2B5EF4-FFF2-40B4-BE49-F238E27FC236}">
                  <a16:creationId xmlns:a16="http://schemas.microsoft.com/office/drawing/2014/main" id="{044CEDF9-0A61-C312-0C2C-E2CA44C770F7}"/>
                </a:ext>
              </a:extLst>
            </p:cNvPr>
            <p:cNvSpPr/>
            <p:nvPr/>
          </p:nvSpPr>
          <p:spPr>
            <a:xfrm>
              <a:off x="8382000" y="4929723"/>
              <a:ext cx="2590800" cy="830997"/>
            </a:xfrm>
            <a:prstGeom prst="roundRect">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121" name="TextBox 120">
              <a:extLst>
                <a:ext uri="{FF2B5EF4-FFF2-40B4-BE49-F238E27FC236}">
                  <a16:creationId xmlns:a16="http://schemas.microsoft.com/office/drawing/2014/main" id="{DC823EF3-7D48-A4F2-CD0F-C1A3A389781D}"/>
                </a:ext>
              </a:extLst>
            </p:cNvPr>
            <p:cNvSpPr txBox="1"/>
            <p:nvPr/>
          </p:nvSpPr>
          <p:spPr>
            <a:xfrm>
              <a:off x="8445223" y="4929723"/>
              <a:ext cx="2392000" cy="83099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Turnaround time: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~3-5 days</a:t>
              </a:r>
            </a:p>
          </p:txBody>
        </p:sp>
      </p:grpSp>
    </p:spTree>
    <p:extLst>
      <p:ext uri="{BB962C8B-B14F-4D97-AF65-F5344CB8AC3E}">
        <p14:creationId xmlns:p14="http://schemas.microsoft.com/office/powerpoint/2010/main" val="400435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TextBox 168">
            <a:extLst>
              <a:ext uri="{FF2B5EF4-FFF2-40B4-BE49-F238E27FC236}">
                <a16:creationId xmlns:a16="http://schemas.microsoft.com/office/drawing/2014/main" id="{4981CD9B-B272-381B-A867-E02C5D2A3646}"/>
              </a:ext>
            </a:extLst>
          </p:cNvPr>
          <p:cNvSpPr txBox="1"/>
          <p:nvPr/>
        </p:nvSpPr>
        <p:spPr>
          <a:xfrm>
            <a:off x="8181460" y="2069101"/>
            <a:ext cx="1043876"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330 bp</a:t>
            </a:r>
          </a:p>
        </p:txBody>
      </p:sp>
      <p:sp>
        <p:nvSpPr>
          <p:cNvPr id="170" name="TextBox 169">
            <a:extLst>
              <a:ext uri="{FF2B5EF4-FFF2-40B4-BE49-F238E27FC236}">
                <a16:creationId xmlns:a16="http://schemas.microsoft.com/office/drawing/2014/main" id="{34214F3D-8AED-51D3-566B-C35B3C9232AD}"/>
              </a:ext>
            </a:extLst>
          </p:cNvPr>
          <p:cNvSpPr txBox="1"/>
          <p:nvPr/>
        </p:nvSpPr>
        <p:spPr>
          <a:xfrm>
            <a:off x="9653984" y="2685890"/>
            <a:ext cx="1043876"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375 bp</a:t>
            </a:r>
          </a:p>
        </p:txBody>
      </p:sp>
      <p:sp>
        <p:nvSpPr>
          <p:cNvPr id="159" name="Rectangle 158">
            <a:extLst>
              <a:ext uri="{FF2B5EF4-FFF2-40B4-BE49-F238E27FC236}">
                <a16:creationId xmlns:a16="http://schemas.microsoft.com/office/drawing/2014/main" id="{1EA26C3D-74C6-1D03-C16F-75222DAF396F}"/>
              </a:ext>
            </a:extLst>
          </p:cNvPr>
          <p:cNvSpPr/>
          <p:nvPr/>
        </p:nvSpPr>
        <p:spPr>
          <a:xfrm>
            <a:off x="2004713" y="2240252"/>
            <a:ext cx="2618670" cy="157887"/>
          </a:xfrm>
          <a:prstGeom prst="rect">
            <a:avLst/>
          </a:prstGeom>
          <a:solidFill>
            <a:schemeClr val="accent5"/>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160" name="Straight Connector 159">
            <a:extLst>
              <a:ext uri="{FF2B5EF4-FFF2-40B4-BE49-F238E27FC236}">
                <a16:creationId xmlns:a16="http://schemas.microsoft.com/office/drawing/2014/main" id="{80347D50-BDE3-3128-0B0A-11727627C75F}"/>
              </a:ext>
            </a:extLst>
          </p:cNvPr>
          <p:cNvCxnSpPr>
            <a:cxnSpLocks/>
            <a:stCxn id="159" idx="3"/>
          </p:cNvCxnSpPr>
          <p:nvPr/>
        </p:nvCxnSpPr>
        <p:spPr>
          <a:xfrm flipV="1">
            <a:off x="4623382" y="2314156"/>
            <a:ext cx="3514531" cy="5041"/>
          </a:xfrm>
          <a:prstGeom prst="line">
            <a:avLst/>
          </a:prstGeom>
          <a:noFill/>
          <a:ln w="57150" cap="flat" cmpd="sng" algn="ctr">
            <a:solidFill>
              <a:sysClr val="windowText" lastClr="000000"/>
            </a:solidFill>
            <a:prstDash val="solid"/>
            <a:miter lim="800000"/>
          </a:ln>
          <a:effectLst/>
        </p:spPr>
      </p:cxnSp>
      <p:cxnSp>
        <p:nvCxnSpPr>
          <p:cNvPr id="161" name="Straight Connector 160">
            <a:extLst>
              <a:ext uri="{FF2B5EF4-FFF2-40B4-BE49-F238E27FC236}">
                <a16:creationId xmlns:a16="http://schemas.microsoft.com/office/drawing/2014/main" id="{9255CCF4-D0CD-B849-EB41-4F4460592BC7}"/>
              </a:ext>
            </a:extLst>
          </p:cNvPr>
          <p:cNvCxnSpPr>
            <a:cxnSpLocks/>
            <a:endCxn id="159" idx="1"/>
          </p:cNvCxnSpPr>
          <p:nvPr/>
        </p:nvCxnSpPr>
        <p:spPr>
          <a:xfrm>
            <a:off x="1212220" y="2314756"/>
            <a:ext cx="792492" cy="4440"/>
          </a:xfrm>
          <a:prstGeom prst="line">
            <a:avLst/>
          </a:prstGeom>
          <a:noFill/>
          <a:ln w="57150" cap="flat" cmpd="sng" algn="ctr">
            <a:solidFill>
              <a:sysClr val="windowText" lastClr="000000"/>
            </a:solidFill>
            <a:prstDash val="solid"/>
            <a:miter lim="800000"/>
          </a:ln>
          <a:effectLst/>
        </p:spPr>
      </p:cxnSp>
      <p:cxnSp>
        <p:nvCxnSpPr>
          <p:cNvPr id="162" name="Straight Connector 161">
            <a:extLst>
              <a:ext uri="{FF2B5EF4-FFF2-40B4-BE49-F238E27FC236}">
                <a16:creationId xmlns:a16="http://schemas.microsoft.com/office/drawing/2014/main" id="{22279EA2-63B8-241C-6A53-E2CA49B931A5}"/>
              </a:ext>
            </a:extLst>
          </p:cNvPr>
          <p:cNvCxnSpPr>
            <a:cxnSpLocks/>
          </p:cNvCxnSpPr>
          <p:nvPr/>
        </p:nvCxnSpPr>
        <p:spPr>
          <a:xfrm>
            <a:off x="1188009" y="2916723"/>
            <a:ext cx="2126038" cy="0"/>
          </a:xfrm>
          <a:prstGeom prst="line">
            <a:avLst/>
          </a:prstGeom>
          <a:noFill/>
          <a:ln w="57150" cap="flat" cmpd="sng" algn="ctr">
            <a:solidFill>
              <a:sysClr val="windowText" lastClr="000000"/>
            </a:solidFill>
            <a:prstDash val="solid"/>
            <a:miter lim="800000"/>
          </a:ln>
          <a:effectLst/>
        </p:spPr>
      </p:cxnSp>
      <p:cxnSp>
        <p:nvCxnSpPr>
          <p:cNvPr id="163" name="Straight Connector 162">
            <a:extLst>
              <a:ext uri="{FF2B5EF4-FFF2-40B4-BE49-F238E27FC236}">
                <a16:creationId xmlns:a16="http://schemas.microsoft.com/office/drawing/2014/main" id="{1A603CB1-48A4-BF75-EF04-B60FA4951B8E}"/>
              </a:ext>
            </a:extLst>
          </p:cNvPr>
          <p:cNvCxnSpPr>
            <a:cxnSpLocks/>
          </p:cNvCxnSpPr>
          <p:nvPr/>
        </p:nvCxnSpPr>
        <p:spPr>
          <a:xfrm>
            <a:off x="5932716" y="2916723"/>
            <a:ext cx="3721268" cy="0"/>
          </a:xfrm>
          <a:prstGeom prst="line">
            <a:avLst/>
          </a:prstGeom>
          <a:noFill/>
          <a:ln w="57150" cap="flat" cmpd="sng" algn="ctr">
            <a:solidFill>
              <a:sysClr val="windowText" lastClr="000000"/>
            </a:solidFill>
            <a:prstDash val="solid"/>
            <a:miter lim="800000"/>
          </a:ln>
          <a:effectLst/>
        </p:spPr>
      </p:cxnSp>
      <p:sp>
        <p:nvSpPr>
          <p:cNvPr id="178" name="TextBox 177">
            <a:extLst>
              <a:ext uri="{FF2B5EF4-FFF2-40B4-BE49-F238E27FC236}">
                <a16:creationId xmlns:a16="http://schemas.microsoft.com/office/drawing/2014/main" id="{4BB6598F-7CFF-E4F1-22C0-732A10E76508}"/>
              </a:ext>
            </a:extLst>
          </p:cNvPr>
          <p:cNvSpPr txBox="1"/>
          <p:nvPr/>
        </p:nvSpPr>
        <p:spPr>
          <a:xfrm>
            <a:off x="1142963" y="1884435"/>
            <a:ext cx="1534138" cy="369332"/>
          </a:xfrm>
          <a:prstGeom prst="rect">
            <a:avLst/>
          </a:prstGeom>
          <a:noFill/>
        </p:spPr>
        <p:txBody>
          <a:bodyPr wrap="none" rtlCol="0">
            <a:spAutoFit/>
          </a:bodyPr>
          <a:lstStyle/>
          <a:p>
            <a:pPr eaLnBrk="1" fontAlgn="auto" hangingPunct="1">
              <a:spcBef>
                <a:spcPts val="0"/>
              </a:spcBef>
              <a:spcAft>
                <a:spcPts val="0"/>
              </a:spcAft>
              <a:defRPr/>
            </a:pPr>
            <a:r>
              <a:rPr lang="en-US" b="0" i="1" dirty="0">
                <a:solidFill>
                  <a:prstClr val="black"/>
                </a:solidFill>
                <a:latin typeface="Calibri" panose="020F0502020204030204" pitchFamily="34" charset="0"/>
                <a:cs typeface="Calibri" panose="020F0502020204030204" pitchFamily="34" charset="0"/>
              </a:rPr>
              <a:t>FLT3</a:t>
            </a:r>
            <a:r>
              <a:rPr lang="en-US" b="0" dirty="0">
                <a:solidFill>
                  <a:prstClr val="black"/>
                </a:solidFill>
                <a:latin typeface="Calibri" panose="020F0502020204030204" pitchFamily="34" charset="0"/>
                <a:cs typeface="Calibri" panose="020F0502020204030204" pitchFamily="34" charset="0"/>
              </a:rPr>
              <a:t>-wild type</a:t>
            </a:r>
          </a:p>
        </p:txBody>
      </p:sp>
      <p:sp>
        <p:nvSpPr>
          <p:cNvPr id="179" name="TextBox 178">
            <a:extLst>
              <a:ext uri="{FF2B5EF4-FFF2-40B4-BE49-F238E27FC236}">
                <a16:creationId xmlns:a16="http://schemas.microsoft.com/office/drawing/2014/main" id="{0B72D4E5-5B26-7166-75FA-20478977D163}"/>
              </a:ext>
            </a:extLst>
          </p:cNvPr>
          <p:cNvSpPr txBox="1"/>
          <p:nvPr/>
        </p:nvSpPr>
        <p:spPr>
          <a:xfrm>
            <a:off x="1122996" y="2475390"/>
            <a:ext cx="983667" cy="369332"/>
          </a:xfrm>
          <a:prstGeom prst="rect">
            <a:avLst/>
          </a:prstGeom>
          <a:noFill/>
        </p:spPr>
        <p:txBody>
          <a:bodyPr wrap="none" rtlCol="0">
            <a:spAutoFit/>
          </a:bodyPr>
          <a:lstStyle/>
          <a:p>
            <a:pPr eaLnBrk="1" fontAlgn="auto" hangingPunct="1">
              <a:spcBef>
                <a:spcPts val="0"/>
              </a:spcBef>
              <a:spcAft>
                <a:spcPts val="0"/>
              </a:spcAft>
              <a:defRPr/>
            </a:pPr>
            <a:r>
              <a:rPr lang="en-US" b="0" i="1" dirty="0">
                <a:solidFill>
                  <a:prstClr val="black"/>
                </a:solidFill>
                <a:latin typeface="Calibri" panose="020F0502020204030204" pitchFamily="34" charset="0"/>
                <a:cs typeface="Calibri" panose="020F0502020204030204" pitchFamily="34" charset="0"/>
              </a:rPr>
              <a:t>FLT3</a:t>
            </a:r>
            <a:r>
              <a:rPr lang="en-US" b="0" dirty="0">
                <a:solidFill>
                  <a:prstClr val="black"/>
                </a:solidFill>
                <a:latin typeface="Calibri" panose="020F0502020204030204" pitchFamily="34" charset="0"/>
                <a:cs typeface="Calibri" panose="020F0502020204030204" pitchFamily="34" charset="0"/>
              </a:rPr>
              <a:t>-ITD</a:t>
            </a:r>
          </a:p>
        </p:txBody>
      </p:sp>
      <p:sp>
        <p:nvSpPr>
          <p:cNvPr id="217" name="Rectangle 216">
            <a:extLst>
              <a:ext uri="{FF2B5EF4-FFF2-40B4-BE49-F238E27FC236}">
                <a16:creationId xmlns:a16="http://schemas.microsoft.com/office/drawing/2014/main" id="{7EEF75C9-86E1-05D8-EBBA-DAADCD317BB8}"/>
              </a:ext>
            </a:extLst>
          </p:cNvPr>
          <p:cNvSpPr/>
          <p:nvPr/>
        </p:nvSpPr>
        <p:spPr>
          <a:xfrm>
            <a:off x="2004713" y="2852272"/>
            <a:ext cx="2624487" cy="157887"/>
          </a:xfrm>
          <a:prstGeom prst="rect">
            <a:avLst/>
          </a:prstGeom>
          <a:solidFill>
            <a:schemeClr val="accent5"/>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218" name="Rectangle 217">
            <a:extLst>
              <a:ext uri="{FF2B5EF4-FFF2-40B4-BE49-F238E27FC236}">
                <a16:creationId xmlns:a16="http://schemas.microsoft.com/office/drawing/2014/main" id="{172B9818-2504-9CC0-8AF5-146F00F0E9C1}"/>
              </a:ext>
            </a:extLst>
          </p:cNvPr>
          <p:cNvSpPr/>
          <p:nvPr/>
        </p:nvSpPr>
        <p:spPr>
          <a:xfrm>
            <a:off x="4623381" y="2852272"/>
            <a:ext cx="2618670" cy="157887"/>
          </a:xfrm>
          <a:prstGeom prst="rect">
            <a:avLst/>
          </a:prstGeom>
          <a:solidFill>
            <a:schemeClr val="accent5"/>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220" name="TextBox 219">
            <a:extLst>
              <a:ext uri="{FF2B5EF4-FFF2-40B4-BE49-F238E27FC236}">
                <a16:creationId xmlns:a16="http://schemas.microsoft.com/office/drawing/2014/main" id="{97F69B52-4658-2070-56C4-6C366274614C}"/>
              </a:ext>
            </a:extLst>
          </p:cNvPr>
          <p:cNvSpPr txBox="1"/>
          <p:nvPr/>
        </p:nvSpPr>
        <p:spPr>
          <a:xfrm>
            <a:off x="6135972" y="4074679"/>
            <a:ext cx="3323159" cy="830997"/>
          </a:xfrm>
          <a:prstGeom prst="rect">
            <a:avLst/>
          </a:prstGeom>
          <a:noFill/>
        </p:spPr>
        <p:txBody>
          <a:bodyPr wrap="square" rtlCol="0">
            <a:spAutoFit/>
          </a:bodyPr>
          <a:lstStyle/>
          <a:p>
            <a:pPr algn="ctr" eaLnBrk="1" fontAlgn="auto" hangingPunct="1">
              <a:spcBef>
                <a:spcPts val="0"/>
              </a:spcBef>
              <a:spcAft>
                <a:spcPts val="0"/>
              </a:spcAft>
              <a:defRPr/>
            </a:pPr>
            <a:r>
              <a:rPr lang="en-US" sz="2400" b="0" dirty="0">
                <a:solidFill>
                  <a:prstClr val="black"/>
                </a:solidFill>
                <a:latin typeface="Calibri" panose="020F0502020204030204" pitchFamily="34" charset="0"/>
                <a:cs typeface="Calibri" panose="020F0502020204030204" pitchFamily="34" charset="0"/>
              </a:rPr>
              <a:t>Template bias results in </a:t>
            </a:r>
            <a:r>
              <a:rPr lang="en-US" sz="2400" dirty="0">
                <a:solidFill>
                  <a:schemeClr val="accent3"/>
                </a:solidFill>
                <a:latin typeface="Calibri" panose="020F0502020204030204" pitchFamily="34" charset="0"/>
                <a:cs typeface="Calibri" panose="020F0502020204030204" pitchFamily="34" charset="0"/>
              </a:rPr>
              <a:t>reduced sensitivity</a:t>
            </a:r>
          </a:p>
        </p:txBody>
      </p:sp>
      <p:grpSp>
        <p:nvGrpSpPr>
          <p:cNvPr id="227" name="Group 226">
            <a:extLst>
              <a:ext uri="{FF2B5EF4-FFF2-40B4-BE49-F238E27FC236}">
                <a16:creationId xmlns:a16="http://schemas.microsoft.com/office/drawing/2014/main" id="{24BFD7C0-D268-9295-1612-C182E6CA921F}"/>
              </a:ext>
            </a:extLst>
          </p:cNvPr>
          <p:cNvGrpSpPr/>
          <p:nvPr/>
        </p:nvGrpSpPr>
        <p:grpSpPr>
          <a:xfrm>
            <a:off x="2320367" y="3336066"/>
            <a:ext cx="3257226" cy="2255512"/>
            <a:chOff x="6547935" y="4498259"/>
            <a:chExt cx="2890238" cy="2354791"/>
          </a:xfrm>
        </p:grpSpPr>
        <p:sp>
          <p:nvSpPr>
            <p:cNvPr id="228" name="Isosceles Triangle 119">
              <a:extLst>
                <a:ext uri="{FF2B5EF4-FFF2-40B4-BE49-F238E27FC236}">
                  <a16:creationId xmlns:a16="http://schemas.microsoft.com/office/drawing/2014/main" id="{BA888578-7580-DAB5-C68B-0B1E6AF5C17A}"/>
                </a:ext>
              </a:extLst>
            </p:cNvPr>
            <p:cNvSpPr/>
            <p:nvPr/>
          </p:nvSpPr>
          <p:spPr>
            <a:xfrm>
              <a:off x="8061811" y="5079284"/>
              <a:ext cx="74612" cy="1247774"/>
            </a:xfrm>
            <a:prstGeom prst="triangle">
              <a:avLst/>
            </a:prstGeom>
            <a:solidFill>
              <a:sysClr val="windowText" lastClr="0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229" name="Isosceles Triangle 120">
              <a:extLst>
                <a:ext uri="{FF2B5EF4-FFF2-40B4-BE49-F238E27FC236}">
                  <a16:creationId xmlns:a16="http://schemas.microsoft.com/office/drawing/2014/main" id="{BAFAA27D-B3D0-FA38-C70E-FF24760B260A}"/>
                </a:ext>
              </a:extLst>
            </p:cNvPr>
            <p:cNvSpPr/>
            <p:nvPr/>
          </p:nvSpPr>
          <p:spPr>
            <a:xfrm>
              <a:off x="8696094" y="6170290"/>
              <a:ext cx="66908" cy="159943"/>
            </a:xfrm>
            <a:prstGeom prst="triangle">
              <a:avLst/>
            </a:prstGeom>
            <a:solidFill>
              <a:sysClr val="windowText" lastClr="0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cxnSp>
          <p:nvCxnSpPr>
            <p:cNvPr id="230" name="Straight Connector 229">
              <a:extLst>
                <a:ext uri="{FF2B5EF4-FFF2-40B4-BE49-F238E27FC236}">
                  <a16:creationId xmlns:a16="http://schemas.microsoft.com/office/drawing/2014/main" id="{6570245F-24B4-5361-250F-632D5DFD980C}"/>
                </a:ext>
              </a:extLst>
            </p:cNvPr>
            <p:cNvCxnSpPr/>
            <p:nvPr/>
          </p:nvCxnSpPr>
          <p:spPr>
            <a:xfrm>
              <a:off x="6593372" y="6327058"/>
              <a:ext cx="2844801" cy="17463"/>
            </a:xfrm>
            <a:prstGeom prst="line">
              <a:avLst/>
            </a:prstGeom>
            <a:noFill/>
            <a:ln w="28575" cap="flat" cmpd="sng" algn="ctr">
              <a:solidFill>
                <a:sysClr val="windowText" lastClr="000000"/>
              </a:solidFill>
              <a:prstDash val="solid"/>
              <a:miter lim="800000"/>
            </a:ln>
            <a:effectLst/>
          </p:spPr>
        </p:cxnSp>
        <p:sp>
          <p:nvSpPr>
            <p:cNvPr id="231" name="TextBox 230">
              <a:extLst>
                <a:ext uri="{FF2B5EF4-FFF2-40B4-BE49-F238E27FC236}">
                  <a16:creationId xmlns:a16="http://schemas.microsoft.com/office/drawing/2014/main" id="{AAD0A4D8-8B68-779C-A5A7-0C5D3636D945}"/>
                </a:ext>
              </a:extLst>
            </p:cNvPr>
            <p:cNvSpPr txBox="1"/>
            <p:nvPr/>
          </p:nvSpPr>
          <p:spPr>
            <a:xfrm>
              <a:off x="7812572" y="4498259"/>
              <a:ext cx="540795" cy="4819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WT</a:t>
              </a:r>
            </a:p>
          </p:txBody>
        </p:sp>
        <p:sp>
          <p:nvSpPr>
            <p:cNvPr id="232" name="TextBox 231">
              <a:extLst>
                <a:ext uri="{FF2B5EF4-FFF2-40B4-BE49-F238E27FC236}">
                  <a16:creationId xmlns:a16="http://schemas.microsoft.com/office/drawing/2014/main" id="{FF060A98-A20C-D84E-457A-6C97D4A447B7}"/>
                </a:ext>
              </a:extLst>
            </p:cNvPr>
            <p:cNvSpPr txBox="1"/>
            <p:nvPr/>
          </p:nvSpPr>
          <p:spPr>
            <a:xfrm>
              <a:off x="8444330" y="4879259"/>
              <a:ext cx="533683" cy="4819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ITD</a:t>
              </a:r>
            </a:p>
          </p:txBody>
        </p:sp>
        <p:sp>
          <p:nvSpPr>
            <p:cNvPr id="233" name="TextBox 232">
              <a:extLst>
                <a:ext uri="{FF2B5EF4-FFF2-40B4-BE49-F238E27FC236}">
                  <a16:creationId xmlns:a16="http://schemas.microsoft.com/office/drawing/2014/main" id="{0DB05926-65A2-301B-7037-73CAB531E7C7}"/>
                </a:ext>
              </a:extLst>
            </p:cNvPr>
            <p:cNvSpPr txBox="1"/>
            <p:nvPr/>
          </p:nvSpPr>
          <p:spPr>
            <a:xfrm>
              <a:off x="6547935" y="6370604"/>
              <a:ext cx="1170915" cy="4819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Size (bp) </a:t>
              </a:r>
            </a:p>
          </p:txBody>
        </p:sp>
        <p:sp>
          <p:nvSpPr>
            <p:cNvPr id="235" name="TextBox 234">
              <a:extLst>
                <a:ext uri="{FF2B5EF4-FFF2-40B4-BE49-F238E27FC236}">
                  <a16:creationId xmlns:a16="http://schemas.microsoft.com/office/drawing/2014/main" id="{2A2856F8-635E-E2D5-F32B-956DEAA2FAB1}"/>
                </a:ext>
              </a:extLst>
            </p:cNvPr>
            <p:cNvSpPr txBox="1"/>
            <p:nvPr/>
          </p:nvSpPr>
          <p:spPr>
            <a:xfrm>
              <a:off x="7851728" y="6370604"/>
              <a:ext cx="577777" cy="4819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330</a:t>
              </a:r>
            </a:p>
          </p:txBody>
        </p:sp>
        <p:sp>
          <p:nvSpPr>
            <p:cNvPr id="236" name="TextBox 235">
              <a:extLst>
                <a:ext uri="{FF2B5EF4-FFF2-40B4-BE49-F238E27FC236}">
                  <a16:creationId xmlns:a16="http://schemas.microsoft.com/office/drawing/2014/main" id="{2F7FFEFB-3BE5-8E71-C825-D63D7B080E97}"/>
                </a:ext>
              </a:extLst>
            </p:cNvPr>
            <p:cNvSpPr txBox="1"/>
            <p:nvPr/>
          </p:nvSpPr>
          <p:spPr>
            <a:xfrm>
              <a:off x="8507706" y="6371064"/>
              <a:ext cx="577777" cy="4819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375</a:t>
              </a:r>
            </a:p>
          </p:txBody>
        </p:sp>
      </p:grpSp>
      <p:sp>
        <p:nvSpPr>
          <p:cNvPr id="237" name="Title 236">
            <a:extLst>
              <a:ext uri="{FF2B5EF4-FFF2-40B4-BE49-F238E27FC236}">
                <a16:creationId xmlns:a16="http://schemas.microsoft.com/office/drawing/2014/main" id="{D21FADAB-6AE4-1EC6-C1C6-6DEEE942BD17}"/>
              </a:ext>
            </a:extLst>
          </p:cNvPr>
          <p:cNvSpPr>
            <a:spLocks noGrp="1"/>
          </p:cNvSpPr>
          <p:nvPr>
            <p:ph type="title"/>
          </p:nvPr>
        </p:nvSpPr>
        <p:spPr/>
        <p:txBody>
          <a:bodyPr/>
          <a:lstStyle/>
          <a:p>
            <a:r>
              <a:rPr lang="en-US" dirty="0">
                <a:cs typeface="Calibri" panose="020F0502020204030204" pitchFamily="34" charset="0"/>
              </a:rPr>
              <a:t>PCR Testing for </a:t>
            </a:r>
            <a:r>
              <a:rPr lang="en-US" i="1" dirty="0">
                <a:cs typeface="Calibri" panose="020F0502020204030204" pitchFamily="34" charset="0"/>
              </a:rPr>
              <a:t>FLT3</a:t>
            </a:r>
            <a:r>
              <a:rPr lang="en-US" dirty="0">
                <a:cs typeface="Calibri" panose="020F0502020204030204" pitchFamily="34" charset="0"/>
              </a:rPr>
              <a:t>-ITD Mutations</a:t>
            </a:r>
          </a:p>
        </p:txBody>
      </p:sp>
      <p:sp>
        <p:nvSpPr>
          <p:cNvPr id="238" name="TextBox 237">
            <a:extLst>
              <a:ext uri="{FF2B5EF4-FFF2-40B4-BE49-F238E27FC236}">
                <a16:creationId xmlns:a16="http://schemas.microsoft.com/office/drawing/2014/main" id="{3F7D0B6C-AD34-32F3-575C-A3D4B46E5CDE}"/>
              </a:ext>
            </a:extLst>
          </p:cNvPr>
          <p:cNvSpPr txBox="1"/>
          <p:nvPr/>
        </p:nvSpPr>
        <p:spPr bwMode="auto">
          <a:xfrm>
            <a:off x="376693" y="6366782"/>
            <a:ext cx="49888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0" dirty="0">
                <a:solidFill>
                  <a:schemeClr val="bg2"/>
                </a:solidFill>
                <a:latin typeface="Calibri" panose="020F0502020204030204" pitchFamily="34" charset="0"/>
                <a:cs typeface="Calibri" panose="020F0502020204030204" pitchFamily="34" charset="0"/>
              </a:rPr>
              <a:t>Polz. Appl Environ Microbiol. 1998;64:3724. </a:t>
            </a:r>
            <a:r>
              <a:rPr lang="en-US" sz="1200" b="0" kern="0" dirty="0">
                <a:solidFill>
                  <a:schemeClr val="bg2"/>
                </a:solidFill>
                <a:latin typeface="Calibri" panose="020F0502020204030204" pitchFamily="34" charset="0"/>
                <a:cs typeface="Calibri" panose="020F0502020204030204" pitchFamily="34" charset="0"/>
              </a:rPr>
              <a:t>Murphy. J Mol Diagn. 2003;5:96.</a:t>
            </a:r>
          </a:p>
        </p:txBody>
      </p:sp>
    </p:spTree>
    <p:extLst>
      <p:ext uri="{BB962C8B-B14F-4D97-AF65-F5344CB8AC3E}">
        <p14:creationId xmlns:p14="http://schemas.microsoft.com/office/powerpoint/2010/main" val="909472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a:extLst>
              <a:ext uri="{FF2B5EF4-FFF2-40B4-BE49-F238E27FC236}">
                <a16:creationId xmlns:a16="http://schemas.microsoft.com/office/drawing/2014/main" id="{884C074B-81D9-4530-BE86-89A0DC0AE6CF}"/>
              </a:ext>
            </a:extLst>
          </p:cNvPr>
          <p:cNvSpPr txBox="1"/>
          <p:nvPr/>
        </p:nvSpPr>
        <p:spPr>
          <a:xfrm>
            <a:off x="680378" y="4954421"/>
            <a:ext cx="11054080" cy="1384995"/>
          </a:xfrm>
          <a:prstGeom prst="rect">
            <a:avLst/>
          </a:prstGeom>
          <a:noFill/>
        </p:spPr>
        <p:txBody>
          <a:bodyPr wrap="square" rtlCol="0">
            <a:spAutoFit/>
          </a:bodyPr>
          <a:lstStyle/>
          <a:p>
            <a:pPr marL="90488" marR="0" lvl="0" indent="-90488" algn="l" defTabSz="914400" rtl="0" eaLnBrk="0" fontAlgn="base" latinLnBrk="0" hangingPunct="0">
              <a:lnSpc>
                <a:spcPct val="100000"/>
              </a:lnSpc>
              <a:spcBef>
                <a:spcPct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*In case of no analyzable metaphases, fluorescence in situ hybridization is alternative method to detect genetic abnormalities such as </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RUNX1</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RUNX1T1</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CBFB</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MYH11</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KMT2A</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 and </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MECOM</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 or myelodysplasia-related chromosome abnormalities (eg, loss of chromosome 5q, 7q, or 17p material).</a:t>
            </a:r>
          </a:p>
          <a:p>
            <a:pPr marL="90488" marR="0" lvl="0" indent="-90488" algn="l" defTabSz="914400" rtl="0" eaLnBrk="0" fontAlgn="base" latinLnBrk="0" hangingPunct="0">
              <a:lnSpc>
                <a:spcPct val="100000"/>
              </a:lnSpc>
              <a:spcBef>
                <a:spcPct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FLT3</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mutational screening should include analysis of internal tandem duplications and tyrosine kinase domain mutations.</a:t>
            </a:r>
          </a:p>
          <a:p>
            <a:pPr marL="90488" marR="0" lvl="0" indent="-90488" algn="l" defTabSz="914400" rtl="0" eaLnBrk="0" fontAlgn="base" latinLnBrk="0" hangingPunct="0">
              <a:lnSpc>
                <a:spcPct val="100000"/>
              </a:lnSpc>
              <a:spcBef>
                <a:spcPct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Report should specify type of mutation: Only in-frame mutations affecting basic leucine zipper region of </a:t>
            </a:r>
            <a:r>
              <a:rPr kumimoji="0" lang="en-US" sz="12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CEBPA</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irrespective whether they occur as monoallelic or biallelic mutations, have been associated with favorable outcome.</a:t>
            </a:r>
          </a:p>
          <a:p>
            <a:pPr marL="90488" marR="0" lvl="0" indent="-90488" algn="l" defTabSz="914400" rtl="0" eaLnBrk="0" fontAlgn="base" latinLnBrk="0" hangingPunct="0">
              <a:lnSpc>
                <a:spcPct val="100000"/>
              </a:lnSpc>
              <a:spcBef>
                <a:spcPct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a:ea typeface="+mn-ea"/>
                <a:cs typeface="+mn-cs"/>
              </a:rPr>
              <a:t>§</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Screening for gene rearrangements should be performed if rapid information is needed for recommendation of suitable therapy, if chromosome morphology is of poor quality, or if there is typical morphology but suspected cytogenetic abnormality is not present.</a:t>
            </a:r>
          </a:p>
        </p:txBody>
      </p:sp>
      <p:sp>
        <p:nvSpPr>
          <p:cNvPr id="3" name="Title 2">
            <a:extLst>
              <a:ext uri="{FF2B5EF4-FFF2-40B4-BE49-F238E27FC236}">
                <a16:creationId xmlns:a16="http://schemas.microsoft.com/office/drawing/2014/main" id="{9B0A5702-81E5-3187-2152-D0E3D2C2246A}"/>
              </a:ext>
            </a:extLst>
          </p:cNvPr>
          <p:cNvSpPr>
            <a:spLocks noGrp="1"/>
          </p:cNvSpPr>
          <p:nvPr>
            <p:ph type="title"/>
          </p:nvPr>
        </p:nvSpPr>
        <p:spPr/>
        <p:txBody>
          <a:bodyPr/>
          <a:lstStyle/>
          <a:p>
            <a:r>
              <a:rPr lang="en-US" dirty="0"/>
              <a:t>Recommended Timelines for Initial AML Genetic Workup</a:t>
            </a:r>
          </a:p>
        </p:txBody>
      </p:sp>
      <p:graphicFrame>
        <p:nvGraphicFramePr>
          <p:cNvPr id="4" name="Group 32">
            <a:extLst>
              <a:ext uri="{FF2B5EF4-FFF2-40B4-BE49-F238E27FC236}">
                <a16:creationId xmlns:a16="http://schemas.microsoft.com/office/drawing/2014/main" id="{3D58BDFF-06F8-C954-48CE-06F4BF4B6489}"/>
              </a:ext>
            </a:extLst>
          </p:cNvPr>
          <p:cNvGraphicFramePr>
            <a:graphicFrameLocks noGrp="1"/>
          </p:cNvGraphicFramePr>
          <p:nvPr>
            <p:extLst>
              <p:ext uri="{D42A27DB-BD31-4B8C-83A1-F6EECF244321}">
                <p14:modId xmlns:p14="http://schemas.microsoft.com/office/powerpoint/2010/main" val="566264769"/>
              </p:ext>
            </p:extLst>
          </p:nvPr>
        </p:nvGraphicFramePr>
        <p:xfrm>
          <a:off x="712652" y="1604229"/>
          <a:ext cx="10793548" cy="3307160"/>
        </p:xfrm>
        <a:graphic>
          <a:graphicData uri="http://schemas.openxmlformats.org/drawingml/2006/table">
            <a:tbl>
              <a:tblPr/>
              <a:tblGrid>
                <a:gridCol w="6896393">
                  <a:extLst>
                    <a:ext uri="{9D8B030D-6E8A-4147-A177-3AD203B41FA5}">
                      <a16:colId xmlns:a16="http://schemas.microsoft.com/office/drawing/2014/main" val="20000"/>
                    </a:ext>
                  </a:extLst>
                </a:gridCol>
                <a:gridCol w="3897155">
                  <a:extLst>
                    <a:ext uri="{9D8B030D-6E8A-4147-A177-3AD203B41FA5}">
                      <a16:colId xmlns:a16="http://schemas.microsoft.com/office/drawing/2014/main" val="20001"/>
                    </a:ext>
                  </a:extLst>
                </a:gridCol>
              </a:tblGrid>
              <a:tr h="27113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noProof="0" dirty="0">
                          <a:ln>
                            <a:noFill/>
                          </a:ln>
                          <a:solidFill>
                            <a:schemeClr val="tx1"/>
                          </a:solidFill>
                          <a:effectLst/>
                          <a:latin typeface="+mn-lt"/>
                        </a:rPr>
                        <a:t>Assessment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indent="-215900" algn="ctr">
                        <a:lnSpc>
                          <a:spcPct val="100000"/>
                        </a:lnSpc>
                        <a:spcAft>
                          <a:spcPts val="300"/>
                        </a:spcAft>
                      </a:pPr>
                      <a:r>
                        <a:rPr lang="en-US" altLang="de-DE" sz="1400" b="1" i="0" noProof="0" dirty="0">
                          <a:solidFill>
                            <a:schemeClr val="tx1"/>
                          </a:solidFill>
                          <a:latin typeface="+mn-lt"/>
                          <a:cs typeface="Arial" panose="020B0604020202020204" pitchFamily="34" charset="0"/>
                        </a:rPr>
                        <a:t>Timing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559851764"/>
                  </a:ext>
                </a:extLst>
              </a:tr>
              <a:tr h="27113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lang="en-US" sz="1400" b="1" kern="1200" noProof="0" dirty="0">
                          <a:solidFill>
                            <a:schemeClr val="bg1"/>
                          </a:solidFill>
                          <a:effectLst/>
                          <a:latin typeface="+mn-lt"/>
                          <a:ea typeface="+mn-ea"/>
                          <a:cs typeface="+mn-cs"/>
                        </a:rPr>
                        <a:t>Cytogenetics</a:t>
                      </a:r>
                      <a:r>
                        <a:rPr lang="en-US" sz="1400" b="1" kern="1200" baseline="0" noProof="0" dirty="0">
                          <a:solidFill>
                            <a:schemeClr val="bg1"/>
                          </a:solidFill>
                          <a:effectLst/>
                          <a:latin typeface="+mn-lt"/>
                          <a:ea typeface="+mn-ea"/>
                          <a:cs typeface="+mn-cs"/>
                        </a:rPr>
                        <a:t>*</a:t>
                      </a:r>
                      <a:endParaRPr kumimoji="0" lang="en-US" sz="1400" b="0" i="0" u="none" strike="noStrike" cap="none" normalizeH="0" baseline="0" noProof="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indent="-215900" algn="ctr">
                        <a:lnSpc>
                          <a:spcPct val="100000"/>
                        </a:lnSpc>
                        <a:spcAft>
                          <a:spcPts val="300"/>
                        </a:spcAft>
                      </a:pPr>
                      <a:r>
                        <a:rPr lang="en-US" altLang="de-DE" sz="1400" b="0" i="0" noProof="0" dirty="0">
                          <a:solidFill>
                            <a:schemeClr val="bg1"/>
                          </a:solidFill>
                          <a:latin typeface="+mn-lt"/>
                          <a:cs typeface="Arial" panose="020B0604020202020204" pitchFamily="34" charset="0"/>
                        </a:rPr>
                        <a:t>Results preferably obtained within 5-7 days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57771">
                <a:tc>
                  <a:txBody>
                    <a:bodyPr/>
                    <a:lstStyle/>
                    <a:p>
                      <a:pPr>
                        <a:lnSpc>
                          <a:spcPct val="100000"/>
                        </a:lnSpc>
                        <a:spcAft>
                          <a:spcPts val="300"/>
                        </a:spcAft>
                      </a:pPr>
                      <a:r>
                        <a:rPr lang="en-US" sz="1400" b="1" kern="1200" noProof="0" dirty="0">
                          <a:solidFill>
                            <a:schemeClr val="bg1"/>
                          </a:solidFill>
                          <a:effectLst/>
                          <a:latin typeface="+mn-lt"/>
                          <a:ea typeface="+mn-ea"/>
                          <a:cs typeface="+mn-cs"/>
                        </a:rPr>
                        <a:t>Screening for gene mutations including (to establish diagnosis)</a:t>
                      </a:r>
                    </a:p>
                    <a:p>
                      <a:pPr marL="177800" lvl="0" indent="-177800">
                        <a:lnSpc>
                          <a:spcPct val="100000"/>
                        </a:lnSpc>
                        <a:buFont typeface="Arial" panose="020B0604020202020204" pitchFamily="34" charset="0"/>
                        <a:buChar char="•"/>
                      </a:pPr>
                      <a:r>
                        <a:rPr lang="en-US" sz="1400" b="0" i="1" kern="1200" noProof="0" dirty="0">
                          <a:solidFill>
                            <a:schemeClr val="bg1"/>
                          </a:solidFill>
                          <a:effectLst/>
                          <a:latin typeface="+mn-lt"/>
                          <a:ea typeface="+mn-ea"/>
                          <a:cs typeface="+mn-cs"/>
                        </a:rPr>
                        <a:t>FLT3</a:t>
                      </a:r>
                      <a:r>
                        <a:rPr lang="en-US" sz="1400" b="0" kern="1200" noProof="0" dirty="0">
                          <a:solidFill>
                            <a:schemeClr val="bg1"/>
                          </a:solidFill>
                          <a:effectLst/>
                          <a:latin typeface="+mn-lt"/>
                          <a:ea typeface="+mn-ea"/>
                          <a:cs typeface="+mn-cs"/>
                        </a:rPr>
                        <a:t>,</a:t>
                      </a:r>
                      <a:r>
                        <a:rPr lang="en-US" sz="1400" b="0" kern="1200" baseline="30000" noProof="0" dirty="0">
                          <a:solidFill>
                            <a:schemeClr val="bg1"/>
                          </a:solidFill>
                          <a:effectLst/>
                          <a:latin typeface="+mn-lt"/>
                          <a:ea typeface="+mn-ea"/>
                          <a:cs typeface="Arial" panose="020B0604020202020204" pitchFamily="34" charset="0"/>
                        </a:rPr>
                        <a:t>†</a:t>
                      </a:r>
                      <a:r>
                        <a:rPr lang="en-US" sz="1400" b="0" kern="1200" noProof="0" dirty="0">
                          <a:solidFill>
                            <a:schemeClr val="bg1"/>
                          </a:solidFill>
                          <a:effectLst/>
                          <a:latin typeface="+mn-lt"/>
                          <a:ea typeface="+mn-ea"/>
                          <a:cs typeface="+mn-cs"/>
                        </a:rPr>
                        <a:t> </a:t>
                      </a:r>
                      <a:r>
                        <a:rPr lang="en-US" sz="1400" b="0" i="1" kern="1200" noProof="0" dirty="0">
                          <a:solidFill>
                            <a:schemeClr val="bg1"/>
                          </a:solidFill>
                          <a:effectLst/>
                          <a:latin typeface="+mn-lt"/>
                          <a:ea typeface="+mn-ea"/>
                          <a:cs typeface="+mn-cs"/>
                        </a:rPr>
                        <a:t>IDH1</a:t>
                      </a:r>
                      <a:r>
                        <a:rPr lang="en-US" sz="1400" b="0" kern="1200" noProof="0" dirty="0">
                          <a:solidFill>
                            <a:schemeClr val="bg1"/>
                          </a:solidFill>
                          <a:effectLst/>
                          <a:latin typeface="+mn-lt"/>
                          <a:ea typeface="+mn-ea"/>
                          <a:cs typeface="+mn-cs"/>
                        </a:rPr>
                        <a:t>, </a:t>
                      </a:r>
                      <a:r>
                        <a:rPr lang="en-US" sz="1400" b="0" i="1" kern="1200" noProof="0" dirty="0">
                          <a:solidFill>
                            <a:schemeClr val="bg1"/>
                          </a:solidFill>
                          <a:effectLst/>
                          <a:latin typeface="+mn-lt"/>
                          <a:ea typeface="+mn-ea"/>
                          <a:cs typeface="+mn-cs"/>
                        </a:rPr>
                        <a:t>IDH2</a:t>
                      </a:r>
                      <a:r>
                        <a:rPr lang="en-US" sz="1400" b="0" i="0" kern="1200" noProof="0" dirty="0">
                          <a:solidFill>
                            <a:schemeClr val="bg1"/>
                          </a:solidFill>
                          <a:effectLst/>
                          <a:latin typeface="+mn-lt"/>
                          <a:ea typeface="+mn-ea"/>
                          <a:cs typeface="+mn-cs"/>
                        </a:rPr>
                        <a:t> (actionable therapeutic targets)</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i="1" kern="1200" noProof="0" dirty="0">
                          <a:solidFill>
                            <a:schemeClr val="bg1"/>
                          </a:solidFill>
                          <a:effectLst/>
                          <a:latin typeface="+mn-lt"/>
                          <a:ea typeface="+mn-ea"/>
                          <a:cs typeface="+mn-cs"/>
                        </a:rPr>
                        <a:t>NPM1</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i="1" kern="1200" noProof="0" dirty="0">
                          <a:solidFill>
                            <a:schemeClr val="bg1"/>
                          </a:solidFill>
                          <a:effectLst/>
                          <a:latin typeface="+mn-lt"/>
                          <a:ea typeface="+mn-ea"/>
                          <a:cs typeface="+mn-cs"/>
                        </a:rPr>
                        <a:t>CEBPA</a:t>
                      </a:r>
                      <a:r>
                        <a:rPr lang="en-US" sz="1400" i="0" kern="1200" noProof="0" dirty="0">
                          <a:solidFill>
                            <a:schemeClr val="bg1"/>
                          </a:solidFill>
                          <a:effectLst/>
                          <a:latin typeface="+mn-lt"/>
                          <a:ea typeface="+mn-ea"/>
                          <a:cs typeface="+mn-cs"/>
                        </a:rPr>
                        <a:t>,</a:t>
                      </a:r>
                      <a:r>
                        <a:rPr lang="en-US" sz="1400" i="0" kern="1200" baseline="30000" noProof="0" dirty="0">
                          <a:solidFill>
                            <a:schemeClr val="bg1"/>
                          </a:solidFill>
                          <a:effectLst/>
                          <a:latin typeface="+mn-lt"/>
                          <a:ea typeface="+mn-ea"/>
                          <a:cs typeface="Arial" panose="020B0604020202020204" pitchFamily="34" charset="0"/>
                        </a:rPr>
                        <a:t>‡</a:t>
                      </a:r>
                      <a:r>
                        <a:rPr lang="en-US" sz="1400" i="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DDX41</a:t>
                      </a:r>
                      <a:r>
                        <a:rPr lang="en-US" sz="1400" i="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TP53; ASXL1</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BCOR</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EZH2</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RUNX1</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SF3B1</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SRSF2</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STAG2</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U2AF1</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ZRSR2</a:t>
                      </a:r>
                      <a:r>
                        <a:rPr lang="en-US" sz="1400" kern="1200" noProof="0" dirty="0">
                          <a:solidFill>
                            <a:schemeClr val="bg1"/>
                          </a:solidFill>
                          <a:effectLst/>
                          <a:latin typeface="+mn-lt"/>
                          <a:ea typeface="+mn-ea"/>
                          <a:cs typeface="+mn-cs"/>
                        </a:rPr>
                        <a: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lvl="0" algn="ctr">
                        <a:lnSpc>
                          <a:spcPct val="100000"/>
                        </a:lnSpc>
                      </a:pPr>
                      <a:endParaRPr lang="en-US" sz="1400" i="0" kern="1200" noProof="0" dirty="0">
                        <a:solidFill>
                          <a:schemeClr val="bg1"/>
                        </a:solidFill>
                        <a:effectLst/>
                        <a:latin typeface="+mn-lt"/>
                        <a:ea typeface="+mn-ea"/>
                        <a:cs typeface="+mn-cs"/>
                      </a:endParaRPr>
                    </a:p>
                    <a:p>
                      <a:pPr lvl="0" algn="ctr">
                        <a:lnSpc>
                          <a:spcPct val="100000"/>
                        </a:lnSpc>
                      </a:pPr>
                      <a:r>
                        <a:rPr lang="en-US" sz="1400" b="1" i="0" kern="1200" noProof="0" dirty="0">
                          <a:solidFill>
                            <a:schemeClr val="bg1"/>
                          </a:solidFill>
                          <a:effectLst/>
                          <a:latin typeface="+mn-lt"/>
                          <a:ea typeface="+mn-ea"/>
                          <a:cs typeface="+mn-cs"/>
                        </a:rPr>
                        <a:t>Within 3-5 days</a:t>
                      </a:r>
                    </a:p>
                    <a:p>
                      <a:pPr lvl="0" algn="ctr">
                        <a:lnSpc>
                          <a:spcPct val="100000"/>
                        </a:lnSpc>
                      </a:pPr>
                      <a:endParaRPr lang="en-US" sz="1400" i="0" kern="1200" noProof="0" dirty="0">
                        <a:solidFill>
                          <a:schemeClr val="bg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i="0" kern="1200" noProof="0" dirty="0">
                          <a:solidFill>
                            <a:schemeClr val="bg1"/>
                          </a:solidFill>
                          <a:effectLst/>
                          <a:latin typeface="+mn-lt"/>
                          <a:ea typeface="+mn-ea"/>
                          <a:cs typeface="+mn-cs"/>
                        </a:rPr>
                        <a:t>Within first treatment cycle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36706">
                <a:tc>
                  <a:txBody>
                    <a:bodyPr/>
                    <a:lstStyle/>
                    <a:p>
                      <a:pPr lvl="0">
                        <a:lnSpc>
                          <a:spcPct val="100000"/>
                        </a:lnSpc>
                        <a:spcAft>
                          <a:spcPts val="300"/>
                        </a:spcAft>
                      </a:pPr>
                      <a:r>
                        <a:rPr lang="en-US" sz="1400" b="1" kern="1200" noProof="0" dirty="0">
                          <a:solidFill>
                            <a:schemeClr val="bg1"/>
                          </a:solidFill>
                          <a:effectLst/>
                          <a:latin typeface="+mn-lt"/>
                          <a:ea typeface="+mn-ea"/>
                          <a:cs typeface="+mn-cs"/>
                        </a:rPr>
                        <a:t>Screening for gene rearrangements</a:t>
                      </a:r>
                      <a:r>
                        <a:rPr lang="en-US" sz="1400" kern="1200" baseline="30000" noProof="0" dirty="0">
                          <a:solidFill>
                            <a:schemeClr val="bg1"/>
                          </a:solidFill>
                          <a:effectLst/>
                          <a:latin typeface="+mn-lt"/>
                          <a:ea typeface="+mn-ea"/>
                          <a:cs typeface="+mn-cs"/>
                        </a:rPr>
                        <a:t>§</a:t>
                      </a:r>
                      <a:endParaRPr lang="en-US" sz="1400" b="1" kern="1200" baseline="30000" noProof="0" dirty="0">
                        <a:solidFill>
                          <a:schemeClr val="bg1"/>
                        </a:solidFill>
                        <a:effectLst/>
                        <a:latin typeface="+mn-lt"/>
                        <a:ea typeface="+mn-ea"/>
                        <a:cs typeface="+mn-cs"/>
                      </a:endParaRPr>
                    </a:p>
                    <a:p>
                      <a:pPr lvl="0">
                        <a:lnSpc>
                          <a:spcPct val="100000"/>
                        </a:lnSpc>
                      </a:pPr>
                      <a:r>
                        <a:rPr lang="en-US" sz="1400" i="1" kern="1200" noProof="0" dirty="0">
                          <a:solidFill>
                            <a:schemeClr val="bg1"/>
                          </a:solidFill>
                          <a:effectLst/>
                          <a:latin typeface="+mn-lt"/>
                          <a:ea typeface="+mn-ea"/>
                          <a:cs typeface="+mn-cs"/>
                        </a:rPr>
                        <a:t>PML</a:t>
                      </a:r>
                      <a:r>
                        <a:rPr lang="en-US" sz="1400" kern="1200" noProof="0" dirty="0">
                          <a:solidFill>
                            <a:schemeClr val="bg1"/>
                          </a:solidFill>
                          <a:effectLst/>
                          <a:latin typeface="+mn-lt"/>
                          <a:ea typeface="+mn-ea"/>
                          <a:cs typeface="+mn-cs"/>
                        </a:rPr>
                        <a:t>::</a:t>
                      </a:r>
                      <a:r>
                        <a:rPr lang="en-US" sz="1400" i="1" kern="1200" noProof="0" dirty="0">
                          <a:solidFill>
                            <a:schemeClr val="bg1"/>
                          </a:solidFill>
                          <a:effectLst/>
                          <a:latin typeface="+mn-lt"/>
                          <a:ea typeface="+mn-ea"/>
                          <a:cs typeface="+mn-cs"/>
                        </a:rPr>
                        <a:t>RARA</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CBFB</a:t>
                      </a:r>
                      <a:r>
                        <a:rPr lang="en-US" sz="1400" kern="1200" noProof="0" dirty="0">
                          <a:solidFill>
                            <a:schemeClr val="bg1"/>
                          </a:solidFill>
                          <a:effectLst/>
                          <a:latin typeface="+mn-lt"/>
                          <a:ea typeface="+mn-ea"/>
                          <a:cs typeface="+mn-cs"/>
                        </a:rPr>
                        <a:t>::</a:t>
                      </a:r>
                      <a:r>
                        <a:rPr lang="en-US" sz="1400" i="1" kern="1200" noProof="0" dirty="0">
                          <a:solidFill>
                            <a:schemeClr val="bg1"/>
                          </a:solidFill>
                          <a:effectLst/>
                          <a:latin typeface="+mn-lt"/>
                          <a:ea typeface="+mn-ea"/>
                          <a:cs typeface="+mn-cs"/>
                        </a:rPr>
                        <a:t>MYH11</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RUNX1</a:t>
                      </a:r>
                      <a:r>
                        <a:rPr lang="en-US" sz="1400" kern="1200" noProof="0" dirty="0">
                          <a:solidFill>
                            <a:schemeClr val="bg1"/>
                          </a:solidFill>
                          <a:effectLst/>
                          <a:latin typeface="+mn-lt"/>
                          <a:ea typeface="+mn-ea"/>
                          <a:cs typeface="+mn-cs"/>
                        </a:rPr>
                        <a:t>::</a:t>
                      </a:r>
                      <a:r>
                        <a:rPr lang="en-US" sz="1400" i="1" kern="1200" noProof="0" dirty="0">
                          <a:solidFill>
                            <a:schemeClr val="bg1"/>
                          </a:solidFill>
                          <a:effectLst/>
                          <a:latin typeface="+mn-lt"/>
                          <a:ea typeface="+mn-ea"/>
                          <a:cs typeface="+mn-cs"/>
                        </a:rPr>
                        <a:t>RUNX1T1</a:t>
                      </a:r>
                      <a:r>
                        <a:rPr lang="en-US" sz="1400" kern="1200" noProof="0" dirty="0">
                          <a:solidFill>
                            <a:schemeClr val="bg1"/>
                          </a:solidFill>
                          <a:effectLst/>
                          <a:latin typeface="+mn-lt"/>
                          <a:ea typeface="+mn-ea"/>
                          <a:cs typeface="+mn-cs"/>
                        </a:rPr>
                        <a:t>, </a:t>
                      </a:r>
                      <a:r>
                        <a:rPr lang="en-US" sz="1400" i="1" kern="1200" noProof="0" dirty="0">
                          <a:solidFill>
                            <a:schemeClr val="bg1"/>
                          </a:solidFill>
                          <a:effectLst/>
                          <a:latin typeface="+mn-lt"/>
                          <a:ea typeface="+mn-ea"/>
                          <a:cs typeface="+mn-cs"/>
                        </a:rPr>
                        <a:t>KMT2A</a:t>
                      </a:r>
                      <a:r>
                        <a:rPr lang="en-US" sz="1400" kern="1200" noProof="0" dirty="0">
                          <a:solidFill>
                            <a:schemeClr val="bg1"/>
                          </a:solidFill>
                          <a:effectLst/>
                          <a:latin typeface="+mn-lt"/>
                          <a:ea typeface="+mn-ea"/>
                          <a:cs typeface="+mn-cs"/>
                        </a:rPr>
                        <a:t>::R, </a:t>
                      </a:r>
                      <a:r>
                        <a:rPr lang="en-US" sz="1400" i="1" kern="1200" noProof="0" dirty="0">
                          <a:solidFill>
                            <a:schemeClr val="bg1"/>
                          </a:solidFill>
                          <a:effectLst/>
                          <a:latin typeface="+mn-lt"/>
                          <a:ea typeface="+mn-ea"/>
                          <a:cs typeface="+mn-cs"/>
                        </a:rPr>
                        <a:t>BCR</a:t>
                      </a:r>
                      <a:r>
                        <a:rPr lang="en-US" sz="1400" kern="1200" noProof="0" dirty="0">
                          <a:solidFill>
                            <a:schemeClr val="bg1"/>
                          </a:solidFill>
                          <a:effectLst/>
                          <a:latin typeface="+mn-lt"/>
                          <a:ea typeface="+mn-ea"/>
                          <a:cs typeface="+mn-cs"/>
                        </a:rPr>
                        <a:t>::</a:t>
                      </a:r>
                      <a:r>
                        <a:rPr lang="en-US" sz="1400" i="1" kern="1200" noProof="0" dirty="0">
                          <a:solidFill>
                            <a:schemeClr val="bg1"/>
                          </a:solidFill>
                          <a:effectLst/>
                          <a:latin typeface="+mn-lt"/>
                          <a:ea typeface="+mn-ea"/>
                          <a:cs typeface="+mn-cs"/>
                        </a:rPr>
                        <a:t>ABL1</a:t>
                      </a:r>
                      <a:r>
                        <a:rPr lang="en-US" sz="1400" kern="1200" noProof="0" dirty="0">
                          <a:solidFill>
                            <a:schemeClr val="bg1"/>
                          </a:solidFill>
                          <a:effectLst/>
                          <a:latin typeface="+mn-lt"/>
                          <a:ea typeface="+mn-ea"/>
                          <a:cs typeface="+mn-cs"/>
                        </a:rPr>
                        <a:t>, </a:t>
                      </a:r>
                      <a:br>
                        <a:rPr lang="en-US" sz="1400" kern="1200" noProof="0" dirty="0">
                          <a:solidFill>
                            <a:schemeClr val="bg1"/>
                          </a:solidFill>
                          <a:effectLst/>
                          <a:latin typeface="+mn-lt"/>
                          <a:ea typeface="+mn-ea"/>
                          <a:cs typeface="+mn-cs"/>
                        </a:rPr>
                      </a:br>
                      <a:r>
                        <a:rPr lang="en-US" sz="1400" kern="1200" noProof="0" dirty="0">
                          <a:solidFill>
                            <a:schemeClr val="bg1"/>
                          </a:solidFill>
                          <a:effectLst/>
                          <a:latin typeface="+mn-lt"/>
                          <a:ea typeface="+mn-ea"/>
                          <a:cs typeface="+mn-cs"/>
                        </a:rPr>
                        <a:t>other fusion genes (if available)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200"/>
                        </a:spcAft>
                        <a:buClrTx/>
                        <a:buSzTx/>
                        <a:buFont typeface="Symbol" panose="05050102010706020507" pitchFamily="18" charset="2"/>
                        <a:buNone/>
                        <a:tabLst/>
                        <a:defRPr/>
                      </a:pPr>
                      <a:r>
                        <a:rPr lang="en-US" sz="1400" b="0" i="0" kern="1200" noProof="0" dirty="0">
                          <a:solidFill>
                            <a:schemeClr val="bg1"/>
                          </a:solidFill>
                          <a:effectLst/>
                          <a:latin typeface="+mn-lt"/>
                          <a:ea typeface="+mn-ea"/>
                          <a:cs typeface="+mn-cs"/>
                        </a:rPr>
                        <a:t>Within 3-5 days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92342943"/>
                  </a:ext>
                </a:extLst>
              </a:tr>
              <a:tr h="621861">
                <a:tc>
                  <a:txBody>
                    <a:bodyPr/>
                    <a:lstStyle/>
                    <a:p>
                      <a:pPr indent="-215900">
                        <a:lnSpc>
                          <a:spcPct val="100000"/>
                        </a:lnSpc>
                        <a:spcAft>
                          <a:spcPts val="300"/>
                        </a:spcAft>
                      </a:pPr>
                      <a:r>
                        <a:rPr lang="en-US" altLang="de-DE" sz="1400" b="1" noProof="0" dirty="0">
                          <a:solidFill>
                            <a:schemeClr val="bg1"/>
                          </a:solidFill>
                          <a:latin typeface="+mn-lt"/>
                          <a:cs typeface="Arial" panose="020B0604020202020204" pitchFamily="34" charset="0"/>
                        </a:rPr>
                        <a:t>Additional genes recommended to test at diagnosis</a:t>
                      </a:r>
                    </a:p>
                    <a:p>
                      <a:pPr indent="-215900">
                        <a:lnSpc>
                          <a:spcPct val="100000"/>
                        </a:lnSpc>
                        <a:spcAft>
                          <a:spcPts val="300"/>
                        </a:spcAft>
                      </a:pPr>
                      <a:r>
                        <a:rPr lang="en-US" altLang="de-DE" sz="1400" i="1" noProof="0" dirty="0">
                          <a:solidFill>
                            <a:schemeClr val="bg1"/>
                          </a:solidFill>
                          <a:latin typeface="+mn-lt"/>
                          <a:cs typeface="Arial" panose="020B0604020202020204" pitchFamily="34" charset="0"/>
                        </a:rPr>
                        <a:t>ANKRD26</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BCORL1</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BRAF</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CBL</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CSF3R</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DNMT3A</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ETV6</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GATA2</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JAK2</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KIT</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KRAS</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NRAS</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NF1</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PHF6</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PPM1D</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PTPN11</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RAD21</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SETBP1</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TET2</a:t>
                      </a:r>
                      <a:r>
                        <a:rPr lang="en-US" altLang="de-DE" sz="1400" noProof="0" dirty="0">
                          <a:solidFill>
                            <a:schemeClr val="bg1"/>
                          </a:solidFill>
                          <a:latin typeface="+mn-lt"/>
                          <a:cs typeface="Arial" panose="020B0604020202020204" pitchFamily="34" charset="0"/>
                        </a:rPr>
                        <a:t>, </a:t>
                      </a:r>
                      <a:r>
                        <a:rPr lang="en-US" altLang="de-DE" sz="1400" i="1" noProof="0" dirty="0">
                          <a:solidFill>
                            <a:schemeClr val="bg1"/>
                          </a:solidFill>
                          <a:latin typeface="+mn-lt"/>
                          <a:cs typeface="Arial" panose="020B0604020202020204" pitchFamily="34" charset="0"/>
                        </a:rPr>
                        <a:t>WT1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indent="-215900" algn="ctr">
                        <a:lnSpc>
                          <a:spcPct val="100000"/>
                        </a:lnSpc>
                        <a:spcAft>
                          <a:spcPts val="300"/>
                        </a:spcAft>
                      </a:pPr>
                      <a:r>
                        <a:rPr lang="en-US" altLang="de-DE" sz="1400" i="0" noProof="0">
                          <a:solidFill>
                            <a:schemeClr val="bg1"/>
                          </a:solidFill>
                          <a:latin typeface="+mn-lt"/>
                          <a:cs typeface="Arial" panose="020B0604020202020204" pitchFamily="34" charset="0"/>
                        </a:rPr>
                        <a:t>Information can be used to monitor disease </a:t>
                      </a:r>
                      <a:br>
                        <a:rPr lang="en-US" altLang="de-DE" sz="1400" i="0" noProof="0">
                          <a:solidFill>
                            <a:schemeClr val="bg1"/>
                          </a:solidFill>
                          <a:latin typeface="+mn-lt"/>
                          <a:cs typeface="Arial" panose="020B0604020202020204" pitchFamily="34" charset="0"/>
                        </a:rPr>
                      </a:br>
                      <a:r>
                        <a:rPr lang="en-US" altLang="de-DE" sz="1400" i="0" noProof="0">
                          <a:solidFill>
                            <a:schemeClr val="bg1"/>
                          </a:solidFill>
                          <a:latin typeface="+mn-lt"/>
                          <a:cs typeface="Arial" panose="020B0604020202020204" pitchFamily="34" charset="0"/>
                        </a:rPr>
                        <a:t>by NGS-based MRD analyses (except mutations consistent with premalignant clonal hematopoiesis)</a:t>
                      </a:r>
                      <a:endParaRPr lang="en-US" altLang="de-DE" sz="1400" i="0" noProof="0" dirty="0">
                        <a:solidFill>
                          <a:schemeClr val="bg1"/>
                        </a:solidFill>
                        <a:latin typeface="+mn-lt"/>
                        <a:cs typeface="Arial" panose="020B060402020202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08237089"/>
                  </a:ext>
                </a:extLst>
              </a:tr>
            </a:tbl>
          </a:graphicData>
        </a:graphic>
      </p:graphicFrame>
      <p:sp>
        <p:nvSpPr>
          <p:cNvPr id="6" name="Text Box 11">
            <a:extLst>
              <a:ext uri="{FF2B5EF4-FFF2-40B4-BE49-F238E27FC236}">
                <a16:creationId xmlns:a16="http://schemas.microsoft.com/office/drawing/2014/main" id="{ED4D9989-3F97-1A9D-CD3A-A5546B9F8664}"/>
              </a:ext>
            </a:extLst>
          </p:cNvPr>
          <p:cNvSpPr txBox="1">
            <a:spLocks noChangeArrowheads="1"/>
          </p:cNvSpPr>
          <p:nvPr/>
        </p:nvSpPr>
        <p:spPr bwMode="auto">
          <a:xfrm>
            <a:off x="414339" y="635774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Döhner. Blood. 2022;140:1345.</a:t>
            </a:r>
          </a:p>
        </p:txBody>
      </p:sp>
      <p:sp>
        <p:nvSpPr>
          <p:cNvPr id="2" name="Rectangle 1">
            <a:extLst>
              <a:ext uri="{FF2B5EF4-FFF2-40B4-BE49-F238E27FC236}">
                <a16:creationId xmlns:a16="http://schemas.microsoft.com/office/drawing/2014/main" id="{1AD48F24-3551-6BC5-01DE-B3E162B8EA46}"/>
              </a:ext>
            </a:extLst>
          </p:cNvPr>
          <p:cNvSpPr/>
          <p:nvPr/>
        </p:nvSpPr>
        <p:spPr bwMode="auto">
          <a:xfrm>
            <a:off x="732972" y="2482478"/>
            <a:ext cx="10668000" cy="256157"/>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016083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236A2-E6B6-3F2B-D0B3-B78E9B6B518B}"/>
              </a:ext>
            </a:extLst>
          </p:cNvPr>
          <p:cNvSpPr>
            <a:spLocks noGrp="1"/>
          </p:cNvSpPr>
          <p:nvPr>
            <p:ph type="title"/>
          </p:nvPr>
        </p:nvSpPr>
        <p:spPr/>
        <p:txBody>
          <a:bodyPr/>
          <a:lstStyle/>
          <a:p>
            <a:r>
              <a:rPr lang="en-US" dirty="0"/>
              <a:t>Key Takeaways on Molecular Testing</a:t>
            </a:r>
          </a:p>
        </p:txBody>
      </p:sp>
      <p:sp>
        <p:nvSpPr>
          <p:cNvPr id="5" name="Freeform: Shape 4">
            <a:extLst>
              <a:ext uri="{FF2B5EF4-FFF2-40B4-BE49-F238E27FC236}">
                <a16:creationId xmlns:a16="http://schemas.microsoft.com/office/drawing/2014/main" id="{EC3F6E20-23D7-5FCE-FB9F-D764E274FD4B}"/>
              </a:ext>
            </a:extLst>
          </p:cNvPr>
          <p:cNvSpPr/>
          <p:nvPr/>
        </p:nvSpPr>
        <p:spPr>
          <a:xfrm>
            <a:off x="716957" y="1328296"/>
            <a:ext cx="8128000" cy="1097280"/>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a:solidFill>
            <a:schemeClr val="accent1"/>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lvl="0" indent="0" algn="l" defTabSz="1377950">
              <a:lnSpc>
                <a:spcPct val="90000"/>
              </a:lnSpc>
              <a:spcBef>
                <a:spcPct val="0"/>
              </a:spcBef>
              <a:spcAft>
                <a:spcPct val="35000"/>
              </a:spcAft>
              <a:buNone/>
            </a:pPr>
            <a:r>
              <a:rPr lang="en-US" sz="2800" kern="1200" dirty="0"/>
              <a:t>Ensure adequate amounts of leukemia (blasts) in sample</a:t>
            </a:r>
          </a:p>
        </p:txBody>
      </p:sp>
      <p:sp>
        <p:nvSpPr>
          <p:cNvPr id="6" name="Freeform: Shape 5">
            <a:extLst>
              <a:ext uri="{FF2B5EF4-FFF2-40B4-BE49-F238E27FC236}">
                <a16:creationId xmlns:a16="http://schemas.microsoft.com/office/drawing/2014/main" id="{4AA16C5D-8DE0-01A2-22F2-3004E7B57E42}"/>
              </a:ext>
            </a:extLst>
          </p:cNvPr>
          <p:cNvSpPr/>
          <p:nvPr/>
        </p:nvSpPr>
        <p:spPr>
          <a:xfrm>
            <a:off x="1606824" y="2571046"/>
            <a:ext cx="8128000" cy="1097280"/>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lvl="0" indent="0" algn="l" defTabSz="1377950">
              <a:lnSpc>
                <a:spcPct val="90000"/>
              </a:lnSpc>
              <a:spcBef>
                <a:spcPct val="0"/>
              </a:spcBef>
              <a:spcAft>
                <a:spcPct val="35000"/>
              </a:spcAft>
              <a:buNone/>
            </a:pPr>
            <a:r>
              <a:rPr lang="en-US" sz="2800" kern="1200" dirty="0"/>
              <a:t>Do not wait until patient is aplastic	</a:t>
            </a:r>
          </a:p>
        </p:txBody>
      </p:sp>
      <p:sp>
        <p:nvSpPr>
          <p:cNvPr id="7" name="Freeform: Shape 6">
            <a:extLst>
              <a:ext uri="{FF2B5EF4-FFF2-40B4-BE49-F238E27FC236}">
                <a16:creationId xmlns:a16="http://schemas.microsoft.com/office/drawing/2014/main" id="{833E5FF5-06DA-9BF3-808B-5EAAB3877881}"/>
              </a:ext>
            </a:extLst>
          </p:cNvPr>
          <p:cNvSpPr/>
          <p:nvPr/>
        </p:nvSpPr>
        <p:spPr>
          <a:xfrm>
            <a:off x="2496691" y="3813796"/>
            <a:ext cx="8128000" cy="1097280"/>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lvl="0" indent="0" algn="l" defTabSz="1377950">
              <a:lnSpc>
                <a:spcPct val="90000"/>
              </a:lnSpc>
              <a:spcBef>
                <a:spcPct val="0"/>
              </a:spcBef>
              <a:spcAft>
                <a:spcPct val="35000"/>
              </a:spcAft>
              <a:buNone/>
            </a:pPr>
            <a:r>
              <a:rPr lang="en-US" sz="2800" kern="1200" dirty="0"/>
              <a:t>Test results within a week </a:t>
            </a:r>
          </a:p>
        </p:txBody>
      </p:sp>
      <p:sp>
        <p:nvSpPr>
          <p:cNvPr id="8" name="Freeform: Shape 7">
            <a:extLst>
              <a:ext uri="{FF2B5EF4-FFF2-40B4-BE49-F238E27FC236}">
                <a16:creationId xmlns:a16="http://schemas.microsoft.com/office/drawing/2014/main" id="{C5B404FC-1A17-419F-3C02-4816BD698D4F}"/>
              </a:ext>
            </a:extLst>
          </p:cNvPr>
          <p:cNvSpPr/>
          <p:nvPr/>
        </p:nvSpPr>
        <p:spPr>
          <a:xfrm>
            <a:off x="3386557" y="5056546"/>
            <a:ext cx="8128000" cy="1097280"/>
          </a:xfrm>
          <a:custGeom>
            <a:avLst/>
            <a:gdLst>
              <a:gd name="connsiteX0" fmla="*/ 0 w 8128000"/>
              <a:gd name="connsiteY0" fmla="*/ 205534 h 1233179"/>
              <a:gd name="connsiteX1" fmla="*/ 205534 w 8128000"/>
              <a:gd name="connsiteY1" fmla="*/ 0 h 1233179"/>
              <a:gd name="connsiteX2" fmla="*/ 7922466 w 8128000"/>
              <a:gd name="connsiteY2" fmla="*/ 0 h 1233179"/>
              <a:gd name="connsiteX3" fmla="*/ 8128000 w 8128000"/>
              <a:gd name="connsiteY3" fmla="*/ 205534 h 1233179"/>
              <a:gd name="connsiteX4" fmla="*/ 8128000 w 8128000"/>
              <a:gd name="connsiteY4" fmla="*/ 1027645 h 1233179"/>
              <a:gd name="connsiteX5" fmla="*/ 7922466 w 8128000"/>
              <a:gd name="connsiteY5" fmla="*/ 1233179 h 1233179"/>
              <a:gd name="connsiteX6" fmla="*/ 205534 w 8128000"/>
              <a:gd name="connsiteY6" fmla="*/ 1233179 h 1233179"/>
              <a:gd name="connsiteX7" fmla="*/ 0 w 8128000"/>
              <a:gd name="connsiteY7" fmla="*/ 1027645 h 1233179"/>
              <a:gd name="connsiteX8" fmla="*/ 0 w 8128000"/>
              <a:gd name="connsiteY8" fmla="*/ 205534 h 123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28000" h="1233179">
                <a:moveTo>
                  <a:pt x="0" y="205534"/>
                </a:moveTo>
                <a:cubicBezTo>
                  <a:pt x="0" y="92021"/>
                  <a:pt x="92021" y="0"/>
                  <a:pt x="205534" y="0"/>
                </a:cubicBezTo>
                <a:lnTo>
                  <a:pt x="7922466" y="0"/>
                </a:lnTo>
                <a:cubicBezTo>
                  <a:pt x="8035979" y="0"/>
                  <a:pt x="8128000" y="92021"/>
                  <a:pt x="8128000" y="205534"/>
                </a:cubicBezTo>
                <a:lnTo>
                  <a:pt x="8128000" y="1027645"/>
                </a:lnTo>
                <a:cubicBezTo>
                  <a:pt x="8128000" y="1141158"/>
                  <a:pt x="8035979" y="1233179"/>
                  <a:pt x="7922466" y="1233179"/>
                </a:cubicBezTo>
                <a:lnTo>
                  <a:pt x="205534" y="1233179"/>
                </a:lnTo>
                <a:cubicBezTo>
                  <a:pt x="92021" y="1233179"/>
                  <a:pt x="0" y="1141158"/>
                  <a:pt x="0" y="1027645"/>
                </a:cubicBezTo>
                <a:lnTo>
                  <a:pt x="0" y="205534"/>
                </a:lnTo>
                <a:close/>
              </a:path>
            </a:pathLst>
          </a:custGeom>
          <a:solidFill>
            <a:schemeClr val="accent6"/>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8309" tIns="178309" rIns="178309" bIns="178309" numCol="1" spcCol="1270" anchor="ctr" anchorCtr="0">
            <a:noAutofit/>
          </a:bodyPr>
          <a:lstStyle/>
          <a:p>
            <a:pPr marL="0" lvl="0" indent="0" algn="l" defTabSz="1377950">
              <a:lnSpc>
                <a:spcPct val="90000"/>
              </a:lnSpc>
              <a:spcBef>
                <a:spcPct val="0"/>
              </a:spcBef>
              <a:spcAft>
                <a:spcPct val="35000"/>
              </a:spcAft>
              <a:buNone/>
            </a:pPr>
            <a:r>
              <a:rPr lang="en-US" sz="2800" kern="1200" dirty="0"/>
              <a:t>Ensure that testing method(s) can identify both </a:t>
            </a:r>
            <a:r>
              <a:rPr lang="en-US" sz="2800" i="1" kern="1200" dirty="0"/>
              <a:t>FLT3</a:t>
            </a:r>
            <a:r>
              <a:rPr lang="en-US" sz="2800" kern="1200" dirty="0"/>
              <a:t>-ITD and relevant </a:t>
            </a:r>
            <a:r>
              <a:rPr lang="en-US" sz="2800" i="1" kern="1200" dirty="0"/>
              <a:t>FLT3</a:t>
            </a:r>
            <a:r>
              <a:rPr lang="en-US" sz="2800" kern="1200" dirty="0"/>
              <a:t>-TKD mutations</a:t>
            </a:r>
          </a:p>
        </p:txBody>
      </p:sp>
    </p:spTree>
    <p:extLst>
      <p:ext uri="{BB962C8B-B14F-4D97-AF65-F5344CB8AC3E}">
        <p14:creationId xmlns:p14="http://schemas.microsoft.com/office/powerpoint/2010/main" val="2975049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533218-0F22-3284-4BCB-5DFB5FAD610E}"/>
              </a:ext>
            </a:extLst>
          </p:cNvPr>
          <p:cNvSpPr>
            <a:spLocks noGrp="1"/>
          </p:cNvSpPr>
          <p:nvPr>
            <p:ph type="title"/>
          </p:nvPr>
        </p:nvSpPr>
        <p:spPr/>
        <p:txBody>
          <a:bodyPr/>
          <a:lstStyle/>
          <a:p>
            <a:r>
              <a:rPr lang="en-US" dirty="0"/>
              <a:t>Repeat </a:t>
            </a:r>
            <a:r>
              <a:rPr lang="en-US" i="1" dirty="0"/>
              <a:t>FLT3</a:t>
            </a:r>
            <a:r>
              <a:rPr lang="en-US" dirty="0"/>
              <a:t> Mutation Testing Is Needed at Relapse</a:t>
            </a:r>
          </a:p>
        </p:txBody>
      </p:sp>
      <p:sp>
        <p:nvSpPr>
          <p:cNvPr id="105476" name="TextBox 7"/>
          <p:cNvSpPr txBox="1">
            <a:spLocks noChangeArrowheads="1"/>
          </p:cNvSpPr>
          <p:nvPr/>
        </p:nvSpPr>
        <p:spPr bwMode="auto">
          <a:xfrm>
            <a:off x="416204" y="6374649"/>
            <a:ext cx="7204959" cy="268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14" tIns="41308" rIns="82614" bIns="4130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itchFamily="34" charset="0"/>
              </a:rPr>
              <a:t>Kleppe. Nat Med. 2014;20:342. Grimwade. Blood. 2016;127:29. </a:t>
            </a:r>
          </a:p>
        </p:txBody>
      </p:sp>
      <p:sp>
        <p:nvSpPr>
          <p:cNvPr id="105479" name="TextBox 10"/>
          <p:cNvSpPr txBox="1">
            <a:spLocks noChangeArrowheads="1"/>
          </p:cNvSpPr>
          <p:nvPr/>
        </p:nvSpPr>
        <p:spPr bwMode="auto">
          <a:xfrm>
            <a:off x="8093598" y="2376419"/>
            <a:ext cx="3464051" cy="193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14" tIns="41308" rIns="82614" bIns="4130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Arial" pitchFamily="34" charset="0"/>
              </a:rPr>
              <a:t>Leukemia is not a static condition!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Calibri"/>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Arial" pitchFamily="34" charset="0"/>
              </a:rPr>
              <a:t>Repeat genomic analysis at relapse is necessary</a:t>
            </a:r>
          </a:p>
        </p:txBody>
      </p:sp>
      <p:grpSp>
        <p:nvGrpSpPr>
          <p:cNvPr id="24" name="Group 23">
            <a:extLst>
              <a:ext uri="{FF2B5EF4-FFF2-40B4-BE49-F238E27FC236}">
                <a16:creationId xmlns:a16="http://schemas.microsoft.com/office/drawing/2014/main" id="{740F93F7-0619-5E72-1F52-86BC19B3F1F6}"/>
              </a:ext>
            </a:extLst>
          </p:cNvPr>
          <p:cNvGrpSpPr/>
          <p:nvPr/>
        </p:nvGrpSpPr>
        <p:grpSpPr>
          <a:xfrm>
            <a:off x="609759" y="1813374"/>
            <a:ext cx="7499488" cy="3576424"/>
            <a:chOff x="1225613" y="1256352"/>
            <a:chExt cx="5234938" cy="2372500"/>
          </a:xfrm>
        </p:grpSpPr>
        <p:sp>
          <p:nvSpPr>
            <p:cNvPr id="105708" name="Freeform 105707">
              <a:extLst>
                <a:ext uri="{FF2B5EF4-FFF2-40B4-BE49-F238E27FC236}">
                  <a16:creationId xmlns:a16="http://schemas.microsoft.com/office/drawing/2014/main" id="{09B525C5-F0F7-1E98-BD75-458E79530207}"/>
                </a:ext>
              </a:extLst>
            </p:cNvPr>
            <p:cNvSpPr/>
            <p:nvPr/>
          </p:nvSpPr>
          <p:spPr bwMode="auto">
            <a:xfrm>
              <a:off x="3616657" y="1837899"/>
              <a:ext cx="2247331" cy="1096370"/>
            </a:xfrm>
            <a:custGeom>
              <a:avLst/>
              <a:gdLst>
                <a:gd name="connsiteX0" fmla="*/ 0 w 2247331"/>
                <a:gd name="connsiteY0" fmla="*/ 632346 h 1096370"/>
                <a:gd name="connsiteX1" fmla="*/ 0 w 2247331"/>
                <a:gd name="connsiteY1" fmla="*/ 464023 h 1096370"/>
                <a:gd name="connsiteX2" fmla="*/ 2242782 w 2247331"/>
                <a:gd name="connsiteY2" fmla="*/ 0 h 1096370"/>
                <a:gd name="connsiteX3" fmla="*/ 2247331 w 2247331"/>
                <a:gd name="connsiteY3" fmla="*/ 1096370 h 1096370"/>
                <a:gd name="connsiteX4" fmla="*/ 0 w 2247331"/>
                <a:gd name="connsiteY4" fmla="*/ 632346 h 1096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7331" h="1096370">
                  <a:moveTo>
                    <a:pt x="0" y="632346"/>
                  </a:moveTo>
                  <a:lnTo>
                    <a:pt x="0" y="464023"/>
                  </a:lnTo>
                  <a:lnTo>
                    <a:pt x="2242782" y="0"/>
                  </a:lnTo>
                  <a:cubicBezTo>
                    <a:pt x="2244298" y="365457"/>
                    <a:pt x="2245815" y="730913"/>
                    <a:pt x="2247331" y="1096370"/>
                  </a:cubicBezTo>
                  <a:lnTo>
                    <a:pt x="0" y="632346"/>
                  </a:lnTo>
                  <a:close/>
                </a:path>
              </a:pathLst>
            </a:custGeom>
            <a:noFill/>
            <a:ln w="28575">
              <a:solidFill>
                <a:schemeClr val="bg1"/>
              </a:solidFill>
              <a:prstDash val="dash"/>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484" name="Group 105483">
              <a:extLst>
                <a:ext uri="{FF2B5EF4-FFF2-40B4-BE49-F238E27FC236}">
                  <a16:creationId xmlns:a16="http://schemas.microsoft.com/office/drawing/2014/main" id="{69588AF4-7847-18CC-5744-9BC75AB674BE}"/>
                </a:ext>
              </a:extLst>
            </p:cNvPr>
            <p:cNvGrpSpPr/>
            <p:nvPr/>
          </p:nvGrpSpPr>
          <p:grpSpPr>
            <a:xfrm>
              <a:off x="1371189" y="1910308"/>
              <a:ext cx="403315" cy="266836"/>
              <a:chOff x="2908542" y="1945134"/>
              <a:chExt cx="403315" cy="266836"/>
            </a:xfrm>
          </p:grpSpPr>
          <p:sp>
            <p:nvSpPr>
              <p:cNvPr id="22" name="Oval 21">
                <a:extLst>
                  <a:ext uri="{FF2B5EF4-FFF2-40B4-BE49-F238E27FC236}">
                    <a16:creationId xmlns:a16="http://schemas.microsoft.com/office/drawing/2014/main" id="{F0A1A00E-0B11-285E-8DF2-FC714ED67B33}"/>
                  </a:ext>
                </a:extLst>
              </p:cNvPr>
              <p:cNvSpPr/>
              <p:nvPr/>
            </p:nvSpPr>
            <p:spPr bwMode="auto">
              <a:xfrm>
                <a:off x="3013176" y="203157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483" name="Group 105482">
                <a:extLst>
                  <a:ext uri="{FF2B5EF4-FFF2-40B4-BE49-F238E27FC236}">
                    <a16:creationId xmlns:a16="http://schemas.microsoft.com/office/drawing/2014/main" id="{02FEBCEF-5F18-A102-7736-93CEC192FD9F}"/>
                  </a:ext>
                </a:extLst>
              </p:cNvPr>
              <p:cNvGrpSpPr/>
              <p:nvPr/>
            </p:nvGrpSpPr>
            <p:grpSpPr>
              <a:xfrm>
                <a:off x="2908542" y="1945134"/>
                <a:ext cx="403315" cy="266836"/>
                <a:chOff x="2908542" y="1945134"/>
                <a:chExt cx="403315" cy="266836"/>
              </a:xfrm>
            </p:grpSpPr>
            <p:sp>
              <p:nvSpPr>
                <p:cNvPr id="3" name="Oval 2">
                  <a:extLst>
                    <a:ext uri="{FF2B5EF4-FFF2-40B4-BE49-F238E27FC236}">
                      <a16:creationId xmlns:a16="http://schemas.microsoft.com/office/drawing/2014/main" id="{D104CC67-AD2E-1653-B2C6-0CF5980E5417}"/>
                    </a:ext>
                  </a:extLst>
                </p:cNvPr>
                <p:cNvSpPr/>
                <p:nvPr/>
              </p:nvSpPr>
              <p:spPr bwMode="auto">
                <a:xfrm>
                  <a:off x="3186048" y="208616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 name="Oval 18">
                  <a:extLst>
                    <a:ext uri="{FF2B5EF4-FFF2-40B4-BE49-F238E27FC236}">
                      <a16:creationId xmlns:a16="http://schemas.microsoft.com/office/drawing/2014/main" id="{448F5562-AE57-5BE4-80D9-BF1EA0279FAB}"/>
                    </a:ext>
                  </a:extLst>
                </p:cNvPr>
                <p:cNvSpPr/>
                <p:nvPr/>
              </p:nvSpPr>
              <p:spPr bwMode="auto">
                <a:xfrm>
                  <a:off x="3117809" y="200882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Oval 19">
                  <a:extLst>
                    <a:ext uri="{FF2B5EF4-FFF2-40B4-BE49-F238E27FC236}">
                      <a16:creationId xmlns:a16="http://schemas.microsoft.com/office/drawing/2014/main" id="{FF68B3FC-129C-6878-C38C-233A47921954}"/>
                    </a:ext>
                  </a:extLst>
                </p:cNvPr>
                <p:cNvSpPr/>
                <p:nvPr/>
              </p:nvSpPr>
              <p:spPr bwMode="auto">
                <a:xfrm>
                  <a:off x="3049570" y="194513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 name="Oval 20">
                  <a:extLst>
                    <a:ext uri="{FF2B5EF4-FFF2-40B4-BE49-F238E27FC236}">
                      <a16:creationId xmlns:a16="http://schemas.microsoft.com/office/drawing/2014/main" id="{A8D3F7E5-C43E-CC39-C252-0CC63F03C2FE}"/>
                    </a:ext>
                  </a:extLst>
                </p:cNvPr>
                <p:cNvSpPr/>
                <p:nvPr/>
              </p:nvSpPr>
              <p:spPr bwMode="auto">
                <a:xfrm>
                  <a:off x="2944937" y="195423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Oval 22">
                  <a:extLst>
                    <a:ext uri="{FF2B5EF4-FFF2-40B4-BE49-F238E27FC236}">
                      <a16:creationId xmlns:a16="http://schemas.microsoft.com/office/drawing/2014/main" id="{1BDD057B-0332-4072-4226-2B8A425A5546}"/>
                    </a:ext>
                  </a:extLst>
                </p:cNvPr>
                <p:cNvSpPr/>
                <p:nvPr/>
              </p:nvSpPr>
              <p:spPr bwMode="auto">
                <a:xfrm>
                  <a:off x="2908542" y="204976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05491" name="Group 105490">
              <a:extLst>
                <a:ext uri="{FF2B5EF4-FFF2-40B4-BE49-F238E27FC236}">
                  <a16:creationId xmlns:a16="http://schemas.microsoft.com/office/drawing/2014/main" id="{8CB8FD56-11C7-F02F-0E3B-3ED1E576E137}"/>
                </a:ext>
              </a:extLst>
            </p:cNvPr>
            <p:cNvGrpSpPr/>
            <p:nvPr/>
          </p:nvGrpSpPr>
          <p:grpSpPr>
            <a:xfrm>
              <a:off x="1760856" y="2119115"/>
              <a:ext cx="239539" cy="426060"/>
              <a:chOff x="3298209" y="2153941"/>
              <a:chExt cx="239539" cy="426060"/>
            </a:xfrm>
          </p:grpSpPr>
          <p:sp>
            <p:nvSpPr>
              <p:cNvPr id="105472" name="Oval 105471">
                <a:extLst>
                  <a:ext uri="{FF2B5EF4-FFF2-40B4-BE49-F238E27FC236}">
                    <a16:creationId xmlns:a16="http://schemas.microsoft.com/office/drawing/2014/main" id="{74DB3761-DF02-00D6-BB07-CAEB97E6A266}"/>
                  </a:ext>
                </a:extLst>
              </p:cNvPr>
              <p:cNvSpPr/>
              <p:nvPr/>
            </p:nvSpPr>
            <p:spPr bwMode="auto">
              <a:xfrm>
                <a:off x="3322525" y="2359115"/>
                <a:ext cx="125809" cy="125809"/>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490" name="Group 105489">
                <a:extLst>
                  <a:ext uri="{FF2B5EF4-FFF2-40B4-BE49-F238E27FC236}">
                    <a16:creationId xmlns:a16="http://schemas.microsoft.com/office/drawing/2014/main" id="{713D6462-63DD-1468-F83A-996F2CF6B4C9}"/>
                  </a:ext>
                </a:extLst>
              </p:cNvPr>
              <p:cNvGrpSpPr/>
              <p:nvPr/>
            </p:nvGrpSpPr>
            <p:grpSpPr>
              <a:xfrm>
                <a:off x="3298209" y="2153941"/>
                <a:ext cx="239539" cy="426060"/>
                <a:chOff x="3298209" y="2153941"/>
                <a:chExt cx="239539" cy="426060"/>
              </a:xfrm>
            </p:grpSpPr>
            <p:sp>
              <p:nvSpPr>
                <p:cNvPr id="105478" name="Oval 105477">
                  <a:extLst>
                    <a:ext uri="{FF2B5EF4-FFF2-40B4-BE49-F238E27FC236}">
                      <a16:creationId xmlns:a16="http://schemas.microsoft.com/office/drawing/2014/main" id="{5D3C0617-8901-2499-B8CE-A63C85AB45AF}"/>
                    </a:ext>
                  </a:extLst>
                </p:cNvPr>
                <p:cNvSpPr/>
                <p:nvPr/>
              </p:nvSpPr>
              <p:spPr bwMode="auto">
                <a:xfrm>
                  <a:off x="3398292" y="2217630"/>
                  <a:ext cx="125809" cy="125809"/>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489" name="Group 105488">
                  <a:extLst>
                    <a:ext uri="{FF2B5EF4-FFF2-40B4-BE49-F238E27FC236}">
                      <a16:creationId xmlns:a16="http://schemas.microsoft.com/office/drawing/2014/main" id="{98577153-0D43-D019-1421-39569A0B77A6}"/>
                    </a:ext>
                  </a:extLst>
                </p:cNvPr>
                <p:cNvGrpSpPr/>
                <p:nvPr/>
              </p:nvGrpSpPr>
              <p:grpSpPr>
                <a:xfrm>
                  <a:off x="3298209" y="2153941"/>
                  <a:ext cx="239539" cy="426060"/>
                  <a:chOff x="3298209" y="2153941"/>
                  <a:chExt cx="239539" cy="426060"/>
                </a:xfrm>
              </p:grpSpPr>
              <p:sp>
                <p:nvSpPr>
                  <p:cNvPr id="105480" name="Oval 105479">
                    <a:extLst>
                      <a:ext uri="{FF2B5EF4-FFF2-40B4-BE49-F238E27FC236}">
                        <a16:creationId xmlns:a16="http://schemas.microsoft.com/office/drawing/2014/main" id="{B7BD35AF-85F2-883A-9730-50BBD9DD259A}"/>
                      </a:ext>
                    </a:extLst>
                  </p:cNvPr>
                  <p:cNvSpPr/>
                  <p:nvPr/>
                </p:nvSpPr>
                <p:spPr bwMode="auto">
                  <a:xfrm>
                    <a:off x="3298209" y="2153941"/>
                    <a:ext cx="125809" cy="125809"/>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77" name="Oval 105476">
                    <a:extLst>
                      <a:ext uri="{FF2B5EF4-FFF2-40B4-BE49-F238E27FC236}">
                        <a16:creationId xmlns:a16="http://schemas.microsoft.com/office/drawing/2014/main" id="{F2E0025C-0DF9-2F3A-08E0-03D7B92FCDB9}"/>
                      </a:ext>
                    </a:extLst>
                  </p:cNvPr>
                  <p:cNvSpPr/>
                  <p:nvPr/>
                </p:nvSpPr>
                <p:spPr bwMode="auto">
                  <a:xfrm>
                    <a:off x="3334602" y="2258574"/>
                    <a:ext cx="125809" cy="125809"/>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73" name="Oval 105472">
                    <a:extLst>
                      <a:ext uri="{FF2B5EF4-FFF2-40B4-BE49-F238E27FC236}">
                        <a16:creationId xmlns:a16="http://schemas.microsoft.com/office/drawing/2014/main" id="{D52A6423-1ADA-2DE3-1265-3DAB24B76FB6}"/>
                      </a:ext>
                    </a:extLst>
                  </p:cNvPr>
                  <p:cNvSpPr/>
                  <p:nvPr/>
                </p:nvSpPr>
                <p:spPr bwMode="auto">
                  <a:xfrm>
                    <a:off x="3407390" y="2454192"/>
                    <a:ext cx="125809" cy="125809"/>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74" name="Oval 105473">
                    <a:extLst>
                      <a:ext uri="{FF2B5EF4-FFF2-40B4-BE49-F238E27FC236}">
                        <a16:creationId xmlns:a16="http://schemas.microsoft.com/office/drawing/2014/main" id="{68ABFEE6-96B2-E04E-A379-7217B6316898}"/>
                      </a:ext>
                    </a:extLst>
                  </p:cNvPr>
                  <p:cNvSpPr/>
                  <p:nvPr/>
                </p:nvSpPr>
                <p:spPr bwMode="auto">
                  <a:xfrm>
                    <a:off x="3411939" y="2358657"/>
                    <a:ext cx="125809" cy="125809"/>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105487" name="Group 105486">
              <a:extLst>
                <a:ext uri="{FF2B5EF4-FFF2-40B4-BE49-F238E27FC236}">
                  <a16:creationId xmlns:a16="http://schemas.microsoft.com/office/drawing/2014/main" id="{FA69F8E9-5F43-658E-6B25-0A5E59268101}"/>
                </a:ext>
              </a:extLst>
            </p:cNvPr>
            <p:cNvGrpSpPr/>
            <p:nvPr/>
          </p:nvGrpSpPr>
          <p:grpSpPr>
            <a:xfrm>
              <a:off x="1225613" y="2060433"/>
              <a:ext cx="689917" cy="735408"/>
              <a:chOff x="2762966" y="2095259"/>
              <a:chExt cx="689917" cy="735408"/>
            </a:xfrm>
          </p:grpSpPr>
          <p:grpSp>
            <p:nvGrpSpPr>
              <p:cNvPr id="105486" name="Group 105485">
                <a:extLst>
                  <a:ext uri="{FF2B5EF4-FFF2-40B4-BE49-F238E27FC236}">
                    <a16:creationId xmlns:a16="http://schemas.microsoft.com/office/drawing/2014/main" id="{FD018743-A1A4-1C95-F512-974FD3F42969}"/>
                  </a:ext>
                </a:extLst>
              </p:cNvPr>
              <p:cNvGrpSpPr/>
              <p:nvPr/>
            </p:nvGrpSpPr>
            <p:grpSpPr>
              <a:xfrm>
                <a:off x="2794811" y="2095259"/>
                <a:ext cx="576186" cy="403313"/>
                <a:chOff x="2794811" y="2095259"/>
                <a:chExt cx="576186" cy="403313"/>
              </a:xfrm>
            </p:grpSpPr>
            <p:sp>
              <p:nvSpPr>
                <p:cNvPr id="25" name="Oval 24">
                  <a:extLst>
                    <a:ext uri="{FF2B5EF4-FFF2-40B4-BE49-F238E27FC236}">
                      <a16:creationId xmlns:a16="http://schemas.microsoft.com/office/drawing/2014/main" id="{B3C732C9-D139-8F11-D35F-C9E8CA4B653D}"/>
                    </a:ext>
                  </a:extLst>
                </p:cNvPr>
                <p:cNvSpPr/>
                <p:nvPr/>
              </p:nvSpPr>
              <p:spPr bwMode="auto">
                <a:xfrm>
                  <a:off x="3076866" y="209525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Oval 25">
                  <a:extLst>
                    <a:ext uri="{FF2B5EF4-FFF2-40B4-BE49-F238E27FC236}">
                      <a16:creationId xmlns:a16="http://schemas.microsoft.com/office/drawing/2014/main" id="{5426DCF8-89B0-3E75-2B48-347251745A0E}"/>
                    </a:ext>
                  </a:extLst>
                </p:cNvPr>
                <p:cNvSpPr/>
                <p:nvPr/>
              </p:nvSpPr>
              <p:spPr bwMode="auto">
                <a:xfrm>
                  <a:off x="2981331" y="211800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 name="Oval 26">
                  <a:extLst>
                    <a:ext uri="{FF2B5EF4-FFF2-40B4-BE49-F238E27FC236}">
                      <a16:creationId xmlns:a16="http://schemas.microsoft.com/office/drawing/2014/main" id="{5E66441A-0649-D43E-290C-A0D9F0721CBC}"/>
                    </a:ext>
                  </a:extLst>
                </p:cNvPr>
                <p:cNvSpPr/>
                <p:nvPr/>
              </p:nvSpPr>
              <p:spPr bwMode="auto">
                <a:xfrm>
                  <a:off x="2876698" y="2145300"/>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 name="Oval 27">
                  <a:extLst>
                    <a:ext uri="{FF2B5EF4-FFF2-40B4-BE49-F238E27FC236}">
                      <a16:creationId xmlns:a16="http://schemas.microsoft.com/office/drawing/2014/main" id="{90DD8D27-DD50-3977-DFA3-BB90C2E82147}"/>
                    </a:ext>
                  </a:extLst>
                </p:cNvPr>
                <p:cNvSpPr/>
                <p:nvPr/>
              </p:nvSpPr>
              <p:spPr bwMode="auto">
                <a:xfrm>
                  <a:off x="2944937" y="221353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 name="Oval 28">
                  <a:extLst>
                    <a:ext uri="{FF2B5EF4-FFF2-40B4-BE49-F238E27FC236}">
                      <a16:creationId xmlns:a16="http://schemas.microsoft.com/office/drawing/2014/main" id="{D79B698C-0505-9ABF-1AA5-7B710D378E3D}"/>
                    </a:ext>
                  </a:extLst>
                </p:cNvPr>
                <p:cNvSpPr/>
                <p:nvPr/>
              </p:nvSpPr>
              <p:spPr bwMode="auto">
                <a:xfrm>
                  <a:off x="3049570" y="2208990"/>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 name="Oval 29">
                  <a:extLst>
                    <a:ext uri="{FF2B5EF4-FFF2-40B4-BE49-F238E27FC236}">
                      <a16:creationId xmlns:a16="http://schemas.microsoft.com/office/drawing/2014/main" id="{1B717920-6369-34F1-D9A4-970DEEC2D9B0}"/>
                    </a:ext>
                  </a:extLst>
                </p:cNvPr>
                <p:cNvSpPr/>
                <p:nvPr/>
              </p:nvSpPr>
              <p:spPr bwMode="auto">
                <a:xfrm>
                  <a:off x="3136006" y="2172596"/>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Oval 30">
                  <a:extLst>
                    <a:ext uri="{FF2B5EF4-FFF2-40B4-BE49-F238E27FC236}">
                      <a16:creationId xmlns:a16="http://schemas.microsoft.com/office/drawing/2014/main" id="{C83EF8AD-9AC1-E74E-B323-9888AADCE091}"/>
                    </a:ext>
                  </a:extLst>
                </p:cNvPr>
                <p:cNvSpPr/>
                <p:nvPr/>
              </p:nvSpPr>
              <p:spPr bwMode="auto">
                <a:xfrm>
                  <a:off x="3222442" y="222263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Oval 31">
                  <a:extLst>
                    <a:ext uri="{FF2B5EF4-FFF2-40B4-BE49-F238E27FC236}">
                      <a16:creationId xmlns:a16="http://schemas.microsoft.com/office/drawing/2014/main" id="{571DEFB5-055C-0CEB-1643-2AC5F0FCADB2}"/>
                    </a:ext>
                  </a:extLst>
                </p:cNvPr>
                <p:cNvSpPr/>
                <p:nvPr/>
              </p:nvSpPr>
              <p:spPr bwMode="auto">
                <a:xfrm>
                  <a:off x="3126909" y="2286327"/>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Oval 32">
                  <a:extLst>
                    <a:ext uri="{FF2B5EF4-FFF2-40B4-BE49-F238E27FC236}">
                      <a16:creationId xmlns:a16="http://schemas.microsoft.com/office/drawing/2014/main" id="{1D888BF9-5908-36CC-9EB5-FE3B8499D6E3}"/>
                    </a:ext>
                  </a:extLst>
                </p:cNvPr>
                <p:cNvSpPr/>
                <p:nvPr/>
              </p:nvSpPr>
              <p:spPr bwMode="auto">
                <a:xfrm>
                  <a:off x="3004078" y="2304524"/>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Oval 33">
                  <a:extLst>
                    <a:ext uri="{FF2B5EF4-FFF2-40B4-BE49-F238E27FC236}">
                      <a16:creationId xmlns:a16="http://schemas.microsoft.com/office/drawing/2014/main" id="{E6D4564B-7D9D-7DA1-83AF-9041CF971D56}"/>
                    </a:ext>
                  </a:extLst>
                </p:cNvPr>
                <p:cNvSpPr/>
                <p:nvPr/>
              </p:nvSpPr>
              <p:spPr bwMode="auto">
                <a:xfrm>
                  <a:off x="2853952" y="225448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Oval 34">
                  <a:extLst>
                    <a:ext uri="{FF2B5EF4-FFF2-40B4-BE49-F238E27FC236}">
                      <a16:creationId xmlns:a16="http://schemas.microsoft.com/office/drawing/2014/main" id="{22009C82-26C0-F7CA-B981-F671899A2EF5}"/>
                    </a:ext>
                  </a:extLst>
                </p:cNvPr>
                <p:cNvSpPr/>
                <p:nvPr/>
              </p:nvSpPr>
              <p:spPr bwMode="auto">
                <a:xfrm>
                  <a:off x="2903993" y="232727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Oval 35">
                  <a:extLst>
                    <a:ext uri="{FF2B5EF4-FFF2-40B4-BE49-F238E27FC236}">
                      <a16:creationId xmlns:a16="http://schemas.microsoft.com/office/drawing/2014/main" id="{EC555B7A-EB4F-96F8-2F78-0ED5F716BE8F}"/>
                    </a:ext>
                  </a:extLst>
                </p:cNvPr>
                <p:cNvSpPr/>
                <p:nvPr/>
              </p:nvSpPr>
              <p:spPr bwMode="auto">
                <a:xfrm>
                  <a:off x="2794811" y="234546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Oval 39">
                  <a:extLst>
                    <a:ext uri="{FF2B5EF4-FFF2-40B4-BE49-F238E27FC236}">
                      <a16:creationId xmlns:a16="http://schemas.microsoft.com/office/drawing/2014/main" id="{A10CB308-B088-7C36-D182-2E2B53A52D7F}"/>
                    </a:ext>
                  </a:extLst>
                </p:cNvPr>
                <p:cNvSpPr/>
                <p:nvPr/>
              </p:nvSpPr>
              <p:spPr bwMode="auto">
                <a:xfrm>
                  <a:off x="3081415" y="2368214"/>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Oval 40">
                  <a:extLst>
                    <a:ext uri="{FF2B5EF4-FFF2-40B4-BE49-F238E27FC236}">
                      <a16:creationId xmlns:a16="http://schemas.microsoft.com/office/drawing/2014/main" id="{FFA2DAD3-5D54-84B8-07FA-43BF68FEF0BD}"/>
                    </a:ext>
                  </a:extLst>
                </p:cNvPr>
                <p:cNvSpPr/>
                <p:nvPr/>
              </p:nvSpPr>
              <p:spPr bwMode="auto">
                <a:xfrm>
                  <a:off x="3149654" y="237276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Oval 41">
                  <a:extLst>
                    <a:ext uri="{FF2B5EF4-FFF2-40B4-BE49-F238E27FC236}">
                      <a16:creationId xmlns:a16="http://schemas.microsoft.com/office/drawing/2014/main" id="{F8FAAF4B-6013-755C-97AC-9D8692006721}"/>
                    </a:ext>
                  </a:extLst>
                </p:cNvPr>
                <p:cNvSpPr/>
                <p:nvPr/>
              </p:nvSpPr>
              <p:spPr bwMode="auto">
                <a:xfrm>
                  <a:off x="3245188" y="232272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485" name="Group 105484">
                <a:extLst>
                  <a:ext uri="{FF2B5EF4-FFF2-40B4-BE49-F238E27FC236}">
                    <a16:creationId xmlns:a16="http://schemas.microsoft.com/office/drawing/2014/main" id="{BEC9FFA5-6EB3-BD7F-97D3-7CF84A5E3061}"/>
                  </a:ext>
                </a:extLst>
              </p:cNvPr>
              <p:cNvGrpSpPr/>
              <p:nvPr/>
            </p:nvGrpSpPr>
            <p:grpSpPr>
              <a:xfrm>
                <a:off x="2762966" y="2390960"/>
                <a:ext cx="689917" cy="439707"/>
                <a:chOff x="2762966" y="2390960"/>
                <a:chExt cx="689917" cy="439707"/>
              </a:xfrm>
            </p:grpSpPr>
            <p:sp>
              <p:nvSpPr>
                <p:cNvPr id="37" name="Oval 36">
                  <a:extLst>
                    <a:ext uri="{FF2B5EF4-FFF2-40B4-BE49-F238E27FC236}">
                      <a16:creationId xmlns:a16="http://schemas.microsoft.com/office/drawing/2014/main" id="{6C349A31-620D-AEB2-22D4-8403B3F4EF57}"/>
                    </a:ext>
                  </a:extLst>
                </p:cNvPr>
                <p:cNvSpPr/>
                <p:nvPr/>
              </p:nvSpPr>
              <p:spPr bwMode="auto">
                <a:xfrm>
                  <a:off x="2831205" y="2390960"/>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Oval 37">
                  <a:extLst>
                    <a:ext uri="{FF2B5EF4-FFF2-40B4-BE49-F238E27FC236}">
                      <a16:creationId xmlns:a16="http://schemas.microsoft.com/office/drawing/2014/main" id="{CB0B005D-78C3-CB78-ECB3-C7F413AAB939}"/>
                    </a:ext>
                  </a:extLst>
                </p:cNvPr>
                <p:cNvSpPr/>
                <p:nvPr/>
              </p:nvSpPr>
              <p:spPr bwMode="auto">
                <a:xfrm>
                  <a:off x="2899444" y="244555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 name="Oval 38">
                  <a:extLst>
                    <a:ext uri="{FF2B5EF4-FFF2-40B4-BE49-F238E27FC236}">
                      <a16:creationId xmlns:a16="http://schemas.microsoft.com/office/drawing/2014/main" id="{A2672EE3-3E83-3E32-314C-E051294A4EC5}"/>
                    </a:ext>
                  </a:extLst>
                </p:cNvPr>
                <p:cNvSpPr/>
                <p:nvPr/>
              </p:nvSpPr>
              <p:spPr bwMode="auto">
                <a:xfrm>
                  <a:off x="2981331" y="2409157"/>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 name="Oval 42">
                  <a:extLst>
                    <a:ext uri="{FF2B5EF4-FFF2-40B4-BE49-F238E27FC236}">
                      <a16:creationId xmlns:a16="http://schemas.microsoft.com/office/drawing/2014/main" id="{77E57545-12D0-88DB-6E49-388C414F0D50}"/>
                    </a:ext>
                  </a:extLst>
                </p:cNvPr>
                <p:cNvSpPr/>
                <p:nvPr/>
              </p:nvSpPr>
              <p:spPr bwMode="auto">
                <a:xfrm>
                  <a:off x="3217892" y="241825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Oval 43">
                  <a:extLst>
                    <a:ext uri="{FF2B5EF4-FFF2-40B4-BE49-F238E27FC236}">
                      <a16:creationId xmlns:a16="http://schemas.microsoft.com/office/drawing/2014/main" id="{98661521-ED04-9E9F-727A-A5F8565F5DC4}"/>
                    </a:ext>
                  </a:extLst>
                </p:cNvPr>
                <p:cNvSpPr/>
                <p:nvPr/>
              </p:nvSpPr>
              <p:spPr bwMode="auto">
                <a:xfrm>
                  <a:off x="3131456" y="244555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Oval 44">
                  <a:extLst>
                    <a:ext uri="{FF2B5EF4-FFF2-40B4-BE49-F238E27FC236}">
                      <a16:creationId xmlns:a16="http://schemas.microsoft.com/office/drawing/2014/main" id="{6C738142-0042-142A-5627-230C5332A44C}"/>
                    </a:ext>
                  </a:extLst>
                </p:cNvPr>
                <p:cNvSpPr/>
                <p:nvPr/>
              </p:nvSpPr>
              <p:spPr bwMode="auto">
                <a:xfrm>
                  <a:off x="3058668" y="247739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Oval 45">
                  <a:extLst>
                    <a:ext uri="{FF2B5EF4-FFF2-40B4-BE49-F238E27FC236}">
                      <a16:creationId xmlns:a16="http://schemas.microsoft.com/office/drawing/2014/main" id="{F7B88938-3573-2DBB-A26C-3DEBC45FBE4A}"/>
                    </a:ext>
                  </a:extLst>
                </p:cNvPr>
                <p:cNvSpPr/>
                <p:nvPr/>
              </p:nvSpPr>
              <p:spPr bwMode="auto">
                <a:xfrm>
                  <a:off x="2976781" y="252288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Oval 46">
                  <a:extLst>
                    <a:ext uri="{FF2B5EF4-FFF2-40B4-BE49-F238E27FC236}">
                      <a16:creationId xmlns:a16="http://schemas.microsoft.com/office/drawing/2014/main" id="{C846DB02-C0DB-B3FE-15A8-6EE02FF91AB8}"/>
                    </a:ext>
                  </a:extLst>
                </p:cNvPr>
                <p:cNvSpPr/>
                <p:nvPr/>
              </p:nvSpPr>
              <p:spPr bwMode="auto">
                <a:xfrm>
                  <a:off x="3327074" y="240005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Oval 47">
                  <a:extLst>
                    <a:ext uri="{FF2B5EF4-FFF2-40B4-BE49-F238E27FC236}">
                      <a16:creationId xmlns:a16="http://schemas.microsoft.com/office/drawing/2014/main" id="{7C53C0C4-7CB2-1C31-C289-6AD80F09A554}"/>
                    </a:ext>
                  </a:extLst>
                </p:cNvPr>
                <p:cNvSpPr/>
                <p:nvPr/>
              </p:nvSpPr>
              <p:spPr bwMode="auto">
                <a:xfrm>
                  <a:off x="2776614" y="2468296"/>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Oval 48">
                  <a:extLst>
                    <a:ext uri="{FF2B5EF4-FFF2-40B4-BE49-F238E27FC236}">
                      <a16:creationId xmlns:a16="http://schemas.microsoft.com/office/drawing/2014/main" id="{A9050325-1688-FDA2-7416-A918E3FBE433}"/>
                    </a:ext>
                  </a:extLst>
                </p:cNvPr>
                <p:cNvSpPr/>
                <p:nvPr/>
              </p:nvSpPr>
              <p:spPr bwMode="auto">
                <a:xfrm>
                  <a:off x="2762966" y="257292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Oval 49">
                  <a:extLst>
                    <a:ext uri="{FF2B5EF4-FFF2-40B4-BE49-F238E27FC236}">
                      <a16:creationId xmlns:a16="http://schemas.microsoft.com/office/drawing/2014/main" id="{4AAA94F5-2B98-3E15-30C8-C28D30ADE585}"/>
                    </a:ext>
                  </a:extLst>
                </p:cNvPr>
                <p:cNvSpPr/>
                <p:nvPr/>
              </p:nvSpPr>
              <p:spPr bwMode="auto">
                <a:xfrm>
                  <a:off x="2863049" y="254563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Oval 50">
                  <a:extLst>
                    <a:ext uri="{FF2B5EF4-FFF2-40B4-BE49-F238E27FC236}">
                      <a16:creationId xmlns:a16="http://schemas.microsoft.com/office/drawing/2014/main" id="{5412C151-5FE3-C5BF-1B39-4F592CFC4197}"/>
                    </a:ext>
                  </a:extLst>
                </p:cNvPr>
                <p:cNvSpPr/>
                <p:nvPr/>
              </p:nvSpPr>
              <p:spPr bwMode="auto">
                <a:xfrm>
                  <a:off x="2940386" y="260477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Oval 51">
                  <a:extLst>
                    <a:ext uri="{FF2B5EF4-FFF2-40B4-BE49-F238E27FC236}">
                      <a16:creationId xmlns:a16="http://schemas.microsoft.com/office/drawing/2014/main" id="{D400ABAC-2730-2493-2FF6-12C0944F2164}"/>
                    </a:ext>
                  </a:extLst>
                </p:cNvPr>
                <p:cNvSpPr/>
                <p:nvPr/>
              </p:nvSpPr>
              <p:spPr bwMode="auto">
                <a:xfrm>
                  <a:off x="3063217" y="2541084"/>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Oval 52">
                  <a:extLst>
                    <a:ext uri="{FF2B5EF4-FFF2-40B4-BE49-F238E27FC236}">
                      <a16:creationId xmlns:a16="http://schemas.microsoft.com/office/drawing/2014/main" id="{5C1B8ED4-B8C2-9E7E-6686-125AFD2869DA}"/>
                    </a:ext>
                  </a:extLst>
                </p:cNvPr>
                <p:cNvSpPr/>
                <p:nvPr/>
              </p:nvSpPr>
              <p:spPr bwMode="auto">
                <a:xfrm>
                  <a:off x="3172399" y="251378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Oval 53">
                  <a:extLst>
                    <a:ext uri="{FF2B5EF4-FFF2-40B4-BE49-F238E27FC236}">
                      <a16:creationId xmlns:a16="http://schemas.microsoft.com/office/drawing/2014/main" id="{15C904B8-7978-15BC-2AD1-777FB9FB7D28}"/>
                    </a:ext>
                  </a:extLst>
                </p:cNvPr>
                <p:cNvSpPr/>
                <p:nvPr/>
              </p:nvSpPr>
              <p:spPr bwMode="auto">
                <a:xfrm>
                  <a:off x="3281581" y="249104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Oval 54">
                  <a:extLst>
                    <a:ext uri="{FF2B5EF4-FFF2-40B4-BE49-F238E27FC236}">
                      <a16:creationId xmlns:a16="http://schemas.microsoft.com/office/drawing/2014/main" id="{CE8BBE74-664F-4362-761F-C68F373AE0C2}"/>
                    </a:ext>
                  </a:extLst>
                </p:cNvPr>
                <p:cNvSpPr/>
                <p:nvPr/>
              </p:nvSpPr>
              <p:spPr bwMode="auto">
                <a:xfrm>
                  <a:off x="3245187" y="257292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Oval 55">
                  <a:extLst>
                    <a:ext uri="{FF2B5EF4-FFF2-40B4-BE49-F238E27FC236}">
                      <a16:creationId xmlns:a16="http://schemas.microsoft.com/office/drawing/2014/main" id="{BAE9A31F-2A28-FC52-E7D6-14A2A5688744}"/>
                    </a:ext>
                  </a:extLst>
                </p:cNvPr>
                <p:cNvSpPr/>
                <p:nvPr/>
              </p:nvSpPr>
              <p:spPr bwMode="auto">
                <a:xfrm>
                  <a:off x="3158751" y="260932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Oval 56">
                  <a:extLst>
                    <a:ext uri="{FF2B5EF4-FFF2-40B4-BE49-F238E27FC236}">
                      <a16:creationId xmlns:a16="http://schemas.microsoft.com/office/drawing/2014/main" id="{1EC8D2AE-A793-9E06-B0DB-BFD06CEB8128}"/>
                    </a:ext>
                  </a:extLst>
                </p:cNvPr>
                <p:cNvSpPr/>
                <p:nvPr/>
              </p:nvSpPr>
              <p:spPr bwMode="auto">
                <a:xfrm>
                  <a:off x="3063217" y="260022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Oval 57">
                  <a:extLst>
                    <a:ext uri="{FF2B5EF4-FFF2-40B4-BE49-F238E27FC236}">
                      <a16:creationId xmlns:a16="http://schemas.microsoft.com/office/drawing/2014/main" id="{30E50502-B145-A83E-24DE-98F68A5FAC32}"/>
                    </a:ext>
                  </a:extLst>
                </p:cNvPr>
                <p:cNvSpPr/>
                <p:nvPr/>
              </p:nvSpPr>
              <p:spPr bwMode="auto">
                <a:xfrm>
                  <a:off x="3208793" y="2677562"/>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Oval 58">
                  <a:extLst>
                    <a:ext uri="{FF2B5EF4-FFF2-40B4-BE49-F238E27FC236}">
                      <a16:creationId xmlns:a16="http://schemas.microsoft.com/office/drawing/2014/main" id="{7B06DE80-9614-E1EF-7DCB-E0FFF0AB7E1A}"/>
                    </a:ext>
                  </a:extLst>
                </p:cNvPr>
                <p:cNvSpPr/>
                <p:nvPr/>
              </p:nvSpPr>
              <p:spPr bwMode="auto">
                <a:xfrm>
                  <a:off x="3095062" y="270485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Oval 59">
                  <a:extLst>
                    <a:ext uri="{FF2B5EF4-FFF2-40B4-BE49-F238E27FC236}">
                      <a16:creationId xmlns:a16="http://schemas.microsoft.com/office/drawing/2014/main" id="{AD828726-F6C4-6948-B2C1-8C4167CCBAFB}"/>
                    </a:ext>
                  </a:extLst>
                </p:cNvPr>
                <p:cNvSpPr/>
                <p:nvPr/>
              </p:nvSpPr>
              <p:spPr bwMode="auto">
                <a:xfrm>
                  <a:off x="2999528" y="268211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Oval 60">
                  <a:extLst>
                    <a:ext uri="{FF2B5EF4-FFF2-40B4-BE49-F238E27FC236}">
                      <a16:creationId xmlns:a16="http://schemas.microsoft.com/office/drawing/2014/main" id="{91C35FAE-8612-9132-A023-295B7B2F2B5B}"/>
                    </a:ext>
                  </a:extLst>
                </p:cNvPr>
                <p:cNvSpPr/>
                <p:nvPr/>
              </p:nvSpPr>
              <p:spPr bwMode="auto">
                <a:xfrm>
                  <a:off x="2881247" y="2704857"/>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Oval 61">
                  <a:extLst>
                    <a:ext uri="{FF2B5EF4-FFF2-40B4-BE49-F238E27FC236}">
                      <a16:creationId xmlns:a16="http://schemas.microsoft.com/office/drawing/2014/main" id="{339C84C8-354A-02F7-C70B-17346D8F8FC6}"/>
                    </a:ext>
                  </a:extLst>
                </p:cNvPr>
                <p:cNvSpPr/>
                <p:nvPr/>
              </p:nvSpPr>
              <p:spPr bwMode="auto">
                <a:xfrm>
                  <a:off x="2817558" y="263661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05488" name="Group 105487">
              <a:extLst>
                <a:ext uri="{FF2B5EF4-FFF2-40B4-BE49-F238E27FC236}">
                  <a16:creationId xmlns:a16="http://schemas.microsoft.com/office/drawing/2014/main" id="{14C960C0-A751-C423-9033-F63F8F78E1AF}"/>
                </a:ext>
              </a:extLst>
            </p:cNvPr>
            <p:cNvGrpSpPr/>
            <p:nvPr/>
          </p:nvGrpSpPr>
          <p:grpSpPr>
            <a:xfrm>
              <a:off x="1685089" y="1919406"/>
              <a:ext cx="184950" cy="212244"/>
              <a:chOff x="3222442" y="1954232"/>
              <a:chExt cx="184950" cy="212244"/>
            </a:xfrm>
          </p:grpSpPr>
          <p:sp>
            <p:nvSpPr>
              <p:cNvPr id="105481" name="Oval 105480">
                <a:extLst>
                  <a:ext uri="{FF2B5EF4-FFF2-40B4-BE49-F238E27FC236}">
                    <a16:creationId xmlns:a16="http://schemas.microsoft.com/office/drawing/2014/main" id="{ED1BA1A8-E7B6-E8A3-D159-43854A5EF1E8}"/>
                  </a:ext>
                </a:extLst>
              </p:cNvPr>
              <p:cNvSpPr/>
              <p:nvPr/>
            </p:nvSpPr>
            <p:spPr bwMode="auto">
              <a:xfrm>
                <a:off x="3222442" y="1954232"/>
                <a:ext cx="125809" cy="12580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82" name="Oval 105481">
                <a:extLst>
                  <a:ext uri="{FF2B5EF4-FFF2-40B4-BE49-F238E27FC236}">
                    <a16:creationId xmlns:a16="http://schemas.microsoft.com/office/drawing/2014/main" id="{FE7BED65-8FE7-EB79-74AB-7ED49C0013F2}"/>
                  </a:ext>
                </a:extLst>
              </p:cNvPr>
              <p:cNvSpPr/>
              <p:nvPr/>
            </p:nvSpPr>
            <p:spPr bwMode="auto">
              <a:xfrm>
                <a:off x="3281583" y="2040667"/>
                <a:ext cx="125809" cy="12580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507" name="Group 105506">
              <a:extLst>
                <a:ext uri="{FF2B5EF4-FFF2-40B4-BE49-F238E27FC236}">
                  <a16:creationId xmlns:a16="http://schemas.microsoft.com/office/drawing/2014/main" id="{9D2386CC-4C72-8C94-A5A7-F9AB63F82127}"/>
                </a:ext>
              </a:extLst>
            </p:cNvPr>
            <p:cNvGrpSpPr/>
            <p:nvPr/>
          </p:nvGrpSpPr>
          <p:grpSpPr>
            <a:xfrm>
              <a:off x="3716036" y="2031567"/>
              <a:ext cx="407862" cy="266837"/>
              <a:chOff x="3716036" y="2031567"/>
              <a:chExt cx="407862" cy="266837"/>
            </a:xfrm>
          </p:grpSpPr>
          <p:sp>
            <p:nvSpPr>
              <p:cNvPr id="105500" name="Oval 105499">
                <a:extLst>
                  <a:ext uri="{FF2B5EF4-FFF2-40B4-BE49-F238E27FC236}">
                    <a16:creationId xmlns:a16="http://schemas.microsoft.com/office/drawing/2014/main" id="{7F53F95E-DD86-79F1-33CB-44C76F1F9FB7}"/>
                  </a:ext>
                </a:extLst>
              </p:cNvPr>
              <p:cNvSpPr/>
              <p:nvPr/>
            </p:nvSpPr>
            <p:spPr bwMode="auto">
              <a:xfrm>
                <a:off x="3929850" y="2031567"/>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03" name="Oval 105502">
                <a:extLst>
                  <a:ext uri="{FF2B5EF4-FFF2-40B4-BE49-F238E27FC236}">
                    <a16:creationId xmlns:a16="http://schemas.microsoft.com/office/drawing/2014/main" id="{5F0C3FC3-0C3D-2F00-B481-C280ADB3D697}"/>
                  </a:ext>
                </a:extLst>
              </p:cNvPr>
              <p:cNvSpPr/>
              <p:nvPr/>
            </p:nvSpPr>
            <p:spPr bwMode="auto">
              <a:xfrm>
                <a:off x="3829767" y="2063412"/>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06" name="Group 105505">
                <a:extLst>
                  <a:ext uri="{FF2B5EF4-FFF2-40B4-BE49-F238E27FC236}">
                    <a16:creationId xmlns:a16="http://schemas.microsoft.com/office/drawing/2014/main" id="{826A4545-45DE-0288-9EF0-7F124B6676E9}"/>
                  </a:ext>
                </a:extLst>
              </p:cNvPr>
              <p:cNvGrpSpPr/>
              <p:nvPr/>
            </p:nvGrpSpPr>
            <p:grpSpPr>
              <a:xfrm>
                <a:off x="3716036" y="2095257"/>
                <a:ext cx="407862" cy="203147"/>
                <a:chOff x="3716036" y="2095257"/>
                <a:chExt cx="407862" cy="203147"/>
              </a:xfrm>
            </p:grpSpPr>
            <p:sp>
              <p:nvSpPr>
                <p:cNvPr id="105501" name="Oval 105500">
                  <a:extLst>
                    <a:ext uri="{FF2B5EF4-FFF2-40B4-BE49-F238E27FC236}">
                      <a16:creationId xmlns:a16="http://schemas.microsoft.com/office/drawing/2014/main" id="{592FFCE8-1418-E061-D99E-7FEE352D15A3}"/>
                    </a:ext>
                  </a:extLst>
                </p:cNvPr>
                <p:cNvSpPr/>
                <p:nvPr/>
              </p:nvSpPr>
              <p:spPr bwMode="auto">
                <a:xfrm>
                  <a:off x="3998089" y="210890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02" name="Oval 105501">
                  <a:extLst>
                    <a:ext uri="{FF2B5EF4-FFF2-40B4-BE49-F238E27FC236}">
                      <a16:creationId xmlns:a16="http://schemas.microsoft.com/office/drawing/2014/main" id="{C0B78E5E-D5DD-432B-75E4-9DA46C953A8B}"/>
                    </a:ext>
                  </a:extLst>
                </p:cNvPr>
                <p:cNvSpPr/>
                <p:nvPr/>
              </p:nvSpPr>
              <p:spPr bwMode="auto">
                <a:xfrm>
                  <a:off x="3907104" y="214529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04" name="Oval 105503">
                  <a:extLst>
                    <a:ext uri="{FF2B5EF4-FFF2-40B4-BE49-F238E27FC236}">
                      <a16:creationId xmlns:a16="http://schemas.microsoft.com/office/drawing/2014/main" id="{3FAFD280-C836-8E2E-C64D-302F8C49876F}"/>
                    </a:ext>
                  </a:extLst>
                </p:cNvPr>
                <p:cNvSpPr/>
                <p:nvPr/>
              </p:nvSpPr>
              <p:spPr bwMode="auto">
                <a:xfrm>
                  <a:off x="3716036" y="2095257"/>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05" name="Oval 105504">
                  <a:extLst>
                    <a:ext uri="{FF2B5EF4-FFF2-40B4-BE49-F238E27FC236}">
                      <a16:creationId xmlns:a16="http://schemas.microsoft.com/office/drawing/2014/main" id="{F94B2308-046F-E79D-8E4F-4422DA579217}"/>
                    </a:ext>
                  </a:extLst>
                </p:cNvPr>
                <p:cNvSpPr/>
                <p:nvPr/>
              </p:nvSpPr>
              <p:spPr bwMode="auto">
                <a:xfrm>
                  <a:off x="3802472" y="217259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05499" name="Group 105498">
              <a:extLst>
                <a:ext uri="{FF2B5EF4-FFF2-40B4-BE49-F238E27FC236}">
                  <a16:creationId xmlns:a16="http://schemas.microsoft.com/office/drawing/2014/main" id="{88501227-7E29-A98B-E670-EA8A63B6E1CB}"/>
                </a:ext>
              </a:extLst>
            </p:cNvPr>
            <p:cNvGrpSpPr/>
            <p:nvPr/>
          </p:nvGrpSpPr>
          <p:grpSpPr>
            <a:xfrm>
              <a:off x="3747879" y="1881443"/>
              <a:ext cx="421511" cy="285033"/>
              <a:chOff x="3747879" y="1881443"/>
              <a:chExt cx="421511" cy="285033"/>
            </a:xfrm>
          </p:grpSpPr>
          <p:sp>
            <p:nvSpPr>
              <p:cNvPr id="105492" name="Oval 105491">
                <a:extLst>
                  <a:ext uri="{FF2B5EF4-FFF2-40B4-BE49-F238E27FC236}">
                    <a16:creationId xmlns:a16="http://schemas.microsoft.com/office/drawing/2014/main" id="{A61A91C8-953E-B9D5-ED8E-C0A5BE818719}"/>
                  </a:ext>
                </a:extLst>
              </p:cNvPr>
              <p:cNvSpPr/>
              <p:nvPr/>
            </p:nvSpPr>
            <p:spPr bwMode="auto">
              <a:xfrm>
                <a:off x="4043581" y="204066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93" name="Oval 105492">
                <a:extLst>
                  <a:ext uri="{FF2B5EF4-FFF2-40B4-BE49-F238E27FC236}">
                    <a16:creationId xmlns:a16="http://schemas.microsoft.com/office/drawing/2014/main" id="{92696EDD-069E-FB40-81A1-395835DB5672}"/>
                  </a:ext>
                </a:extLst>
              </p:cNvPr>
              <p:cNvSpPr/>
              <p:nvPr/>
            </p:nvSpPr>
            <p:spPr bwMode="auto">
              <a:xfrm>
                <a:off x="3861610" y="196332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94" name="Oval 105493">
                <a:extLst>
                  <a:ext uri="{FF2B5EF4-FFF2-40B4-BE49-F238E27FC236}">
                    <a16:creationId xmlns:a16="http://schemas.microsoft.com/office/drawing/2014/main" id="{DB242661-BDDD-99F8-5C4C-02117C21D6D4}"/>
                  </a:ext>
                </a:extLst>
              </p:cNvPr>
              <p:cNvSpPr/>
              <p:nvPr/>
            </p:nvSpPr>
            <p:spPr bwMode="auto">
              <a:xfrm>
                <a:off x="3747879" y="199517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95" name="Oval 105494">
                <a:extLst>
                  <a:ext uri="{FF2B5EF4-FFF2-40B4-BE49-F238E27FC236}">
                    <a16:creationId xmlns:a16="http://schemas.microsoft.com/office/drawing/2014/main" id="{B9D339C7-A406-FBAF-F58D-8C3B6688BEB9}"/>
                  </a:ext>
                </a:extLst>
              </p:cNvPr>
              <p:cNvSpPr/>
              <p:nvPr/>
            </p:nvSpPr>
            <p:spPr bwMode="auto">
              <a:xfrm>
                <a:off x="3975342" y="196332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96" name="Oval 105495">
                <a:extLst>
                  <a:ext uri="{FF2B5EF4-FFF2-40B4-BE49-F238E27FC236}">
                    <a16:creationId xmlns:a16="http://schemas.microsoft.com/office/drawing/2014/main" id="{44306007-A175-306D-DF61-C0C589824A0C}"/>
                  </a:ext>
                </a:extLst>
              </p:cNvPr>
              <p:cNvSpPr/>
              <p:nvPr/>
            </p:nvSpPr>
            <p:spPr bwMode="auto">
              <a:xfrm>
                <a:off x="3907103" y="188144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497" name="Oval 105496">
                <a:extLst>
                  <a:ext uri="{FF2B5EF4-FFF2-40B4-BE49-F238E27FC236}">
                    <a16:creationId xmlns:a16="http://schemas.microsoft.com/office/drawing/2014/main" id="{4FEEE1BF-3CCF-EB1E-2123-5E3C809D1950}"/>
                  </a:ext>
                </a:extLst>
              </p:cNvPr>
              <p:cNvSpPr/>
              <p:nvPr/>
            </p:nvSpPr>
            <p:spPr bwMode="auto">
              <a:xfrm>
                <a:off x="3788823" y="190418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05498" name="Oval 105497">
              <a:extLst>
                <a:ext uri="{FF2B5EF4-FFF2-40B4-BE49-F238E27FC236}">
                  <a16:creationId xmlns:a16="http://schemas.microsoft.com/office/drawing/2014/main" id="{C0D8CBFB-50E0-47AF-9DE3-855433163669}"/>
                </a:ext>
              </a:extLst>
            </p:cNvPr>
            <p:cNvSpPr/>
            <p:nvPr/>
          </p:nvSpPr>
          <p:spPr bwMode="auto">
            <a:xfrm>
              <a:off x="4070877" y="2127102"/>
              <a:ext cx="125809" cy="12580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22" name="Oval 105521">
              <a:extLst>
                <a:ext uri="{FF2B5EF4-FFF2-40B4-BE49-F238E27FC236}">
                  <a16:creationId xmlns:a16="http://schemas.microsoft.com/office/drawing/2014/main" id="{E1FE22CC-21CA-F80B-3A3F-B2D14B13A505}"/>
                </a:ext>
              </a:extLst>
            </p:cNvPr>
            <p:cNvSpPr/>
            <p:nvPr/>
          </p:nvSpPr>
          <p:spPr bwMode="auto">
            <a:xfrm>
              <a:off x="3815708" y="2610108"/>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08" name="Oval 105507">
              <a:extLst>
                <a:ext uri="{FF2B5EF4-FFF2-40B4-BE49-F238E27FC236}">
                  <a16:creationId xmlns:a16="http://schemas.microsoft.com/office/drawing/2014/main" id="{BB23AA0D-95B0-F11E-5A2D-36978F00AB09}"/>
                </a:ext>
              </a:extLst>
            </p:cNvPr>
            <p:cNvSpPr/>
            <p:nvPr/>
          </p:nvSpPr>
          <p:spPr bwMode="auto">
            <a:xfrm>
              <a:off x="3988579" y="2414490"/>
              <a:ext cx="125809" cy="12580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11" name="Group 105510">
              <a:extLst>
                <a:ext uri="{FF2B5EF4-FFF2-40B4-BE49-F238E27FC236}">
                  <a16:creationId xmlns:a16="http://schemas.microsoft.com/office/drawing/2014/main" id="{D0814615-3A82-D1F9-C85E-10F50602DDFB}"/>
                </a:ext>
              </a:extLst>
            </p:cNvPr>
            <p:cNvGrpSpPr/>
            <p:nvPr/>
          </p:nvGrpSpPr>
          <p:grpSpPr>
            <a:xfrm>
              <a:off x="3756980" y="2400058"/>
              <a:ext cx="230441" cy="166753"/>
              <a:chOff x="3756980" y="2400058"/>
              <a:chExt cx="230441" cy="166753"/>
            </a:xfrm>
          </p:grpSpPr>
          <p:sp>
            <p:nvSpPr>
              <p:cNvPr id="105509" name="Oval 105508">
                <a:extLst>
                  <a:ext uri="{FF2B5EF4-FFF2-40B4-BE49-F238E27FC236}">
                    <a16:creationId xmlns:a16="http://schemas.microsoft.com/office/drawing/2014/main" id="{35D10303-C169-6631-4BF6-30DCBCDEA715}"/>
                  </a:ext>
                </a:extLst>
              </p:cNvPr>
              <p:cNvSpPr/>
              <p:nvPr/>
            </p:nvSpPr>
            <p:spPr bwMode="auto">
              <a:xfrm>
                <a:off x="3861612" y="240005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10" name="Oval 105509">
                <a:extLst>
                  <a:ext uri="{FF2B5EF4-FFF2-40B4-BE49-F238E27FC236}">
                    <a16:creationId xmlns:a16="http://schemas.microsoft.com/office/drawing/2014/main" id="{201DF7AA-50E7-D1DC-6062-FF3BC62455B2}"/>
                  </a:ext>
                </a:extLst>
              </p:cNvPr>
              <p:cNvSpPr/>
              <p:nvPr/>
            </p:nvSpPr>
            <p:spPr bwMode="auto">
              <a:xfrm>
                <a:off x="3756980" y="244100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521" name="Group 105520">
              <a:extLst>
                <a:ext uri="{FF2B5EF4-FFF2-40B4-BE49-F238E27FC236}">
                  <a16:creationId xmlns:a16="http://schemas.microsoft.com/office/drawing/2014/main" id="{37196B57-935B-53A4-06FD-355E1448BC83}"/>
                </a:ext>
              </a:extLst>
            </p:cNvPr>
            <p:cNvGrpSpPr/>
            <p:nvPr/>
          </p:nvGrpSpPr>
          <p:grpSpPr>
            <a:xfrm>
              <a:off x="3724722" y="2482729"/>
              <a:ext cx="426061" cy="335074"/>
              <a:chOff x="3724722" y="2482729"/>
              <a:chExt cx="426061" cy="335074"/>
            </a:xfrm>
          </p:grpSpPr>
          <p:sp>
            <p:nvSpPr>
              <p:cNvPr id="105515" name="Oval 105514">
                <a:extLst>
                  <a:ext uri="{FF2B5EF4-FFF2-40B4-BE49-F238E27FC236}">
                    <a16:creationId xmlns:a16="http://schemas.microsoft.com/office/drawing/2014/main" id="{436AFAC3-ABDF-3240-07F4-602ED1142CEF}"/>
                  </a:ext>
                </a:extLst>
              </p:cNvPr>
              <p:cNvSpPr/>
              <p:nvPr/>
            </p:nvSpPr>
            <p:spPr bwMode="auto">
              <a:xfrm>
                <a:off x="4020424" y="2555517"/>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20" name="Group 105519">
                <a:extLst>
                  <a:ext uri="{FF2B5EF4-FFF2-40B4-BE49-F238E27FC236}">
                    <a16:creationId xmlns:a16="http://schemas.microsoft.com/office/drawing/2014/main" id="{6FE1D7FE-7349-08A5-075C-68AF0E1D94F0}"/>
                  </a:ext>
                </a:extLst>
              </p:cNvPr>
              <p:cNvGrpSpPr/>
              <p:nvPr/>
            </p:nvGrpSpPr>
            <p:grpSpPr>
              <a:xfrm>
                <a:off x="3724722" y="2482729"/>
                <a:ext cx="426061" cy="335074"/>
                <a:chOff x="3724722" y="2482729"/>
                <a:chExt cx="426061" cy="335074"/>
              </a:xfrm>
            </p:grpSpPr>
            <p:sp>
              <p:nvSpPr>
                <p:cNvPr id="105513" name="Oval 105512">
                  <a:extLst>
                    <a:ext uri="{FF2B5EF4-FFF2-40B4-BE49-F238E27FC236}">
                      <a16:creationId xmlns:a16="http://schemas.microsoft.com/office/drawing/2014/main" id="{53AD5963-EF2D-0840-87B9-8A18BEDEC1F4}"/>
                    </a:ext>
                  </a:extLst>
                </p:cNvPr>
                <p:cNvSpPr/>
                <p:nvPr/>
              </p:nvSpPr>
              <p:spPr bwMode="auto">
                <a:xfrm>
                  <a:off x="3838453" y="250547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16" name="Oval 105515">
                  <a:extLst>
                    <a:ext uri="{FF2B5EF4-FFF2-40B4-BE49-F238E27FC236}">
                      <a16:creationId xmlns:a16="http://schemas.microsoft.com/office/drawing/2014/main" id="{0419846E-001A-485E-E1C5-494050DC2E01}"/>
                    </a:ext>
                  </a:extLst>
                </p:cNvPr>
                <p:cNvSpPr/>
                <p:nvPr/>
              </p:nvSpPr>
              <p:spPr bwMode="auto">
                <a:xfrm>
                  <a:off x="3961284" y="2573714"/>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19" name="Group 105518">
                  <a:extLst>
                    <a:ext uri="{FF2B5EF4-FFF2-40B4-BE49-F238E27FC236}">
                      <a16:creationId xmlns:a16="http://schemas.microsoft.com/office/drawing/2014/main" id="{60D86DC9-1566-7EDB-170C-A24BEF8E9677}"/>
                    </a:ext>
                  </a:extLst>
                </p:cNvPr>
                <p:cNvGrpSpPr/>
                <p:nvPr/>
              </p:nvGrpSpPr>
              <p:grpSpPr>
                <a:xfrm>
                  <a:off x="3724722" y="2482729"/>
                  <a:ext cx="426061" cy="335074"/>
                  <a:chOff x="3724722" y="2482729"/>
                  <a:chExt cx="426061" cy="335074"/>
                </a:xfrm>
              </p:grpSpPr>
              <p:sp>
                <p:nvSpPr>
                  <p:cNvPr id="105512" name="Oval 105511">
                    <a:extLst>
                      <a:ext uri="{FF2B5EF4-FFF2-40B4-BE49-F238E27FC236}">
                        <a16:creationId xmlns:a16="http://schemas.microsoft.com/office/drawing/2014/main" id="{33ECC17E-254B-FA07-DBB1-A78D037AAE74}"/>
                      </a:ext>
                    </a:extLst>
                  </p:cNvPr>
                  <p:cNvSpPr/>
                  <p:nvPr/>
                </p:nvSpPr>
                <p:spPr bwMode="auto">
                  <a:xfrm>
                    <a:off x="3929439" y="248272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14" name="Oval 105513">
                    <a:extLst>
                      <a:ext uri="{FF2B5EF4-FFF2-40B4-BE49-F238E27FC236}">
                        <a16:creationId xmlns:a16="http://schemas.microsoft.com/office/drawing/2014/main" id="{9ADD815D-1622-63D6-496E-4CFA90ED858D}"/>
                      </a:ext>
                    </a:extLst>
                  </p:cNvPr>
                  <p:cNvSpPr/>
                  <p:nvPr/>
                </p:nvSpPr>
                <p:spPr bwMode="auto">
                  <a:xfrm>
                    <a:off x="3724722" y="254186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17" name="Oval 105516">
                    <a:extLst>
                      <a:ext uri="{FF2B5EF4-FFF2-40B4-BE49-F238E27FC236}">
                        <a16:creationId xmlns:a16="http://schemas.microsoft.com/office/drawing/2014/main" id="{AF1B89A5-99DA-59CE-094D-439719335C02}"/>
                      </a:ext>
                    </a:extLst>
                  </p:cNvPr>
                  <p:cNvSpPr/>
                  <p:nvPr/>
                </p:nvSpPr>
                <p:spPr bwMode="auto">
                  <a:xfrm>
                    <a:off x="4024974" y="262830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18" name="Oval 105517">
                    <a:extLst>
                      <a:ext uri="{FF2B5EF4-FFF2-40B4-BE49-F238E27FC236}">
                        <a16:creationId xmlns:a16="http://schemas.microsoft.com/office/drawing/2014/main" id="{6F3AFC14-732E-FE68-EAC8-DC646193AD22}"/>
                      </a:ext>
                    </a:extLst>
                  </p:cNvPr>
                  <p:cNvSpPr/>
                  <p:nvPr/>
                </p:nvSpPr>
                <p:spPr bwMode="auto">
                  <a:xfrm>
                    <a:off x="3897595" y="2691994"/>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105559" name="Group 105558">
              <a:extLst>
                <a:ext uri="{FF2B5EF4-FFF2-40B4-BE49-F238E27FC236}">
                  <a16:creationId xmlns:a16="http://schemas.microsoft.com/office/drawing/2014/main" id="{4E5F03B3-B982-8452-2F06-629EAFBE2F57}"/>
                </a:ext>
              </a:extLst>
            </p:cNvPr>
            <p:cNvGrpSpPr/>
            <p:nvPr/>
          </p:nvGrpSpPr>
          <p:grpSpPr>
            <a:xfrm>
              <a:off x="4489409" y="1663078"/>
              <a:ext cx="221343" cy="184949"/>
              <a:chOff x="4489409" y="1663078"/>
              <a:chExt cx="221343" cy="184949"/>
            </a:xfrm>
          </p:grpSpPr>
          <p:sp>
            <p:nvSpPr>
              <p:cNvPr id="105558" name="Oval 105557">
                <a:extLst>
                  <a:ext uri="{FF2B5EF4-FFF2-40B4-BE49-F238E27FC236}">
                    <a16:creationId xmlns:a16="http://schemas.microsoft.com/office/drawing/2014/main" id="{EA897E9A-A07D-F967-FC63-AE74645B646D}"/>
                  </a:ext>
                </a:extLst>
              </p:cNvPr>
              <p:cNvSpPr/>
              <p:nvPr/>
            </p:nvSpPr>
            <p:spPr bwMode="auto">
              <a:xfrm>
                <a:off x="4584943" y="166307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57" name="Oval 105556">
                <a:extLst>
                  <a:ext uri="{FF2B5EF4-FFF2-40B4-BE49-F238E27FC236}">
                    <a16:creationId xmlns:a16="http://schemas.microsoft.com/office/drawing/2014/main" id="{B76E7E64-DAB5-36F7-F07B-27641293EED6}"/>
                  </a:ext>
                </a:extLst>
              </p:cNvPr>
              <p:cNvSpPr/>
              <p:nvPr/>
            </p:nvSpPr>
            <p:spPr bwMode="auto">
              <a:xfrm>
                <a:off x="4489409" y="172221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556" name="Group 105555">
              <a:extLst>
                <a:ext uri="{FF2B5EF4-FFF2-40B4-BE49-F238E27FC236}">
                  <a16:creationId xmlns:a16="http://schemas.microsoft.com/office/drawing/2014/main" id="{E462906D-7E0F-CB9B-A332-C260CAF53202}"/>
                </a:ext>
              </a:extLst>
            </p:cNvPr>
            <p:cNvGrpSpPr/>
            <p:nvPr/>
          </p:nvGrpSpPr>
          <p:grpSpPr>
            <a:xfrm>
              <a:off x="4362030" y="1663076"/>
              <a:ext cx="676269" cy="603482"/>
              <a:chOff x="4362030" y="1663076"/>
              <a:chExt cx="676269" cy="603482"/>
            </a:xfrm>
          </p:grpSpPr>
          <p:sp>
            <p:nvSpPr>
              <p:cNvPr id="105523" name="Oval 105522">
                <a:extLst>
                  <a:ext uri="{FF2B5EF4-FFF2-40B4-BE49-F238E27FC236}">
                    <a16:creationId xmlns:a16="http://schemas.microsoft.com/office/drawing/2014/main" id="{4B06C08F-A0B8-2F6E-1544-3AEF2990B755}"/>
                  </a:ext>
                </a:extLst>
              </p:cNvPr>
              <p:cNvSpPr/>
              <p:nvPr/>
            </p:nvSpPr>
            <p:spPr bwMode="auto">
              <a:xfrm>
                <a:off x="4398424" y="179500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24" name="Oval 105523">
                <a:extLst>
                  <a:ext uri="{FF2B5EF4-FFF2-40B4-BE49-F238E27FC236}">
                    <a16:creationId xmlns:a16="http://schemas.microsoft.com/office/drawing/2014/main" id="{A48F2C9E-79BC-5EF5-7ADF-CB9F74CD979C}"/>
                  </a:ext>
                </a:extLst>
              </p:cNvPr>
              <p:cNvSpPr/>
              <p:nvPr/>
            </p:nvSpPr>
            <p:spPr bwMode="auto">
              <a:xfrm>
                <a:off x="4362030" y="187234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25" name="Oval 105524">
                <a:extLst>
                  <a:ext uri="{FF2B5EF4-FFF2-40B4-BE49-F238E27FC236}">
                    <a16:creationId xmlns:a16="http://schemas.microsoft.com/office/drawing/2014/main" id="{F79D2A91-D574-19BC-0A02-59CE4D37B992}"/>
                  </a:ext>
                </a:extLst>
              </p:cNvPr>
              <p:cNvSpPr/>
              <p:nvPr/>
            </p:nvSpPr>
            <p:spPr bwMode="auto">
              <a:xfrm>
                <a:off x="4384776" y="194968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26" name="Oval 105525">
                <a:extLst>
                  <a:ext uri="{FF2B5EF4-FFF2-40B4-BE49-F238E27FC236}">
                    <a16:creationId xmlns:a16="http://schemas.microsoft.com/office/drawing/2014/main" id="{33C4E846-9808-754C-7F93-1516628CB244}"/>
                  </a:ext>
                </a:extLst>
              </p:cNvPr>
              <p:cNvSpPr/>
              <p:nvPr/>
            </p:nvSpPr>
            <p:spPr bwMode="auto">
              <a:xfrm>
                <a:off x="4443916" y="205431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27" name="Oval 105526">
                <a:extLst>
                  <a:ext uri="{FF2B5EF4-FFF2-40B4-BE49-F238E27FC236}">
                    <a16:creationId xmlns:a16="http://schemas.microsoft.com/office/drawing/2014/main" id="{16D5B140-4059-58FE-06B5-EE55A3E80FF3}"/>
                  </a:ext>
                </a:extLst>
              </p:cNvPr>
              <p:cNvSpPr/>
              <p:nvPr/>
            </p:nvSpPr>
            <p:spPr bwMode="auto">
              <a:xfrm>
                <a:off x="4498508" y="179045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28" name="Oval 105527">
                <a:extLst>
                  <a:ext uri="{FF2B5EF4-FFF2-40B4-BE49-F238E27FC236}">
                    <a16:creationId xmlns:a16="http://schemas.microsoft.com/office/drawing/2014/main" id="{6936B4E0-F827-3E8D-BC4E-33C4D69A1F40}"/>
                  </a:ext>
                </a:extLst>
              </p:cNvPr>
              <p:cNvSpPr/>
              <p:nvPr/>
            </p:nvSpPr>
            <p:spPr bwMode="auto">
              <a:xfrm>
                <a:off x="4471212" y="1863245"/>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29" name="Oval 105528">
                <a:extLst>
                  <a:ext uri="{FF2B5EF4-FFF2-40B4-BE49-F238E27FC236}">
                    <a16:creationId xmlns:a16="http://schemas.microsoft.com/office/drawing/2014/main" id="{A2E48E34-FB16-EA17-8985-4B7F223A038E}"/>
                  </a:ext>
                </a:extLst>
              </p:cNvPr>
              <p:cNvSpPr/>
              <p:nvPr/>
            </p:nvSpPr>
            <p:spPr bwMode="auto">
              <a:xfrm>
                <a:off x="4503057" y="196787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0" name="Oval 105529">
                <a:extLst>
                  <a:ext uri="{FF2B5EF4-FFF2-40B4-BE49-F238E27FC236}">
                    <a16:creationId xmlns:a16="http://schemas.microsoft.com/office/drawing/2014/main" id="{C310C1B3-F2AC-4046-6374-82FB94F42276}"/>
                  </a:ext>
                </a:extLst>
              </p:cNvPr>
              <p:cNvSpPr/>
              <p:nvPr/>
            </p:nvSpPr>
            <p:spPr bwMode="auto">
              <a:xfrm>
                <a:off x="4575845" y="212255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1" name="Oval 105530">
                <a:extLst>
                  <a:ext uri="{FF2B5EF4-FFF2-40B4-BE49-F238E27FC236}">
                    <a16:creationId xmlns:a16="http://schemas.microsoft.com/office/drawing/2014/main" id="{83C9FC6A-09BE-6331-1EE4-1DF032DA56FF}"/>
                  </a:ext>
                </a:extLst>
              </p:cNvPr>
              <p:cNvSpPr/>
              <p:nvPr/>
            </p:nvSpPr>
            <p:spPr bwMode="auto">
              <a:xfrm>
                <a:off x="4675929" y="209070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2" name="Oval 105531">
                <a:extLst>
                  <a:ext uri="{FF2B5EF4-FFF2-40B4-BE49-F238E27FC236}">
                    <a16:creationId xmlns:a16="http://schemas.microsoft.com/office/drawing/2014/main" id="{09924623-9E16-5599-DFA4-BCE784DA10AE}"/>
                  </a:ext>
                </a:extLst>
              </p:cNvPr>
              <p:cNvSpPr/>
              <p:nvPr/>
            </p:nvSpPr>
            <p:spPr bwMode="auto">
              <a:xfrm>
                <a:off x="4562197" y="202246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3" name="Oval 105532">
                <a:extLst>
                  <a:ext uri="{FF2B5EF4-FFF2-40B4-BE49-F238E27FC236}">
                    <a16:creationId xmlns:a16="http://schemas.microsoft.com/office/drawing/2014/main" id="{501531B5-D224-4D0F-8FD4-9978D8B97D46}"/>
                  </a:ext>
                </a:extLst>
              </p:cNvPr>
              <p:cNvSpPr/>
              <p:nvPr/>
            </p:nvSpPr>
            <p:spPr bwMode="auto">
              <a:xfrm>
                <a:off x="4689576" y="201337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4" name="Oval 105533">
                <a:extLst>
                  <a:ext uri="{FF2B5EF4-FFF2-40B4-BE49-F238E27FC236}">
                    <a16:creationId xmlns:a16="http://schemas.microsoft.com/office/drawing/2014/main" id="{56A80901-EEA8-C9A6-D343-AEC1244DBB54}"/>
                  </a:ext>
                </a:extLst>
              </p:cNvPr>
              <p:cNvSpPr/>
              <p:nvPr/>
            </p:nvSpPr>
            <p:spPr bwMode="auto">
              <a:xfrm>
                <a:off x="4816956" y="214074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5" name="Oval 105534">
                <a:extLst>
                  <a:ext uri="{FF2B5EF4-FFF2-40B4-BE49-F238E27FC236}">
                    <a16:creationId xmlns:a16="http://schemas.microsoft.com/office/drawing/2014/main" id="{E75F3A22-FD83-3322-15CF-A40E14BA6252}"/>
                  </a:ext>
                </a:extLst>
              </p:cNvPr>
              <p:cNvSpPr/>
              <p:nvPr/>
            </p:nvSpPr>
            <p:spPr bwMode="auto">
              <a:xfrm>
                <a:off x="4771463" y="201791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6" name="Oval 105535">
                <a:extLst>
                  <a:ext uri="{FF2B5EF4-FFF2-40B4-BE49-F238E27FC236}">
                    <a16:creationId xmlns:a16="http://schemas.microsoft.com/office/drawing/2014/main" id="{AEAFFB1F-9B31-C7CE-7804-8F0E65D0A117}"/>
                  </a:ext>
                </a:extLst>
              </p:cNvPr>
              <p:cNvSpPr/>
              <p:nvPr/>
            </p:nvSpPr>
            <p:spPr bwMode="auto">
              <a:xfrm>
                <a:off x="4894293" y="199062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7" name="Oval 105536">
                <a:extLst>
                  <a:ext uri="{FF2B5EF4-FFF2-40B4-BE49-F238E27FC236}">
                    <a16:creationId xmlns:a16="http://schemas.microsoft.com/office/drawing/2014/main" id="{A3A24DFA-8DE6-5593-089F-6B406439C75D}"/>
                  </a:ext>
                </a:extLst>
              </p:cNvPr>
              <p:cNvSpPr/>
              <p:nvPr/>
            </p:nvSpPr>
            <p:spPr bwMode="auto">
              <a:xfrm>
                <a:off x="4912490" y="191328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9" name="Oval 105538">
                <a:extLst>
                  <a:ext uri="{FF2B5EF4-FFF2-40B4-BE49-F238E27FC236}">
                    <a16:creationId xmlns:a16="http://schemas.microsoft.com/office/drawing/2014/main" id="{FC25C593-1780-2D22-B384-328AFF1A137A}"/>
                  </a:ext>
                </a:extLst>
              </p:cNvPr>
              <p:cNvSpPr/>
              <p:nvPr/>
            </p:nvSpPr>
            <p:spPr bwMode="auto">
              <a:xfrm>
                <a:off x="4685026" y="193603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0" name="Oval 105539">
                <a:extLst>
                  <a:ext uri="{FF2B5EF4-FFF2-40B4-BE49-F238E27FC236}">
                    <a16:creationId xmlns:a16="http://schemas.microsoft.com/office/drawing/2014/main" id="{2D6DFC49-104B-198C-36BE-723A42D4A86E}"/>
                  </a:ext>
                </a:extLst>
              </p:cNvPr>
              <p:cNvSpPr/>
              <p:nvPr/>
            </p:nvSpPr>
            <p:spPr bwMode="auto">
              <a:xfrm>
                <a:off x="4607689" y="194058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38" name="Oval 105537">
                <a:extLst>
                  <a:ext uri="{FF2B5EF4-FFF2-40B4-BE49-F238E27FC236}">
                    <a16:creationId xmlns:a16="http://schemas.microsoft.com/office/drawing/2014/main" id="{A243AEA8-B9BD-FAF0-3014-00FCC2257329}"/>
                  </a:ext>
                </a:extLst>
              </p:cNvPr>
              <p:cNvSpPr/>
              <p:nvPr/>
            </p:nvSpPr>
            <p:spPr bwMode="auto">
              <a:xfrm>
                <a:off x="4780561" y="1917835"/>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1" name="Oval 105540">
                <a:extLst>
                  <a:ext uri="{FF2B5EF4-FFF2-40B4-BE49-F238E27FC236}">
                    <a16:creationId xmlns:a16="http://schemas.microsoft.com/office/drawing/2014/main" id="{72BEC3E2-ACFE-0B6E-552D-AD2FDDFDB6E7}"/>
                  </a:ext>
                </a:extLst>
              </p:cNvPr>
              <p:cNvSpPr/>
              <p:nvPr/>
            </p:nvSpPr>
            <p:spPr bwMode="auto">
              <a:xfrm>
                <a:off x="4907940" y="184504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2" name="Oval 105541">
                <a:extLst>
                  <a:ext uri="{FF2B5EF4-FFF2-40B4-BE49-F238E27FC236}">
                    <a16:creationId xmlns:a16="http://schemas.microsoft.com/office/drawing/2014/main" id="{AB1EB778-138C-150C-2C12-72D8922348E4}"/>
                  </a:ext>
                </a:extLst>
              </p:cNvPr>
              <p:cNvSpPr/>
              <p:nvPr/>
            </p:nvSpPr>
            <p:spPr bwMode="auto">
              <a:xfrm>
                <a:off x="4816955" y="182685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54" name="Oval 105553">
                <a:extLst>
                  <a:ext uri="{FF2B5EF4-FFF2-40B4-BE49-F238E27FC236}">
                    <a16:creationId xmlns:a16="http://schemas.microsoft.com/office/drawing/2014/main" id="{C1636488-22FE-AF56-A86C-C8EDC405C32A}"/>
                  </a:ext>
                </a:extLst>
              </p:cNvPr>
              <p:cNvSpPr/>
              <p:nvPr/>
            </p:nvSpPr>
            <p:spPr bwMode="auto">
              <a:xfrm>
                <a:off x="4639534" y="185869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3" name="Oval 105542">
                <a:extLst>
                  <a:ext uri="{FF2B5EF4-FFF2-40B4-BE49-F238E27FC236}">
                    <a16:creationId xmlns:a16="http://schemas.microsoft.com/office/drawing/2014/main" id="{53A56397-5925-7B38-3E41-9D7564E33E4C}"/>
                  </a:ext>
                </a:extLst>
              </p:cNvPr>
              <p:cNvSpPr/>
              <p:nvPr/>
            </p:nvSpPr>
            <p:spPr bwMode="auto">
              <a:xfrm>
                <a:off x="4839701" y="186324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4" name="Oval 105543">
                <a:extLst>
                  <a:ext uri="{FF2B5EF4-FFF2-40B4-BE49-F238E27FC236}">
                    <a16:creationId xmlns:a16="http://schemas.microsoft.com/office/drawing/2014/main" id="{8BBEEA87-6800-D614-F241-AA444E0A2079}"/>
                  </a:ext>
                </a:extLst>
              </p:cNvPr>
              <p:cNvSpPr/>
              <p:nvPr/>
            </p:nvSpPr>
            <p:spPr bwMode="auto">
              <a:xfrm>
                <a:off x="4716871" y="183139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5" name="Oval 105544">
                <a:extLst>
                  <a:ext uri="{FF2B5EF4-FFF2-40B4-BE49-F238E27FC236}">
                    <a16:creationId xmlns:a16="http://schemas.microsoft.com/office/drawing/2014/main" id="{3CC29223-0C5F-7568-2E70-FDC771F81F6D}"/>
                  </a:ext>
                </a:extLst>
              </p:cNvPr>
              <p:cNvSpPr/>
              <p:nvPr/>
            </p:nvSpPr>
            <p:spPr bwMode="auto">
              <a:xfrm>
                <a:off x="4716871" y="187689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6" name="Oval 105545">
                <a:extLst>
                  <a:ext uri="{FF2B5EF4-FFF2-40B4-BE49-F238E27FC236}">
                    <a16:creationId xmlns:a16="http://schemas.microsoft.com/office/drawing/2014/main" id="{1ED0DCE0-44BC-6902-9654-CCEA33C63FEB}"/>
                  </a:ext>
                </a:extLst>
              </p:cNvPr>
              <p:cNvSpPr/>
              <p:nvPr/>
            </p:nvSpPr>
            <p:spPr bwMode="auto">
              <a:xfrm>
                <a:off x="4571295" y="188599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7" name="Oval 105546">
                <a:extLst>
                  <a:ext uri="{FF2B5EF4-FFF2-40B4-BE49-F238E27FC236}">
                    <a16:creationId xmlns:a16="http://schemas.microsoft.com/office/drawing/2014/main" id="{18A7CF64-7362-C0EF-2DF2-AC851512A734}"/>
                  </a:ext>
                </a:extLst>
              </p:cNvPr>
              <p:cNvSpPr/>
              <p:nvPr/>
            </p:nvSpPr>
            <p:spPr bwMode="auto">
              <a:xfrm>
                <a:off x="4639534" y="177680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8" name="Oval 105547">
                <a:extLst>
                  <a:ext uri="{FF2B5EF4-FFF2-40B4-BE49-F238E27FC236}">
                    <a16:creationId xmlns:a16="http://schemas.microsoft.com/office/drawing/2014/main" id="{96B5809C-223C-4421-CB37-F8C2A5D9979C}"/>
                  </a:ext>
                </a:extLst>
              </p:cNvPr>
              <p:cNvSpPr/>
              <p:nvPr/>
            </p:nvSpPr>
            <p:spPr bwMode="auto">
              <a:xfrm>
                <a:off x="4603140" y="174041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49" name="Oval 105548">
                <a:extLst>
                  <a:ext uri="{FF2B5EF4-FFF2-40B4-BE49-F238E27FC236}">
                    <a16:creationId xmlns:a16="http://schemas.microsoft.com/office/drawing/2014/main" id="{D00A7D11-A010-20E8-0479-F90F717F3BE9}"/>
                  </a:ext>
                </a:extLst>
              </p:cNvPr>
              <p:cNvSpPr/>
              <p:nvPr/>
            </p:nvSpPr>
            <p:spPr bwMode="auto">
              <a:xfrm>
                <a:off x="4712322" y="172221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50" name="Oval 105549">
                <a:extLst>
                  <a:ext uri="{FF2B5EF4-FFF2-40B4-BE49-F238E27FC236}">
                    <a16:creationId xmlns:a16="http://schemas.microsoft.com/office/drawing/2014/main" id="{213B13F0-FEE2-4E9F-A140-EBDF2F96D7FA}"/>
                  </a:ext>
                </a:extLst>
              </p:cNvPr>
              <p:cNvSpPr/>
              <p:nvPr/>
            </p:nvSpPr>
            <p:spPr bwMode="auto">
              <a:xfrm>
                <a:off x="4739617" y="174951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51" name="Oval 105550">
                <a:extLst>
                  <a:ext uri="{FF2B5EF4-FFF2-40B4-BE49-F238E27FC236}">
                    <a16:creationId xmlns:a16="http://schemas.microsoft.com/office/drawing/2014/main" id="{BBA07480-2E0E-F1DE-EE91-C796A2430EDA}"/>
                  </a:ext>
                </a:extLst>
              </p:cNvPr>
              <p:cNvSpPr/>
              <p:nvPr/>
            </p:nvSpPr>
            <p:spPr bwMode="auto">
              <a:xfrm>
                <a:off x="4748716" y="177680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52" name="Oval 105551">
                <a:extLst>
                  <a:ext uri="{FF2B5EF4-FFF2-40B4-BE49-F238E27FC236}">
                    <a16:creationId xmlns:a16="http://schemas.microsoft.com/office/drawing/2014/main" id="{0F36832A-05E2-B7E8-C602-C076A7902D4A}"/>
                  </a:ext>
                </a:extLst>
              </p:cNvPr>
              <p:cNvSpPr/>
              <p:nvPr/>
            </p:nvSpPr>
            <p:spPr bwMode="auto">
              <a:xfrm>
                <a:off x="4776011" y="166307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53" name="Oval 105552">
                <a:extLst>
                  <a:ext uri="{FF2B5EF4-FFF2-40B4-BE49-F238E27FC236}">
                    <a16:creationId xmlns:a16="http://schemas.microsoft.com/office/drawing/2014/main" id="{6F530FA1-573E-55C3-EF90-E2C35351D671}"/>
                  </a:ext>
                </a:extLst>
              </p:cNvPr>
              <p:cNvSpPr/>
              <p:nvPr/>
            </p:nvSpPr>
            <p:spPr bwMode="auto">
              <a:xfrm>
                <a:off x="4853349" y="175406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05560" name="Oval 105559">
              <a:extLst>
                <a:ext uri="{FF2B5EF4-FFF2-40B4-BE49-F238E27FC236}">
                  <a16:creationId xmlns:a16="http://schemas.microsoft.com/office/drawing/2014/main" id="{95EC3AB7-17EC-5E42-3CAC-8E6D1CF9EA3E}"/>
                </a:ext>
              </a:extLst>
            </p:cNvPr>
            <p:cNvSpPr/>
            <p:nvPr/>
          </p:nvSpPr>
          <p:spPr bwMode="auto">
            <a:xfrm>
              <a:off x="4471211" y="257292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67" name="Group 105566">
              <a:extLst>
                <a:ext uri="{FF2B5EF4-FFF2-40B4-BE49-F238E27FC236}">
                  <a16:creationId xmlns:a16="http://schemas.microsoft.com/office/drawing/2014/main" id="{7AD7973A-D45A-DD91-4FF5-3274749AF210}"/>
                </a:ext>
              </a:extLst>
            </p:cNvPr>
            <p:cNvGrpSpPr/>
            <p:nvPr/>
          </p:nvGrpSpPr>
          <p:grpSpPr>
            <a:xfrm>
              <a:off x="4443915" y="2563830"/>
              <a:ext cx="321427" cy="294131"/>
              <a:chOff x="4443915" y="2563830"/>
              <a:chExt cx="321427" cy="294131"/>
            </a:xfrm>
          </p:grpSpPr>
          <p:sp>
            <p:nvSpPr>
              <p:cNvPr id="105563" name="Oval 105562">
                <a:extLst>
                  <a:ext uri="{FF2B5EF4-FFF2-40B4-BE49-F238E27FC236}">
                    <a16:creationId xmlns:a16="http://schemas.microsoft.com/office/drawing/2014/main" id="{C6108FD1-9665-DDF4-0732-CCCEE996C1DA}"/>
                  </a:ext>
                </a:extLst>
              </p:cNvPr>
              <p:cNvSpPr/>
              <p:nvPr/>
            </p:nvSpPr>
            <p:spPr bwMode="auto">
              <a:xfrm>
                <a:off x="4553097" y="263661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66" name="Group 105565">
                <a:extLst>
                  <a:ext uri="{FF2B5EF4-FFF2-40B4-BE49-F238E27FC236}">
                    <a16:creationId xmlns:a16="http://schemas.microsoft.com/office/drawing/2014/main" id="{F5B28AED-F390-9F30-8F54-DE726710D17A}"/>
                  </a:ext>
                </a:extLst>
              </p:cNvPr>
              <p:cNvGrpSpPr/>
              <p:nvPr/>
            </p:nvGrpSpPr>
            <p:grpSpPr>
              <a:xfrm>
                <a:off x="4443915" y="2563830"/>
                <a:ext cx="321427" cy="294131"/>
                <a:chOff x="4443915" y="2563830"/>
                <a:chExt cx="321427" cy="294131"/>
              </a:xfrm>
            </p:grpSpPr>
            <p:sp>
              <p:nvSpPr>
                <p:cNvPr id="105565" name="Oval 105564">
                  <a:extLst>
                    <a:ext uri="{FF2B5EF4-FFF2-40B4-BE49-F238E27FC236}">
                      <a16:creationId xmlns:a16="http://schemas.microsoft.com/office/drawing/2014/main" id="{51CDFF96-FB98-7041-8180-68348578F42A}"/>
                    </a:ext>
                  </a:extLst>
                </p:cNvPr>
                <p:cNvSpPr/>
                <p:nvPr/>
              </p:nvSpPr>
              <p:spPr bwMode="auto">
                <a:xfrm>
                  <a:off x="4443915" y="267756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61" name="Oval 105560">
                  <a:extLst>
                    <a:ext uri="{FF2B5EF4-FFF2-40B4-BE49-F238E27FC236}">
                      <a16:creationId xmlns:a16="http://schemas.microsoft.com/office/drawing/2014/main" id="{BD650A91-0CA0-2C92-341B-89E5788CFB0B}"/>
                    </a:ext>
                  </a:extLst>
                </p:cNvPr>
                <p:cNvSpPr/>
                <p:nvPr/>
              </p:nvSpPr>
              <p:spPr bwMode="auto">
                <a:xfrm>
                  <a:off x="4584942" y="2563830"/>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62" name="Oval 105561">
                  <a:extLst>
                    <a:ext uri="{FF2B5EF4-FFF2-40B4-BE49-F238E27FC236}">
                      <a16:creationId xmlns:a16="http://schemas.microsoft.com/office/drawing/2014/main" id="{ECB289C2-1C90-60EF-0A0B-CC5B513D9E0E}"/>
                    </a:ext>
                  </a:extLst>
                </p:cNvPr>
                <p:cNvSpPr/>
                <p:nvPr/>
              </p:nvSpPr>
              <p:spPr bwMode="auto">
                <a:xfrm>
                  <a:off x="4639533" y="2650266"/>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64" name="Oval 105563">
                  <a:extLst>
                    <a:ext uri="{FF2B5EF4-FFF2-40B4-BE49-F238E27FC236}">
                      <a16:creationId xmlns:a16="http://schemas.microsoft.com/office/drawing/2014/main" id="{94345A5B-07F6-483C-71AC-9CAF9007EEA6}"/>
                    </a:ext>
                  </a:extLst>
                </p:cNvPr>
                <p:cNvSpPr/>
                <p:nvPr/>
              </p:nvSpPr>
              <p:spPr bwMode="auto">
                <a:xfrm>
                  <a:off x="4507604" y="2732152"/>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05583" name="Group 105582">
              <a:extLst>
                <a:ext uri="{FF2B5EF4-FFF2-40B4-BE49-F238E27FC236}">
                  <a16:creationId xmlns:a16="http://schemas.microsoft.com/office/drawing/2014/main" id="{4E904576-6D9B-6BCE-6328-A0926381E39C}"/>
                </a:ext>
              </a:extLst>
            </p:cNvPr>
            <p:cNvGrpSpPr/>
            <p:nvPr/>
          </p:nvGrpSpPr>
          <p:grpSpPr>
            <a:xfrm>
              <a:off x="4448464" y="2545633"/>
              <a:ext cx="512496" cy="512495"/>
              <a:chOff x="4448464" y="2545633"/>
              <a:chExt cx="512496" cy="512495"/>
            </a:xfrm>
          </p:grpSpPr>
          <p:sp>
            <p:nvSpPr>
              <p:cNvPr id="105577" name="Oval 105576">
                <a:extLst>
                  <a:ext uri="{FF2B5EF4-FFF2-40B4-BE49-F238E27FC236}">
                    <a16:creationId xmlns:a16="http://schemas.microsoft.com/office/drawing/2014/main" id="{4AFDFD2D-AA2B-6D3A-6A64-872C239430FE}"/>
                  </a:ext>
                </a:extLst>
              </p:cNvPr>
              <p:cNvSpPr/>
              <p:nvPr/>
            </p:nvSpPr>
            <p:spPr bwMode="auto">
              <a:xfrm>
                <a:off x="4803306" y="2727603"/>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82" name="Group 105581">
                <a:extLst>
                  <a:ext uri="{FF2B5EF4-FFF2-40B4-BE49-F238E27FC236}">
                    <a16:creationId xmlns:a16="http://schemas.microsoft.com/office/drawing/2014/main" id="{26B150CA-F1E5-A504-F312-4DDAE5EF4F20}"/>
                  </a:ext>
                </a:extLst>
              </p:cNvPr>
              <p:cNvGrpSpPr/>
              <p:nvPr/>
            </p:nvGrpSpPr>
            <p:grpSpPr>
              <a:xfrm>
                <a:off x="4448464" y="2545633"/>
                <a:ext cx="512496" cy="512495"/>
                <a:chOff x="4448464" y="2545633"/>
                <a:chExt cx="512496" cy="512495"/>
              </a:xfrm>
            </p:grpSpPr>
            <p:sp>
              <p:nvSpPr>
                <p:cNvPr id="105570" name="Oval 105569">
                  <a:extLst>
                    <a:ext uri="{FF2B5EF4-FFF2-40B4-BE49-F238E27FC236}">
                      <a16:creationId xmlns:a16="http://schemas.microsoft.com/office/drawing/2014/main" id="{4C45C371-76C7-5C2B-BFD8-8097354BEA96}"/>
                    </a:ext>
                  </a:extLst>
                </p:cNvPr>
                <p:cNvSpPr/>
                <p:nvPr/>
              </p:nvSpPr>
              <p:spPr bwMode="auto">
                <a:xfrm>
                  <a:off x="4744166" y="2695758"/>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581" name="Group 105580">
                  <a:extLst>
                    <a:ext uri="{FF2B5EF4-FFF2-40B4-BE49-F238E27FC236}">
                      <a16:creationId xmlns:a16="http://schemas.microsoft.com/office/drawing/2014/main" id="{5223C7A5-5AC4-07BF-0E7B-F24AB4A636DA}"/>
                    </a:ext>
                  </a:extLst>
                </p:cNvPr>
                <p:cNvGrpSpPr/>
                <p:nvPr/>
              </p:nvGrpSpPr>
              <p:grpSpPr>
                <a:xfrm>
                  <a:off x="4448464" y="2545633"/>
                  <a:ext cx="512496" cy="512495"/>
                  <a:chOff x="4448464" y="2545633"/>
                  <a:chExt cx="512496" cy="512495"/>
                </a:xfrm>
              </p:grpSpPr>
              <p:sp>
                <p:nvSpPr>
                  <p:cNvPr id="105568" name="Oval 105567">
                    <a:extLst>
                      <a:ext uri="{FF2B5EF4-FFF2-40B4-BE49-F238E27FC236}">
                        <a16:creationId xmlns:a16="http://schemas.microsoft.com/office/drawing/2014/main" id="{5680D3EC-8E11-B3CE-5184-AF35C2F3DC34}"/>
                      </a:ext>
                    </a:extLst>
                  </p:cNvPr>
                  <p:cNvSpPr/>
                  <p:nvPr/>
                </p:nvSpPr>
                <p:spPr bwMode="auto">
                  <a:xfrm>
                    <a:off x="4694125" y="2545633"/>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69" name="Oval 105568">
                    <a:extLst>
                      <a:ext uri="{FF2B5EF4-FFF2-40B4-BE49-F238E27FC236}">
                        <a16:creationId xmlns:a16="http://schemas.microsoft.com/office/drawing/2014/main" id="{6FC7A92B-336C-848D-CE94-B9D0A456471A}"/>
                      </a:ext>
                    </a:extLst>
                  </p:cNvPr>
                  <p:cNvSpPr/>
                  <p:nvPr/>
                </p:nvSpPr>
                <p:spPr bwMode="auto">
                  <a:xfrm>
                    <a:off x="4753265" y="260022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1" name="Oval 105570">
                    <a:extLst>
                      <a:ext uri="{FF2B5EF4-FFF2-40B4-BE49-F238E27FC236}">
                        <a16:creationId xmlns:a16="http://schemas.microsoft.com/office/drawing/2014/main" id="{686940D9-9D85-BFDA-3DC1-21E522913B53}"/>
                      </a:ext>
                    </a:extLst>
                  </p:cNvPr>
                  <p:cNvSpPr/>
                  <p:nvPr/>
                </p:nvSpPr>
                <p:spPr bwMode="auto">
                  <a:xfrm>
                    <a:off x="4712322" y="2804940"/>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6" name="Oval 105575">
                    <a:extLst>
                      <a:ext uri="{FF2B5EF4-FFF2-40B4-BE49-F238E27FC236}">
                        <a16:creationId xmlns:a16="http://schemas.microsoft.com/office/drawing/2014/main" id="{54AE77D3-9762-D177-6939-609E941FD32C}"/>
                      </a:ext>
                    </a:extLst>
                  </p:cNvPr>
                  <p:cNvSpPr/>
                  <p:nvPr/>
                </p:nvSpPr>
                <p:spPr bwMode="auto">
                  <a:xfrm>
                    <a:off x="4634984" y="2841333"/>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2" name="Oval 105571">
                    <a:extLst>
                      <a:ext uri="{FF2B5EF4-FFF2-40B4-BE49-F238E27FC236}">
                        <a16:creationId xmlns:a16="http://schemas.microsoft.com/office/drawing/2014/main" id="{60AA100D-C66E-D2CA-E7AD-A15CFE6445E2}"/>
                      </a:ext>
                    </a:extLst>
                  </p:cNvPr>
                  <p:cNvSpPr/>
                  <p:nvPr/>
                </p:nvSpPr>
                <p:spPr bwMode="auto">
                  <a:xfrm>
                    <a:off x="4634984" y="2754898"/>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3" name="Oval 105572">
                    <a:extLst>
                      <a:ext uri="{FF2B5EF4-FFF2-40B4-BE49-F238E27FC236}">
                        <a16:creationId xmlns:a16="http://schemas.microsoft.com/office/drawing/2014/main" id="{D220D9B6-4CF4-215D-ED64-BED1BC57468D}"/>
                      </a:ext>
                    </a:extLst>
                  </p:cNvPr>
                  <p:cNvSpPr/>
                  <p:nvPr/>
                </p:nvSpPr>
                <p:spPr bwMode="auto">
                  <a:xfrm>
                    <a:off x="4448464" y="2795841"/>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4" name="Oval 105573">
                    <a:extLst>
                      <a:ext uri="{FF2B5EF4-FFF2-40B4-BE49-F238E27FC236}">
                        <a16:creationId xmlns:a16="http://schemas.microsoft.com/office/drawing/2014/main" id="{E6D73260-8BAE-F1D7-4CA7-973080B5DF5C}"/>
                      </a:ext>
                    </a:extLst>
                  </p:cNvPr>
                  <p:cNvSpPr/>
                  <p:nvPr/>
                </p:nvSpPr>
                <p:spPr bwMode="auto">
                  <a:xfrm>
                    <a:off x="4530351" y="2804939"/>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5" name="Oval 105574">
                    <a:extLst>
                      <a:ext uri="{FF2B5EF4-FFF2-40B4-BE49-F238E27FC236}">
                        <a16:creationId xmlns:a16="http://schemas.microsoft.com/office/drawing/2014/main" id="{692A84B3-3E1F-0CC7-D38A-8A9D4C79BC25}"/>
                      </a:ext>
                    </a:extLst>
                  </p:cNvPr>
                  <p:cNvSpPr/>
                  <p:nvPr/>
                </p:nvSpPr>
                <p:spPr bwMode="auto">
                  <a:xfrm>
                    <a:off x="4566745" y="2873178"/>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8" name="Oval 105577">
                    <a:extLst>
                      <a:ext uri="{FF2B5EF4-FFF2-40B4-BE49-F238E27FC236}">
                        <a16:creationId xmlns:a16="http://schemas.microsoft.com/office/drawing/2014/main" id="{3CC7E9D6-E294-613A-945F-34F7A75D0EDE}"/>
                      </a:ext>
                    </a:extLst>
                  </p:cNvPr>
                  <p:cNvSpPr/>
                  <p:nvPr/>
                </p:nvSpPr>
                <p:spPr bwMode="auto">
                  <a:xfrm>
                    <a:off x="4835151" y="2804940"/>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79" name="Oval 105578">
                    <a:extLst>
                      <a:ext uri="{FF2B5EF4-FFF2-40B4-BE49-F238E27FC236}">
                        <a16:creationId xmlns:a16="http://schemas.microsoft.com/office/drawing/2014/main" id="{37BE4F74-A258-9512-8F74-C0DC6EF288BF}"/>
                      </a:ext>
                    </a:extLst>
                  </p:cNvPr>
                  <p:cNvSpPr/>
                  <p:nvPr/>
                </p:nvSpPr>
                <p:spPr bwMode="auto">
                  <a:xfrm>
                    <a:off x="4816954" y="2895925"/>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80" name="Oval 105579">
                    <a:extLst>
                      <a:ext uri="{FF2B5EF4-FFF2-40B4-BE49-F238E27FC236}">
                        <a16:creationId xmlns:a16="http://schemas.microsoft.com/office/drawing/2014/main" id="{9277BBA9-0D52-AA53-7D2E-0B422F74D0E2}"/>
                      </a:ext>
                    </a:extLst>
                  </p:cNvPr>
                  <p:cNvSpPr/>
                  <p:nvPr/>
                </p:nvSpPr>
                <p:spPr bwMode="auto">
                  <a:xfrm>
                    <a:off x="4703222" y="2932319"/>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105586" name="Group 105585">
              <a:extLst>
                <a:ext uri="{FF2B5EF4-FFF2-40B4-BE49-F238E27FC236}">
                  <a16:creationId xmlns:a16="http://schemas.microsoft.com/office/drawing/2014/main" id="{3C74E523-B571-F889-1D2F-3DD4AAABBB1C}"/>
                </a:ext>
              </a:extLst>
            </p:cNvPr>
            <p:cNvGrpSpPr/>
            <p:nvPr/>
          </p:nvGrpSpPr>
          <p:grpSpPr>
            <a:xfrm>
              <a:off x="5185444" y="2645717"/>
              <a:ext cx="198597" cy="253188"/>
              <a:chOff x="5185444" y="2645717"/>
              <a:chExt cx="198597" cy="253188"/>
            </a:xfrm>
          </p:grpSpPr>
          <p:sp>
            <p:nvSpPr>
              <p:cNvPr id="105584" name="Oval 105583">
                <a:extLst>
                  <a:ext uri="{FF2B5EF4-FFF2-40B4-BE49-F238E27FC236}">
                    <a16:creationId xmlns:a16="http://schemas.microsoft.com/office/drawing/2014/main" id="{3125EFCE-F1B0-AA5E-1E5B-DCF6E0A794DE}"/>
                  </a:ext>
                </a:extLst>
              </p:cNvPr>
              <p:cNvSpPr/>
              <p:nvPr/>
            </p:nvSpPr>
            <p:spPr bwMode="auto">
              <a:xfrm>
                <a:off x="5258232" y="264571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85" name="Oval 105584">
                <a:extLst>
                  <a:ext uri="{FF2B5EF4-FFF2-40B4-BE49-F238E27FC236}">
                    <a16:creationId xmlns:a16="http://schemas.microsoft.com/office/drawing/2014/main" id="{E3E758C0-5C1F-3C0F-BAB2-06CFF64B78E3}"/>
                  </a:ext>
                </a:extLst>
              </p:cNvPr>
              <p:cNvSpPr/>
              <p:nvPr/>
            </p:nvSpPr>
            <p:spPr bwMode="auto">
              <a:xfrm>
                <a:off x="5185444" y="277309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596" name="Group 105595">
              <a:extLst>
                <a:ext uri="{FF2B5EF4-FFF2-40B4-BE49-F238E27FC236}">
                  <a16:creationId xmlns:a16="http://schemas.microsoft.com/office/drawing/2014/main" id="{2C0EFECF-7A29-EB57-E6EF-A36335B0227F}"/>
                </a:ext>
              </a:extLst>
            </p:cNvPr>
            <p:cNvGrpSpPr/>
            <p:nvPr/>
          </p:nvGrpSpPr>
          <p:grpSpPr>
            <a:xfrm>
              <a:off x="5153599" y="2641168"/>
              <a:ext cx="407863" cy="412411"/>
              <a:chOff x="5153599" y="2641168"/>
              <a:chExt cx="407863" cy="412411"/>
            </a:xfrm>
          </p:grpSpPr>
          <p:grpSp>
            <p:nvGrpSpPr>
              <p:cNvPr id="105595" name="Group 105594">
                <a:extLst>
                  <a:ext uri="{FF2B5EF4-FFF2-40B4-BE49-F238E27FC236}">
                    <a16:creationId xmlns:a16="http://schemas.microsoft.com/office/drawing/2014/main" id="{BF844BB0-1F49-D610-32C4-129B0CF12337}"/>
                  </a:ext>
                </a:extLst>
              </p:cNvPr>
              <p:cNvGrpSpPr/>
              <p:nvPr/>
            </p:nvGrpSpPr>
            <p:grpSpPr>
              <a:xfrm>
                <a:off x="5244584" y="2641168"/>
                <a:ext cx="316878" cy="325976"/>
                <a:chOff x="5244584" y="2641168"/>
                <a:chExt cx="316878" cy="325976"/>
              </a:xfrm>
            </p:grpSpPr>
            <p:sp>
              <p:nvSpPr>
                <p:cNvPr id="105592" name="Oval 105591">
                  <a:extLst>
                    <a:ext uri="{FF2B5EF4-FFF2-40B4-BE49-F238E27FC236}">
                      <a16:creationId xmlns:a16="http://schemas.microsoft.com/office/drawing/2014/main" id="{8921065E-5D4A-5AB6-133D-B72066CDA075}"/>
                    </a:ext>
                  </a:extLst>
                </p:cNvPr>
                <p:cNvSpPr/>
                <p:nvPr/>
              </p:nvSpPr>
              <p:spPr bwMode="auto">
                <a:xfrm>
                  <a:off x="5258232" y="2841335"/>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87" name="Oval 105586">
                  <a:extLst>
                    <a:ext uri="{FF2B5EF4-FFF2-40B4-BE49-F238E27FC236}">
                      <a16:creationId xmlns:a16="http://schemas.microsoft.com/office/drawing/2014/main" id="{086CDDE4-862E-D875-EE55-8071E76CCD64}"/>
                    </a:ext>
                  </a:extLst>
                </p:cNvPr>
                <p:cNvSpPr/>
                <p:nvPr/>
              </p:nvSpPr>
              <p:spPr bwMode="auto">
                <a:xfrm>
                  <a:off x="5244584" y="2741252"/>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88" name="Oval 105587">
                  <a:extLst>
                    <a:ext uri="{FF2B5EF4-FFF2-40B4-BE49-F238E27FC236}">
                      <a16:creationId xmlns:a16="http://schemas.microsoft.com/office/drawing/2014/main" id="{236D83FA-5A78-735B-B7E9-9C56657BCA0D}"/>
                    </a:ext>
                  </a:extLst>
                </p:cNvPr>
                <p:cNvSpPr/>
                <p:nvPr/>
              </p:nvSpPr>
              <p:spPr bwMode="auto">
                <a:xfrm>
                  <a:off x="5371963" y="264116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89" name="Oval 105588">
                  <a:extLst>
                    <a:ext uri="{FF2B5EF4-FFF2-40B4-BE49-F238E27FC236}">
                      <a16:creationId xmlns:a16="http://schemas.microsoft.com/office/drawing/2014/main" id="{D19992A8-AE82-7C05-A255-A89ED2CD8C75}"/>
                    </a:ext>
                  </a:extLst>
                </p:cNvPr>
                <p:cNvSpPr/>
                <p:nvPr/>
              </p:nvSpPr>
              <p:spPr bwMode="auto">
                <a:xfrm>
                  <a:off x="5335569" y="2709407"/>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90" name="Oval 105589">
                  <a:extLst>
                    <a:ext uri="{FF2B5EF4-FFF2-40B4-BE49-F238E27FC236}">
                      <a16:creationId xmlns:a16="http://schemas.microsoft.com/office/drawing/2014/main" id="{10361CA7-B11E-3A06-8729-FDC4E92E219A}"/>
                    </a:ext>
                  </a:extLst>
                </p:cNvPr>
                <p:cNvSpPr/>
                <p:nvPr/>
              </p:nvSpPr>
              <p:spPr bwMode="auto">
                <a:xfrm>
                  <a:off x="5435653" y="273215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91" name="Oval 105590">
                  <a:extLst>
                    <a:ext uri="{FF2B5EF4-FFF2-40B4-BE49-F238E27FC236}">
                      <a16:creationId xmlns:a16="http://schemas.microsoft.com/office/drawing/2014/main" id="{D8C5BB12-28EF-3FDB-B3BE-0E2ABB7872D3}"/>
                    </a:ext>
                  </a:extLst>
                </p:cNvPr>
                <p:cNvSpPr/>
                <p:nvPr/>
              </p:nvSpPr>
              <p:spPr bwMode="auto">
                <a:xfrm>
                  <a:off x="5317372" y="280494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05593" name="Oval 105592">
                <a:extLst>
                  <a:ext uri="{FF2B5EF4-FFF2-40B4-BE49-F238E27FC236}">
                    <a16:creationId xmlns:a16="http://schemas.microsoft.com/office/drawing/2014/main" id="{87115E00-3148-27C0-1C23-F2286E48B70D}"/>
                  </a:ext>
                </a:extLst>
              </p:cNvPr>
              <p:cNvSpPr/>
              <p:nvPr/>
            </p:nvSpPr>
            <p:spPr bwMode="auto">
              <a:xfrm>
                <a:off x="5153599" y="2868630"/>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94" name="Oval 105593">
                <a:extLst>
                  <a:ext uri="{FF2B5EF4-FFF2-40B4-BE49-F238E27FC236}">
                    <a16:creationId xmlns:a16="http://schemas.microsoft.com/office/drawing/2014/main" id="{DDAE81EB-6305-1C2B-AA6A-0F66BCD65E19}"/>
                  </a:ext>
                </a:extLst>
              </p:cNvPr>
              <p:cNvSpPr/>
              <p:nvPr/>
            </p:nvSpPr>
            <p:spPr bwMode="auto">
              <a:xfrm>
                <a:off x="5203640" y="2927770"/>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635" name="Group 105634">
              <a:extLst>
                <a:ext uri="{FF2B5EF4-FFF2-40B4-BE49-F238E27FC236}">
                  <a16:creationId xmlns:a16="http://schemas.microsoft.com/office/drawing/2014/main" id="{D57ACFE3-F63F-485C-A702-C696D8CFCC72}"/>
                </a:ext>
              </a:extLst>
            </p:cNvPr>
            <p:cNvGrpSpPr/>
            <p:nvPr/>
          </p:nvGrpSpPr>
          <p:grpSpPr>
            <a:xfrm>
              <a:off x="5194031" y="2564616"/>
              <a:ext cx="567088" cy="885537"/>
              <a:chOff x="5194031" y="2564616"/>
              <a:chExt cx="567088" cy="885537"/>
            </a:xfrm>
          </p:grpSpPr>
          <p:sp>
            <p:nvSpPr>
              <p:cNvPr id="105611" name="Oval 105610">
                <a:extLst>
                  <a:ext uri="{FF2B5EF4-FFF2-40B4-BE49-F238E27FC236}">
                    <a16:creationId xmlns:a16="http://schemas.microsoft.com/office/drawing/2014/main" id="{003310E3-0EBD-9185-DB0C-898E6B9D90DC}"/>
                  </a:ext>
                </a:extLst>
              </p:cNvPr>
              <p:cNvSpPr/>
              <p:nvPr/>
            </p:nvSpPr>
            <p:spPr bwMode="auto">
              <a:xfrm>
                <a:off x="5294116" y="2964950"/>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0" name="Oval 105609">
                <a:extLst>
                  <a:ext uri="{FF2B5EF4-FFF2-40B4-BE49-F238E27FC236}">
                    <a16:creationId xmlns:a16="http://schemas.microsoft.com/office/drawing/2014/main" id="{9294954D-E869-9E59-BAFE-AAC788648548}"/>
                  </a:ext>
                </a:extLst>
              </p:cNvPr>
              <p:cNvSpPr/>
              <p:nvPr/>
            </p:nvSpPr>
            <p:spPr bwMode="auto">
              <a:xfrm>
                <a:off x="5330510" y="2883063"/>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2" name="Oval 105611">
                <a:extLst>
                  <a:ext uri="{FF2B5EF4-FFF2-40B4-BE49-F238E27FC236}">
                    <a16:creationId xmlns:a16="http://schemas.microsoft.com/office/drawing/2014/main" id="{45ADAD5B-D07F-9921-720E-EE329393CAC8}"/>
                  </a:ext>
                </a:extLst>
              </p:cNvPr>
              <p:cNvSpPr/>
              <p:nvPr/>
            </p:nvSpPr>
            <p:spPr bwMode="auto">
              <a:xfrm>
                <a:off x="5362355" y="2960400"/>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5634" name="Group 105633">
                <a:extLst>
                  <a:ext uri="{FF2B5EF4-FFF2-40B4-BE49-F238E27FC236}">
                    <a16:creationId xmlns:a16="http://schemas.microsoft.com/office/drawing/2014/main" id="{997C08F2-66E4-2BFA-3346-6C90A292824E}"/>
                  </a:ext>
                </a:extLst>
              </p:cNvPr>
              <p:cNvGrpSpPr/>
              <p:nvPr/>
            </p:nvGrpSpPr>
            <p:grpSpPr>
              <a:xfrm>
                <a:off x="5194031" y="2564616"/>
                <a:ext cx="567088" cy="885537"/>
                <a:chOff x="5194031" y="2564616"/>
                <a:chExt cx="567088" cy="885537"/>
              </a:xfrm>
            </p:grpSpPr>
            <p:grpSp>
              <p:nvGrpSpPr>
                <p:cNvPr id="105632" name="Group 105631">
                  <a:extLst>
                    <a:ext uri="{FF2B5EF4-FFF2-40B4-BE49-F238E27FC236}">
                      <a16:creationId xmlns:a16="http://schemas.microsoft.com/office/drawing/2014/main" id="{076147D3-4736-FFD8-4E0E-6A1D3948EDF8}"/>
                    </a:ext>
                  </a:extLst>
                </p:cNvPr>
                <p:cNvGrpSpPr/>
                <p:nvPr/>
              </p:nvGrpSpPr>
              <p:grpSpPr>
                <a:xfrm>
                  <a:off x="5416946" y="2564616"/>
                  <a:ext cx="344173" cy="844593"/>
                  <a:chOff x="5416946" y="2564616"/>
                  <a:chExt cx="344173" cy="844593"/>
                </a:xfrm>
              </p:grpSpPr>
              <p:sp>
                <p:nvSpPr>
                  <p:cNvPr id="105597" name="Oval 105596">
                    <a:extLst>
                      <a:ext uri="{FF2B5EF4-FFF2-40B4-BE49-F238E27FC236}">
                        <a16:creationId xmlns:a16="http://schemas.microsoft.com/office/drawing/2014/main" id="{C3969FF5-A38D-C5B2-76CC-2465A87233D1}"/>
                      </a:ext>
                    </a:extLst>
                  </p:cNvPr>
                  <p:cNvSpPr/>
                  <p:nvPr/>
                </p:nvSpPr>
                <p:spPr bwMode="auto">
                  <a:xfrm>
                    <a:off x="5508441" y="260022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98" name="Oval 105597">
                    <a:extLst>
                      <a:ext uri="{FF2B5EF4-FFF2-40B4-BE49-F238E27FC236}">
                        <a16:creationId xmlns:a16="http://schemas.microsoft.com/office/drawing/2014/main" id="{72430A1B-4501-74AF-E9BD-940B9256134B}"/>
                      </a:ext>
                    </a:extLst>
                  </p:cNvPr>
                  <p:cNvSpPr/>
                  <p:nvPr/>
                </p:nvSpPr>
                <p:spPr bwMode="auto">
                  <a:xfrm>
                    <a:off x="5472047" y="2641167"/>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9" name="Oval 105608">
                    <a:extLst>
                      <a:ext uri="{FF2B5EF4-FFF2-40B4-BE49-F238E27FC236}">
                        <a16:creationId xmlns:a16="http://schemas.microsoft.com/office/drawing/2014/main" id="{FF43BA19-3641-5266-F3A6-BD6A71A0B04A}"/>
                      </a:ext>
                    </a:extLst>
                  </p:cNvPr>
                  <p:cNvSpPr/>
                  <p:nvPr/>
                </p:nvSpPr>
                <p:spPr bwMode="auto">
                  <a:xfrm>
                    <a:off x="5507931" y="2887613"/>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599" name="Oval 105598">
                    <a:extLst>
                      <a:ext uri="{FF2B5EF4-FFF2-40B4-BE49-F238E27FC236}">
                        <a16:creationId xmlns:a16="http://schemas.microsoft.com/office/drawing/2014/main" id="{9AE5C50D-2D81-D4B2-F0EE-E08B694C5101}"/>
                      </a:ext>
                    </a:extLst>
                  </p:cNvPr>
                  <p:cNvSpPr/>
                  <p:nvPr/>
                </p:nvSpPr>
                <p:spPr bwMode="auto">
                  <a:xfrm>
                    <a:off x="5553423" y="2623756"/>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0" name="Oval 105599">
                    <a:extLst>
                      <a:ext uri="{FF2B5EF4-FFF2-40B4-BE49-F238E27FC236}">
                        <a16:creationId xmlns:a16="http://schemas.microsoft.com/office/drawing/2014/main" id="{C61D635A-64EB-E892-61B7-007248129C37}"/>
                      </a:ext>
                    </a:extLst>
                  </p:cNvPr>
                  <p:cNvSpPr/>
                  <p:nvPr/>
                </p:nvSpPr>
                <p:spPr bwMode="auto">
                  <a:xfrm>
                    <a:off x="5621662" y="2564616"/>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5" name="Oval 105604">
                    <a:extLst>
                      <a:ext uri="{FF2B5EF4-FFF2-40B4-BE49-F238E27FC236}">
                        <a16:creationId xmlns:a16="http://schemas.microsoft.com/office/drawing/2014/main" id="{D25558D5-A3BF-5D58-52EF-7D69DE1A66BD}"/>
                      </a:ext>
                    </a:extLst>
                  </p:cNvPr>
                  <p:cNvSpPr/>
                  <p:nvPr/>
                </p:nvSpPr>
                <p:spPr bwMode="auto">
                  <a:xfrm>
                    <a:off x="5517030" y="2823922"/>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1" name="Oval 105600">
                    <a:extLst>
                      <a:ext uri="{FF2B5EF4-FFF2-40B4-BE49-F238E27FC236}">
                        <a16:creationId xmlns:a16="http://schemas.microsoft.com/office/drawing/2014/main" id="{1CD86D1E-9119-2ECD-8119-4A67D3927C47}"/>
                      </a:ext>
                    </a:extLst>
                  </p:cNvPr>
                  <p:cNvSpPr/>
                  <p:nvPr/>
                </p:nvSpPr>
                <p:spPr bwMode="auto">
                  <a:xfrm>
                    <a:off x="5635310" y="2651051"/>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2" name="Oval 105601">
                    <a:extLst>
                      <a:ext uri="{FF2B5EF4-FFF2-40B4-BE49-F238E27FC236}">
                        <a16:creationId xmlns:a16="http://schemas.microsoft.com/office/drawing/2014/main" id="{66C5E126-677E-F06A-751B-A8E4225B2EBB}"/>
                      </a:ext>
                    </a:extLst>
                  </p:cNvPr>
                  <p:cNvSpPr/>
                  <p:nvPr/>
                </p:nvSpPr>
                <p:spPr bwMode="auto">
                  <a:xfrm>
                    <a:off x="5544325" y="2682896"/>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3" name="Oval 105602">
                    <a:extLst>
                      <a:ext uri="{FF2B5EF4-FFF2-40B4-BE49-F238E27FC236}">
                        <a16:creationId xmlns:a16="http://schemas.microsoft.com/office/drawing/2014/main" id="{84934D30-45BC-1657-5E48-5301C7E0BE48}"/>
                      </a:ext>
                    </a:extLst>
                  </p:cNvPr>
                  <p:cNvSpPr/>
                  <p:nvPr/>
                </p:nvSpPr>
                <p:spPr bwMode="auto">
                  <a:xfrm>
                    <a:off x="5598916" y="275113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4" name="Oval 105603">
                    <a:extLst>
                      <a:ext uri="{FF2B5EF4-FFF2-40B4-BE49-F238E27FC236}">
                        <a16:creationId xmlns:a16="http://schemas.microsoft.com/office/drawing/2014/main" id="{EE986CE5-E1D4-2627-DBDA-ABB405EA9D51}"/>
                      </a:ext>
                    </a:extLst>
                  </p:cNvPr>
                  <p:cNvSpPr/>
                  <p:nvPr/>
                </p:nvSpPr>
                <p:spPr bwMode="auto">
                  <a:xfrm>
                    <a:off x="5507932" y="2773881"/>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6" name="Oval 105605">
                    <a:extLst>
                      <a:ext uri="{FF2B5EF4-FFF2-40B4-BE49-F238E27FC236}">
                        <a16:creationId xmlns:a16="http://schemas.microsoft.com/office/drawing/2014/main" id="{BB98CC23-E930-EA5D-BD37-FBA3B131ECB1}"/>
                      </a:ext>
                    </a:extLst>
                  </p:cNvPr>
                  <p:cNvSpPr/>
                  <p:nvPr/>
                </p:nvSpPr>
                <p:spPr bwMode="auto">
                  <a:xfrm>
                    <a:off x="5589818" y="287851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7" name="Oval 105606">
                    <a:extLst>
                      <a:ext uri="{FF2B5EF4-FFF2-40B4-BE49-F238E27FC236}">
                        <a16:creationId xmlns:a16="http://schemas.microsoft.com/office/drawing/2014/main" id="{CA37B083-9902-79DE-9FC0-71FCAA8D92BB}"/>
                      </a:ext>
                    </a:extLst>
                  </p:cNvPr>
                  <p:cNvSpPr/>
                  <p:nvPr/>
                </p:nvSpPr>
                <p:spPr bwMode="auto">
                  <a:xfrm>
                    <a:off x="5416946" y="281937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08" name="Oval 105607">
                    <a:extLst>
                      <a:ext uri="{FF2B5EF4-FFF2-40B4-BE49-F238E27FC236}">
                        <a16:creationId xmlns:a16="http://schemas.microsoft.com/office/drawing/2014/main" id="{DD251815-F72F-AF9C-FA9A-B0FD55EE0646}"/>
                      </a:ext>
                    </a:extLst>
                  </p:cNvPr>
                  <p:cNvSpPr/>
                  <p:nvPr/>
                </p:nvSpPr>
                <p:spPr bwMode="auto">
                  <a:xfrm>
                    <a:off x="5430594" y="2914908"/>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3" name="Oval 105612">
                    <a:extLst>
                      <a:ext uri="{FF2B5EF4-FFF2-40B4-BE49-F238E27FC236}">
                        <a16:creationId xmlns:a16="http://schemas.microsoft.com/office/drawing/2014/main" id="{C7098BDB-5DF6-C059-6338-822BEAAE64EB}"/>
                      </a:ext>
                    </a:extLst>
                  </p:cNvPr>
                  <p:cNvSpPr/>
                  <p:nvPr/>
                </p:nvSpPr>
                <p:spPr bwMode="auto">
                  <a:xfrm>
                    <a:off x="5448792" y="2964950"/>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4" name="Oval 105613">
                    <a:extLst>
                      <a:ext uri="{FF2B5EF4-FFF2-40B4-BE49-F238E27FC236}">
                        <a16:creationId xmlns:a16="http://schemas.microsoft.com/office/drawing/2014/main" id="{6F47CD00-0070-3814-7D65-81840A21339B}"/>
                      </a:ext>
                    </a:extLst>
                  </p:cNvPr>
                  <p:cNvSpPr/>
                  <p:nvPr/>
                </p:nvSpPr>
                <p:spPr bwMode="auto">
                  <a:xfrm>
                    <a:off x="5426045" y="3069583"/>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6" name="Oval 105615">
                    <a:extLst>
                      <a:ext uri="{FF2B5EF4-FFF2-40B4-BE49-F238E27FC236}">
                        <a16:creationId xmlns:a16="http://schemas.microsoft.com/office/drawing/2014/main" id="{50B088A4-95B8-F23E-7183-1A3C629B984E}"/>
                      </a:ext>
                    </a:extLst>
                  </p:cNvPr>
                  <p:cNvSpPr/>
                  <p:nvPr/>
                </p:nvSpPr>
                <p:spPr bwMode="auto">
                  <a:xfrm>
                    <a:off x="5517029" y="3019541"/>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7" name="Oval 105616">
                    <a:extLst>
                      <a:ext uri="{FF2B5EF4-FFF2-40B4-BE49-F238E27FC236}">
                        <a16:creationId xmlns:a16="http://schemas.microsoft.com/office/drawing/2014/main" id="{A1F34BD3-40C3-4DEA-0899-E960FD50E776}"/>
                      </a:ext>
                    </a:extLst>
                  </p:cNvPr>
                  <p:cNvSpPr/>
                  <p:nvPr/>
                </p:nvSpPr>
                <p:spPr bwMode="auto">
                  <a:xfrm>
                    <a:off x="5589817" y="3042287"/>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8" name="Oval 105617">
                    <a:extLst>
                      <a:ext uri="{FF2B5EF4-FFF2-40B4-BE49-F238E27FC236}">
                        <a16:creationId xmlns:a16="http://schemas.microsoft.com/office/drawing/2014/main" id="{283C5075-1C5E-4C42-0E3F-04301167D1B5}"/>
                      </a:ext>
                    </a:extLst>
                  </p:cNvPr>
                  <p:cNvSpPr/>
                  <p:nvPr/>
                </p:nvSpPr>
                <p:spPr bwMode="auto">
                  <a:xfrm>
                    <a:off x="5553423" y="312417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9" name="Oval 105618">
                    <a:extLst>
                      <a:ext uri="{FF2B5EF4-FFF2-40B4-BE49-F238E27FC236}">
                        <a16:creationId xmlns:a16="http://schemas.microsoft.com/office/drawing/2014/main" id="{ED6FC2BB-BAB9-D713-ADC1-BC0E6AFE6FB1}"/>
                      </a:ext>
                    </a:extLst>
                  </p:cNvPr>
                  <p:cNvSpPr/>
                  <p:nvPr/>
                </p:nvSpPr>
                <p:spPr bwMode="auto">
                  <a:xfrm>
                    <a:off x="5466987" y="3105977"/>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8" name="Oval 105627">
                    <a:extLst>
                      <a:ext uri="{FF2B5EF4-FFF2-40B4-BE49-F238E27FC236}">
                        <a16:creationId xmlns:a16="http://schemas.microsoft.com/office/drawing/2014/main" id="{E7E02646-8CB7-F99D-C1CD-417E5CB72B46}"/>
                      </a:ext>
                    </a:extLst>
                  </p:cNvPr>
                  <p:cNvSpPr/>
                  <p:nvPr/>
                </p:nvSpPr>
                <p:spPr bwMode="auto">
                  <a:xfrm>
                    <a:off x="5430592" y="3201513"/>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9" name="Oval 105628">
                    <a:extLst>
                      <a:ext uri="{FF2B5EF4-FFF2-40B4-BE49-F238E27FC236}">
                        <a16:creationId xmlns:a16="http://schemas.microsoft.com/office/drawing/2014/main" id="{D1B45885-AC77-ECF6-F9C1-DF5A2AFEF536}"/>
                      </a:ext>
                    </a:extLst>
                  </p:cNvPr>
                  <p:cNvSpPr/>
                  <p:nvPr/>
                </p:nvSpPr>
                <p:spPr bwMode="auto">
                  <a:xfrm>
                    <a:off x="5457888" y="3283400"/>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633" name="Group 105632">
                  <a:extLst>
                    <a:ext uri="{FF2B5EF4-FFF2-40B4-BE49-F238E27FC236}">
                      <a16:creationId xmlns:a16="http://schemas.microsoft.com/office/drawing/2014/main" id="{D830B2AC-3B14-932E-49D3-CCAC9F61842B}"/>
                    </a:ext>
                  </a:extLst>
                </p:cNvPr>
                <p:cNvGrpSpPr/>
                <p:nvPr/>
              </p:nvGrpSpPr>
              <p:grpSpPr>
                <a:xfrm>
                  <a:off x="5194031" y="3028640"/>
                  <a:ext cx="321428" cy="421513"/>
                  <a:chOff x="5194031" y="3028640"/>
                  <a:chExt cx="321428" cy="421513"/>
                </a:xfrm>
              </p:grpSpPr>
              <p:sp>
                <p:nvSpPr>
                  <p:cNvPr id="105631" name="Oval 105630">
                    <a:extLst>
                      <a:ext uri="{FF2B5EF4-FFF2-40B4-BE49-F238E27FC236}">
                        <a16:creationId xmlns:a16="http://schemas.microsoft.com/office/drawing/2014/main" id="{7FB2B7FF-2E8C-603E-A3FE-77354F8E06E2}"/>
                      </a:ext>
                    </a:extLst>
                  </p:cNvPr>
                  <p:cNvSpPr/>
                  <p:nvPr/>
                </p:nvSpPr>
                <p:spPr bwMode="auto">
                  <a:xfrm>
                    <a:off x="5366904" y="3033189"/>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15" name="Oval 105614">
                    <a:extLst>
                      <a:ext uri="{FF2B5EF4-FFF2-40B4-BE49-F238E27FC236}">
                        <a16:creationId xmlns:a16="http://schemas.microsoft.com/office/drawing/2014/main" id="{B99FAC40-FE43-D6D7-D593-7685A655837F}"/>
                      </a:ext>
                    </a:extLst>
                  </p:cNvPr>
                  <p:cNvSpPr/>
                  <p:nvPr/>
                </p:nvSpPr>
                <p:spPr bwMode="auto">
                  <a:xfrm>
                    <a:off x="5389650" y="3096879"/>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0" name="Oval 105619">
                    <a:extLst>
                      <a:ext uri="{FF2B5EF4-FFF2-40B4-BE49-F238E27FC236}">
                        <a16:creationId xmlns:a16="http://schemas.microsoft.com/office/drawing/2014/main" id="{2FFA2AC3-081F-6BC5-222C-014300DB1E7F}"/>
                      </a:ext>
                    </a:extLst>
                  </p:cNvPr>
                  <p:cNvSpPr/>
                  <p:nvPr/>
                </p:nvSpPr>
                <p:spPr bwMode="auto">
                  <a:xfrm>
                    <a:off x="5339608" y="312417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1" name="Oval 105620">
                    <a:extLst>
                      <a:ext uri="{FF2B5EF4-FFF2-40B4-BE49-F238E27FC236}">
                        <a16:creationId xmlns:a16="http://schemas.microsoft.com/office/drawing/2014/main" id="{26EC1114-AA61-5EC6-96E9-2F802CC764B6}"/>
                      </a:ext>
                    </a:extLst>
                  </p:cNvPr>
                  <p:cNvSpPr/>
                  <p:nvPr/>
                </p:nvSpPr>
                <p:spPr bwMode="auto">
                  <a:xfrm>
                    <a:off x="5307763" y="3092329"/>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2" name="Oval 105621">
                    <a:extLst>
                      <a:ext uri="{FF2B5EF4-FFF2-40B4-BE49-F238E27FC236}">
                        <a16:creationId xmlns:a16="http://schemas.microsoft.com/office/drawing/2014/main" id="{41CD1B4F-DCD9-9AFA-7A96-B7EE13789F36}"/>
                      </a:ext>
                    </a:extLst>
                  </p:cNvPr>
                  <p:cNvSpPr/>
                  <p:nvPr/>
                </p:nvSpPr>
                <p:spPr bwMode="auto">
                  <a:xfrm>
                    <a:off x="5244073" y="3028640"/>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3" name="Oval 105622">
                    <a:extLst>
                      <a:ext uri="{FF2B5EF4-FFF2-40B4-BE49-F238E27FC236}">
                        <a16:creationId xmlns:a16="http://schemas.microsoft.com/office/drawing/2014/main" id="{803714F2-57A1-C26A-47EE-7875EF108FB9}"/>
                      </a:ext>
                    </a:extLst>
                  </p:cNvPr>
                  <p:cNvSpPr/>
                  <p:nvPr/>
                </p:nvSpPr>
                <p:spPr bwMode="auto">
                  <a:xfrm>
                    <a:off x="5198580" y="3146921"/>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4" name="Oval 105623">
                    <a:extLst>
                      <a:ext uri="{FF2B5EF4-FFF2-40B4-BE49-F238E27FC236}">
                        <a16:creationId xmlns:a16="http://schemas.microsoft.com/office/drawing/2014/main" id="{2A4FC7AA-FA49-F184-5065-1C67ECFF5A32}"/>
                      </a:ext>
                    </a:extLst>
                  </p:cNvPr>
                  <p:cNvSpPr/>
                  <p:nvPr/>
                </p:nvSpPr>
                <p:spPr bwMode="auto">
                  <a:xfrm>
                    <a:off x="5244073" y="313327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5" name="Oval 105624">
                    <a:extLst>
                      <a:ext uri="{FF2B5EF4-FFF2-40B4-BE49-F238E27FC236}">
                        <a16:creationId xmlns:a16="http://schemas.microsoft.com/office/drawing/2014/main" id="{C5A6F2AC-1D42-CB19-B1BF-C51213B02836}"/>
                      </a:ext>
                    </a:extLst>
                  </p:cNvPr>
                  <p:cNvSpPr/>
                  <p:nvPr/>
                </p:nvSpPr>
                <p:spPr bwMode="auto">
                  <a:xfrm>
                    <a:off x="5194031" y="3128725"/>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6" name="Oval 105625">
                    <a:extLst>
                      <a:ext uri="{FF2B5EF4-FFF2-40B4-BE49-F238E27FC236}">
                        <a16:creationId xmlns:a16="http://schemas.microsoft.com/office/drawing/2014/main" id="{853021D3-56C4-8B18-5002-086450EB0B56}"/>
                      </a:ext>
                    </a:extLst>
                  </p:cNvPr>
                  <p:cNvSpPr/>
                  <p:nvPr/>
                </p:nvSpPr>
                <p:spPr bwMode="auto">
                  <a:xfrm>
                    <a:off x="5325959" y="3215161"/>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27" name="Oval 105626">
                    <a:extLst>
                      <a:ext uri="{FF2B5EF4-FFF2-40B4-BE49-F238E27FC236}">
                        <a16:creationId xmlns:a16="http://schemas.microsoft.com/office/drawing/2014/main" id="{8C4ADEAF-96B7-21BD-C7F9-81CC1D4E0283}"/>
                      </a:ext>
                    </a:extLst>
                  </p:cNvPr>
                  <p:cNvSpPr/>
                  <p:nvPr/>
                </p:nvSpPr>
                <p:spPr bwMode="auto">
                  <a:xfrm>
                    <a:off x="5330508" y="3178767"/>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30" name="Oval 105629">
                    <a:extLst>
                      <a:ext uri="{FF2B5EF4-FFF2-40B4-BE49-F238E27FC236}">
                        <a16:creationId xmlns:a16="http://schemas.microsoft.com/office/drawing/2014/main" id="{BB354660-8DB1-530F-6BD3-43067B69A07A}"/>
                      </a:ext>
                    </a:extLst>
                  </p:cNvPr>
                  <p:cNvSpPr/>
                  <p:nvPr/>
                </p:nvSpPr>
                <p:spPr bwMode="auto">
                  <a:xfrm>
                    <a:off x="5357804" y="3324344"/>
                    <a:ext cx="125809" cy="125809"/>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105695" name="Group 105694">
              <a:extLst>
                <a:ext uri="{FF2B5EF4-FFF2-40B4-BE49-F238E27FC236}">
                  <a16:creationId xmlns:a16="http://schemas.microsoft.com/office/drawing/2014/main" id="{33556D9B-0523-4DA4-39CA-6A7A70E8480F}"/>
                </a:ext>
              </a:extLst>
            </p:cNvPr>
            <p:cNvGrpSpPr/>
            <p:nvPr/>
          </p:nvGrpSpPr>
          <p:grpSpPr>
            <a:xfrm>
              <a:off x="5267331" y="1444713"/>
              <a:ext cx="257737" cy="517045"/>
              <a:chOff x="5267331" y="1444713"/>
              <a:chExt cx="257737" cy="517045"/>
            </a:xfrm>
          </p:grpSpPr>
          <p:sp>
            <p:nvSpPr>
              <p:cNvPr id="105636" name="Oval 105635">
                <a:extLst>
                  <a:ext uri="{FF2B5EF4-FFF2-40B4-BE49-F238E27FC236}">
                    <a16:creationId xmlns:a16="http://schemas.microsoft.com/office/drawing/2014/main" id="{F7B7939C-8E72-C0FD-04AF-DFF715FAC703}"/>
                  </a:ext>
                </a:extLst>
              </p:cNvPr>
              <p:cNvSpPr/>
              <p:nvPr/>
            </p:nvSpPr>
            <p:spPr bwMode="auto">
              <a:xfrm>
                <a:off x="5399259" y="1767711"/>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37" name="Oval 105636">
                <a:extLst>
                  <a:ext uri="{FF2B5EF4-FFF2-40B4-BE49-F238E27FC236}">
                    <a16:creationId xmlns:a16="http://schemas.microsoft.com/office/drawing/2014/main" id="{7712F091-14D5-87A3-F5EE-83A1595E27CA}"/>
                  </a:ext>
                </a:extLst>
              </p:cNvPr>
              <p:cNvSpPr/>
              <p:nvPr/>
            </p:nvSpPr>
            <p:spPr bwMode="auto">
              <a:xfrm>
                <a:off x="5303725" y="1835949"/>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38" name="Oval 105637">
                <a:extLst>
                  <a:ext uri="{FF2B5EF4-FFF2-40B4-BE49-F238E27FC236}">
                    <a16:creationId xmlns:a16="http://schemas.microsoft.com/office/drawing/2014/main" id="{5CE3755D-A6B1-EB24-96C2-17BB1043DA7F}"/>
                  </a:ext>
                </a:extLst>
              </p:cNvPr>
              <p:cNvSpPr/>
              <p:nvPr/>
            </p:nvSpPr>
            <p:spPr bwMode="auto">
              <a:xfrm>
                <a:off x="5267331" y="150840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39" name="Oval 105638">
                <a:extLst>
                  <a:ext uri="{FF2B5EF4-FFF2-40B4-BE49-F238E27FC236}">
                    <a16:creationId xmlns:a16="http://schemas.microsoft.com/office/drawing/2014/main" id="{7666F43B-D410-661D-3956-9E598FCBF571}"/>
                  </a:ext>
                </a:extLst>
              </p:cNvPr>
              <p:cNvSpPr/>
              <p:nvPr/>
            </p:nvSpPr>
            <p:spPr bwMode="auto">
              <a:xfrm>
                <a:off x="5367414" y="1444713"/>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698" name="Group 105697">
              <a:extLst>
                <a:ext uri="{FF2B5EF4-FFF2-40B4-BE49-F238E27FC236}">
                  <a16:creationId xmlns:a16="http://schemas.microsoft.com/office/drawing/2014/main" id="{2DA1B8D2-1FB3-4432-F588-4561AED61133}"/>
                </a:ext>
              </a:extLst>
            </p:cNvPr>
            <p:cNvGrpSpPr/>
            <p:nvPr/>
          </p:nvGrpSpPr>
          <p:grpSpPr>
            <a:xfrm>
              <a:off x="5126303" y="1440164"/>
              <a:ext cx="735411" cy="935575"/>
              <a:chOff x="5126303" y="1440164"/>
              <a:chExt cx="735411" cy="935575"/>
            </a:xfrm>
          </p:grpSpPr>
          <p:grpSp>
            <p:nvGrpSpPr>
              <p:cNvPr id="105697" name="Group 105696">
                <a:extLst>
                  <a:ext uri="{FF2B5EF4-FFF2-40B4-BE49-F238E27FC236}">
                    <a16:creationId xmlns:a16="http://schemas.microsoft.com/office/drawing/2014/main" id="{DA563F41-B4A6-2AA0-4FDE-E3DA1BBF71EF}"/>
                  </a:ext>
                </a:extLst>
              </p:cNvPr>
              <p:cNvGrpSpPr/>
              <p:nvPr/>
            </p:nvGrpSpPr>
            <p:grpSpPr>
              <a:xfrm>
                <a:off x="5126303" y="1440164"/>
                <a:ext cx="694466" cy="335075"/>
                <a:chOff x="5126303" y="1440164"/>
                <a:chExt cx="694466" cy="335075"/>
              </a:xfrm>
            </p:grpSpPr>
            <p:sp>
              <p:nvSpPr>
                <p:cNvPr id="105640" name="Oval 105639">
                  <a:extLst>
                    <a:ext uri="{FF2B5EF4-FFF2-40B4-BE49-F238E27FC236}">
                      <a16:creationId xmlns:a16="http://schemas.microsoft.com/office/drawing/2014/main" id="{2EBECF4F-1698-B699-6334-1DED8D31DA81}"/>
                    </a:ext>
                  </a:extLst>
                </p:cNvPr>
                <p:cNvSpPr/>
                <p:nvPr/>
              </p:nvSpPr>
              <p:spPr bwMode="auto">
                <a:xfrm>
                  <a:off x="5563032" y="144016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1" name="Oval 105640">
                  <a:extLst>
                    <a:ext uri="{FF2B5EF4-FFF2-40B4-BE49-F238E27FC236}">
                      <a16:creationId xmlns:a16="http://schemas.microsoft.com/office/drawing/2014/main" id="{48B0DDC4-4640-8843-6F86-3A62415A05C4}"/>
                    </a:ext>
                  </a:extLst>
                </p:cNvPr>
                <p:cNvSpPr/>
                <p:nvPr/>
              </p:nvSpPr>
              <p:spPr bwMode="auto">
                <a:xfrm>
                  <a:off x="5508441" y="152205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2" name="Oval 105641">
                  <a:extLst>
                    <a:ext uri="{FF2B5EF4-FFF2-40B4-BE49-F238E27FC236}">
                      <a16:creationId xmlns:a16="http://schemas.microsoft.com/office/drawing/2014/main" id="{8B8918F7-3A40-525B-47A1-CA2CC431B884}"/>
                    </a:ext>
                  </a:extLst>
                </p:cNvPr>
                <p:cNvSpPr/>
                <p:nvPr/>
              </p:nvSpPr>
              <p:spPr bwMode="auto">
                <a:xfrm>
                  <a:off x="5476596" y="150840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3" name="Oval 105642">
                  <a:extLst>
                    <a:ext uri="{FF2B5EF4-FFF2-40B4-BE49-F238E27FC236}">
                      <a16:creationId xmlns:a16="http://schemas.microsoft.com/office/drawing/2014/main" id="{15C2955A-5408-C9B7-3836-762C8D53EC1C}"/>
                    </a:ext>
                  </a:extLst>
                </p:cNvPr>
                <p:cNvSpPr/>
                <p:nvPr/>
              </p:nvSpPr>
              <p:spPr bwMode="auto">
                <a:xfrm>
                  <a:off x="5517539" y="153115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4" name="Oval 105643">
                  <a:extLst>
                    <a:ext uri="{FF2B5EF4-FFF2-40B4-BE49-F238E27FC236}">
                      <a16:creationId xmlns:a16="http://schemas.microsoft.com/office/drawing/2014/main" id="{ECB084FF-66F0-E601-34EC-A10020006C45}"/>
                    </a:ext>
                  </a:extLst>
                </p:cNvPr>
                <p:cNvSpPr/>
                <p:nvPr/>
              </p:nvSpPr>
              <p:spPr bwMode="auto">
                <a:xfrm>
                  <a:off x="5358315" y="154024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5" name="Oval 105644">
                  <a:extLst>
                    <a:ext uri="{FF2B5EF4-FFF2-40B4-BE49-F238E27FC236}">
                      <a16:creationId xmlns:a16="http://schemas.microsoft.com/office/drawing/2014/main" id="{5F67EEEB-629C-D34F-7B65-26C449952F24}"/>
                    </a:ext>
                  </a:extLst>
                </p:cNvPr>
                <p:cNvSpPr/>
                <p:nvPr/>
              </p:nvSpPr>
              <p:spPr bwMode="auto">
                <a:xfrm>
                  <a:off x="5412906" y="155389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6" name="Oval 105645">
                  <a:extLst>
                    <a:ext uri="{FF2B5EF4-FFF2-40B4-BE49-F238E27FC236}">
                      <a16:creationId xmlns:a16="http://schemas.microsoft.com/office/drawing/2014/main" id="{A8976256-3AC2-C1F2-EAB4-5B09F401C44B}"/>
                    </a:ext>
                  </a:extLst>
                </p:cNvPr>
                <p:cNvSpPr/>
                <p:nvPr/>
              </p:nvSpPr>
              <p:spPr bwMode="auto">
                <a:xfrm>
                  <a:off x="5290076" y="157209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7" name="Oval 105646">
                  <a:extLst>
                    <a:ext uri="{FF2B5EF4-FFF2-40B4-BE49-F238E27FC236}">
                      <a16:creationId xmlns:a16="http://schemas.microsoft.com/office/drawing/2014/main" id="{D65269E0-8D04-0C96-51D8-80A87C75D38F}"/>
                    </a:ext>
                  </a:extLst>
                </p:cNvPr>
                <p:cNvSpPr/>
                <p:nvPr/>
              </p:nvSpPr>
              <p:spPr bwMode="auto">
                <a:xfrm>
                  <a:off x="5180894" y="157664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8" name="Oval 105647">
                  <a:extLst>
                    <a:ext uri="{FF2B5EF4-FFF2-40B4-BE49-F238E27FC236}">
                      <a16:creationId xmlns:a16="http://schemas.microsoft.com/office/drawing/2014/main" id="{8CD875C5-20F2-DE0F-70C3-0C27CB21DCAD}"/>
                    </a:ext>
                  </a:extLst>
                </p:cNvPr>
                <p:cNvSpPr/>
                <p:nvPr/>
              </p:nvSpPr>
              <p:spPr bwMode="auto">
                <a:xfrm>
                  <a:off x="5126303" y="164488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0" name="Oval 105649">
                  <a:extLst>
                    <a:ext uri="{FF2B5EF4-FFF2-40B4-BE49-F238E27FC236}">
                      <a16:creationId xmlns:a16="http://schemas.microsoft.com/office/drawing/2014/main" id="{9CEF8C9A-A3DE-6D50-E077-9453B7159F5A}"/>
                    </a:ext>
                  </a:extLst>
                </p:cNvPr>
                <p:cNvSpPr/>
                <p:nvPr/>
              </p:nvSpPr>
              <p:spPr bwMode="auto">
                <a:xfrm>
                  <a:off x="5367413" y="164943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1" name="Oval 105650">
                  <a:extLst>
                    <a:ext uri="{FF2B5EF4-FFF2-40B4-BE49-F238E27FC236}">
                      <a16:creationId xmlns:a16="http://schemas.microsoft.com/office/drawing/2014/main" id="{9A8E2D78-8D11-D289-11ED-553D8FE2DEE6}"/>
                    </a:ext>
                  </a:extLst>
                </p:cNvPr>
                <p:cNvSpPr/>
                <p:nvPr/>
              </p:nvSpPr>
              <p:spPr bwMode="auto">
                <a:xfrm>
                  <a:off x="5481145" y="164488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2" name="Oval 105651">
                  <a:extLst>
                    <a:ext uri="{FF2B5EF4-FFF2-40B4-BE49-F238E27FC236}">
                      <a16:creationId xmlns:a16="http://schemas.microsoft.com/office/drawing/2014/main" id="{48C4D586-F5CA-A813-BE9D-60AFEB4B9657}"/>
                    </a:ext>
                  </a:extLst>
                </p:cNvPr>
                <p:cNvSpPr/>
                <p:nvPr/>
              </p:nvSpPr>
              <p:spPr bwMode="auto">
                <a:xfrm>
                  <a:off x="5594876" y="159938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3" name="Oval 105652">
                  <a:extLst>
                    <a:ext uri="{FF2B5EF4-FFF2-40B4-BE49-F238E27FC236}">
                      <a16:creationId xmlns:a16="http://schemas.microsoft.com/office/drawing/2014/main" id="{00C97657-BCEE-E7A1-BADD-384731744EBE}"/>
                    </a:ext>
                  </a:extLst>
                </p:cNvPr>
                <p:cNvSpPr/>
                <p:nvPr/>
              </p:nvSpPr>
              <p:spPr bwMode="auto">
                <a:xfrm>
                  <a:off x="5608524" y="162668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4" name="Oval 105653">
                  <a:extLst>
                    <a:ext uri="{FF2B5EF4-FFF2-40B4-BE49-F238E27FC236}">
                      <a16:creationId xmlns:a16="http://schemas.microsoft.com/office/drawing/2014/main" id="{0E23F469-929B-D311-6E7E-BA8381B23188}"/>
                    </a:ext>
                  </a:extLst>
                </p:cNvPr>
                <p:cNvSpPr/>
                <p:nvPr/>
              </p:nvSpPr>
              <p:spPr bwMode="auto">
                <a:xfrm>
                  <a:off x="5626721" y="155389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5" name="Oval 105654">
                  <a:extLst>
                    <a:ext uri="{FF2B5EF4-FFF2-40B4-BE49-F238E27FC236}">
                      <a16:creationId xmlns:a16="http://schemas.microsoft.com/office/drawing/2014/main" id="{CAFBB39E-E767-D4C9-E0B4-0C712CE7E8B3}"/>
                    </a:ext>
                  </a:extLst>
                </p:cNvPr>
                <p:cNvSpPr/>
                <p:nvPr/>
              </p:nvSpPr>
              <p:spPr bwMode="auto">
                <a:xfrm>
                  <a:off x="5694960" y="163123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696" name="Group 105695">
                <a:extLst>
                  <a:ext uri="{FF2B5EF4-FFF2-40B4-BE49-F238E27FC236}">
                    <a16:creationId xmlns:a16="http://schemas.microsoft.com/office/drawing/2014/main" id="{48AB433A-7625-6A8A-23FB-DD61DFC32D70}"/>
                  </a:ext>
                </a:extLst>
              </p:cNvPr>
              <p:cNvGrpSpPr/>
              <p:nvPr/>
            </p:nvGrpSpPr>
            <p:grpSpPr>
              <a:xfrm>
                <a:off x="5162699" y="1653979"/>
                <a:ext cx="699015" cy="721760"/>
                <a:chOff x="5162699" y="1653979"/>
                <a:chExt cx="699015" cy="721760"/>
              </a:xfrm>
            </p:grpSpPr>
            <p:sp>
              <p:nvSpPr>
                <p:cNvPr id="105660" name="Oval 105659">
                  <a:extLst>
                    <a:ext uri="{FF2B5EF4-FFF2-40B4-BE49-F238E27FC236}">
                      <a16:creationId xmlns:a16="http://schemas.microsoft.com/office/drawing/2014/main" id="{4760B74C-74D4-0736-8ED6-E920891C9E1E}"/>
                    </a:ext>
                  </a:extLst>
                </p:cNvPr>
                <p:cNvSpPr/>
                <p:nvPr/>
              </p:nvSpPr>
              <p:spPr bwMode="auto">
                <a:xfrm>
                  <a:off x="5422006" y="169947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94" name="Oval 105693">
                  <a:extLst>
                    <a:ext uri="{FF2B5EF4-FFF2-40B4-BE49-F238E27FC236}">
                      <a16:creationId xmlns:a16="http://schemas.microsoft.com/office/drawing/2014/main" id="{B195DC88-16ED-0862-50F1-E5D149B89977}"/>
                    </a:ext>
                  </a:extLst>
                </p:cNvPr>
                <p:cNvSpPr/>
                <p:nvPr/>
              </p:nvSpPr>
              <p:spPr bwMode="auto">
                <a:xfrm>
                  <a:off x="5353766" y="173131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3" name="Oval 105662">
                  <a:extLst>
                    <a:ext uri="{FF2B5EF4-FFF2-40B4-BE49-F238E27FC236}">
                      <a16:creationId xmlns:a16="http://schemas.microsoft.com/office/drawing/2014/main" id="{AB196AB0-B9B2-6DAC-19ED-373F0074E769}"/>
                    </a:ext>
                  </a:extLst>
                </p:cNvPr>
                <p:cNvSpPr/>
                <p:nvPr/>
              </p:nvSpPr>
              <p:spPr bwMode="auto">
                <a:xfrm>
                  <a:off x="5235486" y="184049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1" name="Oval 105660">
                  <a:extLst>
                    <a:ext uri="{FF2B5EF4-FFF2-40B4-BE49-F238E27FC236}">
                      <a16:creationId xmlns:a16="http://schemas.microsoft.com/office/drawing/2014/main" id="{4A106D79-4B27-48D4-445B-06D5F157E3A7}"/>
                    </a:ext>
                  </a:extLst>
                </p:cNvPr>
                <p:cNvSpPr/>
                <p:nvPr/>
              </p:nvSpPr>
              <p:spPr bwMode="auto">
                <a:xfrm>
                  <a:off x="5276429" y="172676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49" name="Oval 105648">
                  <a:extLst>
                    <a:ext uri="{FF2B5EF4-FFF2-40B4-BE49-F238E27FC236}">
                      <a16:creationId xmlns:a16="http://schemas.microsoft.com/office/drawing/2014/main" id="{63B5086E-0662-6D93-CD7A-ACD5B957453E}"/>
                    </a:ext>
                  </a:extLst>
                </p:cNvPr>
                <p:cNvSpPr/>
                <p:nvPr/>
              </p:nvSpPr>
              <p:spPr bwMode="auto">
                <a:xfrm>
                  <a:off x="5244583" y="165397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93" name="Oval 105692">
                  <a:extLst>
                    <a:ext uri="{FF2B5EF4-FFF2-40B4-BE49-F238E27FC236}">
                      <a16:creationId xmlns:a16="http://schemas.microsoft.com/office/drawing/2014/main" id="{C6E78112-DA75-4E45-433C-9280EEDACE6C}"/>
                    </a:ext>
                  </a:extLst>
                </p:cNvPr>
                <p:cNvSpPr/>
                <p:nvPr/>
              </p:nvSpPr>
              <p:spPr bwMode="auto">
                <a:xfrm>
                  <a:off x="5649468" y="170402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6" name="Oval 105655">
                  <a:extLst>
                    <a:ext uri="{FF2B5EF4-FFF2-40B4-BE49-F238E27FC236}">
                      <a16:creationId xmlns:a16="http://schemas.microsoft.com/office/drawing/2014/main" id="{3196DA7E-1C35-B7D2-90EC-07A3335234F6}"/>
                    </a:ext>
                  </a:extLst>
                </p:cNvPr>
                <p:cNvSpPr/>
                <p:nvPr/>
              </p:nvSpPr>
              <p:spPr bwMode="auto">
                <a:xfrm>
                  <a:off x="5704059" y="171312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7" name="Oval 105656">
                  <a:extLst>
                    <a:ext uri="{FF2B5EF4-FFF2-40B4-BE49-F238E27FC236}">
                      <a16:creationId xmlns:a16="http://schemas.microsoft.com/office/drawing/2014/main" id="{C78B9B03-CB05-8AB0-54A4-F6F3F39668E0}"/>
                    </a:ext>
                  </a:extLst>
                </p:cNvPr>
                <p:cNvSpPr/>
                <p:nvPr/>
              </p:nvSpPr>
              <p:spPr bwMode="auto">
                <a:xfrm>
                  <a:off x="5553933" y="170857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8" name="Oval 105657">
                  <a:extLst>
                    <a:ext uri="{FF2B5EF4-FFF2-40B4-BE49-F238E27FC236}">
                      <a16:creationId xmlns:a16="http://schemas.microsoft.com/office/drawing/2014/main" id="{D01905BF-CF3C-2711-B5D8-956F5052FC82}"/>
                    </a:ext>
                  </a:extLst>
                </p:cNvPr>
                <p:cNvSpPr/>
                <p:nvPr/>
              </p:nvSpPr>
              <p:spPr bwMode="auto">
                <a:xfrm>
                  <a:off x="5572130" y="176771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59" name="Oval 105658">
                  <a:extLst>
                    <a:ext uri="{FF2B5EF4-FFF2-40B4-BE49-F238E27FC236}">
                      <a16:creationId xmlns:a16="http://schemas.microsoft.com/office/drawing/2014/main" id="{E4F687A7-DEC5-911D-F18D-50E8F0F26294}"/>
                    </a:ext>
                  </a:extLst>
                </p:cNvPr>
                <p:cNvSpPr/>
                <p:nvPr/>
              </p:nvSpPr>
              <p:spPr bwMode="auto">
                <a:xfrm>
                  <a:off x="5490244" y="174041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2" name="Oval 105661">
                  <a:extLst>
                    <a:ext uri="{FF2B5EF4-FFF2-40B4-BE49-F238E27FC236}">
                      <a16:creationId xmlns:a16="http://schemas.microsoft.com/office/drawing/2014/main" id="{33D39F88-547C-F046-B2D0-DBCEFBB9DCB6}"/>
                    </a:ext>
                  </a:extLst>
                </p:cNvPr>
                <p:cNvSpPr/>
                <p:nvPr/>
              </p:nvSpPr>
              <p:spPr bwMode="auto">
                <a:xfrm>
                  <a:off x="5167247" y="173131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4" name="Oval 105663">
                  <a:extLst>
                    <a:ext uri="{FF2B5EF4-FFF2-40B4-BE49-F238E27FC236}">
                      <a16:creationId xmlns:a16="http://schemas.microsoft.com/office/drawing/2014/main" id="{C22B31D6-E614-40E9-D179-75E78785B0C6}"/>
                    </a:ext>
                  </a:extLst>
                </p:cNvPr>
                <p:cNvSpPr/>
                <p:nvPr/>
              </p:nvSpPr>
              <p:spPr bwMode="auto">
                <a:xfrm>
                  <a:off x="5212740" y="191328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5" name="Oval 105664">
                  <a:extLst>
                    <a:ext uri="{FF2B5EF4-FFF2-40B4-BE49-F238E27FC236}">
                      <a16:creationId xmlns:a16="http://schemas.microsoft.com/office/drawing/2014/main" id="{6064209A-1FCD-C040-B5F6-B5B1EC08C894}"/>
                    </a:ext>
                  </a:extLst>
                </p:cNvPr>
                <p:cNvSpPr/>
                <p:nvPr/>
              </p:nvSpPr>
              <p:spPr bwMode="auto">
                <a:xfrm>
                  <a:off x="5162699" y="197242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6" name="Oval 105665">
                  <a:extLst>
                    <a:ext uri="{FF2B5EF4-FFF2-40B4-BE49-F238E27FC236}">
                      <a16:creationId xmlns:a16="http://schemas.microsoft.com/office/drawing/2014/main" id="{69848F9C-95FD-55AB-1E7F-DE5A819A6327}"/>
                    </a:ext>
                  </a:extLst>
                </p:cNvPr>
                <p:cNvSpPr/>
                <p:nvPr/>
              </p:nvSpPr>
              <p:spPr bwMode="auto">
                <a:xfrm>
                  <a:off x="5326472" y="191328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7" name="Oval 105666">
                  <a:extLst>
                    <a:ext uri="{FF2B5EF4-FFF2-40B4-BE49-F238E27FC236}">
                      <a16:creationId xmlns:a16="http://schemas.microsoft.com/office/drawing/2014/main" id="{72706257-C291-B448-47EF-AE0766ABE867}"/>
                    </a:ext>
                  </a:extLst>
                </p:cNvPr>
                <p:cNvSpPr/>
                <p:nvPr/>
              </p:nvSpPr>
              <p:spPr bwMode="auto">
                <a:xfrm>
                  <a:off x="5403810" y="186779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8" name="Oval 105667">
                  <a:extLst>
                    <a:ext uri="{FF2B5EF4-FFF2-40B4-BE49-F238E27FC236}">
                      <a16:creationId xmlns:a16="http://schemas.microsoft.com/office/drawing/2014/main" id="{3A7931FA-3FD8-7F69-6E8C-CF3E254307CB}"/>
                    </a:ext>
                  </a:extLst>
                </p:cNvPr>
                <p:cNvSpPr/>
                <p:nvPr/>
              </p:nvSpPr>
              <p:spPr bwMode="auto">
                <a:xfrm>
                  <a:off x="5467499" y="189054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69" name="Oval 105668">
                  <a:extLst>
                    <a:ext uri="{FF2B5EF4-FFF2-40B4-BE49-F238E27FC236}">
                      <a16:creationId xmlns:a16="http://schemas.microsoft.com/office/drawing/2014/main" id="{33DF520C-3671-FF7E-9BA8-C4546CA19D3B}"/>
                    </a:ext>
                  </a:extLst>
                </p:cNvPr>
                <p:cNvSpPr/>
                <p:nvPr/>
              </p:nvSpPr>
              <p:spPr bwMode="auto">
                <a:xfrm>
                  <a:off x="5490246" y="184504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0" name="Oval 105669">
                  <a:extLst>
                    <a:ext uri="{FF2B5EF4-FFF2-40B4-BE49-F238E27FC236}">
                      <a16:creationId xmlns:a16="http://schemas.microsoft.com/office/drawing/2014/main" id="{E61C4BFA-30C3-90FB-D54B-9B00FA45097C}"/>
                    </a:ext>
                  </a:extLst>
                </p:cNvPr>
                <p:cNvSpPr/>
                <p:nvPr/>
              </p:nvSpPr>
              <p:spPr bwMode="auto">
                <a:xfrm>
                  <a:off x="5654019" y="179955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1" name="Oval 105670">
                  <a:extLst>
                    <a:ext uri="{FF2B5EF4-FFF2-40B4-BE49-F238E27FC236}">
                      <a16:creationId xmlns:a16="http://schemas.microsoft.com/office/drawing/2014/main" id="{ADDCED84-47AA-BF8B-F54D-819445A00927}"/>
                    </a:ext>
                  </a:extLst>
                </p:cNvPr>
                <p:cNvSpPr/>
                <p:nvPr/>
              </p:nvSpPr>
              <p:spPr bwMode="auto">
                <a:xfrm>
                  <a:off x="5681314" y="187689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2" name="Oval 105671">
                  <a:extLst>
                    <a:ext uri="{FF2B5EF4-FFF2-40B4-BE49-F238E27FC236}">
                      <a16:creationId xmlns:a16="http://schemas.microsoft.com/office/drawing/2014/main" id="{FD0887C9-DB1A-9A75-5725-DEC52E385653}"/>
                    </a:ext>
                  </a:extLst>
                </p:cNvPr>
                <p:cNvSpPr/>
                <p:nvPr/>
              </p:nvSpPr>
              <p:spPr bwMode="auto">
                <a:xfrm>
                  <a:off x="5626723" y="195877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3" name="Oval 105672">
                  <a:extLst>
                    <a:ext uri="{FF2B5EF4-FFF2-40B4-BE49-F238E27FC236}">
                      <a16:creationId xmlns:a16="http://schemas.microsoft.com/office/drawing/2014/main" id="{5C05E466-C954-6E51-9440-D6E2E64E0B27}"/>
                    </a:ext>
                  </a:extLst>
                </p:cNvPr>
                <p:cNvSpPr/>
                <p:nvPr/>
              </p:nvSpPr>
              <p:spPr bwMode="auto">
                <a:xfrm>
                  <a:off x="5590329" y="196332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4" name="Oval 105673">
                  <a:extLst>
                    <a:ext uri="{FF2B5EF4-FFF2-40B4-BE49-F238E27FC236}">
                      <a16:creationId xmlns:a16="http://schemas.microsoft.com/office/drawing/2014/main" id="{A5B807A0-6366-4647-AE62-D0736529E46E}"/>
                    </a:ext>
                  </a:extLst>
                </p:cNvPr>
                <p:cNvSpPr/>
                <p:nvPr/>
              </p:nvSpPr>
              <p:spPr bwMode="auto">
                <a:xfrm>
                  <a:off x="5553935" y="195877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5" name="Oval 105674">
                  <a:extLst>
                    <a:ext uri="{FF2B5EF4-FFF2-40B4-BE49-F238E27FC236}">
                      <a16:creationId xmlns:a16="http://schemas.microsoft.com/office/drawing/2014/main" id="{D83E18B9-A1C3-EC6F-C5A4-F0F87D8DD366}"/>
                    </a:ext>
                  </a:extLst>
                </p:cNvPr>
                <p:cNvSpPr/>
                <p:nvPr/>
              </p:nvSpPr>
              <p:spPr bwMode="auto">
                <a:xfrm>
                  <a:off x="5735905" y="196332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9" name="Oval 105688">
                  <a:extLst>
                    <a:ext uri="{FF2B5EF4-FFF2-40B4-BE49-F238E27FC236}">
                      <a16:creationId xmlns:a16="http://schemas.microsoft.com/office/drawing/2014/main" id="{9BFF9845-BCDA-F811-D74D-120F70865BF1}"/>
                    </a:ext>
                  </a:extLst>
                </p:cNvPr>
                <p:cNvSpPr/>
                <p:nvPr/>
              </p:nvSpPr>
              <p:spPr bwMode="auto">
                <a:xfrm>
                  <a:off x="5581231" y="213165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6" name="Oval 105675">
                  <a:extLst>
                    <a:ext uri="{FF2B5EF4-FFF2-40B4-BE49-F238E27FC236}">
                      <a16:creationId xmlns:a16="http://schemas.microsoft.com/office/drawing/2014/main" id="{328F7235-8E1C-5231-8939-C9E74CC0CA7C}"/>
                    </a:ext>
                  </a:extLst>
                </p:cNvPr>
                <p:cNvSpPr/>
                <p:nvPr/>
              </p:nvSpPr>
              <p:spPr bwMode="auto">
                <a:xfrm>
                  <a:off x="5726807" y="202246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91" name="Oval 105690">
                  <a:extLst>
                    <a:ext uri="{FF2B5EF4-FFF2-40B4-BE49-F238E27FC236}">
                      <a16:creationId xmlns:a16="http://schemas.microsoft.com/office/drawing/2014/main" id="{DC744CA8-BB4E-AA24-288C-0B1A72329AE8}"/>
                    </a:ext>
                  </a:extLst>
                </p:cNvPr>
                <p:cNvSpPr/>
                <p:nvPr/>
              </p:nvSpPr>
              <p:spPr bwMode="auto">
                <a:xfrm>
                  <a:off x="5344669" y="199972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7" name="Oval 105676">
                  <a:extLst>
                    <a:ext uri="{FF2B5EF4-FFF2-40B4-BE49-F238E27FC236}">
                      <a16:creationId xmlns:a16="http://schemas.microsoft.com/office/drawing/2014/main" id="{36BE3FFA-D56A-6970-0B9E-F6803D59C478}"/>
                    </a:ext>
                  </a:extLst>
                </p:cNvPr>
                <p:cNvSpPr/>
                <p:nvPr/>
              </p:nvSpPr>
              <p:spPr bwMode="auto">
                <a:xfrm>
                  <a:off x="5594879" y="2027017"/>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8" name="Oval 105677">
                  <a:extLst>
                    <a:ext uri="{FF2B5EF4-FFF2-40B4-BE49-F238E27FC236}">
                      <a16:creationId xmlns:a16="http://schemas.microsoft.com/office/drawing/2014/main" id="{B6E5D5F3-7553-54BF-93F4-8E075A6A7540}"/>
                    </a:ext>
                  </a:extLst>
                </p:cNvPr>
                <p:cNvSpPr/>
                <p:nvPr/>
              </p:nvSpPr>
              <p:spPr bwMode="auto">
                <a:xfrm>
                  <a:off x="5517541" y="199062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79" name="Oval 105678">
                  <a:extLst>
                    <a:ext uri="{FF2B5EF4-FFF2-40B4-BE49-F238E27FC236}">
                      <a16:creationId xmlns:a16="http://schemas.microsoft.com/office/drawing/2014/main" id="{671BAAEF-1D6F-E687-20EA-2D7FAC577521}"/>
                    </a:ext>
                  </a:extLst>
                </p:cNvPr>
                <p:cNvSpPr/>
                <p:nvPr/>
              </p:nvSpPr>
              <p:spPr bwMode="auto">
                <a:xfrm>
                  <a:off x="5408359" y="198607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0" name="Oval 105679">
                  <a:extLst>
                    <a:ext uri="{FF2B5EF4-FFF2-40B4-BE49-F238E27FC236}">
                      <a16:creationId xmlns:a16="http://schemas.microsoft.com/office/drawing/2014/main" id="{0A36532F-3F74-B3DF-1DA0-64785BD3DFFC}"/>
                    </a:ext>
                  </a:extLst>
                </p:cNvPr>
                <p:cNvSpPr/>
                <p:nvPr/>
              </p:nvSpPr>
              <p:spPr bwMode="auto">
                <a:xfrm>
                  <a:off x="5267332" y="1986074"/>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1" name="Oval 105680">
                  <a:extLst>
                    <a:ext uri="{FF2B5EF4-FFF2-40B4-BE49-F238E27FC236}">
                      <a16:creationId xmlns:a16="http://schemas.microsoft.com/office/drawing/2014/main" id="{663E8511-8ADF-372A-C313-54BAA348A029}"/>
                    </a:ext>
                  </a:extLst>
                </p:cNvPr>
                <p:cNvSpPr/>
                <p:nvPr/>
              </p:nvSpPr>
              <p:spPr bwMode="auto">
                <a:xfrm>
                  <a:off x="5208192" y="205886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2" name="Oval 105681">
                  <a:extLst>
                    <a:ext uri="{FF2B5EF4-FFF2-40B4-BE49-F238E27FC236}">
                      <a16:creationId xmlns:a16="http://schemas.microsoft.com/office/drawing/2014/main" id="{6CF940A5-874F-3273-13C6-F8E51C8B95DF}"/>
                    </a:ext>
                  </a:extLst>
                </p:cNvPr>
                <p:cNvSpPr/>
                <p:nvPr/>
              </p:nvSpPr>
              <p:spPr bwMode="auto">
                <a:xfrm>
                  <a:off x="5312825" y="2067961"/>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3" name="Oval 105682">
                  <a:extLst>
                    <a:ext uri="{FF2B5EF4-FFF2-40B4-BE49-F238E27FC236}">
                      <a16:creationId xmlns:a16="http://schemas.microsoft.com/office/drawing/2014/main" id="{EEE2F984-9139-B6DE-044A-1BA0AC92C831}"/>
                    </a:ext>
                  </a:extLst>
                </p:cNvPr>
                <p:cNvSpPr/>
                <p:nvPr/>
              </p:nvSpPr>
              <p:spPr bwMode="auto">
                <a:xfrm>
                  <a:off x="5417458" y="2058862"/>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4" name="Oval 105683">
                  <a:extLst>
                    <a:ext uri="{FF2B5EF4-FFF2-40B4-BE49-F238E27FC236}">
                      <a16:creationId xmlns:a16="http://schemas.microsoft.com/office/drawing/2014/main" id="{E5A1E7BF-AA8D-4179-93F9-9AA9399523B8}"/>
                    </a:ext>
                  </a:extLst>
                </p:cNvPr>
                <p:cNvSpPr/>
                <p:nvPr/>
              </p:nvSpPr>
              <p:spPr bwMode="auto">
                <a:xfrm>
                  <a:off x="5385613" y="2140749"/>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5" name="Oval 105684">
                  <a:extLst>
                    <a:ext uri="{FF2B5EF4-FFF2-40B4-BE49-F238E27FC236}">
                      <a16:creationId xmlns:a16="http://schemas.microsoft.com/office/drawing/2014/main" id="{6A583504-180F-533C-1228-09DDC4BC89A8}"/>
                    </a:ext>
                  </a:extLst>
                </p:cNvPr>
                <p:cNvSpPr/>
                <p:nvPr/>
              </p:nvSpPr>
              <p:spPr bwMode="auto">
                <a:xfrm>
                  <a:off x="5262783" y="2163495"/>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6" name="Oval 105685">
                  <a:extLst>
                    <a:ext uri="{FF2B5EF4-FFF2-40B4-BE49-F238E27FC236}">
                      <a16:creationId xmlns:a16="http://schemas.microsoft.com/office/drawing/2014/main" id="{58376107-FD54-4DD7-51FC-190C5D206E33}"/>
                    </a:ext>
                  </a:extLst>
                </p:cNvPr>
                <p:cNvSpPr/>
                <p:nvPr/>
              </p:nvSpPr>
              <p:spPr bwMode="auto">
                <a:xfrm>
                  <a:off x="5390162" y="2236283"/>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7" name="Oval 105686">
                  <a:extLst>
                    <a:ext uri="{FF2B5EF4-FFF2-40B4-BE49-F238E27FC236}">
                      <a16:creationId xmlns:a16="http://schemas.microsoft.com/office/drawing/2014/main" id="{0CB520C3-D458-3E1A-1439-52EACB169801}"/>
                    </a:ext>
                  </a:extLst>
                </p:cNvPr>
                <p:cNvSpPr/>
                <p:nvPr/>
              </p:nvSpPr>
              <p:spPr bwMode="auto">
                <a:xfrm>
                  <a:off x="5462950" y="2208988"/>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88" name="Oval 105687">
                  <a:extLst>
                    <a:ext uri="{FF2B5EF4-FFF2-40B4-BE49-F238E27FC236}">
                      <a16:creationId xmlns:a16="http://schemas.microsoft.com/office/drawing/2014/main" id="{CD990385-32F7-8282-BB96-8B70D359F21F}"/>
                    </a:ext>
                  </a:extLst>
                </p:cNvPr>
                <p:cNvSpPr/>
                <p:nvPr/>
              </p:nvSpPr>
              <p:spPr bwMode="auto">
                <a:xfrm>
                  <a:off x="5508443" y="2104355"/>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90" name="Oval 105689">
                  <a:extLst>
                    <a:ext uri="{FF2B5EF4-FFF2-40B4-BE49-F238E27FC236}">
                      <a16:creationId xmlns:a16="http://schemas.microsoft.com/office/drawing/2014/main" id="{D8E9F37A-99FD-39F8-DF91-C8473755AA6C}"/>
                    </a:ext>
                  </a:extLst>
                </p:cNvPr>
                <p:cNvSpPr/>
                <p:nvPr/>
              </p:nvSpPr>
              <p:spPr bwMode="auto">
                <a:xfrm>
                  <a:off x="5699511" y="2099806"/>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692" name="Oval 105691">
                  <a:extLst>
                    <a:ext uri="{FF2B5EF4-FFF2-40B4-BE49-F238E27FC236}">
                      <a16:creationId xmlns:a16="http://schemas.microsoft.com/office/drawing/2014/main" id="{D58859B7-F552-93D2-3825-2B95F7FEF137}"/>
                    </a:ext>
                  </a:extLst>
                </p:cNvPr>
                <p:cNvSpPr/>
                <p:nvPr/>
              </p:nvSpPr>
              <p:spPr bwMode="auto">
                <a:xfrm>
                  <a:off x="5631273" y="2249930"/>
                  <a:ext cx="125809" cy="12580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105699" name="Oval 105698">
              <a:extLst>
                <a:ext uri="{FF2B5EF4-FFF2-40B4-BE49-F238E27FC236}">
                  <a16:creationId xmlns:a16="http://schemas.microsoft.com/office/drawing/2014/main" id="{9401602F-62A9-E21A-5F81-495CD7096504}"/>
                </a:ext>
              </a:extLst>
            </p:cNvPr>
            <p:cNvSpPr/>
            <p:nvPr/>
          </p:nvSpPr>
          <p:spPr bwMode="auto">
            <a:xfrm>
              <a:off x="5582799" y="1856028"/>
              <a:ext cx="125809" cy="125809"/>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700" name="TextBox 105699">
              <a:extLst>
                <a:ext uri="{FF2B5EF4-FFF2-40B4-BE49-F238E27FC236}">
                  <a16:creationId xmlns:a16="http://schemas.microsoft.com/office/drawing/2014/main" id="{E3A0B466-FC26-4EA4-14CB-76D01056D8E7}"/>
                </a:ext>
              </a:extLst>
            </p:cNvPr>
            <p:cNvSpPr txBox="1"/>
            <p:nvPr/>
          </p:nvSpPr>
          <p:spPr bwMode="auto">
            <a:xfrm>
              <a:off x="2195276" y="2092933"/>
              <a:ext cx="1307204" cy="245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Chemotherapy</a:t>
              </a:r>
            </a:p>
          </p:txBody>
        </p:sp>
        <p:sp>
          <p:nvSpPr>
            <p:cNvPr id="105701" name="TextBox 105700">
              <a:extLst>
                <a:ext uri="{FF2B5EF4-FFF2-40B4-BE49-F238E27FC236}">
                  <a16:creationId xmlns:a16="http://schemas.microsoft.com/office/drawing/2014/main" id="{691BD519-9E80-1A97-2C1E-C12DE9BFEC62}"/>
                </a:ext>
              </a:extLst>
            </p:cNvPr>
            <p:cNvSpPr txBox="1"/>
            <p:nvPr/>
          </p:nvSpPr>
          <p:spPr bwMode="auto">
            <a:xfrm rot="20621281">
              <a:off x="3722264" y="1256352"/>
              <a:ext cx="1788128" cy="245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Differential sensitivity</a:t>
              </a:r>
            </a:p>
          </p:txBody>
        </p:sp>
        <p:sp>
          <p:nvSpPr>
            <p:cNvPr id="105702" name="TextBox 105701">
              <a:extLst>
                <a:ext uri="{FF2B5EF4-FFF2-40B4-BE49-F238E27FC236}">
                  <a16:creationId xmlns:a16="http://schemas.microsoft.com/office/drawing/2014/main" id="{9B97F386-C659-7E91-9347-D3FF3C6D344F}"/>
                </a:ext>
              </a:extLst>
            </p:cNvPr>
            <p:cNvSpPr txBox="1"/>
            <p:nvPr/>
          </p:nvSpPr>
          <p:spPr bwMode="auto">
            <a:xfrm rot="959019">
              <a:off x="3270300" y="3383848"/>
              <a:ext cx="3190251" cy="245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Chemotherapy-induced mutagenesis</a:t>
              </a:r>
            </a:p>
          </p:txBody>
        </p:sp>
        <p:cxnSp>
          <p:nvCxnSpPr>
            <p:cNvPr id="105704" name="Straight Arrow Connector 105703">
              <a:extLst>
                <a:ext uri="{FF2B5EF4-FFF2-40B4-BE49-F238E27FC236}">
                  <a16:creationId xmlns:a16="http://schemas.microsoft.com/office/drawing/2014/main" id="{FA6B4F2C-E6CC-F920-0B70-7CF47C79E17A}"/>
                </a:ext>
              </a:extLst>
            </p:cNvPr>
            <p:cNvCxnSpPr/>
            <p:nvPr/>
          </p:nvCxnSpPr>
          <p:spPr bwMode="auto">
            <a:xfrm flipV="1">
              <a:off x="3533199" y="1273791"/>
              <a:ext cx="2265610" cy="625062"/>
            </a:xfrm>
            <a:prstGeom prst="straightConnector1">
              <a:avLst/>
            </a:prstGeom>
            <a:noFill/>
            <a:ln w="28575" cap="flat" cmpd="sng" algn="ctr">
              <a:solidFill>
                <a:schemeClr val="bg1"/>
              </a:solidFill>
              <a:prstDash val="solid"/>
              <a:round/>
              <a:headEnd type="none" w="med" len="med"/>
              <a:tailEnd type="triangle"/>
            </a:ln>
            <a:effectLst/>
          </p:spPr>
        </p:cxnSp>
        <p:cxnSp>
          <p:nvCxnSpPr>
            <p:cNvPr id="105706" name="Straight Arrow Connector 105705">
              <a:extLst>
                <a:ext uri="{FF2B5EF4-FFF2-40B4-BE49-F238E27FC236}">
                  <a16:creationId xmlns:a16="http://schemas.microsoft.com/office/drawing/2014/main" id="{6D98D0AB-CC5B-A782-8BF4-E17688691433}"/>
                </a:ext>
              </a:extLst>
            </p:cNvPr>
            <p:cNvCxnSpPr/>
            <p:nvPr/>
          </p:nvCxnSpPr>
          <p:spPr bwMode="auto">
            <a:xfrm>
              <a:off x="3584812" y="2978044"/>
              <a:ext cx="2231410" cy="625108"/>
            </a:xfrm>
            <a:prstGeom prst="straightConnector1">
              <a:avLst/>
            </a:prstGeom>
            <a:noFill/>
            <a:ln w="28575" cap="flat" cmpd="sng" algn="ctr">
              <a:solidFill>
                <a:schemeClr val="bg1"/>
              </a:solidFill>
              <a:prstDash val="solid"/>
              <a:round/>
              <a:headEnd type="none" w="med" len="med"/>
              <a:tailEnd type="triangle"/>
            </a:ln>
            <a:effectLst/>
          </p:spPr>
        </p:cxnSp>
        <p:cxnSp>
          <p:nvCxnSpPr>
            <p:cNvPr id="63" name="Straight Arrow Connector 62">
              <a:extLst>
                <a:ext uri="{FF2B5EF4-FFF2-40B4-BE49-F238E27FC236}">
                  <a16:creationId xmlns:a16="http://schemas.microsoft.com/office/drawing/2014/main" id="{9DA1703A-384F-EAA6-B365-64E02C649292}"/>
                </a:ext>
              </a:extLst>
            </p:cNvPr>
            <p:cNvCxnSpPr/>
            <p:nvPr/>
          </p:nvCxnSpPr>
          <p:spPr bwMode="auto">
            <a:xfrm>
              <a:off x="2213504" y="2395507"/>
              <a:ext cx="984621" cy="0"/>
            </a:xfrm>
            <a:prstGeom prst="straightConnector1">
              <a:avLst/>
            </a:prstGeom>
            <a:noFill/>
            <a:ln w="28575"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3075066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AML!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ClinicalThought commentary </a:t>
            </a:r>
            <a:r>
              <a:rPr lang="en-US" sz="2200" b="0" dirty="0"/>
              <a:t>with expert perspectives on managing </a:t>
            </a:r>
            <a:r>
              <a:rPr lang="en-US" sz="2200" b="0" i="1" dirty="0"/>
              <a:t>FLT3</a:t>
            </a:r>
            <a:r>
              <a:rPr lang="en-US" sz="2200" b="0" dirty="0"/>
              <a:t>-mutated AML</a:t>
            </a:r>
          </a:p>
          <a:p>
            <a:pPr>
              <a:buClr>
                <a:schemeClr val="tx2">
                  <a:lumMod val="20000"/>
                  <a:lumOff val="80000"/>
                </a:schemeClr>
              </a:buClr>
              <a:defRPr/>
            </a:pPr>
            <a:r>
              <a:rPr lang="en-US" sz="2200" dirty="0">
                <a:solidFill>
                  <a:srgbClr val="E1471D"/>
                </a:solidFill>
              </a:rPr>
              <a:t>Additional CME/CE-certified text modules </a:t>
            </a:r>
            <a:r>
              <a:rPr lang="en-US" sz="2200" b="0" dirty="0"/>
              <a:t>on </a:t>
            </a:r>
            <a:r>
              <a:rPr lang="en-US" sz="2200" b="0" i="1" dirty="0"/>
              <a:t>FLT3</a:t>
            </a:r>
            <a:r>
              <a:rPr lang="en-US" sz="2200" b="0" dirty="0"/>
              <a:t>-mutated AML with expert faculty commentary on all the key studies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4BC0BE"/>
    </a:hlink>
    <a:folHlink>
      <a:srgbClr val="33CC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4528A6B5FC4547AD91EF6C819C8B17" ma:contentTypeVersion="12" ma:contentTypeDescription="Create a new document." ma:contentTypeScope="" ma:versionID="0bce2e6d426582ccbe37aab4b95ad54a">
  <xsd:schema xmlns:xsd="http://www.w3.org/2001/XMLSchema" xmlns:xs="http://www.w3.org/2001/XMLSchema" xmlns:p="http://schemas.microsoft.com/office/2006/metadata/properties" xmlns:ns2="d05b8063-5004-4387-b634-16650076670c" xmlns:ns3="22fd6914-46d4-4c7e-bbad-46e82841b69d" targetNamespace="http://schemas.microsoft.com/office/2006/metadata/properties" ma:root="true" ma:fieldsID="d7f344d5d0af1861674d34e627d4931f" ns2:_="" ns3:_="">
    <xsd:import namespace="d05b8063-5004-4387-b634-16650076670c"/>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5b8063-5004-4387-b634-1665007667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d05b8063-5004-4387-b634-16650076670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B668335-B2C6-4A3E-93CA-0494CBF5F7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5b8063-5004-4387-b634-16650076670c"/>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www.w3.org/XML/1998/namespace"/>
    <ds:schemaRef ds:uri="http://schemas.microsoft.com/office/infopath/2007/PartnerControls"/>
    <ds:schemaRef ds:uri="http://schemas.microsoft.com/office/2006/documentManagement/types"/>
    <ds:schemaRef ds:uri="http://schemas.microsoft.com/office/2006/metadata/properties"/>
    <ds:schemaRef ds:uri="http://purl.org/dc/terms/"/>
    <ds:schemaRef ds:uri="22fd6914-46d4-4c7e-bbad-46e82841b69d"/>
    <ds:schemaRef ds:uri="http://purl.org/dc/dcmitype/"/>
    <ds:schemaRef ds:uri="http://schemas.openxmlformats.org/package/2006/metadata/core-properties"/>
    <ds:schemaRef ds:uri="d05b8063-5004-4387-b634-16650076670c"/>
    <ds:schemaRef ds:uri="http://purl.org/dc/elements/1.1/"/>
  </ds:schemaRefs>
</ds:datastoreItem>
</file>

<file path=docMetadata/LabelInfo.xml><?xml version="1.0" encoding="utf-8"?>
<clbl:labelList xmlns:clbl="http://schemas.microsoft.com/office/2020/mipLabelMetadata">
  <clbl:label id="{be2fd2f7-a818-4e66-8956-c8223012702a}" enabled="0" method="" siteId="{be2fd2f7-a818-4e66-8956-c8223012702a}" removed="1"/>
</clbl:labelList>
</file>

<file path=docProps/app.xml><?xml version="1.0" encoding="utf-8"?>
<Properties xmlns="http://schemas.openxmlformats.org/officeDocument/2006/extended-properties" xmlns:vt="http://schemas.openxmlformats.org/officeDocument/2006/docPropsVTypes">
  <Template/>
  <TotalTime>8023</TotalTime>
  <Words>2065</Words>
  <Application>Microsoft Office PowerPoint</Application>
  <PresentationFormat>Widescreen</PresentationFormat>
  <Paragraphs>398</Paragraphs>
  <Slides>22</Slides>
  <Notes>18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22</vt:i4>
      </vt:variant>
    </vt:vector>
  </HeadingPairs>
  <TitlesOfParts>
    <vt:vector size="32" baseType="lpstr">
      <vt:lpstr>-apple-system</vt:lpstr>
      <vt:lpstr>Arial</vt:lpstr>
      <vt:lpstr>Calibri</vt:lpstr>
      <vt:lpstr>Candara</vt:lpstr>
      <vt:lpstr>Symbol</vt:lpstr>
      <vt:lpstr>Times</vt:lpstr>
      <vt:lpstr>Times New Roman</vt:lpstr>
      <vt:lpstr>Wingdings</vt:lpstr>
      <vt:lpstr>2022_CCO_Template</vt:lpstr>
      <vt:lpstr>1_2022_CCO_Template</vt:lpstr>
      <vt:lpstr>A Call to Action to Overcome Obstacles in  the Optimal Testing and Treatment of  FLT3-Mutated AML</vt:lpstr>
      <vt:lpstr>About These Slides</vt:lpstr>
      <vt:lpstr>Faculty</vt:lpstr>
      <vt:lpstr>Faculty Disclosures</vt:lpstr>
      <vt:lpstr>Learning Objectives</vt:lpstr>
      <vt:lpstr>Deciphering FLT3 in AML: Biological Underpinnings, Expression Patterns, and Molecular Profiling</vt:lpstr>
      <vt:lpstr>FLT3 Is the Most Commonly Mutated Gene in AML</vt:lpstr>
      <vt:lpstr>The General Pattern of AML Pathogenesis</vt:lpstr>
      <vt:lpstr>Activating FLT3 Mutations</vt:lpstr>
      <vt:lpstr>FDA Approved FLT3 Inhibitors for AML</vt:lpstr>
      <vt:lpstr>AML Survival by FLT3 Mutation Type</vt:lpstr>
      <vt:lpstr>FLT3-ITD Affects Outcomes After Allogeneic HSCT</vt:lpstr>
      <vt:lpstr>Impact of FLT3-ITD Allelic Ratio (FLT3-ITD/WT)</vt:lpstr>
      <vt:lpstr>AML Risk by FLT3 Status in 2017 and 2022 ELN Risk Classifications</vt:lpstr>
      <vt:lpstr>Real-world Data: Incidence of FLT3-ITD Mutations in AML Subtypes</vt:lpstr>
      <vt:lpstr>Guideline Recommendations for AML Molecular Testing</vt:lpstr>
      <vt:lpstr>Laboratory Testing for FLT3 Mutations</vt:lpstr>
      <vt:lpstr>PCR Testing for FLT3-ITD Mutations</vt:lpstr>
      <vt:lpstr>Recommended Timelines for Initial AML Genetic Workup</vt:lpstr>
      <vt:lpstr>Key Takeaways on Molecular Testing</vt:lpstr>
      <vt:lpstr>Repeat FLT3 Mutation Testing Is Needed at Relapse</vt:lpstr>
      <vt:lpstr>Go Online for More CCO  Coverage of AML!</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Deciphering FLT3 in AML: Biological Underpinnings, Expression Patterns, and Molecular Profiling</dc:title>
  <dc:creator>Preferred User</dc:creator>
  <cp:lastModifiedBy>Valerie Wenzel</cp:lastModifiedBy>
  <cp:revision>82</cp:revision>
  <cp:lastPrinted>2016-09-26T20:21:49Z</cp:lastPrinted>
  <dcterms:created xsi:type="dcterms:W3CDTF">2005-05-27T15:08:01Z</dcterms:created>
  <dcterms:modified xsi:type="dcterms:W3CDTF">2025-07-10T13:34:31Z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0x010100574528A6B5FC4547AD91EF6C819C8B17</vt:lpwstr>
  </property>
  <property fmtid="{D5CDD505-2E9C-101B-9397-08002B2CF9AE}" pid="9" name="MediaServiceImageTags">
    <vt:lpwstr/>
  </property>
</Properties>
</file>