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 id="2147483674" r:id="rId6"/>
  </p:sldMasterIdLst>
  <p:notesMasterIdLst>
    <p:notesMasterId r:id="rId21"/>
  </p:notesMasterIdLst>
  <p:sldIdLst>
    <p:sldId id="551" r:id="rId7"/>
    <p:sldId id="308" r:id="rId8"/>
    <p:sldId id="531" r:id="rId9"/>
    <p:sldId id="532" r:id="rId10"/>
    <p:sldId id="545" r:id="rId11"/>
    <p:sldId id="1678" r:id="rId12"/>
    <p:sldId id="1667" r:id="rId13"/>
    <p:sldId id="1675" r:id="rId14"/>
    <p:sldId id="1676" r:id="rId15"/>
    <p:sldId id="1670" r:id="rId16"/>
    <p:sldId id="1671" r:id="rId17"/>
    <p:sldId id="1677" r:id="rId18"/>
    <p:sldId id="1664" r:id="rId19"/>
    <p:sldId id="318"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egan Capel" initials="MC" lastIdx="21" clrIdx="0"/>
  <p:cmAuthor id="2" name=" " initials="MAC" lastIdx="11" clrIdx="1"/>
  <p:cmAuthor id="3" name="Andrew Bowser" initials="AB" lastIdx="1" clrIdx="2"/>
  <p:cmAuthor id="4" name="Melanie Couton" initials="MAC" lastIdx="1" clrIdx="3"/>
  <p:cmAuthor id="5" name="LT Fowler" initials="LF" lastIdx="15" clrIdx="4">
    <p:extLst>
      <p:ext uri="{19B8F6BF-5375-455C-9EA6-DF929625EA0E}">
        <p15:presenceInfo xmlns:p15="http://schemas.microsoft.com/office/powerpoint/2012/main" userId="S::lfowler@practicingclinicians.com::bdc4c4d6-9ded-467c-b80c-330a0ea8ffe4" providerId="AD"/>
      </p:ext>
    </p:extLst>
  </p:cmAuthor>
  <p:cmAuthor id="6" name="Taryn Gross" initials="TG" lastIdx="1" clrIdx="5"/>
  <p:cmAuthor id="7" name="Kiran D. Mir-Hudgeons" initials="KDM" lastIdx="4" clrIdx="6">
    <p:extLst>
      <p:ext uri="{19B8F6BF-5375-455C-9EA6-DF929625EA0E}">
        <p15:presenceInfo xmlns:p15="http://schemas.microsoft.com/office/powerpoint/2012/main" userId="S::kmirhudgeons@clinicaloptions.com::988cb7e1-0640-4c3c-b602-3f8e18ce9544" providerId="AD"/>
      </p:ext>
    </p:extLst>
  </p:cmAuthor>
  <p:cmAuthor id="8" name="Bing-E Xu" initials="BEX" lastIdx="32" clrIdx="7">
    <p:extLst>
      <p:ext uri="{19B8F6BF-5375-455C-9EA6-DF929625EA0E}">
        <p15:presenceInfo xmlns:p15="http://schemas.microsoft.com/office/powerpoint/2012/main" userId="87a7fe42d5b00958" providerId="Windows Live"/>
      </p:ext>
    </p:extLst>
  </p:cmAuthor>
  <p:cmAuthor id="9" name="spantry@clinicaloptions.com" initials="s" lastIdx="4" clrIdx="8">
    <p:extLst>
      <p:ext uri="{19B8F6BF-5375-455C-9EA6-DF929625EA0E}">
        <p15:presenceInfo xmlns:p15="http://schemas.microsoft.com/office/powerpoint/2012/main" userId="spantry@clinicaloptions.com" providerId="None"/>
      </p:ext>
    </p:extLst>
  </p:cmAuthor>
  <p:cmAuthor id="10" name="CLINICALOPTIONS\mbecker" initials="C" lastIdx="27" clrIdx="9">
    <p:extLst>
      <p:ext uri="{19B8F6BF-5375-455C-9EA6-DF929625EA0E}">
        <p15:presenceInfo xmlns:p15="http://schemas.microsoft.com/office/powerpoint/2012/main" userId="CLINICALOPTIONS\mbecker" providerId="None"/>
      </p:ext>
    </p:extLst>
  </p:cmAuthor>
  <p:cmAuthor id="11" name="CLINICALOPTIONS\tquill" initials="C" lastIdx="10" clrIdx="10">
    <p:extLst>
      <p:ext uri="{19B8F6BF-5375-455C-9EA6-DF929625EA0E}">
        <p15:presenceInfo xmlns:p15="http://schemas.microsoft.com/office/powerpoint/2012/main" userId="CLINICALOPTIONS\tquill" providerId="None"/>
      </p:ext>
    </p:extLst>
  </p:cmAuthor>
  <p:cmAuthor id="12" name="Christy Seals" initials="CS" lastIdx="9" clrIdx="11">
    <p:extLst>
      <p:ext uri="{19B8F6BF-5375-455C-9EA6-DF929625EA0E}">
        <p15:presenceInfo xmlns:p15="http://schemas.microsoft.com/office/powerpoint/2012/main" userId="S::cseals@clinicaloptions.com::0852e532-1f9e-4bbf-9b56-be19a9543a31" providerId="AD"/>
      </p:ext>
    </p:extLst>
  </p:cmAuthor>
  <p:cmAuthor id="13" name="LT Fowler" initials="LF [2]" lastIdx="12" clrIdx="12">
    <p:extLst>
      <p:ext uri="{19B8F6BF-5375-455C-9EA6-DF929625EA0E}">
        <p15:presenceInfo xmlns:p15="http://schemas.microsoft.com/office/powerpoint/2012/main" userId="S::lt@ltfowler.design::149bf7a0-b034-4478-a6c0-1b1c00ee4e11" providerId="AD"/>
      </p:ext>
    </p:extLst>
  </p:cmAuthor>
  <p:cmAuthor id="14" name="Rachael Andrie" initials="RA" lastIdx="4" clrIdx="13">
    <p:extLst>
      <p:ext uri="{19B8F6BF-5375-455C-9EA6-DF929625EA0E}">
        <p15:presenceInfo xmlns:p15="http://schemas.microsoft.com/office/powerpoint/2012/main" userId="S::randrie@clinicaloptions.com::311027c1-cf79-416d-b346-5f38dcd95c1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E8C3BA-F6B0-4149-B4E9-F2AAD4A6AD82}" v="891" dt="2022-06-09T21:59:52.7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0503" autoAdjust="0"/>
  </p:normalViewPr>
  <p:slideViewPr>
    <p:cSldViewPr snapToGrid="0">
      <p:cViewPr varScale="1">
        <p:scale>
          <a:sx n="103" d="100"/>
          <a:sy n="103" d="100"/>
        </p:scale>
        <p:origin x="114" y="102"/>
      </p:cViewPr>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commentAuthors" Target="commentAuthors.xml"/><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609E5D-B407-457F-99FC-06777D5088C0}" type="datetimeFigureOut">
              <a:rPr lang="en-US" smtClean="0"/>
              <a:t>6/9/2022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0ABAA2-6C4E-466F-9BAE-1C454D0B2418}" type="slidenum">
              <a:rPr lang="en-US" smtClean="0"/>
              <a:t>‹#›</a:t>
            </a:fld>
            <a:endParaRPr lang="en-US" dirty="0"/>
          </a:p>
        </p:txBody>
      </p:sp>
    </p:spTree>
    <p:extLst>
      <p:ext uri="{BB962C8B-B14F-4D97-AF65-F5344CB8AC3E}">
        <p14:creationId xmlns:p14="http://schemas.microsoft.com/office/powerpoint/2010/main" val="2010680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ES-SCLC, extensive-stage small-cell lung cancer.</a:t>
            </a:r>
            <a:endParaRPr lang="en-US" dirty="0"/>
          </a:p>
        </p:txBody>
      </p:sp>
      <p:sp>
        <p:nvSpPr>
          <p:cNvPr id="4" name="Slide Number Placeholder 3"/>
          <p:cNvSpPr>
            <a:spLocks noGrp="1"/>
          </p:cNvSpPr>
          <p:nvPr>
            <p:ph type="sldNum" sz="quarter" idx="5"/>
          </p:nvPr>
        </p:nvSpPr>
        <p:spPr/>
        <p:txBody>
          <a:bodyPr/>
          <a:lstStyle/>
          <a:p>
            <a:fld id="{D60ABAA2-6C4E-466F-9BAE-1C454D0B2418}" type="slidenum">
              <a:rPr lang="en-US" smtClean="0"/>
              <a:t>1</a:t>
            </a:fld>
            <a:endParaRPr lang="en-US" dirty="0"/>
          </a:p>
        </p:txBody>
      </p:sp>
    </p:spTree>
    <p:extLst>
      <p:ext uri="{BB962C8B-B14F-4D97-AF65-F5344CB8AC3E}">
        <p14:creationId xmlns:p14="http://schemas.microsoft.com/office/powerpoint/2010/main" val="3563898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ES-SCLC, extensive-stage small-cell lung cancer; OS, overall survival; SCLC, small-cell lung cancer; SoC, standard of care.</a:t>
            </a:r>
            <a:endParaRPr lang="en-US" i="0"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2281165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DoR, duration of response; ECOG, Eastern Cooperative Oncology Group; ES-SCLC, extensive-stage small-cell lung cancer; LDH, lactate dehydrogenase; ORR, objective response rate; OS, overall survival; PD, progressive disease; PFS, progression-free survival; PK, pharmacokinetics; PS, performance status; ULN, upper limit of normal.</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6110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Atezo, atezolizumab; CE, carboplatin + etoposide; ECOG, Eastern Cooperative Oncology Group; </a:t>
            </a:r>
            <a:r>
              <a:rPr lang="en-US" b="0" i="1" dirty="0"/>
              <a:t>LDH, lactate dehydrogenase; </a:t>
            </a:r>
            <a:r>
              <a:rPr lang="en-US" i="1" dirty="0"/>
              <a:t>PS, performance status; ULN, upper limit of normal.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41630406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CE, carboplatin + etoposide; NE, not evaluable; PFS, progression-free survival.</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860589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Atezo, atezolizumab; CE, carboplatin + etoposide; ECOG, Eastern Cooperative Oncology Group; </a:t>
            </a:r>
            <a:r>
              <a:rPr lang="en-US" b="0" i="1" dirty="0"/>
              <a:t>LDH, lactate dehydrogenase; </a:t>
            </a:r>
            <a:r>
              <a:rPr lang="en-US" i="1" dirty="0"/>
              <a:t>NE, not evaluable; OS, overall survival; PS, performance status; tira, </a:t>
            </a:r>
            <a:r>
              <a:rPr lang="en-US" i="1" dirty="0" err="1"/>
              <a:t>tiragolumab</a:t>
            </a:r>
            <a:r>
              <a:rPr lang="en-US" i="1" dirty="0"/>
              <a:t>.</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930227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CE, carboplatin + etoposide; NE, not evaluable; OS, overall survival; PFS, progression-free survival.</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272712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Atezo, atezolizumab; CE, carboplatin + etoposide; ECOG, Eastern Cooperative Oncology Group; LDH, lactate dehydrogenase; </a:t>
            </a:r>
            <a:r>
              <a:rPr lang="en-US" b="0" i="1" dirty="0" err="1"/>
              <a:t>mOS</a:t>
            </a:r>
            <a:r>
              <a:rPr lang="en-US" b="0" i="1" dirty="0"/>
              <a:t>, median overall survival; OS, overall survival; tira, </a:t>
            </a:r>
            <a:r>
              <a:rPr lang="en-US" b="0" i="1" dirty="0" err="1"/>
              <a:t>tiragolumab</a:t>
            </a:r>
            <a:r>
              <a:rPr lang="en-US" b="0" i="1" dirty="0"/>
              <a:t>; ULN, upper limit of normal.</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577614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CE, carboplatin + etoposide; CR, complete response; ORR, objective response rate; PD, progressive disease; PR, partial response; SD, stable disease.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299086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atezo, atezolizumab; CE, carboplatin + etoposide; ILD, interstitial lung disease; tira, </a:t>
            </a:r>
            <a:r>
              <a:rPr lang="en-US" i="1" dirty="0" err="1"/>
              <a:t>tiragolumab</a:t>
            </a:r>
            <a:r>
              <a:rPr lang="en-US" i="1" dirty="0"/>
              <a:t>; TRAE, treatment-related adverse event.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80778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atezo, atezolizumab; CE, carboplatin + etoposide; tira, </a:t>
            </a:r>
            <a:r>
              <a:rPr lang="en-US" i="1" dirty="0" err="1"/>
              <a:t>tiragolumab</a:t>
            </a:r>
            <a:r>
              <a:rPr lang="en-US" i="1" dirty="0"/>
              <a: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68561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CE, carboplatin + etoposide; ES-SCLC, extensive-stage small-cell lung cancer; NSCLC, non-small-cell lung cancer; OS, overall survival; PFS, progression-free survival; SoC, standard of care.</a:t>
            </a:r>
            <a:endParaRPr lang="en-US" b="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461116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1" name="Picture 20" descr="Icon&#10;&#10;Description automatically generated">
            <a:extLst>
              <a:ext uri="{FF2B5EF4-FFF2-40B4-BE49-F238E27FC236}">
                <a16:creationId xmlns:a16="http://schemas.microsoft.com/office/drawing/2014/main" id="{C84825E9-B87F-902C-0A9B-54BF88485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0" y="5754237"/>
            <a:ext cx="2307156" cy="798963"/>
          </a:xfrm>
          <a:prstGeom prst="rect">
            <a:avLst/>
          </a:prstGeom>
        </p:spPr>
      </p:pic>
    </p:spTree>
    <p:extLst>
      <p:ext uri="{BB962C8B-B14F-4D97-AF65-F5344CB8AC3E}">
        <p14:creationId xmlns:p14="http://schemas.microsoft.com/office/powerpoint/2010/main" val="716328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6747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095811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9473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18709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3793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07060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95975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400080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464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4106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2009574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34258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5AE0D20-52C4-48A2-89D4-172F2B1999E4}"/>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0" name="Rectangle 55">
            <a:extLst>
              <a:ext uri="{FF2B5EF4-FFF2-40B4-BE49-F238E27FC236}">
                <a16:creationId xmlns:a16="http://schemas.microsoft.com/office/drawing/2014/main" id="{BF36614D-B8F2-481E-A87C-8DAC5BE9301F}"/>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3" name="Straight Connector 22">
            <a:extLst>
              <a:ext uri="{FF2B5EF4-FFF2-40B4-BE49-F238E27FC236}">
                <a16:creationId xmlns:a16="http://schemas.microsoft.com/office/drawing/2014/main" id="{26515A54-8674-49F7-B1B4-23E0F7F8AB6D}"/>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7" name="Picture 6" descr="A picture containing graphical user interface&#10;&#10;Description automatically generated">
            <a:extLst>
              <a:ext uri="{FF2B5EF4-FFF2-40B4-BE49-F238E27FC236}">
                <a16:creationId xmlns:a16="http://schemas.microsoft.com/office/drawing/2014/main" id="{1AE0BAE1-3D36-4D10-A7AD-BD8590621F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2" y="5361711"/>
            <a:ext cx="2307155" cy="1231685"/>
          </a:xfrm>
          <a:prstGeom prst="rect">
            <a:avLst/>
          </a:prstGeom>
        </p:spPr>
      </p:pic>
    </p:spTree>
    <p:extLst>
      <p:ext uri="{BB962C8B-B14F-4D97-AF65-F5344CB8AC3E}">
        <p14:creationId xmlns:p14="http://schemas.microsoft.com/office/powerpoint/2010/main" val="17085305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254320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04DEA507-47F0-47F5-8FDD-F2A67A5FC6F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9" name="Straight Connector 8">
            <a:extLst>
              <a:ext uri="{FF2B5EF4-FFF2-40B4-BE49-F238E27FC236}">
                <a16:creationId xmlns:a16="http://schemas.microsoft.com/office/drawing/2014/main" id="{CA1E1C1F-8052-4D46-95F6-4763DA532C1B}"/>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24740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960177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268910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3204359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629983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F15D22"/>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2" name="Picture 11" descr="A picture containing icon&#10;&#10;Description automatically generated">
            <a:extLst>
              <a:ext uri="{FF2B5EF4-FFF2-40B4-BE49-F238E27FC236}">
                <a16:creationId xmlns:a16="http://schemas.microsoft.com/office/drawing/2014/main" id="{192E0BE1-26BC-407D-B1CF-75415D998CC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3" name="Rectangle 12">
            <a:extLst>
              <a:ext uri="{FF2B5EF4-FFF2-40B4-BE49-F238E27FC236}">
                <a16:creationId xmlns:a16="http://schemas.microsoft.com/office/drawing/2014/main" id="{4986DC48-4FA6-4EE5-809A-311FCAB745D3}"/>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5" name="Straight Connector 14">
            <a:extLst>
              <a:ext uri="{FF2B5EF4-FFF2-40B4-BE49-F238E27FC236}">
                <a16:creationId xmlns:a16="http://schemas.microsoft.com/office/drawing/2014/main" id="{5199828E-9944-45B0-9FE6-AFE44FC8F08F}"/>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4276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1055796"/>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23480E7-968A-48C7-8C6C-4C950E843AED}"/>
              </a:ext>
            </a:extLst>
          </p:cNvPr>
          <p:cNvCxnSpPr/>
          <p:nvPr userDrawn="1"/>
        </p:nvCxnSpPr>
        <p:spPr>
          <a:xfrm>
            <a:off x="1" y="674353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2091315451"/>
      </p:ext>
    </p:extLst>
  </p:cSld>
  <p:clrMap bg1="dk2" tx1="lt1" bg2="dk1" tx2="lt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hyperlink" Target="http://www.clinicaloptions.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hyperlink" Target="http://www.clinicaloptions.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hyperlink" Target="http://www.clinicaloptions.com/"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hyperlink" Target="http://www.clinicaloptions.com/"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SKYSCRAPER-02: Phase III Trial of First-line Atezolizumab + Carboplatin/Etoposide ± Tiragolumab, an Anti-TIGIT Antibody, in ES-SCLC</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10300"/>
            <a:ext cx="487997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Supported by educational grants from AstraZeneca; Daiichi Sankyo, Inc.; Jazz Pharmaceuticals;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CCO Independent Conference Highlights*</a:t>
            </a:r>
            <a:b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of the </a:t>
            </a: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2022 ASCO Annual Meeting, June 3-7, 2022, Chicago, Illinois</a:t>
            </a:r>
            <a:endParaRPr kumimoji="0" lang="en-US" alt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E9985-E59C-4929-967C-1A1E0E5BF76D}"/>
              </a:ext>
            </a:extLst>
          </p:cNvPr>
          <p:cNvSpPr>
            <a:spLocks noGrp="1"/>
          </p:cNvSpPr>
          <p:nvPr>
            <p:ph type="title"/>
          </p:nvPr>
        </p:nvSpPr>
        <p:spPr/>
        <p:txBody>
          <a:bodyPr/>
          <a:lstStyle/>
          <a:p>
            <a:r>
              <a:rPr lang="en-US" dirty="0"/>
              <a:t>SKYSCRAPER-02: Background</a:t>
            </a:r>
          </a:p>
        </p:txBody>
      </p:sp>
      <p:sp>
        <p:nvSpPr>
          <p:cNvPr id="3" name="Content Placeholder 2">
            <a:extLst>
              <a:ext uri="{FF2B5EF4-FFF2-40B4-BE49-F238E27FC236}">
                <a16:creationId xmlns:a16="http://schemas.microsoft.com/office/drawing/2014/main" id="{3CB324A4-63B7-474A-961C-217ED7D302B1}"/>
              </a:ext>
            </a:extLst>
          </p:cNvPr>
          <p:cNvSpPr>
            <a:spLocks noGrp="1"/>
          </p:cNvSpPr>
          <p:nvPr>
            <p:ph idx="1"/>
          </p:nvPr>
        </p:nvSpPr>
        <p:spPr/>
        <p:txBody>
          <a:bodyPr/>
          <a:lstStyle/>
          <a:p>
            <a:pPr>
              <a:spcBef>
                <a:spcPts val="700"/>
              </a:spcBef>
            </a:pPr>
            <a:r>
              <a:rPr lang="en-US" dirty="0"/>
              <a:t>First-line atezolizumab combined with carboplatin/etoposide is a </a:t>
            </a:r>
            <a:br>
              <a:rPr lang="en-US" dirty="0"/>
            </a:br>
            <a:r>
              <a:rPr lang="en-US" dirty="0"/>
              <a:t>current SoC for ES-SCLC based on results from the IMpower133 trial</a:t>
            </a:r>
            <a:r>
              <a:rPr lang="en-US" baseline="30000" dirty="0"/>
              <a:t>1,2</a:t>
            </a:r>
          </a:p>
          <a:p>
            <a:pPr>
              <a:spcBef>
                <a:spcPts val="700"/>
              </a:spcBef>
            </a:pPr>
            <a:r>
              <a:rPr lang="en-US" dirty="0"/>
              <a:t>TIGIT is an inhibitory immune checkpoint expressed on immune cells in many cancers, including SCLC</a:t>
            </a:r>
            <a:r>
              <a:rPr lang="en-US" baseline="30000" dirty="0"/>
              <a:t>3</a:t>
            </a:r>
          </a:p>
          <a:p>
            <a:pPr>
              <a:spcBef>
                <a:spcPts val="700"/>
              </a:spcBef>
            </a:pPr>
            <a:r>
              <a:rPr lang="en-US" dirty="0"/>
              <a:t>Tiragolumab is a human TIGIT antibody that may synergize with other immunotherapies, such as atezolizumab</a:t>
            </a:r>
            <a:r>
              <a:rPr lang="en-US" baseline="30000" dirty="0"/>
              <a:t>4,5 </a:t>
            </a:r>
          </a:p>
          <a:p>
            <a:pPr>
              <a:spcBef>
                <a:spcPts val="700"/>
              </a:spcBef>
            </a:pPr>
            <a:r>
              <a:rPr lang="en-US" dirty="0"/>
              <a:t>SKYSCRAPER-02 is a phase III trial of first-line atezolizumab + chemotherapy ± </a:t>
            </a:r>
            <a:r>
              <a:rPr lang="en-US" dirty="0" err="1"/>
              <a:t>tiragolumab</a:t>
            </a:r>
            <a:r>
              <a:rPr lang="en-US" dirty="0"/>
              <a:t> in patients with ES-SCLC</a:t>
            </a:r>
            <a:r>
              <a:rPr lang="en-US" baseline="30000" dirty="0"/>
              <a:t>6</a:t>
            </a:r>
            <a:r>
              <a:rPr lang="en-US" dirty="0"/>
              <a:t> </a:t>
            </a:r>
          </a:p>
          <a:p>
            <a:pPr lvl="1">
              <a:spcBef>
                <a:spcPts val="700"/>
              </a:spcBef>
            </a:pPr>
            <a:r>
              <a:rPr lang="en-US" dirty="0"/>
              <a:t>The primary analysis of PFS and a planned interim analysis of OS are presented in this report</a:t>
            </a:r>
          </a:p>
        </p:txBody>
      </p:sp>
      <p:sp>
        <p:nvSpPr>
          <p:cNvPr id="4" name="Text Box 15">
            <a:extLst>
              <a:ext uri="{FF2B5EF4-FFF2-40B4-BE49-F238E27FC236}">
                <a16:creationId xmlns:a16="http://schemas.microsoft.com/office/drawing/2014/main" id="{352FA189-2364-47FA-AD8B-C41F2C4A16EF}"/>
              </a:ext>
            </a:extLst>
          </p:cNvPr>
          <p:cNvSpPr txBox="1">
            <a:spLocks noChangeArrowheads="1"/>
          </p:cNvSpPr>
          <p:nvPr/>
        </p:nvSpPr>
        <p:spPr bwMode="auto">
          <a:xfrm>
            <a:off x="450613" y="6176324"/>
            <a:ext cx="8819511"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a:t>
            </a:r>
            <a:r>
              <a:rPr lang="en-US" altLang="en-US" sz="1200" b="0" spc="-10" dirty="0">
                <a:solidFill>
                  <a:schemeClr val="bg2"/>
                </a:solidFill>
                <a:latin typeface="Calibri" panose="020F0502020204030204" pitchFamily="34" charset="0"/>
              </a:rPr>
              <a:t>Horn</a:t>
            </a:r>
            <a:r>
              <a:rPr lang="en-US" altLang="en-US" sz="1200" b="0" spc="-10" dirty="0">
                <a:solidFill>
                  <a:schemeClr val="bg2"/>
                </a:solidFill>
                <a:latin typeface="Calibri" panose="020F0502020204030204" pitchFamily="34" charset="0"/>
                <a:cs typeface="+mn-cs"/>
              </a:rPr>
              <a:t>. NEJM. 2018;379:2220. 2. Liu. JCO. 2021;39:619. 3. Johnson. Cancer Cell. 2014;26:923. </a:t>
            </a:r>
            <a:br>
              <a:rPr lang="en-US" altLang="en-US" sz="1200" b="0" spc="-10" dirty="0">
                <a:solidFill>
                  <a:schemeClr val="bg2"/>
                </a:solidFill>
                <a:latin typeface="Calibri" panose="020F0502020204030204" pitchFamily="34" charset="0"/>
                <a:cs typeface="+mn-cs"/>
              </a:rPr>
            </a:br>
            <a:r>
              <a:rPr lang="en-US" altLang="en-US" sz="1200" b="0" spc="-10" dirty="0">
                <a:solidFill>
                  <a:schemeClr val="bg2"/>
                </a:solidFill>
                <a:latin typeface="Calibri" panose="020F0502020204030204" pitchFamily="34" charset="0"/>
                <a:cs typeface="+mn-cs"/>
              </a:rPr>
              <a:t>4. </a:t>
            </a:r>
            <a:r>
              <a:rPr lang="en-US" altLang="en-US" sz="1200" b="0" spc="-10" dirty="0">
                <a:solidFill>
                  <a:schemeClr val="bg2"/>
                </a:solidFill>
                <a:latin typeface="Calibri" panose="020F0502020204030204" pitchFamily="34" charset="0"/>
              </a:rPr>
              <a:t>Bendell</a:t>
            </a:r>
            <a:r>
              <a:rPr lang="en-US" altLang="en-US" sz="1200" b="0" spc="-10" dirty="0">
                <a:solidFill>
                  <a:schemeClr val="bg2"/>
                </a:solidFill>
                <a:latin typeface="Calibri" panose="020F0502020204030204" pitchFamily="34" charset="0"/>
                <a:cs typeface="+mn-cs"/>
              </a:rPr>
              <a:t>. AACR 2020. Abstr CT302. 5. Cho. Lancet Oncol. 2022;23:781. 6. Rudin. ASCO 2022. Abstr LBA8507.</a:t>
            </a:r>
          </a:p>
        </p:txBody>
      </p:sp>
    </p:spTree>
    <p:extLst>
      <p:ext uri="{BB962C8B-B14F-4D97-AF65-F5344CB8AC3E}">
        <p14:creationId xmlns:p14="http://schemas.microsoft.com/office/powerpoint/2010/main" val="36970605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DBD86-C168-4912-BFF4-8AE09E7AB7B4}"/>
              </a:ext>
            </a:extLst>
          </p:cNvPr>
          <p:cNvSpPr>
            <a:spLocks noGrp="1"/>
          </p:cNvSpPr>
          <p:nvPr>
            <p:ph type="title"/>
          </p:nvPr>
        </p:nvSpPr>
        <p:spPr/>
        <p:txBody>
          <a:bodyPr/>
          <a:lstStyle/>
          <a:p>
            <a:r>
              <a:rPr lang="en-US" dirty="0"/>
              <a:t>SKYSCRAPER-02: Study Design</a:t>
            </a:r>
          </a:p>
        </p:txBody>
      </p:sp>
      <p:sp>
        <p:nvSpPr>
          <p:cNvPr id="33" name="Content Placeholder 32">
            <a:extLst>
              <a:ext uri="{FF2B5EF4-FFF2-40B4-BE49-F238E27FC236}">
                <a16:creationId xmlns:a16="http://schemas.microsoft.com/office/drawing/2014/main" id="{7DBC1D23-A506-4DD5-A85A-DE05067B96E6}"/>
              </a:ext>
            </a:extLst>
          </p:cNvPr>
          <p:cNvSpPr>
            <a:spLocks noGrp="1"/>
          </p:cNvSpPr>
          <p:nvPr>
            <p:ph idx="1"/>
          </p:nvPr>
        </p:nvSpPr>
        <p:spPr/>
        <p:txBody>
          <a:bodyPr/>
          <a:lstStyle/>
          <a:p>
            <a:r>
              <a:rPr lang="en-US" sz="2000" dirty="0"/>
              <a:t>Randomized, double-blind, placebo-controlled phase III study</a:t>
            </a:r>
          </a:p>
        </p:txBody>
      </p:sp>
      <p:sp>
        <p:nvSpPr>
          <p:cNvPr id="4" name="Text Box 15">
            <a:extLst>
              <a:ext uri="{FF2B5EF4-FFF2-40B4-BE49-F238E27FC236}">
                <a16:creationId xmlns:a16="http://schemas.microsoft.com/office/drawing/2014/main" id="{71677349-4335-410F-8773-7DF277E4546F}"/>
              </a:ext>
            </a:extLst>
          </p:cNvPr>
          <p:cNvSpPr txBox="1">
            <a:spLocks noChangeArrowheads="1"/>
          </p:cNvSpPr>
          <p:nvPr/>
        </p:nvSpPr>
        <p:spPr bwMode="auto">
          <a:xfrm>
            <a:off x="403023" y="636945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Rudin. ASCO 2022. Abstr LBA8507.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NCT04256421.</a:t>
            </a:r>
          </a:p>
        </p:txBody>
      </p:sp>
      <p:sp>
        <p:nvSpPr>
          <p:cNvPr id="28" name="Content Placeholder 12">
            <a:extLst>
              <a:ext uri="{FF2B5EF4-FFF2-40B4-BE49-F238E27FC236}">
                <a16:creationId xmlns:a16="http://schemas.microsoft.com/office/drawing/2014/main" id="{61CAB3A1-8286-4DE4-B550-BC444A0C7E04}"/>
              </a:ext>
            </a:extLst>
          </p:cNvPr>
          <p:cNvSpPr txBox="1">
            <a:spLocks/>
          </p:cNvSpPr>
          <p:nvPr/>
        </p:nvSpPr>
        <p:spPr bwMode="auto">
          <a:xfrm>
            <a:off x="617373" y="5068633"/>
            <a:ext cx="10877529" cy="84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000" b="1" kern="0" dirty="0"/>
              <a:t>Coprimary endpoints: </a:t>
            </a:r>
            <a:r>
              <a:rPr lang="en-US" altLang="en-US" sz="2000" b="0" kern="0" dirty="0"/>
              <a:t>OS and investigator-assessed PFS in primary analysis set*</a:t>
            </a:r>
          </a:p>
          <a:p>
            <a:r>
              <a:rPr lang="en-US" altLang="en-US" sz="2000" b="1" kern="0" dirty="0"/>
              <a:t>Secondary endpoints: </a:t>
            </a:r>
            <a:r>
              <a:rPr lang="en-US" altLang="en-US" sz="2000" b="0" kern="0" dirty="0"/>
              <a:t>PFS and OS in full analysis set (all randomized patients), ORR, DoR, safety, PK</a:t>
            </a:r>
          </a:p>
        </p:txBody>
      </p:sp>
      <p:grpSp>
        <p:nvGrpSpPr>
          <p:cNvPr id="3" name="Group 2">
            <a:extLst>
              <a:ext uri="{FF2B5EF4-FFF2-40B4-BE49-F238E27FC236}">
                <a16:creationId xmlns:a16="http://schemas.microsoft.com/office/drawing/2014/main" id="{E8A9CCD1-E7F4-4F11-9984-F84A2B3D86AE}"/>
              </a:ext>
            </a:extLst>
          </p:cNvPr>
          <p:cNvGrpSpPr/>
          <p:nvPr/>
        </p:nvGrpSpPr>
        <p:grpSpPr>
          <a:xfrm>
            <a:off x="422844" y="2270336"/>
            <a:ext cx="11229297" cy="2636107"/>
            <a:chOff x="510396" y="2612143"/>
            <a:chExt cx="11229297" cy="2636107"/>
          </a:xfrm>
        </p:grpSpPr>
        <p:sp>
          <p:nvSpPr>
            <p:cNvPr id="9" name="Text Box 45">
              <a:extLst>
                <a:ext uri="{FF2B5EF4-FFF2-40B4-BE49-F238E27FC236}">
                  <a16:creationId xmlns:a16="http://schemas.microsoft.com/office/drawing/2014/main" id="{41CDD0B8-6FAC-A849-B9BC-A9C9573283F6}"/>
                </a:ext>
              </a:extLst>
            </p:cNvPr>
            <p:cNvSpPr txBox="1">
              <a:spLocks noChangeArrowheads="1"/>
            </p:cNvSpPr>
            <p:nvPr/>
          </p:nvSpPr>
          <p:spPr bwMode="auto">
            <a:xfrm>
              <a:off x="510396" y="3143882"/>
              <a:ext cx="256857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treatment-naive ES-SCLC;</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ECOG PS 0/1;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treated or untreated asymptomatic brain metastases permitted</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490)</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3" name="Line 53">
              <a:extLst>
                <a:ext uri="{FF2B5EF4-FFF2-40B4-BE49-F238E27FC236}">
                  <a16:creationId xmlns:a16="http://schemas.microsoft.com/office/drawing/2014/main" id="{D838B6D2-DCAD-3D45-AE62-3F541EEC76D6}"/>
                </a:ext>
              </a:extLst>
            </p:cNvPr>
            <p:cNvSpPr>
              <a:spLocks noChangeShapeType="1"/>
            </p:cNvSpPr>
            <p:nvPr/>
          </p:nvSpPr>
          <p:spPr bwMode="auto">
            <a:xfrm>
              <a:off x="2949982" y="4278562"/>
              <a:ext cx="4572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5" name="Line 54">
              <a:extLst>
                <a:ext uri="{FF2B5EF4-FFF2-40B4-BE49-F238E27FC236}">
                  <a16:creationId xmlns:a16="http://schemas.microsoft.com/office/drawing/2014/main" id="{A8310C84-B02A-C444-81FD-92D4120177A5}"/>
                </a:ext>
              </a:extLst>
            </p:cNvPr>
            <p:cNvSpPr>
              <a:spLocks noChangeShapeType="1"/>
            </p:cNvSpPr>
            <p:nvPr/>
          </p:nvSpPr>
          <p:spPr bwMode="auto">
            <a:xfrm flipV="1">
              <a:off x="2949982" y="3507597"/>
              <a:ext cx="4572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 name="Text Box 45">
              <a:extLst>
                <a:ext uri="{FF2B5EF4-FFF2-40B4-BE49-F238E27FC236}">
                  <a16:creationId xmlns:a16="http://schemas.microsoft.com/office/drawing/2014/main" id="{B3646574-24EE-4E4C-A0FB-E7A7260DCDA1}"/>
                </a:ext>
              </a:extLst>
            </p:cNvPr>
            <p:cNvSpPr txBox="1">
              <a:spLocks noChangeArrowheads="1"/>
            </p:cNvSpPr>
            <p:nvPr/>
          </p:nvSpPr>
          <p:spPr bwMode="auto">
            <a:xfrm>
              <a:off x="10314344" y="3104442"/>
              <a:ext cx="1425349"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Until PD, loss of benefit, or unacceptable</a:t>
              </a:r>
              <a:r>
                <a:rPr lang="en-GB" altLang="en-US" sz="1600" i="1" dirty="0">
                  <a:solidFill>
                    <a:srgbClr val="000000"/>
                  </a:solidFill>
                  <a:latin typeface="Calibri" panose="020F0502020204030204" pitchFamily="34" charset="0"/>
                  <a:cs typeface="Arial" panose="020B0604020202020204" pitchFamily="34" charset="0"/>
                </a:rPr>
                <a:t> toxicity</a:t>
              </a:r>
              <a:endParaRPr kumimoji="0" lang="en-GB" altLang="en-US" sz="160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altLang="en-US" sz="160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 crossover allowed</a:t>
              </a:r>
              <a:endParaRPr kumimoji="0" lang="en-US" altLang="en-US" sz="160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1" name="Line 54">
              <a:extLst>
                <a:ext uri="{FF2B5EF4-FFF2-40B4-BE49-F238E27FC236}">
                  <a16:creationId xmlns:a16="http://schemas.microsoft.com/office/drawing/2014/main" id="{CDDD2441-4E2D-4B5A-8C50-05983A67DF0C}"/>
                </a:ext>
              </a:extLst>
            </p:cNvPr>
            <p:cNvSpPr>
              <a:spLocks noChangeShapeType="1"/>
            </p:cNvSpPr>
            <p:nvPr/>
          </p:nvSpPr>
          <p:spPr bwMode="auto">
            <a:xfrm flipV="1">
              <a:off x="9845366" y="4056185"/>
              <a:ext cx="457200" cy="869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 name="Rectangle 24">
              <a:extLst>
                <a:ext uri="{FF2B5EF4-FFF2-40B4-BE49-F238E27FC236}">
                  <a16:creationId xmlns:a16="http://schemas.microsoft.com/office/drawing/2014/main" id="{7F12DF25-6E73-413E-A6EB-F9382F9BFD80}"/>
                </a:ext>
              </a:extLst>
            </p:cNvPr>
            <p:cNvSpPr>
              <a:spLocks noChangeArrowheads="1"/>
            </p:cNvSpPr>
            <p:nvPr/>
          </p:nvSpPr>
          <p:spPr bwMode="auto">
            <a:xfrm>
              <a:off x="7884481" y="2904960"/>
              <a:ext cx="1891672" cy="1097280"/>
            </a:xfrm>
            <a:prstGeom prst="rect">
              <a:avLst/>
            </a:prstGeom>
            <a:solidFill>
              <a:schemeClr val="accent1"/>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1600" b="1" dirty="0">
                  <a:solidFill>
                    <a:srgbClr val="FFFFFF"/>
                  </a:solidFill>
                  <a:latin typeface="Calibri" panose="020F0502020204030204" pitchFamily="34" charset="0"/>
                  <a:cs typeface="Arial" charset="0"/>
                </a:rPr>
                <a:t>Tiragolumab</a:t>
              </a:r>
              <a:r>
                <a:rPr lang="en-US" sz="1600" dirty="0">
                  <a:solidFill>
                    <a:srgbClr val="FFFFFF"/>
                  </a:solidFill>
                  <a:latin typeface="Calibri" panose="020F0502020204030204" pitchFamily="34" charset="0"/>
                  <a:cs typeface="Arial" charset="0"/>
                </a:rPr>
                <a:t> +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Atezolizumab</a:t>
              </a:r>
            </a:p>
          </p:txBody>
        </p:sp>
        <p:sp>
          <p:nvSpPr>
            <p:cNvPr id="18" name="Rectangle 25">
              <a:extLst>
                <a:ext uri="{FF2B5EF4-FFF2-40B4-BE49-F238E27FC236}">
                  <a16:creationId xmlns:a16="http://schemas.microsoft.com/office/drawing/2014/main" id="{522EEB1F-08C2-4A0D-B1EC-4BFF1171582A}"/>
                </a:ext>
              </a:extLst>
            </p:cNvPr>
            <p:cNvSpPr>
              <a:spLocks noChangeArrowheads="1"/>
            </p:cNvSpPr>
            <p:nvPr/>
          </p:nvSpPr>
          <p:spPr bwMode="auto">
            <a:xfrm>
              <a:off x="7884481" y="4150970"/>
              <a:ext cx="1902648" cy="1097280"/>
            </a:xfrm>
            <a:prstGeom prst="rect">
              <a:avLst/>
            </a:prstGeom>
            <a:solidFill>
              <a:schemeClr val="accent3"/>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1600" b="1" dirty="0">
                  <a:solidFill>
                    <a:srgbClr val="FFFFFF"/>
                  </a:solidFill>
                  <a:latin typeface="Calibri" panose="020F0502020204030204" pitchFamily="34" charset="0"/>
                  <a:cs typeface="Arial" charset="0"/>
                </a:rPr>
                <a:t>Placebo </a:t>
              </a:r>
              <a:r>
                <a:rPr lang="en-US" sz="1600" dirty="0">
                  <a:solidFill>
                    <a:srgbClr val="FFFFFF"/>
                  </a:solidFill>
                  <a:latin typeface="Calibri" panose="020F0502020204030204" pitchFamily="34" charset="0"/>
                  <a:cs typeface="Arial" charset="0"/>
                </a:rPr>
                <a:t>+</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cs typeface="Arial" charset="0"/>
                </a:rPr>
                <a:t>Atezolizumab</a:t>
              </a:r>
            </a:p>
          </p:txBody>
        </p:sp>
        <p:sp>
          <p:nvSpPr>
            <p:cNvPr id="25" name="Line 32">
              <a:extLst>
                <a:ext uri="{FF2B5EF4-FFF2-40B4-BE49-F238E27FC236}">
                  <a16:creationId xmlns:a16="http://schemas.microsoft.com/office/drawing/2014/main" id="{DE0F0353-8BB9-409B-91FD-01D3630B124D}"/>
                </a:ext>
              </a:extLst>
            </p:cNvPr>
            <p:cNvSpPr>
              <a:spLocks noChangeShapeType="1"/>
            </p:cNvSpPr>
            <p:nvPr/>
          </p:nvSpPr>
          <p:spPr bwMode="auto">
            <a:xfrm flipV="1">
              <a:off x="7308143" y="3453600"/>
              <a:ext cx="45720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7" name="Line 32">
              <a:extLst>
                <a:ext uri="{FF2B5EF4-FFF2-40B4-BE49-F238E27FC236}">
                  <a16:creationId xmlns:a16="http://schemas.microsoft.com/office/drawing/2014/main" id="{F68E37DB-1C97-4B93-82AE-67BFDECF2916}"/>
                </a:ext>
              </a:extLst>
            </p:cNvPr>
            <p:cNvSpPr>
              <a:spLocks noChangeShapeType="1"/>
            </p:cNvSpPr>
            <p:nvPr/>
          </p:nvSpPr>
          <p:spPr bwMode="auto">
            <a:xfrm flipV="1">
              <a:off x="7308143" y="4699610"/>
              <a:ext cx="45720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0" name="Rectangle 49">
              <a:extLst>
                <a:ext uri="{FF2B5EF4-FFF2-40B4-BE49-F238E27FC236}">
                  <a16:creationId xmlns:a16="http://schemas.microsoft.com/office/drawing/2014/main" id="{864DDB24-93AC-43D7-ADCC-497083506745}"/>
                </a:ext>
              </a:extLst>
            </p:cNvPr>
            <p:cNvSpPr>
              <a:spLocks noChangeArrowheads="1"/>
            </p:cNvSpPr>
            <p:nvPr/>
          </p:nvSpPr>
          <p:spPr bwMode="auto">
            <a:xfrm>
              <a:off x="3563252" y="2904960"/>
              <a:ext cx="3603255" cy="109728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nchorCtr="1"/>
            <a:lstStyle>
              <a:lvl1pPr>
                <a:lnSpc>
                  <a:spcPct val="90000"/>
                </a:lnSpc>
                <a:spcBef>
                  <a:spcPts val="1000"/>
                </a:spcBef>
                <a:spcAft>
                  <a:spcPts val="700"/>
                </a:spcAft>
                <a:buClr>
                  <a:srgbClr val="8B3D9A"/>
                </a:buClr>
                <a:buFont typeface="Wingdings" panose="05000000000000000000" pitchFamily="2" charset="2"/>
                <a:buChar char="§"/>
                <a:defRPr sz="2400">
                  <a:solidFill>
                    <a:srgbClr val="FEFDDE"/>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FEFDDE"/>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FEFDDE"/>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FEFDDE"/>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FEFDDE"/>
                  </a:solidFill>
                  <a:latin typeface="Arial" panose="020B0604020202020204" pitchFamily="34" charset="0"/>
                </a:defRPr>
              </a:lvl5pPr>
              <a:lvl6pPr marL="2514600" indent="-228600" defTabSz="4572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FEFDDE"/>
                  </a:solidFill>
                  <a:latin typeface="Arial" panose="020B0604020202020204" pitchFamily="34" charset="0"/>
                </a:defRPr>
              </a:lvl6pPr>
              <a:lvl7pPr marL="2971800" indent="-228600" defTabSz="4572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FEFDDE"/>
                  </a:solidFill>
                  <a:latin typeface="Arial" panose="020B0604020202020204" pitchFamily="34" charset="0"/>
                </a:defRPr>
              </a:lvl7pPr>
              <a:lvl8pPr marL="3429000" indent="-228600" defTabSz="4572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FEFDDE"/>
                  </a:solidFill>
                  <a:latin typeface="Arial" panose="020B0604020202020204" pitchFamily="34" charset="0"/>
                </a:defRPr>
              </a:lvl8pPr>
              <a:lvl9pPr marL="3886200" indent="-228600" defTabSz="4572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Tiragolumab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600 mg IV Q3W +</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Atezolizumab</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1200 mg IV Q3W + </a:t>
              </a:r>
              <a:endPar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Carboplatin </a:t>
              </a:r>
              <a:r>
                <a:rPr kumimoji="0" lang="en-US" altLang="en-US" sz="160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Etoposide</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lang="en-US" altLang="en-US" sz="1600" b="0" dirty="0">
                  <a:solidFill>
                    <a:srgbClr val="FFFFFF"/>
                  </a:solidFill>
                  <a:latin typeface="Calibri" panose="020F0502020204030204" pitchFamily="34" charset="0"/>
                </a:rPr>
                <a:t>4 x 21-day cycles</a:t>
              </a:r>
              <a:endPar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 name="Rectangle 50">
              <a:extLst>
                <a:ext uri="{FF2B5EF4-FFF2-40B4-BE49-F238E27FC236}">
                  <a16:creationId xmlns:a16="http://schemas.microsoft.com/office/drawing/2014/main" id="{DB9AFE52-C59E-4424-B8BA-E53F8982FC82}"/>
                </a:ext>
              </a:extLst>
            </p:cNvPr>
            <p:cNvSpPr>
              <a:spLocks noChangeArrowheads="1"/>
            </p:cNvSpPr>
            <p:nvPr/>
          </p:nvSpPr>
          <p:spPr bwMode="auto">
            <a:xfrm>
              <a:off x="3563252" y="4150970"/>
              <a:ext cx="3625753" cy="1097280"/>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nchorCtr="1"/>
            <a:lstStyle>
              <a:lvl1pPr>
                <a:lnSpc>
                  <a:spcPct val="90000"/>
                </a:lnSpc>
                <a:spcBef>
                  <a:spcPts val="1000"/>
                </a:spcBef>
                <a:spcAft>
                  <a:spcPts val="700"/>
                </a:spcAft>
                <a:buClr>
                  <a:srgbClr val="8B3D9A"/>
                </a:buClr>
                <a:buFont typeface="Wingdings" panose="05000000000000000000" pitchFamily="2" charset="2"/>
                <a:buChar char="§"/>
                <a:defRPr sz="2400">
                  <a:solidFill>
                    <a:srgbClr val="FEFDDE"/>
                  </a:solidFill>
                  <a:latin typeface="Arial" panose="020B0604020202020204" pitchFamily="34" charset="0"/>
                </a:defRPr>
              </a:lvl1pPr>
              <a:lvl2pPr marL="742950" indent="-285750">
                <a:lnSpc>
                  <a:spcPct val="90000"/>
                </a:lnSpc>
                <a:spcBef>
                  <a:spcPts val="1000"/>
                </a:spcBef>
                <a:spcAft>
                  <a:spcPts val="700"/>
                </a:spcAft>
                <a:buClr>
                  <a:srgbClr val="8B3D9A"/>
                </a:buClr>
                <a:buFont typeface="Arial" panose="020B0604020202020204" pitchFamily="34" charset="0"/>
                <a:buChar char="–"/>
                <a:defRPr sz="2200">
                  <a:solidFill>
                    <a:srgbClr val="FEFDDE"/>
                  </a:solidFill>
                  <a:latin typeface="Arial" panose="020B0604020202020204" pitchFamily="34" charset="0"/>
                </a:defRPr>
              </a:lvl2pPr>
              <a:lvl3pPr marL="1143000" indent="-228600">
                <a:lnSpc>
                  <a:spcPct val="90000"/>
                </a:lnSpc>
                <a:spcBef>
                  <a:spcPts val="1000"/>
                </a:spcBef>
                <a:spcAft>
                  <a:spcPts val="700"/>
                </a:spcAft>
                <a:buClr>
                  <a:srgbClr val="8B3D9A"/>
                </a:buClr>
                <a:buFont typeface="Arial" panose="020B0604020202020204" pitchFamily="34" charset="0"/>
                <a:buChar char="–"/>
                <a:defRPr sz="2000">
                  <a:solidFill>
                    <a:srgbClr val="FEFDDE"/>
                  </a:solidFill>
                  <a:latin typeface="Arial" panose="020B0604020202020204" pitchFamily="34" charset="0"/>
                </a:defRPr>
              </a:lvl3pPr>
              <a:lvl4pPr marL="1600200" indent="-228600">
                <a:lnSpc>
                  <a:spcPct val="90000"/>
                </a:lnSpc>
                <a:spcBef>
                  <a:spcPts val="1000"/>
                </a:spcBef>
                <a:spcAft>
                  <a:spcPts val="700"/>
                </a:spcAft>
                <a:buClr>
                  <a:srgbClr val="8B3D9A"/>
                </a:buClr>
                <a:buFont typeface="Arial" panose="020B0604020202020204" pitchFamily="34" charset="0"/>
                <a:buChar char="–"/>
                <a:defRPr>
                  <a:solidFill>
                    <a:srgbClr val="FEFDDE"/>
                  </a:solidFill>
                  <a:latin typeface="Arial" panose="020B0604020202020204" pitchFamily="34" charset="0"/>
                </a:defRPr>
              </a:lvl4pPr>
              <a:lvl5pPr marL="2057400" indent="-228600">
                <a:lnSpc>
                  <a:spcPct val="90000"/>
                </a:lnSpc>
                <a:spcBef>
                  <a:spcPts val="1000"/>
                </a:spcBef>
                <a:spcAft>
                  <a:spcPts val="700"/>
                </a:spcAft>
                <a:buClr>
                  <a:srgbClr val="8B3D9A"/>
                </a:buClr>
                <a:buFont typeface="Arial" panose="020B0604020202020204" pitchFamily="34" charset="0"/>
                <a:buChar char="–"/>
                <a:defRPr sz="1600">
                  <a:solidFill>
                    <a:srgbClr val="FEFDDE"/>
                  </a:solidFill>
                  <a:latin typeface="Arial" panose="020B0604020202020204" pitchFamily="34" charset="0"/>
                </a:defRPr>
              </a:lvl5pPr>
              <a:lvl6pPr marL="2514600" indent="-228600" defTabSz="4572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FEFDDE"/>
                  </a:solidFill>
                  <a:latin typeface="Arial" panose="020B0604020202020204" pitchFamily="34" charset="0"/>
                </a:defRPr>
              </a:lvl6pPr>
              <a:lvl7pPr marL="2971800" indent="-228600" defTabSz="4572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FEFDDE"/>
                  </a:solidFill>
                  <a:latin typeface="Arial" panose="020B0604020202020204" pitchFamily="34" charset="0"/>
                </a:defRPr>
              </a:lvl7pPr>
              <a:lvl8pPr marL="3429000" indent="-228600" defTabSz="4572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FEFDDE"/>
                  </a:solidFill>
                  <a:latin typeface="Arial" panose="020B0604020202020204" pitchFamily="34" charset="0"/>
                </a:defRPr>
              </a:lvl8pPr>
              <a:lvl9pPr marL="3886200" indent="-228600" defTabSz="457200" eaLnBrk="0" fontAlgn="base" hangingPunct="0">
                <a:lnSpc>
                  <a:spcPct val="90000"/>
                </a:lnSpc>
                <a:spcBef>
                  <a:spcPts val="1000"/>
                </a:spcBef>
                <a:spcAft>
                  <a:spcPts val="700"/>
                </a:spcAft>
                <a:buClr>
                  <a:srgbClr val="8B3D9A"/>
                </a:buClr>
                <a:buFont typeface="Arial" panose="020B0604020202020204" pitchFamily="34" charset="0"/>
                <a:buChar char="–"/>
                <a:defRPr sz="16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Placebo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IV Q3W</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Atezolizumab</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1200 mg IV Q3W + </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Carboplatin </a:t>
              </a:r>
              <a:r>
                <a:rPr kumimoji="0" lang="en-US" altLang="en-US" sz="160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Etoposide </a:t>
              </a:r>
              <a:b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 x 21-day cycles</a:t>
              </a:r>
            </a:p>
          </p:txBody>
        </p:sp>
        <p:sp>
          <p:nvSpPr>
            <p:cNvPr id="35" name="TextBox 34">
              <a:extLst>
                <a:ext uri="{FF2B5EF4-FFF2-40B4-BE49-F238E27FC236}">
                  <a16:creationId xmlns:a16="http://schemas.microsoft.com/office/drawing/2014/main" id="{D1482139-0712-4E2B-B94B-AEF88F6AF1B5}"/>
                </a:ext>
              </a:extLst>
            </p:cNvPr>
            <p:cNvSpPr txBox="1"/>
            <p:nvPr/>
          </p:nvSpPr>
          <p:spPr bwMode="auto">
            <a:xfrm>
              <a:off x="4921623" y="2612143"/>
              <a:ext cx="99899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lang="en-US" sz="1600" b="1" dirty="0">
                  <a:solidFill>
                    <a:srgbClr val="000000"/>
                  </a:solidFill>
                  <a:latin typeface="Calibri" panose="020F0502020204030204" pitchFamily="34" charset="0"/>
                </a:rPr>
                <a:t>Induction</a:t>
              </a: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ndParaRPr>
            </a:p>
          </p:txBody>
        </p:sp>
        <p:sp>
          <p:nvSpPr>
            <p:cNvPr id="37" name="TextBox 36">
              <a:extLst>
                <a:ext uri="{FF2B5EF4-FFF2-40B4-BE49-F238E27FC236}">
                  <a16:creationId xmlns:a16="http://schemas.microsoft.com/office/drawing/2014/main" id="{88611000-97B4-4CF1-9FC5-56397EFEB4A7}"/>
                </a:ext>
              </a:extLst>
            </p:cNvPr>
            <p:cNvSpPr txBox="1"/>
            <p:nvPr/>
          </p:nvSpPr>
          <p:spPr bwMode="auto">
            <a:xfrm>
              <a:off x="8210241" y="2612143"/>
              <a:ext cx="13055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lang="en-US" sz="1600" b="1" dirty="0">
                  <a:solidFill>
                    <a:srgbClr val="000000"/>
                  </a:solidFill>
                  <a:latin typeface="Calibri" panose="020F0502020204030204" pitchFamily="34" charset="0"/>
                </a:rPr>
                <a:t>Maintenance</a:t>
              </a: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ndParaRPr>
            </a:p>
          </p:txBody>
        </p:sp>
      </p:grpSp>
      <p:sp>
        <p:nvSpPr>
          <p:cNvPr id="24" name="Line 32">
            <a:extLst>
              <a:ext uri="{FF2B5EF4-FFF2-40B4-BE49-F238E27FC236}">
                <a16:creationId xmlns:a16="http://schemas.microsoft.com/office/drawing/2014/main" id="{3B6269F8-43DE-11FB-2A15-8A423B05E667}"/>
              </a:ext>
            </a:extLst>
          </p:cNvPr>
          <p:cNvSpPr>
            <a:spLocks noChangeShapeType="1"/>
          </p:cNvSpPr>
          <p:nvPr/>
        </p:nvSpPr>
        <p:spPr bwMode="auto">
          <a:xfrm rot="5400000">
            <a:off x="2719106" y="2790655"/>
            <a:ext cx="640418" cy="0"/>
          </a:xfrm>
          <a:prstGeom prst="line">
            <a:avLst/>
          </a:prstGeom>
          <a:noFill/>
          <a:ln w="28575">
            <a:solidFill>
              <a:schemeClr val="bg1"/>
            </a:solidFill>
            <a:prstDash val="sysDash"/>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6" name="Text Box 31">
            <a:extLst>
              <a:ext uri="{FF2B5EF4-FFF2-40B4-BE49-F238E27FC236}">
                <a16:creationId xmlns:a16="http://schemas.microsoft.com/office/drawing/2014/main" id="{1A6BD196-DD85-363B-C5EF-1CBCB95A2697}"/>
              </a:ext>
            </a:extLst>
          </p:cNvPr>
          <p:cNvSpPr txBox="1">
            <a:spLocks noChangeArrowheads="1"/>
          </p:cNvSpPr>
          <p:nvPr/>
        </p:nvSpPr>
        <p:spPr bwMode="auto">
          <a:xfrm>
            <a:off x="1243507" y="1880629"/>
            <a:ext cx="3625752" cy="525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b="0" i="1" dirty="0">
                <a:solidFill>
                  <a:schemeClr val="bg1"/>
                </a:solidFill>
                <a:latin typeface="Calibri" panose="020F0502020204030204" pitchFamily="34" charset="0"/>
              </a:rPr>
              <a:t>Stratified by ECOG PS (0 vs 1), brain metastases (yes vs no), LDH (≤ ULN vs &gt; ULN)</a:t>
            </a:r>
          </a:p>
        </p:txBody>
      </p:sp>
      <p:sp>
        <p:nvSpPr>
          <p:cNvPr id="8" name="TextBox 7">
            <a:extLst>
              <a:ext uri="{FF2B5EF4-FFF2-40B4-BE49-F238E27FC236}">
                <a16:creationId xmlns:a16="http://schemas.microsoft.com/office/drawing/2014/main" id="{499D02C1-0274-BAB9-57BA-5473ECD37ACC}"/>
              </a:ext>
            </a:extLst>
          </p:cNvPr>
          <p:cNvSpPr txBox="1"/>
          <p:nvPr/>
        </p:nvSpPr>
        <p:spPr bwMode="auto">
          <a:xfrm>
            <a:off x="617373" y="6011920"/>
            <a:ext cx="709841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*All randomized patients without presence or history of brain metastases at baseline (n = 397).</a:t>
            </a:r>
          </a:p>
        </p:txBody>
      </p:sp>
    </p:spTree>
    <p:extLst>
      <p:ext uri="{BB962C8B-B14F-4D97-AF65-F5344CB8AC3E}">
        <p14:creationId xmlns:p14="http://schemas.microsoft.com/office/powerpoint/2010/main" val="6994339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SKYSCRAPER-02: Baseline Characteristics</a:t>
            </a:r>
            <a:endParaRPr lang="en-US" baseline="30000" dirty="0"/>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Rudin. ASCO 2022. Abstr LBA8507.</a:t>
            </a:r>
            <a:endParaRPr lang="en-US" altLang="en-US" sz="1200" b="0" dirty="0">
              <a:solidFill>
                <a:schemeClr val="bg2"/>
              </a:solidFill>
              <a:latin typeface="Calibri" panose="020F0502020204030204" pitchFamily="34" charset="0"/>
            </a:endParaRPr>
          </a:p>
        </p:txBody>
      </p:sp>
      <p:graphicFrame>
        <p:nvGraphicFramePr>
          <p:cNvPr id="9" name="Group 3">
            <a:extLst>
              <a:ext uri="{FF2B5EF4-FFF2-40B4-BE49-F238E27FC236}">
                <a16:creationId xmlns:a16="http://schemas.microsoft.com/office/drawing/2014/main" id="{6C81C24C-490A-96A3-7686-D4920CECEAB7}"/>
              </a:ext>
            </a:extLst>
          </p:cNvPr>
          <p:cNvGraphicFramePr>
            <a:graphicFrameLocks/>
          </p:cNvGraphicFramePr>
          <p:nvPr>
            <p:extLst>
              <p:ext uri="{D42A27DB-BD31-4B8C-83A1-F6EECF244321}">
                <p14:modId xmlns:p14="http://schemas.microsoft.com/office/powerpoint/2010/main" val="3161885752"/>
              </p:ext>
            </p:extLst>
          </p:nvPr>
        </p:nvGraphicFramePr>
        <p:xfrm>
          <a:off x="709797" y="1142455"/>
          <a:ext cx="10735056" cy="4998848"/>
        </p:xfrm>
        <a:graphic>
          <a:graphicData uri="http://schemas.openxmlformats.org/drawingml/2006/table">
            <a:tbl>
              <a:tblPr/>
              <a:tblGrid>
                <a:gridCol w="4072734">
                  <a:extLst>
                    <a:ext uri="{9D8B030D-6E8A-4147-A177-3AD203B41FA5}">
                      <a16:colId xmlns:a16="http://schemas.microsoft.com/office/drawing/2014/main" val="20000"/>
                    </a:ext>
                  </a:extLst>
                </a:gridCol>
                <a:gridCol w="3331161">
                  <a:extLst>
                    <a:ext uri="{9D8B030D-6E8A-4147-A177-3AD203B41FA5}">
                      <a16:colId xmlns:a16="http://schemas.microsoft.com/office/drawing/2014/main" val="20001"/>
                    </a:ext>
                  </a:extLst>
                </a:gridCol>
                <a:gridCol w="3331161">
                  <a:extLst>
                    <a:ext uri="{9D8B030D-6E8A-4147-A177-3AD203B41FA5}">
                      <a16:colId xmlns:a16="http://schemas.microsoft.com/office/drawing/2014/main" val="20002"/>
                    </a:ext>
                  </a:extLst>
                </a:gridCol>
              </a:tblGrid>
              <a:tr h="41370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tx1"/>
                          </a:solidFill>
                          <a:effectLst/>
                          <a:latin typeface="Calibri" panose="020F0502020204030204" pitchFamily="34" charset="0"/>
                        </a:rPr>
                        <a:t>Characteristic,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en-US" sz="1400" b="1" dirty="0">
                          <a:solidFill>
                            <a:schemeClr val="tx1"/>
                          </a:solidFill>
                          <a:effectLst/>
                          <a:latin typeface="Calibri" panose="020F0502020204030204" pitchFamily="34" charset="0"/>
                          <a:cs typeface="Calibri" panose="020F0502020204030204" pitchFamily="34" charset="0"/>
                        </a:rPr>
                        <a:t>Tira + Atezo + CE </a:t>
                      </a:r>
                    </a:p>
                    <a:p>
                      <a:pPr algn="ctr">
                        <a:lnSpc>
                          <a:spcPct val="100000"/>
                        </a:lnSpc>
                      </a:pPr>
                      <a:r>
                        <a:rPr lang="en-US" sz="1400" b="1" dirty="0">
                          <a:solidFill>
                            <a:schemeClr val="tx1"/>
                          </a:solidFill>
                          <a:effectLst/>
                          <a:latin typeface="Calibri" panose="020F0502020204030204" pitchFamily="34" charset="0"/>
                          <a:cs typeface="Calibri" panose="020F0502020204030204" pitchFamily="34" charset="0"/>
                        </a:rPr>
                        <a:t>(n = 243)</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pt-BR" sz="1400" b="1" dirty="0">
                          <a:solidFill>
                            <a:schemeClr val="tx1"/>
                          </a:solidFill>
                          <a:effectLst/>
                          <a:latin typeface="Calibri" panose="020F0502020204030204" pitchFamily="34" charset="0"/>
                          <a:cs typeface="Calibri" panose="020F0502020204030204" pitchFamily="34" charset="0"/>
                        </a:rPr>
                        <a:t>Placebo + Atezo + CE </a:t>
                      </a:r>
                    </a:p>
                    <a:p>
                      <a:pPr algn="ctr">
                        <a:lnSpc>
                          <a:spcPct val="100000"/>
                        </a:lnSpc>
                      </a:pPr>
                      <a:r>
                        <a:rPr lang="pt-BR" sz="1400" b="1" dirty="0">
                          <a:solidFill>
                            <a:schemeClr val="tx1"/>
                          </a:solidFill>
                          <a:effectLst/>
                          <a:latin typeface="Calibri" panose="020F0502020204030204" pitchFamily="34" charset="0"/>
                          <a:cs typeface="Calibri" panose="020F0502020204030204" pitchFamily="34" charset="0"/>
                        </a:rPr>
                        <a:t>(n = 247)</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9551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Aged &lt;65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1400" b="0" dirty="0">
                          <a:solidFill>
                            <a:srgbClr val="000000"/>
                          </a:solidFill>
                          <a:effectLst/>
                          <a:latin typeface="Calibri" panose="020F0502020204030204" pitchFamily="34" charset="0"/>
                          <a:cs typeface="Calibri" panose="020F0502020204030204" pitchFamily="34" charset="0"/>
                        </a:rPr>
                        <a:t>117 (48.1)</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1400" b="0" dirty="0">
                          <a:solidFill>
                            <a:srgbClr val="000000"/>
                          </a:solidFill>
                          <a:effectLst/>
                          <a:latin typeface="Calibri" panose="020F0502020204030204" pitchFamily="34" charset="0"/>
                          <a:cs typeface="Calibri" panose="020F0502020204030204" pitchFamily="34" charset="0"/>
                        </a:rPr>
                        <a:t>116 (47.0)</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29551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Male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1400" b="0" dirty="0">
                          <a:solidFill>
                            <a:srgbClr val="000000"/>
                          </a:solidFill>
                          <a:effectLst/>
                          <a:latin typeface="Calibri" panose="020F0502020204030204" pitchFamily="34" charset="0"/>
                          <a:cs typeface="Calibri" panose="020F0502020204030204" pitchFamily="34" charset="0"/>
                        </a:rPr>
                        <a:t>162 (66.7)</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1400" b="0" dirty="0">
                          <a:solidFill>
                            <a:srgbClr val="000000"/>
                          </a:solidFill>
                          <a:effectLst/>
                          <a:latin typeface="Calibri" panose="020F0502020204030204" pitchFamily="34" charset="0"/>
                          <a:cs typeface="Calibri" panose="020F0502020204030204" pitchFamily="34" charset="0"/>
                        </a:rPr>
                        <a:t>164 (66.4)</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813397888"/>
                  </a:ext>
                </a:extLst>
              </a:tr>
              <a:tr h="91606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Race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White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Asian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Other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173 (71.2)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63 (25.9)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174 (70.4)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67 (27.1)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193133842"/>
                  </a:ext>
                </a:extLst>
              </a:tr>
              <a:tr h="91606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Tobacco use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Previous</a:t>
                      </a:r>
                      <a:endParaRPr kumimoji="0" lang="en-US" sz="14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Current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Never</a:t>
                      </a:r>
                      <a:endParaRPr kumimoji="0" lang="en-US" sz="14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153 (63.0)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81 (33.3)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161 (65.2)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76 (30.8)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1919265026"/>
                  </a:ext>
                </a:extLst>
              </a:tr>
              <a:tr h="709215">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Baseline ECOG PS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0</a:t>
                      </a:r>
                      <a:endParaRPr kumimoji="0" lang="en-US" sz="14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86 (35.4)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156 (64.2)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82 (33.2)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165 (66.8)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84515602"/>
                  </a:ext>
                </a:extLst>
              </a:tr>
              <a:tr h="295515">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LDH ≤ ULN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99 (40.7)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101 (40.9)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014641250"/>
                  </a:ext>
                </a:extLst>
              </a:tr>
              <a:tr h="709215">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Brain metastases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Treated</a:t>
                      </a:r>
                      <a:endParaRPr kumimoji="0" lang="en-US" sz="14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Untreated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47 (19.3)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(5.8)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 (13.6)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46 (18.6)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(7.7)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 (10.9)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57890250"/>
                  </a:ext>
                </a:extLst>
              </a:tr>
              <a:tr h="295515">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Liver metastases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89 (36.6)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94 (38.1)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388156125"/>
                  </a:ext>
                </a:extLst>
              </a:tr>
            </a:tbl>
          </a:graphicData>
        </a:graphic>
      </p:graphicFrame>
      <p:sp>
        <p:nvSpPr>
          <p:cNvPr id="3" name="TextBox 2">
            <a:extLst>
              <a:ext uri="{FF2B5EF4-FFF2-40B4-BE49-F238E27FC236}">
                <a16:creationId xmlns:a16="http://schemas.microsoft.com/office/drawing/2014/main" id="{4E0CABDE-1DA0-D9AF-BAEB-F526C1AED031}"/>
              </a:ext>
            </a:extLst>
          </p:cNvPr>
          <p:cNvSpPr txBox="1"/>
          <p:nvPr/>
        </p:nvSpPr>
        <p:spPr bwMode="auto">
          <a:xfrm>
            <a:off x="2723538" y="6219637"/>
            <a:ext cx="67449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Baseline characteristics in the primary analysis set similar to those in the full analysis set.</a:t>
            </a:r>
          </a:p>
        </p:txBody>
      </p:sp>
    </p:spTree>
    <p:extLst>
      <p:ext uri="{BB962C8B-B14F-4D97-AF65-F5344CB8AC3E}">
        <p14:creationId xmlns:p14="http://schemas.microsoft.com/office/powerpoint/2010/main" val="18446715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 name="TextBox 1063">
            <a:extLst>
              <a:ext uri="{FF2B5EF4-FFF2-40B4-BE49-F238E27FC236}">
                <a16:creationId xmlns:a16="http://schemas.microsoft.com/office/drawing/2014/main" id="{86C75E8A-A142-0FD3-2CEE-6E8A3AAB63C8}"/>
              </a:ext>
            </a:extLst>
          </p:cNvPr>
          <p:cNvSpPr txBox="1"/>
          <p:nvPr/>
        </p:nvSpPr>
        <p:spPr bwMode="auto">
          <a:xfrm>
            <a:off x="5342467" y="5000874"/>
            <a:ext cx="1422400" cy="338554"/>
          </a:xfrm>
          <a:prstGeom prst="rect">
            <a:avLst/>
          </a:prstGeom>
          <a:solidFill>
            <a:schemeClr val="tx1"/>
          </a:solid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Mo</a:t>
            </a:r>
          </a:p>
        </p:txBody>
      </p: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SKYSCRAPER-02: PFS (Primary Analysis Set)</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11" name="Text Box 11">
            <a:extLst>
              <a:ext uri="{FF2B5EF4-FFF2-40B4-BE49-F238E27FC236}">
                <a16:creationId xmlns:a16="http://schemas.microsoft.com/office/drawing/2014/main" id="{CC83C19B-98FC-624B-99CC-8AB5D8B93BDB}"/>
              </a:ext>
            </a:extLst>
          </p:cNvPr>
          <p:cNvSpPr txBox="1">
            <a:spLocks noChangeArrowheads="1"/>
          </p:cNvSpPr>
          <p:nvPr/>
        </p:nvSpPr>
        <p:spPr bwMode="auto">
          <a:xfrm>
            <a:off x="431591" y="635986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Rudin. ASCO 2022. Abstr LBA8507</a:t>
            </a:r>
            <a:r>
              <a:rPr kumimoji="0" lang="fr-FR"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Reproduced with permission.</a:t>
            </a:r>
          </a:p>
        </p:txBody>
      </p:sp>
      <p:graphicFrame>
        <p:nvGraphicFramePr>
          <p:cNvPr id="2" name="Table 3">
            <a:extLst>
              <a:ext uri="{FF2B5EF4-FFF2-40B4-BE49-F238E27FC236}">
                <a16:creationId xmlns:a16="http://schemas.microsoft.com/office/drawing/2014/main" id="{42F36596-5A08-235C-E03A-8EA6FBBEE2F1}"/>
              </a:ext>
            </a:extLst>
          </p:cNvPr>
          <p:cNvGraphicFramePr>
            <a:graphicFrameLocks noGrp="1"/>
          </p:cNvGraphicFramePr>
          <p:nvPr>
            <p:extLst>
              <p:ext uri="{D42A27DB-BD31-4B8C-83A1-F6EECF244321}">
                <p14:modId xmlns:p14="http://schemas.microsoft.com/office/powerpoint/2010/main" val="3555604990"/>
              </p:ext>
            </p:extLst>
          </p:nvPr>
        </p:nvGraphicFramePr>
        <p:xfrm>
          <a:off x="4167545" y="1252221"/>
          <a:ext cx="6354034" cy="1630680"/>
        </p:xfrm>
        <a:graphic>
          <a:graphicData uri="http://schemas.openxmlformats.org/drawingml/2006/table">
            <a:tbl>
              <a:tblPr firstRow="1" bandRow="1">
                <a:tableStyleId>{5C22544A-7EE6-4342-B048-85BDC9FD1C3A}</a:tableStyleId>
              </a:tblPr>
              <a:tblGrid>
                <a:gridCol w="2097906">
                  <a:extLst>
                    <a:ext uri="{9D8B030D-6E8A-4147-A177-3AD203B41FA5}">
                      <a16:colId xmlns:a16="http://schemas.microsoft.com/office/drawing/2014/main" val="428795100"/>
                    </a:ext>
                  </a:extLst>
                </a:gridCol>
                <a:gridCol w="2128064">
                  <a:extLst>
                    <a:ext uri="{9D8B030D-6E8A-4147-A177-3AD203B41FA5}">
                      <a16:colId xmlns:a16="http://schemas.microsoft.com/office/drawing/2014/main" val="3820567163"/>
                    </a:ext>
                  </a:extLst>
                </a:gridCol>
                <a:gridCol w="2128064">
                  <a:extLst>
                    <a:ext uri="{9D8B030D-6E8A-4147-A177-3AD203B41FA5}">
                      <a16:colId xmlns:a16="http://schemas.microsoft.com/office/drawing/2014/main" val="2149208364"/>
                    </a:ext>
                  </a:extLst>
                </a:gridCol>
              </a:tblGrid>
              <a:tr h="370840">
                <a:tc>
                  <a:txBody>
                    <a:bodyPr/>
                    <a:lstStyle/>
                    <a:p>
                      <a:endParaRPr lang="en-US" dirty="0"/>
                    </a:p>
                  </a:txBody>
                  <a:tcPr>
                    <a:lnL w="12700" cmpd="sng">
                      <a:noFill/>
                    </a:lnL>
                    <a:lnR w="12700" cmpd="sng">
                      <a:noFill/>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100000"/>
                        </a:lnSpc>
                      </a:pPr>
                      <a:r>
                        <a:rPr lang="en-US" sz="1400" b="1" dirty="0" err="1">
                          <a:solidFill>
                            <a:schemeClr val="accent1"/>
                          </a:solidFill>
                          <a:effectLst/>
                          <a:latin typeface="Calibri" panose="020F0502020204030204" pitchFamily="34" charset="0"/>
                          <a:cs typeface="Calibri" panose="020F0502020204030204" pitchFamily="34" charset="0"/>
                        </a:rPr>
                        <a:t>Tira</a:t>
                      </a:r>
                      <a:r>
                        <a:rPr lang="en-US" sz="1400" b="1" dirty="0">
                          <a:solidFill>
                            <a:schemeClr val="accent1"/>
                          </a:solidFill>
                          <a:effectLst/>
                          <a:latin typeface="Calibri" panose="020F0502020204030204" pitchFamily="34" charset="0"/>
                          <a:cs typeface="Calibri" panose="020F0502020204030204" pitchFamily="34" charset="0"/>
                        </a:rPr>
                        <a:t> + Atezo + CE </a:t>
                      </a:r>
                    </a:p>
                    <a:p>
                      <a:pPr algn="ctr">
                        <a:lnSpc>
                          <a:spcPct val="100000"/>
                        </a:lnSpc>
                      </a:pPr>
                      <a:r>
                        <a:rPr lang="en-US" sz="1400" b="0" dirty="0">
                          <a:solidFill>
                            <a:schemeClr val="bg1"/>
                          </a:solidFill>
                          <a:effectLst/>
                          <a:latin typeface="Calibri" panose="020F0502020204030204" pitchFamily="34" charset="0"/>
                          <a:cs typeface="Calibri" panose="020F0502020204030204" pitchFamily="34" charset="0"/>
                        </a:rPr>
                        <a:t>(n = 196)</a:t>
                      </a:r>
                    </a:p>
                  </a:txBody>
                  <a:tcPr>
                    <a:lnL w="12700" cmpd="sng">
                      <a:noFill/>
                    </a:lnL>
                    <a:lnR w="12700" cmpd="sng">
                      <a:noFill/>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100000"/>
                        </a:lnSpc>
                      </a:pPr>
                      <a:r>
                        <a:rPr lang="pt-BR" sz="1400" b="1" dirty="0">
                          <a:solidFill>
                            <a:schemeClr val="accent3"/>
                          </a:solidFill>
                          <a:effectLst/>
                          <a:latin typeface="Calibri" panose="020F0502020204030204" pitchFamily="34" charset="0"/>
                          <a:cs typeface="Calibri" panose="020F0502020204030204" pitchFamily="34" charset="0"/>
                        </a:rPr>
                        <a:t>Placebo + Atezo + CE </a:t>
                      </a:r>
                    </a:p>
                    <a:p>
                      <a:pPr algn="ctr">
                        <a:lnSpc>
                          <a:spcPct val="100000"/>
                        </a:lnSpc>
                      </a:pPr>
                      <a:r>
                        <a:rPr lang="pt-BR" sz="1400" b="0" dirty="0">
                          <a:solidFill>
                            <a:schemeClr val="bg1"/>
                          </a:solidFill>
                          <a:effectLst/>
                          <a:latin typeface="Calibri" panose="020F0502020204030204" pitchFamily="34" charset="0"/>
                          <a:cs typeface="Calibri" panose="020F0502020204030204" pitchFamily="34" charset="0"/>
                        </a:rPr>
                        <a:t>(n = 201)</a:t>
                      </a:r>
                    </a:p>
                  </a:txBody>
                  <a:tcPr>
                    <a:lnL w="12700" cmpd="sng">
                      <a:noFill/>
                    </a:lnL>
                    <a:lnR w="12700" cmpd="sng">
                      <a:noFill/>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433716397"/>
                  </a:ext>
                </a:extLst>
              </a:tr>
              <a:tr h="370840">
                <a:tc>
                  <a:txBody>
                    <a:bodyPr/>
                    <a:lstStyle/>
                    <a:p>
                      <a:r>
                        <a:rPr lang="en-US" sz="1400" dirty="0">
                          <a:solidFill>
                            <a:schemeClr val="bg1"/>
                          </a:solidFill>
                          <a:latin typeface="Calibri" panose="020F0502020204030204" pitchFamily="34" charset="0"/>
                          <a:cs typeface="Calibri" panose="020F0502020204030204" pitchFamily="34" charset="0"/>
                        </a:rPr>
                        <a:t>Patients with event, n (%)</a:t>
                      </a:r>
                    </a:p>
                  </a:txBody>
                  <a:tcPr>
                    <a:lnL w="12700" cmpd="sng">
                      <a:noFill/>
                    </a:lnL>
                    <a:lnR w="12700" cmpd="sng">
                      <a:noFill/>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170 (86.7)</a:t>
                      </a:r>
                    </a:p>
                  </a:txBody>
                  <a:tcPr>
                    <a:lnL w="12700" cmpd="sng">
                      <a:noFill/>
                    </a:lnL>
                    <a:lnR w="12700" cmpd="sng">
                      <a:noFill/>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170 (84.6)</a:t>
                      </a:r>
                    </a:p>
                  </a:txBody>
                  <a:tcPr>
                    <a:lnL w="12700" cmpd="sng">
                      <a:noFill/>
                    </a:lnL>
                    <a:lnR w="12700" cmpd="sng">
                      <a:noFill/>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673505813"/>
                  </a:ext>
                </a:extLst>
              </a:tr>
              <a:tr h="370840">
                <a:tc>
                  <a:txBody>
                    <a:bodyPr/>
                    <a:lstStyle/>
                    <a:p>
                      <a:r>
                        <a:rPr lang="en-US" sz="1400" dirty="0">
                          <a:solidFill>
                            <a:schemeClr val="bg1"/>
                          </a:solidFill>
                          <a:latin typeface="Calibri" panose="020F0502020204030204" pitchFamily="34" charset="0"/>
                          <a:cs typeface="Calibri" panose="020F0502020204030204" pitchFamily="34" charset="0"/>
                        </a:rPr>
                        <a:t>Median PFS, </a:t>
                      </a:r>
                      <a:r>
                        <a:rPr lang="en-US" sz="1400" dirty="0" err="1">
                          <a:solidFill>
                            <a:schemeClr val="bg1"/>
                          </a:solidFill>
                          <a:latin typeface="Calibri" panose="020F0502020204030204" pitchFamily="34" charset="0"/>
                          <a:cs typeface="Calibri" panose="020F0502020204030204" pitchFamily="34" charset="0"/>
                        </a:rPr>
                        <a:t>mo</a:t>
                      </a:r>
                      <a:r>
                        <a:rPr lang="en-US" sz="1400" dirty="0">
                          <a:solidFill>
                            <a:schemeClr val="bg1"/>
                          </a:solidFill>
                          <a:latin typeface="Calibri" panose="020F0502020204030204" pitchFamily="34" charset="0"/>
                          <a:cs typeface="Calibri" panose="020F0502020204030204" pitchFamily="34" charset="0"/>
                        </a:rPr>
                        <a:t> (95% 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5.4 (4.7-5.5)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5.6 (5.2-5.9)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520309821"/>
                  </a:ext>
                </a:extLst>
              </a:tr>
              <a:tr h="370840">
                <a:tc>
                  <a:txBody>
                    <a:bodyPr/>
                    <a:lstStyle/>
                    <a:p>
                      <a:r>
                        <a:rPr lang="en-US" sz="1400" dirty="0">
                          <a:solidFill>
                            <a:schemeClr val="bg1"/>
                          </a:solidFill>
                          <a:latin typeface="Calibri" panose="020F0502020204030204" pitchFamily="34" charset="0"/>
                          <a:cs typeface="Calibri" panose="020F0502020204030204" pitchFamily="34" charset="0"/>
                        </a:rPr>
                        <a:t>Stratified HR* (95% 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gridSpan="2">
                  <a:txBody>
                    <a:bodyPr/>
                    <a:lstStyle/>
                    <a:p>
                      <a:pPr algn="ctr"/>
                      <a:r>
                        <a:rPr lang="en-US" sz="1400" b="0" dirty="0">
                          <a:solidFill>
                            <a:schemeClr val="bg1"/>
                          </a:solidFill>
                          <a:latin typeface="Calibri" panose="020F0502020204030204" pitchFamily="34" charset="0"/>
                          <a:cs typeface="Calibri" panose="020F0502020204030204" pitchFamily="34" charset="0"/>
                        </a:rPr>
                        <a:t>1.11 (0.89-1.38), </a:t>
                      </a:r>
                      <a:r>
                        <a:rPr lang="en-US" sz="1400" b="0" i="1" dirty="0">
                          <a:solidFill>
                            <a:schemeClr val="bg1"/>
                          </a:solidFill>
                          <a:latin typeface="Calibri" panose="020F0502020204030204" pitchFamily="34" charset="0"/>
                          <a:cs typeface="Calibri" panose="020F0502020204030204" pitchFamily="34" charset="0"/>
                        </a:rPr>
                        <a:t>P</a:t>
                      </a:r>
                      <a:r>
                        <a:rPr lang="en-US" sz="1400" b="0" dirty="0">
                          <a:solidFill>
                            <a:schemeClr val="bg1"/>
                          </a:solidFill>
                          <a:latin typeface="Calibri" panose="020F0502020204030204" pitchFamily="34" charset="0"/>
                          <a:cs typeface="Calibri" panose="020F0502020204030204" pitchFamily="34" charset="0"/>
                        </a:rPr>
                        <a:t> = .3504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hMerge="1">
                  <a:txBody>
                    <a:bodyPr/>
                    <a:lstStyle/>
                    <a:p>
                      <a:endParaRPr lang="en-US" dirty="0"/>
                    </a:p>
                  </a:txBody>
                  <a:tcPr/>
                </a:tc>
                <a:extLst>
                  <a:ext uri="{0D108BD9-81ED-4DB2-BD59-A6C34878D82A}">
                    <a16:rowId xmlns:a16="http://schemas.microsoft.com/office/drawing/2014/main" val="1951056020"/>
                  </a:ext>
                </a:extLst>
              </a:tr>
            </a:tbl>
          </a:graphicData>
        </a:graphic>
      </p:graphicFrame>
      <p:sp>
        <p:nvSpPr>
          <p:cNvPr id="5" name="TextBox 4">
            <a:extLst>
              <a:ext uri="{FF2B5EF4-FFF2-40B4-BE49-F238E27FC236}">
                <a16:creationId xmlns:a16="http://schemas.microsoft.com/office/drawing/2014/main" id="{2E446E7C-BBB4-1E2C-19E0-F62630FB746F}"/>
              </a:ext>
            </a:extLst>
          </p:cNvPr>
          <p:cNvSpPr txBox="1"/>
          <p:nvPr/>
        </p:nvSpPr>
        <p:spPr bwMode="auto">
          <a:xfrm rot="16200000">
            <a:off x="929071" y="2936236"/>
            <a:ext cx="885371" cy="369332"/>
          </a:xfrm>
          <a:prstGeom prst="rect">
            <a:avLst/>
          </a:prstGeom>
          <a:solidFill>
            <a:schemeClr val="tx1"/>
          </a:solidFill>
          <a:ln>
            <a:noFill/>
          </a:ln>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PFS (%)</a:t>
            </a:r>
          </a:p>
        </p:txBody>
      </p:sp>
      <p:sp>
        <p:nvSpPr>
          <p:cNvPr id="10" name="TextBox 9">
            <a:extLst>
              <a:ext uri="{FF2B5EF4-FFF2-40B4-BE49-F238E27FC236}">
                <a16:creationId xmlns:a16="http://schemas.microsoft.com/office/drawing/2014/main" id="{2F35EC08-B44B-E97B-6AC6-EB092C145A4C}"/>
              </a:ext>
            </a:extLst>
          </p:cNvPr>
          <p:cNvSpPr txBox="1"/>
          <p:nvPr/>
        </p:nvSpPr>
        <p:spPr bwMode="auto">
          <a:xfrm>
            <a:off x="2446987" y="4126419"/>
            <a:ext cx="1711046" cy="523220"/>
          </a:xfrm>
          <a:prstGeom prst="rect">
            <a:avLst/>
          </a:prstGeom>
          <a:solidFill>
            <a:schemeClr val="tx1"/>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err="1">
                <a:ln>
                  <a:noFill/>
                </a:ln>
                <a:solidFill>
                  <a:srgbClr val="015873"/>
                </a:solidFill>
                <a:effectLst/>
                <a:uLnTx/>
                <a:uFillTx/>
                <a:latin typeface="Calibri" panose="020F0502020204030204" pitchFamily="34" charset="0"/>
                <a:ea typeface="+mn-ea"/>
                <a:cs typeface="+mn-cs"/>
              </a:rPr>
              <a:t>Tira</a:t>
            </a: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mn-cs"/>
              </a:rPr>
              <a:t> + Atezo + CE</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Placebo + Atezo + CE</a:t>
            </a:r>
          </a:p>
        </p:txBody>
      </p:sp>
      <p:sp>
        <p:nvSpPr>
          <p:cNvPr id="31751" name="Freeform 31750">
            <a:extLst>
              <a:ext uri="{FF2B5EF4-FFF2-40B4-BE49-F238E27FC236}">
                <a16:creationId xmlns:a16="http://schemas.microsoft.com/office/drawing/2014/main" id="{F4980CFE-4CD1-66D2-738D-7D1CEC17D0B9}"/>
              </a:ext>
            </a:extLst>
          </p:cNvPr>
          <p:cNvSpPr/>
          <p:nvPr/>
        </p:nvSpPr>
        <p:spPr bwMode="auto">
          <a:xfrm>
            <a:off x="7777507" y="4385653"/>
            <a:ext cx="2551278" cy="341398"/>
          </a:xfrm>
          <a:custGeom>
            <a:avLst/>
            <a:gdLst>
              <a:gd name="connsiteX0" fmla="*/ 0 w 2731698"/>
              <a:gd name="connsiteY0" fmla="*/ 0 h 339306"/>
              <a:gd name="connsiteX1" fmla="*/ 86264 w 2731698"/>
              <a:gd name="connsiteY1" fmla="*/ 0 h 339306"/>
              <a:gd name="connsiteX2" fmla="*/ 86264 w 2731698"/>
              <a:gd name="connsiteY2" fmla="*/ 40256 h 339306"/>
              <a:gd name="connsiteX3" fmla="*/ 195532 w 2731698"/>
              <a:gd name="connsiteY3" fmla="*/ 40256 h 339306"/>
              <a:gd name="connsiteX4" fmla="*/ 195532 w 2731698"/>
              <a:gd name="connsiteY4" fmla="*/ 40256 h 339306"/>
              <a:gd name="connsiteX5" fmla="*/ 253041 w 2731698"/>
              <a:gd name="connsiteY5" fmla="*/ 97765 h 339306"/>
              <a:gd name="connsiteX6" fmla="*/ 1989826 w 2731698"/>
              <a:gd name="connsiteY6" fmla="*/ 97765 h 339306"/>
              <a:gd name="connsiteX7" fmla="*/ 1989826 w 2731698"/>
              <a:gd name="connsiteY7" fmla="*/ 212785 h 339306"/>
              <a:gd name="connsiteX8" fmla="*/ 2731698 w 2731698"/>
              <a:gd name="connsiteY8" fmla="*/ 212785 h 339306"/>
              <a:gd name="connsiteX9" fmla="*/ 2731698 w 2731698"/>
              <a:gd name="connsiteY9" fmla="*/ 339306 h 339306"/>
              <a:gd name="connsiteX0" fmla="*/ 0 w 2731698"/>
              <a:gd name="connsiteY0" fmla="*/ 0 h 339306"/>
              <a:gd name="connsiteX1" fmla="*/ 86264 w 2731698"/>
              <a:gd name="connsiteY1" fmla="*/ 0 h 339306"/>
              <a:gd name="connsiteX2" fmla="*/ 86264 w 2731698"/>
              <a:gd name="connsiteY2" fmla="*/ 40256 h 339306"/>
              <a:gd name="connsiteX3" fmla="*/ 195532 w 2731698"/>
              <a:gd name="connsiteY3" fmla="*/ 40256 h 339306"/>
              <a:gd name="connsiteX4" fmla="*/ 195532 w 2731698"/>
              <a:gd name="connsiteY4" fmla="*/ 40256 h 339306"/>
              <a:gd name="connsiteX5" fmla="*/ 253041 w 2731698"/>
              <a:gd name="connsiteY5" fmla="*/ 97765 h 339306"/>
              <a:gd name="connsiteX6" fmla="*/ 1989826 w 2731698"/>
              <a:gd name="connsiteY6" fmla="*/ 97765 h 339306"/>
              <a:gd name="connsiteX7" fmla="*/ 1989826 w 2731698"/>
              <a:gd name="connsiteY7" fmla="*/ 212785 h 339306"/>
              <a:gd name="connsiteX8" fmla="*/ 2477698 w 2731698"/>
              <a:gd name="connsiteY8" fmla="*/ 238185 h 339306"/>
              <a:gd name="connsiteX9" fmla="*/ 2731698 w 2731698"/>
              <a:gd name="connsiteY9" fmla="*/ 339306 h 339306"/>
              <a:gd name="connsiteX0" fmla="*/ 0 w 2477698"/>
              <a:gd name="connsiteY0" fmla="*/ 0 h 364706"/>
              <a:gd name="connsiteX1" fmla="*/ 86264 w 2477698"/>
              <a:gd name="connsiteY1" fmla="*/ 0 h 364706"/>
              <a:gd name="connsiteX2" fmla="*/ 86264 w 2477698"/>
              <a:gd name="connsiteY2" fmla="*/ 40256 h 364706"/>
              <a:gd name="connsiteX3" fmla="*/ 195532 w 2477698"/>
              <a:gd name="connsiteY3" fmla="*/ 40256 h 364706"/>
              <a:gd name="connsiteX4" fmla="*/ 195532 w 2477698"/>
              <a:gd name="connsiteY4" fmla="*/ 40256 h 364706"/>
              <a:gd name="connsiteX5" fmla="*/ 253041 w 2477698"/>
              <a:gd name="connsiteY5" fmla="*/ 97765 h 364706"/>
              <a:gd name="connsiteX6" fmla="*/ 1989826 w 2477698"/>
              <a:gd name="connsiteY6" fmla="*/ 97765 h 364706"/>
              <a:gd name="connsiteX7" fmla="*/ 1989826 w 2477698"/>
              <a:gd name="connsiteY7" fmla="*/ 212785 h 364706"/>
              <a:gd name="connsiteX8" fmla="*/ 2477698 w 2477698"/>
              <a:gd name="connsiteY8" fmla="*/ 238185 h 364706"/>
              <a:gd name="connsiteX9" fmla="*/ 2464998 w 2477698"/>
              <a:gd name="connsiteY9" fmla="*/ 364706 h 364706"/>
              <a:gd name="connsiteX0" fmla="*/ 0 w 2477698"/>
              <a:gd name="connsiteY0" fmla="*/ 0 h 372140"/>
              <a:gd name="connsiteX1" fmla="*/ 86264 w 2477698"/>
              <a:gd name="connsiteY1" fmla="*/ 0 h 372140"/>
              <a:gd name="connsiteX2" fmla="*/ 86264 w 2477698"/>
              <a:gd name="connsiteY2" fmla="*/ 40256 h 372140"/>
              <a:gd name="connsiteX3" fmla="*/ 195532 w 2477698"/>
              <a:gd name="connsiteY3" fmla="*/ 40256 h 372140"/>
              <a:gd name="connsiteX4" fmla="*/ 195532 w 2477698"/>
              <a:gd name="connsiteY4" fmla="*/ 40256 h 372140"/>
              <a:gd name="connsiteX5" fmla="*/ 253041 w 2477698"/>
              <a:gd name="connsiteY5" fmla="*/ 97765 h 372140"/>
              <a:gd name="connsiteX6" fmla="*/ 1989826 w 2477698"/>
              <a:gd name="connsiteY6" fmla="*/ 97765 h 372140"/>
              <a:gd name="connsiteX7" fmla="*/ 1989826 w 2477698"/>
              <a:gd name="connsiteY7" fmla="*/ 212785 h 372140"/>
              <a:gd name="connsiteX8" fmla="*/ 2477698 w 2477698"/>
              <a:gd name="connsiteY8" fmla="*/ 238185 h 372140"/>
              <a:gd name="connsiteX9" fmla="*/ 2472433 w 2477698"/>
              <a:gd name="connsiteY9" fmla="*/ 372140 h 372140"/>
              <a:gd name="connsiteX0" fmla="*/ 0 w 2479867"/>
              <a:gd name="connsiteY0" fmla="*/ 0 h 357272"/>
              <a:gd name="connsiteX1" fmla="*/ 86264 w 2479867"/>
              <a:gd name="connsiteY1" fmla="*/ 0 h 357272"/>
              <a:gd name="connsiteX2" fmla="*/ 86264 w 2479867"/>
              <a:gd name="connsiteY2" fmla="*/ 40256 h 357272"/>
              <a:gd name="connsiteX3" fmla="*/ 195532 w 2479867"/>
              <a:gd name="connsiteY3" fmla="*/ 40256 h 357272"/>
              <a:gd name="connsiteX4" fmla="*/ 195532 w 2479867"/>
              <a:gd name="connsiteY4" fmla="*/ 40256 h 357272"/>
              <a:gd name="connsiteX5" fmla="*/ 253041 w 2479867"/>
              <a:gd name="connsiteY5" fmla="*/ 97765 h 357272"/>
              <a:gd name="connsiteX6" fmla="*/ 1989826 w 2479867"/>
              <a:gd name="connsiteY6" fmla="*/ 97765 h 357272"/>
              <a:gd name="connsiteX7" fmla="*/ 1989826 w 2479867"/>
              <a:gd name="connsiteY7" fmla="*/ 212785 h 357272"/>
              <a:gd name="connsiteX8" fmla="*/ 2477698 w 2479867"/>
              <a:gd name="connsiteY8" fmla="*/ 238185 h 357272"/>
              <a:gd name="connsiteX9" fmla="*/ 2479867 w 2479867"/>
              <a:gd name="connsiteY9" fmla="*/ 357272 h 357272"/>
              <a:gd name="connsiteX0" fmla="*/ 0 w 2479867"/>
              <a:gd name="connsiteY0" fmla="*/ 0 h 357272"/>
              <a:gd name="connsiteX1" fmla="*/ 86264 w 2479867"/>
              <a:gd name="connsiteY1" fmla="*/ 0 h 357272"/>
              <a:gd name="connsiteX2" fmla="*/ 86264 w 2479867"/>
              <a:gd name="connsiteY2" fmla="*/ 40256 h 357272"/>
              <a:gd name="connsiteX3" fmla="*/ 195532 w 2479867"/>
              <a:gd name="connsiteY3" fmla="*/ 40256 h 357272"/>
              <a:gd name="connsiteX4" fmla="*/ 195532 w 2479867"/>
              <a:gd name="connsiteY4" fmla="*/ 40256 h 357272"/>
              <a:gd name="connsiteX5" fmla="*/ 253041 w 2479867"/>
              <a:gd name="connsiteY5" fmla="*/ 97765 h 357272"/>
              <a:gd name="connsiteX6" fmla="*/ 1567480 w 2479867"/>
              <a:gd name="connsiteY6" fmla="*/ 97765 h 357272"/>
              <a:gd name="connsiteX7" fmla="*/ 1989826 w 2479867"/>
              <a:gd name="connsiteY7" fmla="*/ 212785 h 357272"/>
              <a:gd name="connsiteX8" fmla="*/ 2477698 w 2479867"/>
              <a:gd name="connsiteY8" fmla="*/ 238185 h 357272"/>
              <a:gd name="connsiteX9" fmla="*/ 2479867 w 2479867"/>
              <a:gd name="connsiteY9" fmla="*/ 357272 h 357272"/>
              <a:gd name="connsiteX0" fmla="*/ 0 w 2479867"/>
              <a:gd name="connsiteY0" fmla="*/ 0 h 357272"/>
              <a:gd name="connsiteX1" fmla="*/ 86264 w 2479867"/>
              <a:gd name="connsiteY1" fmla="*/ 0 h 357272"/>
              <a:gd name="connsiteX2" fmla="*/ 86264 w 2479867"/>
              <a:gd name="connsiteY2" fmla="*/ 40256 h 357272"/>
              <a:gd name="connsiteX3" fmla="*/ 195532 w 2479867"/>
              <a:gd name="connsiteY3" fmla="*/ 40256 h 357272"/>
              <a:gd name="connsiteX4" fmla="*/ 195532 w 2479867"/>
              <a:gd name="connsiteY4" fmla="*/ 40256 h 357272"/>
              <a:gd name="connsiteX5" fmla="*/ 253041 w 2479867"/>
              <a:gd name="connsiteY5" fmla="*/ 97765 h 357272"/>
              <a:gd name="connsiteX6" fmla="*/ 1567480 w 2479867"/>
              <a:gd name="connsiteY6" fmla="*/ 97765 h 357272"/>
              <a:gd name="connsiteX7" fmla="*/ 1579782 w 2479867"/>
              <a:gd name="connsiteY7" fmla="*/ 212785 h 357272"/>
              <a:gd name="connsiteX8" fmla="*/ 2477698 w 2479867"/>
              <a:gd name="connsiteY8" fmla="*/ 238185 h 357272"/>
              <a:gd name="connsiteX9" fmla="*/ 2479867 w 2479867"/>
              <a:gd name="connsiteY9" fmla="*/ 357272 h 357272"/>
              <a:gd name="connsiteX0" fmla="*/ 0 w 2479867"/>
              <a:gd name="connsiteY0" fmla="*/ 0 h 357272"/>
              <a:gd name="connsiteX1" fmla="*/ 86264 w 2479867"/>
              <a:gd name="connsiteY1" fmla="*/ 0 h 357272"/>
              <a:gd name="connsiteX2" fmla="*/ 86264 w 2479867"/>
              <a:gd name="connsiteY2" fmla="*/ 40256 h 357272"/>
              <a:gd name="connsiteX3" fmla="*/ 195532 w 2479867"/>
              <a:gd name="connsiteY3" fmla="*/ 40256 h 357272"/>
              <a:gd name="connsiteX4" fmla="*/ 195532 w 2479867"/>
              <a:gd name="connsiteY4" fmla="*/ 40256 h 357272"/>
              <a:gd name="connsiteX5" fmla="*/ 253041 w 2479867"/>
              <a:gd name="connsiteY5" fmla="*/ 97765 h 357272"/>
              <a:gd name="connsiteX6" fmla="*/ 1583882 w 2479867"/>
              <a:gd name="connsiteY6" fmla="*/ 101865 h 357272"/>
              <a:gd name="connsiteX7" fmla="*/ 1579782 w 2479867"/>
              <a:gd name="connsiteY7" fmla="*/ 212785 h 357272"/>
              <a:gd name="connsiteX8" fmla="*/ 2477698 w 2479867"/>
              <a:gd name="connsiteY8" fmla="*/ 238185 h 357272"/>
              <a:gd name="connsiteX9" fmla="*/ 2479867 w 2479867"/>
              <a:gd name="connsiteY9" fmla="*/ 357272 h 357272"/>
              <a:gd name="connsiteX0" fmla="*/ 0 w 2479867"/>
              <a:gd name="connsiteY0" fmla="*/ 0 h 357272"/>
              <a:gd name="connsiteX1" fmla="*/ 86264 w 2479867"/>
              <a:gd name="connsiteY1" fmla="*/ 0 h 357272"/>
              <a:gd name="connsiteX2" fmla="*/ 86264 w 2479867"/>
              <a:gd name="connsiteY2" fmla="*/ 40256 h 357272"/>
              <a:gd name="connsiteX3" fmla="*/ 195532 w 2479867"/>
              <a:gd name="connsiteY3" fmla="*/ 40256 h 357272"/>
              <a:gd name="connsiteX4" fmla="*/ 195532 w 2479867"/>
              <a:gd name="connsiteY4" fmla="*/ 40256 h 357272"/>
              <a:gd name="connsiteX5" fmla="*/ 253041 w 2479867"/>
              <a:gd name="connsiteY5" fmla="*/ 97765 h 357272"/>
              <a:gd name="connsiteX6" fmla="*/ 1583882 w 2479867"/>
              <a:gd name="connsiteY6" fmla="*/ 101865 h 357272"/>
              <a:gd name="connsiteX7" fmla="*/ 1579782 w 2479867"/>
              <a:gd name="connsiteY7" fmla="*/ 212785 h 357272"/>
              <a:gd name="connsiteX8" fmla="*/ 2297278 w 2479867"/>
              <a:gd name="connsiteY8" fmla="*/ 234085 h 357272"/>
              <a:gd name="connsiteX9" fmla="*/ 2479867 w 2479867"/>
              <a:gd name="connsiteY9" fmla="*/ 357272 h 357272"/>
              <a:gd name="connsiteX0" fmla="*/ 0 w 2303548"/>
              <a:gd name="connsiteY0" fmla="*/ 0 h 349071"/>
              <a:gd name="connsiteX1" fmla="*/ 86264 w 2303548"/>
              <a:gd name="connsiteY1" fmla="*/ 0 h 349071"/>
              <a:gd name="connsiteX2" fmla="*/ 86264 w 2303548"/>
              <a:gd name="connsiteY2" fmla="*/ 40256 h 349071"/>
              <a:gd name="connsiteX3" fmla="*/ 195532 w 2303548"/>
              <a:gd name="connsiteY3" fmla="*/ 40256 h 349071"/>
              <a:gd name="connsiteX4" fmla="*/ 195532 w 2303548"/>
              <a:gd name="connsiteY4" fmla="*/ 40256 h 349071"/>
              <a:gd name="connsiteX5" fmla="*/ 253041 w 2303548"/>
              <a:gd name="connsiteY5" fmla="*/ 97765 h 349071"/>
              <a:gd name="connsiteX6" fmla="*/ 1583882 w 2303548"/>
              <a:gd name="connsiteY6" fmla="*/ 101865 h 349071"/>
              <a:gd name="connsiteX7" fmla="*/ 1579782 w 2303548"/>
              <a:gd name="connsiteY7" fmla="*/ 212785 h 349071"/>
              <a:gd name="connsiteX8" fmla="*/ 2297278 w 2303548"/>
              <a:gd name="connsiteY8" fmla="*/ 234085 h 349071"/>
              <a:gd name="connsiteX9" fmla="*/ 2303548 w 2303548"/>
              <a:gd name="connsiteY9" fmla="*/ 349071 h 349071"/>
              <a:gd name="connsiteX0" fmla="*/ 0 w 2297278"/>
              <a:gd name="connsiteY0" fmla="*/ 0 h 353172"/>
              <a:gd name="connsiteX1" fmla="*/ 86264 w 2297278"/>
              <a:gd name="connsiteY1" fmla="*/ 0 h 353172"/>
              <a:gd name="connsiteX2" fmla="*/ 86264 w 2297278"/>
              <a:gd name="connsiteY2" fmla="*/ 40256 h 353172"/>
              <a:gd name="connsiteX3" fmla="*/ 195532 w 2297278"/>
              <a:gd name="connsiteY3" fmla="*/ 40256 h 353172"/>
              <a:gd name="connsiteX4" fmla="*/ 195532 w 2297278"/>
              <a:gd name="connsiteY4" fmla="*/ 40256 h 353172"/>
              <a:gd name="connsiteX5" fmla="*/ 253041 w 2297278"/>
              <a:gd name="connsiteY5" fmla="*/ 97765 h 353172"/>
              <a:gd name="connsiteX6" fmla="*/ 1583882 w 2297278"/>
              <a:gd name="connsiteY6" fmla="*/ 101865 h 353172"/>
              <a:gd name="connsiteX7" fmla="*/ 1579782 w 2297278"/>
              <a:gd name="connsiteY7" fmla="*/ 212785 h 353172"/>
              <a:gd name="connsiteX8" fmla="*/ 2297278 w 2297278"/>
              <a:gd name="connsiteY8" fmla="*/ 234085 h 353172"/>
              <a:gd name="connsiteX9" fmla="*/ 2291247 w 2297278"/>
              <a:gd name="connsiteY9" fmla="*/ 353172 h 353172"/>
              <a:gd name="connsiteX0" fmla="*/ 0 w 2299448"/>
              <a:gd name="connsiteY0" fmla="*/ 0 h 357273"/>
              <a:gd name="connsiteX1" fmla="*/ 86264 w 2299448"/>
              <a:gd name="connsiteY1" fmla="*/ 0 h 357273"/>
              <a:gd name="connsiteX2" fmla="*/ 86264 w 2299448"/>
              <a:gd name="connsiteY2" fmla="*/ 40256 h 357273"/>
              <a:gd name="connsiteX3" fmla="*/ 195532 w 2299448"/>
              <a:gd name="connsiteY3" fmla="*/ 40256 h 357273"/>
              <a:gd name="connsiteX4" fmla="*/ 195532 w 2299448"/>
              <a:gd name="connsiteY4" fmla="*/ 40256 h 357273"/>
              <a:gd name="connsiteX5" fmla="*/ 253041 w 2299448"/>
              <a:gd name="connsiteY5" fmla="*/ 97765 h 357273"/>
              <a:gd name="connsiteX6" fmla="*/ 1583882 w 2299448"/>
              <a:gd name="connsiteY6" fmla="*/ 101865 h 357273"/>
              <a:gd name="connsiteX7" fmla="*/ 1579782 w 2299448"/>
              <a:gd name="connsiteY7" fmla="*/ 212785 h 357273"/>
              <a:gd name="connsiteX8" fmla="*/ 2297278 w 2299448"/>
              <a:gd name="connsiteY8" fmla="*/ 234085 h 357273"/>
              <a:gd name="connsiteX9" fmla="*/ 2299448 w 2299448"/>
              <a:gd name="connsiteY9" fmla="*/ 357273 h 357273"/>
              <a:gd name="connsiteX0" fmla="*/ 0 w 2299448"/>
              <a:gd name="connsiteY0" fmla="*/ 0 h 357273"/>
              <a:gd name="connsiteX1" fmla="*/ 86264 w 2299448"/>
              <a:gd name="connsiteY1" fmla="*/ 0 h 357273"/>
              <a:gd name="connsiteX2" fmla="*/ 86264 w 2299448"/>
              <a:gd name="connsiteY2" fmla="*/ 40256 h 357273"/>
              <a:gd name="connsiteX3" fmla="*/ 195532 w 2299448"/>
              <a:gd name="connsiteY3" fmla="*/ 40256 h 357273"/>
              <a:gd name="connsiteX4" fmla="*/ 90872 w 2299448"/>
              <a:gd name="connsiteY4" fmla="*/ 150425 h 357273"/>
              <a:gd name="connsiteX5" fmla="*/ 253041 w 2299448"/>
              <a:gd name="connsiteY5" fmla="*/ 97765 h 357273"/>
              <a:gd name="connsiteX6" fmla="*/ 1583882 w 2299448"/>
              <a:gd name="connsiteY6" fmla="*/ 101865 h 357273"/>
              <a:gd name="connsiteX7" fmla="*/ 1579782 w 2299448"/>
              <a:gd name="connsiteY7" fmla="*/ 212785 h 357273"/>
              <a:gd name="connsiteX8" fmla="*/ 2297278 w 2299448"/>
              <a:gd name="connsiteY8" fmla="*/ 234085 h 357273"/>
              <a:gd name="connsiteX9" fmla="*/ 2299448 w 2299448"/>
              <a:gd name="connsiteY9" fmla="*/ 357273 h 357273"/>
              <a:gd name="connsiteX0" fmla="*/ 0 w 2299448"/>
              <a:gd name="connsiteY0" fmla="*/ 0 h 357273"/>
              <a:gd name="connsiteX1" fmla="*/ 86264 w 2299448"/>
              <a:gd name="connsiteY1" fmla="*/ 0 h 357273"/>
              <a:gd name="connsiteX2" fmla="*/ 86264 w 2299448"/>
              <a:gd name="connsiteY2" fmla="*/ 40256 h 357273"/>
              <a:gd name="connsiteX3" fmla="*/ 147907 w 2299448"/>
              <a:gd name="connsiteY3" fmla="*/ 40256 h 357273"/>
              <a:gd name="connsiteX4" fmla="*/ 90872 w 2299448"/>
              <a:gd name="connsiteY4" fmla="*/ 150425 h 357273"/>
              <a:gd name="connsiteX5" fmla="*/ 253041 w 2299448"/>
              <a:gd name="connsiteY5" fmla="*/ 97765 h 357273"/>
              <a:gd name="connsiteX6" fmla="*/ 1583882 w 2299448"/>
              <a:gd name="connsiteY6" fmla="*/ 101865 h 357273"/>
              <a:gd name="connsiteX7" fmla="*/ 1579782 w 2299448"/>
              <a:gd name="connsiteY7" fmla="*/ 212785 h 357273"/>
              <a:gd name="connsiteX8" fmla="*/ 2297278 w 2299448"/>
              <a:gd name="connsiteY8" fmla="*/ 234085 h 357273"/>
              <a:gd name="connsiteX9" fmla="*/ 2299448 w 2299448"/>
              <a:gd name="connsiteY9" fmla="*/ 357273 h 357273"/>
              <a:gd name="connsiteX0" fmla="*/ 0 w 2299448"/>
              <a:gd name="connsiteY0" fmla="*/ 0 h 357273"/>
              <a:gd name="connsiteX1" fmla="*/ 86264 w 2299448"/>
              <a:gd name="connsiteY1" fmla="*/ 0 h 357273"/>
              <a:gd name="connsiteX2" fmla="*/ 86264 w 2299448"/>
              <a:gd name="connsiteY2" fmla="*/ 40256 h 357273"/>
              <a:gd name="connsiteX3" fmla="*/ 147907 w 2299448"/>
              <a:gd name="connsiteY3" fmla="*/ 40256 h 357273"/>
              <a:gd name="connsiteX4" fmla="*/ 132147 w 2299448"/>
              <a:gd name="connsiteY4" fmla="*/ 105975 h 357273"/>
              <a:gd name="connsiteX5" fmla="*/ 253041 w 2299448"/>
              <a:gd name="connsiteY5" fmla="*/ 97765 h 357273"/>
              <a:gd name="connsiteX6" fmla="*/ 1583882 w 2299448"/>
              <a:gd name="connsiteY6" fmla="*/ 101865 h 357273"/>
              <a:gd name="connsiteX7" fmla="*/ 1579782 w 2299448"/>
              <a:gd name="connsiteY7" fmla="*/ 212785 h 357273"/>
              <a:gd name="connsiteX8" fmla="*/ 2297278 w 2299448"/>
              <a:gd name="connsiteY8" fmla="*/ 234085 h 357273"/>
              <a:gd name="connsiteX9" fmla="*/ 2299448 w 2299448"/>
              <a:gd name="connsiteY9" fmla="*/ 357273 h 357273"/>
              <a:gd name="connsiteX0" fmla="*/ 0 w 2299448"/>
              <a:gd name="connsiteY0" fmla="*/ 0 h 357273"/>
              <a:gd name="connsiteX1" fmla="*/ 86264 w 2299448"/>
              <a:gd name="connsiteY1" fmla="*/ 0 h 357273"/>
              <a:gd name="connsiteX2" fmla="*/ 86264 w 2299448"/>
              <a:gd name="connsiteY2" fmla="*/ 40256 h 357273"/>
              <a:gd name="connsiteX3" fmla="*/ 147907 w 2299448"/>
              <a:gd name="connsiteY3" fmla="*/ 40256 h 357273"/>
              <a:gd name="connsiteX4" fmla="*/ 148022 w 2299448"/>
              <a:gd name="connsiteY4" fmla="*/ 99625 h 357273"/>
              <a:gd name="connsiteX5" fmla="*/ 253041 w 2299448"/>
              <a:gd name="connsiteY5" fmla="*/ 97765 h 357273"/>
              <a:gd name="connsiteX6" fmla="*/ 1583882 w 2299448"/>
              <a:gd name="connsiteY6" fmla="*/ 101865 h 357273"/>
              <a:gd name="connsiteX7" fmla="*/ 1579782 w 2299448"/>
              <a:gd name="connsiteY7" fmla="*/ 212785 h 357273"/>
              <a:gd name="connsiteX8" fmla="*/ 2297278 w 2299448"/>
              <a:gd name="connsiteY8" fmla="*/ 234085 h 357273"/>
              <a:gd name="connsiteX9" fmla="*/ 2299448 w 2299448"/>
              <a:gd name="connsiteY9" fmla="*/ 357273 h 357273"/>
              <a:gd name="connsiteX0" fmla="*/ 0 w 2299448"/>
              <a:gd name="connsiteY0" fmla="*/ 0 h 357273"/>
              <a:gd name="connsiteX1" fmla="*/ 86264 w 2299448"/>
              <a:gd name="connsiteY1" fmla="*/ 0 h 357273"/>
              <a:gd name="connsiteX2" fmla="*/ 86264 w 2299448"/>
              <a:gd name="connsiteY2" fmla="*/ 40256 h 357273"/>
              <a:gd name="connsiteX3" fmla="*/ 147907 w 2299448"/>
              <a:gd name="connsiteY3" fmla="*/ 40256 h 357273"/>
              <a:gd name="connsiteX4" fmla="*/ 148022 w 2299448"/>
              <a:gd name="connsiteY4" fmla="*/ 99625 h 357273"/>
              <a:gd name="connsiteX5" fmla="*/ 253041 w 2299448"/>
              <a:gd name="connsiteY5" fmla="*/ 97765 h 357273"/>
              <a:gd name="connsiteX6" fmla="*/ 1825182 w 2299448"/>
              <a:gd name="connsiteY6" fmla="*/ 105040 h 357273"/>
              <a:gd name="connsiteX7" fmla="*/ 1579782 w 2299448"/>
              <a:gd name="connsiteY7" fmla="*/ 212785 h 357273"/>
              <a:gd name="connsiteX8" fmla="*/ 2297278 w 2299448"/>
              <a:gd name="connsiteY8" fmla="*/ 234085 h 357273"/>
              <a:gd name="connsiteX9" fmla="*/ 2299448 w 2299448"/>
              <a:gd name="connsiteY9" fmla="*/ 357273 h 357273"/>
              <a:gd name="connsiteX0" fmla="*/ 0 w 2299448"/>
              <a:gd name="connsiteY0" fmla="*/ 0 h 357273"/>
              <a:gd name="connsiteX1" fmla="*/ 86264 w 2299448"/>
              <a:gd name="connsiteY1" fmla="*/ 0 h 357273"/>
              <a:gd name="connsiteX2" fmla="*/ 86264 w 2299448"/>
              <a:gd name="connsiteY2" fmla="*/ 40256 h 357273"/>
              <a:gd name="connsiteX3" fmla="*/ 147907 w 2299448"/>
              <a:gd name="connsiteY3" fmla="*/ 40256 h 357273"/>
              <a:gd name="connsiteX4" fmla="*/ 148022 w 2299448"/>
              <a:gd name="connsiteY4" fmla="*/ 99625 h 357273"/>
              <a:gd name="connsiteX5" fmla="*/ 253041 w 2299448"/>
              <a:gd name="connsiteY5" fmla="*/ 97765 h 357273"/>
              <a:gd name="connsiteX6" fmla="*/ 1825182 w 2299448"/>
              <a:gd name="connsiteY6" fmla="*/ 105040 h 357273"/>
              <a:gd name="connsiteX7" fmla="*/ 1827432 w 2299448"/>
              <a:gd name="connsiteY7" fmla="*/ 212785 h 357273"/>
              <a:gd name="connsiteX8" fmla="*/ 2297278 w 2299448"/>
              <a:gd name="connsiteY8" fmla="*/ 234085 h 357273"/>
              <a:gd name="connsiteX9" fmla="*/ 2299448 w 2299448"/>
              <a:gd name="connsiteY9" fmla="*/ 357273 h 357273"/>
              <a:gd name="connsiteX0" fmla="*/ 0 w 2551278"/>
              <a:gd name="connsiteY0" fmla="*/ 0 h 357273"/>
              <a:gd name="connsiteX1" fmla="*/ 86264 w 2551278"/>
              <a:gd name="connsiteY1" fmla="*/ 0 h 357273"/>
              <a:gd name="connsiteX2" fmla="*/ 86264 w 2551278"/>
              <a:gd name="connsiteY2" fmla="*/ 40256 h 357273"/>
              <a:gd name="connsiteX3" fmla="*/ 147907 w 2551278"/>
              <a:gd name="connsiteY3" fmla="*/ 40256 h 357273"/>
              <a:gd name="connsiteX4" fmla="*/ 148022 w 2551278"/>
              <a:gd name="connsiteY4" fmla="*/ 99625 h 357273"/>
              <a:gd name="connsiteX5" fmla="*/ 253041 w 2551278"/>
              <a:gd name="connsiteY5" fmla="*/ 97765 h 357273"/>
              <a:gd name="connsiteX6" fmla="*/ 1825182 w 2551278"/>
              <a:gd name="connsiteY6" fmla="*/ 105040 h 357273"/>
              <a:gd name="connsiteX7" fmla="*/ 1827432 w 2551278"/>
              <a:gd name="connsiteY7" fmla="*/ 212785 h 357273"/>
              <a:gd name="connsiteX8" fmla="*/ 2551278 w 2551278"/>
              <a:gd name="connsiteY8" fmla="*/ 215035 h 357273"/>
              <a:gd name="connsiteX9" fmla="*/ 2299448 w 2551278"/>
              <a:gd name="connsiteY9" fmla="*/ 357273 h 357273"/>
              <a:gd name="connsiteX0" fmla="*/ 0 w 2551278"/>
              <a:gd name="connsiteY0" fmla="*/ 0 h 350923"/>
              <a:gd name="connsiteX1" fmla="*/ 86264 w 2551278"/>
              <a:gd name="connsiteY1" fmla="*/ 0 h 350923"/>
              <a:gd name="connsiteX2" fmla="*/ 86264 w 2551278"/>
              <a:gd name="connsiteY2" fmla="*/ 40256 h 350923"/>
              <a:gd name="connsiteX3" fmla="*/ 147907 w 2551278"/>
              <a:gd name="connsiteY3" fmla="*/ 40256 h 350923"/>
              <a:gd name="connsiteX4" fmla="*/ 148022 w 2551278"/>
              <a:gd name="connsiteY4" fmla="*/ 99625 h 350923"/>
              <a:gd name="connsiteX5" fmla="*/ 253041 w 2551278"/>
              <a:gd name="connsiteY5" fmla="*/ 97765 h 350923"/>
              <a:gd name="connsiteX6" fmla="*/ 1825182 w 2551278"/>
              <a:gd name="connsiteY6" fmla="*/ 105040 h 350923"/>
              <a:gd name="connsiteX7" fmla="*/ 1827432 w 2551278"/>
              <a:gd name="connsiteY7" fmla="*/ 212785 h 350923"/>
              <a:gd name="connsiteX8" fmla="*/ 2551278 w 2551278"/>
              <a:gd name="connsiteY8" fmla="*/ 215035 h 350923"/>
              <a:gd name="connsiteX9" fmla="*/ 2543923 w 2551278"/>
              <a:gd name="connsiteY9" fmla="*/ 350923 h 350923"/>
              <a:gd name="connsiteX0" fmla="*/ 0 w 2551278"/>
              <a:gd name="connsiteY0" fmla="*/ 0 h 341398"/>
              <a:gd name="connsiteX1" fmla="*/ 86264 w 2551278"/>
              <a:gd name="connsiteY1" fmla="*/ 0 h 341398"/>
              <a:gd name="connsiteX2" fmla="*/ 86264 w 2551278"/>
              <a:gd name="connsiteY2" fmla="*/ 40256 h 341398"/>
              <a:gd name="connsiteX3" fmla="*/ 147907 w 2551278"/>
              <a:gd name="connsiteY3" fmla="*/ 40256 h 341398"/>
              <a:gd name="connsiteX4" fmla="*/ 148022 w 2551278"/>
              <a:gd name="connsiteY4" fmla="*/ 99625 h 341398"/>
              <a:gd name="connsiteX5" fmla="*/ 253041 w 2551278"/>
              <a:gd name="connsiteY5" fmla="*/ 97765 h 341398"/>
              <a:gd name="connsiteX6" fmla="*/ 1825182 w 2551278"/>
              <a:gd name="connsiteY6" fmla="*/ 105040 h 341398"/>
              <a:gd name="connsiteX7" fmla="*/ 1827432 w 2551278"/>
              <a:gd name="connsiteY7" fmla="*/ 212785 h 341398"/>
              <a:gd name="connsiteX8" fmla="*/ 2551278 w 2551278"/>
              <a:gd name="connsiteY8" fmla="*/ 215035 h 341398"/>
              <a:gd name="connsiteX9" fmla="*/ 2547098 w 2551278"/>
              <a:gd name="connsiteY9" fmla="*/ 341398 h 341398"/>
              <a:gd name="connsiteX0" fmla="*/ 0 w 2551278"/>
              <a:gd name="connsiteY0" fmla="*/ 0 h 341398"/>
              <a:gd name="connsiteX1" fmla="*/ 86264 w 2551278"/>
              <a:gd name="connsiteY1" fmla="*/ 0 h 341398"/>
              <a:gd name="connsiteX2" fmla="*/ 86264 w 2551278"/>
              <a:gd name="connsiteY2" fmla="*/ 40256 h 341398"/>
              <a:gd name="connsiteX3" fmla="*/ 147907 w 2551278"/>
              <a:gd name="connsiteY3" fmla="*/ 40256 h 341398"/>
              <a:gd name="connsiteX4" fmla="*/ 148022 w 2551278"/>
              <a:gd name="connsiteY4" fmla="*/ 99625 h 341398"/>
              <a:gd name="connsiteX5" fmla="*/ 253041 w 2551278"/>
              <a:gd name="connsiteY5" fmla="*/ 97765 h 341398"/>
              <a:gd name="connsiteX6" fmla="*/ 1825182 w 2551278"/>
              <a:gd name="connsiteY6" fmla="*/ 105040 h 341398"/>
              <a:gd name="connsiteX7" fmla="*/ 1827432 w 2551278"/>
              <a:gd name="connsiteY7" fmla="*/ 212785 h 341398"/>
              <a:gd name="connsiteX8" fmla="*/ 2551278 w 2551278"/>
              <a:gd name="connsiteY8" fmla="*/ 215035 h 341398"/>
              <a:gd name="connsiteX9" fmla="*/ 2547098 w 2551278"/>
              <a:gd name="connsiteY9" fmla="*/ 341398 h 341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51278" h="341398">
                <a:moveTo>
                  <a:pt x="0" y="0"/>
                </a:moveTo>
                <a:lnTo>
                  <a:pt x="86264" y="0"/>
                </a:lnTo>
                <a:lnTo>
                  <a:pt x="86264" y="40256"/>
                </a:lnTo>
                <a:lnTo>
                  <a:pt x="147907" y="40256"/>
                </a:lnTo>
                <a:cubicBezTo>
                  <a:pt x="147945" y="60046"/>
                  <a:pt x="147984" y="79835"/>
                  <a:pt x="148022" y="99625"/>
                </a:cubicBezTo>
                <a:lnTo>
                  <a:pt x="253041" y="97765"/>
                </a:lnTo>
                <a:lnTo>
                  <a:pt x="1825182" y="105040"/>
                </a:lnTo>
                <a:lnTo>
                  <a:pt x="1827432" y="212785"/>
                </a:lnTo>
                <a:lnTo>
                  <a:pt x="2551278" y="215035"/>
                </a:lnTo>
                <a:lnTo>
                  <a:pt x="2547098" y="341398"/>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31749" name="Freeform 31748">
            <a:extLst>
              <a:ext uri="{FF2B5EF4-FFF2-40B4-BE49-F238E27FC236}">
                <a16:creationId xmlns:a16="http://schemas.microsoft.com/office/drawing/2014/main" id="{0ED5C384-7EED-8CBA-66EA-C238A13B3A83}"/>
              </a:ext>
            </a:extLst>
          </p:cNvPr>
          <p:cNvSpPr/>
          <p:nvPr/>
        </p:nvSpPr>
        <p:spPr bwMode="auto">
          <a:xfrm>
            <a:off x="2078366" y="1789847"/>
            <a:ext cx="2673330" cy="1901872"/>
          </a:xfrm>
          <a:custGeom>
            <a:avLst/>
            <a:gdLst>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97766 h 1771291"/>
              <a:gd name="connsiteX5" fmla="*/ 448573 w 2777705"/>
              <a:gd name="connsiteY5" fmla="*/ 97766 h 1771291"/>
              <a:gd name="connsiteX6" fmla="*/ 448573 w 2777705"/>
              <a:gd name="connsiteY6" fmla="*/ 126521 h 1771291"/>
              <a:gd name="connsiteX7" fmla="*/ 632603 w 2777705"/>
              <a:gd name="connsiteY7" fmla="*/ 126521 h 1771291"/>
              <a:gd name="connsiteX8" fmla="*/ 632603 w 2777705"/>
              <a:gd name="connsiteY8" fmla="*/ 195532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6890 w 2777705"/>
              <a:gd name="connsiteY13" fmla="*/ 241540 h 1771291"/>
              <a:gd name="connsiteX14" fmla="*/ 1035169 w 2777705"/>
              <a:gd name="connsiteY14" fmla="*/ 241540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0958 w 2777705"/>
              <a:gd name="connsiteY18" fmla="*/ 408318 h 1771291"/>
              <a:gd name="connsiteX19" fmla="*/ 1293961 w 2777705"/>
              <a:gd name="connsiteY19" fmla="*/ 431321 h 1771291"/>
              <a:gd name="connsiteX20" fmla="*/ 1322717 w 2777705"/>
              <a:gd name="connsiteY20" fmla="*/ 460077 h 1771291"/>
              <a:gd name="connsiteX21" fmla="*/ 1374475 w 2777705"/>
              <a:gd name="connsiteY21" fmla="*/ 460077 h 1771291"/>
              <a:gd name="connsiteX22" fmla="*/ 1397479 w 2777705"/>
              <a:gd name="connsiteY22" fmla="*/ 483081 h 1771291"/>
              <a:gd name="connsiteX23" fmla="*/ 1414730 w 2777705"/>
              <a:gd name="connsiteY23" fmla="*/ 500332 h 1771291"/>
              <a:gd name="connsiteX24" fmla="*/ 1454987 w 2777705"/>
              <a:gd name="connsiteY24" fmla="*/ 540589 h 1771291"/>
              <a:gd name="connsiteX25" fmla="*/ 1512498 w 2777705"/>
              <a:gd name="connsiteY25" fmla="*/ 540589 h 1771291"/>
              <a:gd name="connsiteX26" fmla="*/ 1512498 w 2777705"/>
              <a:gd name="connsiteY26" fmla="*/ 54058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33600 w 2777705"/>
              <a:gd name="connsiteY45" fmla="*/ 1236453 h 1771291"/>
              <a:gd name="connsiteX46" fmla="*/ 2173857 w 2777705"/>
              <a:gd name="connsiteY46" fmla="*/ 1276710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97766 h 1771291"/>
              <a:gd name="connsiteX5" fmla="*/ 448573 w 2777705"/>
              <a:gd name="connsiteY5" fmla="*/ 97766 h 1771291"/>
              <a:gd name="connsiteX6" fmla="*/ 448573 w 2777705"/>
              <a:gd name="connsiteY6" fmla="*/ 126521 h 1771291"/>
              <a:gd name="connsiteX7" fmla="*/ 632603 w 2777705"/>
              <a:gd name="connsiteY7" fmla="*/ 126521 h 1771291"/>
              <a:gd name="connsiteX8" fmla="*/ 632603 w 2777705"/>
              <a:gd name="connsiteY8" fmla="*/ 195532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6890 w 2777705"/>
              <a:gd name="connsiteY13" fmla="*/ 241540 h 1771291"/>
              <a:gd name="connsiteX14" fmla="*/ 1035169 w 2777705"/>
              <a:gd name="connsiteY14" fmla="*/ 241540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0958 w 2777705"/>
              <a:gd name="connsiteY18" fmla="*/ 408318 h 1771291"/>
              <a:gd name="connsiteX19" fmla="*/ 1293961 w 2777705"/>
              <a:gd name="connsiteY19" fmla="*/ 431321 h 1771291"/>
              <a:gd name="connsiteX20" fmla="*/ 1322717 w 2777705"/>
              <a:gd name="connsiteY20" fmla="*/ 460077 h 1771291"/>
              <a:gd name="connsiteX21" fmla="*/ 1374475 w 2777705"/>
              <a:gd name="connsiteY21" fmla="*/ 460077 h 1771291"/>
              <a:gd name="connsiteX22" fmla="*/ 1397479 w 2777705"/>
              <a:gd name="connsiteY22" fmla="*/ 483081 h 1771291"/>
              <a:gd name="connsiteX23" fmla="*/ 1414730 w 2777705"/>
              <a:gd name="connsiteY23" fmla="*/ 500332 h 1771291"/>
              <a:gd name="connsiteX24" fmla="*/ 1454987 w 2777705"/>
              <a:gd name="connsiteY24" fmla="*/ 540589 h 1771291"/>
              <a:gd name="connsiteX25" fmla="*/ 1512498 w 2777705"/>
              <a:gd name="connsiteY25" fmla="*/ 540589 h 1771291"/>
              <a:gd name="connsiteX26" fmla="*/ 1512498 w 2777705"/>
              <a:gd name="connsiteY26" fmla="*/ 54058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33600 w 2777705"/>
              <a:gd name="connsiteY45" fmla="*/ 1222657 h 1771291"/>
              <a:gd name="connsiteX46" fmla="*/ 2173857 w 2777705"/>
              <a:gd name="connsiteY46" fmla="*/ 1276710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97766 h 1771291"/>
              <a:gd name="connsiteX5" fmla="*/ 448573 w 2777705"/>
              <a:gd name="connsiteY5" fmla="*/ 97766 h 1771291"/>
              <a:gd name="connsiteX6" fmla="*/ 448573 w 2777705"/>
              <a:gd name="connsiteY6" fmla="*/ 126521 h 1771291"/>
              <a:gd name="connsiteX7" fmla="*/ 632603 w 2777705"/>
              <a:gd name="connsiteY7" fmla="*/ 126521 h 1771291"/>
              <a:gd name="connsiteX8" fmla="*/ 632603 w 2777705"/>
              <a:gd name="connsiteY8" fmla="*/ 195532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6890 w 2777705"/>
              <a:gd name="connsiteY13" fmla="*/ 241540 h 1771291"/>
              <a:gd name="connsiteX14" fmla="*/ 1035169 w 2777705"/>
              <a:gd name="connsiteY14" fmla="*/ 241540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0958 w 2777705"/>
              <a:gd name="connsiteY18" fmla="*/ 408318 h 1771291"/>
              <a:gd name="connsiteX19" fmla="*/ 1293961 w 2777705"/>
              <a:gd name="connsiteY19" fmla="*/ 431321 h 1771291"/>
              <a:gd name="connsiteX20" fmla="*/ 1322717 w 2777705"/>
              <a:gd name="connsiteY20" fmla="*/ 460077 h 1771291"/>
              <a:gd name="connsiteX21" fmla="*/ 1374475 w 2777705"/>
              <a:gd name="connsiteY21" fmla="*/ 460077 h 1771291"/>
              <a:gd name="connsiteX22" fmla="*/ 1397479 w 2777705"/>
              <a:gd name="connsiteY22" fmla="*/ 483081 h 1771291"/>
              <a:gd name="connsiteX23" fmla="*/ 1414730 w 2777705"/>
              <a:gd name="connsiteY23" fmla="*/ 500332 h 1771291"/>
              <a:gd name="connsiteX24" fmla="*/ 1454987 w 2777705"/>
              <a:gd name="connsiteY24" fmla="*/ 540589 h 1771291"/>
              <a:gd name="connsiteX25" fmla="*/ 1512498 w 2777705"/>
              <a:gd name="connsiteY25" fmla="*/ 540589 h 1771291"/>
              <a:gd name="connsiteX26" fmla="*/ 1512498 w 2777705"/>
              <a:gd name="connsiteY26" fmla="*/ 54058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73857 w 2777705"/>
              <a:gd name="connsiteY46" fmla="*/ 1276710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97766 h 1771291"/>
              <a:gd name="connsiteX5" fmla="*/ 448573 w 2777705"/>
              <a:gd name="connsiteY5" fmla="*/ 97766 h 1771291"/>
              <a:gd name="connsiteX6" fmla="*/ 448573 w 2777705"/>
              <a:gd name="connsiteY6" fmla="*/ 126521 h 1771291"/>
              <a:gd name="connsiteX7" fmla="*/ 632603 w 2777705"/>
              <a:gd name="connsiteY7" fmla="*/ 126521 h 1771291"/>
              <a:gd name="connsiteX8" fmla="*/ 632603 w 2777705"/>
              <a:gd name="connsiteY8" fmla="*/ 195532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6890 w 2777705"/>
              <a:gd name="connsiteY13" fmla="*/ 241540 h 1771291"/>
              <a:gd name="connsiteX14" fmla="*/ 1035169 w 2777705"/>
              <a:gd name="connsiteY14" fmla="*/ 241540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0958 w 2777705"/>
              <a:gd name="connsiteY18" fmla="*/ 408318 h 1771291"/>
              <a:gd name="connsiteX19" fmla="*/ 1293961 w 2777705"/>
              <a:gd name="connsiteY19" fmla="*/ 431321 h 1771291"/>
              <a:gd name="connsiteX20" fmla="*/ 1322717 w 2777705"/>
              <a:gd name="connsiteY20" fmla="*/ 460077 h 1771291"/>
              <a:gd name="connsiteX21" fmla="*/ 1374475 w 2777705"/>
              <a:gd name="connsiteY21" fmla="*/ 460077 h 1771291"/>
              <a:gd name="connsiteX22" fmla="*/ 1397479 w 2777705"/>
              <a:gd name="connsiteY22" fmla="*/ 483081 h 1771291"/>
              <a:gd name="connsiteX23" fmla="*/ 1414730 w 2777705"/>
              <a:gd name="connsiteY23" fmla="*/ 500332 h 1771291"/>
              <a:gd name="connsiteX24" fmla="*/ 1454987 w 2777705"/>
              <a:gd name="connsiteY24" fmla="*/ 540589 h 1771291"/>
              <a:gd name="connsiteX25" fmla="*/ 1512498 w 2777705"/>
              <a:gd name="connsiteY25" fmla="*/ 540589 h 1771291"/>
              <a:gd name="connsiteX26" fmla="*/ 1512498 w 2777705"/>
              <a:gd name="connsiteY26" fmla="*/ 54058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97766 h 1771291"/>
              <a:gd name="connsiteX5" fmla="*/ 448573 w 2777705"/>
              <a:gd name="connsiteY5" fmla="*/ 97766 h 1771291"/>
              <a:gd name="connsiteX6" fmla="*/ 448573 w 2777705"/>
              <a:gd name="connsiteY6" fmla="*/ 126521 h 1771291"/>
              <a:gd name="connsiteX7" fmla="*/ 632603 w 2777705"/>
              <a:gd name="connsiteY7" fmla="*/ 126521 h 1771291"/>
              <a:gd name="connsiteX8" fmla="*/ 632603 w 2777705"/>
              <a:gd name="connsiteY8" fmla="*/ 195532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6890 w 2777705"/>
              <a:gd name="connsiteY13" fmla="*/ 241540 h 1771291"/>
              <a:gd name="connsiteX14" fmla="*/ 1035169 w 2777705"/>
              <a:gd name="connsiteY14" fmla="*/ 241540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0958 w 2777705"/>
              <a:gd name="connsiteY18" fmla="*/ 408318 h 1771291"/>
              <a:gd name="connsiteX19" fmla="*/ 1293961 w 2777705"/>
              <a:gd name="connsiteY19" fmla="*/ 431321 h 1771291"/>
              <a:gd name="connsiteX20" fmla="*/ 1322717 w 2777705"/>
              <a:gd name="connsiteY20" fmla="*/ 460077 h 1771291"/>
              <a:gd name="connsiteX21" fmla="*/ 1374475 w 2777705"/>
              <a:gd name="connsiteY21" fmla="*/ 460077 h 1771291"/>
              <a:gd name="connsiteX22" fmla="*/ 1397479 w 2777705"/>
              <a:gd name="connsiteY22" fmla="*/ 483081 h 1771291"/>
              <a:gd name="connsiteX23" fmla="*/ 1414730 w 2777705"/>
              <a:gd name="connsiteY23" fmla="*/ 500332 h 1771291"/>
              <a:gd name="connsiteX24" fmla="*/ 1454987 w 2777705"/>
              <a:gd name="connsiteY24" fmla="*/ 540589 h 1771291"/>
              <a:gd name="connsiteX25" fmla="*/ 1512498 w 2777705"/>
              <a:gd name="connsiteY25" fmla="*/ 540589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97766 h 1771291"/>
              <a:gd name="connsiteX5" fmla="*/ 448573 w 2777705"/>
              <a:gd name="connsiteY5" fmla="*/ 97766 h 1771291"/>
              <a:gd name="connsiteX6" fmla="*/ 448573 w 2777705"/>
              <a:gd name="connsiteY6" fmla="*/ 126521 h 1771291"/>
              <a:gd name="connsiteX7" fmla="*/ 632603 w 2777705"/>
              <a:gd name="connsiteY7" fmla="*/ 126521 h 1771291"/>
              <a:gd name="connsiteX8" fmla="*/ 632603 w 2777705"/>
              <a:gd name="connsiteY8" fmla="*/ 195532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6890 w 2777705"/>
              <a:gd name="connsiteY13" fmla="*/ 241540 h 1771291"/>
              <a:gd name="connsiteX14" fmla="*/ 1035169 w 2777705"/>
              <a:gd name="connsiteY14" fmla="*/ 241540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0958 w 2777705"/>
              <a:gd name="connsiteY18" fmla="*/ 408318 h 1771291"/>
              <a:gd name="connsiteX19" fmla="*/ 1293961 w 2777705"/>
              <a:gd name="connsiteY19" fmla="*/ 431321 h 1771291"/>
              <a:gd name="connsiteX20" fmla="*/ 1322717 w 2777705"/>
              <a:gd name="connsiteY20" fmla="*/ 460077 h 1771291"/>
              <a:gd name="connsiteX21" fmla="*/ 1374475 w 2777705"/>
              <a:gd name="connsiteY21" fmla="*/ 460077 h 1771291"/>
              <a:gd name="connsiteX22" fmla="*/ 1397479 w 2777705"/>
              <a:gd name="connsiteY22" fmla="*/ 483081 h 1771291"/>
              <a:gd name="connsiteX23" fmla="*/ 1414730 w 2777705"/>
              <a:gd name="connsiteY23" fmla="*/ 500332 h 1771291"/>
              <a:gd name="connsiteX24" fmla="*/ 1458286 w 2777705"/>
              <a:gd name="connsiteY24" fmla="*/ 504805 h 1771291"/>
              <a:gd name="connsiteX25" fmla="*/ 1512498 w 2777705"/>
              <a:gd name="connsiteY25" fmla="*/ 540589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97766 h 1771291"/>
              <a:gd name="connsiteX5" fmla="*/ 448573 w 2777705"/>
              <a:gd name="connsiteY5" fmla="*/ 97766 h 1771291"/>
              <a:gd name="connsiteX6" fmla="*/ 448573 w 2777705"/>
              <a:gd name="connsiteY6" fmla="*/ 126521 h 1771291"/>
              <a:gd name="connsiteX7" fmla="*/ 632603 w 2777705"/>
              <a:gd name="connsiteY7" fmla="*/ 126521 h 1771291"/>
              <a:gd name="connsiteX8" fmla="*/ 632603 w 2777705"/>
              <a:gd name="connsiteY8" fmla="*/ 195532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6890 w 2777705"/>
              <a:gd name="connsiteY13" fmla="*/ 241540 h 1771291"/>
              <a:gd name="connsiteX14" fmla="*/ 1035169 w 2777705"/>
              <a:gd name="connsiteY14" fmla="*/ 241540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0958 w 2777705"/>
              <a:gd name="connsiteY18" fmla="*/ 408318 h 1771291"/>
              <a:gd name="connsiteX19" fmla="*/ 1293961 w 2777705"/>
              <a:gd name="connsiteY19" fmla="*/ 431321 h 1771291"/>
              <a:gd name="connsiteX20" fmla="*/ 1322717 w 2777705"/>
              <a:gd name="connsiteY20" fmla="*/ 460077 h 1771291"/>
              <a:gd name="connsiteX21" fmla="*/ 1374475 w 2777705"/>
              <a:gd name="connsiteY21" fmla="*/ 460077 h 1771291"/>
              <a:gd name="connsiteX22" fmla="*/ 1397479 w 2777705"/>
              <a:gd name="connsiteY22" fmla="*/ 483081 h 1771291"/>
              <a:gd name="connsiteX23" fmla="*/ 1414730 w 2777705"/>
              <a:gd name="connsiteY23" fmla="*/ 500332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97766 h 1771291"/>
              <a:gd name="connsiteX5" fmla="*/ 448573 w 2777705"/>
              <a:gd name="connsiteY5" fmla="*/ 97766 h 1771291"/>
              <a:gd name="connsiteX6" fmla="*/ 448573 w 2777705"/>
              <a:gd name="connsiteY6" fmla="*/ 126521 h 1771291"/>
              <a:gd name="connsiteX7" fmla="*/ 632603 w 2777705"/>
              <a:gd name="connsiteY7" fmla="*/ 126521 h 1771291"/>
              <a:gd name="connsiteX8" fmla="*/ 632603 w 2777705"/>
              <a:gd name="connsiteY8" fmla="*/ 195532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6890 w 2777705"/>
              <a:gd name="connsiteY13" fmla="*/ 241540 h 1771291"/>
              <a:gd name="connsiteX14" fmla="*/ 1035169 w 2777705"/>
              <a:gd name="connsiteY14" fmla="*/ 241540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0958 w 2777705"/>
              <a:gd name="connsiteY18" fmla="*/ 408318 h 1771291"/>
              <a:gd name="connsiteX19" fmla="*/ 1293961 w 2777705"/>
              <a:gd name="connsiteY19" fmla="*/ 431321 h 1771291"/>
              <a:gd name="connsiteX20" fmla="*/ 1322717 w 2777705"/>
              <a:gd name="connsiteY20" fmla="*/ 460077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97766 h 1771291"/>
              <a:gd name="connsiteX5" fmla="*/ 448573 w 2777705"/>
              <a:gd name="connsiteY5" fmla="*/ 97766 h 1771291"/>
              <a:gd name="connsiteX6" fmla="*/ 448573 w 2777705"/>
              <a:gd name="connsiteY6" fmla="*/ 126521 h 1771291"/>
              <a:gd name="connsiteX7" fmla="*/ 632603 w 2777705"/>
              <a:gd name="connsiteY7" fmla="*/ 126521 h 1771291"/>
              <a:gd name="connsiteX8" fmla="*/ 632603 w 2777705"/>
              <a:gd name="connsiteY8" fmla="*/ 195532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6890 w 2777705"/>
              <a:gd name="connsiteY13" fmla="*/ 241540 h 1771291"/>
              <a:gd name="connsiteX14" fmla="*/ 1035169 w 2777705"/>
              <a:gd name="connsiteY14" fmla="*/ 241540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0958 w 2777705"/>
              <a:gd name="connsiteY18" fmla="*/ 408318 h 1771291"/>
              <a:gd name="connsiteX19" fmla="*/ 1293961 w 2777705"/>
              <a:gd name="connsiteY19" fmla="*/ 431321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97766 h 1771291"/>
              <a:gd name="connsiteX5" fmla="*/ 448573 w 2777705"/>
              <a:gd name="connsiteY5" fmla="*/ 97766 h 1771291"/>
              <a:gd name="connsiteX6" fmla="*/ 448573 w 2777705"/>
              <a:gd name="connsiteY6" fmla="*/ 126521 h 1771291"/>
              <a:gd name="connsiteX7" fmla="*/ 632603 w 2777705"/>
              <a:gd name="connsiteY7" fmla="*/ 126521 h 1771291"/>
              <a:gd name="connsiteX8" fmla="*/ 632603 w 2777705"/>
              <a:gd name="connsiteY8" fmla="*/ 195532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6890 w 2777705"/>
              <a:gd name="connsiteY13" fmla="*/ 241540 h 1771291"/>
              <a:gd name="connsiteX14" fmla="*/ 1035169 w 2777705"/>
              <a:gd name="connsiteY14" fmla="*/ 241540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0958 w 2777705"/>
              <a:gd name="connsiteY18" fmla="*/ 408318 h 1771291"/>
              <a:gd name="connsiteX19" fmla="*/ 1293961 w 2777705"/>
              <a:gd name="connsiteY19" fmla="*/ 431321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97766 h 1771291"/>
              <a:gd name="connsiteX5" fmla="*/ 448573 w 2777705"/>
              <a:gd name="connsiteY5" fmla="*/ 97766 h 1771291"/>
              <a:gd name="connsiteX6" fmla="*/ 448573 w 2777705"/>
              <a:gd name="connsiteY6" fmla="*/ 126521 h 1771291"/>
              <a:gd name="connsiteX7" fmla="*/ 632603 w 2777705"/>
              <a:gd name="connsiteY7" fmla="*/ 126521 h 1771291"/>
              <a:gd name="connsiteX8" fmla="*/ 632603 w 2777705"/>
              <a:gd name="connsiteY8" fmla="*/ 195532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6890 w 2777705"/>
              <a:gd name="connsiteY13" fmla="*/ 241540 h 1771291"/>
              <a:gd name="connsiteX14" fmla="*/ 1035169 w 2777705"/>
              <a:gd name="connsiteY14" fmla="*/ 241540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293961 w 2777705"/>
              <a:gd name="connsiteY19" fmla="*/ 431321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97766 h 1771291"/>
              <a:gd name="connsiteX5" fmla="*/ 448573 w 2777705"/>
              <a:gd name="connsiteY5" fmla="*/ 97766 h 1771291"/>
              <a:gd name="connsiteX6" fmla="*/ 448573 w 2777705"/>
              <a:gd name="connsiteY6" fmla="*/ 126521 h 1771291"/>
              <a:gd name="connsiteX7" fmla="*/ 632603 w 2777705"/>
              <a:gd name="connsiteY7" fmla="*/ 126521 h 1771291"/>
              <a:gd name="connsiteX8" fmla="*/ 632603 w 2777705"/>
              <a:gd name="connsiteY8" fmla="*/ 195532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6890 w 2777705"/>
              <a:gd name="connsiteY13" fmla="*/ 241540 h 1771291"/>
              <a:gd name="connsiteX14" fmla="*/ 1035169 w 2777705"/>
              <a:gd name="connsiteY14" fmla="*/ 241540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97766 h 1771291"/>
              <a:gd name="connsiteX5" fmla="*/ 448573 w 2777705"/>
              <a:gd name="connsiteY5" fmla="*/ 97766 h 1771291"/>
              <a:gd name="connsiteX6" fmla="*/ 448573 w 2777705"/>
              <a:gd name="connsiteY6" fmla="*/ 126521 h 1771291"/>
              <a:gd name="connsiteX7" fmla="*/ 632603 w 2777705"/>
              <a:gd name="connsiteY7" fmla="*/ 126521 h 1771291"/>
              <a:gd name="connsiteX8" fmla="*/ 632603 w 2777705"/>
              <a:gd name="connsiteY8" fmla="*/ 195532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6890 w 2777705"/>
              <a:gd name="connsiteY13" fmla="*/ 241540 h 1771291"/>
              <a:gd name="connsiteX14" fmla="*/ 1035169 w 2777705"/>
              <a:gd name="connsiteY14" fmla="*/ 241540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97766 h 1771291"/>
              <a:gd name="connsiteX5" fmla="*/ 448573 w 2777705"/>
              <a:gd name="connsiteY5" fmla="*/ 97766 h 1771291"/>
              <a:gd name="connsiteX6" fmla="*/ 448573 w 2777705"/>
              <a:gd name="connsiteY6" fmla="*/ 126521 h 1771291"/>
              <a:gd name="connsiteX7" fmla="*/ 632603 w 2777705"/>
              <a:gd name="connsiteY7" fmla="*/ 126521 h 1771291"/>
              <a:gd name="connsiteX8" fmla="*/ 662293 w 2777705"/>
              <a:gd name="connsiteY8" fmla="*/ 168694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6890 w 2777705"/>
              <a:gd name="connsiteY13" fmla="*/ 241540 h 1771291"/>
              <a:gd name="connsiteX14" fmla="*/ 1035169 w 2777705"/>
              <a:gd name="connsiteY14" fmla="*/ 241540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48573 w 2777705"/>
              <a:gd name="connsiteY5" fmla="*/ 97766 h 1771291"/>
              <a:gd name="connsiteX6" fmla="*/ 448573 w 2777705"/>
              <a:gd name="connsiteY6" fmla="*/ 126521 h 1771291"/>
              <a:gd name="connsiteX7" fmla="*/ 632603 w 2777705"/>
              <a:gd name="connsiteY7" fmla="*/ 126521 h 1771291"/>
              <a:gd name="connsiteX8" fmla="*/ 662293 w 2777705"/>
              <a:gd name="connsiteY8" fmla="*/ 168694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6890 w 2777705"/>
              <a:gd name="connsiteY13" fmla="*/ 241540 h 1771291"/>
              <a:gd name="connsiteX14" fmla="*/ 1035169 w 2777705"/>
              <a:gd name="connsiteY14" fmla="*/ 241540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48573 w 2777705"/>
              <a:gd name="connsiteY6" fmla="*/ 126521 h 1771291"/>
              <a:gd name="connsiteX7" fmla="*/ 632603 w 2777705"/>
              <a:gd name="connsiteY7" fmla="*/ 126521 h 1771291"/>
              <a:gd name="connsiteX8" fmla="*/ 662293 w 2777705"/>
              <a:gd name="connsiteY8" fmla="*/ 168694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6890 w 2777705"/>
              <a:gd name="connsiteY13" fmla="*/ 241540 h 1771291"/>
              <a:gd name="connsiteX14" fmla="*/ 1035169 w 2777705"/>
              <a:gd name="connsiteY14" fmla="*/ 241540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68366 w 2777705"/>
              <a:gd name="connsiteY6" fmla="*/ 108629 h 1771291"/>
              <a:gd name="connsiteX7" fmla="*/ 632603 w 2777705"/>
              <a:gd name="connsiteY7" fmla="*/ 126521 h 1771291"/>
              <a:gd name="connsiteX8" fmla="*/ 662293 w 2777705"/>
              <a:gd name="connsiteY8" fmla="*/ 168694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6890 w 2777705"/>
              <a:gd name="connsiteY13" fmla="*/ 241540 h 1771291"/>
              <a:gd name="connsiteX14" fmla="*/ 1035169 w 2777705"/>
              <a:gd name="connsiteY14" fmla="*/ 241540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68366 w 2777705"/>
              <a:gd name="connsiteY6" fmla="*/ 108629 h 1771291"/>
              <a:gd name="connsiteX7" fmla="*/ 632603 w 2777705"/>
              <a:gd name="connsiteY7" fmla="*/ 126521 h 1771291"/>
              <a:gd name="connsiteX8" fmla="*/ 662293 w 2777705"/>
              <a:gd name="connsiteY8" fmla="*/ 168694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6890 w 2777705"/>
              <a:gd name="connsiteY13" fmla="*/ 241540 h 1771291"/>
              <a:gd name="connsiteX14" fmla="*/ 1035170 w 2777705"/>
              <a:gd name="connsiteY14" fmla="*/ 198813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68366 w 2777705"/>
              <a:gd name="connsiteY6" fmla="*/ 108629 h 1771291"/>
              <a:gd name="connsiteX7" fmla="*/ 632603 w 2777705"/>
              <a:gd name="connsiteY7" fmla="*/ 126521 h 1771291"/>
              <a:gd name="connsiteX8" fmla="*/ 662293 w 2777705"/>
              <a:gd name="connsiteY8" fmla="*/ 168694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2163 w 2777705"/>
              <a:gd name="connsiteY13" fmla="*/ 198813 h 1771291"/>
              <a:gd name="connsiteX14" fmla="*/ 1035170 w 2777705"/>
              <a:gd name="connsiteY14" fmla="*/ 198813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32603 w 2777705"/>
              <a:gd name="connsiteY7" fmla="*/ 126521 h 1771291"/>
              <a:gd name="connsiteX8" fmla="*/ 662293 w 2777705"/>
              <a:gd name="connsiteY8" fmla="*/ 168694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2163 w 2777705"/>
              <a:gd name="connsiteY13" fmla="*/ 198813 h 1771291"/>
              <a:gd name="connsiteX14" fmla="*/ 1035170 w 2777705"/>
              <a:gd name="connsiteY14" fmla="*/ 198813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32603 w 2777705"/>
              <a:gd name="connsiteY7" fmla="*/ 126521 h 1771291"/>
              <a:gd name="connsiteX8" fmla="*/ 662293 w 2777705"/>
              <a:gd name="connsiteY8" fmla="*/ 168694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2163 w 2777705"/>
              <a:gd name="connsiteY13" fmla="*/ 198813 h 1771291"/>
              <a:gd name="connsiteX14" fmla="*/ 1035170 w 2777705"/>
              <a:gd name="connsiteY14" fmla="*/ 198813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32603 w 2777705"/>
              <a:gd name="connsiteY7" fmla="*/ 126521 h 1771291"/>
              <a:gd name="connsiteX8" fmla="*/ 662293 w 2777705"/>
              <a:gd name="connsiteY8" fmla="*/ 168694 h 1771291"/>
              <a:gd name="connsiteX9" fmla="*/ 701615 w 2777705"/>
              <a:gd name="connsiteY9" fmla="*/ 195532 h 1771291"/>
              <a:gd name="connsiteX10" fmla="*/ 787879 w 2777705"/>
              <a:gd name="connsiteY10" fmla="*/ 195532 h 1771291"/>
              <a:gd name="connsiteX11" fmla="*/ 787879 w 2777705"/>
              <a:gd name="connsiteY11" fmla="*/ 224287 h 1771291"/>
              <a:gd name="connsiteX12" fmla="*/ 856890 w 2777705"/>
              <a:gd name="connsiteY12" fmla="*/ 224287 h 1771291"/>
              <a:gd name="connsiteX13" fmla="*/ 852163 w 2777705"/>
              <a:gd name="connsiteY13" fmla="*/ 198813 h 1771291"/>
              <a:gd name="connsiteX14" fmla="*/ 1035170 w 2777705"/>
              <a:gd name="connsiteY14" fmla="*/ 198813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32603 w 2777705"/>
              <a:gd name="connsiteY7" fmla="*/ 126521 h 1771291"/>
              <a:gd name="connsiteX8" fmla="*/ 662293 w 2777705"/>
              <a:gd name="connsiteY8" fmla="*/ 168694 h 1771291"/>
              <a:gd name="connsiteX9" fmla="*/ 701615 w 2777705"/>
              <a:gd name="connsiteY9" fmla="*/ 195532 h 1771291"/>
              <a:gd name="connsiteX10" fmla="*/ 787879 w 2777705"/>
              <a:gd name="connsiteY10" fmla="*/ 195532 h 1771291"/>
              <a:gd name="connsiteX11" fmla="*/ 787879 w 2777705"/>
              <a:gd name="connsiteY11" fmla="*/ 198651 h 1771291"/>
              <a:gd name="connsiteX12" fmla="*/ 856890 w 2777705"/>
              <a:gd name="connsiteY12" fmla="*/ 224287 h 1771291"/>
              <a:gd name="connsiteX13" fmla="*/ 852163 w 2777705"/>
              <a:gd name="connsiteY13" fmla="*/ 198813 h 1771291"/>
              <a:gd name="connsiteX14" fmla="*/ 1035170 w 2777705"/>
              <a:gd name="connsiteY14" fmla="*/ 198813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32603 w 2777705"/>
              <a:gd name="connsiteY7" fmla="*/ 126521 h 1771291"/>
              <a:gd name="connsiteX8" fmla="*/ 662293 w 2777705"/>
              <a:gd name="connsiteY8" fmla="*/ 168694 h 1771291"/>
              <a:gd name="connsiteX9" fmla="*/ 701615 w 2777705"/>
              <a:gd name="connsiteY9" fmla="*/ 195532 h 1771291"/>
              <a:gd name="connsiteX10" fmla="*/ 787879 w 2777705"/>
              <a:gd name="connsiteY10" fmla="*/ 195532 h 1771291"/>
              <a:gd name="connsiteX11" fmla="*/ 787879 w 2777705"/>
              <a:gd name="connsiteY11" fmla="*/ 198651 h 1771291"/>
              <a:gd name="connsiteX12" fmla="*/ 856890 w 2777705"/>
              <a:gd name="connsiteY12" fmla="*/ 224287 h 1771291"/>
              <a:gd name="connsiteX13" fmla="*/ 823801 w 2777705"/>
              <a:gd name="connsiteY13" fmla="*/ 168904 h 1771291"/>
              <a:gd name="connsiteX14" fmla="*/ 1035170 w 2777705"/>
              <a:gd name="connsiteY14" fmla="*/ 198813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32603 w 2777705"/>
              <a:gd name="connsiteY7" fmla="*/ 126521 h 1771291"/>
              <a:gd name="connsiteX8" fmla="*/ 662293 w 2777705"/>
              <a:gd name="connsiteY8" fmla="*/ 168694 h 1771291"/>
              <a:gd name="connsiteX9" fmla="*/ 701615 w 2777705"/>
              <a:gd name="connsiteY9" fmla="*/ 195532 h 1771291"/>
              <a:gd name="connsiteX10" fmla="*/ 787879 w 2777705"/>
              <a:gd name="connsiteY10" fmla="*/ 195532 h 1771291"/>
              <a:gd name="connsiteX11" fmla="*/ 787879 w 2777705"/>
              <a:gd name="connsiteY11" fmla="*/ 198651 h 1771291"/>
              <a:gd name="connsiteX12" fmla="*/ 856890 w 2777705"/>
              <a:gd name="connsiteY12" fmla="*/ 224287 h 1771291"/>
              <a:gd name="connsiteX13" fmla="*/ 823801 w 2777705"/>
              <a:gd name="connsiteY13" fmla="*/ 168904 h 1771291"/>
              <a:gd name="connsiteX14" fmla="*/ 1035170 w 2777705"/>
              <a:gd name="connsiteY14" fmla="*/ 198813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32603 w 2777705"/>
              <a:gd name="connsiteY7" fmla="*/ 126521 h 1771291"/>
              <a:gd name="connsiteX8" fmla="*/ 662293 w 2777705"/>
              <a:gd name="connsiteY8" fmla="*/ 168694 h 1771291"/>
              <a:gd name="connsiteX9" fmla="*/ 701615 w 2777705"/>
              <a:gd name="connsiteY9" fmla="*/ 182714 h 1771291"/>
              <a:gd name="connsiteX10" fmla="*/ 787879 w 2777705"/>
              <a:gd name="connsiteY10" fmla="*/ 195532 h 1771291"/>
              <a:gd name="connsiteX11" fmla="*/ 787879 w 2777705"/>
              <a:gd name="connsiteY11" fmla="*/ 198651 h 1771291"/>
              <a:gd name="connsiteX12" fmla="*/ 856890 w 2777705"/>
              <a:gd name="connsiteY12" fmla="*/ 224287 h 1771291"/>
              <a:gd name="connsiteX13" fmla="*/ 823801 w 2777705"/>
              <a:gd name="connsiteY13" fmla="*/ 168904 h 1771291"/>
              <a:gd name="connsiteX14" fmla="*/ 1035170 w 2777705"/>
              <a:gd name="connsiteY14" fmla="*/ 198813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32603 w 2777705"/>
              <a:gd name="connsiteY7" fmla="*/ 126521 h 1771291"/>
              <a:gd name="connsiteX8" fmla="*/ 662293 w 2777705"/>
              <a:gd name="connsiteY8" fmla="*/ 168694 h 1771291"/>
              <a:gd name="connsiteX9" fmla="*/ 701615 w 2777705"/>
              <a:gd name="connsiteY9" fmla="*/ 182714 h 1771291"/>
              <a:gd name="connsiteX10" fmla="*/ 787879 w 2777705"/>
              <a:gd name="connsiteY10" fmla="*/ 195532 h 1771291"/>
              <a:gd name="connsiteX11" fmla="*/ 768972 w 2777705"/>
              <a:gd name="connsiteY11" fmla="*/ 168742 h 1771291"/>
              <a:gd name="connsiteX12" fmla="*/ 856890 w 2777705"/>
              <a:gd name="connsiteY12" fmla="*/ 224287 h 1771291"/>
              <a:gd name="connsiteX13" fmla="*/ 823801 w 2777705"/>
              <a:gd name="connsiteY13" fmla="*/ 168904 h 1771291"/>
              <a:gd name="connsiteX14" fmla="*/ 1035170 w 2777705"/>
              <a:gd name="connsiteY14" fmla="*/ 198813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32603 w 2777705"/>
              <a:gd name="connsiteY7" fmla="*/ 126521 h 1771291"/>
              <a:gd name="connsiteX8" fmla="*/ 662293 w 2777705"/>
              <a:gd name="connsiteY8" fmla="*/ 168694 h 1771291"/>
              <a:gd name="connsiteX9" fmla="*/ 701615 w 2777705"/>
              <a:gd name="connsiteY9" fmla="*/ 182714 h 1771291"/>
              <a:gd name="connsiteX10" fmla="*/ 787879 w 2777705"/>
              <a:gd name="connsiteY10" fmla="*/ 195532 h 1771291"/>
              <a:gd name="connsiteX11" fmla="*/ 768972 w 2777705"/>
              <a:gd name="connsiteY11" fmla="*/ 168742 h 1771291"/>
              <a:gd name="connsiteX12" fmla="*/ 809621 w 2777705"/>
              <a:gd name="connsiteY12" fmla="*/ 173014 h 1771291"/>
              <a:gd name="connsiteX13" fmla="*/ 823801 w 2777705"/>
              <a:gd name="connsiteY13" fmla="*/ 168904 h 1771291"/>
              <a:gd name="connsiteX14" fmla="*/ 1035170 w 2777705"/>
              <a:gd name="connsiteY14" fmla="*/ 198813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32603 w 2777705"/>
              <a:gd name="connsiteY7" fmla="*/ 126521 h 1771291"/>
              <a:gd name="connsiteX8" fmla="*/ 662293 w 2777705"/>
              <a:gd name="connsiteY8" fmla="*/ 168694 h 1771291"/>
              <a:gd name="connsiteX9" fmla="*/ 701615 w 2777705"/>
              <a:gd name="connsiteY9" fmla="*/ 182714 h 1771291"/>
              <a:gd name="connsiteX10" fmla="*/ 787879 w 2777705"/>
              <a:gd name="connsiteY10" fmla="*/ 195532 h 1771291"/>
              <a:gd name="connsiteX11" fmla="*/ 768972 w 2777705"/>
              <a:gd name="connsiteY11" fmla="*/ 168742 h 1771291"/>
              <a:gd name="connsiteX12" fmla="*/ 809621 w 2777705"/>
              <a:gd name="connsiteY12" fmla="*/ 173014 h 1771291"/>
              <a:gd name="connsiteX13" fmla="*/ 913612 w 2777705"/>
              <a:gd name="connsiteY13" fmla="*/ 369723 h 1771291"/>
              <a:gd name="connsiteX14" fmla="*/ 1035170 w 2777705"/>
              <a:gd name="connsiteY14" fmla="*/ 198813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32603 w 2777705"/>
              <a:gd name="connsiteY7" fmla="*/ 126521 h 1771291"/>
              <a:gd name="connsiteX8" fmla="*/ 662293 w 2777705"/>
              <a:gd name="connsiteY8" fmla="*/ 168694 h 1771291"/>
              <a:gd name="connsiteX9" fmla="*/ 701615 w 2777705"/>
              <a:gd name="connsiteY9" fmla="*/ 182714 h 1771291"/>
              <a:gd name="connsiteX10" fmla="*/ 787879 w 2777705"/>
              <a:gd name="connsiteY10" fmla="*/ 195532 h 1771291"/>
              <a:gd name="connsiteX11" fmla="*/ 768972 w 2777705"/>
              <a:gd name="connsiteY11" fmla="*/ 168742 h 1771291"/>
              <a:gd name="connsiteX12" fmla="*/ 809621 w 2777705"/>
              <a:gd name="connsiteY12" fmla="*/ 352469 h 1771291"/>
              <a:gd name="connsiteX13" fmla="*/ 913612 w 2777705"/>
              <a:gd name="connsiteY13" fmla="*/ 369723 h 1771291"/>
              <a:gd name="connsiteX14" fmla="*/ 1035170 w 2777705"/>
              <a:gd name="connsiteY14" fmla="*/ 198813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32603 w 2777705"/>
              <a:gd name="connsiteY7" fmla="*/ 126521 h 1771291"/>
              <a:gd name="connsiteX8" fmla="*/ 662293 w 2777705"/>
              <a:gd name="connsiteY8" fmla="*/ 168694 h 1771291"/>
              <a:gd name="connsiteX9" fmla="*/ 701615 w 2777705"/>
              <a:gd name="connsiteY9" fmla="*/ 182714 h 1771291"/>
              <a:gd name="connsiteX10" fmla="*/ 679161 w 2777705"/>
              <a:gd name="connsiteY10" fmla="*/ 319441 h 1771291"/>
              <a:gd name="connsiteX11" fmla="*/ 768972 w 2777705"/>
              <a:gd name="connsiteY11" fmla="*/ 168742 h 1771291"/>
              <a:gd name="connsiteX12" fmla="*/ 809621 w 2777705"/>
              <a:gd name="connsiteY12" fmla="*/ 352469 h 1771291"/>
              <a:gd name="connsiteX13" fmla="*/ 913612 w 2777705"/>
              <a:gd name="connsiteY13" fmla="*/ 369723 h 1771291"/>
              <a:gd name="connsiteX14" fmla="*/ 1035170 w 2777705"/>
              <a:gd name="connsiteY14" fmla="*/ 198813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32603 w 2777705"/>
              <a:gd name="connsiteY7" fmla="*/ 126521 h 1771291"/>
              <a:gd name="connsiteX8" fmla="*/ 662293 w 2777705"/>
              <a:gd name="connsiteY8" fmla="*/ 168694 h 1771291"/>
              <a:gd name="connsiteX9" fmla="*/ 701615 w 2777705"/>
              <a:gd name="connsiteY9" fmla="*/ 182714 h 1771291"/>
              <a:gd name="connsiteX10" fmla="*/ 679161 w 2777705"/>
              <a:gd name="connsiteY10" fmla="*/ 319441 h 1771291"/>
              <a:gd name="connsiteX11" fmla="*/ 787879 w 2777705"/>
              <a:gd name="connsiteY11" fmla="*/ 292651 h 1771291"/>
              <a:gd name="connsiteX12" fmla="*/ 809621 w 2777705"/>
              <a:gd name="connsiteY12" fmla="*/ 352469 h 1771291"/>
              <a:gd name="connsiteX13" fmla="*/ 913612 w 2777705"/>
              <a:gd name="connsiteY13" fmla="*/ 369723 h 1771291"/>
              <a:gd name="connsiteX14" fmla="*/ 1035170 w 2777705"/>
              <a:gd name="connsiteY14" fmla="*/ 198813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32603 w 2777705"/>
              <a:gd name="connsiteY7" fmla="*/ 126521 h 1771291"/>
              <a:gd name="connsiteX8" fmla="*/ 662293 w 2777705"/>
              <a:gd name="connsiteY8" fmla="*/ 168694 h 1771291"/>
              <a:gd name="connsiteX9" fmla="*/ 701615 w 2777705"/>
              <a:gd name="connsiteY9" fmla="*/ 182714 h 1771291"/>
              <a:gd name="connsiteX10" fmla="*/ 679161 w 2777705"/>
              <a:gd name="connsiteY10" fmla="*/ 319441 h 1771291"/>
              <a:gd name="connsiteX11" fmla="*/ 787879 w 2777705"/>
              <a:gd name="connsiteY11" fmla="*/ 292651 h 1771291"/>
              <a:gd name="connsiteX12" fmla="*/ 809621 w 2777705"/>
              <a:gd name="connsiteY12" fmla="*/ 352469 h 1771291"/>
              <a:gd name="connsiteX13" fmla="*/ 828528 w 2777705"/>
              <a:gd name="connsiteY13" fmla="*/ 211632 h 1771291"/>
              <a:gd name="connsiteX14" fmla="*/ 1035170 w 2777705"/>
              <a:gd name="connsiteY14" fmla="*/ 198813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32603 w 2777705"/>
              <a:gd name="connsiteY7" fmla="*/ 126521 h 1771291"/>
              <a:gd name="connsiteX8" fmla="*/ 662293 w 2777705"/>
              <a:gd name="connsiteY8" fmla="*/ 168694 h 1771291"/>
              <a:gd name="connsiteX9" fmla="*/ 701615 w 2777705"/>
              <a:gd name="connsiteY9" fmla="*/ 182714 h 1771291"/>
              <a:gd name="connsiteX10" fmla="*/ 679161 w 2777705"/>
              <a:gd name="connsiteY10" fmla="*/ 319441 h 1771291"/>
              <a:gd name="connsiteX11" fmla="*/ 787879 w 2777705"/>
              <a:gd name="connsiteY11" fmla="*/ 292651 h 1771291"/>
              <a:gd name="connsiteX12" fmla="*/ 809621 w 2777705"/>
              <a:gd name="connsiteY12" fmla="*/ 352469 h 1771291"/>
              <a:gd name="connsiteX13" fmla="*/ 861615 w 2777705"/>
              <a:gd name="connsiteY13" fmla="*/ 177450 h 1771291"/>
              <a:gd name="connsiteX14" fmla="*/ 1035170 w 2777705"/>
              <a:gd name="connsiteY14" fmla="*/ 198813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32603 w 2777705"/>
              <a:gd name="connsiteY7" fmla="*/ 126521 h 1771291"/>
              <a:gd name="connsiteX8" fmla="*/ 662293 w 2777705"/>
              <a:gd name="connsiteY8" fmla="*/ 168694 h 1771291"/>
              <a:gd name="connsiteX9" fmla="*/ 701615 w 2777705"/>
              <a:gd name="connsiteY9" fmla="*/ 182714 h 1771291"/>
              <a:gd name="connsiteX10" fmla="*/ 679161 w 2777705"/>
              <a:gd name="connsiteY10" fmla="*/ 319441 h 1771291"/>
              <a:gd name="connsiteX11" fmla="*/ 787879 w 2777705"/>
              <a:gd name="connsiteY11" fmla="*/ 292651 h 1771291"/>
              <a:gd name="connsiteX12" fmla="*/ 809621 w 2777705"/>
              <a:gd name="connsiteY12" fmla="*/ 352469 h 1771291"/>
              <a:gd name="connsiteX13" fmla="*/ 861615 w 2777705"/>
              <a:gd name="connsiteY13" fmla="*/ 177450 h 1771291"/>
              <a:gd name="connsiteX14" fmla="*/ 1035170 w 2777705"/>
              <a:gd name="connsiteY14" fmla="*/ 198813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32603 w 2777705"/>
              <a:gd name="connsiteY7" fmla="*/ 126521 h 1771291"/>
              <a:gd name="connsiteX8" fmla="*/ 662293 w 2777705"/>
              <a:gd name="connsiteY8" fmla="*/ 168694 h 1771291"/>
              <a:gd name="connsiteX9" fmla="*/ 701615 w 2777705"/>
              <a:gd name="connsiteY9" fmla="*/ 182714 h 1771291"/>
              <a:gd name="connsiteX10" fmla="*/ 797333 w 2777705"/>
              <a:gd name="connsiteY10" fmla="*/ 178441 h 1771291"/>
              <a:gd name="connsiteX11" fmla="*/ 787879 w 2777705"/>
              <a:gd name="connsiteY11" fmla="*/ 292651 h 1771291"/>
              <a:gd name="connsiteX12" fmla="*/ 809621 w 2777705"/>
              <a:gd name="connsiteY12" fmla="*/ 352469 h 1771291"/>
              <a:gd name="connsiteX13" fmla="*/ 861615 w 2777705"/>
              <a:gd name="connsiteY13" fmla="*/ 177450 h 1771291"/>
              <a:gd name="connsiteX14" fmla="*/ 1035170 w 2777705"/>
              <a:gd name="connsiteY14" fmla="*/ 198813 h 1771291"/>
              <a:gd name="connsiteX15" fmla="*/ 1144437 w 2777705"/>
              <a:gd name="connsiteY15" fmla="*/ 350808 h 1771291"/>
              <a:gd name="connsiteX16" fmla="*/ 1173192 w 2777705"/>
              <a:gd name="connsiteY16" fmla="*/ 379563 h 1771291"/>
              <a:gd name="connsiteX17" fmla="*/ 1242203 w 2777705"/>
              <a:gd name="connsiteY17" fmla="*/ 379563 h 1771291"/>
              <a:gd name="connsiteX18" fmla="*/ 1277556 w 2777705"/>
              <a:gd name="connsiteY18" fmla="*/ 399372 h 1771291"/>
              <a:gd name="connsiteX19" fmla="*/ 1300559 w 2777705"/>
              <a:gd name="connsiteY19" fmla="*/ 422375 h 1771291"/>
              <a:gd name="connsiteX20" fmla="*/ 1329315 w 2777705"/>
              <a:gd name="connsiteY20" fmla="*/ 454113 h 1771291"/>
              <a:gd name="connsiteX21" fmla="*/ 1374475 w 2777705"/>
              <a:gd name="connsiteY21" fmla="*/ 460077 h 1771291"/>
              <a:gd name="connsiteX22" fmla="*/ 1397479 w 2777705"/>
              <a:gd name="connsiteY22" fmla="*/ 483081 h 1771291"/>
              <a:gd name="connsiteX23" fmla="*/ 1421328 w 2777705"/>
              <a:gd name="connsiteY23" fmla="*/ 479458 h 1771291"/>
              <a:gd name="connsiteX24" fmla="*/ 1458286 w 2777705"/>
              <a:gd name="connsiteY24" fmla="*/ 504805 h 1771291"/>
              <a:gd name="connsiteX25" fmla="*/ 1489405 w 2777705"/>
              <a:gd name="connsiteY25" fmla="*/ 513751 h 1771291"/>
              <a:gd name="connsiteX26" fmla="*/ 1512498 w 2777705"/>
              <a:gd name="connsiteY26" fmla="*/ 510769 h 1771291"/>
              <a:gd name="connsiteX27" fmla="*/ 1564256 w 2777705"/>
              <a:gd name="connsiteY27" fmla="*/ 540589 h 1771291"/>
              <a:gd name="connsiteX28" fmla="*/ 1564256 w 2777705"/>
              <a:gd name="connsiteY28" fmla="*/ 638355 h 1771291"/>
              <a:gd name="connsiteX29" fmla="*/ 1598762 w 2777705"/>
              <a:gd name="connsiteY29" fmla="*/ 638355 h 1771291"/>
              <a:gd name="connsiteX30" fmla="*/ 1598762 w 2777705"/>
              <a:gd name="connsiteY30" fmla="*/ 718868 h 1771291"/>
              <a:gd name="connsiteX31" fmla="*/ 1598762 w 2777705"/>
              <a:gd name="connsiteY31" fmla="*/ 718868 h 1771291"/>
              <a:gd name="connsiteX32" fmla="*/ 1633267 w 2777705"/>
              <a:gd name="connsiteY32" fmla="*/ 753373 h 1771291"/>
              <a:gd name="connsiteX33" fmla="*/ 1650520 w 2777705"/>
              <a:gd name="connsiteY33" fmla="*/ 770626 h 1771291"/>
              <a:gd name="connsiteX34" fmla="*/ 1650520 w 2777705"/>
              <a:gd name="connsiteY34" fmla="*/ 948906 h 1771291"/>
              <a:gd name="connsiteX35" fmla="*/ 1702279 w 2777705"/>
              <a:gd name="connsiteY35" fmla="*/ 948906 h 1771291"/>
              <a:gd name="connsiteX36" fmla="*/ 1702279 w 2777705"/>
              <a:gd name="connsiteY36" fmla="*/ 948906 h 1771291"/>
              <a:gd name="connsiteX37" fmla="*/ 1702279 w 2777705"/>
              <a:gd name="connsiteY37" fmla="*/ 1029419 h 1771291"/>
              <a:gd name="connsiteX38" fmla="*/ 1759788 w 2777705"/>
              <a:gd name="connsiteY38" fmla="*/ 1029419 h 1771291"/>
              <a:gd name="connsiteX39" fmla="*/ 1759788 w 2777705"/>
              <a:gd name="connsiteY39" fmla="*/ 1127185 h 1771291"/>
              <a:gd name="connsiteX40" fmla="*/ 1938067 w 2777705"/>
              <a:gd name="connsiteY40" fmla="*/ 1127185 h 1771291"/>
              <a:gd name="connsiteX41" fmla="*/ 1972573 w 2777705"/>
              <a:gd name="connsiteY41" fmla="*/ 1161691 h 1771291"/>
              <a:gd name="connsiteX42" fmla="*/ 2024332 w 2777705"/>
              <a:gd name="connsiteY42" fmla="*/ 1161691 h 1771291"/>
              <a:gd name="connsiteX43" fmla="*/ 2047335 w 2777705"/>
              <a:gd name="connsiteY43" fmla="*/ 1184694 h 1771291"/>
              <a:gd name="connsiteX44" fmla="*/ 2133600 w 2777705"/>
              <a:gd name="connsiteY44" fmla="*/ 1184694 h 1771291"/>
              <a:gd name="connsiteX45" fmla="*/ 2148863 w 2777705"/>
              <a:gd name="connsiteY45" fmla="*/ 1219207 h 1771291"/>
              <a:gd name="connsiteX46" fmla="*/ 2189119 w 2777705"/>
              <a:gd name="connsiteY46" fmla="*/ 1249117 h 1771291"/>
              <a:gd name="connsiteX47" fmla="*/ 2214113 w 2777705"/>
              <a:gd name="connsiteY47" fmla="*/ 1316966 h 1771291"/>
              <a:gd name="connsiteX48" fmla="*/ 2214113 w 2777705"/>
              <a:gd name="connsiteY48" fmla="*/ 1345721 h 1771291"/>
              <a:gd name="connsiteX49" fmla="*/ 2214113 w 2777705"/>
              <a:gd name="connsiteY49" fmla="*/ 1408981 h 1771291"/>
              <a:gd name="connsiteX50" fmla="*/ 2265871 w 2777705"/>
              <a:gd name="connsiteY50" fmla="*/ 1408981 h 1771291"/>
              <a:gd name="connsiteX51" fmla="*/ 2265871 w 2777705"/>
              <a:gd name="connsiteY51" fmla="*/ 1460740 h 1771291"/>
              <a:gd name="connsiteX52" fmla="*/ 2265871 w 2777705"/>
              <a:gd name="connsiteY52" fmla="*/ 1460740 h 1771291"/>
              <a:gd name="connsiteX53" fmla="*/ 2306128 w 2777705"/>
              <a:gd name="connsiteY53" fmla="*/ 1500997 h 1771291"/>
              <a:gd name="connsiteX54" fmla="*/ 2306128 w 2777705"/>
              <a:gd name="connsiteY54" fmla="*/ 1581510 h 1771291"/>
              <a:gd name="connsiteX55" fmla="*/ 2357886 w 2777705"/>
              <a:gd name="connsiteY55" fmla="*/ 1581510 h 1771291"/>
              <a:gd name="connsiteX56" fmla="*/ 2403894 w 2777705"/>
              <a:gd name="connsiteY56" fmla="*/ 1581510 h 1771291"/>
              <a:gd name="connsiteX57" fmla="*/ 2403894 w 2777705"/>
              <a:gd name="connsiteY57" fmla="*/ 1639019 h 1771291"/>
              <a:gd name="connsiteX58" fmla="*/ 2484407 w 2777705"/>
              <a:gd name="connsiteY58" fmla="*/ 1639019 h 1771291"/>
              <a:gd name="connsiteX59" fmla="*/ 2484407 w 2777705"/>
              <a:gd name="connsiteY59" fmla="*/ 1667774 h 1771291"/>
              <a:gd name="connsiteX60" fmla="*/ 2645434 w 2777705"/>
              <a:gd name="connsiteY60" fmla="*/ 1667774 h 1771291"/>
              <a:gd name="connsiteX61" fmla="*/ 2645434 w 2777705"/>
              <a:gd name="connsiteY61" fmla="*/ 1679276 h 1771291"/>
              <a:gd name="connsiteX62" fmla="*/ 2691441 w 2777705"/>
              <a:gd name="connsiteY62" fmla="*/ 1679276 h 1771291"/>
              <a:gd name="connsiteX63" fmla="*/ 2691441 w 2777705"/>
              <a:gd name="connsiteY63" fmla="*/ 1679276 h 1771291"/>
              <a:gd name="connsiteX64" fmla="*/ 2720196 w 2777705"/>
              <a:gd name="connsiteY64" fmla="*/ 1708031 h 1771291"/>
              <a:gd name="connsiteX65" fmla="*/ 2720196 w 2777705"/>
              <a:gd name="connsiteY65" fmla="*/ 1708031 h 1771291"/>
              <a:gd name="connsiteX66" fmla="*/ 2720196 w 2777705"/>
              <a:gd name="connsiteY66" fmla="*/ 1771291 h 1771291"/>
              <a:gd name="connsiteX67" fmla="*/ 2777705 w 2777705"/>
              <a:gd name="connsiteY67"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32603 w 2777705"/>
              <a:gd name="connsiteY7" fmla="*/ 126521 h 1771291"/>
              <a:gd name="connsiteX8" fmla="*/ 662293 w 2777705"/>
              <a:gd name="connsiteY8" fmla="*/ 168694 h 1771291"/>
              <a:gd name="connsiteX9" fmla="*/ 701615 w 2777705"/>
              <a:gd name="connsiteY9" fmla="*/ 182714 h 1771291"/>
              <a:gd name="connsiteX10" fmla="*/ 797333 w 2777705"/>
              <a:gd name="connsiteY10" fmla="*/ 178441 h 1771291"/>
              <a:gd name="connsiteX11" fmla="*/ 787879 w 2777705"/>
              <a:gd name="connsiteY11" fmla="*/ 292651 h 1771291"/>
              <a:gd name="connsiteX12" fmla="*/ 861615 w 2777705"/>
              <a:gd name="connsiteY12" fmla="*/ 177450 h 1771291"/>
              <a:gd name="connsiteX13" fmla="*/ 1035170 w 2777705"/>
              <a:gd name="connsiteY13" fmla="*/ 198813 h 1771291"/>
              <a:gd name="connsiteX14" fmla="*/ 1144437 w 2777705"/>
              <a:gd name="connsiteY14" fmla="*/ 350808 h 1771291"/>
              <a:gd name="connsiteX15" fmla="*/ 1173192 w 2777705"/>
              <a:gd name="connsiteY15" fmla="*/ 379563 h 1771291"/>
              <a:gd name="connsiteX16" fmla="*/ 1242203 w 2777705"/>
              <a:gd name="connsiteY16" fmla="*/ 379563 h 1771291"/>
              <a:gd name="connsiteX17" fmla="*/ 1277556 w 2777705"/>
              <a:gd name="connsiteY17" fmla="*/ 399372 h 1771291"/>
              <a:gd name="connsiteX18" fmla="*/ 1300559 w 2777705"/>
              <a:gd name="connsiteY18" fmla="*/ 422375 h 1771291"/>
              <a:gd name="connsiteX19" fmla="*/ 1329315 w 2777705"/>
              <a:gd name="connsiteY19" fmla="*/ 454113 h 1771291"/>
              <a:gd name="connsiteX20" fmla="*/ 1374475 w 2777705"/>
              <a:gd name="connsiteY20" fmla="*/ 460077 h 1771291"/>
              <a:gd name="connsiteX21" fmla="*/ 1397479 w 2777705"/>
              <a:gd name="connsiteY21" fmla="*/ 483081 h 1771291"/>
              <a:gd name="connsiteX22" fmla="*/ 1421328 w 2777705"/>
              <a:gd name="connsiteY22" fmla="*/ 479458 h 1771291"/>
              <a:gd name="connsiteX23" fmla="*/ 1458286 w 2777705"/>
              <a:gd name="connsiteY23" fmla="*/ 504805 h 1771291"/>
              <a:gd name="connsiteX24" fmla="*/ 1489405 w 2777705"/>
              <a:gd name="connsiteY24" fmla="*/ 513751 h 1771291"/>
              <a:gd name="connsiteX25" fmla="*/ 1512498 w 2777705"/>
              <a:gd name="connsiteY25" fmla="*/ 510769 h 1771291"/>
              <a:gd name="connsiteX26" fmla="*/ 1564256 w 2777705"/>
              <a:gd name="connsiteY26" fmla="*/ 540589 h 1771291"/>
              <a:gd name="connsiteX27" fmla="*/ 1564256 w 2777705"/>
              <a:gd name="connsiteY27" fmla="*/ 638355 h 1771291"/>
              <a:gd name="connsiteX28" fmla="*/ 1598762 w 2777705"/>
              <a:gd name="connsiteY28" fmla="*/ 638355 h 1771291"/>
              <a:gd name="connsiteX29" fmla="*/ 1598762 w 2777705"/>
              <a:gd name="connsiteY29" fmla="*/ 718868 h 1771291"/>
              <a:gd name="connsiteX30" fmla="*/ 1598762 w 2777705"/>
              <a:gd name="connsiteY30" fmla="*/ 718868 h 1771291"/>
              <a:gd name="connsiteX31" fmla="*/ 1633267 w 2777705"/>
              <a:gd name="connsiteY31" fmla="*/ 753373 h 1771291"/>
              <a:gd name="connsiteX32" fmla="*/ 1650520 w 2777705"/>
              <a:gd name="connsiteY32" fmla="*/ 770626 h 1771291"/>
              <a:gd name="connsiteX33" fmla="*/ 1650520 w 2777705"/>
              <a:gd name="connsiteY33" fmla="*/ 948906 h 1771291"/>
              <a:gd name="connsiteX34" fmla="*/ 1702279 w 2777705"/>
              <a:gd name="connsiteY34" fmla="*/ 948906 h 1771291"/>
              <a:gd name="connsiteX35" fmla="*/ 1702279 w 2777705"/>
              <a:gd name="connsiteY35" fmla="*/ 948906 h 1771291"/>
              <a:gd name="connsiteX36" fmla="*/ 1702279 w 2777705"/>
              <a:gd name="connsiteY36" fmla="*/ 1029419 h 1771291"/>
              <a:gd name="connsiteX37" fmla="*/ 1759788 w 2777705"/>
              <a:gd name="connsiteY37" fmla="*/ 1029419 h 1771291"/>
              <a:gd name="connsiteX38" fmla="*/ 1759788 w 2777705"/>
              <a:gd name="connsiteY38" fmla="*/ 1127185 h 1771291"/>
              <a:gd name="connsiteX39" fmla="*/ 1938067 w 2777705"/>
              <a:gd name="connsiteY39" fmla="*/ 1127185 h 1771291"/>
              <a:gd name="connsiteX40" fmla="*/ 1972573 w 2777705"/>
              <a:gd name="connsiteY40" fmla="*/ 1161691 h 1771291"/>
              <a:gd name="connsiteX41" fmla="*/ 2024332 w 2777705"/>
              <a:gd name="connsiteY41" fmla="*/ 1161691 h 1771291"/>
              <a:gd name="connsiteX42" fmla="*/ 2047335 w 2777705"/>
              <a:gd name="connsiteY42" fmla="*/ 1184694 h 1771291"/>
              <a:gd name="connsiteX43" fmla="*/ 2133600 w 2777705"/>
              <a:gd name="connsiteY43" fmla="*/ 1184694 h 1771291"/>
              <a:gd name="connsiteX44" fmla="*/ 2148863 w 2777705"/>
              <a:gd name="connsiteY44" fmla="*/ 1219207 h 1771291"/>
              <a:gd name="connsiteX45" fmla="*/ 2189119 w 2777705"/>
              <a:gd name="connsiteY45" fmla="*/ 1249117 h 1771291"/>
              <a:gd name="connsiteX46" fmla="*/ 2214113 w 2777705"/>
              <a:gd name="connsiteY46" fmla="*/ 1316966 h 1771291"/>
              <a:gd name="connsiteX47" fmla="*/ 2214113 w 2777705"/>
              <a:gd name="connsiteY47" fmla="*/ 1345721 h 1771291"/>
              <a:gd name="connsiteX48" fmla="*/ 2214113 w 2777705"/>
              <a:gd name="connsiteY48" fmla="*/ 1408981 h 1771291"/>
              <a:gd name="connsiteX49" fmla="*/ 2265871 w 2777705"/>
              <a:gd name="connsiteY49" fmla="*/ 1408981 h 1771291"/>
              <a:gd name="connsiteX50" fmla="*/ 2265871 w 2777705"/>
              <a:gd name="connsiteY50" fmla="*/ 1460740 h 1771291"/>
              <a:gd name="connsiteX51" fmla="*/ 2265871 w 2777705"/>
              <a:gd name="connsiteY51" fmla="*/ 1460740 h 1771291"/>
              <a:gd name="connsiteX52" fmla="*/ 2306128 w 2777705"/>
              <a:gd name="connsiteY52" fmla="*/ 1500997 h 1771291"/>
              <a:gd name="connsiteX53" fmla="*/ 2306128 w 2777705"/>
              <a:gd name="connsiteY53" fmla="*/ 1581510 h 1771291"/>
              <a:gd name="connsiteX54" fmla="*/ 2357886 w 2777705"/>
              <a:gd name="connsiteY54" fmla="*/ 1581510 h 1771291"/>
              <a:gd name="connsiteX55" fmla="*/ 2403894 w 2777705"/>
              <a:gd name="connsiteY55" fmla="*/ 1581510 h 1771291"/>
              <a:gd name="connsiteX56" fmla="*/ 2403894 w 2777705"/>
              <a:gd name="connsiteY56" fmla="*/ 1639019 h 1771291"/>
              <a:gd name="connsiteX57" fmla="*/ 2484407 w 2777705"/>
              <a:gd name="connsiteY57" fmla="*/ 1639019 h 1771291"/>
              <a:gd name="connsiteX58" fmla="*/ 2484407 w 2777705"/>
              <a:gd name="connsiteY58" fmla="*/ 1667774 h 1771291"/>
              <a:gd name="connsiteX59" fmla="*/ 2645434 w 2777705"/>
              <a:gd name="connsiteY59" fmla="*/ 1667774 h 1771291"/>
              <a:gd name="connsiteX60" fmla="*/ 2645434 w 2777705"/>
              <a:gd name="connsiteY60" fmla="*/ 1679276 h 1771291"/>
              <a:gd name="connsiteX61" fmla="*/ 2691441 w 2777705"/>
              <a:gd name="connsiteY61" fmla="*/ 1679276 h 1771291"/>
              <a:gd name="connsiteX62" fmla="*/ 2691441 w 2777705"/>
              <a:gd name="connsiteY62" fmla="*/ 1679276 h 1771291"/>
              <a:gd name="connsiteX63" fmla="*/ 2720196 w 2777705"/>
              <a:gd name="connsiteY63" fmla="*/ 1708031 h 1771291"/>
              <a:gd name="connsiteX64" fmla="*/ 2720196 w 2777705"/>
              <a:gd name="connsiteY64" fmla="*/ 1708031 h 1771291"/>
              <a:gd name="connsiteX65" fmla="*/ 2720196 w 2777705"/>
              <a:gd name="connsiteY65" fmla="*/ 1771291 h 1771291"/>
              <a:gd name="connsiteX66" fmla="*/ 2777705 w 2777705"/>
              <a:gd name="connsiteY66"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32603 w 2777705"/>
              <a:gd name="connsiteY7" fmla="*/ 126521 h 1771291"/>
              <a:gd name="connsiteX8" fmla="*/ 662293 w 2777705"/>
              <a:gd name="connsiteY8" fmla="*/ 168694 h 1771291"/>
              <a:gd name="connsiteX9" fmla="*/ 701615 w 2777705"/>
              <a:gd name="connsiteY9" fmla="*/ 182714 h 1771291"/>
              <a:gd name="connsiteX10" fmla="*/ 797333 w 2777705"/>
              <a:gd name="connsiteY10" fmla="*/ 178441 h 1771291"/>
              <a:gd name="connsiteX11" fmla="*/ 825694 w 2777705"/>
              <a:gd name="connsiteY11" fmla="*/ 177287 h 1771291"/>
              <a:gd name="connsiteX12" fmla="*/ 861615 w 2777705"/>
              <a:gd name="connsiteY12" fmla="*/ 177450 h 1771291"/>
              <a:gd name="connsiteX13" fmla="*/ 1035170 w 2777705"/>
              <a:gd name="connsiteY13" fmla="*/ 198813 h 1771291"/>
              <a:gd name="connsiteX14" fmla="*/ 1144437 w 2777705"/>
              <a:gd name="connsiteY14" fmla="*/ 350808 h 1771291"/>
              <a:gd name="connsiteX15" fmla="*/ 1173192 w 2777705"/>
              <a:gd name="connsiteY15" fmla="*/ 379563 h 1771291"/>
              <a:gd name="connsiteX16" fmla="*/ 1242203 w 2777705"/>
              <a:gd name="connsiteY16" fmla="*/ 379563 h 1771291"/>
              <a:gd name="connsiteX17" fmla="*/ 1277556 w 2777705"/>
              <a:gd name="connsiteY17" fmla="*/ 399372 h 1771291"/>
              <a:gd name="connsiteX18" fmla="*/ 1300559 w 2777705"/>
              <a:gd name="connsiteY18" fmla="*/ 422375 h 1771291"/>
              <a:gd name="connsiteX19" fmla="*/ 1329315 w 2777705"/>
              <a:gd name="connsiteY19" fmla="*/ 454113 h 1771291"/>
              <a:gd name="connsiteX20" fmla="*/ 1374475 w 2777705"/>
              <a:gd name="connsiteY20" fmla="*/ 460077 h 1771291"/>
              <a:gd name="connsiteX21" fmla="*/ 1397479 w 2777705"/>
              <a:gd name="connsiteY21" fmla="*/ 483081 h 1771291"/>
              <a:gd name="connsiteX22" fmla="*/ 1421328 w 2777705"/>
              <a:gd name="connsiteY22" fmla="*/ 479458 h 1771291"/>
              <a:gd name="connsiteX23" fmla="*/ 1458286 w 2777705"/>
              <a:gd name="connsiteY23" fmla="*/ 504805 h 1771291"/>
              <a:gd name="connsiteX24" fmla="*/ 1489405 w 2777705"/>
              <a:gd name="connsiteY24" fmla="*/ 513751 h 1771291"/>
              <a:gd name="connsiteX25" fmla="*/ 1512498 w 2777705"/>
              <a:gd name="connsiteY25" fmla="*/ 510769 h 1771291"/>
              <a:gd name="connsiteX26" fmla="*/ 1564256 w 2777705"/>
              <a:gd name="connsiteY26" fmla="*/ 540589 h 1771291"/>
              <a:gd name="connsiteX27" fmla="*/ 1564256 w 2777705"/>
              <a:gd name="connsiteY27" fmla="*/ 638355 h 1771291"/>
              <a:gd name="connsiteX28" fmla="*/ 1598762 w 2777705"/>
              <a:gd name="connsiteY28" fmla="*/ 638355 h 1771291"/>
              <a:gd name="connsiteX29" fmla="*/ 1598762 w 2777705"/>
              <a:gd name="connsiteY29" fmla="*/ 718868 h 1771291"/>
              <a:gd name="connsiteX30" fmla="*/ 1598762 w 2777705"/>
              <a:gd name="connsiteY30" fmla="*/ 718868 h 1771291"/>
              <a:gd name="connsiteX31" fmla="*/ 1633267 w 2777705"/>
              <a:gd name="connsiteY31" fmla="*/ 753373 h 1771291"/>
              <a:gd name="connsiteX32" fmla="*/ 1650520 w 2777705"/>
              <a:gd name="connsiteY32" fmla="*/ 770626 h 1771291"/>
              <a:gd name="connsiteX33" fmla="*/ 1650520 w 2777705"/>
              <a:gd name="connsiteY33" fmla="*/ 948906 h 1771291"/>
              <a:gd name="connsiteX34" fmla="*/ 1702279 w 2777705"/>
              <a:gd name="connsiteY34" fmla="*/ 948906 h 1771291"/>
              <a:gd name="connsiteX35" fmla="*/ 1702279 w 2777705"/>
              <a:gd name="connsiteY35" fmla="*/ 948906 h 1771291"/>
              <a:gd name="connsiteX36" fmla="*/ 1702279 w 2777705"/>
              <a:gd name="connsiteY36" fmla="*/ 1029419 h 1771291"/>
              <a:gd name="connsiteX37" fmla="*/ 1759788 w 2777705"/>
              <a:gd name="connsiteY37" fmla="*/ 1029419 h 1771291"/>
              <a:gd name="connsiteX38" fmla="*/ 1759788 w 2777705"/>
              <a:gd name="connsiteY38" fmla="*/ 1127185 h 1771291"/>
              <a:gd name="connsiteX39" fmla="*/ 1938067 w 2777705"/>
              <a:gd name="connsiteY39" fmla="*/ 1127185 h 1771291"/>
              <a:gd name="connsiteX40" fmla="*/ 1972573 w 2777705"/>
              <a:gd name="connsiteY40" fmla="*/ 1161691 h 1771291"/>
              <a:gd name="connsiteX41" fmla="*/ 2024332 w 2777705"/>
              <a:gd name="connsiteY41" fmla="*/ 1161691 h 1771291"/>
              <a:gd name="connsiteX42" fmla="*/ 2047335 w 2777705"/>
              <a:gd name="connsiteY42" fmla="*/ 1184694 h 1771291"/>
              <a:gd name="connsiteX43" fmla="*/ 2133600 w 2777705"/>
              <a:gd name="connsiteY43" fmla="*/ 1184694 h 1771291"/>
              <a:gd name="connsiteX44" fmla="*/ 2148863 w 2777705"/>
              <a:gd name="connsiteY44" fmla="*/ 1219207 h 1771291"/>
              <a:gd name="connsiteX45" fmla="*/ 2189119 w 2777705"/>
              <a:gd name="connsiteY45" fmla="*/ 1249117 h 1771291"/>
              <a:gd name="connsiteX46" fmla="*/ 2214113 w 2777705"/>
              <a:gd name="connsiteY46" fmla="*/ 1316966 h 1771291"/>
              <a:gd name="connsiteX47" fmla="*/ 2214113 w 2777705"/>
              <a:gd name="connsiteY47" fmla="*/ 1345721 h 1771291"/>
              <a:gd name="connsiteX48" fmla="*/ 2214113 w 2777705"/>
              <a:gd name="connsiteY48" fmla="*/ 1408981 h 1771291"/>
              <a:gd name="connsiteX49" fmla="*/ 2265871 w 2777705"/>
              <a:gd name="connsiteY49" fmla="*/ 1408981 h 1771291"/>
              <a:gd name="connsiteX50" fmla="*/ 2265871 w 2777705"/>
              <a:gd name="connsiteY50" fmla="*/ 1460740 h 1771291"/>
              <a:gd name="connsiteX51" fmla="*/ 2265871 w 2777705"/>
              <a:gd name="connsiteY51" fmla="*/ 1460740 h 1771291"/>
              <a:gd name="connsiteX52" fmla="*/ 2306128 w 2777705"/>
              <a:gd name="connsiteY52" fmla="*/ 1500997 h 1771291"/>
              <a:gd name="connsiteX53" fmla="*/ 2306128 w 2777705"/>
              <a:gd name="connsiteY53" fmla="*/ 1581510 h 1771291"/>
              <a:gd name="connsiteX54" fmla="*/ 2357886 w 2777705"/>
              <a:gd name="connsiteY54" fmla="*/ 1581510 h 1771291"/>
              <a:gd name="connsiteX55" fmla="*/ 2403894 w 2777705"/>
              <a:gd name="connsiteY55" fmla="*/ 1581510 h 1771291"/>
              <a:gd name="connsiteX56" fmla="*/ 2403894 w 2777705"/>
              <a:gd name="connsiteY56" fmla="*/ 1639019 h 1771291"/>
              <a:gd name="connsiteX57" fmla="*/ 2484407 w 2777705"/>
              <a:gd name="connsiteY57" fmla="*/ 1639019 h 1771291"/>
              <a:gd name="connsiteX58" fmla="*/ 2484407 w 2777705"/>
              <a:gd name="connsiteY58" fmla="*/ 1667774 h 1771291"/>
              <a:gd name="connsiteX59" fmla="*/ 2645434 w 2777705"/>
              <a:gd name="connsiteY59" fmla="*/ 1667774 h 1771291"/>
              <a:gd name="connsiteX60" fmla="*/ 2645434 w 2777705"/>
              <a:gd name="connsiteY60" fmla="*/ 1679276 h 1771291"/>
              <a:gd name="connsiteX61" fmla="*/ 2691441 w 2777705"/>
              <a:gd name="connsiteY61" fmla="*/ 1679276 h 1771291"/>
              <a:gd name="connsiteX62" fmla="*/ 2691441 w 2777705"/>
              <a:gd name="connsiteY62" fmla="*/ 1679276 h 1771291"/>
              <a:gd name="connsiteX63" fmla="*/ 2720196 w 2777705"/>
              <a:gd name="connsiteY63" fmla="*/ 1708031 h 1771291"/>
              <a:gd name="connsiteX64" fmla="*/ 2720196 w 2777705"/>
              <a:gd name="connsiteY64" fmla="*/ 1708031 h 1771291"/>
              <a:gd name="connsiteX65" fmla="*/ 2720196 w 2777705"/>
              <a:gd name="connsiteY65" fmla="*/ 1771291 h 1771291"/>
              <a:gd name="connsiteX66" fmla="*/ 2777705 w 2777705"/>
              <a:gd name="connsiteY66"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26393 w 2777705"/>
              <a:gd name="connsiteY7" fmla="*/ 115295 h 1771291"/>
              <a:gd name="connsiteX8" fmla="*/ 662293 w 2777705"/>
              <a:gd name="connsiteY8" fmla="*/ 168694 h 1771291"/>
              <a:gd name="connsiteX9" fmla="*/ 701615 w 2777705"/>
              <a:gd name="connsiteY9" fmla="*/ 182714 h 1771291"/>
              <a:gd name="connsiteX10" fmla="*/ 797333 w 2777705"/>
              <a:gd name="connsiteY10" fmla="*/ 178441 h 1771291"/>
              <a:gd name="connsiteX11" fmla="*/ 825694 w 2777705"/>
              <a:gd name="connsiteY11" fmla="*/ 177287 h 1771291"/>
              <a:gd name="connsiteX12" fmla="*/ 861615 w 2777705"/>
              <a:gd name="connsiteY12" fmla="*/ 177450 h 1771291"/>
              <a:gd name="connsiteX13" fmla="*/ 1035170 w 2777705"/>
              <a:gd name="connsiteY13" fmla="*/ 198813 h 1771291"/>
              <a:gd name="connsiteX14" fmla="*/ 1144437 w 2777705"/>
              <a:gd name="connsiteY14" fmla="*/ 350808 h 1771291"/>
              <a:gd name="connsiteX15" fmla="*/ 1173192 w 2777705"/>
              <a:gd name="connsiteY15" fmla="*/ 379563 h 1771291"/>
              <a:gd name="connsiteX16" fmla="*/ 1242203 w 2777705"/>
              <a:gd name="connsiteY16" fmla="*/ 379563 h 1771291"/>
              <a:gd name="connsiteX17" fmla="*/ 1277556 w 2777705"/>
              <a:gd name="connsiteY17" fmla="*/ 399372 h 1771291"/>
              <a:gd name="connsiteX18" fmla="*/ 1300559 w 2777705"/>
              <a:gd name="connsiteY18" fmla="*/ 422375 h 1771291"/>
              <a:gd name="connsiteX19" fmla="*/ 1329315 w 2777705"/>
              <a:gd name="connsiteY19" fmla="*/ 454113 h 1771291"/>
              <a:gd name="connsiteX20" fmla="*/ 1374475 w 2777705"/>
              <a:gd name="connsiteY20" fmla="*/ 460077 h 1771291"/>
              <a:gd name="connsiteX21" fmla="*/ 1397479 w 2777705"/>
              <a:gd name="connsiteY21" fmla="*/ 483081 h 1771291"/>
              <a:gd name="connsiteX22" fmla="*/ 1421328 w 2777705"/>
              <a:gd name="connsiteY22" fmla="*/ 479458 h 1771291"/>
              <a:gd name="connsiteX23" fmla="*/ 1458286 w 2777705"/>
              <a:gd name="connsiteY23" fmla="*/ 504805 h 1771291"/>
              <a:gd name="connsiteX24" fmla="*/ 1489405 w 2777705"/>
              <a:gd name="connsiteY24" fmla="*/ 513751 h 1771291"/>
              <a:gd name="connsiteX25" fmla="*/ 1512498 w 2777705"/>
              <a:gd name="connsiteY25" fmla="*/ 510769 h 1771291"/>
              <a:gd name="connsiteX26" fmla="*/ 1564256 w 2777705"/>
              <a:gd name="connsiteY26" fmla="*/ 540589 h 1771291"/>
              <a:gd name="connsiteX27" fmla="*/ 1564256 w 2777705"/>
              <a:gd name="connsiteY27" fmla="*/ 638355 h 1771291"/>
              <a:gd name="connsiteX28" fmla="*/ 1598762 w 2777705"/>
              <a:gd name="connsiteY28" fmla="*/ 638355 h 1771291"/>
              <a:gd name="connsiteX29" fmla="*/ 1598762 w 2777705"/>
              <a:gd name="connsiteY29" fmla="*/ 718868 h 1771291"/>
              <a:gd name="connsiteX30" fmla="*/ 1598762 w 2777705"/>
              <a:gd name="connsiteY30" fmla="*/ 718868 h 1771291"/>
              <a:gd name="connsiteX31" fmla="*/ 1633267 w 2777705"/>
              <a:gd name="connsiteY31" fmla="*/ 753373 h 1771291"/>
              <a:gd name="connsiteX32" fmla="*/ 1650520 w 2777705"/>
              <a:gd name="connsiteY32" fmla="*/ 770626 h 1771291"/>
              <a:gd name="connsiteX33" fmla="*/ 1650520 w 2777705"/>
              <a:gd name="connsiteY33" fmla="*/ 948906 h 1771291"/>
              <a:gd name="connsiteX34" fmla="*/ 1702279 w 2777705"/>
              <a:gd name="connsiteY34" fmla="*/ 948906 h 1771291"/>
              <a:gd name="connsiteX35" fmla="*/ 1702279 w 2777705"/>
              <a:gd name="connsiteY35" fmla="*/ 948906 h 1771291"/>
              <a:gd name="connsiteX36" fmla="*/ 1702279 w 2777705"/>
              <a:gd name="connsiteY36" fmla="*/ 1029419 h 1771291"/>
              <a:gd name="connsiteX37" fmla="*/ 1759788 w 2777705"/>
              <a:gd name="connsiteY37" fmla="*/ 1029419 h 1771291"/>
              <a:gd name="connsiteX38" fmla="*/ 1759788 w 2777705"/>
              <a:gd name="connsiteY38" fmla="*/ 1127185 h 1771291"/>
              <a:gd name="connsiteX39" fmla="*/ 1938067 w 2777705"/>
              <a:gd name="connsiteY39" fmla="*/ 1127185 h 1771291"/>
              <a:gd name="connsiteX40" fmla="*/ 1972573 w 2777705"/>
              <a:gd name="connsiteY40" fmla="*/ 1161691 h 1771291"/>
              <a:gd name="connsiteX41" fmla="*/ 2024332 w 2777705"/>
              <a:gd name="connsiteY41" fmla="*/ 1161691 h 1771291"/>
              <a:gd name="connsiteX42" fmla="*/ 2047335 w 2777705"/>
              <a:gd name="connsiteY42" fmla="*/ 1184694 h 1771291"/>
              <a:gd name="connsiteX43" fmla="*/ 2133600 w 2777705"/>
              <a:gd name="connsiteY43" fmla="*/ 1184694 h 1771291"/>
              <a:gd name="connsiteX44" fmla="*/ 2148863 w 2777705"/>
              <a:gd name="connsiteY44" fmla="*/ 1219207 h 1771291"/>
              <a:gd name="connsiteX45" fmla="*/ 2189119 w 2777705"/>
              <a:gd name="connsiteY45" fmla="*/ 1249117 h 1771291"/>
              <a:gd name="connsiteX46" fmla="*/ 2214113 w 2777705"/>
              <a:gd name="connsiteY46" fmla="*/ 1316966 h 1771291"/>
              <a:gd name="connsiteX47" fmla="*/ 2214113 w 2777705"/>
              <a:gd name="connsiteY47" fmla="*/ 1345721 h 1771291"/>
              <a:gd name="connsiteX48" fmla="*/ 2214113 w 2777705"/>
              <a:gd name="connsiteY48" fmla="*/ 1408981 h 1771291"/>
              <a:gd name="connsiteX49" fmla="*/ 2265871 w 2777705"/>
              <a:gd name="connsiteY49" fmla="*/ 1408981 h 1771291"/>
              <a:gd name="connsiteX50" fmla="*/ 2265871 w 2777705"/>
              <a:gd name="connsiteY50" fmla="*/ 1460740 h 1771291"/>
              <a:gd name="connsiteX51" fmla="*/ 2265871 w 2777705"/>
              <a:gd name="connsiteY51" fmla="*/ 1460740 h 1771291"/>
              <a:gd name="connsiteX52" fmla="*/ 2306128 w 2777705"/>
              <a:gd name="connsiteY52" fmla="*/ 1500997 h 1771291"/>
              <a:gd name="connsiteX53" fmla="*/ 2306128 w 2777705"/>
              <a:gd name="connsiteY53" fmla="*/ 1581510 h 1771291"/>
              <a:gd name="connsiteX54" fmla="*/ 2357886 w 2777705"/>
              <a:gd name="connsiteY54" fmla="*/ 1581510 h 1771291"/>
              <a:gd name="connsiteX55" fmla="*/ 2403894 w 2777705"/>
              <a:gd name="connsiteY55" fmla="*/ 1581510 h 1771291"/>
              <a:gd name="connsiteX56" fmla="*/ 2403894 w 2777705"/>
              <a:gd name="connsiteY56" fmla="*/ 1639019 h 1771291"/>
              <a:gd name="connsiteX57" fmla="*/ 2484407 w 2777705"/>
              <a:gd name="connsiteY57" fmla="*/ 1639019 h 1771291"/>
              <a:gd name="connsiteX58" fmla="*/ 2484407 w 2777705"/>
              <a:gd name="connsiteY58" fmla="*/ 1667774 h 1771291"/>
              <a:gd name="connsiteX59" fmla="*/ 2645434 w 2777705"/>
              <a:gd name="connsiteY59" fmla="*/ 1667774 h 1771291"/>
              <a:gd name="connsiteX60" fmla="*/ 2645434 w 2777705"/>
              <a:gd name="connsiteY60" fmla="*/ 1679276 h 1771291"/>
              <a:gd name="connsiteX61" fmla="*/ 2691441 w 2777705"/>
              <a:gd name="connsiteY61" fmla="*/ 1679276 h 1771291"/>
              <a:gd name="connsiteX62" fmla="*/ 2691441 w 2777705"/>
              <a:gd name="connsiteY62" fmla="*/ 1679276 h 1771291"/>
              <a:gd name="connsiteX63" fmla="*/ 2720196 w 2777705"/>
              <a:gd name="connsiteY63" fmla="*/ 1708031 h 1771291"/>
              <a:gd name="connsiteX64" fmla="*/ 2720196 w 2777705"/>
              <a:gd name="connsiteY64" fmla="*/ 1708031 h 1771291"/>
              <a:gd name="connsiteX65" fmla="*/ 2720196 w 2777705"/>
              <a:gd name="connsiteY65" fmla="*/ 1771291 h 1771291"/>
              <a:gd name="connsiteX66" fmla="*/ 2777705 w 2777705"/>
              <a:gd name="connsiteY66"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13974 w 2777705"/>
              <a:gd name="connsiteY7" fmla="*/ 98455 h 1771291"/>
              <a:gd name="connsiteX8" fmla="*/ 662293 w 2777705"/>
              <a:gd name="connsiteY8" fmla="*/ 168694 h 1771291"/>
              <a:gd name="connsiteX9" fmla="*/ 701615 w 2777705"/>
              <a:gd name="connsiteY9" fmla="*/ 182714 h 1771291"/>
              <a:gd name="connsiteX10" fmla="*/ 797333 w 2777705"/>
              <a:gd name="connsiteY10" fmla="*/ 178441 h 1771291"/>
              <a:gd name="connsiteX11" fmla="*/ 825694 w 2777705"/>
              <a:gd name="connsiteY11" fmla="*/ 177287 h 1771291"/>
              <a:gd name="connsiteX12" fmla="*/ 861615 w 2777705"/>
              <a:gd name="connsiteY12" fmla="*/ 177450 h 1771291"/>
              <a:gd name="connsiteX13" fmla="*/ 1035170 w 2777705"/>
              <a:gd name="connsiteY13" fmla="*/ 198813 h 1771291"/>
              <a:gd name="connsiteX14" fmla="*/ 1144437 w 2777705"/>
              <a:gd name="connsiteY14" fmla="*/ 350808 h 1771291"/>
              <a:gd name="connsiteX15" fmla="*/ 1173192 w 2777705"/>
              <a:gd name="connsiteY15" fmla="*/ 379563 h 1771291"/>
              <a:gd name="connsiteX16" fmla="*/ 1242203 w 2777705"/>
              <a:gd name="connsiteY16" fmla="*/ 379563 h 1771291"/>
              <a:gd name="connsiteX17" fmla="*/ 1277556 w 2777705"/>
              <a:gd name="connsiteY17" fmla="*/ 399372 h 1771291"/>
              <a:gd name="connsiteX18" fmla="*/ 1300559 w 2777705"/>
              <a:gd name="connsiteY18" fmla="*/ 422375 h 1771291"/>
              <a:gd name="connsiteX19" fmla="*/ 1329315 w 2777705"/>
              <a:gd name="connsiteY19" fmla="*/ 454113 h 1771291"/>
              <a:gd name="connsiteX20" fmla="*/ 1374475 w 2777705"/>
              <a:gd name="connsiteY20" fmla="*/ 460077 h 1771291"/>
              <a:gd name="connsiteX21" fmla="*/ 1397479 w 2777705"/>
              <a:gd name="connsiteY21" fmla="*/ 483081 h 1771291"/>
              <a:gd name="connsiteX22" fmla="*/ 1421328 w 2777705"/>
              <a:gd name="connsiteY22" fmla="*/ 479458 h 1771291"/>
              <a:gd name="connsiteX23" fmla="*/ 1458286 w 2777705"/>
              <a:gd name="connsiteY23" fmla="*/ 504805 h 1771291"/>
              <a:gd name="connsiteX24" fmla="*/ 1489405 w 2777705"/>
              <a:gd name="connsiteY24" fmla="*/ 513751 h 1771291"/>
              <a:gd name="connsiteX25" fmla="*/ 1512498 w 2777705"/>
              <a:gd name="connsiteY25" fmla="*/ 510769 h 1771291"/>
              <a:gd name="connsiteX26" fmla="*/ 1564256 w 2777705"/>
              <a:gd name="connsiteY26" fmla="*/ 540589 h 1771291"/>
              <a:gd name="connsiteX27" fmla="*/ 1564256 w 2777705"/>
              <a:gd name="connsiteY27" fmla="*/ 638355 h 1771291"/>
              <a:gd name="connsiteX28" fmla="*/ 1598762 w 2777705"/>
              <a:gd name="connsiteY28" fmla="*/ 638355 h 1771291"/>
              <a:gd name="connsiteX29" fmla="*/ 1598762 w 2777705"/>
              <a:gd name="connsiteY29" fmla="*/ 718868 h 1771291"/>
              <a:gd name="connsiteX30" fmla="*/ 1598762 w 2777705"/>
              <a:gd name="connsiteY30" fmla="*/ 718868 h 1771291"/>
              <a:gd name="connsiteX31" fmla="*/ 1633267 w 2777705"/>
              <a:gd name="connsiteY31" fmla="*/ 753373 h 1771291"/>
              <a:gd name="connsiteX32" fmla="*/ 1650520 w 2777705"/>
              <a:gd name="connsiteY32" fmla="*/ 770626 h 1771291"/>
              <a:gd name="connsiteX33" fmla="*/ 1650520 w 2777705"/>
              <a:gd name="connsiteY33" fmla="*/ 948906 h 1771291"/>
              <a:gd name="connsiteX34" fmla="*/ 1702279 w 2777705"/>
              <a:gd name="connsiteY34" fmla="*/ 948906 h 1771291"/>
              <a:gd name="connsiteX35" fmla="*/ 1702279 w 2777705"/>
              <a:gd name="connsiteY35" fmla="*/ 948906 h 1771291"/>
              <a:gd name="connsiteX36" fmla="*/ 1702279 w 2777705"/>
              <a:gd name="connsiteY36" fmla="*/ 1029419 h 1771291"/>
              <a:gd name="connsiteX37" fmla="*/ 1759788 w 2777705"/>
              <a:gd name="connsiteY37" fmla="*/ 1029419 h 1771291"/>
              <a:gd name="connsiteX38" fmla="*/ 1759788 w 2777705"/>
              <a:gd name="connsiteY38" fmla="*/ 1127185 h 1771291"/>
              <a:gd name="connsiteX39" fmla="*/ 1938067 w 2777705"/>
              <a:gd name="connsiteY39" fmla="*/ 1127185 h 1771291"/>
              <a:gd name="connsiteX40" fmla="*/ 1972573 w 2777705"/>
              <a:gd name="connsiteY40" fmla="*/ 1161691 h 1771291"/>
              <a:gd name="connsiteX41" fmla="*/ 2024332 w 2777705"/>
              <a:gd name="connsiteY41" fmla="*/ 1161691 h 1771291"/>
              <a:gd name="connsiteX42" fmla="*/ 2047335 w 2777705"/>
              <a:gd name="connsiteY42" fmla="*/ 1184694 h 1771291"/>
              <a:gd name="connsiteX43" fmla="*/ 2133600 w 2777705"/>
              <a:gd name="connsiteY43" fmla="*/ 1184694 h 1771291"/>
              <a:gd name="connsiteX44" fmla="*/ 2148863 w 2777705"/>
              <a:gd name="connsiteY44" fmla="*/ 1219207 h 1771291"/>
              <a:gd name="connsiteX45" fmla="*/ 2189119 w 2777705"/>
              <a:gd name="connsiteY45" fmla="*/ 1249117 h 1771291"/>
              <a:gd name="connsiteX46" fmla="*/ 2214113 w 2777705"/>
              <a:gd name="connsiteY46" fmla="*/ 1316966 h 1771291"/>
              <a:gd name="connsiteX47" fmla="*/ 2214113 w 2777705"/>
              <a:gd name="connsiteY47" fmla="*/ 1345721 h 1771291"/>
              <a:gd name="connsiteX48" fmla="*/ 2214113 w 2777705"/>
              <a:gd name="connsiteY48" fmla="*/ 1408981 h 1771291"/>
              <a:gd name="connsiteX49" fmla="*/ 2265871 w 2777705"/>
              <a:gd name="connsiteY49" fmla="*/ 1408981 h 1771291"/>
              <a:gd name="connsiteX50" fmla="*/ 2265871 w 2777705"/>
              <a:gd name="connsiteY50" fmla="*/ 1460740 h 1771291"/>
              <a:gd name="connsiteX51" fmla="*/ 2265871 w 2777705"/>
              <a:gd name="connsiteY51" fmla="*/ 1460740 h 1771291"/>
              <a:gd name="connsiteX52" fmla="*/ 2306128 w 2777705"/>
              <a:gd name="connsiteY52" fmla="*/ 1500997 h 1771291"/>
              <a:gd name="connsiteX53" fmla="*/ 2306128 w 2777705"/>
              <a:gd name="connsiteY53" fmla="*/ 1581510 h 1771291"/>
              <a:gd name="connsiteX54" fmla="*/ 2357886 w 2777705"/>
              <a:gd name="connsiteY54" fmla="*/ 1581510 h 1771291"/>
              <a:gd name="connsiteX55" fmla="*/ 2403894 w 2777705"/>
              <a:gd name="connsiteY55" fmla="*/ 1581510 h 1771291"/>
              <a:gd name="connsiteX56" fmla="*/ 2403894 w 2777705"/>
              <a:gd name="connsiteY56" fmla="*/ 1639019 h 1771291"/>
              <a:gd name="connsiteX57" fmla="*/ 2484407 w 2777705"/>
              <a:gd name="connsiteY57" fmla="*/ 1639019 h 1771291"/>
              <a:gd name="connsiteX58" fmla="*/ 2484407 w 2777705"/>
              <a:gd name="connsiteY58" fmla="*/ 1667774 h 1771291"/>
              <a:gd name="connsiteX59" fmla="*/ 2645434 w 2777705"/>
              <a:gd name="connsiteY59" fmla="*/ 1667774 h 1771291"/>
              <a:gd name="connsiteX60" fmla="*/ 2645434 w 2777705"/>
              <a:gd name="connsiteY60" fmla="*/ 1679276 h 1771291"/>
              <a:gd name="connsiteX61" fmla="*/ 2691441 w 2777705"/>
              <a:gd name="connsiteY61" fmla="*/ 1679276 h 1771291"/>
              <a:gd name="connsiteX62" fmla="*/ 2691441 w 2777705"/>
              <a:gd name="connsiteY62" fmla="*/ 1679276 h 1771291"/>
              <a:gd name="connsiteX63" fmla="*/ 2720196 w 2777705"/>
              <a:gd name="connsiteY63" fmla="*/ 1708031 h 1771291"/>
              <a:gd name="connsiteX64" fmla="*/ 2720196 w 2777705"/>
              <a:gd name="connsiteY64" fmla="*/ 1708031 h 1771291"/>
              <a:gd name="connsiteX65" fmla="*/ 2720196 w 2777705"/>
              <a:gd name="connsiteY65" fmla="*/ 1771291 h 1771291"/>
              <a:gd name="connsiteX66" fmla="*/ 2777705 w 2777705"/>
              <a:gd name="connsiteY66"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13974 w 2777705"/>
              <a:gd name="connsiteY7" fmla="*/ 98455 h 1771291"/>
              <a:gd name="connsiteX8" fmla="*/ 662293 w 2777705"/>
              <a:gd name="connsiteY8" fmla="*/ 168694 h 1771291"/>
              <a:gd name="connsiteX9" fmla="*/ 701615 w 2777705"/>
              <a:gd name="connsiteY9" fmla="*/ 182714 h 1771291"/>
              <a:gd name="connsiteX10" fmla="*/ 797333 w 2777705"/>
              <a:gd name="connsiteY10" fmla="*/ 178441 h 1771291"/>
              <a:gd name="connsiteX11" fmla="*/ 825694 w 2777705"/>
              <a:gd name="connsiteY11" fmla="*/ 177287 h 1771291"/>
              <a:gd name="connsiteX12" fmla="*/ 855406 w 2777705"/>
              <a:gd name="connsiteY12" fmla="*/ 188676 h 1771291"/>
              <a:gd name="connsiteX13" fmla="*/ 1035170 w 2777705"/>
              <a:gd name="connsiteY13" fmla="*/ 198813 h 1771291"/>
              <a:gd name="connsiteX14" fmla="*/ 1144437 w 2777705"/>
              <a:gd name="connsiteY14" fmla="*/ 350808 h 1771291"/>
              <a:gd name="connsiteX15" fmla="*/ 1173192 w 2777705"/>
              <a:gd name="connsiteY15" fmla="*/ 379563 h 1771291"/>
              <a:gd name="connsiteX16" fmla="*/ 1242203 w 2777705"/>
              <a:gd name="connsiteY16" fmla="*/ 379563 h 1771291"/>
              <a:gd name="connsiteX17" fmla="*/ 1277556 w 2777705"/>
              <a:gd name="connsiteY17" fmla="*/ 399372 h 1771291"/>
              <a:gd name="connsiteX18" fmla="*/ 1300559 w 2777705"/>
              <a:gd name="connsiteY18" fmla="*/ 422375 h 1771291"/>
              <a:gd name="connsiteX19" fmla="*/ 1329315 w 2777705"/>
              <a:gd name="connsiteY19" fmla="*/ 454113 h 1771291"/>
              <a:gd name="connsiteX20" fmla="*/ 1374475 w 2777705"/>
              <a:gd name="connsiteY20" fmla="*/ 460077 h 1771291"/>
              <a:gd name="connsiteX21" fmla="*/ 1397479 w 2777705"/>
              <a:gd name="connsiteY21" fmla="*/ 483081 h 1771291"/>
              <a:gd name="connsiteX22" fmla="*/ 1421328 w 2777705"/>
              <a:gd name="connsiteY22" fmla="*/ 479458 h 1771291"/>
              <a:gd name="connsiteX23" fmla="*/ 1458286 w 2777705"/>
              <a:gd name="connsiteY23" fmla="*/ 504805 h 1771291"/>
              <a:gd name="connsiteX24" fmla="*/ 1489405 w 2777705"/>
              <a:gd name="connsiteY24" fmla="*/ 513751 h 1771291"/>
              <a:gd name="connsiteX25" fmla="*/ 1512498 w 2777705"/>
              <a:gd name="connsiteY25" fmla="*/ 510769 h 1771291"/>
              <a:gd name="connsiteX26" fmla="*/ 1564256 w 2777705"/>
              <a:gd name="connsiteY26" fmla="*/ 540589 h 1771291"/>
              <a:gd name="connsiteX27" fmla="*/ 1564256 w 2777705"/>
              <a:gd name="connsiteY27" fmla="*/ 638355 h 1771291"/>
              <a:gd name="connsiteX28" fmla="*/ 1598762 w 2777705"/>
              <a:gd name="connsiteY28" fmla="*/ 638355 h 1771291"/>
              <a:gd name="connsiteX29" fmla="*/ 1598762 w 2777705"/>
              <a:gd name="connsiteY29" fmla="*/ 718868 h 1771291"/>
              <a:gd name="connsiteX30" fmla="*/ 1598762 w 2777705"/>
              <a:gd name="connsiteY30" fmla="*/ 718868 h 1771291"/>
              <a:gd name="connsiteX31" fmla="*/ 1633267 w 2777705"/>
              <a:gd name="connsiteY31" fmla="*/ 753373 h 1771291"/>
              <a:gd name="connsiteX32" fmla="*/ 1650520 w 2777705"/>
              <a:gd name="connsiteY32" fmla="*/ 770626 h 1771291"/>
              <a:gd name="connsiteX33" fmla="*/ 1650520 w 2777705"/>
              <a:gd name="connsiteY33" fmla="*/ 948906 h 1771291"/>
              <a:gd name="connsiteX34" fmla="*/ 1702279 w 2777705"/>
              <a:gd name="connsiteY34" fmla="*/ 948906 h 1771291"/>
              <a:gd name="connsiteX35" fmla="*/ 1702279 w 2777705"/>
              <a:gd name="connsiteY35" fmla="*/ 948906 h 1771291"/>
              <a:gd name="connsiteX36" fmla="*/ 1702279 w 2777705"/>
              <a:gd name="connsiteY36" fmla="*/ 1029419 h 1771291"/>
              <a:gd name="connsiteX37" fmla="*/ 1759788 w 2777705"/>
              <a:gd name="connsiteY37" fmla="*/ 1029419 h 1771291"/>
              <a:gd name="connsiteX38" fmla="*/ 1759788 w 2777705"/>
              <a:gd name="connsiteY38" fmla="*/ 1127185 h 1771291"/>
              <a:gd name="connsiteX39" fmla="*/ 1938067 w 2777705"/>
              <a:gd name="connsiteY39" fmla="*/ 1127185 h 1771291"/>
              <a:gd name="connsiteX40" fmla="*/ 1972573 w 2777705"/>
              <a:gd name="connsiteY40" fmla="*/ 1161691 h 1771291"/>
              <a:gd name="connsiteX41" fmla="*/ 2024332 w 2777705"/>
              <a:gd name="connsiteY41" fmla="*/ 1161691 h 1771291"/>
              <a:gd name="connsiteX42" fmla="*/ 2047335 w 2777705"/>
              <a:gd name="connsiteY42" fmla="*/ 1184694 h 1771291"/>
              <a:gd name="connsiteX43" fmla="*/ 2133600 w 2777705"/>
              <a:gd name="connsiteY43" fmla="*/ 1184694 h 1771291"/>
              <a:gd name="connsiteX44" fmla="*/ 2148863 w 2777705"/>
              <a:gd name="connsiteY44" fmla="*/ 1219207 h 1771291"/>
              <a:gd name="connsiteX45" fmla="*/ 2189119 w 2777705"/>
              <a:gd name="connsiteY45" fmla="*/ 1249117 h 1771291"/>
              <a:gd name="connsiteX46" fmla="*/ 2214113 w 2777705"/>
              <a:gd name="connsiteY46" fmla="*/ 1316966 h 1771291"/>
              <a:gd name="connsiteX47" fmla="*/ 2214113 w 2777705"/>
              <a:gd name="connsiteY47" fmla="*/ 1345721 h 1771291"/>
              <a:gd name="connsiteX48" fmla="*/ 2214113 w 2777705"/>
              <a:gd name="connsiteY48" fmla="*/ 1408981 h 1771291"/>
              <a:gd name="connsiteX49" fmla="*/ 2265871 w 2777705"/>
              <a:gd name="connsiteY49" fmla="*/ 1408981 h 1771291"/>
              <a:gd name="connsiteX50" fmla="*/ 2265871 w 2777705"/>
              <a:gd name="connsiteY50" fmla="*/ 1460740 h 1771291"/>
              <a:gd name="connsiteX51" fmla="*/ 2265871 w 2777705"/>
              <a:gd name="connsiteY51" fmla="*/ 1460740 h 1771291"/>
              <a:gd name="connsiteX52" fmla="*/ 2306128 w 2777705"/>
              <a:gd name="connsiteY52" fmla="*/ 1500997 h 1771291"/>
              <a:gd name="connsiteX53" fmla="*/ 2306128 w 2777705"/>
              <a:gd name="connsiteY53" fmla="*/ 1581510 h 1771291"/>
              <a:gd name="connsiteX54" fmla="*/ 2357886 w 2777705"/>
              <a:gd name="connsiteY54" fmla="*/ 1581510 h 1771291"/>
              <a:gd name="connsiteX55" fmla="*/ 2403894 w 2777705"/>
              <a:gd name="connsiteY55" fmla="*/ 1581510 h 1771291"/>
              <a:gd name="connsiteX56" fmla="*/ 2403894 w 2777705"/>
              <a:gd name="connsiteY56" fmla="*/ 1639019 h 1771291"/>
              <a:gd name="connsiteX57" fmla="*/ 2484407 w 2777705"/>
              <a:gd name="connsiteY57" fmla="*/ 1639019 h 1771291"/>
              <a:gd name="connsiteX58" fmla="*/ 2484407 w 2777705"/>
              <a:gd name="connsiteY58" fmla="*/ 1667774 h 1771291"/>
              <a:gd name="connsiteX59" fmla="*/ 2645434 w 2777705"/>
              <a:gd name="connsiteY59" fmla="*/ 1667774 h 1771291"/>
              <a:gd name="connsiteX60" fmla="*/ 2645434 w 2777705"/>
              <a:gd name="connsiteY60" fmla="*/ 1679276 h 1771291"/>
              <a:gd name="connsiteX61" fmla="*/ 2691441 w 2777705"/>
              <a:gd name="connsiteY61" fmla="*/ 1679276 h 1771291"/>
              <a:gd name="connsiteX62" fmla="*/ 2691441 w 2777705"/>
              <a:gd name="connsiteY62" fmla="*/ 1679276 h 1771291"/>
              <a:gd name="connsiteX63" fmla="*/ 2720196 w 2777705"/>
              <a:gd name="connsiteY63" fmla="*/ 1708031 h 1771291"/>
              <a:gd name="connsiteX64" fmla="*/ 2720196 w 2777705"/>
              <a:gd name="connsiteY64" fmla="*/ 1708031 h 1771291"/>
              <a:gd name="connsiteX65" fmla="*/ 2720196 w 2777705"/>
              <a:gd name="connsiteY65" fmla="*/ 1771291 h 1771291"/>
              <a:gd name="connsiteX66" fmla="*/ 2777705 w 2777705"/>
              <a:gd name="connsiteY66"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13974 w 2777705"/>
              <a:gd name="connsiteY7" fmla="*/ 98455 h 1771291"/>
              <a:gd name="connsiteX8" fmla="*/ 662293 w 2777705"/>
              <a:gd name="connsiteY8" fmla="*/ 168694 h 1771291"/>
              <a:gd name="connsiteX9" fmla="*/ 701615 w 2777705"/>
              <a:gd name="connsiteY9" fmla="*/ 182714 h 1771291"/>
              <a:gd name="connsiteX10" fmla="*/ 797333 w 2777705"/>
              <a:gd name="connsiteY10" fmla="*/ 178441 h 1771291"/>
              <a:gd name="connsiteX11" fmla="*/ 813275 w 2777705"/>
              <a:gd name="connsiteY11" fmla="*/ 205353 h 1771291"/>
              <a:gd name="connsiteX12" fmla="*/ 855406 w 2777705"/>
              <a:gd name="connsiteY12" fmla="*/ 188676 h 1771291"/>
              <a:gd name="connsiteX13" fmla="*/ 1035170 w 2777705"/>
              <a:gd name="connsiteY13" fmla="*/ 198813 h 1771291"/>
              <a:gd name="connsiteX14" fmla="*/ 1144437 w 2777705"/>
              <a:gd name="connsiteY14" fmla="*/ 350808 h 1771291"/>
              <a:gd name="connsiteX15" fmla="*/ 1173192 w 2777705"/>
              <a:gd name="connsiteY15" fmla="*/ 379563 h 1771291"/>
              <a:gd name="connsiteX16" fmla="*/ 1242203 w 2777705"/>
              <a:gd name="connsiteY16" fmla="*/ 379563 h 1771291"/>
              <a:gd name="connsiteX17" fmla="*/ 1277556 w 2777705"/>
              <a:gd name="connsiteY17" fmla="*/ 399372 h 1771291"/>
              <a:gd name="connsiteX18" fmla="*/ 1300559 w 2777705"/>
              <a:gd name="connsiteY18" fmla="*/ 422375 h 1771291"/>
              <a:gd name="connsiteX19" fmla="*/ 1329315 w 2777705"/>
              <a:gd name="connsiteY19" fmla="*/ 454113 h 1771291"/>
              <a:gd name="connsiteX20" fmla="*/ 1374475 w 2777705"/>
              <a:gd name="connsiteY20" fmla="*/ 460077 h 1771291"/>
              <a:gd name="connsiteX21" fmla="*/ 1397479 w 2777705"/>
              <a:gd name="connsiteY21" fmla="*/ 483081 h 1771291"/>
              <a:gd name="connsiteX22" fmla="*/ 1421328 w 2777705"/>
              <a:gd name="connsiteY22" fmla="*/ 479458 h 1771291"/>
              <a:gd name="connsiteX23" fmla="*/ 1458286 w 2777705"/>
              <a:gd name="connsiteY23" fmla="*/ 504805 h 1771291"/>
              <a:gd name="connsiteX24" fmla="*/ 1489405 w 2777705"/>
              <a:gd name="connsiteY24" fmla="*/ 513751 h 1771291"/>
              <a:gd name="connsiteX25" fmla="*/ 1512498 w 2777705"/>
              <a:gd name="connsiteY25" fmla="*/ 510769 h 1771291"/>
              <a:gd name="connsiteX26" fmla="*/ 1564256 w 2777705"/>
              <a:gd name="connsiteY26" fmla="*/ 540589 h 1771291"/>
              <a:gd name="connsiteX27" fmla="*/ 1564256 w 2777705"/>
              <a:gd name="connsiteY27" fmla="*/ 638355 h 1771291"/>
              <a:gd name="connsiteX28" fmla="*/ 1598762 w 2777705"/>
              <a:gd name="connsiteY28" fmla="*/ 638355 h 1771291"/>
              <a:gd name="connsiteX29" fmla="*/ 1598762 w 2777705"/>
              <a:gd name="connsiteY29" fmla="*/ 718868 h 1771291"/>
              <a:gd name="connsiteX30" fmla="*/ 1598762 w 2777705"/>
              <a:gd name="connsiteY30" fmla="*/ 718868 h 1771291"/>
              <a:gd name="connsiteX31" fmla="*/ 1633267 w 2777705"/>
              <a:gd name="connsiteY31" fmla="*/ 753373 h 1771291"/>
              <a:gd name="connsiteX32" fmla="*/ 1650520 w 2777705"/>
              <a:gd name="connsiteY32" fmla="*/ 770626 h 1771291"/>
              <a:gd name="connsiteX33" fmla="*/ 1650520 w 2777705"/>
              <a:gd name="connsiteY33" fmla="*/ 948906 h 1771291"/>
              <a:gd name="connsiteX34" fmla="*/ 1702279 w 2777705"/>
              <a:gd name="connsiteY34" fmla="*/ 948906 h 1771291"/>
              <a:gd name="connsiteX35" fmla="*/ 1702279 w 2777705"/>
              <a:gd name="connsiteY35" fmla="*/ 948906 h 1771291"/>
              <a:gd name="connsiteX36" fmla="*/ 1702279 w 2777705"/>
              <a:gd name="connsiteY36" fmla="*/ 1029419 h 1771291"/>
              <a:gd name="connsiteX37" fmla="*/ 1759788 w 2777705"/>
              <a:gd name="connsiteY37" fmla="*/ 1029419 h 1771291"/>
              <a:gd name="connsiteX38" fmla="*/ 1759788 w 2777705"/>
              <a:gd name="connsiteY38" fmla="*/ 1127185 h 1771291"/>
              <a:gd name="connsiteX39" fmla="*/ 1938067 w 2777705"/>
              <a:gd name="connsiteY39" fmla="*/ 1127185 h 1771291"/>
              <a:gd name="connsiteX40" fmla="*/ 1972573 w 2777705"/>
              <a:gd name="connsiteY40" fmla="*/ 1161691 h 1771291"/>
              <a:gd name="connsiteX41" fmla="*/ 2024332 w 2777705"/>
              <a:gd name="connsiteY41" fmla="*/ 1161691 h 1771291"/>
              <a:gd name="connsiteX42" fmla="*/ 2047335 w 2777705"/>
              <a:gd name="connsiteY42" fmla="*/ 1184694 h 1771291"/>
              <a:gd name="connsiteX43" fmla="*/ 2133600 w 2777705"/>
              <a:gd name="connsiteY43" fmla="*/ 1184694 h 1771291"/>
              <a:gd name="connsiteX44" fmla="*/ 2148863 w 2777705"/>
              <a:gd name="connsiteY44" fmla="*/ 1219207 h 1771291"/>
              <a:gd name="connsiteX45" fmla="*/ 2189119 w 2777705"/>
              <a:gd name="connsiteY45" fmla="*/ 1249117 h 1771291"/>
              <a:gd name="connsiteX46" fmla="*/ 2214113 w 2777705"/>
              <a:gd name="connsiteY46" fmla="*/ 1316966 h 1771291"/>
              <a:gd name="connsiteX47" fmla="*/ 2214113 w 2777705"/>
              <a:gd name="connsiteY47" fmla="*/ 1345721 h 1771291"/>
              <a:gd name="connsiteX48" fmla="*/ 2214113 w 2777705"/>
              <a:gd name="connsiteY48" fmla="*/ 1408981 h 1771291"/>
              <a:gd name="connsiteX49" fmla="*/ 2265871 w 2777705"/>
              <a:gd name="connsiteY49" fmla="*/ 1408981 h 1771291"/>
              <a:gd name="connsiteX50" fmla="*/ 2265871 w 2777705"/>
              <a:gd name="connsiteY50" fmla="*/ 1460740 h 1771291"/>
              <a:gd name="connsiteX51" fmla="*/ 2265871 w 2777705"/>
              <a:gd name="connsiteY51" fmla="*/ 1460740 h 1771291"/>
              <a:gd name="connsiteX52" fmla="*/ 2306128 w 2777705"/>
              <a:gd name="connsiteY52" fmla="*/ 1500997 h 1771291"/>
              <a:gd name="connsiteX53" fmla="*/ 2306128 w 2777705"/>
              <a:gd name="connsiteY53" fmla="*/ 1581510 h 1771291"/>
              <a:gd name="connsiteX54" fmla="*/ 2357886 w 2777705"/>
              <a:gd name="connsiteY54" fmla="*/ 1581510 h 1771291"/>
              <a:gd name="connsiteX55" fmla="*/ 2403894 w 2777705"/>
              <a:gd name="connsiteY55" fmla="*/ 1581510 h 1771291"/>
              <a:gd name="connsiteX56" fmla="*/ 2403894 w 2777705"/>
              <a:gd name="connsiteY56" fmla="*/ 1639019 h 1771291"/>
              <a:gd name="connsiteX57" fmla="*/ 2484407 w 2777705"/>
              <a:gd name="connsiteY57" fmla="*/ 1639019 h 1771291"/>
              <a:gd name="connsiteX58" fmla="*/ 2484407 w 2777705"/>
              <a:gd name="connsiteY58" fmla="*/ 1667774 h 1771291"/>
              <a:gd name="connsiteX59" fmla="*/ 2645434 w 2777705"/>
              <a:gd name="connsiteY59" fmla="*/ 1667774 h 1771291"/>
              <a:gd name="connsiteX60" fmla="*/ 2645434 w 2777705"/>
              <a:gd name="connsiteY60" fmla="*/ 1679276 h 1771291"/>
              <a:gd name="connsiteX61" fmla="*/ 2691441 w 2777705"/>
              <a:gd name="connsiteY61" fmla="*/ 1679276 h 1771291"/>
              <a:gd name="connsiteX62" fmla="*/ 2691441 w 2777705"/>
              <a:gd name="connsiteY62" fmla="*/ 1679276 h 1771291"/>
              <a:gd name="connsiteX63" fmla="*/ 2720196 w 2777705"/>
              <a:gd name="connsiteY63" fmla="*/ 1708031 h 1771291"/>
              <a:gd name="connsiteX64" fmla="*/ 2720196 w 2777705"/>
              <a:gd name="connsiteY64" fmla="*/ 1708031 h 1771291"/>
              <a:gd name="connsiteX65" fmla="*/ 2720196 w 2777705"/>
              <a:gd name="connsiteY65" fmla="*/ 1771291 h 1771291"/>
              <a:gd name="connsiteX66" fmla="*/ 2777705 w 2777705"/>
              <a:gd name="connsiteY66"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13974 w 2777705"/>
              <a:gd name="connsiteY7" fmla="*/ 98455 h 1771291"/>
              <a:gd name="connsiteX8" fmla="*/ 662293 w 2777705"/>
              <a:gd name="connsiteY8" fmla="*/ 168694 h 1771291"/>
              <a:gd name="connsiteX9" fmla="*/ 701615 w 2777705"/>
              <a:gd name="connsiteY9" fmla="*/ 182714 h 1771291"/>
              <a:gd name="connsiteX10" fmla="*/ 797333 w 2777705"/>
              <a:gd name="connsiteY10" fmla="*/ 178441 h 1771291"/>
              <a:gd name="connsiteX11" fmla="*/ 776016 w 2777705"/>
              <a:gd name="connsiteY11" fmla="*/ 227806 h 1771291"/>
              <a:gd name="connsiteX12" fmla="*/ 855406 w 2777705"/>
              <a:gd name="connsiteY12" fmla="*/ 188676 h 1771291"/>
              <a:gd name="connsiteX13" fmla="*/ 1035170 w 2777705"/>
              <a:gd name="connsiteY13" fmla="*/ 198813 h 1771291"/>
              <a:gd name="connsiteX14" fmla="*/ 1144437 w 2777705"/>
              <a:gd name="connsiteY14" fmla="*/ 350808 h 1771291"/>
              <a:gd name="connsiteX15" fmla="*/ 1173192 w 2777705"/>
              <a:gd name="connsiteY15" fmla="*/ 379563 h 1771291"/>
              <a:gd name="connsiteX16" fmla="*/ 1242203 w 2777705"/>
              <a:gd name="connsiteY16" fmla="*/ 379563 h 1771291"/>
              <a:gd name="connsiteX17" fmla="*/ 1277556 w 2777705"/>
              <a:gd name="connsiteY17" fmla="*/ 399372 h 1771291"/>
              <a:gd name="connsiteX18" fmla="*/ 1300559 w 2777705"/>
              <a:gd name="connsiteY18" fmla="*/ 422375 h 1771291"/>
              <a:gd name="connsiteX19" fmla="*/ 1329315 w 2777705"/>
              <a:gd name="connsiteY19" fmla="*/ 454113 h 1771291"/>
              <a:gd name="connsiteX20" fmla="*/ 1374475 w 2777705"/>
              <a:gd name="connsiteY20" fmla="*/ 460077 h 1771291"/>
              <a:gd name="connsiteX21" fmla="*/ 1397479 w 2777705"/>
              <a:gd name="connsiteY21" fmla="*/ 483081 h 1771291"/>
              <a:gd name="connsiteX22" fmla="*/ 1421328 w 2777705"/>
              <a:gd name="connsiteY22" fmla="*/ 479458 h 1771291"/>
              <a:gd name="connsiteX23" fmla="*/ 1458286 w 2777705"/>
              <a:gd name="connsiteY23" fmla="*/ 504805 h 1771291"/>
              <a:gd name="connsiteX24" fmla="*/ 1489405 w 2777705"/>
              <a:gd name="connsiteY24" fmla="*/ 513751 h 1771291"/>
              <a:gd name="connsiteX25" fmla="*/ 1512498 w 2777705"/>
              <a:gd name="connsiteY25" fmla="*/ 510769 h 1771291"/>
              <a:gd name="connsiteX26" fmla="*/ 1564256 w 2777705"/>
              <a:gd name="connsiteY26" fmla="*/ 540589 h 1771291"/>
              <a:gd name="connsiteX27" fmla="*/ 1564256 w 2777705"/>
              <a:gd name="connsiteY27" fmla="*/ 638355 h 1771291"/>
              <a:gd name="connsiteX28" fmla="*/ 1598762 w 2777705"/>
              <a:gd name="connsiteY28" fmla="*/ 638355 h 1771291"/>
              <a:gd name="connsiteX29" fmla="*/ 1598762 w 2777705"/>
              <a:gd name="connsiteY29" fmla="*/ 718868 h 1771291"/>
              <a:gd name="connsiteX30" fmla="*/ 1598762 w 2777705"/>
              <a:gd name="connsiteY30" fmla="*/ 718868 h 1771291"/>
              <a:gd name="connsiteX31" fmla="*/ 1633267 w 2777705"/>
              <a:gd name="connsiteY31" fmla="*/ 753373 h 1771291"/>
              <a:gd name="connsiteX32" fmla="*/ 1650520 w 2777705"/>
              <a:gd name="connsiteY32" fmla="*/ 770626 h 1771291"/>
              <a:gd name="connsiteX33" fmla="*/ 1650520 w 2777705"/>
              <a:gd name="connsiteY33" fmla="*/ 948906 h 1771291"/>
              <a:gd name="connsiteX34" fmla="*/ 1702279 w 2777705"/>
              <a:gd name="connsiteY34" fmla="*/ 948906 h 1771291"/>
              <a:gd name="connsiteX35" fmla="*/ 1702279 w 2777705"/>
              <a:gd name="connsiteY35" fmla="*/ 948906 h 1771291"/>
              <a:gd name="connsiteX36" fmla="*/ 1702279 w 2777705"/>
              <a:gd name="connsiteY36" fmla="*/ 1029419 h 1771291"/>
              <a:gd name="connsiteX37" fmla="*/ 1759788 w 2777705"/>
              <a:gd name="connsiteY37" fmla="*/ 1029419 h 1771291"/>
              <a:gd name="connsiteX38" fmla="*/ 1759788 w 2777705"/>
              <a:gd name="connsiteY38" fmla="*/ 1127185 h 1771291"/>
              <a:gd name="connsiteX39" fmla="*/ 1938067 w 2777705"/>
              <a:gd name="connsiteY39" fmla="*/ 1127185 h 1771291"/>
              <a:gd name="connsiteX40" fmla="*/ 1972573 w 2777705"/>
              <a:gd name="connsiteY40" fmla="*/ 1161691 h 1771291"/>
              <a:gd name="connsiteX41" fmla="*/ 2024332 w 2777705"/>
              <a:gd name="connsiteY41" fmla="*/ 1161691 h 1771291"/>
              <a:gd name="connsiteX42" fmla="*/ 2047335 w 2777705"/>
              <a:gd name="connsiteY42" fmla="*/ 1184694 h 1771291"/>
              <a:gd name="connsiteX43" fmla="*/ 2133600 w 2777705"/>
              <a:gd name="connsiteY43" fmla="*/ 1184694 h 1771291"/>
              <a:gd name="connsiteX44" fmla="*/ 2148863 w 2777705"/>
              <a:gd name="connsiteY44" fmla="*/ 1219207 h 1771291"/>
              <a:gd name="connsiteX45" fmla="*/ 2189119 w 2777705"/>
              <a:gd name="connsiteY45" fmla="*/ 1249117 h 1771291"/>
              <a:gd name="connsiteX46" fmla="*/ 2214113 w 2777705"/>
              <a:gd name="connsiteY46" fmla="*/ 1316966 h 1771291"/>
              <a:gd name="connsiteX47" fmla="*/ 2214113 w 2777705"/>
              <a:gd name="connsiteY47" fmla="*/ 1345721 h 1771291"/>
              <a:gd name="connsiteX48" fmla="*/ 2214113 w 2777705"/>
              <a:gd name="connsiteY48" fmla="*/ 1408981 h 1771291"/>
              <a:gd name="connsiteX49" fmla="*/ 2265871 w 2777705"/>
              <a:gd name="connsiteY49" fmla="*/ 1408981 h 1771291"/>
              <a:gd name="connsiteX50" fmla="*/ 2265871 w 2777705"/>
              <a:gd name="connsiteY50" fmla="*/ 1460740 h 1771291"/>
              <a:gd name="connsiteX51" fmla="*/ 2265871 w 2777705"/>
              <a:gd name="connsiteY51" fmla="*/ 1460740 h 1771291"/>
              <a:gd name="connsiteX52" fmla="*/ 2306128 w 2777705"/>
              <a:gd name="connsiteY52" fmla="*/ 1500997 h 1771291"/>
              <a:gd name="connsiteX53" fmla="*/ 2306128 w 2777705"/>
              <a:gd name="connsiteY53" fmla="*/ 1581510 h 1771291"/>
              <a:gd name="connsiteX54" fmla="*/ 2357886 w 2777705"/>
              <a:gd name="connsiteY54" fmla="*/ 1581510 h 1771291"/>
              <a:gd name="connsiteX55" fmla="*/ 2403894 w 2777705"/>
              <a:gd name="connsiteY55" fmla="*/ 1581510 h 1771291"/>
              <a:gd name="connsiteX56" fmla="*/ 2403894 w 2777705"/>
              <a:gd name="connsiteY56" fmla="*/ 1639019 h 1771291"/>
              <a:gd name="connsiteX57" fmla="*/ 2484407 w 2777705"/>
              <a:gd name="connsiteY57" fmla="*/ 1639019 h 1771291"/>
              <a:gd name="connsiteX58" fmla="*/ 2484407 w 2777705"/>
              <a:gd name="connsiteY58" fmla="*/ 1667774 h 1771291"/>
              <a:gd name="connsiteX59" fmla="*/ 2645434 w 2777705"/>
              <a:gd name="connsiteY59" fmla="*/ 1667774 h 1771291"/>
              <a:gd name="connsiteX60" fmla="*/ 2645434 w 2777705"/>
              <a:gd name="connsiteY60" fmla="*/ 1679276 h 1771291"/>
              <a:gd name="connsiteX61" fmla="*/ 2691441 w 2777705"/>
              <a:gd name="connsiteY61" fmla="*/ 1679276 h 1771291"/>
              <a:gd name="connsiteX62" fmla="*/ 2691441 w 2777705"/>
              <a:gd name="connsiteY62" fmla="*/ 1679276 h 1771291"/>
              <a:gd name="connsiteX63" fmla="*/ 2720196 w 2777705"/>
              <a:gd name="connsiteY63" fmla="*/ 1708031 h 1771291"/>
              <a:gd name="connsiteX64" fmla="*/ 2720196 w 2777705"/>
              <a:gd name="connsiteY64" fmla="*/ 1708031 h 1771291"/>
              <a:gd name="connsiteX65" fmla="*/ 2720196 w 2777705"/>
              <a:gd name="connsiteY65" fmla="*/ 1771291 h 1771291"/>
              <a:gd name="connsiteX66" fmla="*/ 2777705 w 2777705"/>
              <a:gd name="connsiteY66" fmla="*/ 1771291 h 1771291"/>
              <a:gd name="connsiteX0" fmla="*/ 0 w 2777705"/>
              <a:gd name="connsiteY0" fmla="*/ 0 h 1771291"/>
              <a:gd name="connsiteX1" fmla="*/ 138022 w 2777705"/>
              <a:gd name="connsiteY1" fmla="*/ 0 h 1771291"/>
              <a:gd name="connsiteX2" fmla="*/ 138022 w 2777705"/>
              <a:gd name="connsiteY2" fmla="*/ 51759 h 1771291"/>
              <a:gd name="connsiteX3" fmla="*/ 368060 w 2777705"/>
              <a:gd name="connsiteY3" fmla="*/ 51759 h 1771291"/>
              <a:gd name="connsiteX4" fmla="*/ 368060 w 2777705"/>
              <a:gd name="connsiteY4" fmla="*/ 82856 h 1771291"/>
              <a:gd name="connsiteX5" fmla="*/ 451872 w 2777705"/>
              <a:gd name="connsiteY5" fmla="*/ 79874 h 1771291"/>
              <a:gd name="connsiteX6" fmla="*/ 487274 w 2777705"/>
              <a:gd name="connsiteY6" fmla="*/ 100084 h 1771291"/>
              <a:gd name="connsiteX7" fmla="*/ 613974 w 2777705"/>
              <a:gd name="connsiteY7" fmla="*/ 98455 h 1771291"/>
              <a:gd name="connsiteX8" fmla="*/ 662293 w 2777705"/>
              <a:gd name="connsiteY8" fmla="*/ 168694 h 1771291"/>
              <a:gd name="connsiteX9" fmla="*/ 701615 w 2777705"/>
              <a:gd name="connsiteY9" fmla="*/ 182714 h 1771291"/>
              <a:gd name="connsiteX10" fmla="*/ 797333 w 2777705"/>
              <a:gd name="connsiteY10" fmla="*/ 178441 h 1771291"/>
              <a:gd name="connsiteX11" fmla="*/ 855406 w 2777705"/>
              <a:gd name="connsiteY11" fmla="*/ 188676 h 1771291"/>
              <a:gd name="connsiteX12" fmla="*/ 1035170 w 2777705"/>
              <a:gd name="connsiteY12" fmla="*/ 198813 h 1771291"/>
              <a:gd name="connsiteX13" fmla="*/ 1144437 w 2777705"/>
              <a:gd name="connsiteY13" fmla="*/ 350808 h 1771291"/>
              <a:gd name="connsiteX14" fmla="*/ 1173192 w 2777705"/>
              <a:gd name="connsiteY14" fmla="*/ 379563 h 1771291"/>
              <a:gd name="connsiteX15" fmla="*/ 1242203 w 2777705"/>
              <a:gd name="connsiteY15" fmla="*/ 379563 h 1771291"/>
              <a:gd name="connsiteX16" fmla="*/ 1277556 w 2777705"/>
              <a:gd name="connsiteY16" fmla="*/ 399372 h 1771291"/>
              <a:gd name="connsiteX17" fmla="*/ 1300559 w 2777705"/>
              <a:gd name="connsiteY17" fmla="*/ 422375 h 1771291"/>
              <a:gd name="connsiteX18" fmla="*/ 1329315 w 2777705"/>
              <a:gd name="connsiteY18" fmla="*/ 454113 h 1771291"/>
              <a:gd name="connsiteX19" fmla="*/ 1374475 w 2777705"/>
              <a:gd name="connsiteY19" fmla="*/ 460077 h 1771291"/>
              <a:gd name="connsiteX20" fmla="*/ 1397479 w 2777705"/>
              <a:gd name="connsiteY20" fmla="*/ 483081 h 1771291"/>
              <a:gd name="connsiteX21" fmla="*/ 1421328 w 2777705"/>
              <a:gd name="connsiteY21" fmla="*/ 479458 h 1771291"/>
              <a:gd name="connsiteX22" fmla="*/ 1458286 w 2777705"/>
              <a:gd name="connsiteY22" fmla="*/ 504805 h 1771291"/>
              <a:gd name="connsiteX23" fmla="*/ 1489405 w 2777705"/>
              <a:gd name="connsiteY23" fmla="*/ 513751 h 1771291"/>
              <a:gd name="connsiteX24" fmla="*/ 1512498 w 2777705"/>
              <a:gd name="connsiteY24" fmla="*/ 510769 h 1771291"/>
              <a:gd name="connsiteX25" fmla="*/ 1564256 w 2777705"/>
              <a:gd name="connsiteY25" fmla="*/ 540589 h 1771291"/>
              <a:gd name="connsiteX26" fmla="*/ 1564256 w 2777705"/>
              <a:gd name="connsiteY26" fmla="*/ 638355 h 1771291"/>
              <a:gd name="connsiteX27" fmla="*/ 1598762 w 2777705"/>
              <a:gd name="connsiteY27" fmla="*/ 638355 h 1771291"/>
              <a:gd name="connsiteX28" fmla="*/ 1598762 w 2777705"/>
              <a:gd name="connsiteY28" fmla="*/ 718868 h 1771291"/>
              <a:gd name="connsiteX29" fmla="*/ 1598762 w 2777705"/>
              <a:gd name="connsiteY29" fmla="*/ 718868 h 1771291"/>
              <a:gd name="connsiteX30" fmla="*/ 1633267 w 2777705"/>
              <a:gd name="connsiteY30" fmla="*/ 753373 h 1771291"/>
              <a:gd name="connsiteX31" fmla="*/ 1650520 w 2777705"/>
              <a:gd name="connsiteY31" fmla="*/ 770626 h 1771291"/>
              <a:gd name="connsiteX32" fmla="*/ 1650520 w 2777705"/>
              <a:gd name="connsiteY32" fmla="*/ 948906 h 1771291"/>
              <a:gd name="connsiteX33" fmla="*/ 1702279 w 2777705"/>
              <a:gd name="connsiteY33" fmla="*/ 948906 h 1771291"/>
              <a:gd name="connsiteX34" fmla="*/ 1702279 w 2777705"/>
              <a:gd name="connsiteY34" fmla="*/ 948906 h 1771291"/>
              <a:gd name="connsiteX35" fmla="*/ 1702279 w 2777705"/>
              <a:gd name="connsiteY35" fmla="*/ 1029419 h 1771291"/>
              <a:gd name="connsiteX36" fmla="*/ 1759788 w 2777705"/>
              <a:gd name="connsiteY36" fmla="*/ 1029419 h 1771291"/>
              <a:gd name="connsiteX37" fmla="*/ 1759788 w 2777705"/>
              <a:gd name="connsiteY37" fmla="*/ 1127185 h 1771291"/>
              <a:gd name="connsiteX38" fmla="*/ 1938067 w 2777705"/>
              <a:gd name="connsiteY38" fmla="*/ 1127185 h 1771291"/>
              <a:gd name="connsiteX39" fmla="*/ 1972573 w 2777705"/>
              <a:gd name="connsiteY39" fmla="*/ 1161691 h 1771291"/>
              <a:gd name="connsiteX40" fmla="*/ 2024332 w 2777705"/>
              <a:gd name="connsiteY40" fmla="*/ 1161691 h 1771291"/>
              <a:gd name="connsiteX41" fmla="*/ 2047335 w 2777705"/>
              <a:gd name="connsiteY41" fmla="*/ 1184694 h 1771291"/>
              <a:gd name="connsiteX42" fmla="*/ 2133600 w 2777705"/>
              <a:gd name="connsiteY42" fmla="*/ 1184694 h 1771291"/>
              <a:gd name="connsiteX43" fmla="*/ 2148863 w 2777705"/>
              <a:gd name="connsiteY43" fmla="*/ 1219207 h 1771291"/>
              <a:gd name="connsiteX44" fmla="*/ 2189119 w 2777705"/>
              <a:gd name="connsiteY44" fmla="*/ 1249117 h 1771291"/>
              <a:gd name="connsiteX45" fmla="*/ 2214113 w 2777705"/>
              <a:gd name="connsiteY45" fmla="*/ 1316966 h 1771291"/>
              <a:gd name="connsiteX46" fmla="*/ 2214113 w 2777705"/>
              <a:gd name="connsiteY46" fmla="*/ 1345721 h 1771291"/>
              <a:gd name="connsiteX47" fmla="*/ 2214113 w 2777705"/>
              <a:gd name="connsiteY47" fmla="*/ 1408981 h 1771291"/>
              <a:gd name="connsiteX48" fmla="*/ 2265871 w 2777705"/>
              <a:gd name="connsiteY48" fmla="*/ 1408981 h 1771291"/>
              <a:gd name="connsiteX49" fmla="*/ 2265871 w 2777705"/>
              <a:gd name="connsiteY49" fmla="*/ 1460740 h 1771291"/>
              <a:gd name="connsiteX50" fmla="*/ 2265871 w 2777705"/>
              <a:gd name="connsiteY50" fmla="*/ 1460740 h 1771291"/>
              <a:gd name="connsiteX51" fmla="*/ 2306128 w 2777705"/>
              <a:gd name="connsiteY51" fmla="*/ 1500997 h 1771291"/>
              <a:gd name="connsiteX52" fmla="*/ 2306128 w 2777705"/>
              <a:gd name="connsiteY52" fmla="*/ 1581510 h 1771291"/>
              <a:gd name="connsiteX53" fmla="*/ 2357886 w 2777705"/>
              <a:gd name="connsiteY53" fmla="*/ 1581510 h 1771291"/>
              <a:gd name="connsiteX54" fmla="*/ 2403894 w 2777705"/>
              <a:gd name="connsiteY54" fmla="*/ 1581510 h 1771291"/>
              <a:gd name="connsiteX55" fmla="*/ 2403894 w 2777705"/>
              <a:gd name="connsiteY55" fmla="*/ 1639019 h 1771291"/>
              <a:gd name="connsiteX56" fmla="*/ 2484407 w 2777705"/>
              <a:gd name="connsiteY56" fmla="*/ 1639019 h 1771291"/>
              <a:gd name="connsiteX57" fmla="*/ 2484407 w 2777705"/>
              <a:gd name="connsiteY57" fmla="*/ 1667774 h 1771291"/>
              <a:gd name="connsiteX58" fmla="*/ 2645434 w 2777705"/>
              <a:gd name="connsiteY58" fmla="*/ 1667774 h 1771291"/>
              <a:gd name="connsiteX59" fmla="*/ 2645434 w 2777705"/>
              <a:gd name="connsiteY59" fmla="*/ 1679276 h 1771291"/>
              <a:gd name="connsiteX60" fmla="*/ 2691441 w 2777705"/>
              <a:gd name="connsiteY60" fmla="*/ 1679276 h 1771291"/>
              <a:gd name="connsiteX61" fmla="*/ 2691441 w 2777705"/>
              <a:gd name="connsiteY61" fmla="*/ 1679276 h 1771291"/>
              <a:gd name="connsiteX62" fmla="*/ 2720196 w 2777705"/>
              <a:gd name="connsiteY62" fmla="*/ 1708031 h 1771291"/>
              <a:gd name="connsiteX63" fmla="*/ 2720196 w 2777705"/>
              <a:gd name="connsiteY63" fmla="*/ 1708031 h 1771291"/>
              <a:gd name="connsiteX64" fmla="*/ 2720196 w 2777705"/>
              <a:gd name="connsiteY64" fmla="*/ 1771291 h 1771291"/>
              <a:gd name="connsiteX65" fmla="*/ 2777705 w 2777705"/>
              <a:gd name="connsiteY65" fmla="*/ 1771291 h 1771291"/>
              <a:gd name="connsiteX0" fmla="*/ 0 w 2777705"/>
              <a:gd name="connsiteY0" fmla="*/ 9987 h 1781278"/>
              <a:gd name="connsiteX1" fmla="*/ 138022 w 2777705"/>
              <a:gd name="connsiteY1" fmla="*/ 0 h 1781278"/>
              <a:gd name="connsiteX2" fmla="*/ 138022 w 2777705"/>
              <a:gd name="connsiteY2" fmla="*/ 61746 h 1781278"/>
              <a:gd name="connsiteX3" fmla="*/ 368060 w 2777705"/>
              <a:gd name="connsiteY3" fmla="*/ 61746 h 1781278"/>
              <a:gd name="connsiteX4" fmla="*/ 368060 w 2777705"/>
              <a:gd name="connsiteY4" fmla="*/ 92843 h 1781278"/>
              <a:gd name="connsiteX5" fmla="*/ 451872 w 2777705"/>
              <a:gd name="connsiteY5" fmla="*/ 89861 h 1781278"/>
              <a:gd name="connsiteX6" fmla="*/ 487274 w 2777705"/>
              <a:gd name="connsiteY6" fmla="*/ 110071 h 1781278"/>
              <a:gd name="connsiteX7" fmla="*/ 613974 w 2777705"/>
              <a:gd name="connsiteY7" fmla="*/ 108442 h 1781278"/>
              <a:gd name="connsiteX8" fmla="*/ 662293 w 2777705"/>
              <a:gd name="connsiteY8" fmla="*/ 178681 h 1781278"/>
              <a:gd name="connsiteX9" fmla="*/ 701615 w 2777705"/>
              <a:gd name="connsiteY9" fmla="*/ 192701 h 1781278"/>
              <a:gd name="connsiteX10" fmla="*/ 797333 w 2777705"/>
              <a:gd name="connsiteY10" fmla="*/ 188428 h 1781278"/>
              <a:gd name="connsiteX11" fmla="*/ 855406 w 2777705"/>
              <a:gd name="connsiteY11" fmla="*/ 198663 h 1781278"/>
              <a:gd name="connsiteX12" fmla="*/ 1035170 w 2777705"/>
              <a:gd name="connsiteY12" fmla="*/ 208800 h 1781278"/>
              <a:gd name="connsiteX13" fmla="*/ 1144437 w 2777705"/>
              <a:gd name="connsiteY13" fmla="*/ 360795 h 1781278"/>
              <a:gd name="connsiteX14" fmla="*/ 1173192 w 2777705"/>
              <a:gd name="connsiteY14" fmla="*/ 389550 h 1781278"/>
              <a:gd name="connsiteX15" fmla="*/ 1242203 w 2777705"/>
              <a:gd name="connsiteY15" fmla="*/ 389550 h 1781278"/>
              <a:gd name="connsiteX16" fmla="*/ 1277556 w 2777705"/>
              <a:gd name="connsiteY16" fmla="*/ 409359 h 1781278"/>
              <a:gd name="connsiteX17" fmla="*/ 1300559 w 2777705"/>
              <a:gd name="connsiteY17" fmla="*/ 432362 h 1781278"/>
              <a:gd name="connsiteX18" fmla="*/ 1329315 w 2777705"/>
              <a:gd name="connsiteY18" fmla="*/ 464100 h 1781278"/>
              <a:gd name="connsiteX19" fmla="*/ 1374475 w 2777705"/>
              <a:gd name="connsiteY19" fmla="*/ 470064 h 1781278"/>
              <a:gd name="connsiteX20" fmla="*/ 1397479 w 2777705"/>
              <a:gd name="connsiteY20" fmla="*/ 493068 h 1781278"/>
              <a:gd name="connsiteX21" fmla="*/ 1421328 w 2777705"/>
              <a:gd name="connsiteY21" fmla="*/ 489445 h 1781278"/>
              <a:gd name="connsiteX22" fmla="*/ 1458286 w 2777705"/>
              <a:gd name="connsiteY22" fmla="*/ 514792 h 1781278"/>
              <a:gd name="connsiteX23" fmla="*/ 1489405 w 2777705"/>
              <a:gd name="connsiteY23" fmla="*/ 523738 h 1781278"/>
              <a:gd name="connsiteX24" fmla="*/ 1512498 w 2777705"/>
              <a:gd name="connsiteY24" fmla="*/ 520756 h 1781278"/>
              <a:gd name="connsiteX25" fmla="*/ 1564256 w 2777705"/>
              <a:gd name="connsiteY25" fmla="*/ 550576 h 1781278"/>
              <a:gd name="connsiteX26" fmla="*/ 1564256 w 2777705"/>
              <a:gd name="connsiteY26" fmla="*/ 648342 h 1781278"/>
              <a:gd name="connsiteX27" fmla="*/ 1598762 w 2777705"/>
              <a:gd name="connsiteY27" fmla="*/ 648342 h 1781278"/>
              <a:gd name="connsiteX28" fmla="*/ 1598762 w 2777705"/>
              <a:gd name="connsiteY28" fmla="*/ 728855 h 1781278"/>
              <a:gd name="connsiteX29" fmla="*/ 1598762 w 2777705"/>
              <a:gd name="connsiteY29" fmla="*/ 728855 h 1781278"/>
              <a:gd name="connsiteX30" fmla="*/ 1633267 w 2777705"/>
              <a:gd name="connsiteY30" fmla="*/ 763360 h 1781278"/>
              <a:gd name="connsiteX31" fmla="*/ 1650520 w 2777705"/>
              <a:gd name="connsiteY31" fmla="*/ 780613 h 1781278"/>
              <a:gd name="connsiteX32" fmla="*/ 1650520 w 2777705"/>
              <a:gd name="connsiteY32" fmla="*/ 958893 h 1781278"/>
              <a:gd name="connsiteX33" fmla="*/ 1702279 w 2777705"/>
              <a:gd name="connsiteY33" fmla="*/ 958893 h 1781278"/>
              <a:gd name="connsiteX34" fmla="*/ 1702279 w 2777705"/>
              <a:gd name="connsiteY34" fmla="*/ 958893 h 1781278"/>
              <a:gd name="connsiteX35" fmla="*/ 1702279 w 2777705"/>
              <a:gd name="connsiteY35" fmla="*/ 1039406 h 1781278"/>
              <a:gd name="connsiteX36" fmla="*/ 1759788 w 2777705"/>
              <a:gd name="connsiteY36" fmla="*/ 1039406 h 1781278"/>
              <a:gd name="connsiteX37" fmla="*/ 1759788 w 2777705"/>
              <a:gd name="connsiteY37" fmla="*/ 1137172 h 1781278"/>
              <a:gd name="connsiteX38" fmla="*/ 1938067 w 2777705"/>
              <a:gd name="connsiteY38" fmla="*/ 1137172 h 1781278"/>
              <a:gd name="connsiteX39" fmla="*/ 1972573 w 2777705"/>
              <a:gd name="connsiteY39" fmla="*/ 1171678 h 1781278"/>
              <a:gd name="connsiteX40" fmla="*/ 2024332 w 2777705"/>
              <a:gd name="connsiteY40" fmla="*/ 1171678 h 1781278"/>
              <a:gd name="connsiteX41" fmla="*/ 2047335 w 2777705"/>
              <a:gd name="connsiteY41" fmla="*/ 1194681 h 1781278"/>
              <a:gd name="connsiteX42" fmla="*/ 2133600 w 2777705"/>
              <a:gd name="connsiteY42" fmla="*/ 1194681 h 1781278"/>
              <a:gd name="connsiteX43" fmla="*/ 2148863 w 2777705"/>
              <a:gd name="connsiteY43" fmla="*/ 1229194 h 1781278"/>
              <a:gd name="connsiteX44" fmla="*/ 2189119 w 2777705"/>
              <a:gd name="connsiteY44" fmla="*/ 1259104 h 1781278"/>
              <a:gd name="connsiteX45" fmla="*/ 2214113 w 2777705"/>
              <a:gd name="connsiteY45" fmla="*/ 1326953 h 1781278"/>
              <a:gd name="connsiteX46" fmla="*/ 2214113 w 2777705"/>
              <a:gd name="connsiteY46" fmla="*/ 1355708 h 1781278"/>
              <a:gd name="connsiteX47" fmla="*/ 2214113 w 2777705"/>
              <a:gd name="connsiteY47" fmla="*/ 1418968 h 1781278"/>
              <a:gd name="connsiteX48" fmla="*/ 2265871 w 2777705"/>
              <a:gd name="connsiteY48" fmla="*/ 1418968 h 1781278"/>
              <a:gd name="connsiteX49" fmla="*/ 2265871 w 2777705"/>
              <a:gd name="connsiteY49" fmla="*/ 1470727 h 1781278"/>
              <a:gd name="connsiteX50" fmla="*/ 2265871 w 2777705"/>
              <a:gd name="connsiteY50" fmla="*/ 1470727 h 1781278"/>
              <a:gd name="connsiteX51" fmla="*/ 2306128 w 2777705"/>
              <a:gd name="connsiteY51" fmla="*/ 1510984 h 1781278"/>
              <a:gd name="connsiteX52" fmla="*/ 2306128 w 2777705"/>
              <a:gd name="connsiteY52" fmla="*/ 1591497 h 1781278"/>
              <a:gd name="connsiteX53" fmla="*/ 2357886 w 2777705"/>
              <a:gd name="connsiteY53" fmla="*/ 1591497 h 1781278"/>
              <a:gd name="connsiteX54" fmla="*/ 2403894 w 2777705"/>
              <a:gd name="connsiteY54" fmla="*/ 1591497 h 1781278"/>
              <a:gd name="connsiteX55" fmla="*/ 2403894 w 2777705"/>
              <a:gd name="connsiteY55" fmla="*/ 1649006 h 1781278"/>
              <a:gd name="connsiteX56" fmla="*/ 2484407 w 2777705"/>
              <a:gd name="connsiteY56" fmla="*/ 1649006 h 1781278"/>
              <a:gd name="connsiteX57" fmla="*/ 2484407 w 2777705"/>
              <a:gd name="connsiteY57" fmla="*/ 1677761 h 1781278"/>
              <a:gd name="connsiteX58" fmla="*/ 2645434 w 2777705"/>
              <a:gd name="connsiteY58" fmla="*/ 1677761 h 1781278"/>
              <a:gd name="connsiteX59" fmla="*/ 2645434 w 2777705"/>
              <a:gd name="connsiteY59" fmla="*/ 1689263 h 1781278"/>
              <a:gd name="connsiteX60" fmla="*/ 2691441 w 2777705"/>
              <a:gd name="connsiteY60" fmla="*/ 1689263 h 1781278"/>
              <a:gd name="connsiteX61" fmla="*/ 2691441 w 2777705"/>
              <a:gd name="connsiteY61" fmla="*/ 1689263 h 1781278"/>
              <a:gd name="connsiteX62" fmla="*/ 2720196 w 2777705"/>
              <a:gd name="connsiteY62" fmla="*/ 1718018 h 1781278"/>
              <a:gd name="connsiteX63" fmla="*/ 2720196 w 2777705"/>
              <a:gd name="connsiteY63" fmla="*/ 1718018 h 1781278"/>
              <a:gd name="connsiteX64" fmla="*/ 2720196 w 2777705"/>
              <a:gd name="connsiteY64" fmla="*/ 1781278 h 1781278"/>
              <a:gd name="connsiteX65" fmla="*/ 2777705 w 2777705"/>
              <a:gd name="connsiteY65" fmla="*/ 1781278 h 1781278"/>
              <a:gd name="connsiteX0" fmla="*/ 0 w 2777705"/>
              <a:gd name="connsiteY0" fmla="*/ 0 h 1781278"/>
              <a:gd name="connsiteX1" fmla="*/ 138022 w 2777705"/>
              <a:gd name="connsiteY1" fmla="*/ 0 h 1781278"/>
              <a:gd name="connsiteX2" fmla="*/ 138022 w 2777705"/>
              <a:gd name="connsiteY2" fmla="*/ 61746 h 1781278"/>
              <a:gd name="connsiteX3" fmla="*/ 368060 w 2777705"/>
              <a:gd name="connsiteY3" fmla="*/ 61746 h 1781278"/>
              <a:gd name="connsiteX4" fmla="*/ 368060 w 2777705"/>
              <a:gd name="connsiteY4" fmla="*/ 92843 h 1781278"/>
              <a:gd name="connsiteX5" fmla="*/ 451872 w 2777705"/>
              <a:gd name="connsiteY5" fmla="*/ 89861 h 1781278"/>
              <a:gd name="connsiteX6" fmla="*/ 487274 w 2777705"/>
              <a:gd name="connsiteY6" fmla="*/ 110071 h 1781278"/>
              <a:gd name="connsiteX7" fmla="*/ 613974 w 2777705"/>
              <a:gd name="connsiteY7" fmla="*/ 108442 h 1781278"/>
              <a:gd name="connsiteX8" fmla="*/ 662293 w 2777705"/>
              <a:gd name="connsiteY8" fmla="*/ 178681 h 1781278"/>
              <a:gd name="connsiteX9" fmla="*/ 701615 w 2777705"/>
              <a:gd name="connsiteY9" fmla="*/ 192701 h 1781278"/>
              <a:gd name="connsiteX10" fmla="*/ 797333 w 2777705"/>
              <a:gd name="connsiteY10" fmla="*/ 188428 h 1781278"/>
              <a:gd name="connsiteX11" fmla="*/ 855406 w 2777705"/>
              <a:gd name="connsiteY11" fmla="*/ 198663 h 1781278"/>
              <a:gd name="connsiteX12" fmla="*/ 1035170 w 2777705"/>
              <a:gd name="connsiteY12" fmla="*/ 208800 h 1781278"/>
              <a:gd name="connsiteX13" fmla="*/ 1144437 w 2777705"/>
              <a:gd name="connsiteY13" fmla="*/ 360795 h 1781278"/>
              <a:gd name="connsiteX14" fmla="*/ 1173192 w 2777705"/>
              <a:gd name="connsiteY14" fmla="*/ 389550 h 1781278"/>
              <a:gd name="connsiteX15" fmla="*/ 1242203 w 2777705"/>
              <a:gd name="connsiteY15" fmla="*/ 389550 h 1781278"/>
              <a:gd name="connsiteX16" fmla="*/ 1277556 w 2777705"/>
              <a:gd name="connsiteY16" fmla="*/ 409359 h 1781278"/>
              <a:gd name="connsiteX17" fmla="*/ 1300559 w 2777705"/>
              <a:gd name="connsiteY17" fmla="*/ 432362 h 1781278"/>
              <a:gd name="connsiteX18" fmla="*/ 1329315 w 2777705"/>
              <a:gd name="connsiteY18" fmla="*/ 464100 h 1781278"/>
              <a:gd name="connsiteX19" fmla="*/ 1374475 w 2777705"/>
              <a:gd name="connsiteY19" fmla="*/ 470064 h 1781278"/>
              <a:gd name="connsiteX20" fmla="*/ 1397479 w 2777705"/>
              <a:gd name="connsiteY20" fmla="*/ 493068 h 1781278"/>
              <a:gd name="connsiteX21" fmla="*/ 1421328 w 2777705"/>
              <a:gd name="connsiteY21" fmla="*/ 489445 h 1781278"/>
              <a:gd name="connsiteX22" fmla="*/ 1458286 w 2777705"/>
              <a:gd name="connsiteY22" fmla="*/ 514792 h 1781278"/>
              <a:gd name="connsiteX23" fmla="*/ 1489405 w 2777705"/>
              <a:gd name="connsiteY23" fmla="*/ 523738 h 1781278"/>
              <a:gd name="connsiteX24" fmla="*/ 1512498 w 2777705"/>
              <a:gd name="connsiteY24" fmla="*/ 520756 h 1781278"/>
              <a:gd name="connsiteX25" fmla="*/ 1564256 w 2777705"/>
              <a:gd name="connsiteY25" fmla="*/ 550576 h 1781278"/>
              <a:gd name="connsiteX26" fmla="*/ 1564256 w 2777705"/>
              <a:gd name="connsiteY26" fmla="*/ 648342 h 1781278"/>
              <a:gd name="connsiteX27" fmla="*/ 1598762 w 2777705"/>
              <a:gd name="connsiteY27" fmla="*/ 648342 h 1781278"/>
              <a:gd name="connsiteX28" fmla="*/ 1598762 w 2777705"/>
              <a:gd name="connsiteY28" fmla="*/ 728855 h 1781278"/>
              <a:gd name="connsiteX29" fmla="*/ 1598762 w 2777705"/>
              <a:gd name="connsiteY29" fmla="*/ 728855 h 1781278"/>
              <a:gd name="connsiteX30" fmla="*/ 1633267 w 2777705"/>
              <a:gd name="connsiteY30" fmla="*/ 763360 h 1781278"/>
              <a:gd name="connsiteX31" fmla="*/ 1650520 w 2777705"/>
              <a:gd name="connsiteY31" fmla="*/ 780613 h 1781278"/>
              <a:gd name="connsiteX32" fmla="*/ 1650520 w 2777705"/>
              <a:gd name="connsiteY32" fmla="*/ 958893 h 1781278"/>
              <a:gd name="connsiteX33" fmla="*/ 1702279 w 2777705"/>
              <a:gd name="connsiteY33" fmla="*/ 958893 h 1781278"/>
              <a:gd name="connsiteX34" fmla="*/ 1702279 w 2777705"/>
              <a:gd name="connsiteY34" fmla="*/ 958893 h 1781278"/>
              <a:gd name="connsiteX35" fmla="*/ 1702279 w 2777705"/>
              <a:gd name="connsiteY35" fmla="*/ 1039406 h 1781278"/>
              <a:gd name="connsiteX36" fmla="*/ 1759788 w 2777705"/>
              <a:gd name="connsiteY36" fmla="*/ 1039406 h 1781278"/>
              <a:gd name="connsiteX37" fmla="*/ 1759788 w 2777705"/>
              <a:gd name="connsiteY37" fmla="*/ 1137172 h 1781278"/>
              <a:gd name="connsiteX38" fmla="*/ 1938067 w 2777705"/>
              <a:gd name="connsiteY38" fmla="*/ 1137172 h 1781278"/>
              <a:gd name="connsiteX39" fmla="*/ 1972573 w 2777705"/>
              <a:gd name="connsiteY39" fmla="*/ 1171678 h 1781278"/>
              <a:gd name="connsiteX40" fmla="*/ 2024332 w 2777705"/>
              <a:gd name="connsiteY40" fmla="*/ 1171678 h 1781278"/>
              <a:gd name="connsiteX41" fmla="*/ 2047335 w 2777705"/>
              <a:gd name="connsiteY41" fmla="*/ 1194681 h 1781278"/>
              <a:gd name="connsiteX42" fmla="*/ 2133600 w 2777705"/>
              <a:gd name="connsiteY42" fmla="*/ 1194681 h 1781278"/>
              <a:gd name="connsiteX43" fmla="*/ 2148863 w 2777705"/>
              <a:gd name="connsiteY43" fmla="*/ 1229194 h 1781278"/>
              <a:gd name="connsiteX44" fmla="*/ 2189119 w 2777705"/>
              <a:gd name="connsiteY44" fmla="*/ 1259104 h 1781278"/>
              <a:gd name="connsiteX45" fmla="*/ 2214113 w 2777705"/>
              <a:gd name="connsiteY45" fmla="*/ 1326953 h 1781278"/>
              <a:gd name="connsiteX46" fmla="*/ 2214113 w 2777705"/>
              <a:gd name="connsiteY46" fmla="*/ 1355708 h 1781278"/>
              <a:gd name="connsiteX47" fmla="*/ 2214113 w 2777705"/>
              <a:gd name="connsiteY47" fmla="*/ 1418968 h 1781278"/>
              <a:gd name="connsiteX48" fmla="*/ 2265871 w 2777705"/>
              <a:gd name="connsiteY48" fmla="*/ 1418968 h 1781278"/>
              <a:gd name="connsiteX49" fmla="*/ 2265871 w 2777705"/>
              <a:gd name="connsiteY49" fmla="*/ 1470727 h 1781278"/>
              <a:gd name="connsiteX50" fmla="*/ 2265871 w 2777705"/>
              <a:gd name="connsiteY50" fmla="*/ 1470727 h 1781278"/>
              <a:gd name="connsiteX51" fmla="*/ 2306128 w 2777705"/>
              <a:gd name="connsiteY51" fmla="*/ 1510984 h 1781278"/>
              <a:gd name="connsiteX52" fmla="*/ 2306128 w 2777705"/>
              <a:gd name="connsiteY52" fmla="*/ 1591497 h 1781278"/>
              <a:gd name="connsiteX53" fmla="*/ 2357886 w 2777705"/>
              <a:gd name="connsiteY53" fmla="*/ 1591497 h 1781278"/>
              <a:gd name="connsiteX54" fmla="*/ 2403894 w 2777705"/>
              <a:gd name="connsiteY54" fmla="*/ 1591497 h 1781278"/>
              <a:gd name="connsiteX55" fmla="*/ 2403894 w 2777705"/>
              <a:gd name="connsiteY55" fmla="*/ 1649006 h 1781278"/>
              <a:gd name="connsiteX56" fmla="*/ 2484407 w 2777705"/>
              <a:gd name="connsiteY56" fmla="*/ 1649006 h 1781278"/>
              <a:gd name="connsiteX57" fmla="*/ 2484407 w 2777705"/>
              <a:gd name="connsiteY57" fmla="*/ 1677761 h 1781278"/>
              <a:gd name="connsiteX58" fmla="*/ 2645434 w 2777705"/>
              <a:gd name="connsiteY58" fmla="*/ 1677761 h 1781278"/>
              <a:gd name="connsiteX59" fmla="*/ 2645434 w 2777705"/>
              <a:gd name="connsiteY59" fmla="*/ 1689263 h 1781278"/>
              <a:gd name="connsiteX60" fmla="*/ 2691441 w 2777705"/>
              <a:gd name="connsiteY60" fmla="*/ 1689263 h 1781278"/>
              <a:gd name="connsiteX61" fmla="*/ 2691441 w 2777705"/>
              <a:gd name="connsiteY61" fmla="*/ 1689263 h 1781278"/>
              <a:gd name="connsiteX62" fmla="*/ 2720196 w 2777705"/>
              <a:gd name="connsiteY62" fmla="*/ 1718018 h 1781278"/>
              <a:gd name="connsiteX63" fmla="*/ 2720196 w 2777705"/>
              <a:gd name="connsiteY63" fmla="*/ 1718018 h 1781278"/>
              <a:gd name="connsiteX64" fmla="*/ 2720196 w 2777705"/>
              <a:gd name="connsiteY64" fmla="*/ 1781278 h 1781278"/>
              <a:gd name="connsiteX65" fmla="*/ 2777705 w 2777705"/>
              <a:gd name="connsiteY65" fmla="*/ 1781278 h 1781278"/>
              <a:gd name="connsiteX0" fmla="*/ 0 w 2777705"/>
              <a:gd name="connsiteY0" fmla="*/ 0 h 1781278"/>
              <a:gd name="connsiteX1" fmla="*/ 138022 w 2777705"/>
              <a:gd name="connsiteY1" fmla="*/ 0 h 1781278"/>
              <a:gd name="connsiteX2" fmla="*/ 138022 w 2777705"/>
              <a:gd name="connsiteY2" fmla="*/ 61746 h 1781278"/>
              <a:gd name="connsiteX3" fmla="*/ 368060 w 2777705"/>
              <a:gd name="connsiteY3" fmla="*/ 61746 h 1781278"/>
              <a:gd name="connsiteX4" fmla="*/ 368060 w 2777705"/>
              <a:gd name="connsiteY4" fmla="*/ 92843 h 1781278"/>
              <a:gd name="connsiteX5" fmla="*/ 451872 w 2777705"/>
              <a:gd name="connsiteY5" fmla="*/ 89861 h 1781278"/>
              <a:gd name="connsiteX6" fmla="*/ 487274 w 2777705"/>
              <a:gd name="connsiteY6" fmla="*/ 110071 h 1781278"/>
              <a:gd name="connsiteX7" fmla="*/ 613974 w 2777705"/>
              <a:gd name="connsiteY7" fmla="*/ 108442 h 1781278"/>
              <a:gd name="connsiteX8" fmla="*/ 662293 w 2777705"/>
              <a:gd name="connsiteY8" fmla="*/ 178681 h 1781278"/>
              <a:gd name="connsiteX9" fmla="*/ 701615 w 2777705"/>
              <a:gd name="connsiteY9" fmla="*/ 192701 h 1781278"/>
              <a:gd name="connsiteX10" fmla="*/ 797333 w 2777705"/>
              <a:gd name="connsiteY10" fmla="*/ 188428 h 1781278"/>
              <a:gd name="connsiteX11" fmla="*/ 855406 w 2777705"/>
              <a:gd name="connsiteY11" fmla="*/ 198663 h 1781278"/>
              <a:gd name="connsiteX12" fmla="*/ 1035170 w 2777705"/>
              <a:gd name="connsiteY12" fmla="*/ 208800 h 1781278"/>
              <a:gd name="connsiteX13" fmla="*/ 1144437 w 2777705"/>
              <a:gd name="connsiteY13" fmla="*/ 360795 h 1781278"/>
              <a:gd name="connsiteX14" fmla="*/ 1173192 w 2777705"/>
              <a:gd name="connsiteY14" fmla="*/ 389550 h 1781278"/>
              <a:gd name="connsiteX15" fmla="*/ 1242203 w 2777705"/>
              <a:gd name="connsiteY15" fmla="*/ 389550 h 1781278"/>
              <a:gd name="connsiteX16" fmla="*/ 1277556 w 2777705"/>
              <a:gd name="connsiteY16" fmla="*/ 409359 h 1781278"/>
              <a:gd name="connsiteX17" fmla="*/ 1300559 w 2777705"/>
              <a:gd name="connsiteY17" fmla="*/ 432362 h 1781278"/>
              <a:gd name="connsiteX18" fmla="*/ 1329315 w 2777705"/>
              <a:gd name="connsiteY18" fmla="*/ 464100 h 1781278"/>
              <a:gd name="connsiteX19" fmla="*/ 1374475 w 2777705"/>
              <a:gd name="connsiteY19" fmla="*/ 470064 h 1781278"/>
              <a:gd name="connsiteX20" fmla="*/ 1397479 w 2777705"/>
              <a:gd name="connsiteY20" fmla="*/ 493068 h 1781278"/>
              <a:gd name="connsiteX21" fmla="*/ 1421328 w 2777705"/>
              <a:gd name="connsiteY21" fmla="*/ 489445 h 1781278"/>
              <a:gd name="connsiteX22" fmla="*/ 1458286 w 2777705"/>
              <a:gd name="connsiteY22" fmla="*/ 514792 h 1781278"/>
              <a:gd name="connsiteX23" fmla="*/ 1489405 w 2777705"/>
              <a:gd name="connsiteY23" fmla="*/ 523738 h 1781278"/>
              <a:gd name="connsiteX24" fmla="*/ 1512498 w 2777705"/>
              <a:gd name="connsiteY24" fmla="*/ 520756 h 1781278"/>
              <a:gd name="connsiteX25" fmla="*/ 1564256 w 2777705"/>
              <a:gd name="connsiteY25" fmla="*/ 550576 h 1781278"/>
              <a:gd name="connsiteX26" fmla="*/ 1564256 w 2777705"/>
              <a:gd name="connsiteY26" fmla="*/ 648342 h 1781278"/>
              <a:gd name="connsiteX27" fmla="*/ 1598762 w 2777705"/>
              <a:gd name="connsiteY27" fmla="*/ 648342 h 1781278"/>
              <a:gd name="connsiteX28" fmla="*/ 1598762 w 2777705"/>
              <a:gd name="connsiteY28" fmla="*/ 728855 h 1781278"/>
              <a:gd name="connsiteX29" fmla="*/ 1598762 w 2777705"/>
              <a:gd name="connsiteY29" fmla="*/ 728855 h 1781278"/>
              <a:gd name="connsiteX30" fmla="*/ 1633267 w 2777705"/>
              <a:gd name="connsiteY30" fmla="*/ 763360 h 1781278"/>
              <a:gd name="connsiteX31" fmla="*/ 1650520 w 2777705"/>
              <a:gd name="connsiteY31" fmla="*/ 780613 h 1781278"/>
              <a:gd name="connsiteX32" fmla="*/ 1650520 w 2777705"/>
              <a:gd name="connsiteY32" fmla="*/ 958893 h 1781278"/>
              <a:gd name="connsiteX33" fmla="*/ 1702279 w 2777705"/>
              <a:gd name="connsiteY33" fmla="*/ 958893 h 1781278"/>
              <a:gd name="connsiteX34" fmla="*/ 1702279 w 2777705"/>
              <a:gd name="connsiteY34" fmla="*/ 958893 h 1781278"/>
              <a:gd name="connsiteX35" fmla="*/ 1702279 w 2777705"/>
              <a:gd name="connsiteY35" fmla="*/ 1039406 h 1781278"/>
              <a:gd name="connsiteX36" fmla="*/ 1759788 w 2777705"/>
              <a:gd name="connsiteY36" fmla="*/ 1039406 h 1781278"/>
              <a:gd name="connsiteX37" fmla="*/ 1759788 w 2777705"/>
              <a:gd name="connsiteY37" fmla="*/ 1137172 h 1781278"/>
              <a:gd name="connsiteX38" fmla="*/ 1938067 w 2777705"/>
              <a:gd name="connsiteY38" fmla="*/ 1137172 h 1781278"/>
              <a:gd name="connsiteX39" fmla="*/ 1972573 w 2777705"/>
              <a:gd name="connsiteY39" fmla="*/ 1171678 h 1781278"/>
              <a:gd name="connsiteX40" fmla="*/ 2024332 w 2777705"/>
              <a:gd name="connsiteY40" fmla="*/ 1171678 h 1781278"/>
              <a:gd name="connsiteX41" fmla="*/ 2047335 w 2777705"/>
              <a:gd name="connsiteY41" fmla="*/ 1194681 h 1781278"/>
              <a:gd name="connsiteX42" fmla="*/ 2133600 w 2777705"/>
              <a:gd name="connsiteY42" fmla="*/ 1194681 h 1781278"/>
              <a:gd name="connsiteX43" fmla="*/ 2148863 w 2777705"/>
              <a:gd name="connsiteY43" fmla="*/ 1229194 h 1781278"/>
              <a:gd name="connsiteX44" fmla="*/ 2189119 w 2777705"/>
              <a:gd name="connsiteY44" fmla="*/ 1259104 h 1781278"/>
              <a:gd name="connsiteX45" fmla="*/ 2214113 w 2777705"/>
              <a:gd name="connsiteY45" fmla="*/ 1326953 h 1781278"/>
              <a:gd name="connsiteX46" fmla="*/ 2214113 w 2777705"/>
              <a:gd name="connsiteY46" fmla="*/ 1355708 h 1781278"/>
              <a:gd name="connsiteX47" fmla="*/ 2214113 w 2777705"/>
              <a:gd name="connsiteY47" fmla="*/ 1418968 h 1781278"/>
              <a:gd name="connsiteX48" fmla="*/ 2265871 w 2777705"/>
              <a:gd name="connsiteY48" fmla="*/ 1418968 h 1781278"/>
              <a:gd name="connsiteX49" fmla="*/ 2265871 w 2777705"/>
              <a:gd name="connsiteY49" fmla="*/ 1470727 h 1781278"/>
              <a:gd name="connsiteX50" fmla="*/ 2265871 w 2777705"/>
              <a:gd name="connsiteY50" fmla="*/ 1470727 h 1781278"/>
              <a:gd name="connsiteX51" fmla="*/ 2306128 w 2777705"/>
              <a:gd name="connsiteY51" fmla="*/ 1510984 h 1781278"/>
              <a:gd name="connsiteX52" fmla="*/ 2306128 w 2777705"/>
              <a:gd name="connsiteY52" fmla="*/ 1591497 h 1781278"/>
              <a:gd name="connsiteX53" fmla="*/ 2357886 w 2777705"/>
              <a:gd name="connsiteY53" fmla="*/ 1591497 h 1781278"/>
              <a:gd name="connsiteX54" fmla="*/ 2403894 w 2777705"/>
              <a:gd name="connsiteY54" fmla="*/ 1591497 h 1781278"/>
              <a:gd name="connsiteX55" fmla="*/ 2403894 w 2777705"/>
              <a:gd name="connsiteY55" fmla="*/ 1649006 h 1781278"/>
              <a:gd name="connsiteX56" fmla="*/ 2484407 w 2777705"/>
              <a:gd name="connsiteY56" fmla="*/ 1649006 h 1781278"/>
              <a:gd name="connsiteX57" fmla="*/ 2484407 w 2777705"/>
              <a:gd name="connsiteY57" fmla="*/ 1677761 h 1781278"/>
              <a:gd name="connsiteX58" fmla="*/ 2645434 w 2777705"/>
              <a:gd name="connsiteY58" fmla="*/ 1677761 h 1781278"/>
              <a:gd name="connsiteX59" fmla="*/ 2645434 w 2777705"/>
              <a:gd name="connsiteY59" fmla="*/ 1689263 h 1781278"/>
              <a:gd name="connsiteX60" fmla="*/ 2691441 w 2777705"/>
              <a:gd name="connsiteY60" fmla="*/ 1689263 h 1781278"/>
              <a:gd name="connsiteX61" fmla="*/ 2691441 w 2777705"/>
              <a:gd name="connsiteY61" fmla="*/ 1689263 h 1781278"/>
              <a:gd name="connsiteX62" fmla="*/ 2720196 w 2777705"/>
              <a:gd name="connsiteY62" fmla="*/ 1718018 h 1781278"/>
              <a:gd name="connsiteX63" fmla="*/ 2720196 w 2777705"/>
              <a:gd name="connsiteY63" fmla="*/ 1718018 h 1781278"/>
              <a:gd name="connsiteX64" fmla="*/ 2720196 w 2777705"/>
              <a:gd name="connsiteY64" fmla="*/ 1781278 h 1781278"/>
              <a:gd name="connsiteX65" fmla="*/ 2777705 w 2777705"/>
              <a:gd name="connsiteY65" fmla="*/ 1781278 h 1781278"/>
              <a:gd name="connsiteX0" fmla="*/ 0 w 2777705"/>
              <a:gd name="connsiteY0" fmla="*/ 0 h 1786271"/>
              <a:gd name="connsiteX1" fmla="*/ 138022 w 2777705"/>
              <a:gd name="connsiteY1" fmla="*/ 4993 h 1786271"/>
              <a:gd name="connsiteX2" fmla="*/ 138022 w 2777705"/>
              <a:gd name="connsiteY2" fmla="*/ 66739 h 1786271"/>
              <a:gd name="connsiteX3" fmla="*/ 368060 w 2777705"/>
              <a:gd name="connsiteY3" fmla="*/ 66739 h 1786271"/>
              <a:gd name="connsiteX4" fmla="*/ 368060 w 2777705"/>
              <a:gd name="connsiteY4" fmla="*/ 97836 h 1786271"/>
              <a:gd name="connsiteX5" fmla="*/ 451872 w 2777705"/>
              <a:gd name="connsiteY5" fmla="*/ 94854 h 1786271"/>
              <a:gd name="connsiteX6" fmla="*/ 487274 w 2777705"/>
              <a:gd name="connsiteY6" fmla="*/ 115064 h 1786271"/>
              <a:gd name="connsiteX7" fmla="*/ 613974 w 2777705"/>
              <a:gd name="connsiteY7" fmla="*/ 113435 h 1786271"/>
              <a:gd name="connsiteX8" fmla="*/ 662293 w 2777705"/>
              <a:gd name="connsiteY8" fmla="*/ 183674 h 1786271"/>
              <a:gd name="connsiteX9" fmla="*/ 701615 w 2777705"/>
              <a:gd name="connsiteY9" fmla="*/ 197694 h 1786271"/>
              <a:gd name="connsiteX10" fmla="*/ 797333 w 2777705"/>
              <a:gd name="connsiteY10" fmla="*/ 193421 h 1786271"/>
              <a:gd name="connsiteX11" fmla="*/ 855406 w 2777705"/>
              <a:gd name="connsiteY11" fmla="*/ 203656 h 1786271"/>
              <a:gd name="connsiteX12" fmla="*/ 1035170 w 2777705"/>
              <a:gd name="connsiteY12" fmla="*/ 213793 h 1786271"/>
              <a:gd name="connsiteX13" fmla="*/ 1144437 w 2777705"/>
              <a:gd name="connsiteY13" fmla="*/ 365788 h 1786271"/>
              <a:gd name="connsiteX14" fmla="*/ 1173192 w 2777705"/>
              <a:gd name="connsiteY14" fmla="*/ 394543 h 1786271"/>
              <a:gd name="connsiteX15" fmla="*/ 1242203 w 2777705"/>
              <a:gd name="connsiteY15" fmla="*/ 394543 h 1786271"/>
              <a:gd name="connsiteX16" fmla="*/ 1277556 w 2777705"/>
              <a:gd name="connsiteY16" fmla="*/ 414352 h 1786271"/>
              <a:gd name="connsiteX17" fmla="*/ 1300559 w 2777705"/>
              <a:gd name="connsiteY17" fmla="*/ 437355 h 1786271"/>
              <a:gd name="connsiteX18" fmla="*/ 1329315 w 2777705"/>
              <a:gd name="connsiteY18" fmla="*/ 469093 h 1786271"/>
              <a:gd name="connsiteX19" fmla="*/ 1374475 w 2777705"/>
              <a:gd name="connsiteY19" fmla="*/ 475057 h 1786271"/>
              <a:gd name="connsiteX20" fmla="*/ 1397479 w 2777705"/>
              <a:gd name="connsiteY20" fmla="*/ 498061 h 1786271"/>
              <a:gd name="connsiteX21" fmla="*/ 1421328 w 2777705"/>
              <a:gd name="connsiteY21" fmla="*/ 494438 h 1786271"/>
              <a:gd name="connsiteX22" fmla="*/ 1458286 w 2777705"/>
              <a:gd name="connsiteY22" fmla="*/ 519785 h 1786271"/>
              <a:gd name="connsiteX23" fmla="*/ 1489405 w 2777705"/>
              <a:gd name="connsiteY23" fmla="*/ 528731 h 1786271"/>
              <a:gd name="connsiteX24" fmla="*/ 1512498 w 2777705"/>
              <a:gd name="connsiteY24" fmla="*/ 525749 h 1786271"/>
              <a:gd name="connsiteX25" fmla="*/ 1564256 w 2777705"/>
              <a:gd name="connsiteY25" fmla="*/ 555569 h 1786271"/>
              <a:gd name="connsiteX26" fmla="*/ 1564256 w 2777705"/>
              <a:gd name="connsiteY26" fmla="*/ 653335 h 1786271"/>
              <a:gd name="connsiteX27" fmla="*/ 1598762 w 2777705"/>
              <a:gd name="connsiteY27" fmla="*/ 653335 h 1786271"/>
              <a:gd name="connsiteX28" fmla="*/ 1598762 w 2777705"/>
              <a:gd name="connsiteY28" fmla="*/ 733848 h 1786271"/>
              <a:gd name="connsiteX29" fmla="*/ 1598762 w 2777705"/>
              <a:gd name="connsiteY29" fmla="*/ 733848 h 1786271"/>
              <a:gd name="connsiteX30" fmla="*/ 1633267 w 2777705"/>
              <a:gd name="connsiteY30" fmla="*/ 768353 h 1786271"/>
              <a:gd name="connsiteX31" fmla="*/ 1650520 w 2777705"/>
              <a:gd name="connsiteY31" fmla="*/ 785606 h 1786271"/>
              <a:gd name="connsiteX32" fmla="*/ 1650520 w 2777705"/>
              <a:gd name="connsiteY32" fmla="*/ 963886 h 1786271"/>
              <a:gd name="connsiteX33" fmla="*/ 1702279 w 2777705"/>
              <a:gd name="connsiteY33" fmla="*/ 963886 h 1786271"/>
              <a:gd name="connsiteX34" fmla="*/ 1702279 w 2777705"/>
              <a:gd name="connsiteY34" fmla="*/ 963886 h 1786271"/>
              <a:gd name="connsiteX35" fmla="*/ 1702279 w 2777705"/>
              <a:gd name="connsiteY35" fmla="*/ 1044399 h 1786271"/>
              <a:gd name="connsiteX36" fmla="*/ 1759788 w 2777705"/>
              <a:gd name="connsiteY36" fmla="*/ 1044399 h 1786271"/>
              <a:gd name="connsiteX37" fmla="*/ 1759788 w 2777705"/>
              <a:gd name="connsiteY37" fmla="*/ 1142165 h 1786271"/>
              <a:gd name="connsiteX38" fmla="*/ 1938067 w 2777705"/>
              <a:gd name="connsiteY38" fmla="*/ 1142165 h 1786271"/>
              <a:gd name="connsiteX39" fmla="*/ 1972573 w 2777705"/>
              <a:gd name="connsiteY39" fmla="*/ 1176671 h 1786271"/>
              <a:gd name="connsiteX40" fmla="*/ 2024332 w 2777705"/>
              <a:gd name="connsiteY40" fmla="*/ 1176671 h 1786271"/>
              <a:gd name="connsiteX41" fmla="*/ 2047335 w 2777705"/>
              <a:gd name="connsiteY41" fmla="*/ 1199674 h 1786271"/>
              <a:gd name="connsiteX42" fmla="*/ 2133600 w 2777705"/>
              <a:gd name="connsiteY42" fmla="*/ 1199674 h 1786271"/>
              <a:gd name="connsiteX43" fmla="*/ 2148863 w 2777705"/>
              <a:gd name="connsiteY43" fmla="*/ 1234187 h 1786271"/>
              <a:gd name="connsiteX44" fmla="*/ 2189119 w 2777705"/>
              <a:gd name="connsiteY44" fmla="*/ 1264097 h 1786271"/>
              <a:gd name="connsiteX45" fmla="*/ 2214113 w 2777705"/>
              <a:gd name="connsiteY45" fmla="*/ 1331946 h 1786271"/>
              <a:gd name="connsiteX46" fmla="*/ 2214113 w 2777705"/>
              <a:gd name="connsiteY46" fmla="*/ 1360701 h 1786271"/>
              <a:gd name="connsiteX47" fmla="*/ 2214113 w 2777705"/>
              <a:gd name="connsiteY47" fmla="*/ 1423961 h 1786271"/>
              <a:gd name="connsiteX48" fmla="*/ 2265871 w 2777705"/>
              <a:gd name="connsiteY48" fmla="*/ 1423961 h 1786271"/>
              <a:gd name="connsiteX49" fmla="*/ 2265871 w 2777705"/>
              <a:gd name="connsiteY49" fmla="*/ 1475720 h 1786271"/>
              <a:gd name="connsiteX50" fmla="*/ 2265871 w 2777705"/>
              <a:gd name="connsiteY50" fmla="*/ 1475720 h 1786271"/>
              <a:gd name="connsiteX51" fmla="*/ 2306128 w 2777705"/>
              <a:gd name="connsiteY51" fmla="*/ 1515977 h 1786271"/>
              <a:gd name="connsiteX52" fmla="*/ 2306128 w 2777705"/>
              <a:gd name="connsiteY52" fmla="*/ 1596490 h 1786271"/>
              <a:gd name="connsiteX53" fmla="*/ 2357886 w 2777705"/>
              <a:gd name="connsiteY53" fmla="*/ 1596490 h 1786271"/>
              <a:gd name="connsiteX54" fmla="*/ 2403894 w 2777705"/>
              <a:gd name="connsiteY54" fmla="*/ 1596490 h 1786271"/>
              <a:gd name="connsiteX55" fmla="*/ 2403894 w 2777705"/>
              <a:gd name="connsiteY55" fmla="*/ 1653999 h 1786271"/>
              <a:gd name="connsiteX56" fmla="*/ 2484407 w 2777705"/>
              <a:gd name="connsiteY56" fmla="*/ 1653999 h 1786271"/>
              <a:gd name="connsiteX57" fmla="*/ 2484407 w 2777705"/>
              <a:gd name="connsiteY57" fmla="*/ 1682754 h 1786271"/>
              <a:gd name="connsiteX58" fmla="*/ 2645434 w 2777705"/>
              <a:gd name="connsiteY58" fmla="*/ 1682754 h 1786271"/>
              <a:gd name="connsiteX59" fmla="*/ 2645434 w 2777705"/>
              <a:gd name="connsiteY59" fmla="*/ 1694256 h 1786271"/>
              <a:gd name="connsiteX60" fmla="*/ 2691441 w 2777705"/>
              <a:gd name="connsiteY60" fmla="*/ 1694256 h 1786271"/>
              <a:gd name="connsiteX61" fmla="*/ 2691441 w 2777705"/>
              <a:gd name="connsiteY61" fmla="*/ 1694256 h 1786271"/>
              <a:gd name="connsiteX62" fmla="*/ 2720196 w 2777705"/>
              <a:gd name="connsiteY62" fmla="*/ 1723011 h 1786271"/>
              <a:gd name="connsiteX63" fmla="*/ 2720196 w 2777705"/>
              <a:gd name="connsiteY63" fmla="*/ 1723011 h 1786271"/>
              <a:gd name="connsiteX64" fmla="*/ 2720196 w 2777705"/>
              <a:gd name="connsiteY64" fmla="*/ 1786271 h 1786271"/>
              <a:gd name="connsiteX65" fmla="*/ 2777705 w 2777705"/>
              <a:gd name="connsiteY65" fmla="*/ 1786271 h 1786271"/>
              <a:gd name="connsiteX0" fmla="*/ 0 w 2777705"/>
              <a:gd name="connsiteY0" fmla="*/ 0 h 1786271"/>
              <a:gd name="connsiteX1" fmla="*/ 138022 w 2777705"/>
              <a:gd name="connsiteY1" fmla="*/ 4993 h 1786271"/>
              <a:gd name="connsiteX2" fmla="*/ 193261 w 2777705"/>
              <a:gd name="connsiteY2" fmla="*/ 36780 h 1786271"/>
              <a:gd name="connsiteX3" fmla="*/ 368060 w 2777705"/>
              <a:gd name="connsiteY3" fmla="*/ 66739 h 1786271"/>
              <a:gd name="connsiteX4" fmla="*/ 368060 w 2777705"/>
              <a:gd name="connsiteY4" fmla="*/ 97836 h 1786271"/>
              <a:gd name="connsiteX5" fmla="*/ 451872 w 2777705"/>
              <a:gd name="connsiteY5" fmla="*/ 94854 h 1786271"/>
              <a:gd name="connsiteX6" fmla="*/ 487274 w 2777705"/>
              <a:gd name="connsiteY6" fmla="*/ 115064 h 1786271"/>
              <a:gd name="connsiteX7" fmla="*/ 613974 w 2777705"/>
              <a:gd name="connsiteY7" fmla="*/ 113435 h 1786271"/>
              <a:gd name="connsiteX8" fmla="*/ 662293 w 2777705"/>
              <a:gd name="connsiteY8" fmla="*/ 183674 h 1786271"/>
              <a:gd name="connsiteX9" fmla="*/ 701615 w 2777705"/>
              <a:gd name="connsiteY9" fmla="*/ 197694 h 1786271"/>
              <a:gd name="connsiteX10" fmla="*/ 797333 w 2777705"/>
              <a:gd name="connsiteY10" fmla="*/ 193421 h 1786271"/>
              <a:gd name="connsiteX11" fmla="*/ 855406 w 2777705"/>
              <a:gd name="connsiteY11" fmla="*/ 203656 h 1786271"/>
              <a:gd name="connsiteX12" fmla="*/ 1035170 w 2777705"/>
              <a:gd name="connsiteY12" fmla="*/ 213793 h 1786271"/>
              <a:gd name="connsiteX13" fmla="*/ 1144437 w 2777705"/>
              <a:gd name="connsiteY13" fmla="*/ 365788 h 1786271"/>
              <a:gd name="connsiteX14" fmla="*/ 1173192 w 2777705"/>
              <a:gd name="connsiteY14" fmla="*/ 394543 h 1786271"/>
              <a:gd name="connsiteX15" fmla="*/ 1242203 w 2777705"/>
              <a:gd name="connsiteY15" fmla="*/ 394543 h 1786271"/>
              <a:gd name="connsiteX16" fmla="*/ 1277556 w 2777705"/>
              <a:gd name="connsiteY16" fmla="*/ 414352 h 1786271"/>
              <a:gd name="connsiteX17" fmla="*/ 1300559 w 2777705"/>
              <a:gd name="connsiteY17" fmla="*/ 437355 h 1786271"/>
              <a:gd name="connsiteX18" fmla="*/ 1329315 w 2777705"/>
              <a:gd name="connsiteY18" fmla="*/ 469093 h 1786271"/>
              <a:gd name="connsiteX19" fmla="*/ 1374475 w 2777705"/>
              <a:gd name="connsiteY19" fmla="*/ 475057 h 1786271"/>
              <a:gd name="connsiteX20" fmla="*/ 1397479 w 2777705"/>
              <a:gd name="connsiteY20" fmla="*/ 498061 h 1786271"/>
              <a:gd name="connsiteX21" fmla="*/ 1421328 w 2777705"/>
              <a:gd name="connsiteY21" fmla="*/ 494438 h 1786271"/>
              <a:gd name="connsiteX22" fmla="*/ 1458286 w 2777705"/>
              <a:gd name="connsiteY22" fmla="*/ 519785 h 1786271"/>
              <a:gd name="connsiteX23" fmla="*/ 1489405 w 2777705"/>
              <a:gd name="connsiteY23" fmla="*/ 528731 h 1786271"/>
              <a:gd name="connsiteX24" fmla="*/ 1512498 w 2777705"/>
              <a:gd name="connsiteY24" fmla="*/ 525749 h 1786271"/>
              <a:gd name="connsiteX25" fmla="*/ 1564256 w 2777705"/>
              <a:gd name="connsiteY25" fmla="*/ 555569 h 1786271"/>
              <a:gd name="connsiteX26" fmla="*/ 1564256 w 2777705"/>
              <a:gd name="connsiteY26" fmla="*/ 653335 h 1786271"/>
              <a:gd name="connsiteX27" fmla="*/ 1598762 w 2777705"/>
              <a:gd name="connsiteY27" fmla="*/ 653335 h 1786271"/>
              <a:gd name="connsiteX28" fmla="*/ 1598762 w 2777705"/>
              <a:gd name="connsiteY28" fmla="*/ 733848 h 1786271"/>
              <a:gd name="connsiteX29" fmla="*/ 1598762 w 2777705"/>
              <a:gd name="connsiteY29" fmla="*/ 733848 h 1786271"/>
              <a:gd name="connsiteX30" fmla="*/ 1633267 w 2777705"/>
              <a:gd name="connsiteY30" fmla="*/ 768353 h 1786271"/>
              <a:gd name="connsiteX31" fmla="*/ 1650520 w 2777705"/>
              <a:gd name="connsiteY31" fmla="*/ 785606 h 1786271"/>
              <a:gd name="connsiteX32" fmla="*/ 1650520 w 2777705"/>
              <a:gd name="connsiteY32" fmla="*/ 963886 h 1786271"/>
              <a:gd name="connsiteX33" fmla="*/ 1702279 w 2777705"/>
              <a:gd name="connsiteY33" fmla="*/ 963886 h 1786271"/>
              <a:gd name="connsiteX34" fmla="*/ 1702279 w 2777705"/>
              <a:gd name="connsiteY34" fmla="*/ 963886 h 1786271"/>
              <a:gd name="connsiteX35" fmla="*/ 1702279 w 2777705"/>
              <a:gd name="connsiteY35" fmla="*/ 1044399 h 1786271"/>
              <a:gd name="connsiteX36" fmla="*/ 1759788 w 2777705"/>
              <a:gd name="connsiteY36" fmla="*/ 1044399 h 1786271"/>
              <a:gd name="connsiteX37" fmla="*/ 1759788 w 2777705"/>
              <a:gd name="connsiteY37" fmla="*/ 1142165 h 1786271"/>
              <a:gd name="connsiteX38" fmla="*/ 1938067 w 2777705"/>
              <a:gd name="connsiteY38" fmla="*/ 1142165 h 1786271"/>
              <a:gd name="connsiteX39" fmla="*/ 1972573 w 2777705"/>
              <a:gd name="connsiteY39" fmla="*/ 1176671 h 1786271"/>
              <a:gd name="connsiteX40" fmla="*/ 2024332 w 2777705"/>
              <a:gd name="connsiteY40" fmla="*/ 1176671 h 1786271"/>
              <a:gd name="connsiteX41" fmla="*/ 2047335 w 2777705"/>
              <a:gd name="connsiteY41" fmla="*/ 1199674 h 1786271"/>
              <a:gd name="connsiteX42" fmla="*/ 2133600 w 2777705"/>
              <a:gd name="connsiteY42" fmla="*/ 1199674 h 1786271"/>
              <a:gd name="connsiteX43" fmla="*/ 2148863 w 2777705"/>
              <a:gd name="connsiteY43" fmla="*/ 1234187 h 1786271"/>
              <a:gd name="connsiteX44" fmla="*/ 2189119 w 2777705"/>
              <a:gd name="connsiteY44" fmla="*/ 1264097 h 1786271"/>
              <a:gd name="connsiteX45" fmla="*/ 2214113 w 2777705"/>
              <a:gd name="connsiteY45" fmla="*/ 1331946 h 1786271"/>
              <a:gd name="connsiteX46" fmla="*/ 2214113 w 2777705"/>
              <a:gd name="connsiteY46" fmla="*/ 1360701 h 1786271"/>
              <a:gd name="connsiteX47" fmla="*/ 2214113 w 2777705"/>
              <a:gd name="connsiteY47" fmla="*/ 1423961 h 1786271"/>
              <a:gd name="connsiteX48" fmla="*/ 2265871 w 2777705"/>
              <a:gd name="connsiteY48" fmla="*/ 1423961 h 1786271"/>
              <a:gd name="connsiteX49" fmla="*/ 2265871 w 2777705"/>
              <a:gd name="connsiteY49" fmla="*/ 1475720 h 1786271"/>
              <a:gd name="connsiteX50" fmla="*/ 2265871 w 2777705"/>
              <a:gd name="connsiteY50" fmla="*/ 1475720 h 1786271"/>
              <a:gd name="connsiteX51" fmla="*/ 2306128 w 2777705"/>
              <a:gd name="connsiteY51" fmla="*/ 1515977 h 1786271"/>
              <a:gd name="connsiteX52" fmla="*/ 2306128 w 2777705"/>
              <a:gd name="connsiteY52" fmla="*/ 1596490 h 1786271"/>
              <a:gd name="connsiteX53" fmla="*/ 2357886 w 2777705"/>
              <a:gd name="connsiteY53" fmla="*/ 1596490 h 1786271"/>
              <a:gd name="connsiteX54" fmla="*/ 2403894 w 2777705"/>
              <a:gd name="connsiteY54" fmla="*/ 1596490 h 1786271"/>
              <a:gd name="connsiteX55" fmla="*/ 2403894 w 2777705"/>
              <a:gd name="connsiteY55" fmla="*/ 1653999 h 1786271"/>
              <a:gd name="connsiteX56" fmla="*/ 2484407 w 2777705"/>
              <a:gd name="connsiteY56" fmla="*/ 1653999 h 1786271"/>
              <a:gd name="connsiteX57" fmla="*/ 2484407 w 2777705"/>
              <a:gd name="connsiteY57" fmla="*/ 1682754 h 1786271"/>
              <a:gd name="connsiteX58" fmla="*/ 2645434 w 2777705"/>
              <a:gd name="connsiteY58" fmla="*/ 1682754 h 1786271"/>
              <a:gd name="connsiteX59" fmla="*/ 2645434 w 2777705"/>
              <a:gd name="connsiteY59" fmla="*/ 1694256 h 1786271"/>
              <a:gd name="connsiteX60" fmla="*/ 2691441 w 2777705"/>
              <a:gd name="connsiteY60" fmla="*/ 1694256 h 1786271"/>
              <a:gd name="connsiteX61" fmla="*/ 2691441 w 2777705"/>
              <a:gd name="connsiteY61" fmla="*/ 1694256 h 1786271"/>
              <a:gd name="connsiteX62" fmla="*/ 2720196 w 2777705"/>
              <a:gd name="connsiteY62" fmla="*/ 1723011 h 1786271"/>
              <a:gd name="connsiteX63" fmla="*/ 2720196 w 2777705"/>
              <a:gd name="connsiteY63" fmla="*/ 1723011 h 1786271"/>
              <a:gd name="connsiteX64" fmla="*/ 2720196 w 2777705"/>
              <a:gd name="connsiteY64" fmla="*/ 1786271 h 1786271"/>
              <a:gd name="connsiteX65" fmla="*/ 2777705 w 2777705"/>
              <a:gd name="connsiteY65" fmla="*/ 1786271 h 1786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2777705" h="1786271">
                <a:moveTo>
                  <a:pt x="0" y="0"/>
                </a:moveTo>
                <a:lnTo>
                  <a:pt x="138022" y="4993"/>
                </a:lnTo>
                <a:lnTo>
                  <a:pt x="193261" y="36780"/>
                </a:lnTo>
                <a:lnTo>
                  <a:pt x="368060" y="66739"/>
                </a:lnTo>
                <a:lnTo>
                  <a:pt x="368060" y="97836"/>
                </a:lnTo>
                <a:lnTo>
                  <a:pt x="451872" y="94854"/>
                </a:lnTo>
                <a:lnTo>
                  <a:pt x="487274" y="115064"/>
                </a:lnTo>
                <a:lnTo>
                  <a:pt x="613974" y="113435"/>
                </a:lnTo>
                <a:lnTo>
                  <a:pt x="662293" y="183674"/>
                </a:lnTo>
                <a:lnTo>
                  <a:pt x="701615" y="197694"/>
                </a:lnTo>
                <a:lnTo>
                  <a:pt x="797333" y="193421"/>
                </a:lnTo>
                <a:lnTo>
                  <a:pt x="855406" y="203656"/>
                </a:lnTo>
                <a:cubicBezTo>
                  <a:pt x="875443" y="227868"/>
                  <a:pt x="977318" y="206672"/>
                  <a:pt x="1035170" y="213793"/>
                </a:cubicBezTo>
                <a:lnTo>
                  <a:pt x="1144437" y="365788"/>
                </a:lnTo>
                <a:lnTo>
                  <a:pt x="1173192" y="394543"/>
                </a:lnTo>
                <a:lnTo>
                  <a:pt x="1242203" y="394543"/>
                </a:lnTo>
                <a:lnTo>
                  <a:pt x="1277556" y="414352"/>
                </a:lnTo>
                <a:lnTo>
                  <a:pt x="1300559" y="437355"/>
                </a:lnTo>
                <a:lnTo>
                  <a:pt x="1329315" y="469093"/>
                </a:lnTo>
                <a:lnTo>
                  <a:pt x="1374475" y="475057"/>
                </a:lnTo>
                <a:lnTo>
                  <a:pt x="1397479" y="498061"/>
                </a:lnTo>
                <a:lnTo>
                  <a:pt x="1421328" y="494438"/>
                </a:lnTo>
                <a:lnTo>
                  <a:pt x="1458286" y="519785"/>
                </a:lnTo>
                <a:lnTo>
                  <a:pt x="1489405" y="528731"/>
                </a:lnTo>
                <a:lnTo>
                  <a:pt x="1512498" y="525749"/>
                </a:lnTo>
                <a:lnTo>
                  <a:pt x="1564256" y="555569"/>
                </a:lnTo>
                <a:lnTo>
                  <a:pt x="1564256" y="653335"/>
                </a:lnTo>
                <a:lnTo>
                  <a:pt x="1598762" y="653335"/>
                </a:lnTo>
                <a:lnTo>
                  <a:pt x="1598762" y="733848"/>
                </a:lnTo>
                <a:lnTo>
                  <a:pt x="1598762" y="733848"/>
                </a:lnTo>
                <a:lnTo>
                  <a:pt x="1633267" y="768353"/>
                </a:lnTo>
                <a:lnTo>
                  <a:pt x="1650520" y="785606"/>
                </a:lnTo>
                <a:lnTo>
                  <a:pt x="1650520" y="963886"/>
                </a:lnTo>
                <a:lnTo>
                  <a:pt x="1702279" y="963886"/>
                </a:lnTo>
                <a:lnTo>
                  <a:pt x="1702279" y="963886"/>
                </a:lnTo>
                <a:lnTo>
                  <a:pt x="1702279" y="1044399"/>
                </a:lnTo>
                <a:lnTo>
                  <a:pt x="1759788" y="1044399"/>
                </a:lnTo>
                <a:lnTo>
                  <a:pt x="1759788" y="1142165"/>
                </a:lnTo>
                <a:lnTo>
                  <a:pt x="1938067" y="1142165"/>
                </a:lnTo>
                <a:lnTo>
                  <a:pt x="1972573" y="1176671"/>
                </a:lnTo>
                <a:lnTo>
                  <a:pt x="2024332" y="1176671"/>
                </a:lnTo>
                <a:lnTo>
                  <a:pt x="2047335" y="1199674"/>
                </a:lnTo>
                <a:lnTo>
                  <a:pt x="2133600" y="1199674"/>
                </a:lnTo>
                <a:lnTo>
                  <a:pt x="2148863" y="1234187"/>
                </a:lnTo>
                <a:lnTo>
                  <a:pt x="2189119" y="1264097"/>
                </a:lnTo>
                <a:lnTo>
                  <a:pt x="2214113" y="1331946"/>
                </a:lnTo>
                <a:lnTo>
                  <a:pt x="2214113" y="1360701"/>
                </a:lnTo>
                <a:lnTo>
                  <a:pt x="2214113" y="1423961"/>
                </a:lnTo>
                <a:lnTo>
                  <a:pt x="2265871" y="1423961"/>
                </a:lnTo>
                <a:lnTo>
                  <a:pt x="2265871" y="1475720"/>
                </a:lnTo>
                <a:lnTo>
                  <a:pt x="2265871" y="1475720"/>
                </a:lnTo>
                <a:lnTo>
                  <a:pt x="2306128" y="1515977"/>
                </a:lnTo>
                <a:lnTo>
                  <a:pt x="2306128" y="1596490"/>
                </a:lnTo>
                <a:lnTo>
                  <a:pt x="2357886" y="1596490"/>
                </a:lnTo>
                <a:lnTo>
                  <a:pt x="2403894" y="1596490"/>
                </a:lnTo>
                <a:lnTo>
                  <a:pt x="2403894" y="1653999"/>
                </a:lnTo>
                <a:lnTo>
                  <a:pt x="2484407" y="1653999"/>
                </a:lnTo>
                <a:lnTo>
                  <a:pt x="2484407" y="1682754"/>
                </a:lnTo>
                <a:lnTo>
                  <a:pt x="2645434" y="1682754"/>
                </a:lnTo>
                <a:lnTo>
                  <a:pt x="2645434" y="1694256"/>
                </a:lnTo>
                <a:lnTo>
                  <a:pt x="2691441" y="1694256"/>
                </a:lnTo>
                <a:lnTo>
                  <a:pt x="2691441" y="1694256"/>
                </a:lnTo>
                <a:lnTo>
                  <a:pt x="2720196" y="1723011"/>
                </a:lnTo>
                <a:lnTo>
                  <a:pt x="2720196" y="1723011"/>
                </a:lnTo>
                <a:lnTo>
                  <a:pt x="2720196" y="1786271"/>
                </a:lnTo>
                <a:lnTo>
                  <a:pt x="2777705" y="1786271"/>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31750" name="Freeform 31749">
            <a:extLst>
              <a:ext uri="{FF2B5EF4-FFF2-40B4-BE49-F238E27FC236}">
                <a16:creationId xmlns:a16="http://schemas.microsoft.com/office/drawing/2014/main" id="{EFF0436E-30F5-8DBB-3D37-7F0D657B1DE2}"/>
              </a:ext>
            </a:extLst>
          </p:cNvPr>
          <p:cNvSpPr/>
          <p:nvPr/>
        </p:nvSpPr>
        <p:spPr bwMode="auto">
          <a:xfrm>
            <a:off x="4723757" y="3707813"/>
            <a:ext cx="3088256" cy="673118"/>
          </a:xfrm>
          <a:custGeom>
            <a:avLst/>
            <a:gdLst>
              <a:gd name="connsiteX0" fmla="*/ 0 w 3088256"/>
              <a:gd name="connsiteY0" fmla="*/ 0 h 615351"/>
              <a:gd name="connsiteX1" fmla="*/ 46007 w 3088256"/>
              <a:gd name="connsiteY1" fmla="*/ 46007 h 615351"/>
              <a:gd name="connsiteX2" fmla="*/ 46007 w 3088256"/>
              <a:gd name="connsiteY2" fmla="*/ 46007 h 615351"/>
              <a:gd name="connsiteX3" fmla="*/ 80513 w 3088256"/>
              <a:gd name="connsiteY3" fmla="*/ 80513 h 615351"/>
              <a:gd name="connsiteX4" fmla="*/ 143773 w 3088256"/>
              <a:gd name="connsiteY4" fmla="*/ 80513 h 615351"/>
              <a:gd name="connsiteX5" fmla="*/ 143773 w 3088256"/>
              <a:gd name="connsiteY5" fmla="*/ 103517 h 615351"/>
              <a:gd name="connsiteX6" fmla="*/ 287547 w 3088256"/>
              <a:gd name="connsiteY6" fmla="*/ 103517 h 615351"/>
              <a:gd name="connsiteX7" fmla="*/ 368060 w 3088256"/>
              <a:gd name="connsiteY7" fmla="*/ 103517 h 615351"/>
              <a:gd name="connsiteX8" fmla="*/ 368060 w 3088256"/>
              <a:gd name="connsiteY8" fmla="*/ 138022 h 615351"/>
              <a:gd name="connsiteX9" fmla="*/ 534837 w 3088256"/>
              <a:gd name="connsiteY9" fmla="*/ 138022 h 615351"/>
              <a:gd name="connsiteX10" fmla="*/ 534837 w 3088256"/>
              <a:gd name="connsiteY10" fmla="*/ 166777 h 615351"/>
              <a:gd name="connsiteX11" fmla="*/ 586596 w 3088256"/>
              <a:gd name="connsiteY11" fmla="*/ 166777 h 615351"/>
              <a:gd name="connsiteX12" fmla="*/ 586596 w 3088256"/>
              <a:gd name="connsiteY12" fmla="*/ 224287 h 615351"/>
              <a:gd name="connsiteX13" fmla="*/ 626852 w 3088256"/>
              <a:gd name="connsiteY13" fmla="*/ 264543 h 615351"/>
              <a:gd name="connsiteX14" fmla="*/ 655607 w 3088256"/>
              <a:gd name="connsiteY14" fmla="*/ 293298 h 615351"/>
              <a:gd name="connsiteX15" fmla="*/ 747622 w 3088256"/>
              <a:gd name="connsiteY15" fmla="*/ 293298 h 615351"/>
              <a:gd name="connsiteX16" fmla="*/ 747622 w 3088256"/>
              <a:gd name="connsiteY16" fmla="*/ 345056 h 615351"/>
              <a:gd name="connsiteX17" fmla="*/ 805132 w 3088256"/>
              <a:gd name="connsiteY17" fmla="*/ 345056 h 615351"/>
              <a:gd name="connsiteX18" fmla="*/ 805132 w 3088256"/>
              <a:gd name="connsiteY18" fmla="*/ 356558 h 615351"/>
              <a:gd name="connsiteX19" fmla="*/ 1035169 w 3088256"/>
              <a:gd name="connsiteY19" fmla="*/ 356558 h 615351"/>
              <a:gd name="connsiteX20" fmla="*/ 1035169 w 3088256"/>
              <a:gd name="connsiteY20" fmla="*/ 379562 h 615351"/>
              <a:gd name="connsiteX21" fmla="*/ 1104181 w 3088256"/>
              <a:gd name="connsiteY21" fmla="*/ 379562 h 615351"/>
              <a:gd name="connsiteX22" fmla="*/ 1219200 w 3088256"/>
              <a:gd name="connsiteY22" fmla="*/ 379562 h 615351"/>
              <a:gd name="connsiteX23" fmla="*/ 1242203 w 3088256"/>
              <a:gd name="connsiteY23" fmla="*/ 402565 h 615351"/>
              <a:gd name="connsiteX24" fmla="*/ 1265208 w 3088256"/>
              <a:gd name="connsiteY24" fmla="*/ 425570 h 615351"/>
              <a:gd name="connsiteX25" fmla="*/ 1506747 w 3088256"/>
              <a:gd name="connsiteY25" fmla="*/ 425570 h 615351"/>
              <a:gd name="connsiteX26" fmla="*/ 1535501 w 3088256"/>
              <a:gd name="connsiteY26" fmla="*/ 454324 h 615351"/>
              <a:gd name="connsiteX27" fmla="*/ 1644769 w 3088256"/>
              <a:gd name="connsiteY27" fmla="*/ 454324 h 615351"/>
              <a:gd name="connsiteX28" fmla="*/ 1644769 w 3088256"/>
              <a:gd name="connsiteY28" fmla="*/ 494581 h 615351"/>
              <a:gd name="connsiteX29" fmla="*/ 1765539 w 3088256"/>
              <a:gd name="connsiteY29" fmla="*/ 494581 h 615351"/>
              <a:gd name="connsiteX30" fmla="*/ 1765539 w 3088256"/>
              <a:gd name="connsiteY30" fmla="*/ 540589 h 615351"/>
              <a:gd name="connsiteX31" fmla="*/ 2202611 w 3088256"/>
              <a:gd name="connsiteY31" fmla="*/ 540589 h 615351"/>
              <a:gd name="connsiteX32" fmla="*/ 2202611 w 3088256"/>
              <a:gd name="connsiteY32" fmla="*/ 569343 h 615351"/>
              <a:gd name="connsiteX33" fmla="*/ 2484407 w 3088256"/>
              <a:gd name="connsiteY33" fmla="*/ 569343 h 615351"/>
              <a:gd name="connsiteX34" fmla="*/ 2484407 w 3088256"/>
              <a:gd name="connsiteY34" fmla="*/ 586596 h 615351"/>
              <a:gd name="connsiteX35" fmla="*/ 2593675 w 3088256"/>
              <a:gd name="connsiteY35" fmla="*/ 586596 h 615351"/>
              <a:gd name="connsiteX36" fmla="*/ 2593675 w 3088256"/>
              <a:gd name="connsiteY36" fmla="*/ 615351 h 615351"/>
              <a:gd name="connsiteX37" fmla="*/ 3088256 w 3088256"/>
              <a:gd name="connsiteY37" fmla="*/ 615351 h 615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088256" h="615351">
                <a:moveTo>
                  <a:pt x="0" y="0"/>
                </a:moveTo>
                <a:lnTo>
                  <a:pt x="46007" y="46007"/>
                </a:lnTo>
                <a:lnTo>
                  <a:pt x="46007" y="46007"/>
                </a:lnTo>
                <a:lnTo>
                  <a:pt x="80513" y="80513"/>
                </a:lnTo>
                <a:lnTo>
                  <a:pt x="143773" y="80513"/>
                </a:lnTo>
                <a:lnTo>
                  <a:pt x="143773" y="103517"/>
                </a:lnTo>
                <a:lnTo>
                  <a:pt x="287547" y="103517"/>
                </a:lnTo>
                <a:lnTo>
                  <a:pt x="368060" y="103517"/>
                </a:lnTo>
                <a:lnTo>
                  <a:pt x="368060" y="138022"/>
                </a:lnTo>
                <a:lnTo>
                  <a:pt x="534837" y="138022"/>
                </a:lnTo>
                <a:lnTo>
                  <a:pt x="534837" y="166777"/>
                </a:lnTo>
                <a:lnTo>
                  <a:pt x="586596" y="166777"/>
                </a:lnTo>
                <a:lnTo>
                  <a:pt x="586596" y="224287"/>
                </a:lnTo>
                <a:lnTo>
                  <a:pt x="626852" y="264543"/>
                </a:lnTo>
                <a:lnTo>
                  <a:pt x="655607" y="293298"/>
                </a:lnTo>
                <a:lnTo>
                  <a:pt x="747622" y="293298"/>
                </a:lnTo>
                <a:lnTo>
                  <a:pt x="747622" y="345056"/>
                </a:lnTo>
                <a:lnTo>
                  <a:pt x="805132" y="345056"/>
                </a:lnTo>
                <a:lnTo>
                  <a:pt x="805132" y="356558"/>
                </a:lnTo>
                <a:lnTo>
                  <a:pt x="1035169" y="356558"/>
                </a:lnTo>
                <a:lnTo>
                  <a:pt x="1035169" y="379562"/>
                </a:lnTo>
                <a:lnTo>
                  <a:pt x="1104181" y="379562"/>
                </a:lnTo>
                <a:lnTo>
                  <a:pt x="1219200" y="379562"/>
                </a:lnTo>
                <a:lnTo>
                  <a:pt x="1242203" y="402565"/>
                </a:lnTo>
                <a:lnTo>
                  <a:pt x="1265208" y="425570"/>
                </a:lnTo>
                <a:lnTo>
                  <a:pt x="1506747" y="425570"/>
                </a:lnTo>
                <a:lnTo>
                  <a:pt x="1535501" y="454324"/>
                </a:lnTo>
                <a:lnTo>
                  <a:pt x="1644769" y="454324"/>
                </a:lnTo>
                <a:lnTo>
                  <a:pt x="1644769" y="494581"/>
                </a:lnTo>
                <a:lnTo>
                  <a:pt x="1765539" y="494581"/>
                </a:lnTo>
                <a:lnTo>
                  <a:pt x="1765539" y="540589"/>
                </a:lnTo>
                <a:lnTo>
                  <a:pt x="2202611" y="540589"/>
                </a:lnTo>
                <a:lnTo>
                  <a:pt x="2202611" y="569343"/>
                </a:lnTo>
                <a:lnTo>
                  <a:pt x="2484407" y="569343"/>
                </a:lnTo>
                <a:lnTo>
                  <a:pt x="2484407" y="586596"/>
                </a:lnTo>
                <a:lnTo>
                  <a:pt x="2593675" y="586596"/>
                </a:lnTo>
                <a:lnTo>
                  <a:pt x="2593675" y="615351"/>
                </a:lnTo>
                <a:lnTo>
                  <a:pt x="3088256" y="615351"/>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cxnSp>
        <p:nvCxnSpPr>
          <p:cNvPr id="14" name="Straight Connector 13">
            <a:extLst>
              <a:ext uri="{FF2B5EF4-FFF2-40B4-BE49-F238E27FC236}">
                <a16:creationId xmlns:a16="http://schemas.microsoft.com/office/drawing/2014/main" id="{C2D802E9-29BF-7F1C-42E5-4DD1ADB784EE}"/>
              </a:ext>
            </a:extLst>
          </p:cNvPr>
          <p:cNvCxnSpPr>
            <a:cxnSpLocks/>
          </p:cNvCxnSpPr>
          <p:nvPr/>
        </p:nvCxnSpPr>
        <p:spPr bwMode="auto">
          <a:xfrm>
            <a:off x="2264107" y="4287716"/>
            <a:ext cx="182880" cy="0"/>
          </a:xfrm>
          <a:prstGeom prst="line">
            <a:avLst/>
          </a:prstGeom>
          <a:solidFill>
            <a:schemeClr val="tx1"/>
          </a:solidFill>
          <a:ln w="28575" cap="flat" cmpd="sng" algn="ctr">
            <a:solidFill>
              <a:schemeClr val="accent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7694218A-E0B5-FB6A-FC91-224A06BD1B66}"/>
              </a:ext>
            </a:extLst>
          </p:cNvPr>
          <p:cNvCxnSpPr>
            <a:cxnSpLocks/>
          </p:cNvCxnSpPr>
          <p:nvPr/>
        </p:nvCxnSpPr>
        <p:spPr bwMode="auto">
          <a:xfrm>
            <a:off x="2264107" y="4514245"/>
            <a:ext cx="182880" cy="0"/>
          </a:xfrm>
          <a:prstGeom prst="line">
            <a:avLst/>
          </a:prstGeom>
          <a:solidFill>
            <a:schemeClr val="tx1"/>
          </a:solidFill>
          <a:ln w="28575" cap="flat" cmpd="sng" algn="ctr">
            <a:solidFill>
              <a:schemeClr val="accent3"/>
            </a:solidFill>
            <a:prstDash val="solid"/>
            <a:round/>
            <a:headEnd type="none" w="med" len="med"/>
            <a:tailEnd type="none" w="med" len="med"/>
          </a:ln>
          <a:effectLst/>
        </p:spPr>
      </p:cxnSp>
      <p:grpSp>
        <p:nvGrpSpPr>
          <p:cNvPr id="41" name="Group 40">
            <a:extLst>
              <a:ext uri="{FF2B5EF4-FFF2-40B4-BE49-F238E27FC236}">
                <a16:creationId xmlns:a16="http://schemas.microsoft.com/office/drawing/2014/main" id="{C31C5604-AE2E-9341-F41D-9D045E92529E}"/>
              </a:ext>
            </a:extLst>
          </p:cNvPr>
          <p:cNvGrpSpPr/>
          <p:nvPr/>
        </p:nvGrpSpPr>
        <p:grpSpPr>
          <a:xfrm>
            <a:off x="5264331" y="3931920"/>
            <a:ext cx="3517816" cy="630289"/>
            <a:chOff x="5382883" y="3778370"/>
            <a:chExt cx="3608723" cy="583723"/>
          </a:xfrm>
        </p:grpSpPr>
        <p:grpSp>
          <p:nvGrpSpPr>
            <p:cNvPr id="39" name="Group 38">
              <a:extLst>
                <a:ext uri="{FF2B5EF4-FFF2-40B4-BE49-F238E27FC236}">
                  <a16:creationId xmlns:a16="http://schemas.microsoft.com/office/drawing/2014/main" id="{AAD003E6-0DB1-A983-F591-6CF015ED2B09}"/>
                </a:ext>
              </a:extLst>
            </p:cNvPr>
            <p:cNvGrpSpPr/>
            <p:nvPr/>
          </p:nvGrpSpPr>
          <p:grpSpPr>
            <a:xfrm>
              <a:off x="5382883" y="3933645"/>
              <a:ext cx="3608723" cy="428448"/>
              <a:chOff x="5382883" y="3933645"/>
              <a:chExt cx="3608723" cy="428448"/>
            </a:xfrm>
          </p:grpSpPr>
          <p:cxnSp>
            <p:nvCxnSpPr>
              <p:cNvPr id="31745" name="Straight Connector 31744">
                <a:extLst>
                  <a:ext uri="{FF2B5EF4-FFF2-40B4-BE49-F238E27FC236}">
                    <a16:creationId xmlns:a16="http://schemas.microsoft.com/office/drawing/2014/main" id="{68C3BDD7-4E5C-5A6B-C33C-9CB992C4DCC4}"/>
                  </a:ext>
                </a:extLst>
              </p:cNvPr>
              <p:cNvCxnSpPr/>
              <p:nvPr/>
            </p:nvCxnSpPr>
            <p:spPr bwMode="auto">
              <a:xfrm>
                <a:off x="5382883" y="3933645"/>
                <a:ext cx="0" cy="115019"/>
              </a:xfrm>
              <a:prstGeom prst="line">
                <a:avLst/>
              </a:prstGeom>
              <a:noFill/>
              <a:ln w="28575" cap="flat" cmpd="sng" algn="ctr">
                <a:solidFill>
                  <a:schemeClr val="accent1"/>
                </a:solidFill>
                <a:prstDash val="solid"/>
                <a:round/>
                <a:headEnd type="none" w="med" len="med"/>
                <a:tailEnd type="none" w="med" len="med"/>
              </a:ln>
              <a:effectLst/>
            </p:spPr>
          </p:cxnSp>
          <p:cxnSp>
            <p:nvCxnSpPr>
              <p:cNvPr id="842" name="Straight Connector 841">
                <a:extLst>
                  <a:ext uri="{FF2B5EF4-FFF2-40B4-BE49-F238E27FC236}">
                    <a16:creationId xmlns:a16="http://schemas.microsoft.com/office/drawing/2014/main" id="{BA53917A-6B64-F955-0DC4-56E26B0F3B86}"/>
                  </a:ext>
                </a:extLst>
              </p:cNvPr>
              <p:cNvCxnSpPr/>
              <p:nvPr/>
            </p:nvCxnSpPr>
            <p:spPr bwMode="auto">
              <a:xfrm>
                <a:off x="6110377" y="4028536"/>
                <a:ext cx="0" cy="115019"/>
              </a:xfrm>
              <a:prstGeom prst="line">
                <a:avLst/>
              </a:prstGeom>
              <a:noFill/>
              <a:ln w="28575" cap="flat" cmpd="sng" algn="ctr">
                <a:solidFill>
                  <a:schemeClr val="accent1"/>
                </a:solidFill>
                <a:prstDash val="solid"/>
                <a:round/>
                <a:headEnd type="none" w="med" len="med"/>
                <a:tailEnd type="none" w="med" len="med"/>
              </a:ln>
              <a:effectLst/>
            </p:spPr>
          </p:cxnSp>
          <p:cxnSp>
            <p:nvCxnSpPr>
              <p:cNvPr id="843" name="Straight Connector 842">
                <a:extLst>
                  <a:ext uri="{FF2B5EF4-FFF2-40B4-BE49-F238E27FC236}">
                    <a16:creationId xmlns:a16="http://schemas.microsoft.com/office/drawing/2014/main" id="{DBB828AA-827E-D728-9969-285302774444}"/>
                  </a:ext>
                </a:extLst>
              </p:cNvPr>
              <p:cNvCxnSpPr/>
              <p:nvPr/>
            </p:nvCxnSpPr>
            <p:spPr bwMode="auto">
              <a:xfrm>
                <a:off x="6625086" y="4123427"/>
                <a:ext cx="0" cy="115019"/>
              </a:xfrm>
              <a:prstGeom prst="line">
                <a:avLst/>
              </a:prstGeom>
              <a:noFill/>
              <a:ln w="28575" cap="flat" cmpd="sng" algn="ctr">
                <a:solidFill>
                  <a:schemeClr val="accent1"/>
                </a:solidFill>
                <a:prstDash val="solid"/>
                <a:round/>
                <a:headEnd type="none" w="med" len="med"/>
                <a:tailEnd type="none" w="med" len="med"/>
              </a:ln>
              <a:effectLst/>
            </p:spPr>
          </p:cxnSp>
          <p:cxnSp>
            <p:nvCxnSpPr>
              <p:cNvPr id="844" name="Straight Connector 843">
                <a:extLst>
                  <a:ext uri="{FF2B5EF4-FFF2-40B4-BE49-F238E27FC236}">
                    <a16:creationId xmlns:a16="http://schemas.microsoft.com/office/drawing/2014/main" id="{CD68B69A-7804-7259-6CB1-30F88E1E64EF}"/>
                  </a:ext>
                </a:extLst>
              </p:cNvPr>
              <p:cNvCxnSpPr/>
              <p:nvPr/>
            </p:nvCxnSpPr>
            <p:spPr bwMode="auto">
              <a:xfrm>
                <a:off x="6136634" y="4028537"/>
                <a:ext cx="0" cy="115019"/>
              </a:xfrm>
              <a:prstGeom prst="line">
                <a:avLst/>
              </a:prstGeom>
              <a:noFill/>
              <a:ln w="28575" cap="flat" cmpd="sng" algn="ctr">
                <a:solidFill>
                  <a:schemeClr val="accent1"/>
                </a:solidFill>
                <a:prstDash val="solid"/>
                <a:round/>
                <a:headEnd type="none" w="med" len="med"/>
                <a:tailEnd type="none" w="med" len="med"/>
              </a:ln>
              <a:effectLst/>
            </p:spPr>
          </p:cxnSp>
          <p:cxnSp>
            <p:nvCxnSpPr>
              <p:cNvPr id="845" name="Straight Connector 844">
                <a:extLst>
                  <a:ext uri="{FF2B5EF4-FFF2-40B4-BE49-F238E27FC236}">
                    <a16:creationId xmlns:a16="http://schemas.microsoft.com/office/drawing/2014/main" id="{4F45B380-4B99-6A98-E16F-0158F14C9154}"/>
                  </a:ext>
                </a:extLst>
              </p:cNvPr>
              <p:cNvCxnSpPr/>
              <p:nvPr/>
            </p:nvCxnSpPr>
            <p:spPr bwMode="auto">
              <a:xfrm>
                <a:off x="7510733" y="4198190"/>
                <a:ext cx="0" cy="115019"/>
              </a:xfrm>
              <a:prstGeom prst="line">
                <a:avLst/>
              </a:prstGeom>
              <a:noFill/>
              <a:ln w="28575" cap="flat" cmpd="sng" algn="ctr">
                <a:solidFill>
                  <a:schemeClr val="accent1"/>
                </a:solidFill>
                <a:prstDash val="solid"/>
                <a:round/>
                <a:headEnd type="none" w="med" len="med"/>
                <a:tailEnd type="none" w="med" len="med"/>
              </a:ln>
              <a:effectLst/>
            </p:spPr>
          </p:cxnSp>
          <p:cxnSp>
            <p:nvCxnSpPr>
              <p:cNvPr id="846" name="Straight Connector 845">
                <a:extLst>
                  <a:ext uri="{FF2B5EF4-FFF2-40B4-BE49-F238E27FC236}">
                    <a16:creationId xmlns:a16="http://schemas.microsoft.com/office/drawing/2014/main" id="{3A8AA8B1-98DA-9152-7BE3-BF6799C24C8C}"/>
                  </a:ext>
                </a:extLst>
              </p:cNvPr>
              <p:cNvCxnSpPr/>
              <p:nvPr/>
            </p:nvCxnSpPr>
            <p:spPr bwMode="auto">
              <a:xfrm>
                <a:off x="7283571" y="4155058"/>
                <a:ext cx="0" cy="115019"/>
              </a:xfrm>
              <a:prstGeom prst="line">
                <a:avLst/>
              </a:prstGeom>
              <a:noFill/>
              <a:ln w="28575" cap="flat" cmpd="sng" algn="ctr">
                <a:solidFill>
                  <a:schemeClr val="accent1"/>
                </a:solidFill>
                <a:prstDash val="solid"/>
                <a:round/>
                <a:headEnd type="none" w="med" len="med"/>
                <a:tailEnd type="none" w="med" len="med"/>
              </a:ln>
              <a:effectLst/>
            </p:spPr>
          </p:cxnSp>
          <p:cxnSp>
            <p:nvCxnSpPr>
              <p:cNvPr id="847" name="Straight Connector 846">
                <a:extLst>
                  <a:ext uri="{FF2B5EF4-FFF2-40B4-BE49-F238E27FC236}">
                    <a16:creationId xmlns:a16="http://schemas.microsoft.com/office/drawing/2014/main" id="{6D2B9B87-B3C1-528F-6521-548A71F7E850}"/>
                  </a:ext>
                </a:extLst>
              </p:cNvPr>
              <p:cNvCxnSpPr/>
              <p:nvPr/>
            </p:nvCxnSpPr>
            <p:spPr bwMode="auto">
              <a:xfrm>
                <a:off x="7907549" y="4221194"/>
                <a:ext cx="0" cy="115019"/>
              </a:xfrm>
              <a:prstGeom prst="line">
                <a:avLst/>
              </a:prstGeom>
              <a:noFill/>
              <a:ln w="28575" cap="flat" cmpd="sng" algn="ctr">
                <a:solidFill>
                  <a:schemeClr val="accent1"/>
                </a:solidFill>
                <a:prstDash val="solid"/>
                <a:round/>
                <a:headEnd type="none" w="med" len="med"/>
                <a:tailEnd type="none" w="med" len="med"/>
              </a:ln>
              <a:effectLst/>
            </p:spPr>
          </p:cxnSp>
          <p:cxnSp>
            <p:nvCxnSpPr>
              <p:cNvPr id="848" name="Straight Connector 847">
                <a:extLst>
                  <a:ext uri="{FF2B5EF4-FFF2-40B4-BE49-F238E27FC236}">
                    <a16:creationId xmlns:a16="http://schemas.microsoft.com/office/drawing/2014/main" id="{2382097F-183C-04CD-4068-86D709F9965F}"/>
                  </a:ext>
                </a:extLst>
              </p:cNvPr>
              <p:cNvCxnSpPr/>
              <p:nvPr/>
            </p:nvCxnSpPr>
            <p:spPr bwMode="auto">
              <a:xfrm>
                <a:off x="8422259" y="4247074"/>
                <a:ext cx="0" cy="115019"/>
              </a:xfrm>
              <a:prstGeom prst="line">
                <a:avLst/>
              </a:prstGeom>
              <a:noFill/>
              <a:ln w="28575" cap="flat" cmpd="sng" algn="ctr">
                <a:solidFill>
                  <a:schemeClr val="accent1"/>
                </a:solidFill>
                <a:prstDash val="solid"/>
                <a:round/>
                <a:headEnd type="none" w="med" len="med"/>
                <a:tailEnd type="none" w="med" len="med"/>
              </a:ln>
              <a:effectLst/>
            </p:spPr>
          </p:cxnSp>
          <p:cxnSp>
            <p:nvCxnSpPr>
              <p:cNvPr id="849" name="Straight Connector 848">
                <a:extLst>
                  <a:ext uri="{FF2B5EF4-FFF2-40B4-BE49-F238E27FC236}">
                    <a16:creationId xmlns:a16="http://schemas.microsoft.com/office/drawing/2014/main" id="{A4762D63-3A72-53E1-0EFA-2F0EBD05475D}"/>
                  </a:ext>
                </a:extLst>
              </p:cNvPr>
              <p:cNvCxnSpPr/>
              <p:nvPr/>
            </p:nvCxnSpPr>
            <p:spPr bwMode="auto">
              <a:xfrm>
                <a:off x="8126086" y="4226946"/>
                <a:ext cx="0" cy="115019"/>
              </a:xfrm>
              <a:prstGeom prst="line">
                <a:avLst/>
              </a:prstGeom>
              <a:noFill/>
              <a:ln w="28575" cap="flat" cmpd="sng" algn="ctr">
                <a:solidFill>
                  <a:schemeClr val="accent1"/>
                </a:solidFill>
                <a:prstDash val="solid"/>
                <a:round/>
                <a:headEnd type="none" w="med" len="med"/>
                <a:tailEnd type="none" w="med" len="med"/>
              </a:ln>
              <a:effectLst/>
            </p:spPr>
          </p:cxnSp>
          <p:cxnSp>
            <p:nvCxnSpPr>
              <p:cNvPr id="850" name="Straight Connector 849">
                <a:extLst>
                  <a:ext uri="{FF2B5EF4-FFF2-40B4-BE49-F238E27FC236}">
                    <a16:creationId xmlns:a16="http://schemas.microsoft.com/office/drawing/2014/main" id="{56371E5D-2112-20E3-1456-F17784333B6C}"/>
                  </a:ext>
                </a:extLst>
              </p:cNvPr>
              <p:cNvCxnSpPr/>
              <p:nvPr/>
            </p:nvCxnSpPr>
            <p:spPr bwMode="auto">
              <a:xfrm>
                <a:off x="8174970" y="4229822"/>
                <a:ext cx="0" cy="115019"/>
              </a:xfrm>
              <a:prstGeom prst="line">
                <a:avLst/>
              </a:prstGeom>
              <a:noFill/>
              <a:ln w="28575" cap="flat" cmpd="sng" algn="ctr">
                <a:solidFill>
                  <a:schemeClr val="accent1"/>
                </a:solidFill>
                <a:prstDash val="solid"/>
                <a:round/>
                <a:headEnd type="none" w="med" len="med"/>
                <a:tailEnd type="none" w="med" len="med"/>
              </a:ln>
              <a:effectLst/>
            </p:spPr>
          </p:cxnSp>
          <p:cxnSp>
            <p:nvCxnSpPr>
              <p:cNvPr id="851" name="Straight Connector 850">
                <a:extLst>
                  <a:ext uri="{FF2B5EF4-FFF2-40B4-BE49-F238E27FC236}">
                    <a16:creationId xmlns:a16="http://schemas.microsoft.com/office/drawing/2014/main" id="{64A83FD9-FA29-F5C5-EC1B-DFFF83DB78A5}"/>
                  </a:ext>
                </a:extLst>
              </p:cNvPr>
              <p:cNvCxnSpPr/>
              <p:nvPr/>
            </p:nvCxnSpPr>
            <p:spPr bwMode="auto">
              <a:xfrm>
                <a:off x="8229605" y="4232698"/>
                <a:ext cx="0" cy="115019"/>
              </a:xfrm>
              <a:prstGeom prst="line">
                <a:avLst/>
              </a:prstGeom>
              <a:noFill/>
              <a:ln w="28575" cap="flat" cmpd="sng" algn="ctr">
                <a:solidFill>
                  <a:schemeClr val="accent3"/>
                </a:solidFill>
                <a:prstDash val="solid"/>
                <a:round/>
                <a:headEnd type="none" w="med" len="med"/>
                <a:tailEnd type="none" w="med" len="med"/>
              </a:ln>
              <a:effectLst/>
            </p:spPr>
          </p:cxnSp>
          <p:cxnSp>
            <p:nvCxnSpPr>
              <p:cNvPr id="852" name="Straight Connector 851">
                <a:extLst>
                  <a:ext uri="{FF2B5EF4-FFF2-40B4-BE49-F238E27FC236}">
                    <a16:creationId xmlns:a16="http://schemas.microsoft.com/office/drawing/2014/main" id="{FA1CFFF7-638C-57BA-5E24-77338ECC0F32}"/>
                  </a:ext>
                </a:extLst>
              </p:cNvPr>
              <p:cNvCxnSpPr/>
              <p:nvPr/>
            </p:nvCxnSpPr>
            <p:spPr bwMode="auto">
              <a:xfrm>
                <a:off x="8991606" y="4235574"/>
                <a:ext cx="0" cy="115019"/>
              </a:xfrm>
              <a:prstGeom prst="line">
                <a:avLst/>
              </a:prstGeom>
              <a:noFill/>
              <a:ln w="28575" cap="flat" cmpd="sng" algn="ctr">
                <a:solidFill>
                  <a:schemeClr val="accent1"/>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6D9F08C4-BED3-B46B-EA6F-2A99C6ED814C}"/>
                  </a:ext>
                </a:extLst>
              </p:cNvPr>
              <p:cNvCxnSpPr/>
              <p:nvPr/>
            </p:nvCxnSpPr>
            <p:spPr bwMode="auto">
              <a:xfrm>
                <a:off x="6546917" y="4121786"/>
                <a:ext cx="0" cy="115019"/>
              </a:xfrm>
              <a:prstGeom prst="line">
                <a:avLst/>
              </a:prstGeom>
              <a:noFill/>
              <a:ln w="28575" cap="flat" cmpd="sng" algn="ctr">
                <a:solidFill>
                  <a:schemeClr val="accent1"/>
                </a:solidFill>
                <a:prstDash val="solid"/>
                <a:round/>
                <a:headEnd type="none" w="med" len="med"/>
                <a:tailEnd type="none" w="med" len="med"/>
              </a:ln>
              <a:effectLst/>
            </p:spPr>
          </p:cxnSp>
          <p:cxnSp>
            <p:nvCxnSpPr>
              <p:cNvPr id="223" name="Straight Connector 222">
                <a:extLst>
                  <a:ext uri="{FF2B5EF4-FFF2-40B4-BE49-F238E27FC236}">
                    <a16:creationId xmlns:a16="http://schemas.microsoft.com/office/drawing/2014/main" id="{A3235FBB-68F9-13DA-86B1-2074051D1161}"/>
                  </a:ext>
                </a:extLst>
              </p:cNvPr>
              <p:cNvCxnSpPr/>
              <p:nvPr/>
            </p:nvCxnSpPr>
            <p:spPr bwMode="auto">
              <a:xfrm>
                <a:off x="6506924" y="4115221"/>
                <a:ext cx="0" cy="115019"/>
              </a:xfrm>
              <a:prstGeom prst="line">
                <a:avLst/>
              </a:prstGeom>
              <a:noFill/>
              <a:ln w="28575" cap="flat" cmpd="sng" algn="ctr">
                <a:solidFill>
                  <a:schemeClr val="accent1"/>
                </a:solidFill>
                <a:prstDash val="solid"/>
                <a:round/>
                <a:headEnd type="none" w="med" len="med"/>
                <a:tailEnd type="none" w="med" len="med"/>
              </a:ln>
              <a:effectLst/>
            </p:spPr>
          </p:cxnSp>
          <p:cxnSp>
            <p:nvCxnSpPr>
              <p:cNvPr id="224" name="Straight Connector 223">
                <a:extLst>
                  <a:ext uri="{FF2B5EF4-FFF2-40B4-BE49-F238E27FC236}">
                    <a16:creationId xmlns:a16="http://schemas.microsoft.com/office/drawing/2014/main" id="{6C6E6C67-92A1-7FCB-4FB9-3AA85375632C}"/>
                  </a:ext>
                </a:extLst>
              </p:cNvPr>
              <p:cNvCxnSpPr/>
              <p:nvPr/>
            </p:nvCxnSpPr>
            <p:spPr bwMode="auto">
              <a:xfrm>
                <a:off x="6466930" y="4108656"/>
                <a:ext cx="0" cy="115019"/>
              </a:xfrm>
              <a:prstGeom prst="line">
                <a:avLst/>
              </a:prstGeom>
              <a:noFill/>
              <a:ln w="28575" cap="flat" cmpd="sng" algn="ctr">
                <a:solidFill>
                  <a:schemeClr val="accent1"/>
                </a:solidFill>
                <a:prstDash val="solid"/>
                <a:round/>
                <a:headEnd type="none" w="med" len="med"/>
                <a:tailEnd type="none" w="med" len="med"/>
              </a:ln>
              <a:effectLst/>
            </p:spPr>
          </p:cxnSp>
          <p:cxnSp>
            <p:nvCxnSpPr>
              <p:cNvPr id="225" name="Straight Connector 224">
                <a:extLst>
                  <a:ext uri="{FF2B5EF4-FFF2-40B4-BE49-F238E27FC236}">
                    <a16:creationId xmlns:a16="http://schemas.microsoft.com/office/drawing/2014/main" id="{0BB44312-27EC-6B0C-4DEF-519A45ED45AF}"/>
                  </a:ext>
                </a:extLst>
              </p:cNvPr>
              <p:cNvCxnSpPr/>
              <p:nvPr/>
            </p:nvCxnSpPr>
            <p:spPr bwMode="auto">
              <a:xfrm>
                <a:off x="6416030" y="4082397"/>
                <a:ext cx="0" cy="115019"/>
              </a:xfrm>
              <a:prstGeom prst="line">
                <a:avLst/>
              </a:prstGeom>
              <a:noFill/>
              <a:ln w="28575" cap="flat" cmpd="sng" algn="ctr">
                <a:solidFill>
                  <a:schemeClr val="accent1"/>
                </a:solidFill>
                <a:prstDash val="solid"/>
                <a:round/>
                <a:headEnd type="none" w="med" len="med"/>
                <a:tailEnd type="none" w="med" len="med"/>
              </a:ln>
              <a:effectLst/>
            </p:spPr>
          </p:cxnSp>
        </p:grpSp>
        <p:cxnSp>
          <p:nvCxnSpPr>
            <p:cNvPr id="860" name="Straight Connector 859">
              <a:extLst>
                <a:ext uri="{FF2B5EF4-FFF2-40B4-BE49-F238E27FC236}">
                  <a16:creationId xmlns:a16="http://schemas.microsoft.com/office/drawing/2014/main" id="{BD0036DF-9617-17ED-9512-4E7268E2CC1D}"/>
                </a:ext>
              </a:extLst>
            </p:cNvPr>
            <p:cNvCxnSpPr/>
            <p:nvPr/>
          </p:nvCxnSpPr>
          <p:spPr bwMode="auto">
            <a:xfrm>
              <a:off x="7065035" y="4074545"/>
              <a:ext cx="0" cy="115019"/>
            </a:xfrm>
            <a:prstGeom prst="line">
              <a:avLst/>
            </a:prstGeom>
            <a:noFill/>
            <a:ln w="28575" cap="flat" cmpd="sng" algn="ctr">
              <a:solidFill>
                <a:schemeClr val="accent3"/>
              </a:solidFill>
              <a:prstDash val="solid"/>
              <a:round/>
              <a:headEnd type="none" w="med" len="med"/>
              <a:tailEnd type="none" w="med" len="med"/>
            </a:ln>
            <a:effectLst/>
          </p:spPr>
        </p:cxnSp>
        <p:cxnSp>
          <p:nvCxnSpPr>
            <p:cNvPr id="861" name="Straight Connector 860">
              <a:extLst>
                <a:ext uri="{FF2B5EF4-FFF2-40B4-BE49-F238E27FC236}">
                  <a16:creationId xmlns:a16="http://schemas.microsoft.com/office/drawing/2014/main" id="{4EDFB913-DC12-D3B6-A4D5-1B67D9ED1480}"/>
                </a:ext>
              </a:extLst>
            </p:cNvPr>
            <p:cNvCxnSpPr/>
            <p:nvPr/>
          </p:nvCxnSpPr>
          <p:spPr bwMode="auto">
            <a:xfrm>
              <a:off x="5940725" y="3899141"/>
              <a:ext cx="0" cy="115019"/>
            </a:xfrm>
            <a:prstGeom prst="line">
              <a:avLst/>
            </a:prstGeom>
            <a:noFill/>
            <a:ln w="28575" cap="flat" cmpd="sng" algn="ctr">
              <a:solidFill>
                <a:schemeClr val="accent3"/>
              </a:solidFill>
              <a:prstDash val="solid"/>
              <a:round/>
              <a:headEnd type="none" w="med" len="med"/>
              <a:tailEnd type="none" w="med" len="med"/>
            </a:ln>
            <a:effectLst/>
          </p:spPr>
        </p:cxnSp>
        <p:cxnSp>
          <p:nvCxnSpPr>
            <p:cNvPr id="862" name="Straight Connector 861">
              <a:extLst>
                <a:ext uri="{FF2B5EF4-FFF2-40B4-BE49-F238E27FC236}">
                  <a16:creationId xmlns:a16="http://schemas.microsoft.com/office/drawing/2014/main" id="{EC63ED55-313E-EADE-9DFF-BB239479C7A1}"/>
                </a:ext>
              </a:extLst>
            </p:cNvPr>
            <p:cNvCxnSpPr/>
            <p:nvPr/>
          </p:nvCxnSpPr>
          <p:spPr bwMode="auto">
            <a:xfrm>
              <a:off x="5978105" y="3896265"/>
              <a:ext cx="0" cy="115019"/>
            </a:xfrm>
            <a:prstGeom prst="line">
              <a:avLst/>
            </a:prstGeom>
            <a:noFill/>
            <a:ln w="28575" cap="flat" cmpd="sng" algn="ctr">
              <a:solidFill>
                <a:schemeClr val="accent3"/>
              </a:solidFill>
              <a:prstDash val="solid"/>
              <a:round/>
              <a:headEnd type="none" w="med" len="med"/>
              <a:tailEnd type="none" w="med" len="med"/>
            </a:ln>
            <a:effectLst/>
          </p:spPr>
        </p:cxnSp>
        <p:cxnSp>
          <p:nvCxnSpPr>
            <p:cNvPr id="863" name="Straight Connector 862">
              <a:extLst>
                <a:ext uri="{FF2B5EF4-FFF2-40B4-BE49-F238E27FC236}">
                  <a16:creationId xmlns:a16="http://schemas.microsoft.com/office/drawing/2014/main" id="{4EB650C6-8142-0CC6-C754-1D87A8F10CFD}"/>
                </a:ext>
              </a:extLst>
            </p:cNvPr>
            <p:cNvCxnSpPr/>
            <p:nvPr/>
          </p:nvCxnSpPr>
          <p:spPr bwMode="auto">
            <a:xfrm>
              <a:off x="6515817" y="4008408"/>
              <a:ext cx="0" cy="115019"/>
            </a:xfrm>
            <a:prstGeom prst="line">
              <a:avLst/>
            </a:prstGeom>
            <a:noFill/>
            <a:ln w="28575" cap="flat" cmpd="sng" algn="ctr">
              <a:solidFill>
                <a:schemeClr val="accent3"/>
              </a:solidFill>
              <a:prstDash val="solid"/>
              <a:round/>
              <a:headEnd type="none" w="med" len="med"/>
              <a:tailEnd type="none" w="med" len="med"/>
            </a:ln>
            <a:effectLst/>
          </p:spPr>
        </p:cxnSp>
        <p:cxnSp>
          <p:nvCxnSpPr>
            <p:cNvPr id="864" name="Straight Connector 863">
              <a:extLst>
                <a:ext uri="{FF2B5EF4-FFF2-40B4-BE49-F238E27FC236}">
                  <a16:creationId xmlns:a16="http://schemas.microsoft.com/office/drawing/2014/main" id="{DC3600CF-1C6D-0C53-CE33-9BA07ED322CE}"/>
                </a:ext>
              </a:extLst>
            </p:cNvPr>
            <p:cNvCxnSpPr/>
            <p:nvPr/>
          </p:nvCxnSpPr>
          <p:spPr bwMode="auto">
            <a:xfrm>
              <a:off x="6567198" y="4004963"/>
              <a:ext cx="0" cy="115019"/>
            </a:xfrm>
            <a:prstGeom prst="line">
              <a:avLst/>
            </a:prstGeom>
            <a:noFill/>
            <a:ln w="28575" cap="flat" cmpd="sng" algn="ctr">
              <a:solidFill>
                <a:schemeClr val="accent3"/>
              </a:solidFill>
              <a:prstDash val="solid"/>
              <a:round/>
              <a:headEnd type="none" w="med" len="med"/>
              <a:tailEnd type="none" w="med" len="med"/>
            </a:ln>
            <a:effectLst/>
          </p:spPr>
        </p:cxnSp>
        <p:cxnSp>
          <p:nvCxnSpPr>
            <p:cNvPr id="865" name="Straight Connector 864">
              <a:extLst>
                <a:ext uri="{FF2B5EF4-FFF2-40B4-BE49-F238E27FC236}">
                  <a16:creationId xmlns:a16="http://schemas.microsoft.com/office/drawing/2014/main" id="{A6251064-B713-E120-3432-B221F7620FCD}"/>
                </a:ext>
              </a:extLst>
            </p:cNvPr>
            <p:cNvCxnSpPr/>
            <p:nvPr/>
          </p:nvCxnSpPr>
          <p:spPr bwMode="auto">
            <a:xfrm>
              <a:off x="7322950" y="4094102"/>
              <a:ext cx="0" cy="115019"/>
            </a:xfrm>
            <a:prstGeom prst="line">
              <a:avLst/>
            </a:prstGeom>
            <a:noFill/>
            <a:ln w="28575" cap="flat" cmpd="sng" algn="ctr">
              <a:solidFill>
                <a:schemeClr val="accent3"/>
              </a:solidFill>
              <a:prstDash val="solid"/>
              <a:round/>
              <a:headEnd type="none" w="med" len="med"/>
              <a:tailEnd type="none" w="med" len="med"/>
            </a:ln>
            <a:effectLst/>
          </p:spPr>
        </p:cxnSp>
        <p:cxnSp>
          <p:nvCxnSpPr>
            <p:cNvPr id="866" name="Straight Connector 865">
              <a:extLst>
                <a:ext uri="{FF2B5EF4-FFF2-40B4-BE49-F238E27FC236}">
                  <a16:creationId xmlns:a16="http://schemas.microsoft.com/office/drawing/2014/main" id="{74F55782-8FE9-D93A-E55A-EB2A56DE4E29}"/>
                </a:ext>
              </a:extLst>
            </p:cNvPr>
            <p:cNvCxnSpPr/>
            <p:nvPr/>
          </p:nvCxnSpPr>
          <p:spPr bwMode="auto">
            <a:xfrm>
              <a:off x="7996682" y="4149305"/>
              <a:ext cx="0" cy="115019"/>
            </a:xfrm>
            <a:prstGeom prst="line">
              <a:avLst/>
            </a:prstGeom>
            <a:noFill/>
            <a:ln w="28575" cap="flat" cmpd="sng" algn="ctr">
              <a:solidFill>
                <a:schemeClr val="accent3"/>
              </a:solidFill>
              <a:prstDash val="solid"/>
              <a:round/>
              <a:headEnd type="none" w="med" len="med"/>
              <a:tailEnd type="none" w="med" len="med"/>
            </a:ln>
            <a:effectLst/>
          </p:spPr>
        </p:cxnSp>
        <p:cxnSp>
          <p:nvCxnSpPr>
            <p:cNvPr id="867" name="Straight Connector 866">
              <a:extLst>
                <a:ext uri="{FF2B5EF4-FFF2-40B4-BE49-F238E27FC236}">
                  <a16:creationId xmlns:a16="http://schemas.microsoft.com/office/drawing/2014/main" id="{F25C0ED7-BBFE-FBF8-D0FC-3ABC438E94EC}"/>
                </a:ext>
              </a:extLst>
            </p:cNvPr>
            <p:cNvCxnSpPr>
              <a:cxnSpLocks/>
            </p:cNvCxnSpPr>
            <p:nvPr/>
          </p:nvCxnSpPr>
          <p:spPr bwMode="auto">
            <a:xfrm>
              <a:off x="7434714" y="4110787"/>
              <a:ext cx="0" cy="115019"/>
            </a:xfrm>
            <a:prstGeom prst="line">
              <a:avLst/>
            </a:prstGeom>
            <a:noFill/>
            <a:ln w="28575" cap="flat" cmpd="sng" algn="ctr">
              <a:solidFill>
                <a:schemeClr val="accent3"/>
              </a:solidFill>
              <a:prstDash val="solid"/>
              <a:round/>
              <a:headEnd type="none" w="med" len="med"/>
              <a:tailEnd type="none" w="med" len="med"/>
            </a:ln>
            <a:effectLst/>
          </p:spPr>
        </p:cxnSp>
        <p:cxnSp>
          <p:nvCxnSpPr>
            <p:cNvPr id="870" name="Straight Connector 869">
              <a:extLst>
                <a:ext uri="{FF2B5EF4-FFF2-40B4-BE49-F238E27FC236}">
                  <a16:creationId xmlns:a16="http://schemas.microsoft.com/office/drawing/2014/main" id="{8432FDF6-6AFF-CCEF-976A-9413A4313E1F}"/>
                </a:ext>
              </a:extLst>
            </p:cNvPr>
            <p:cNvCxnSpPr>
              <a:cxnSpLocks/>
            </p:cNvCxnSpPr>
            <p:nvPr/>
          </p:nvCxnSpPr>
          <p:spPr bwMode="auto">
            <a:xfrm>
              <a:off x="7245311" y="4086045"/>
              <a:ext cx="0" cy="115019"/>
            </a:xfrm>
            <a:prstGeom prst="line">
              <a:avLst/>
            </a:prstGeom>
            <a:noFill/>
            <a:ln w="28575" cap="flat" cmpd="sng" algn="ctr">
              <a:solidFill>
                <a:schemeClr val="accent3"/>
              </a:solidFill>
              <a:prstDash val="solid"/>
              <a:round/>
              <a:headEnd type="none" w="med" len="med"/>
              <a:tailEnd type="none" w="med" len="med"/>
            </a:ln>
            <a:effectLst/>
          </p:spPr>
        </p:cxnSp>
        <p:cxnSp>
          <p:nvCxnSpPr>
            <p:cNvPr id="871" name="Straight Connector 870">
              <a:extLst>
                <a:ext uri="{FF2B5EF4-FFF2-40B4-BE49-F238E27FC236}">
                  <a16:creationId xmlns:a16="http://schemas.microsoft.com/office/drawing/2014/main" id="{6850E903-4045-5B8E-BE40-7E003BD30383}"/>
                </a:ext>
              </a:extLst>
            </p:cNvPr>
            <p:cNvCxnSpPr>
              <a:cxnSpLocks/>
            </p:cNvCxnSpPr>
            <p:nvPr/>
          </p:nvCxnSpPr>
          <p:spPr bwMode="auto">
            <a:xfrm>
              <a:off x="5440388" y="3778370"/>
              <a:ext cx="0" cy="115019"/>
            </a:xfrm>
            <a:prstGeom prst="line">
              <a:avLst/>
            </a:prstGeom>
            <a:noFill/>
            <a:ln w="28575" cap="flat" cmpd="sng" algn="ctr">
              <a:solidFill>
                <a:schemeClr val="accent3"/>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EE6F81B8-1A8C-1ABE-F497-414BFE457FD9}"/>
                </a:ext>
              </a:extLst>
            </p:cNvPr>
            <p:cNvCxnSpPr/>
            <p:nvPr/>
          </p:nvCxnSpPr>
          <p:spPr bwMode="auto">
            <a:xfrm>
              <a:off x="6392382" y="3947739"/>
              <a:ext cx="0" cy="115019"/>
            </a:xfrm>
            <a:prstGeom prst="line">
              <a:avLst/>
            </a:prstGeom>
            <a:noFill/>
            <a:ln w="28575" cap="flat" cmpd="sng" algn="ctr">
              <a:solidFill>
                <a:schemeClr val="accent3"/>
              </a:solidFill>
              <a:prstDash val="solid"/>
              <a:round/>
              <a:headEnd type="none" w="med" len="med"/>
              <a:tailEnd type="none" w="med" len="med"/>
            </a:ln>
            <a:effectLst/>
          </p:spPr>
        </p:cxnSp>
      </p:grpSp>
      <p:sp>
        <p:nvSpPr>
          <p:cNvPr id="956" name="Freeform: Shape 14">
            <a:extLst>
              <a:ext uri="{FF2B5EF4-FFF2-40B4-BE49-F238E27FC236}">
                <a16:creationId xmlns:a16="http://schemas.microsoft.com/office/drawing/2014/main" id="{2C9A2D4E-0C29-4616-C1A7-32A1BAAE1A4E}"/>
              </a:ext>
            </a:extLst>
          </p:cNvPr>
          <p:cNvSpPr/>
          <p:nvPr/>
        </p:nvSpPr>
        <p:spPr bwMode="auto">
          <a:xfrm>
            <a:off x="2051236" y="1729157"/>
            <a:ext cx="8540840" cy="3051858"/>
          </a:xfrm>
          <a:custGeom>
            <a:avLst/>
            <a:gdLst>
              <a:gd name="connsiteX0" fmla="*/ 0 w 8954947"/>
              <a:gd name="connsiteY0" fmla="*/ 0 h 3051858"/>
              <a:gd name="connsiteX1" fmla="*/ 0 w 8954947"/>
              <a:gd name="connsiteY1" fmla="*/ 3051858 h 3051858"/>
              <a:gd name="connsiteX2" fmla="*/ 8954947 w 8954947"/>
              <a:gd name="connsiteY2" fmla="*/ 3051858 h 3051858"/>
              <a:gd name="connsiteX0" fmla="*/ 0 w 8216406"/>
              <a:gd name="connsiteY0" fmla="*/ 0 h 3051858"/>
              <a:gd name="connsiteX1" fmla="*/ 0 w 8216406"/>
              <a:gd name="connsiteY1" fmla="*/ 3051858 h 3051858"/>
              <a:gd name="connsiteX2" fmla="*/ 8216406 w 8216406"/>
              <a:gd name="connsiteY2" fmla="*/ 3051858 h 3051858"/>
              <a:gd name="connsiteX0" fmla="*/ 0 w 8212513"/>
              <a:gd name="connsiteY0" fmla="*/ 0 h 3051858"/>
              <a:gd name="connsiteX1" fmla="*/ 0 w 8212513"/>
              <a:gd name="connsiteY1" fmla="*/ 3051858 h 3051858"/>
              <a:gd name="connsiteX2" fmla="*/ 8212513 w 8212513"/>
              <a:gd name="connsiteY2" fmla="*/ 3051858 h 3051858"/>
              <a:gd name="connsiteX0" fmla="*/ 0 w 8228084"/>
              <a:gd name="connsiteY0" fmla="*/ 0 h 3051858"/>
              <a:gd name="connsiteX1" fmla="*/ 0 w 8228084"/>
              <a:gd name="connsiteY1" fmla="*/ 3051858 h 3051858"/>
              <a:gd name="connsiteX2" fmla="*/ 8228084 w 8228084"/>
              <a:gd name="connsiteY2" fmla="*/ 3051858 h 3051858"/>
              <a:gd name="connsiteX0" fmla="*/ 0 w 8507850"/>
              <a:gd name="connsiteY0" fmla="*/ 0 h 3051858"/>
              <a:gd name="connsiteX1" fmla="*/ 0 w 8507850"/>
              <a:gd name="connsiteY1" fmla="*/ 3051858 h 3051858"/>
              <a:gd name="connsiteX2" fmla="*/ 8507850 w 8507850"/>
              <a:gd name="connsiteY2" fmla="*/ 3051858 h 3051858"/>
            </a:gdLst>
            <a:ahLst/>
            <a:cxnLst>
              <a:cxn ang="0">
                <a:pos x="connsiteX0" y="connsiteY0"/>
              </a:cxn>
              <a:cxn ang="0">
                <a:pos x="connsiteX1" y="connsiteY1"/>
              </a:cxn>
              <a:cxn ang="0">
                <a:pos x="connsiteX2" y="connsiteY2"/>
              </a:cxn>
            </a:cxnLst>
            <a:rect l="l" t="t" r="r" b="b"/>
            <a:pathLst>
              <a:path w="8507850" h="3051858">
                <a:moveTo>
                  <a:pt x="0" y="0"/>
                </a:moveTo>
                <a:lnTo>
                  <a:pt x="0" y="3051858"/>
                </a:lnTo>
                <a:lnTo>
                  <a:pt x="8507850" y="3051858"/>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58" name="TextBox 957">
            <a:extLst>
              <a:ext uri="{FF2B5EF4-FFF2-40B4-BE49-F238E27FC236}">
                <a16:creationId xmlns:a16="http://schemas.microsoft.com/office/drawing/2014/main" id="{085C6242-38BB-1B27-E76B-CB7E8F7BE748}"/>
              </a:ext>
            </a:extLst>
          </p:cNvPr>
          <p:cNvSpPr txBox="1"/>
          <p:nvPr/>
        </p:nvSpPr>
        <p:spPr bwMode="auto">
          <a:xfrm>
            <a:off x="121124" y="5079873"/>
            <a:ext cx="1707519" cy="738664"/>
          </a:xfrm>
          <a:prstGeom prst="rect">
            <a:avLst/>
          </a:prstGeom>
          <a:solidFill>
            <a:schemeClr val="tx1"/>
          </a:solidFill>
          <a:ln>
            <a:noFill/>
          </a:ln>
        </p:spPr>
        <p:txBody>
          <a:bodyPr wrap="none" rtlCol="0">
            <a:spAutoFit/>
          </a:bodyPr>
          <a:lstStyle/>
          <a:p>
            <a:pPr marL="0" marR="0" lvl="0" indent="0" algn="l" defTabSz="914400" rtl="0" eaLnBrk="1" fontAlgn="auto" latinLnBrk="0" hangingPunct="1">
              <a:lnSpc>
                <a:spcPct val="100000"/>
              </a:lnSpc>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Patients at risk, n</a:t>
            </a:r>
          </a:p>
          <a:p>
            <a:pPr marL="0" marR="0" lvl="0" indent="0" algn="r" defTabSz="914400" rtl="0" eaLnBrk="1" fontAlgn="auto" latinLnBrk="0" hangingPunct="1">
              <a:lnSpc>
                <a:spcPct val="100000"/>
              </a:lnSpc>
              <a:spcAft>
                <a:spcPct val="0"/>
              </a:spcAft>
              <a:buClrTx/>
              <a:buSzTx/>
              <a:buFontTx/>
              <a:buNone/>
              <a:tabLst/>
              <a:defRPr/>
            </a:pPr>
            <a:r>
              <a:rPr kumimoji="0" lang="en-US" sz="1400" b="0"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Placebo + Atezo + CE</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400" b="0" i="0" u="none" strike="noStrike" kern="1200" cap="none" spc="0" normalizeH="0" baseline="0" noProof="0" dirty="0" err="1">
                <a:ln>
                  <a:noFill/>
                </a:ln>
                <a:solidFill>
                  <a:srgbClr val="015873"/>
                </a:solidFill>
                <a:effectLst/>
                <a:uLnTx/>
                <a:uFillTx/>
                <a:latin typeface="Calibri" panose="020F0502020204030204" pitchFamily="34" charset="0"/>
                <a:ea typeface="+mn-ea"/>
                <a:cs typeface="+mn-cs"/>
              </a:rPr>
              <a:t>Tira</a:t>
            </a:r>
            <a:r>
              <a:rPr kumimoji="0" lang="en-US" sz="1400" b="0" i="0" u="none" strike="noStrike" kern="1200" cap="none" spc="0" normalizeH="0" baseline="0" noProof="0" dirty="0">
                <a:ln>
                  <a:noFill/>
                </a:ln>
                <a:solidFill>
                  <a:srgbClr val="015873"/>
                </a:solidFill>
                <a:effectLst/>
                <a:uLnTx/>
                <a:uFillTx/>
                <a:latin typeface="Calibri" panose="020F0502020204030204" pitchFamily="34" charset="0"/>
                <a:ea typeface="+mn-ea"/>
                <a:cs typeface="+mn-cs"/>
              </a:rPr>
              <a:t> + Atezo + CE</a:t>
            </a:r>
          </a:p>
        </p:txBody>
      </p:sp>
      <p:cxnSp>
        <p:nvCxnSpPr>
          <p:cNvPr id="960" name="Straight Connector 959">
            <a:extLst>
              <a:ext uri="{FF2B5EF4-FFF2-40B4-BE49-F238E27FC236}">
                <a16:creationId xmlns:a16="http://schemas.microsoft.com/office/drawing/2014/main" id="{0BC2A0FF-E15E-96EF-9F81-02D2A304339F}"/>
              </a:ext>
            </a:extLst>
          </p:cNvPr>
          <p:cNvCxnSpPr>
            <a:cxnSpLocks/>
          </p:cNvCxnSpPr>
          <p:nvPr/>
        </p:nvCxnSpPr>
        <p:spPr bwMode="auto">
          <a:xfrm>
            <a:off x="1955659" y="1755781"/>
            <a:ext cx="93862" cy="0"/>
          </a:xfrm>
          <a:prstGeom prst="line">
            <a:avLst/>
          </a:prstGeom>
          <a:noFill/>
          <a:ln w="28575" cap="flat" cmpd="sng" algn="ctr">
            <a:solidFill>
              <a:schemeClr val="bg1"/>
            </a:solidFill>
            <a:prstDash val="solid"/>
            <a:round/>
            <a:headEnd type="none" w="med" len="med"/>
            <a:tailEnd type="none" w="med" len="med"/>
          </a:ln>
          <a:effectLst/>
        </p:spPr>
      </p:cxnSp>
      <p:cxnSp>
        <p:nvCxnSpPr>
          <p:cNvPr id="961" name="Straight Connector 960">
            <a:extLst>
              <a:ext uri="{FF2B5EF4-FFF2-40B4-BE49-F238E27FC236}">
                <a16:creationId xmlns:a16="http://schemas.microsoft.com/office/drawing/2014/main" id="{BAD836E6-5CCC-1689-684C-939E632052C6}"/>
              </a:ext>
            </a:extLst>
          </p:cNvPr>
          <p:cNvCxnSpPr>
            <a:cxnSpLocks/>
          </p:cNvCxnSpPr>
          <p:nvPr/>
        </p:nvCxnSpPr>
        <p:spPr bwMode="auto">
          <a:xfrm>
            <a:off x="1955659" y="2360940"/>
            <a:ext cx="93862" cy="0"/>
          </a:xfrm>
          <a:prstGeom prst="line">
            <a:avLst/>
          </a:prstGeom>
          <a:noFill/>
          <a:ln w="28575" cap="flat" cmpd="sng" algn="ctr">
            <a:solidFill>
              <a:schemeClr val="bg1"/>
            </a:solidFill>
            <a:prstDash val="solid"/>
            <a:round/>
            <a:headEnd type="none" w="med" len="med"/>
            <a:tailEnd type="none" w="med" len="med"/>
          </a:ln>
          <a:effectLst/>
        </p:spPr>
      </p:cxnSp>
      <p:cxnSp>
        <p:nvCxnSpPr>
          <p:cNvPr id="962" name="Straight Connector 961">
            <a:extLst>
              <a:ext uri="{FF2B5EF4-FFF2-40B4-BE49-F238E27FC236}">
                <a16:creationId xmlns:a16="http://schemas.microsoft.com/office/drawing/2014/main" id="{8E280790-765E-59D9-31CA-9CCE382F1904}"/>
              </a:ext>
            </a:extLst>
          </p:cNvPr>
          <p:cNvCxnSpPr>
            <a:cxnSpLocks/>
          </p:cNvCxnSpPr>
          <p:nvPr/>
        </p:nvCxnSpPr>
        <p:spPr bwMode="auto">
          <a:xfrm>
            <a:off x="1955659" y="2966099"/>
            <a:ext cx="93862" cy="0"/>
          </a:xfrm>
          <a:prstGeom prst="line">
            <a:avLst/>
          </a:prstGeom>
          <a:noFill/>
          <a:ln w="28575" cap="flat" cmpd="sng" algn="ctr">
            <a:solidFill>
              <a:schemeClr val="bg1"/>
            </a:solidFill>
            <a:prstDash val="solid"/>
            <a:round/>
            <a:headEnd type="none" w="med" len="med"/>
            <a:tailEnd type="none" w="med" len="med"/>
          </a:ln>
          <a:effectLst/>
        </p:spPr>
      </p:cxnSp>
      <p:cxnSp>
        <p:nvCxnSpPr>
          <p:cNvPr id="963" name="Straight Connector 962">
            <a:extLst>
              <a:ext uri="{FF2B5EF4-FFF2-40B4-BE49-F238E27FC236}">
                <a16:creationId xmlns:a16="http://schemas.microsoft.com/office/drawing/2014/main" id="{3954EA6B-C9D8-C66B-36DF-BB8CD2DCC379}"/>
              </a:ext>
            </a:extLst>
          </p:cNvPr>
          <p:cNvCxnSpPr>
            <a:cxnSpLocks/>
          </p:cNvCxnSpPr>
          <p:nvPr/>
        </p:nvCxnSpPr>
        <p:spPr bwMode="auto">
          <a:xfrm>
            <a:off x="1955659" y="3571257"/>
            <a:ext cx="93862" cy="0"/>
          </a:xfrm>
          <a:prstGeom prst="line">
            <a:avLst/>
          </a:prstGeom>
          <a:noFill/>
          <a:ln w="28575" cap="flat" cmpd="sng" algn="ctr">
            <a:solidFill>
              <a:schemeClr val="bg1"/>
            </a:solidFill>
            <a:prstDash val="solid"/>
            <a:round/>
            <a:headEnd type="none" w="med" len="med"/>
            <a:tailEnd type="none" w="med" len="med"/>
          </a:ln>
          <a:effectLst/>
        </p:spPr>
      </p:cxnSp>
      <p:cxnSp>
        <p:nvCxnSpPr>
          <p:cNvPr id="964" name="Straight Connector 963">
            <a:extLst>
              <a:ext uri="{FF2B5EF4-FFF2-40B4-BE49-F238E27FC236}">
                <a16:creationId xmlns:a16="http://schemas.microsoft.com/office/drawing/2014/main" id="{062F81DB-BBE9-F871-C42B-996CE8C26297}"/>
              </a:ext>
            </a:extLst>
          </p:cNvPr>
          <p:cNvCxnSpPr>
            <a:cxnSpLocks/>
          </p:cNvCxnSpPr>
          <p:nvPr/>
        </p:nvCxnSpPr>
        <p:spPr bwMode="auto">
          <a:xfrm>
            <a:off x="1955659" y="4176416"/>
            <a:ext cx="93862" cy="0"/>
          </a:xfrm>
          <a:prstGeom prst="line">
            <a:avLst/>
          </a:prstGeom>
          <a:noFill/>
          <a:ln w="28575" cap="flat" cmpd="sng" algn="ctr">
            <a:solidFill>
              <a:schemeClr val="bg1"/>
            </a:solidFill>
            <a:prstDash val="solid"/>
            <a:round/>
            <a:headEnd type="none" w="med" len="med"/>
            <a:tailEnd type="none" w="med" len="med"/>
          </a:ln>
          <a:effectLst/>
        </p:spPr>
      </p:cxnSp>
      <p:cxnSp>
        <p:nvCxnSpPr>
          <p:cNvPr id="965" name="Straight Connector 964">
            <a:extLst>
              <a:ext uri="{FF2B5EF4-FFF2-40B4-BE49-F238E27FC236}">
                <a16:creationId xmlns:a16="http://schemas.microsoft.com/office/drawing/2014/main" id="{80B3BA39-BC31-1413-4542-D1E662481D31}"/>
              </a:ext>
            </a:extLst>
          </p:cNvPr>
          <p:cNvCxnSpPr>
            <a:cxnSpLocks/>
          </p:cNvCxnSpPr>
          <p:nvPr/>
        </p:nvCxnSpPr>
        <p:spPr bwMode="auto">
          <a:xfrm>
            <a:off x="1955659" y="4781576"/>
            <a:ext cx="93862" cy="0"/>
          </a:xfrm>
          <a:prstGeom prst="line">
            <a:avLst/>
          </a:prstGeom>
          <a:noFill/>
          <a:ln w="28575" cap="flat" cmpd="sng" algn="ctr">
            <a:solidFill>
              <a:schemeClr val="bg1"/>
            </a:solidFill>
            <a:prstDash val="solid"/>
            <a:round/>
            <a:headEnd type="none" w="med" len="med"/>
            <a:tailEnd type="none" w="med" len="med"/>
          </a:ln>
          <a:effectLst/>
        </p:spPr>
      </p:cxnSp>
      <p:grpSp>
        <p:nvGrpSpPr>
          <p:cNvPr id="37" name="Group 36">
            <a:extLst>
              <a:ext uri="{FF2B5EF4-FFF2-40B4-BE49-F238E27FC236}">
                <a16:creationId xmlns:a16="http://schemas.microsoft.com/office/drawing/2014/main" id="{DA122B5E-0310-5028-23DE-6A49B78C6A80}"/>
              </a:ext>
            </a:extLst>
          </p:cNvPr>
          <p:cNvGrpSpPr/>
          <p:nvPr/>
        </p:nvGrpSpPr>
        <p:grpSpPr>
          <a:xfrm>
            <a:off x="1832785" y="4779865"/>
            <a:ext cx="458779" cy="1020988"/>
            <a:chOff x="1832785" y="4779865"/>
            <a:chExt cx="458779" cy="1020988"/>
          </a:xfrm>
        </p:grpSpPr>
        <p:grpSp>
          <p:nvGrpSpPr>
            <p:cNvPr id="17" name="Group 16">
              <a:extLst>
                <a:ext uri="{FF2B5EF4-FFF2-40B4-BE49-F238E27FC236}">
                  <a16:creationId xmlns:a16="http://schemas.microsoft.com/office/drawing/2014/main" id="{638BB708-5FD7-B197-A847-9F4366C38990}"/>
                </a:ext>
              </a:extLst>
            </p:cNvPr>
            <p:cNvGrpSpPr/>
            <p:nvPr/>
          </p:nvGrpSpPr>
          <p:grpSpPr>
            <a:xfrm>
              <a:off x="1832785" y="4803116"/>
              <a:ext cx="458779" cy="997737"/>
              <a:chOff x="1832785" y="4803116"/>
              <a:chExt cx="458779" cy="997737"/>
            </a:xfrm>
          </p:grpSpPr>
          <p:sp>
            <p:nvSpPr>
              <p:cNvPr id="1018" name="TextBox 1017">
                <a:extLst>
                  <a:ext uri="{FF2B5EF4-FFF2-40B4-BE49-F238E27FC236}">
                    <a16:creationId xmlns:a16="http://schemas.microsoft.com/office/drawing/2014/main" id="{73EAD07A-ACEE-403E-D7F8-8DA88754CAEE}"/>
                  </a:ext>
                </a:extLst>
              </p:cNvPr>
              <p:cNvSpPr txBox="1"/>
              <p:nvPr/>
            </p:nvSpPr>
            <p:spPr bwMode="auto">
              <a:xfrm>
                <a:off x="1832785" y="5320722"/>
                <a:ext cx="458779"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201</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196</a:t>
                </a:r>
              </a:p>
            </p:txBody>
          </p:sp>
          <p:sp>
            <p:nvSpPr>
              <p:cNvPr id="995" name="TextBox 994">
                <a:extLst>
                  <a:ext uri="{FF2B5EF4-FFF2-40B4-BE49-F238E27FC236}">
                    <a16:creationId xmlns:a16="http://schemas.microsoft.com/office/drawing/2014/main" id="{461565CE-3B80-7930-A8B8-B3AE3D86F749}"/>
                  </a:ext>
                </a:extLst>
              </p:cNvPr>
              <p:cNvSpPr txBox="1"/>
              <p:nvPr/>
            </p:nvSpPr>
            <p:spPr bwMode="auto">
              <a:xfrm>
                <a:off x="1928877" y="4803116"/>
                <a:ext cx="2665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a:t>
                </a:r>
              </a:p>
            </p:txBody>
          </p:sp>
        </p:grpSp>
        <p:cxnSp>
          <p:nvCxnSpPr>
            <p:cNvPr id="966" name="Straight Connector 965">
              <a:extLst>
                <a:ext uri="{FF2B5EF4-FFF2-40B4-BE49-F238E27FC236}">
                  <a16:creationId xmlns:a16="http://schemas.microsoft.com/office/drawing/2014/main" id="{CA9339F9-81C6-E94D-F1AF-65FAE1D95EAE}"/>
                </a:ext>
              </a:extLst>
            </p:cNvPr>
            <p:cNvCxnSpPr>
              <a:cxnSpLocks/>
            </p:cNvCxnSpPr>
            <p:nvPr/>
          </p:nvCxnSpPr>
          <p:spPr bwMode="auto">
            <a:xfrm>
              <a:off x="2057553" y="4779865"/>
              <a:ext cx="0" cy="94679"/>
            </a:xfrm>
            <a:prstGeom prst="line">
              <a:avLst/>
            </a:prstGeom>
            <a:noFill/>
            <a:ln w="28575" cap="flat" cmpd="sng" algn="ctr">
              <a:solidFill>
                <a:schemeClr val="bg1"/>
              </a:solidFill>
              <a:prstDash val="solid"/>
              <a:round/>
              <a:headEnd type="none" w="med" len="med"/>
              <a:tailEnd type="none" w="med" len="med"/>
            </a:ln>
            <a:effectLst/>
          </p:spPr>
        </p:cxnSp>
      </p:grpSp>
      <p:sp>
        <p:nvSpPr>
          <p:cNvPr id="989" name="TextBox 988">
            <a:extLst>
              <a:ext uri="{FF2B5EF4-FFF2-40B4-BE49-F238E27FC236}">
                <a16:creationId xmlns:a16="http://schemas.microsoft.com/office/drawing/2014/main" id="{EEA2DF40-1D19-B099-CE05-897A92291784}"/>
              </a:ext>
            </a:extLst>
          </p:cNvPr>
          <p:cNvSpPr txBox="1"/>
          <p:nvPr/>
        </p:nvSpPr>
        <p:spPr bwMode="auto">
          <a:xfrm>
            <a:off x="1536819" y="1583616"/>
            <a:ext cx="5331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100</a:t>
            </a:r>
          </a:p>
        </p:txBody>
      </p:sp>
      <p:sp>
        <p:nvSpPr>
          <p:cNvPr id="990" name="TextBox 989">
            <a:extLst>
              <a:ext uri="{FF2B5EF4-FFF2-40B4-BE49-F238E27FC236}">
                <a16:creationId xmlns:a16="http://schemas.microsoft.com/office/drawing/2014/main" id="{AB7A5C93-F143-9E5E-2304-2BE6FD05D6A6}"/>
              </a:ext>
            </a:extLst>
          </p:cNvPr>
          <p:cNvSpPr txBox="1"/>
          <p:nvPr/>
        </p:nvSpPr>
        <p:spPr bwMode="auto">
          <a:xfrm>
            <a:off x="1616549" y="2179097"/>
            <a:ext cx="5331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80</a:t>
            </a:r>
          </a:p>
        </p:txBody>
      </p:sp>
      <p:sp>
        <p:nvSpPr>
          <p:cNvPr id="991" name="TextBox 990">
            <a:extLst>
              <a:ext uri="{FF2B5EF4-FFF2-40B4-BE49-F238E27FC236}">
                <a16:creationId xmlns:a16="http://schemas.microsoft.com/office/drawing/2014/main" id="{EE5E7875-F161-A68E-4CF3-24E8B7B69463}"/>
              </a:ext>
            </a:extLst>
          </p:cNvPr>
          <p:cNvSpPr txBox="1"/>
          <p:nvPr/>
        </p:nvSpPr>
        <p:spPr bwMode="auto">
          <a:xfrm>
            <a:off x="1616549" y="2784544"/>
            <a:ext cx="5331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60</a:t>
            </a:r>
          </a:p>
        </p:txBody>
      </p:sp>
      <p:sp>
        <p:nvSpPr>
          <p:cNvPr id="992" name="TextBox 991">
            <a:extLst>
              <a:ext uri="{FF2B5EF4-FFF2-40B4-BE49-F238E27FC236}">
                <a16:creationId xmlns:a16="http://schemas.microsoft.com/office/drawing/2014/main" id="{F511B8B8-E7A0-AC32-ED1E-32A33BEED0E1}"/>
              </a:ext>
            </a:extLst>
          </p:cNvPr>
          <p:cNvSpPr txBox="1"/>
          <p:nvPr/>
        </p:nvSpPr>
        <p:spPr bwMode="auto">
          <a:xfrm>
            <a:off x="1621532" y="3394974"/>
            <a:ext cx="5331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40</a:t>
            </a:r>
          </a:p>
        </p:txBody>
      </p:sp>
      <p:sp>
        <p:nvSpPr>
          <p:cNvPr id="993" name="TextBox 992">
            <a:extLst>
              <a:ext uri="{FF2B5EF4-FFF2-40B4-BE49-F238E27FC236}">
                <a16:creationId xmlns:a16="http://schemas.microsoft.com/office/drawing/2014/main" id="{012715E6-6981-AFF3-28D5-33605B8073C9}"/>
              </a:ext>
            </a:extLst>
          </p:cNvPr>
          <p:cNvSpPr txBox="1"/>
          <p:nvPr/>
        </p:nvSpPr>
        <p:spPr bwMode="auto">
          <a:xfrm>
            <a:off x="1621532" y="3992946"/>
            <a:ext cx="5331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20</a:t>
            </a:r>
          </a:p>
        </p:txBody>
      </p:sp>
      <p:sp>
        <p:nvSpPr>
          <p:cNvPr id="994" name="TextBox 993">
            <a:extLst>
              <a:ext uri="{FF2B5EF4-FFF2-40B4-BE49-F238E27FC236}">
                <a16:creationId xmlns:a16="http://schemas.microsoft.com/office/drawing/2014/main" id="{147EB950-C015-7537-5310-1EA5002FA00B}"/>
              </a:ext>
            </a:extLst>
          </p:cNvPr>
          <p:cNvSpPr txBox="1"/>
          <p:nvPr/>
        </p:nvSpPr>
        <p:spPr bwMode="auto">
          <a:xfrm>
            <a:off x="1723686" y="4593410"/>
            <a:ext cx="2665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0</a:t>
            </a:r>
          </a:p>
        </p:txBody>
      </p:sp>
      <p:grpSp>
        <p:nvGrpSpPr>
          <p:cNvPr id="38" name="Group 37">
            <a:extLst>
              <a:ext uri="{FF2B5EF4-FFF2-40B4-BE49-F238E27FC236}">
                <a16:creationId xmlns:a16="http://schemas.microsoft.com/office/drawing/2014/main" id="{C1A9DC0C-D235-04BC-F9DD-14B93F578E21}"/>
              </a:ext>
            </a:extLst>
          </p:cNvPr>
          <p:cNvGrpSpPr/>
          <p:nvPr/>
        </p:nvGrpSpPr>
        <p:grpSpPr>
          <a:xfrm>
            <a:off x="10382021" y="4779865"/>
            <a:ext cx="401555" cy="989089"/>
            <a:chOff x="10382021" y="4779865"/>
            <a:chExt cx="401555" cy="989089"/>
          </a:xfrm>
        </p:grpSpPr>
        <p:grpSp>
          <p:nvGrpSpPr>
            <p:cNvPr id="4" name="Group 3">
              <a:extLst>
                <a:ext uri="{FF2B5EF4-FFF2-40B4-BE49-F238E27FC236}">
                  <a16:creationId xmlns:a16="http://schemas.microsoft.com/office/drawing/2014/main" id="{342C878F-068B-F200-B7D3-793FDA8D81E7}"/>
                </a:ext>
              </a:extLst>
            </p:cNvPr>
            <p:cNvGrpSpPr/>
            <p:nvPr/>
          </p:nvGrpSpPr>
          <p:grpSpPr>
            <a:xfrm>
              <a:off x="10382021" y="4779865"/>
              <a:ext cx="401555" cy="359314"/>
              <a:chOff x="10382021" y="4779865"/>
              <a:chExt cx="401555" cy="359314"/>
            </a:xfrm>
          </p:grpSpPr>
          <p:sp>
            <p:nvSpPr>
              <p:cNvPr id="1017" name="TextBox 1016">
                <a:extLst>
                  <a:ext uri="{FF2B5EF4-FFF2-40B4-BE49-F238E27FC236}">
                    <a16:creationId xmlns:a16="http://schemas.microsoft.com/office/drawing/2014/main" id="{08BE7E08-77C8-3EE8-74CB-795089B08138}"/>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22</a:t>
                </a:r>
              </a:p>
            </p:txBody>
          </p:sp>
          <p:cxnSp>
            <p:nvCxnSpPr>
              <p:cNvPr id="988" name="Straight Connector 987">
                <a:extLst>
                  <a:ext uri="{FF2B5EF4-FFF2-40B4-BE49-F238E27FC236}">
                    <a16:creationId xmlns:a16="http://schemas.microsoft.com/office/drawing/2014/main" id="{00930574-DAE3-ED86-BE0B-21C8B9F9182E}"/>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sp>
          <p:nvSpPr>
            <p:cNvPr id="1039" name="TextBox 1038">
              <a:extLst>
                <a:ext uri="{FF2B5EF4-FFF2-40B4-BE49-F238E27FC236}">
                  <a16:creationId xmlns:a16="http://schemas.microsoft.com/office/drawing/2014/main" id="{8607C838-B0F7-AA41-DE63-C497ADB1FD0F}"/>
                </a:ext>
              </a:extLst>
            </p:cNvPr>
            <p:cNvSpPr txBox="1"/>
            <p:nvPr/>
          </p:nvSpPr>
          <p:spPr bwMode="auto">
            <a:xfrm>
              <a:off x="10388675" y="5288823"/>
              <a:ext cx="388247"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NE</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NE</a:t>
              </a:r>
            </a:p>
          </p:txBody>
        </p:sp>
      </p:grpSp>
      <p:grpSp>
        <p:nvGrpSpPr>
          <p:cNvPr id="18" name="Group 17">
            <a:extLst>
              <a:ext uri="{FF2B5EF4-FFF2-40B4-BE49-F238E27FC236}">
                <a16:creationId xmlns:a16="http://schemas.microsoft.com/office/drawing/2014/main" id="{0E4ECEC4-ED2E-1238-5EE1-D63B47194977}"/>
              </a:ext>
            </a:extLst>
          </p:cNvPr>
          <p:cNvGrpSpPr/>
          <p:nvPr/>
        </p:nvGrpSpPr>
        <p:grpSpPr>
          <a:xfrm>
            <a:off x="2220472" y="4801131"/>
            <a:ext cx="458779" cy="989089"/>
            <a:chOff x="2188914" y="4779865"/>
            <a:chExt cx="458779" cy="989089"/>
          </a:xfrm>
        </p:grpSpPr>
        <p:sp>
          <p:nvSpPr>
            <p:cNvPr id="1019" name="TextBox 1018">
              <a:extLst>
                <a:ext uri="{FF2B5EF4-FFF2-40B4-BE49-F238E27FC236}">
                  <a16:creationId xmlns:a16="http://schemas.microsoft.com/office/drawing/2014/main" id="{E5CCF798-D341-F30D-DC00-A87AC9CD2515}"/>
                </a:ext>
              </a:extLst>
            </p:cNvPr>
            <p:cNvSpPr txBox="1"/>
            <p:nvPr/>
          </p:nvSpPr>
          <p:spPr bwMode="auto">
            <a:xfrm>
              <a:off x="2188914" y="5288823"/>
              <a:ext cx="458779"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192</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189</a:t>
              </a:r>
            </a:p>
          </p:txBody>
        </p:sp>
        <p:grpSp>
          <p:nvGrpSpPr>
            <p:cNvPr id="129" name="Group 128">
              <a:extLst>
                <a:ext uri="{FF2B5EF4-FFF2-40B4-BE49-F238E27FC236}">
                  <a16:creationId xmlns:a16="http://schemas.microsoft.com/office/drawing/2014/main" id="{AEA20A3E-5587-4C7C-1DBA-57195511EDF7}"/>
                </a:ext>
              </a:extLst>
            </p:cNvPr>
            <p:cNvGrpSpPr/>
            <p:nvPr/>
          </p:nvGrpSpPr>
          <p:grpSpPr>
            <a:xfrm>
              <a:off x="2217526" y="4779865"/>
              <a:ext cx="401555" cy="359314"/>
              <a:chOff x="10382021" y="4779865"/>
              <a:chExt cx="401555" cy="359314"/>
            </a:xfrm>
          </p:grpSpPr>
          <p:sp>
            <p:nvSpPr>
              <p:cNvPr id="130" name="TextBox 129">
                <a:extLst>
                  <a:ext uri="{FF2B5EF4-FFF2-40B4-BE49-F238E27FC236}">
                    <a16:creationId xmlns:a16="http://schemas.microsoft.com/office/drawing/2014/main" id="{C3BAFBC6-DA0C-4669-AE4F-BB99F991F8FD}"/>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a:t>
                </a:r>
              </a:p>
            </p:txBody>
          </p:sp>
          <p:cxnSp>
            <p:nvCxnSpPr>
              <p:cNvPr id="131" name="Straight Connector 130">
                <a:extLst>
                  <a:ext uri="{FF2B5EF4-FFF2-40B4-BE49-F238E27FC236}">
                    <a16:creationId xmlns:a16="http://schemas.microsoft.com/office/drawing/2014/main" id="{02EDE5DE-9BCA-3BC1-B7DE-8F34BF0429DB}"/>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19" name="Group 18">
            <a:extLst>
              <a:ext uri="{FF2B5EF4-FFF2-40B4-BE49-F238E27FC236}">
                <a16:creationId xmlns:a16="http://schemas.microsoft.com/office/drawing/2014/main" id="{6D545F85-E936-9755-7471-15C29428AC12}"/>
              </a:ext>
            </a:extLst>
          </p:cNvPr>
          <p:cNvGrpSpPr/>
          <p:nvPr/>
        </p:nvGrpSpPr>
        <p:grpSpPr>
          <a:xfrm>
            <a:off x="2618792" y="4790498"/>
            <a:ext cx="458779" cy="989089"/>
            <a:chOff x="2539870" y="4779865"/>
            <a:chExt cx="458779" cy="989089"/>
          </a:xfrm>
        </p:grpSpPr>
        <p:sp>
          <p:nvSpPr>
            <p:cNvPr id="1020" name="TextBox 1019">
              <a:extLst>
                <a:ext uri="{FF2B5EF4-FFF2-40B4-BE49-F238E27FC236}">
                  <a16:creationId xmlns:a16="http://schemas.microsoft.com/office/drawing/2014/main" id="{7E4289DF-9FF6-5851-A005-750E3957B9E6}"/>
                </a:ext>
              </a:extLst>
            </p:cNvPr>
            <p:cNvSpPr txBox="1"/>
            <p:nvPr/>
          </p:nvSpPr>
          <p:spPr bwMode="auto">
            <a:xfrm>
              <a:off x="2539870" y="5288823"/>
              <a:ext cx="458779"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184</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183</a:t>
              </a:r>
            </a:p>
          </p:txBody>
        </p:sp>
        <p:grpSp>
          <p:nvGrpSpPr>
            <p:cNvPr id="132" name="Group 131">
              <a:extLst>
                <a:ext uri="{FF2B5EF4-FFF2-40B4-BE49-F238E27FC236}">
                  <a16:creationId xmlns:a16="http://schemas.microsoft.com/office/drawing/2014/main" id="{0E71C1EF-05CA-F3AA-1061-0C6AC6A0AD1A}"/>
                </a:ext>
              </a:extLst>
            </p:cNvPr>
            <p:cNvGrpSpPr/>
            <p:nvPr/>
          </p:nvGrpSpPr>
          <p:grpSpPr>
            <a:xfrm>
              <a:off x="2568482" y="4779865"/>
              <a:ext cx="401555" cy="359314"/>
              <a:chOff x="10382021" y="4779865"/>
              <a:chExt cx="401555" cy="359314"/>
            </a:xfrm>
          </p:grpSpPr>
          <p:sp>
            <p:nvSpPr>
              <p:cNvPr id="133" name="TextBox 132">
                <a:extLst>
                  <a:ext uri="{FF2B5EF4-FFF2-40B4-BE49-F238E27FC236}">
                    <a16:creationId xmlns:a16="http://schemas.microsoft.com/office/drawing/2014/main" id="{21152C59-A267-3F64-CA1F-36B7CA7D22FF}"/>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a:t>
                </a:r>
              </a:p>
            </p:txBody>
          </p:sp>
          <p:cxnSp>
            <p:nvCxnSpPr>
              <p:cNvPr id="134" name="Straight Connector 133">
                <a:extLst>
                  <a:ext uri="{FF2B5EF4-FFF2-40B4-BE49-F238E27FC236}">
                    <a16:creationId xmlns:a16="http://schemas.microsoft.com/office/drawing/2014/main" id="{82D714F6-6DE8-2EDE-DF3D-9911033E7910}"/>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20" name="Group 19">
            <a:extLst>
              <a:ext uri="{FF2B5EF4-FFF2-40B4-BE49-F238E27FC236}">
                <a16:creationId xmlns:a16="http://schemas.microsoft.com/office/drawing/2014/main" id="{494D5665-434E-7F85-2B1C-A85FAC3CB52D}"/>
              </a:ext>
            </a:extLst>
          </p:cNvPr>
          <p:cNvGrpSpPr/>
          <p:nvPr/>
        </p:nvGrpSpPr>
        <p:grpSpPr>
          <a:xfrm>
            <a:off x="2995846" y="4779865"/>
            <a:ext cx="458780" cy="991504"/>
            <a:chOff x="2887821" y="4779865"/>
            <a:chExt cx="458780" cy="991504"/>
          </a:xfrm>
        </p:grpSpPr>
        <p:sp>
          <p:nvSpPr>
            <p:cNvPr id="128" name="TextBox 127">
              <a:extLst>
                <a:ext uri="{FF2B5EF4-FFF2-40B4-BE49-F238E27FC236}">
                  <a16:creationId xmlns:a16="http://schemas.microsoft.com/office/drawing/2014/main" id="{B2F2D1C6-141D-AB9C-5AAC-0910F98B6E63}"/>
                </a:ext>
              </a:extLst>
            </p:cNvPr>
            <p:cNvSpPr txBox="1"/>
            <p:nvPr/>
          </p:nvSpPr>
          <p:spPr bwMode="auto">
            <a:xfrm>
              <a:off x="2887821" y="5291238"/>
              <a:ext cx="45878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17	1</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170</a:t>
              </a:r>
            </a:p>
          </p:txBody>
        </p:sp>
        <p:grpSp>
          <p:nvGrpSpPr>
            <p:cNvPr id="135" name="Group 134">
              <a:extLst>
                <a:ext uri="{FF2B5EF4-FFF2-40B4-BE49-F238E27FC236}">
                  <a16:creationId xmlns:a16="http://schemas.microsoft.com/office/drawing/2014/main" id="{FDB9E06B-7354-C683-9D2A-A05B673CD3A7}"/>
                </a:ext>
              </a:extLst>
            </p:cNvPr>
            <p:cNvGrpSpPr/>
            <p:nvPr/>
          </p:nvGrpSpPr>
          <p:grpSpPr>
            <a:xfrm>
              <a:off x="2916434" y="4779865"/>
              <a:ext cx="401555" cy="359314"/>
              <a:chOff x="10382021" y="4779865"/>
              <a:chExt cx="401555" cy="359314"/>
            </a:xfrm>
          </p:grpSpPr>
          <p:sp>
            <p:nvSpPr>
              <p:cNvPr id="136" name="TextBox 135">
                <a:extLst>
                  <a:ext uri="{FF2B5EF4-FFF2-40B4-BE49-F238E27FC236}">
                    <a16:creationId xmlns:a16="http://schemas.microsoft.com/office/drawing/2014/main" id="{8D2C6F3D-6F4B-8F84-F171-F2822225FC7D}"/>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a:t>
                </a:r>
              </a:p>
            </p:txBody>
          </p:sp>
          <p:cxnSp>
            <p:nvCxnSpPr>
              <p:cNvPr id="137" name="Straight Connector 136">
                <a:extLst>
                  <a:ext uri="{FF2B5EF4-FFF2-40B4-BE49-F238E27FC236}">
                    <a16:creationId xmlns:a16="http://schemas.microsoft.com/office/drawing/2014/main" id="{1BD6E25B-A968-B015-66A9-3C97D254AEDC}"/>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21" name="Group 20">
            <a:extLst>
              <a:ext uri="{FF2B5EF4-FFF2-40B4-BE49-F238E27FC236}">
                <a16:creationId xmlns:a16="http://schemas.microsoft.com/office/drawing/2014/main" id="{ACFA1C40-4CB0-019A-D58F-3C6A257B9EE6}"/>
              </a:ext>
            </a:extLst>
          </p:cNvPr>
          <p:cNvGrpSpPr/>
          <p:nvPr/>
        </p:nvGrpSpPr>
        <p:grpSpPr>
          <a:xfrm>
            <a:off x="3383534" y="4779865"/>
            <a:ext cx="458779" cy="996287"/>
            <a:chOff x="3230182" y="4779865"/>
            <a:chExt cx="458779" cy="996287"/>
          </a:xfrm>
        </p:grpSpPr>
        <p:sp>
          <p:nvSpPr>
            <p:cNvPr id="1021" name="TextBox 1020">
              <a:extLst>
                <a:ext uri="{FF2B5EF4-FFF2-40B4-BE49-F238E27FC236}">
                  <a16:creationId xmlns:a16="http://schemas.microsoft.com/office/drawing/2014/main" id="{31EE543D-F35C-E3E5-0133-E9907EFADB75}"/>
                </a:ext>
              </a:extLst>
            </p:cNvPr>
            <p:cNvSpPr txBox="1"/>
            <p:nvPr/>
          </p:nvSpPr>
          <p:spPr bwMode="auto">
            <a:xfrm>
              <a:off x="3230182" y="5296021"/>
              <a:ext cx="458779"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152</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154</a:t>
              </a:r>
            </a:p>
          </p:txBody>
        </p:sp>
        <p:grpSp>
          <p:nvGrpSpPr>
            <p:cNvPr id="138" name="Group 137">
              <a:extLst>
                <a:ext uri="{FF2B5EF4-FFF2-40B4-BE49-F238E27FC236}">
                  <a16:creationId xmlns:a16="http://schemas.microsoft.com/office/drawing/2014/main" id="{EF5FD2A6-FFA1-73B2-205D-A228D006DCED}"/>
                </a:ext>
              </a:extLst>
            </p:cNvPr>
            <p:cNvGrpSpPr/>
            <p:nvPr/>
          </p:nvGrpSpPr>
          <p:grpSpPr>
            <a:xfrm>
              <a:off x="3258794" y="4779865"/>
              <a:ext cx="401555" cy="359314"/>
              <a:chOff x="10382021" y="4779865"/>
              <a:chExt cx="401555" cy="359314"/>
            </a:xfrm>
          </p:grpSpPr>
          <p:sp>
            <p:nvSpPr>
              <p:cNvPr id="139" name="TextBox 138">
                <a:extLst>
                  <a:ext uri="{FF2B5EF4-FFF2-40B4-BE49-F238E27FC236}">
                    <a16:creationId xmlns:a16="http://schemas.microsoft.com/office/drawing/2014/main" id="{5BE28049-3403-2567-C97A-E0CFF095DF34}"/>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a:t>
                </a:r>
              </a:p>
            </p:txBody>
          </p:sp>
          <p:cxnSp>
            <p:nvCxnSpPr>
              <p:cNvPr id="140" name="Straight Connector 139">
                <a:extLst>
                  <a:ext uri="{FF2B5EF4-FFF2-40B4-BE49-F238E27FC236}">
                    <a16:creationId xmlns:a16="http://schemas.microsoft.com/office/drawing/2014/main" id="{EAA49035-FC95-C37C-757A-DA9C67447A34}"/>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22" name="Group 21">
            <a:extLst>
              <a:ext uri="{FF2B5EF4-FFF2-40B4-BE49-F238E27FC236}">
                <a16:creationId xmlns:a16="http://schemas.microsoft.com/office/drawing/2014/main" id="{A9E7B9CD-4AAC-1F2C-366F-A65E03C7633E}"/>
              </a:ext>
            </a:extLst>
          </p:cNvPr>
          <p:cNvGrpSpPr/>
          <p:nvPr/>
        </p:nvGrpSpPr>
        <p:grpSpPr>
          <a:xfrm>
            <a:off x="3781854" y="4779865"/>
            <a:ext cx="458779" cy="1006920"/>
            <a:chOff x="3581721" y="4779865"/>
            <a:chExt cx="458779" cy="1006920"/>
          </a:xfrm>
        </p:grpSpPr>
        <p:sp>
          <p:nvSpPr>
            <p:cNvPr id="1022" name="TextBox 1021">
              <a:extLst>
                <a:ext uri="{FF2B5EF4-FFF2-40B4-BE49-F238E27FC236}">
                  <a16:creationId xmlns:a16="http://schemas.microsoft.com/office/drawing/2014/main" id="{C7A88D1F-249B-2F16-F638-5F37A5F65481}"/>
                </a:ext>
              </a:extLst>
            </p:cNvPr>
            <p:cNvSpPr txBox="1"/>
            <p:nvPr/>
          </p:nvSpPr>
          <p:spPr bwMode="auto">
            <a:xfrm>
              <a:off x="3581721" y="5306654"/>
              <a:ext cx="458779"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115</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105</a:t>
              </a:r>
            </a:p>
          </p:txBody>
        </p:sp>
        <p:grpSp>
          <p:nvGrpSpPr>
            <p:cNvPr id="141" name="Group 140">
              <a:extLst>
                <a:ext uri="{FF2B5EF4-FFF2-40B4-BE49-F238E27FC236}">
                  <a16:creationId xmlns:a16="http://schemas.microsoft.com/office/drawing/2014/main" id="{CCECC086-8EDC-F4C4-F192-094C5D7FFBA5}"/>
                </a:ext>
              </a:extLst>
            </p:cNvPr>
            <p:cNvGrpSpPr/>
            <p:nvPr/>
          </p:nvGrpSpPr>
          <p:grpSpPr>
            <a:xfrm>
              <a:off x="3610333" y="4779865"/>
              <a:ext cx="401555" cy="359314"/>
              <a:chOff x="10382021" y="4779865"/>
              <a:chExt cx="401555" cy="359314"/>
            </a:xfrm>
          </p:grpSpPr>
          <p:sp>
            <p:nvSpPr>
              <p:cNvPr id="142" name="TextBox 141">
                <a:extLst>
                  <a:ext uri="{FF2B5EF4-FFF2-40B4-BE49-F238E27FC236}">
                    <a16:creationId xmlns:a16="http://schemas.microsoft.com/office/drawing/2014/main" id="{73B0A40D-0BAE-4E42-D35B-DEF5F12C5E31}"/>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5</a:t>
                </a:r>
              </a:p>
            </p:txBody>
          </p:sp>
          <p:cxnSp>
            <p:nvCxnSpPr>
              <p:cNvPr id="143" name="Straight Connector 142">
                <a:extLst>
                  <a:ext uri="{FF2B5EF4-FFF2-40B4-BE49-F238E27FC236}">
                    <a16:creationId xmlns:a16="http://schemas.microsoft.com/office/drawing/2014/main" id="{86EF7C12-CAF9-97E0-22E8-3F4D1F0218B9}"/>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23" name="Group 22">
            <a:extLst>
              <a:ext uri="{FF2B5EF4-FFF2-40B4-BE49-F238E27FC236}">
                <a16:creationId xmlns:a16="http://schemas.microsoft.com/office/drawing/2014/main" id="{01093285-42E1-9FA8-EC70-295789A57956}"/>
              </a:ext>
            </a:extLst>
          </p:cNvPr>
          <p:cNvGrpSpPr/>
          <p:nvPr/>
        </p:nvGrpSpPr>
        <p:grpSpPr>
          <a:xfrm>
            <a:off x="4190807" y="4779865"/>
            <a:ext cx="401555" cy="1006920"/>
            <a:chOff x="3781860" y="4779865"/>
            <a:chExt cx="401555" cy="1006920"/>
          </a:xfrm>
        </p:grpSpPr>
        <p:sp>
          <p:nvSpPr>
            <p:cNvPr id="1023" name="TextBox 1022">
              <a:extLst>
                <a:ext uri="{FF2B5EF4-FFF2-40B4-BE49-F238E27FC236}">
                  <a16:creationId xmlns:a16="http://schemas.microsoft.com/office/drawing/2014/main" id="{0379D8E8-5594-6887-C1DA-FE8F95C283B9}"/>
                </a:ext>
              </a:extLst>
            </p:cNvPr>
            <p:cNvSpPr txBox="1"/>
            <p:nvPr/>
          </p:nvSpPr>
          <p:spPr bwMode="auto">
            <a:xfrm>
              <a:off x="3798933" y="5306654"/>
              <a:ext cx="36740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84</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67</a:t>
              </a:r>
            </a:p>
          </p:txBody>
        </p:sp>
        <p:grpSp>
          <p:nvGrpSpPr>
            <p:cNvPr id="144" name="Group 143">
              <a:extLst>
                <a:ext uri="{FF2B5EF4-FFF2-40B4-BE49-F238E27FC236}">
                  <a16:creationId xmlns:a16="http://schemas.microsoft.com/office/drawing/2014/main" id="{E6266271-E734-E66D-2E37-8708A71301FC}"/>
                </a:ext>
              </a:extLst>
            </p:cNvPr>
            <p:cNvGrpSpPr/>
            <p:nvPr/>
          </p:nvGrpSpPr>
          <p:grpSpPr>
            <a:xfrm>
              <a:off x="3781860" y="4779865"/>
              <a:ext cx="401555" cy="359314"/>
              <a:chOff x="10382021" y="4779865"/>
              <a:chExt cx="401555" cy="359314"/>
            </a:xfrm>
          </p:grpSpPr>
          <p:sp>
            <p:nvSpPr>
              <p:cNvPr id="145" name="TextBox 144">
                <a:extLst>
                  <a:ext uri="{FF2B5EF4-FFF2-40B4-BE49-F238E27FC236}">
                    <a16:creationId xmlns:a16="http://schemas.microsoft.com/office/drawing/2014/main" id="{9BFC3584-8870-41B1-443B-D4C80D5C93E5}"/>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6</a:t>
                </a:r>
              </a:p>
            </p:txBody>
          </p:sp>
          <p:cxnSp>
            <p:nvCxnSpPr>
              <p:cNvPr id="146" name="Straight Connector 145">
                <a:extLst>
                  <a:ext uri="{FF2B5EF4-FFF2-40B4-BE49-F238E27FC236}">
                    <a16:creationId xmlns:a16="http://schemas.microsoft.com/office/drawing/2014/main" id="{6F1C4DDD-E303-2AE0-D105-668BFF27DAB6}"/>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24" name="Group 23">
            <a:extLst>
              <a:ext uri="{FF2B5EF4-FFF2-40B4-BE49-F238E27FC236}">
                <a16:creationId xmlns:a16="http://schemas.microsoft.com/office/drawing/2014/main" id="{8172B7F5-F837-D5F6-54FB-5323EA181533}"/>
              </a:ext>
            </a:extLst>
          </p:cNvPr>
          <p:cNvGrpSpPr/>
          <p:nvPr/>
        </p:nvGrpSpPr>
        <p:grpSpPr>
          <a:xfrm>
            <a:off x="4574435" y="4779865"/>
            <a:ext cx="401555" cy="996287"/>
            <a:chOff x="4022068" y="4779865"/>
            <a:chExt cx="401555" cy="996287"/>
          </a:xfrm>
        </p:grpSpPr>
        <p:sp>
          <p:nvSpPr>
            <p:cNvPr id="1024" name="TextBox 1023">
              <a:extLst>
                <a:ext uri="{FF2B5EF4-FFF2-40B4-BE49-F238E27FC236}">
                  <a16:creationId xmlns:a16="http://schemas.microsoft.com/office/drawing/2014/main" id="{CCA0A088-E3D2-3922-593B-8DCE1557E842}"/>
                </a:ext>
              </a:extLst>
            </p:cNvPr>
            <p:cNvSpPr txBox="1"/>
            <p:nvPr/>
          </p:nvSpPr>
          <p:spPr bwMode="auto">
            <a:xfrm>
              <a:off x="4039141" y="5296021"/>
              <a:ext cx="36740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68</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54</a:t>
              </a:r>
            </a:p>
          </p:txBody>
        </p:sp>
        <p:grpSp>
          <p:nvGrpSpPr>
            <p:cNvPr id="147" name="Group 146">
              <a:extLst>
                <a:ext uri="{FF2B5EF4-FFF2-40B4-BE49-F238E27FC236}">
                  <a16:creationId xmlns:a16="http://schemas.microsoft.com/office/drawing/2014/main" id="{8E8E8AB6-A597-AAFD-9EA0-F310C4DDD45D}"/>
                </a:ext>
              </a:extLst>
            </p:cNvPr>
            <p:cNvGrpSpPr/>
            <p:nvPr/>
          </p:nvGrpSpPr>
          <p:grpSpPr>
            <a:xfrm>
              <a:off x="4022068" y="4779865"/>
              <a:ext cx="401555" cy="359314"/>
              <a:chOff x="10382021" y="4779865"/>
              <a:chExt cx="401555" cy="359314"/>
            </a:xfrm>
          </p:grpSpPr>
          <p:sp>
            <p:nvSpPr>
              <p:cNvPr id="148" name="TextBox 147">
                <a:extLst>
                  <a:ext uri="{FF2B5EF4-FFF2-40B4-BE49-F238E27FC236}">
                    <a16:creationId xmlns:a16="http://schemas.microsoft.com/office/drawing/2014/main" id="{17187E82-11FB-8A92-7422-C9006D2113F5}"/>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7</a:t>
                </a:r>
              </a:p>
            </p:txBody>
          </p:sp>
          <p:cxnSp>
            <p:nvCxnSpPr>
              <p:cNvPr id="149" name="Straight Connector 148">
                <a:extLst>
                  <a:ext uri="{FF2B5EF4-FFF2-40B4-BE49-F238E27FC236}">
                    <a16:creationId xmlns:a16="http://schemas.microsoft.com/office/drawing/2014/main" id="{35354ABD-DA4E-7949-5945-D43E7069CB1A}"/>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25" name="Group 24">
            <a:extLst>
              <a:ext uri="{FF2B5EF4-FFF2-40B4-BE49-F238E27FC236}">
                <a16:creationId xmlns:a16="http://schemas.microsoft.com/office/drawing/2014/main" id="{762293B4-A34A-AEA1-CC36-02D80EEEEF86}"/>
              </a:ext>
            </a:extLst>
          </p:cNvPr>
          <p:cNvGrpSpPr/>
          <p:nvPr/>
        </p:nvGrpSpPr>
        <p:grpSpPr>
          <a:xfrm>
            <a:off x="4958063" y="4779865"/>
            <a:ext cx="401555" cy="996287"/>
            <a:chOff x="4383537" y="4779865"/>
            <a:chExt cx="401555" cy="996287"/>
          </a:xfrm>
        </p:grpSpPr>
        <p:sp>
          <p:nvSpPr>
            <p:cNvPr id="1025" name="TextBox 1024">
              <a:extLst>
                <a:ext uri="{FF2B5EF4-FFF2-40B4-BE49-F238E27FC236}">
                  <a16:creationId xmlns:a16="http://schemas.microsoft.com/office/drawing/2014/main" id="{FA86C8AA-B263-812C-5F21-EC4EF83D33CF}"/>
                </a:ext>
              </a:extLst>
            </p:cNvPr>
            <p:cNvSpPr txBox="1"/>
            <p:nvPr/>
          </p:nvSpPr>
          <p:spPr bwMode="auto">
            <a:xfrm>
              <a:off x="4400610" y="5296021"/>
              <a:ext cx="36740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62</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41</a:t>
              </a:r>
            </a:p>
          </p:txBody>
        </p:sp>
        <p:grpSp>
          <p:nvGrpSpPr>
            <p:cNvPr id="150" name="Group 149">
              <a:extLst>
                <a:ext uri="{FF2B5EF4-FFF2-40B4-BE49-F238E27FC236}">
                  <a16:creationId xmlns:a16="http://schemas.microsoft.com/office/drawing/2014/main" id="{EE888D6C-5A6F-91C5-18E0-BEE871922440}"/>
                </a:ext>
              </a:extLst>
            </p:cNvPr>
            <p:cNvGrpSpPr/>
            <p:nvPr/>
          </p:nvGrpSpPr>
          <p:grpSpPr>
            <a:xfrm>
              <a:off x="4383537" y="4779865"/>
              <a:ext cx="401555" cy="359314"/>
              <a:chOff x="10382021" y="4779865"/>
              <a:chExt cx="401555" cy="359314"/>
            </a:xfrm>
          </p:grpSpPr>
          <p:sp>
            <p:nvSpPr>
              <p:cNvPr id="151" name="TextBox 150">
                <a:extLst>
                  <a:ext uri="{FF2B5EF4-FFF2-40B4-BE49-F238E27FC236}">
                    <a16:creationId xmlns:a16="http://schemas.microsoft.com/office/drawing/2014/main" id="{BE5A2655-1709-5FD6-69E1-57E42AB1EAA4}"/>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8</a:t>
                </a:r>
              </a:p>
            </p:txBody>
          </p:sp>
          <p:cxnSp>
            <p:nvCxnSpPr>
              <p:cNvPr id="152" name="Straight Connector 151">
                <a:extLst>
                  <a:ext uri="{FF2B5EF4-FFF2-40B4-BE49-F238E27FC236}">
                    <a16:creationId xmlns:a16="http://schemas.microsoft.com/office/drawing/2014/main" id="{78E6C740-A79F-8DF7-565F-0E1EFD04E8C7}"/>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26" name="Group 25">
            <a:extLst>
              <a:ext uri="{FF2B5EF4-FFF2-40B4-BE49-F238E27FC236}">
                <a16:creationId xmlns:a16="http://schemas.microsoft.com/office/drawing/2014/main" id="{2AD136F0-3FD8-2951-D599-815BAE495DB7}"/>
              </a:ext>
            </a:extLst>
          </p:cNvPr>
          <p:cNvGrpSpPr/>
          <p:nvPr/>
        </p:nvGrpSpPr>
        <p:grpSpPr>
          <a:xfrm>
            <a:off x="5352324" y="4779865"/>
            <a:ext cx="401555" cy="1006920"/>
            <a:chOff x="5013083" y="4779865"/>
            <a:chExt cx="401555" cy="1006920"/>
          </a:xfrm>
        </p:grpSpPr>
        <p:sp>
          <p:nvSpPr>
            <p:cNvPr id="1026" name="TextBox 1025">
              <a:extLst>
                <a:ext uri="{FF2B5EF4-FFF2-40B4-BE49-F238E27FC236}">
                  <a16:creationId xmlns:a16="http://schemas.microsoft.com/office/drawing/2014/main" id="{FF009EB8-B275-2499-AE03-FE2001999C4C}"/>
                </a:ext>
              </a:extLst>
            </p:cNvPr>
            <p:cNvSpPr txBox="1"/>
            <p:nvPr/>
          </p:nvSpPr>
          <p:spPr bwMode="auto">
            <a:xfrm>
              <a:off x="5030156" y="5306654"/>
              <a:ext cx="36740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46</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37</a:t>
              </a:r>
            </a:p>
          </p:txBody>
        </p:sp>
        <p:grpSp>
          <p:nvGrpSpPr>
            <p:cNvPr id="153" name="Group 152">
              <a:extLst>
                <a:ext uri="{FF2B5EF4-FFF2-40B4-BE49-F238E27FC236}">
                  <a16:creationId xmlns:a16="http://schemas.microsoft.com/office/drawing/2014/main" id="{5D709782-9149-9A51-0667-ADCCAA627A04}"/>
                </a:ext>
              </a:extLst>
            </p:cNvPr>
            <p:cNvGrpSpPr/>
            <p:nvPr/>
          </p:nvGrpSpPr>
          <p:grpSpPr>
            <a:xfrm>
              <a:off x="5013083" y="4779865"/>
              <a:ext cx="401555" cy="359314"/>
              <a:chOff x="10382021" y="4779865"/>
              <a:chExt cx="401555" cy="359314"/>
            </a:xfrm>
          </p:grpSpPr>
          <p:sp>
            <p:nvSpPr>
              <p:cNvPr id="154" name="TextBox 153">
                <a:extLst>
                  <a:ext uri="{FF2B5EF4-FFF2-40B4-BE49-F238E27FC236}">
                    <a16:creationId xmlns:a16="http://schemas.microsoft.com/office/drawing/2014/main" id="{0F075CC1-AC22-B125-EF0A-92680A40AD94}"/>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9</a:t>
                </a:r>
              </a:p>
            </p:txBody>
          </p:sp>
          <p:cxnSp>
            <p:nvCxnSpPr>
              <p:cNvPr id="155" name="Straight Connector 154">
                <a:extLst>
                  <a:ext uri="{FF2B5EF4-FFF2-40B4-BE49-F238E27FC236}">
                    <a16:creationId xmlns:a16="http://schemas.microsoft.com/office/drawing/2014/main" id="{1E3197B9-8BB5-9B38-47B3-98F4539C69CA}"/>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27" name="Group 26">
            <a:extLst>
              <a:ext uri="{FF2B5EF4-FFF2-40B4-BE49-F238E27FC236}">
                <a16:creationId xmlns:a16="http://schemas.microsoft.com/office/drawing/2014/main" id="{DC55EEFF-602B-000B-1F79-DF46E21E779D}"/>
              </a:ext>
            </a:extLst>
          </p:cNvPr>
          <p:cNvGrpSpPr/>
          <p:nvPr/>
        </p:nvGrpSpPr>
        <p:grpSpPr>
          <a:xfrm>
            <a:off x="5735952" y="4779865"/>
            <a:ext cx="401555" cy="989089"/>
            <a:chOff x="4990489" y="4779865"/>
            <a:chExt cx="401555" cy="989089"/>
          </a:xfrm>
        </p:grpSpPr>
        <p:sp>
          <p:nvSpPr>
            <p:cNvPr id="1027" name="TextBox 1026">
              <a:extLst>
                <a:ext uri="{FF2B5EF4-FFF2-40B4-BE49-F238E27FC236}">
                  <a16:creationId xmlns:a16="http://schemas.microsoft.com/office/drawing/2014/main" id="{B2CDAE92-04E6-E760-C290-C4CF85553C21}"/>
                </a:ext>
              </a:extLst>
            </p:cNvPr>
            <p:cNvSpPr txBox="1"/>
            <p:nvPr/>
          </p:nvSpPr>
          <p:spPr bwMode="auto">
            <a:xfrm>
              <a:off x="5007562" y="5288823"/>
              <a:ext cx="36740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39</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33</a:t>
              </a:r>
            </a:p>
          </p:txBody>
        </p:sp>
        <p:grpSp>
          <p:nvGrpSpPr>
            <p:cNvPr id="156" name="Group 155">
              <a:extLst>
                <a:ext uri="{FF2B5EF4-FFF2-40B4-BE49-F238E27FC236}">
                  <a16:creationId xmlns:a16="http://schemas.microsoft.com/office/drawing/2014/main" id="{072840BE-E7A1-C25D-9E72-6E32F32E2090}"/>
                </a:ext>
              </a:extLst>
            </p:cNvPr>
            <p:cNvGrpSpPr/>
            <p:nvPr/>
          </p:nvGrpSpPr>
          <p:grpSpPr>
            <a:xfrm>
              <a:off x="4990489" y="4779865"/>
              <a:ext cx="401555" cy="359314"/>
              <a:chOff x="10382021" y="4779865"/>
              <a:chExt cx="401555" cy="359314"/>
            </a:xfrm>
          </p:grpSpPr>
          <p:sp>
            <p:nvSpPr>
              <p:cNvPr id="157" name="TextBox 156">
                <a:extLst>
                  <a:ext uri="{FF2B5EF4-FFF2-40B4-BE49-F238E27FC236}">
                    <a16:creationId xmlns:a16="http://schemas.microsoft.com/office/drawing/2014/main" id="{DDE98F74-730D-A3AE-A9D6-38B74FCBD993}"/>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10</a:t>
                </a:r>
              </a:p>
            </p:txBody>
          </p:sp>
          <p:cxnSp>
            <p:nvCxnSpPr>
              <p:cNvPr id="158" name="Straight Connector 157">
                <a:extLst>
                  <a:ext uri="{FF2B5EF4-FFF2-40B4-BE49-F238E27FC236}">
                    <a16:creationId xmlns:a16="http://schemas.microsoft.com/office/drawing/2014/main" id="{D40914E7-1DB7-7F70-7678-1FC6FE64FE49}"/>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28" name="Group 27">
            <a:extLst>
              <a:ext uri="{FF2B5EF4-FFF2-40B4-BE49-F238E27FC236}">
                <a16:creationId xmlns:a16="http://schemas.microsoft.com/office/drawing/2014/main" id="{A027B1B5-C8AC-679F-1768-850DAEE5F5F5}"/>
              </a:ext>
            </a:extLst>
          </p:cNvPr>
          <p:cNvGrpSpPr/>
          <p:nvPr/>
        </p:nvGrpSpPr>
        <p:grpSpPr>
          <a:xfrm>
            <a:off x="6130213" y="4779865"/>
            <a:ext cx="401555" cy="989089"/>
            <a:chOff x="5493757" y="4779865"/>
            <a:chExt cx="401555" cy="989089"/>
          </a:xfrm>
        </p:grpSpPr>
        <p:sp>
          <p:nvSpPr>
            <p:cNvPr id="1028" name="TextBox 1027">
              <a:extLst>
                <a:ext uri="{FF2B5EF4-FFF2-40B4-BE49-F238E27FC236}">
                  <a16:creationId xmlns:a16="http://schemas.microsoft.com/office/drawing/2014/main" id="{8924CCEB-F12C-3D72-82CA-1615F04625EE}"/>
                </a:ext>
              </a:extLst>
            </p:cNvPr>
            <p:cNvSpPr txBox="1"/>
            <p:nvPr/>
          </p:nvSpPr>
          <p:spPr bwMode="auto">
            <a:xfrm>
              <a:off x="5510830" y="5288823"/>
              <a:ext cx="36740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34</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25</a:t>
              </a:r>
            </a:p>
          </p:txBody>
        </p:sp>
        <p:grpSp>
          <p:nvGrpSpPr>
            <p:cNvPr id="159" name="Group 158">
              <a:extLst>
                <a:ext uri="{FF2B5EF4-FFF2-40B4-BE49-F238E27FC236}">
                  <a16:creationId xmlns:a16="http://schemas.microsoft.com/office/drawing/2014/main" id="{1C7B54FE-6755-F706-3006-9F1D62F11A41}"/>
                </a:ext>
              </a:extLst>
            </p:cNvPr>
            <p:cNvGrpSpPr/>
            <p:nvPr/>
          </p:nvGrpSpPr>
          <p:grpSpPr>
            <a:xfrm>
              <a:off x="5493757" y="4779865"/>
              <a:ext cx="401555" cy="359314"/>
              <a:chOff x="10382021" y="4779865"/>
              <a:chExt cx="401555" cy="359314"/>
            </a:xfrm>
          </p:grpSpPr>
          <p:sp>
            <p:nvSpPr>
              <p:cNvPr id="160" name="TextBox 159">
                <a:extLst>
                  <a:ext uri="{FF2B5EF4-FFF2-40B4-BE49-F238E27FC236}">
                    <a16:creationId xmlns:a16="http://schemas.microsoft.com/office/drawing/2014/main" id="{E82008AE-8D57-B212-D694-1313B3FB9A68}"/>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11</a:t>
                </a:r>
              </a:p>
            </p:txBody>
          </p:sp>
          <p:cxnSp>
            <p:nvCxnSpPr>
              <p:cNvPr id="161" name="Straight Connector 160">
                <a:extLst>
                  <a:ext uri="{FF2B5EF4-FFF2-40B4-BE49-F238E27FC236}">
                    <a16:creationId xmlns:a16="http://schemas.microsoft.com/office/drawing/2014/main" id="{72DABD13-5FA4-7837-9070-B590E751BB06}"/>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29" name="Group 28">
            <a:extLst>
              <a:ext uri="{FF2B5EF4-FFF2-40B4-BE49-F238E27FC236}">
                <a16:creationId xmlns:a16="http://schemas.microsoft.com/office/drawing/2014/main" id="{65256F8C-9CF3-0DAF-6C8A-710C664F7A77}"/>
              </a:ext>
            </a:extLst>
          </p:cNvPr>
          <p:cNvGrpSpPr/>
          <p:nvPr/>
        </p:nvGrpSpPr>
        <p:grpSpPr>
          <a:xfrm>
            <a:off x="6524474" y="4779865"/>
            <a:ext cx="401555" cy="989089"/>
            <a:chOff x="5891053" y="4779865"/>
            <a:chExt cx="401555" cy="989089"/>
          </a:xfrm>
        </p:grpSpPr>
        <p:sp>
          <p:nvSpPr>
            <p:cNvPr id="1029" name="TextBox 1028">
              <a:extLst>
                <a:ext uri="{FF2B5EF4-FFF2-40B4-BE49-F238E27FC236}">
                  <a16:creationId xmlns:a16="http://schemas.microsoft.com/office/drawing/2014/main" id="{BA6BA3EC-3348-812C-B0A0-22B1BCF55F9E}"/>
                </a:ext>
              </a:extLst>
            </p:cNvPr>
            <p:cNvSpPr txBox="1"/>
            <p:nvPr/>
          </p:nvSpPr>
          <p:spPr bwMode="auto">
            <a:xfrm>
              <a:off x="5908126" y="5288823"/>
              <a:ext cx="36740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26</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17</a:t>
              </a:r>
            </a:p>
          </p:txBody>
        </p:sp>
        <p:grpSp>
          <p:nvGrpSpPr>
            <p:cNvPr id="162" name="Group 161">
              <a:extLst>
                <a:ext uri="{FF2B5EF4-FFF2-40B4-BE49-F238E27FC236}">
                  <a16:creationId xmlns:a16="http://schemas.microsoft.com/office/drawing/2014/main" id="{37F6CFE6-77DA-3BD1-92FA-A72A2770602D}"/>
                </a:ext>
              </a:extLst>
            </p:cNvPr>
            <p:cNvGrpSpPr/>
            <p:nvPr/>
          </p:nvGrpSpPr>
          <p:grpSpPr>
            <a:xfrm>
              <a:off x="5891053" y="4779865"/>
              <a:ext cx="401555" cy="359314"/>
              <a:chOff x="10382021" y="4779865"/>
              <a:chExt cx="401555" cy="359314"/>
            </a:xfrm>
          </p:grpSpPr>
          <p:sp>
            <p:nvSpPr>
              <p:cNvPr id="163" name="TextBox 162">
                <a:extLst>
                  <a:ext uri="{FF2B5EF4-FFF2-40B4-BE49-F238E27FC236}">
                    <a16:creationId xmlns:a16="http://schemas.microsoft.com/office/drawing/2014/main" id="{A2C22F73-A009-D059-1F7A-463F363E0899}"/>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12</a:t>
                </a:r>
              </a:p>
            </p:txBody>
          </p:sp>
          <p:cxnSp>
            <p:nvCxnSpPr>
              <p:cNvPr id="164" name="Straight Connector 163">
                <a:extLst>
                  <a:ext uri="{FF2B5EF4-FFF2-40B4-BE49-F238E27FC236}">
                    <a16:creationId xmlns:a16="http://schemas.microsoft.com/office/drawing/2014/main" id="{9AD1E9B7-DC8D-09CE-7ECF-C67D38B723CB}"/>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30" name="Group 29">
            <a:extLst>
              <a:ext uri="{FF2B5EF4-FFF2-40B4-BE49-F238E27FC236}">
                <a16:creationId xmlns:a16="http://schemas.microsoft.com/office/drawing/2014/main" id="{F322B183-FBBF-A345-0CD8-DB577CE23F53}"/>
              </a:ext>
            </a:extLst>
          </p:cNvPr>
          <p:cNvGrpSpPr/>
          <p:nvPr/>
        </p:nvGrpSpPr>
        <p:grpSpPr>
          <a:xfrm>
            <a:off x="6908102" y="4779865"/>
            <a:ext cx="401555" cy="989089"/>
            <a:chOff x="6405502" y="4779865"/>
            <a:chExt cx="401555" cy="989089"/>
          </a:xfrm>
        </p:grpSpPr>
        <p:sp>
          <p:nvSpPr>
            <p:cNvPr id="1030" name="TextBox 1029">
              <a:extLst>
                <a:ext uri="{FF2B5EF4-FFF2-40B4-BE49-F238E27FC236}">
                  <a16:creationId xmlns:a16="http://schemas.microsoft.com/office/drawing/2014/main" id="{DB3A3063-4377-F5BF-718B-E1F610AF10D8}"/>
                </a:ext>
              </a:extLst>
            </p:cNvPr>
            <p:cNvSpPr txBox="1"/>
            <p:nvPr/>
          </p:nvSpPr>
          <p:spPr bwMode="auto">
            <a:xfrm>
              <a:off x="6422575" y="5288823"/>
              <a:ext cx="36740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20</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17</a:t>
              </a:r>
            </a:p>
          </p:txBody>
        </p:sp>
        <p:grpSp>
          <p:nvGrpSpPr>
            <p:cNvPr id="165" name="Group 164">
              <a:extLst>
                <a:ext uri="{FF2B5EF4-FFF2-40B4-BE49-F238E27FC236}">
                  <a16:creationId xmlns:a16="http://schemas.microsoft.com/office/drawing/2014/main" id="{6B1F3AF5-2BF4-97DF-7A82-5A0F5ABB325D}"/>
                </a:ext>
              </a:extLst>
            </p:cNvPr>
            <p:cNvGrpSpPr/>
            <p:nvPr/>
          </p:nvGrpSpPr>
          <p:grpSpPr>
            <a:xfrm>
              <a:off x="6405502" y="4779865"/>
              <a:ext cx="401555" cy="359314"/>
              <a:chOff x="10382021" y="4779865"/>
              <a:chExt cx="401555" cy="359314"/>
            </a:xfrm>
          </p:grpSpPr>
          <p:sp>
            <p:nvSpPr>
              <p:cNvPr id="166" name="TextBox 165">
                <a:extLst>
                  <a:ext uri="{FF2B5EF4-FFF2-40B4-BE49-F238E27FC236}">
                    <a16:creationId xmlns:a16="http://schemas.microsoft.com/office/drawing/2014/main" id="{6160E146-EE6C-21CD-DEB4-28519DDF0AF9}"/>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13</a:t>
                </a:r>
              </a:p>
            </p:txBody>
          </p:sp>
          <p:cxnSp>
            <p:nvCxnSpPr>
              <p:cNvPr id="167" name="Straight Connector 166">
                <a:extLst>
                  <a:ext uri="{FF2B5EF4-FFF2-40B4-BE49-F238E27FC236}">
                    <a16:creationId xmlns:a16="http://schemas.microsoft.com/office/drawing/2014/main" id="{D0AEBC47-E42A-24D2-7DE9-28B08747B840}"/>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31" name="Group 30">
            <a:extLst>
              <a:ext uri="{FF2B5EF4-FFF2-40B4-BE49-F238E27FC236}">
                <a16:creationId xmlns:a16="http://schemas.microsoft.com/office/drawing/2014/main" id="{B7CE9B49-E9D7-5495-E017-F5443AA590B4}"/>
              </a:ext>
            </a:extLst>
          </p:cNvPr>
          <p:cNvGrpSpPr/>
          <p:nvPr/>
        </p:nvGrpSpPr>
        <p:grpSpPr>
          <a:xfrm>
            <a:off x="7291730" y="4779865"/>
            <a:ext cx="401555" cy="989089"/>
            <a:chOff x="7062868" y="4779865"/>
            <a:chExt cx="401555" cy="989089"/>
          </a:xfrm>
        </p:grpSpPr>
        <p:sp>
          <p:nvSpPr>
            <p:cNvPr id="1031" name="TextBox 1030">
              <a:extLst>
                <a:ext uri="{FF2B5EF4-FFF2-40B4-BE49-F238E27FC236}">
                  <a16:creationId xmlns:a16="http://schemas.microsoft.com/office/drawing/2014/main" id="{B9B312CF-B3BF-325B-13F8-8F19232456EB}"/>
                </a:ext>
              </a:extLst>
            </p:cNvPr>
            <p:cNvSpPr txBox="1"/>
            <p:nvPr/>
          </p:nvSpPr>
          <p:spPr bwMode="auto">
            <a:xfrm>
              <a:off x="7079941" y="5288823"/>
              <a:ext cx="36740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11</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11</a:t>
              </a:r>
            </a:p>
          </p:txBody>
        </p:sp>
        <p:grpSp>
          <p:nvGrpSpPr>
            <p:cNvPr id="168" name="Group 167">
              <a:extLst>
                <a:ext uri="{FF2B5EF4-FFF2-40B4-BE49-F238E27FC236}">
                  <a16:creationId xmlns:a16="http://schemas.microsoft.com/office/drawing/2014/main" id="{9761F3EE-7DD0-5284-ACB1-33F560CD194A}"/>
                </a:ext>
              </a:extLst>
            </p:cNvPr>
            <p:cNvGrpSpPr/>
            <p:nvPr/>
          </p:nvGrpSpPr>
          <p:grpSpPr>
            <a:xfrm>
              <a:off x="7062868" y="4779865"/>
              <a:ext cx="401555" cy="359314"/>
              <a:chOff x="10382021" y="4779865"/>
              <a:chExt cx="401555" cy="359314"/>
            </a:xfrm>
          </p:grpSpPr>
          <p:sp>
            <p:nvSpPr>
              <p:cNvPr id="169" name="TextBox 168">
                <a:extLst>
                  <a:ext uri="{FF2B5EF4-FFF2-40B4-BE49-F238E27FC236}">
                    <a16:creationId xmlns:a16="http://schemas.microsoft.com/office/drawing/2014/main" id="{9EFC7313-6426-FC37-41F0-45068B3174F0}"/>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14</a:t>
                </a:r>
              </a:p>
            </p:txBody>
          </p:sp>
          <p:cxnSp>
            <p:nvCxnSpPr>
              <p:cNvPr id="170" name="Straight Connector 169">
                <a:extLst>
                  <a:ext uri="{FF2B5EF4-FFF2-40B4-BE49-F238E27FC236}">
                    <a16:creationId xmlns:a16="http://schemas.microsoft.com/office/drawing/2014/main" id="{C5ED023C-1020-99C1-A8C7-0D010AC8EB68}"/>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32" name="Group 31">
            <a:extLst>
              <a:ext uri="{FF2B5EF4-FFF2-40B4-BE49-F238E27FC236}">
                <a16:creationId xmlns:a16="http://schemas.microsoft.com/office/drawing/2014/main" id="{25C3AB6A-138B-9CFB-19D1-3DAC950825BE}"/>
              </a:ext>
            </a:extLst>
          </p:cNvPr>
          <p:cNvGrpSpPr/>
          <p:nvPr/>
        </p:nvGrpSpPr>
        <p:grpSpPr>
          <a:xfrm>
            <a:off x="7696624" y="4779865"/>
            <a:ext cx="401555" cy="989089"/>
            <a:chOff x="7502368" y="4779865"/>
            <a:chExt cx="401555" cy="989089"/>
          </a:xfrm>
        </p:grpSpPr>
        <p:sp>
          <p:nvSpPr>
            <p:cNvPr id="1032" name="TextBox 1031">
              <a:extLst>
                <a:ext uri="{FF2B5EF4-FFF2-40B4-BE49-F238E27FC236}">
                  <a16:creationId xmlns:a16="http://schemas.microsoft.com/office/drawing/2014/main" id="{35683C71-7A7B-4616-04AA-1BA2C0317AF4}"/>
                </a:ext>
              </a:extLst>
            </p:cNvPr>
            <p:cNvSpPr txBox="1"/>
            <p:nvPr/>
          </p:nvSpPr>
          <p:spPr bwMode="auto">
            <a:xfrm>
              <a:off x="7565126" y="5288823"/>
              <a:ext cx="27603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8</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8</a:t>
              </a:r>
            </a:p>
          </p:txBody>
        </p:sp>
        <p:grpSp>
          <p:nvGrpSpPr>
            <p:cNvPr id="171" name="Group 170">
              <a:extLst>
                <a:ext uri="{FF2B5EF4-FFF2-40B4-BE49-F238E27FC236}">
                  <a16:creationId xmlns:a16="http://schemas.microsoft.com/office/drawing/2014/main" id="{F271F0CD-9225-ED41-DC3C-F34AC9FAE3AE}"/>
                </a:ext>
              </a:extLst>
            </p:cNvPr>
            <p:cNvGrpSpPr/>
            <p:nvPr/>
          </p:nvGrpSpPr>
          <p:grpSpPr>
            <a:xfrm>
              <a:off x="7502368" y="4779865"/>
              <a:ext cx="401555" cy="359314"/>
              <a:chOff x="10382021" y="4779865"/>
              <a:chExt cx="401555" cy="359314"/>
            </a:xfrm>
          </p:grpSpPr>
          <p:sp>
            <p:nvSpPr>
              <p:cNvPr id="172" name="TextBox 171">
                <a:extLst>
                  <a:ext uri="{FF2B5EF4-FFF2-40B4-BE49-F238E27FC236}">
                    <a16:creationId xmlns:a16="http://schemas.microsoft.com/office/drawing/2014/main" id="{1FF3002A-DC64-C71C-1D6E-CE92D7EC3B72}"/>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15</a:t>
                </a:r>
              </a:p>
            </p:txBody>
          </p:sp>
          <p:cxnSp>
            <p:nvCxnSpPr>
              <p:cNvPr id="173" name="Straight Connector 172">
                <a:extLst>
                  <a:ext uri="{FF2B5EF4-FFF2-40B4-BE49-F238E27FC236}">
                    <a16:creationId xmlns:a16="http://schemas.microsoft.com/office/drawing/2014/main" id="{365CDF6F-39B3-91D0-911F-0F2013CC3006}"/>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33" name="Group 32">
            <a:extLst>
              <a:ext uri="{FF2B5EF4-FFF2-40B4-BE49-F238E27FC236}">
                <a16:creationId xmlns:a16="http://schemas.microsoft.com/office/drawing/2014/main" id="{A4785F2E-EEE0-5336-55AC-7E77CABCA5F1}"/>
              </a:ext>
            </a:extLst>
          </p:cNvPr>
          <p:cNvGrpSpPr/>
          <p:nvPr/>
        </p:nvGrpSpPr>
        <p:grpSpPr>
          <a:xfrm>
            <a:off x="8080252" y="4779865"/>
            <a:ext cx="401555" cy="997386"/>
            <a:chOff x="7918250" y="4779865"/>
            <a:chExt cx="401555" cy="997386"/>
          </a:xfrm>
        </p:grpSpPr>
        <p:sp>
          <p:nvSpPr>
            <p:cNvPr id="1033" name="TextBox 1032">
              <a:extLst>
                <a:ext uri="{FF2B5EF4-FFF2-40B4-BE49-F238E27FC236}">
                  <a16:creationId xmlns:a16="http://schemas.microsoft.com/office/drawing/2014/main" id="{1D1DDFCC-5830-99A0-944A-516FC5D89079}"/>
                </a:ext>
              </a:extLst>
            </p:cNvPr>
            <p:cNvSpPr txBox="1"/>
            <p:nvPr/>
          </p:nvSpPr>
          <p:spPr bwMode="auto">
            <a:xfrm>
              <a:off x="7981008" y="5297120"/>
              <a:ext cx="27603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5</a:t>
              </a:r>
            </a:p>
          </p:txBody>
        </p:sp>
        <p:grpSp>
          <p:nvGrpSpPr>
            <p:cNvPr id="174" name="Group 173">
              <a:extLst>
                <a:ext uri="{FF2B5EF4-FFF2-40B4-BE49-F238E27FC236}">
                  <a16:creationId xmlns:a16="http://schemas.microsoft.com/office/drawing/2014/main" id="{174139EB-6628-3534-4939-9843AA683A17}"/>
                </a:ext>
              </a:extLst>
            </p:cNvPr>
            <p:cNvGrpSpPr/>
            <p:nvPr/>
          </p:nvGrpSpPr>
          <p:grpSpPr>
            <a:xfrm>
              <a:off x="7918250" y="4779865"/>
              <a:ext cx="401555" cy="359314"/>
              <a:chOff x="10382021" y="4779865"/>
              <a:chExt cx="401555" cy="359314"/>
            </a:xfrm>
          </p:grpSpPr>
          <p:sp>
            <p:nvSpPr>
              <p:cNvPr id="175" name="TextBox 174">
                <a:extLst>
                  <a:ext uri="{FF2B5EF4-FFF2-40B4-BE49-F238E27FC236}">
                    <a16:creationId xmlns:a16="http://schemas.microsoft.com/office/drawing/2014/main" id="{37EA1BEA-C9ED-96A3-B2E8-FFBA4A48925B}"/>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16</a:t>
                </a:r>
              </a:p>
            </p:txBody>
          </p:sp>
          <p:cxnSp>
            <p:nvCxnSpPr>
              <p:cNvPr id="176" name="Straight Connector 175">
                <a:extLst>
                  <a:ext uri="{FF2B5EF4-FFF2-40B4-BE49-F238E27FC236}">
                    <a16:creationId xmlns:a16="http://schemas.microsoft.com/office/drawing/2014/main" id="{2FA2DE2C-1846-861D-BCC7-E8F5788CFCAD}"/>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34" name="Group 33">
            <a:extLst>
              <a:ext uri="{FF2B5EF4-FFF2-40B4-BE49-F238E27FC236}">
                <a16:creationId xmlns:a16="http://schemas.microsoft.com/office/drawing/2014/main" id="{24ABEFEE-56D8-7DC9-31E1-10D9D1F1D4CA}"/>
              </a:ext>
            </a:extLst>
          </p:cNvPr>
          <p:cNvGrpSpPr/>
          <p:nvPr/>
        </p:nvGrpSpPr>
        <p:grpSpPr>
          <a:xfrm>
            <a:off x="8463880" y="4779865"/>
            <a:ext cx="401555" cy="989089"/>
            <a:chOff x="8332198" y="4779865"/>
            <a:chExt cx="401555" cy="989089"/>
          </a:xfrm>
        </p:grpSpPr>
        <p:sp>
          <p:nvSpPr>
            <p:cNvPr id="1034" name="TextBox 1033">
              <a:extLst>
                <a:ext uri="{FF2B5EF4-FFF2-40B4-BE49-F238E27FC236}">
                  <a16:creationId xmlns:a16="http://schemas.microsoft.com/office/drawing/2014/main" id="{278962E8-3516-A795-2B07-6A621F8CDF39}"/>
                </a:ext>
              </a:extLst>
            </p:cNvPr>
            <p:cNvSpPr txBox="1"/>
            <p:nvPr/>
          </p:nvSpPr>
          <p:spPr bwMode="auto">
            <a:xfrm>
              <a:off x="8394956" y="5288823"/>
              <a:ext cx="27603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5</a:t>
              </a:r>
            </a:p>
          </p:txBody>
        </p:sp>
        <p:grpSp>
          <p:nvGrpSpPr>
            <p:cNvPr id="177" name="Group 176">
              <a:extLst>
                <a:ext uri="{FF2B5EF4-FFF2-40B4-BE49-F238E27FC236}">
                  <a16:creationId xmlns:a16="http://schemas.microsoft.com/office/drawing/2014/main" id="{A54447C8-3CA7-BE1D-9AAF-9DBBA8079030}"/>
                </a:ext>
              </a:extLst>
            </p:cNvPr>
            <p:cNvGrpSpPr/>
            <p:nvPr/>
          </p:nvGrpSpPr>
          <p:grpSpPr>
            <a:xfrm>
              <a:off x="8332198" y="4779865"/>
              <a:ext cx="401555" cy="359314"/>
              <a:chOff x="10382021" y="4779865"/>
              <a:chExt cx="401555" cy="359314"/>
            </a:xfrm>
          </p:grpSpPr>
          <p:sp>
            <p:nvSpPr>
              <p:cNvPr id="178" name="TextBox 177">
                <a:extLst>
                  <a:ext uri="{FF2B5EF4-FFF2-40B4-BE49-F238E27FC236}">
                    <a16:creationId xmlns:a16="http://schemas.microsoft.com/office/drawing/2014/main" id="{5A18402A-040B-B0A2-8EE3-374E6FD873B2}"/>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17</a:t>
                </a:r>
              </a:p>
            </p:txBody>
          </p:sp>
          <p:cxnSp>
            <p:nvCxnSpPr>
              <p:cNvPr id="179" name="Straight Connector 178">
                <a:extLst>
                  <a:ext uri="{FF2B5EF4-FFF2-40B4-BE49-F238E27FC236}">
                    <a16:creationId xmlns:a16="http://schemas.microsoft.com/office/drawing/2014/main" id="{C02DDA6A-ADFC-83BD-BFB5-168061AFEF92}"/>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35" name="Group 34">
            <a:extLst>
              <a:ext uri="{FF2B5EF4-FFF2-40B4-BE49-F238E27FC236}">
                <a16:creationId xmlns:a16="http://schemas.microsoft.com/office/drawing/2014/main" id="{EEEB6BF8-5C30-F1AC-FFC1-CFB0455759B4}"/>
              </a:ext>
            </a:extLst>
          </p:cNvPr>
          <p:cNvGrpSpPr/>
          <p:nvPr/>
        </p:nvGrpSpPr>
        <p:grpSpPr>
          <a:xfrm>
            <a:off x="8858141" y="4779865"/>
            <a:ext cx="401555" cy="989089"/>
            <a:chOff x="8571398" y="4779865"/>
            <a:chExt cx="401555" cy="989089"/>
          </a:xfrm>
        </p:grpSpPr>
        <p:sp>
          <p:nvSpPr>
            <p:cNvPr id="1035" name="TextBox 1034">
              <a:extLst>
                <a:ext uri="{FF2B5EF4-FFF2-40B4-BE49-F238E27FC236}">
                  <a16:creationId xmlns:a16="http://schemas.microsoft.com/office/drawing/2014/main" id="{BD06E6DC-F6DD-191A-9050-04E524283A04}"/>
                </a:ext>
              </a:extLst>
            </p:cNvPr>
            <p:cNvSpPr txBox="1"/>
            <p:nvPr/>
          </p:nvSpPr>
          <p:spPr bwMode="auto">
            <a:xfrm>
              <a:off x="8634156" y="5288823"/>
              <a:ext cx="27603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a:t>
              </a:r>
            </a:p>
          </p:txBody>
        </p:sp>
        <p:grpSp>
          <p:nvGrpSpPr>
            <p:cNvPr id="180" name="Group 179">
              <a:extLst>
                <a:ext uri="{FF2B5EF4-FFF2-40B4-BE49-F238E27FC236}">
                  <a16:creationId xmlns:a16="http://schemas.microsoft.com/office/drawing/2014/main" id="{11661464-C0A4-A365-A1CD-D49BBAB78CD0}"/>
                </a:ext>
              </a:extLst>
            </p:cNvPr>
            <p:cNvGrpSpPr/>
            <p:nvPr/>
          </p:nvGrpSpPr>
          <p:grpSpPr>
            <a:xfrm>
              <a:off x="8571398" y="4779865"/>
              <a:ext cx="401555" cy="359314"/>
              <a:chOff x="10382021" y="4779865"/>
              <a:chExt cx="401555" cy="359314"/>
            </a:xfrm>
          </p:grpSpPr>
          <p:sp>
            <p:nvSpPr>
              <p:cNvPr id="181" name="TextBox 180">
                <a:extLst>
                  <a:ext uri="{FF2B5EF4-FFF2-40B4-BE49-F238E27FC236}">
                    <a16:creationId xmlns:a16="http://schemas.microsoft.com/office/drawing/2014/main" id="{BD46C733-3C0E-2287-5B9F-2528966EA02D}"/>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18</a:t>
                </a:r>
              </a:p>
            </p:txBody>
          </p:sp>
          <p:cxnSp>
            <p:nvCxnSpPr>
              <p:cNvPr id="182" name="Straight Connector 181">
                <a:extLst>
                  <a:ext uri="{FF2B5EF4-FFF2-40B4-BE49-F238E27FC236}">
                    <a16:creationId xmlns:a16="http://schemas.microsoft.com/office/drawing/2014/main" id="{2E9FFF08-CAD7-5CC2-9F7E-05CECB257B3A}"/>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36" name="Group 35">
            <a:extLst>
              <a:ext uri="{FF2B5EF4-FFF2-40B4-BE49-F238E27FC236}">
                <a16:creationId xmlns:a16="http://schemas.microsoft.com/office/drawing/2014/main" id="{B476C090-7792-F023-52A6-FBEA2CF834FF}"/>
              </a:ext>
            </a:extLst>
          </p:cNvPr>
          <p:cNvGrpSpPr/>
          <p:nvPr/>
        </p:nvGrpSpPr>
        <p:grpSpPr>
          <a:xfrm>
            <a:off x="9231136" y="4779865"/>
            <a:ext cx="401555" cy="989089"/>
            <a:chOff x="9172582" y="4779865"/>
            <a:chExt cx="401555" cy="989089"/>
          </a:xfrm>
        </p:grpSpPr>
        <p:sp>
          <p:nvSpPr>
            <p:cNvPr id="1036" name="TextBox 1035">
              <a:extLst>
                <a:ext uri="{FF2B5EF4-FFF2-40B4-BE49-F238E27FC236}">
                  <a16:creationId xmlns:a16="http://schemas.microsoft.com/office/drawing/2014/main" id="{A36CED55-3BDF-3993-DE45-4C19B1E04718}"/>
                </a:ext>
              </a:extLst>
            </p:cNvPr>
            <p:cNvSpPr txBox="1"/>
            <p:nvPr/>
          </p:nvSpPr>
          <p:spPr bwMode="auto">
            <a:xfrm>
              <a:off x="9235340" y="5288823"/>
              <a:ext cx="27603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a:t>
              </a:r>
            </a:p>
          </p:txBody>
        </p:sp>
        <p:grpSp>
          <p:nvGrpSpPr>
            <p:cNvPr id="183" name="Group 182">
              <a:extLst>
                <a:ext uri="{FF2B5EF4-FFF2-40B4-BE49-F238E27FC236}">
                  <a16:creationId xmlns:a16="http://schemas.microsoft.com/office/drawing/2014/main" id="{73E11EEA-2B94-DC29-E450-5C895AC0C4C9}"/>
                </a:ext>
              </a:extLst>
            </p:cNvPr>
            <p:cNvGrpSpPr/>
            <p:nvPr/>
          </p:nvGrpSpPr>
          <p:grpSpPr>
            <a:xfrm>
              <a:off x="9172582" y="4779865"/>
              <a:ext cx="401555" cy="359314"/>
              <a:chOff x="10382021" y="4779865"/>
              <a:chExt cx="401555" cy="359314"/>
            </a:xfrm>
          </p:grpSpPr>
          <p:sp>
            <p:nvSpPr>
              <p:cNvPr id="184" name="TextBox 183">
                <a:extLst>
                  <a:ext uri="{FF2B5EF4-FFF2-40B4-BE49-F238E27FC236}">
                    <a16:creationId xmlns:a16="http://schemas.microsoft.com/office/drawing/2014/main" id="{247F0779-DF18-E421-FF94-7AF721E76B68}"/>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19</a:t>
                </a:r>
              </a:p>
            </p:txBody>
          </p:sp>
          <p:cxnSp>
            <p:nvCxnSpPr>
              <p:cNvPr id="185" name="Straight Connector 184">
                <a:extLst>
                  <a:ext uri="{FF2B5EF4-FFF2-40B4-BE49-F238E27FC236}">
                    <a16:creationId xmlns:a16="http://schemas.microsoft.com/office/drawing/2014/main" id="{5B2D5F99-F015-165B-345A-08282095F2E3}"/>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6" name="Group 5">
            <a:extLst>
              <a:ext uri="{FF2B5EF4-FFF2-40B4-BE49-F238E27FC236}">
                <a16:creationId xmlns:a16="http://schemas.microsoft.com/office/drawing/2014/main" id="{D7EF4C7E-4C8E-4B2D-10A4-7DB18BDBF58F}"/>
              </a:ext>
            </a:extLst>
          </p:cNvPr>
          <p:cNvGrpSpPr/>
          <p:nvPr/>
        </p:nvGrpSpPr>
        <p:grpSpPr>
          <a:xfrm>
            <a:off x="10009025" y="4779865"/>
            <a:ext cx="401555" cy="989089"/>
            <a:chOff x="10000605" y="4779865"/>
            <a:chExt cx="401555" cy="989089"/>
          </a:xfrm>
        </p:grpSpPr>
        <p:sp>
          <p:nvSpPr>
            <p:cNvPr id="1038" name="TextBox 1037">
              <a:extLst>
                <a:ext uri="{FF2B5EF4-FFF2-40B4-BE49-F238E27FC236}">
                  <a16:creationId xmlns:a16="http://schemas.microsoft.com/office/drawing/2014/main" id="{2896A892-F1E0-ABA2-6191-A3A30E3A99F7}"/>
                </a:ext>
              </a:extLst>
            </p:cNvPr>
            <p:cNvSpPr txBox="1"/>
            <p:nvPr/>
          </p:nvSpPr>
          <p:spPr bwMode="auto">
            <a:xfrm>
              <a:off x="10007258" y="5288823"/>
              <a:ext cx="38824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NE</a:t>
              </a:r>
            </a:p>
          </p:txBody>
        </p:sp>
        <p:grpSp>
          <p:nvGrpSpPr>
            <p:cNvPr id="186" name="Group 185">
              <a:extLst>
                <a:ext uri="{FF2B5EF4-FFF2-40B4-BE49-F238E27FC236}">
                  <a16:creationId xmlns:a16="http://schemas.microsoft.com/office/drawing/2014/main" id="{A9F2FCC7-0D69-C413-61A3-7E92F5FFEEA1}"/>
                </a:ext>
              </a:extLst>
            </p:cNvPr>
            <p:cNvGrpSpPr/>
            <p:nvPr/>
          </p:nvGrpSpPr>
          <p:grpSpPr>
            <a:xfrm>
              <a:off x="10000605" y="4779865"/>
              <a:ext cx="401555" cy="359314"/>
              <a:chOff x="10382021" y="4779865"/>
              <a:chExt cx="401555" cy="359314"/>
            </a:xfrm>
          </p:grpSpPr>
          <p:sp>
            <p:nvSpPr>
              <p:cNvPr id="187" name="TextBox 186">
                <a:extLst>
                  <a:ext uri="{FF2B5EF4-FFF2-40B4-BE49-F238E27FC236}">
                    <a16:creationId xmlns:a16="http://schemas.microsoft.com/office/drawing/2014/main" id="{7B77BBA1-417C-15C7-05EB-D6DC1589D69F}"/>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21</a:t>
                </a:r>
              </a:p>
            </p:txBody>
          </p:sp>
          <p:cxnSp>
            <p:nvCxnSpPr>
              <p:cNvPr id="188" name="Straight Connector 187">
                <a:extLst>
                  <a:ext uri="{FF2B5EF4-FFF2-40B4-BE49-F238E27FC236}">
                    <a16:creationId xmlns:a16="http://schemas.microsoft.com/office/drawing/2014/main" id="{8BE96E17-EE57-BDC7-B678-39F5B1290FAC}"/>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15" name="Group 14">
            <a:extLst>
              <a:ext uri="{FF2B5EF4-FFF2-40B4-BE49-F238E27FC236}">
                <a16:creationId xmlns:a16="http://schemas.microsoft.com/office/drawing/2014/main" id="{9C53CA31-7D2A-D049-FF0F-71F7C529C319}"/>
              </a:ext>
            </a:extLst>
          </p:cNvPr>
          <p:cNvGrpSpPr/>
          <p:nvPr/>
        </p:nvGrpSpPr>
        <p:grpSpPr>
          <a:xfrm>
            <a:off x="9636030" y="4779865"/>
            <a:ext cx="401555" cy="989089"/>
            <a:chOff x="9569910" y="4779865"/>
            <a:chExt cx="401555" cy="989089"/>
          </a:xfrm>
        </p:grpSpPr>
        <p:sp>
          <p:nvSpPr>
            <p:cNvPr id="1037" name="TextBox 1036">
              <a:extLst>
                <a:ext uri="{FF2B5EF4-FFF2-40B4-BE49-F238E27FC236}">
                  <a16:creationId xmlns:a16="http://schemas.microsoft.com/office/drawing/2014/main" id="{3BE014CD-6D84-91BB-46D4-D94F946BF19D}"/>
                </a:ext>
              </a:extLst>
            </p:cNvPr>
            <p:cNvSpPr txBox="1"/>
            <p:nvPr/>
          </p:nvSpPr>
          <p:spPr bwMode="auto">
            <a:xfrm>
              <a:off x="9576563" y="5288823"/>
              <a:ext cx="38824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a:t>
              </a:r>
            </a:p>
            <a:p>
              <a:pPr marL="0" marR="0" lvl="0" indent="0" algn="ctr" defTabSz="914400" rtl="0" eaLnBrk="1" fontAlgn="auto" latinLnBrk="0" hangingPunct="1">
                <a:lnSpc>
                  <a:spcPct val="9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NE</a:t>
              </a:r>
            </a:p>
          </p:txBody>
        </p:sp>
        <p:grpSp>
          <p:nvGrpSpPr>
            <p:cNvPr id="189" name="Group 188">
              <a:extLst>
                <a:ext uri="{FF2B5EF4-FFF2-40B4-BE49-F238E27FC236}">
                  <a16:creationId xmlns:a16="http://schemas.microsoft.com/office/drawing/2014/main" id="{DEFAD25E-DFE5-5D57-98A6-B096A4905F46}"/>
                </a:ext>
              </a:extLst>
            </p:cNvPr>
            <p:cNvGrpSpPr/>
            <p:nvPr/>
          </p:nvGrpSpPr>
          <p:grpSpPr>
            <a:xfrm>
              <a:off x="9569910" y="4779865"/>
              <a:ext cx="401555" cy="359314"/>
              <a:chOff x="10382021" y="4779865"/>
              <a:chExt cx="401555" cy="359314"/>
            </a:xfrm>
          </p:grpSpPr>
          <p:sp>
            <p:nvSpPr>
              <p:cNvPr id="190" name="TextBox 189">
                <a:extLst>
                  <a:ext uri="{FF2B5EF4-FFF2-40B4-BE49-F238E27FC236}">
                    <a16:creationId xmlns:a16="http://schemas.microsoft.com/office/drawing/2014/main" id="{BAFB6CD8-EA1F-D8A9-A9B3-BA7D88E5AC19}"/>
                  </a:ext>
                </a:extLst>
              </p:cNvPr>
              <p:cNvSpPr txBox="1"/>
              <p:nvPr/>
            </p:nvSpPr>
            <p:spPr bwMode="auto">
              <a:xfrm>
                <a:off x="1038202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20</a:t>
                </a:r>
              </a:p>
            </p:txBody>
          </p:sp>
          <p:cxnSp>
            <p:nvCxnSpPr>
              <p:cNvPr id="191" name="Straight Connector 190">
                <a:extLst>
                  <a:ext uri="{FF2B5EF4-FFF2-40B4-BE49-F238E27FC236}">
                    <a16:creationId xmlns:a16="http://schemas.microsoft.com/office/drawing/2014/main" id="{89DD0402-575E-F186-B734-88F2D003018F}"/>
                  </a:ext>
                </a:extLst>
              </p:cNvPr>
              <p:cNvCxnSpPr>
                <a:cxnSpLocks/>
              </p:cNvCxnSpPr>
              <p:nvPr/>
            </p:nvCxnSpPr>
            <p:spPr bwMode="auto">
              <a:xfrm>
                <a:off x="10576748" y="4779865"/>
                <a:ext cx="0" cy="94679"/>
              </a:xfrm>
              <a:prstGeom prst="line">
                <a:avLst/>
              </a:prstGeom>
              <a:noFill/>
              <a:ln w="28575" cap="flat" cmpd="sng" algn="ctr">
                <a:solidFill>
                  <a:schemeClr val="bg1"/>
                </a:solidFill>
                <a:prstDash val="solid"/>
                <a:round/>
                <a:headEnd type="none" w="med" len="med"/>
                <a:tailEnd type="none" w="med" len="med"/>
              </a:ln>
              <a:effectLst/>
            </p:spPr>
          </p:cxnSp>
        </p:grpSp>
      </p:grpSp>
      <p:sp>
        <p:nvSpPr>
          <p:cNvPr id="42" name="Freeform 41">
            <a:extLst>
              <a:ext uri="{FF2B5EF4-FFF2-40B4-BE49-F238E27FC236}">
                <a16:creationId xmlns:a16="http://schemas.microsoft.com/office/drawing/2014/main" id="{F93797FF-2D62-5B7A-4A5B-B9DA277270A9}"/>
              </a:ext>
            </a:extLst>
          </p:cNvPr>
          <p:cNvSpPr/>
          <p:nvPr/>
        </p:nvSpPr>
        <p:spPr bwMode="auto">
          <a:xfrm>
            <a:off x="2094411" y="1785257"/>
            <a:ext cx="2704012" cy="2185852"/>
          </a:xfrm>
          <a:custGeom>
            <a:avLst/>
            <a:gdLst>
              <a:gd name="connsiteX0" fmla="*/ 0 w 2704012"/>
              <a:gd name="connsiteY0" fmla="*/ 0 h 2185852"/>
              <a:gd name="connsiteX1" fmla="*/ 117566 w 2704012"/>
              <a:gd name="connsiteY1" fmla="*/ 0 h 2185852"/>
              <a:gd name="connsiteX2" fmla="*/ 117566 w 2704012"/>
              <a:gd name="connsiteY2" fmla="*/ 74023 h 2185852"/>
              <a:gd name="connsiteX3" fmla="*/ 492035 w 2704012"/>
              <a:gd name="connsiteY3" fmla="*/ 74023 h 2185852"/>
              <a:gd name="connsiteX4" fmla="*/ 492035 w 2704012"/>
              <a:gd name="connsiteY4" fmla="*/ 117566 h 2185852"/>
              <a:gd name="connsiteX5" fmla="*/ 548640 w 2704012"/>
              <a:gd name="connsiteY5" fmla="*/ 117566 h 2185852"/>
              <a:gd name="connsiteX6" fmla="*/ 548640 w 2704012"/>
              <a:gd name="connsiteY6" fmla="*/ 117566 h 2185852"/>
              <a:gd name="connsiteX7" fmla="*/ 722812 w 2704012"/>
              <a:gd name="connsiteY7" fmla="*/ 117566 h 2185852"/>
              <a:gd name="connsiteX8" fmla="*/ 722812 w 2704012"/>
              <a:gd name="connsiteY8" fmla="*/ 169817 h 2185852"/>
              <a:gd name="connsiteX9" fmla="*/ 918755 w 2704012"/>
              <a:gd name="connsiteY9" fmla="*/ 169817 h 2185852"/>
              <a:gd name="connsiteX10" fmla="*/ 918755 w 2704012"/>
              <a:gd name="connsiteY10" fmla="*/ 187234 h 2185852"/>
              <a:gd name="connsiteX11" fmla="*/ 979715 w 2704012"/>
              <a:gd name="connsiteY11" fmla="*/ 187234 h 2185852"/>
              <a:gd name="connsiteX12" fmla="*/ 979715 w 2704012"/>
              <a:gd name="connsiteY12" fmla="*/ 226423 h 2185852"/>
              <a:gd name="connsiteX13" fmla="*/ 979715 w 2704012"/>
              <a:gd name="connsiteY13" fmla="*/ 226423 h 2185852"/>
              <a:gd name="connsiteX14" fmla="*/ 1005840 w 2704012"/>
              <a:gd name="connsiteY14" fmla="*/ 252548 h 2185852"/>
              <a:gd name="connsiteX15" fmla="*/ 1031966 w 2704012"/>
              <a:gd name="connsiteY15" fmla="*/ 252548 h 2185852"/>
              <a:gd name="connsiteX16" fmla="*/ 1031966 w 2704012"/>
              <a:gd name="connsiteY16" fmla="*/ 326572 h 2185852"/>
              <a:gd name="connsiteX17" fmla="*/ 1031966 w 2704012"/>
              <a:gd name="connsiteY17" fmla="*/ 326572 h 2185852"/>
              <a:gd name="connsiteX18" fmla="*/ 1062446 w 2704012"/>
              <a:gd name="connsiteY18" fmla="*/ 357052 h 2185852"/>
              <a:gd name="connsiteX19" fmla="*/ 1149532 w 2704012"/>
              <a:gd name="connsiteY19" fmla="*/ 357052 h 2185852"/>
              <a:gd name="connsiteX20" fmla="*/ 1149532 w 2704012"/>
              <a:gd name="connsiteY20" fmla="*/ 383177 h 2185852"/>
              <a:gd name="connsiteX21" fmla="*/ 1201783 w 2704012"/>
              <a:gd name="connsiteY21" fmla="*/ 383177 h 2185852"/>
              <a:gd name="connsiteX22" fmla="*/ 1201783 w 2704012"/>
              <a:gd name="connsiteY22" fmla="*/ 413657 h 2185852"/>
              <a:gd name="connsiteX23" fmla="*/ 1358538 w 2704012"/>
              <a:gd name="connsiteY23" fmla="*/ 413657 h 2185852"/>
              <a:gd name="connsiteX24" fmla="*/ 1358538 w 2704012"/>
              <a:gd name="connsiteY24" fmla="*/ 452846 h 2185852"/>
              <a:gd name="connsiteX25" fmla="*/ 1406435 w 2704012"/>
              <a:gd name="connsiteY25" fmla="*/ 452846 h 2185852"/>
              <a:gd name="connsiteX26" fmla="*/ 1406435 w 2704012"/>
              <a:gd name="connsiteY26" fmla="*/ 470263 h 2185852"/>
              <a:gd name="connsiteX27" fmla="*/ 1432560 w 2704012"/>
              <a:gd name="connsiteY27" fmla="*/ 470263 h 2185852"/>
              <a:gd name="connsiteX28" fmla="*/ 1432560 w 2704012"/>
              <a:gd name="connsiteY28" fmla="*/ 492034 h 2185852"/>
              <a:gd name="connsiteX29" fmla="*/ 1493520 w 2704012"/>
              <a:gd name="connsiteY29" fmla="*/ 492034 h 2185852"/>
              <a:gd name="connsiteX30" fmla="*/ 1493520 w 2704012"/>
              <a:gd name="connsiteY30" fmla="*/ 492034 h 2185852"/>
              <a:gd name="connsiteX31" fmla="*/ 1510938 w 2704012"/>
              <a:gd name="connsiteY31" fmla="*/ 509452 h 2185852"/>
              <a:gd name="connsiteX32" fmla="*/ 1510938 w 2704012"/>
              <a:gd name="connsiteY32" fmla="*/ 618309 h 2185852"/>
              <a:gd name="connsiteX33" fmla="*/ 1532709 w 2704012"/>
              <a:gd name="connsiteY33" fmla="*/ 618309 h 2185852"/>
              <a:gd name="connsiteX34" fmla="*/ 1532709 w 2704012"/>
              <a:gd name="connsiteY34" fmla="*/ 666206 h 2185852"/>
              <a:gd name="connsiteX35" fmla="*/ 1567543 w 2704012"/>
              <a:gd name="connsiteY35" fmla="*/ 666206 h 2185852"/>
              <a:gd name="connsiteX36" fmla="*/ 1567543 w 2704012"/>
              <a:gd name="connsiteY36" fmla="*/ 705394 h 2185852"/>
              <a:gd name="connsiteX37" fmla="*/ 1576252 w 2704012"/>
              <a:gd name="connsiteY37" fmla="*/ 714103 h 2185852"/>
              <a:gd name="connsiteX38" fmla="*/ 1576252 w 2704012"/>
              <a:gd name="connsiteY38" fmla="*/ 875212 h 2185852"/>
              <a:gd name="connsiteX39" fmla="*/ 1615440 w 2704012"/>
              <a:gd name="connsiteY39" fmla="*/ 875212 h 2185852"/>
              <a:gd name="connsiteX40" fmla="*/ 1615440 w 2704012"/>
              <a:gd name="connsiteY40" fmla="*/ 1010194 h 2185852"/>
              <a:gd name="connsiteX41" fmla="*/ 1645920 w 2704012"/>
              <a:gd name="connsiteY41" fmla="*/ 1010194 h 2185852"/>
              <a:gd name="connsiteX42" fmla="*/ 1645920 w 2704012"/>
              <a:gd name="connsiteY42" fmla="*/ 1101634 h 2185852"/>
              <a:gd name="connsiteX43" fmla="*/ 1645920 w 2704012"/>
              <a:gd name="connsiteY43" fmla="*/ 1101634 h 2185852"/>
              <a:gd name="connsiteX44" fmla="*/ 1645920 w 2704012"/>
              <a:gd name="connsiteY44" fmla="*/ 1232263 h 2185852"/>
              <a:gd name="connsiteX45" fmla="*/ 1685109 w 2704012"/>
              <a:gd name="connsiteY45" fmla="*/ 1232263 h 2185852"/>
              <a:gd name="connsiteX46" fmla="*/ 1685109 w 2704012"/>
              <a:gd name="connsiteY46" fmla="*/ 1232263 h 2185852"/>
              <a:gd name="connsiteX47" fmla="*/ 1711235 w 2704012"/>
              <a:gd name="connsiteY47" fmla="*/ 1258389 h 2185852"/>
              <a:gd name="connsiteX48" fmla="*/ 1754778 w 2704012"/>
              <a:gd name="connsiteY48" fmla="*/ 1258389 h 2185852"/>
              <a:gd name="connsiteX49" fmla="*/ 1754778 w 2704012"/>
              <a:gd name="connsiteY49" fmla="*/ 1314994 h 2185852"/>
              <a:gd name="connsiteX50" fmla="*/ 1867989 w 2704012"/>
              <a:gd name="connsiteY50" fmla="*/ 1314994 h 2185852"/>
              <a:gd name="connsiteX51" fmla="*/ 1867989 w 2704012"/>
              <a:gd name="connsiteY51" fmla="*/ 1371600 h 2185852"/>
              <a:gd name="connsiteX52" fmla="*/ 1911532 w 2704012"/>
              <a:gd name="connsiteY52" fmla="*/ 1371600 h 2185852"/>
              <a:gd name="connsiteX53" fmla="*/ 1911532 w 2704012"/>
              <a:gd name="connsiteY53" fmla="*/ 1393372 h 2185852"/>
              <a:gd name="connsiteX54" fmla="*/ 1968138 w 2704012"/>
              <a:gd name="connsiteY54" fmla="*/ 1393372 h 2185852"/>
              <a:gd name="connsiteX55" fmla="*/ 1968138 w 2704012"/>
              <a:gd name="connsiteY55" fmla="*/ 1441269 h 2185852"/>
              <a:gd name="connsiteX56" fmla="*/ 2016035 w 2704012"/>
              <a:gd name="connsiteY56" fmla="*/ 1441269 h 2185852"/>
              <a:gd name="connsiteX57" fmla="*/ 2016035 w 2704012"/>
              <a:gd name="connsiteY57" fmla="*/ 1441269 h 2185852"/>
              <a:gd name="connsiteX58" fmla="*/ 2046515 w 2704012"/>
              <a:gd name="connsiteY58" fmla="*/ 1471749 h 2185852"/>
              <a:gd name="connsiteX59" fmla="*/ 2046515 w 2704012"/>
              <a:gd name="connsiteY59" fmla="*/ 1584960 h 2185852"/>
              <a:gd name="connsiteX60" fmla="*/ 2046515 w 2704012"/>
              <a:gd name="connsiteY60" fmla="*/ 1584960 h 2185852"/>
              <a:gd name="connsiteX61" fmla="*/ 2094412 w 2704012"/>
              <a:gd name="connsiteY61" fmla="*/ 1584960 h 2185852"/>
              <a:gd name="connsiteX62" fmla="*/ 2094412 w 2704012"/>
              <a:gd name="connsiteY62" fmla="*/ 1698172 h 2185852"/>
              <a:gd name="connsiteX63" fmla="*/ 2094412 w 2704012"/>
              <a:gd name="connsiteY63" fmla="*/ 1698172 h 2185852"/>
              <a:gd name="connsiteX64" fmla="*/ 2116183 w 2704012"/>
              <a:gd name="connsiteY64" fmla="*/ 1719943 h 2185852"/>
              <a:gd name="connsiteX65" fmla="*/ 2116183 w 2704012"/>
              <a:gd name="connsiteY65" fmla="*/ 1798320 h 2185852"/>
              <a:gd name="connsiteX66" fmla="*/ 2164080 w 2704012"/>
              <a:gd name="connsiteY66" fmla="*/ 1798320 h 2185852"/>
              <a:gd name="connsiteX67" fmla="*/ 2164080 w 2704012"/>
              <a:gd name="connsiteY67" fmla="*/ 1837509 h 2185852"/>
              <a:gd name="connsiteX68" fmla="*/ 2207623 w 2704012"/>
              <a:gd name="connsiteY68" fmla="*/ 1837509 h 2185852"/>
              <a:gd name="connsiteX69" fmla="*/ 2207623 w 2704012"/>
              <a:gd name="connsiteY69" fmla="*/ 1911532 h 2185852"/>
              <a:gd name="connsiteX70" fmla="*/ 2229395 w 2704012"/>
              <a:gd name="connsiteY70" fmla="*/ 1911532 h 2185852"/>
              <a:gd name="connsiteX71" fmla="*/ 2229395 w 2704012"/>
              <a:gd name="connsiteY71" fmla="*/ 1955074 h 2185852"/>
              <a:gd name="connsiteX72" fmla="*/ 2303418 w 2704012"/>
              <a:gd name="connsiteY72" fmla="*/ 1955074 h 2185852"/>
              <a:gd name="connsiteX73" fmla="*/ 2303418 w 2704012"/>
              <a:gd name="connsiteY73" fmla="*/ 1989909 h 2185852"/>
              <a:gd name="connsiteX74" fmla="*/ 2364378 w 2704012"/>
              <a:gd name="connsiteY74" fmla="*/ 1989909 h 2185852"/>
              <a:gd name="connsiteX75" fmla="*/ 2364378 w 2704012"/>
              <a:gd name="connsiteY75" fmla="*/ 2029097 h 2185852"/>
              <a:gd name="connsiteX76" fmla="*/ 2386149 w 2704012"/>
              <a:gd name="connsiteY76" fmla="*/ 2029097 h 2185852"/>
              <a:gd name="connsiteX77" fmla="*/ 2386149 w 2704012"/>
              <a:gd name="connsiteY77" fmla="*/ 2050869 h 2185852"/>
              <a:gd name="connsiteX78" fmla="*/ 2499360 w 2704012"/>
              <a:gd name="connsiteY78" fmla="*/ 2050869 h 2185852"/>
              <a:gd name="connsiteX79" fmla="*/ 2499360 w 2704012"/>
              <a:gd name="connsiteY79" fmla="*/ 2063932 h 2185852"/>
              <a:gd name="connsiteX80" fmla="*/ 2643052 w 2704012"/>
              <a:gd name="connsiteY80" fmla="*/ 2063932 h 2185852"/>
              <a:gd name="connsiteX81" fmla="*/ 2643052 w 2704012"/>
              <a:gd name="connsiteY81" fmla="*/ 2129246 h 2185852"/>
              <a:gd name="connsiteX82" fmla="*/ 2704012 w 2704012"/>
              <a:gd name="connsiteY82" fmla="*/ 2129246 h 2185852"/>
              <a:gd name="connsiteX83" fmla="*/ 2704012 w 2704012"/>
              <a:gd name="connsiteY83" fmla="*/ 2185852 h 2185852"/>
              <a:gd name="connsiteX84" fmla="*/ 2704012 w 2704012"/>
              <a:gd name="connsiteY84" fmla="*/ 2185852 h 2185852"/>
              <a:gd name="connsiteX0" fmla="*/ 0 w 2704012"/>
              <a:gd name="connsiteY0" fmla="*/ 0 h 2185852"/>
              <a:gd name="connsiteX1" fmla="*/ 117566 w 2704012"/>
              <a:gd name="connsiteY1" fmla="*/ 0 h 2185852"/>
              <a:gd name="connsiteX2" fmla="*/ 117566 w 2704012"/>
              <a:gd name="connsiteY2" fmla="*/ 74023 h 2185852"/>
              <a:gd name="connsiteX3" fmla="*/ 492035 w 2704012"/>
              <a:gd name="connsiteY3" fmla="*/ 74023 h 2185852"/>
              <a:gd name="connsiteX4" fmla="*/ 492035 w 2704012"/>
              <a:gd name="connsiteY4" fmla="*/ 117566 h 2185852"/>
              <a:gd name="connsiteX5" fmla="*/ 548640 w 2704012"/>
              <a:gd name="connsiteY5" fmla="*/ 117566 h 2185852"/>
              <a:gd name="connsiteX6" fmla="*/ 548640 w 2704012"/>
              <a:gd name="connsiteY6" fmla="*/ 117566 h 2185852"/>
              <a:gd name="connsiteX7" fmla="*/ 722812 w 2704012"/>
              <a:gd name="connsiteY7" fmla="*/ 117566 h 2185852"/>
              <a:gd name="connsiteX8" fmla="*/ 722812 w 2704012"/>
              <a:gd name="connsiteY8" fmla="*/ 169817 h 2185852"/>
              <a:gd name="connsiteX9" fmla="*/ 918755 w 2704012"/>
              <a:gd name="connsiteY9" fmla="*/ 169817 h 2185852"/>
              <a:gd name="connsiteX10" fmla="*/ 918755 w 2704012"/>
              <a:gd name="connsiteY10" fmla="*/ 187234 h 2185852"/>
              <a:gd name="connsiteX11" fmla="*/ 979715 w 2704012"/>
              <a:gd name="connsiteY11" fmla="*/ 187234 h 2185852"/>
              <a:gd name="connsiteX12" fmla="*/ 979715 w 2704012"/>
              <a:gd name="connsiteY12" fmla="*/ 226423 h 2185852"/>
              <a:gd name="connsiteX13" fmla="*/ 979715 w 2704012"/>
              <a:gd name="connsiteY13" fmla="*/ 226423 h 2185852"/>
              <a:gd name="connsiteX14" fmla="*/ 1005840 w 2704012"/>
              <a:gd name="connsiteY14" fmla="*/ 252548 h 2185852"/>
              <a:gd name="connsiteX15" fmla="*/ 1031966 w 2704012"/>
              <a:gd name="connsiteY15" fmla="*/ 252548 h 2185852"/>
              <a:gd name="connsiteX16" fmla="*/ 1031966 w 2704012"/>
              <a:gd name="connsiteY16" fmla="*/ 326572 h 2185852"/>
              <a:gd name="connsiteX17" fmla="*/ 1031966 w 2704012"/>
              <a:gd name="connsiteY17" fmla="*/ 326572 h 2185852"/>
              <a:gd name="connsiteX18" fmla="*/ 1062446 w 2704012"/>
              <a:gd name="connsiteY18" fmla="*/ 357052 h 2185852"/>
              <a:gd name="connsiteX19" fmla="*/ 1149532 w 2704012"/>
              <a:gd name="connsiteY19" fmla="*/ 357052 h 2185852"/>
              <a:gd name="connsiteX20" fmla="*/ 1149532 w 2704012"/>
              <a:gd name="connsiteY20" fmla="*/ 383177 h 2185852"/>
              <a:gd name="connsiteX21" fmla="*/ 1201783 w 2704012"/>
              <a:gd name="connsiteY21" fmla="*/ 383177 h 2185852"/>
              <a:gd name="connsiteX22" fmla="*/ 1201783 w 2704012"/>
              <a:gd name="connsiteY22" fmla="*/ 413657 h 2185852"/>
              <a:gd name="connsiteX23" fmla="*/ 1358538 w 2704012"/>
              <a:gd name="connsiteY23" fmla="*/ 413657 h 2185852"/>
              <a:gd name="connsiteX24" fmla="*/ 1358538 w 2704012"/>
              <a:gd name="connsiteY24" fmla="*/ 452846 h 2185852"/>
              <a:gd name="connsiteX25" fmla="*/ 1406435 w 2704012"/>
              <a:gd name="connsiteY25" fmla="*/ 452846 h 2185852"/>
              <a:gd name="connsiteX26" fmla="*/ 1406435 w 2704012"/>
              <a:gd name="connsiteY26" fmla="*/ 470263 h 2185852"/>
              <a:gd name="connsiteX27" fmla="*/ 1432560 w 2704012"/>
              <a:gd name="connsiteY27" fmla="*/ 470263 h 2185852"/>
              <a:gd name="connsiteX28" fmla="*/ 1432560 w 2704012"/>
              <a:gd name="connsiteY28" fmla="*/ 492034 h 2185852"/>
              <a:gd name="connsiteX29" fmla="*/ 1493520 w 2704012"/>
              <a:gd name="connsiteY29" fmla="*/ 492034 h 2185852"/>
              <a:gd name="connsiteX30" fmla="*/ 1493520 w 2704012"/>
              <a:gd name="connsiteY30" fmla="*/ 492034 h 2185852"/>
              <a:gd name="connsiteX31" fmla="*/ 1510938 w 2704012"/>
              <a:gd name="connsiteY31" fmla="*/ 509452 h 2185852"/>
              <a:gd name="connsiteX32" fmla="*/ 1510938 w 2704012"/>
              <a:gd name="connsiteY32" fmla="*/ 618309 h 2185852"/>
              <a:gd name="connsiteX33" fmla="*/ 1532709 w 2704012"/>
              <a:gd name="connsiteY33" fmla="*/ 618309 h 2185852"/>
              <a:gd name="connsiteX34" fmla="*/ 1532709 w 2704012"/>
              <a:gd name="connsiteY34" fmla="*/ 666206 h 2185852"/>
              <a:gd name="connsiteX35" fmla="*/ 1567543 w 2704012"/>
              <a:gd name="connsiteY35" fmla="*/ 666206 h 2185852"/>
              <a:gd name="connsiteX36" fmla="*/ 1567543 w 2704012"/>
              <a:gd name="connsiteY36" fmla="*/ 705394 h 2185852"/>
              <a:gd name="connsiteX37" fmla="*/ 1576252 w 2704012"/>
              <a:gd name="connsiteY37" fmla="*/ 714103 h 2185852"/>
              <a:gd name="connsiteX38" fmla="*/ 1576252 w 2704012"/>
              <a:gd name="connsiteY38" fmla="*/ 875212 h 2185852"/>
              <a:gd name="connsiteX39" fmla="*/ 1615440 w 2704012"/>
              <a:gd name="connsiteY39" fmla="*/ 875212 h 2185852"/>
              <a:gd name="connsiteX40" fmla="*/ 1615440 w 2704012"/>
              <a:gd name="connsiteY40" fmla="*/ 1010194 h 2185852"/>
              <a:gd name="connsiteX41" fmla="*/ 1645920 w 2704012"/>
              <a:gd name="connsiteY41" fmla="*/ 1010194 h 2185852"/>
              <a:gd name="connsiteX42" fmla="*/ 1645920 w 2704012"/>
              <a:gd name="connsiteY42" fmla="*/ 1101634 h 2185852"/>
              <a:gd name="connsiteX43" fmla="*/ 1645920 w 2704012"/>
              <a:gd name="connsiteY43" fmla="*/ 1101634 h 2185852"/>
              <a:gd name="connsiteX44" fmla="*/ 1645920 w 2704012"/>
              <a:gd name="connsiteY44" fmla="*/ 1232263 h 2185852"/>
              <a:gd name="connsiteX45" fmla="*/ 1685109 w 2704012"/>
              <a:gd name="connsiteY45" fmla="*/ 1232263 h 2185852"/>
              <a:gd name="connsiteX46" fmla="*/ 1685109 w 2704012"/>
              <a:gd name="connsiteY46" fmla="*/ 1232263 h 2185852"/>
              <a:gd name="connsiteX47" fmla="*/ 1711235 w 2704012"/>
              <a:gd name="connsiteY47" fmla="*/ 1258389 h 2185852"/>
              <a:gd name="connsiteX48" fmla="*/ 1754778 w 2704012"/>
              <a:gd name="connsiteY48" fmla="*/ 1258389 h 2185852"/>
              <a:gd name="connsiteX49" fmla="*/ 1754778 w 2704012"/>
              <a:gd name="connsiteY49" fmla="*/ 1314994 h 2185852"/>
              <a:gd name="connsiteX50" fmla="*/ 1867989 w 2704012"/>
              <a:gd name="connsiteY50" fmla="*/ 1314994 h 2185852"/>
              <a:gd name="connsiteX51" fmla="*/ 1867989 w 2704012"/>
              <a:gd name="connsiteY51" fmla="*/ 1371600 h 2185852"/>
              <a:gd name="connsiteX52" fmla="*/ 1911532 w 2704012"/>
              <a:gd name="connsiteY52" fmla="*/ 1371600 h 2185852"/>
              <a:gd name="connsiteX53" fmla="*/ 1911532 w 2704012"/>
              <a:gd name="connsiteY53" fmla="*/ 1393372 h 2185852"/>
              <a:gd name="connsiteX54" fmla="*/ 1968138 w 2704012"/>
              <a:gd name="connsiteY54" fmla="*/ 1393372 h 2185852"/>
              <a:gd name="connsiteX55" fmla="*/ 1968138 w 2704012"/>
              <a:gd name="connsiteY55" fmla="*/ 1441269 h 2185852"/>
              <a:gd name="connsiteX56" fmla="*/ 2016035 w 2704012"/>
              <a:gd name="connsiteY56" fmla="*/ 1441269 h 2185852"/>
              <a:gd name="connsiteX57" fmla="*/ 2016035 w 2704012"/>
              <a:gd name="connsiteY57" fmla="*/ 1441269 h 2185852"/>
              <a:gd name="connsiteX58" fmla="*/ 2046515 w 2704012"/>
              <a:gd name="connsiteY58" fmla="*/ 1471749 h 2185852"/>
              <a:gd name="connsiteX59" fmla="*/ 2046515 w 2704012"/>
              <a:gd name="connsiteY59" fmla="*/ 1584960 h 2185852"/>
              <a:gd name="connsiteX60" fmla="*/ 2046515 w 2704012"/>
              <a:gd name="connsiteY60" fmla="*/ 1584960 h 2185852"/>
              <a:gd name="connsiteX61" fmla="*/ 2063932 w 2704012"/>
              <a:gd name="connsiteY61" fmla="*/ 1584960 h 2185852"/>
              <a:gd name="connsiteX62" fmla="*/ 2094412 w 2704012"/>
              <a:gd name="connsiteY62" fmla="*/ 1698172 h 2185852"/>
              <a:gd name="connsiteX63" fmla="*/ 2094412 w 2704012"/>
              <a:gd name="connsiteY63" fmla="*/ 1698172 h 2185852"/>
              <a:gd name="connsiteX64" fmla="*/ 2116183 w 2704012"/>
              <a:gd name="connsiteY64" fmla="*/ 1719943 h 2185852"/>
              <a:gd name="connsiteX65" fmla="*/ 2116183 w 2704012"/>
              <a:gd name="connsiteY65" fmla="*/ 1798320 h 2185852"/>
              <a:gd name="connsiteX66" fmla="*/ 2164080 w 2704012"/>
              <a:gd name="connsiteY66" fmla="*/ 1798320 h 2185852"/>
              <a:gd name="connsiteX67" fmla="*/ 2164080 w 2704012"/>
              <a:gd name="connsiteY67" fmla="*/ 1837509 h 2185852"/>
              <a:gd name="connsiteX68" fmla="*/ 2207623 w 2704012"/>
              <a:gd name="connsiteY68" fmla="*/ 1837509 h 2185852"/>
              <a:gd name="connsiteX69" fmla="*/ 2207623 w 2704012"/>
              <a:gd name="connsiteY69" fmla="*/ 1911532 h 2185852"/>
              <a:gd name="connsiteX70" fmla="*/ 2229395 w 2704012"/>
              <a:gd name="connsiteY70" fmla="*/ 1911532 h 2185852"/>
              <a:gd name="connsiteX71" fmla="*/ 2229395 w 2704012"/>
              <a:gd name="connsiteY71" fmla="*/ 1955074 h 2185852"/>
              <a:gd name="connsiteX72" fmla="*/ 2303418 w 2704012"/>
              <a:gd name="connsiteY72" fmla="*/ 1955074 h 2185852"/>
              <a:gd name="connsiteX73" fmla="*/ 2303418 w 2704012"/>
              <a:gd name="connsiteY73" fmla="*/ 1989909 h 2185852"/>
              <a:gd name="connsiteX74" fmla="*/ 2364378 w 2704012"/>
              <a:gd name="connsiteY74" fmla="*/ 1989909 h 2185852"/>
              <a:gd name="connsiteX75" fmla="*/ 2364378 w 2704012"/>
              <a:gd name="connsiteY75" fmla="*/ 2029097 h 2185852"/>
              <a:gd name="connsiteX76" fmla="*/ 2386149 w 2704012"/>
              <a:gd name="connsiteY76" fmla="*/ 2029097 h 2185852"/>
              <a:gd name="connsiteX77" fmla="*/ 2386149 w 2704012"/>
              <a:gd name="connsiteY77" fmla="*/ 2050869 h 2185852"/>
              <a:gd name="connsiteX78" fmla="*/ 2499360 w 2704012"/>
              <a:gd name="connsiteY78" fmla="*/ 2050869 h 2185852"/>
              <a:gd name="connsiteX79" fmla="*/ 2499360 w 2704012"/>
              <a:gd name="connsiteY79" fmla="*/ 2063932 h 2185852"/>
              <a:gd name="connsiteX80" fmla="*/ 2643052 w 2704012"/>
              <a:gd name="connsiteY80" fmla="*/ 2063932 h 2185852"/>
              <a:gd name="connsiteX81" fmla="*/ 2643052 w 2704012"/>
              <a:gd name="connsiteY81" fmla="*/ 2129246 h 2185852"/>
              <a:gd name="connsiteX82" fmla="*/ 2704012 w 2704012"/>
              <a:gd name="connsiteY82" fmla="*/ 2129246 h 2185852"/>
              <a:gd name="connsiteX83" fmla="*/ 2704012 w 2704012"/>
              <a:gd name="connsiteY83" fmla="*/ 2185852 h 2185852"/>
              <a:gd name="connsiteX84" fmla="*/ 2704012 w 2704012"/>
              <a:gd name="connsiteY84" fmla="*/ 2185852 h 2185852"/>
              <a:gd name="connsiteX0" fmla="*/ 0 w 2704012"/>
              <a:gd name="connsiteY0" fmla="*/ 0 h 2185852"/>
              <a:gd name="connsiteX1" fmla="*/ 117566 w 2704012"/>
              <a:gd name="connsiteY1" fmla="*/ 0 h 2185852"/>
              <a:gd name="connsiteX2" fmla="*/ 117566 w 2704012"/>
              <a:gd name="connsiteY2" fmla="*/ 74023 h 2185852"/>
              <a:gd name="connsiteX3" fmla="*/ 492035 w 2704012"/>
              <a:gd name="connsiteY3" fmla="*/ 74023 h 2185852"/>
              <a:gd name="connsiteX4" fmla="*/ 492035 w 2704012"/>
              <a:gd name="connsiteY4" fmla="*/ 117566 h 2185852"/>
              <a:gd name="connsiteX5" fmla="*/ 548640 w 2704012"/>
              <a:gd name="connsiteY5" fmla="*/ 117566 h 2185852"/>
              <a:gd name="connsiteX6" fmla="*/ 548640 w 2704012"/>
              <a:gd name="connsiteY6" fmla="*/ 117566 h 2185852"/>
              <a:gd name="connsiteX7" fmla="*/ 722812 w 2704012"/>
              <a:gd name="connsiteY7" fmla="*/ 117566 h 2185852"/>
              <a:gd name="connsiteX8" fmla="*/ 722812 w 2704012"/>
              <a:gd name="connsiteY8" fmla="*/ 169817 h 2185852"/>
              <a:gd name="connsiteX9" fmla="*/ 918755 w 2704012"/>
              <a:gd name="connsiteY9" fmla="*/ 169817 h 2185852"/>
              <a:gd name="connsiteX10" fmla="*/ 918755 w 2704012"/>
              <a:gd name="connsiteY10" fmla="*/ 187234 h 2185852"/>
              <a:gd name="connsiteX11" fmla="*/ 979715 w 2704012"/>
              <a:gd name="connsiteY11" fmla="*/ 187234 h 2185852"/>
              <a:gd name="connsiteX12" fmla="*/ 979715 w 2704012"/>
              <a:gd name="connsiteY12" fmla="*/ 226423 h 2185852"/>
              <a:gd name="connsiteX13" fmla="*/ 979715 w 2704012"/>
              <a:gd name="connsiteY13" fmla="*/ 226423 h 2185852"/>
              <a:gd name="connsiteX14" fmla="*/ 1005840 w 2704012"/>
              <a:gd name="connsiteY14" fmla="*/ 252548 h 2185852"/>
              <a:gd name="connsiteX15" fmla="*/ 1031966 w 2704012"/>
              <a:gd name="connsiteY15" fmla="*/ 252548 h 2185852"/>
              <a:gd name="connsiteX16" fmla="*/ 1031966 w 2704012"/>
              <a:gd name="connsiteY16" fmla="*/ 326572 h 2185852"/>
              <a:gd name="connsiteX17" fmla="*/ 1031966 w 2704012"/>
              <a:gd name="connsiteY17" fmla="*/ 326572 h 2185852"/>
              <a:gd name="connsiteX18" fmla="*/ 1062446 w 2704012"/>
              <a:gd name="connsiteY18" fmla="*/ 357052 h 2185852"/>
              <a:gd name="connsiteX19" fmla="*/ 1149532 w 2704012"/>
              <a:gd name="connsiteY19" fmla="*/ 357052 h 2185852"/>
              <a:gd name="connsiteX20" fmla="*/ 1149532 w 2704012"/>
              <a:gd name="connsiteY20" fmla="*/ 383177 h 2185852"/>
              <a:gd name="connsiteX21" fmla="*/ 1201783 w 2704012"/>
              <a:gd name="connsiteY21" fmla="*/ 383177 h 2185852"/>
              <a:gd name="connsiteX22" fmla="*/ 1201783 w 2704012"/>
              <a:gd name="connsiteY22" fmla="*/ 413657 h 2185852"/>
              <a:gd name="connsiteX23" fmla="*/ 1358538 w 2704012"/>
              <a:gd name="connsiteY23" fmla="*/ 413657 h 2185852"/>
              <a:gd name="connsiteX24" fmla="*/ 1358538 w 2704012"/>
              <a:gd name="connsiteY24" fmla="*/ 452846 h 2185852"/>
              <a:gd name="connsiteX25" fmla="*/ 1406435 w 2704012"/>
              <a:gd name="connsiteY25" fmla="*/ 452846 h 2185852"/>
              <a:gd name="connsiteX26" fmla="*/ 1406435 w 2704012"/>
              <a:gd name="connsiteY26" fmla="*/ 470263 h 2185852"/>
              <a:gd name="connsiteX27" fmla="*/ 1432560 w 2704012"/>
              <a:gd name="connsiteY27" fmla="*/ 470263 h 2185852"/>
              <a:gd name="connsiteX28" fmla="*/ 1432560 w 2704012"/>
              <a:gd name="connsiteY28" fmla="*/ 492034 h 2185852"/>
              <a:gd name="connsiteX29" fmla="*/ 1493520 w 2704012"/>
              <a:gd name="connsiteY29" fmla="*/ 492034 h 2185852"/>
              <a:gd name="connsiteX30" fmla="*/ 1493520 w 2704012"/>
              <a:gd name="connsiteY30" fmla="*/ 492034 h 2185852"/>
              <a:gd name="connsiteX31" fmla="*/ 1510938 w 2704012"/>
              <a:gd name="connsiteY31" fmla="*/ 509452 h 2185852"/>
              <a:gd name="connsiteX32" fmla="*/ 1510938 w 2704012"/>
              <a:gd name="connsiteY32" fmla="*/ 618309 h 2185852"/>
              <a:gd name="connsiteX33" fmla="*/ 1532709 w 2704012"/>
              <a:gd name="connsiteY33" fmla="*/ 618309 h 2185852"/>
              <a:gd name="connsiteX34" fmla="*/ 1532709 w 2704012"/>
              <a:gd name="connsiteY34" fmla="*/ 666206 h 2185852"/>
              <a:gd name="connsiteX35" fmla="*/ 1567543 w 2704012"/>
              <a:gd name="connsiteY35" fmla="*/ 666206 h 2185852"/>
              <a:gd name="connsiteX36" fmla="*/ 1567543 w 2704012"/>
              <a:gd name="connsiteY36" fmla="*/ 705394 h 2185852"/>
              <a:gd name="connsiteX37" fmla="*/ 1576252 w 2704012"/>
              <a:gd name="connsiteY37" fmla="*/ 714103 h 2185852"/>
              <a:gd name="connsiteX38" fmla="*/ 1576252 w 2704012"/>
              <a:gd name="connsiteY38" fmla="*/ 875212 h 2185852"/>
              <a:gd name="connsiteX39" fmla="*/ 1615440 w 2704012"/>
              <a:gd name="connsiteY39" fmla="*/ 875212 h 2185852"/>
              <a:gd name="connsiteX40" fmla="*/ 1615440 w 2704012"/>
              <a:gd name="connsiteY40" fmla="*/ 1010194 h 2185852"/>
              <a:gd name="connsiteX41" fmla="*/ 1645920 w 2704012"/>
              <a:gd name="connsiteY41" fmla="*/ 1010194 h 2185852"/>
              <a:gd name="connsiteX42" fmla="*/ 1645920 w 2704012"/>
              <a:gd name="connsiteY42" fmla="*/ 1101634 h 2185852"/>
              <a:gd name="connsiteX43" fmla="*/ 1645920 w 2704012"/>
              <a:gd name="connsiteY43" fmla="*/ 1101634 h 2185852"/>
              <a:gd name="connsiteX44" fmla="*/ 1645920 w 2704012"/>
              <a:gd name="connsiteY44" fmla="*/ 1232263 h 2185852"/>
              <a:gd name="connsiteX45" fmla="*/ 1685109 w 2704012"/>
              <a:gd name="connsiteY45" fmla="*/ 1232263 h 2185852"/>
              <a:gd name="connsiteX46" fmla="*/ 1685109 w 2704012"/>
              <a:gd name="connsiteY46" fmla="*/ 1232263 h 2185852"/>
              <a:gd name="connsiteX47" fmla="*/ 1711235 w 2704012"/>
              <a:gd name="connsiteY47" fmla="*/ 1258389 h 2185852"/>
              <a:gd name="connsiteX48" fmla="*/ 1754778 w 2704012"/>
              <a:gd name="connsiteY48" fmla="*/ 1258389 h 2185852"/>
              <a:gd name="connsiteX49" fmla="*/ 1754778 w 2704012"/>
              <a:gd name="connsiteY49" fmla="*/ 1314994 h 2185852"/>
              <a:gd name="connsiteX50" fmla="*/ 1867989 w 2704012"/>
              <a:gd name="connsiteY50" fmla="*/ 1314994 h 2185852"/>
              <a:gd name="connsiteX51" fmla="*/ 1867989 w 2704012"/>
              <a:gd name="connsiteY51" fmla="*/ 1371600 h 2185852"/>
              <a:gd name="connsiteX52" fmla="*/ 1911532 w 2704012"/>
              <a:gd name="connsiteY52" fmla="*/ 1371600 h 2185852"/>
              <a:gd name="connsiteX53" fmla="*/ 1911532 w 2704012"/>
              <a:gd name="connsiteY53" fmla="*/ 1393372 h 2185852"/>
              <a:gd name="connsiteX54" fmla="*/ 1968138 w 2704012"/>
              <a:gd name="connsiteY54" fmla="*/ 1393372 h 2185852"/>
              <a:gd name="connsiteX55" fmla="*/ 1968138 w 2704012"/>
              <a:gd name="connsiteY55" fmla="*/ 1441269 h 2185852"/>
              <a:gd name="connsiteX56" fmla="*/ 2016035 w 2704012"/>
              <a:gd name="connsiteY56" fmla="*/ 1441269 h 2185852"/>
              <a:gd name="connsiteX57" fmla="*/ 2016035 w 2704012"/>
              <a:gd name="connsiteY57" fmla="*/ 1441269 h 2185852"/>
              <a:gd name="connsiteX58" fmla="*/ 2046515 w 2704012"/>
              <a:gd name="connsiteY58" fmla="*/ 1471749 h 2185852"/>
              <a:gd name="connsiteX59" fmla="*/ 2046515 w 2704012"/>
              <a:gd name="connsiteY59" fmla="*/ 1584960 h 2185852"/>
              <a:gd name="connsiteX60" fmla="*/ 2046515 w 2704012"/>
              <a:gd name="connsiteY60" fmla="*/ 1584960 h 2185852"/>
              <a:gd name="connsiteX61" fmla="*/ 2063932 w 2704012"/>
              <a:gd name="connsiteY61" fmla="*/ 1584960 h 2185852"/>
              <a:gd name="connsiteX62" fmla="*/ 2094412 w 2704012"/>
              <a:gd name="connsiteY62" fmla="*/ 1698172 h 2185852"/>
              <a:gd name="connsiteX63" fmla="*/ 2094412 w 2704012"/>
              <a:gd name="connsiteY63" fmla="*/ 1698172 h 2185852"/>
              <a:gd name="connsiteX64" fmla="*/ 2116183 w 2704012"/>
              <a:gd name="connsiteY64" fmla="*/ 1719943 h 2185852"/>
              <a:gd name="connsiteX65" fmla="*/ 2116183 w 2704012"/>
              <a:gd name="connsiteY65" fmla="*/ 1798320 h 2185852"/>
              <a:gd name="connsiteX66" fmla="*/ 2164080 w 2704012"/>
              <a:gd name="connsiteY66" fmla="*/ 1798320 h 2185852"/>
              <a:gd name="connsiteX67" fmla="*/ 2164080 w 2704012"/>
              <a:gd name="connsiteY67" fmla="*/ 1837509 h 2185852"/>
              <a:gd name="connsiteX68" fmla="*/ 2207623 w 2704012"/>
              <a:gd name="connsiteY68" fmla="*/ 1837509 h 2185852"/>
              <a:gd name="connsiteX69" fmla="*/ 2207623 w 2704012"/>
              <a:gd name="connsiteY69" fmla="*/ 1911532 h 2185852"/>
              <a:gd name="connsiteX70" fmla="*/ 2229395 w 2704012"/>
              <a:gd name="connsiteY70" fmla="*/ 1911532 h 2185852"/>
              <a:gd name="connsiteX71" fmla="*/ 2229395 w 2704012"/>
              <a:gd name="connsiteY71" fmla="*/ 1955074 h 2185852"/>
              <a:gd name="connsiteX72" fmla="*/ 2303418 w 2704012"/>
              <a:gd name="connsiteY72" fmla="*/ 1955074 h 2185852"/>
              <a:gd name="connsiteX73" fmla="*/ 2303418 w 2704012"/>
              <a:gd name="connsiteY73" fmla="*/ 1989909 h 2185852"/>
              <a:gd name="connsiteX74" fmla="*/ 2364378 w 2704012"/>
              <a:gd name="connsiteY74" fmla="*/ 1989909 h 2185852"/>
              <a:gd name="connsiteX75" fmla="*/ 2364378 w 2704012"/>
              <a:gd name="connsiteY75" fmla="*/ 2029097 h 2185852"/>
              <a:gd name="connsiteX76" fmla="*/ 2386149 w 2704012"/>
              <a:gd name="connsiteY76" fmla="*/ 2029097 h 2185852"/>
              <a:gd name="connsiteX77" fmla="*/ 2386149 w 2704012"/>
              <a:gd name="connsiteY77" fmla="*/ 2050869 h 2185852"/>
              <a:gd name="connsiteX78" fmla="*/ 2499360 w 2704012"/>
              <a:gd name="connsiteY78" fmla="*/ 2050869 h 2185852"/>
              <a:gd name="connsiteX79" fmla="*/ 2499360 w 2704012"/>
              <a:gd name="connsiteY79" fmla="*/ 2063932 h 2185852"/>
              <a:gd name="connsiteX80" fmla="*/ 2643052 w 2704012"/>
              <a:gd name="connsiteY80" fmla="*/ 2063932 h 2185852"/>
              <a:gd name="connsiteX81" fmla="*/ 2643052 w 2704012"/>
              <a:gd name="connsiteY81" fmla="*/ 2129246 h 2185852"/>
              <a:gd name="connsiteX82" fmla="*/ 2704012 w 2704012"/>
              <a:gd name="connsiteY82" fmla="*/ 2129246 h 2185852"/>
              <a:gd name="connsiteX83" fmla="*/ 2704012 w 2704012"/>
              <a:gd name="connsiteY83" fmla="*/ 2185852 h 2185852"/>
              <a:gd name="connsiteX84" fmla="*/ 2704012 w 2704012"/>
              <a:gd name="connsiteY84" fmla="*/ 2185852 h 2185852"/>
              <a:gd name="connsiteX0" fmla="*/ 0 w 2704012"/>
              <a:gd name="connsiteY0" fmla="*/ 0 h 2185852"/>
              <a:gd name="connsiteX1" fmla="*/ 117566 w 2704012"/>
              <a:gd name="connsiteY1" fmla="*/ 0 h 2185852"/>
              <a:gd name="connsiteX2" fmla="*/ 117566 w 2704012"/>
              <a:gd name="connsiteY2" fmla="*/ 74023 h 2185852"/>
              <a:gd name="connsiteX3" fmla="*/ 492035 w 2704012"/>
              <a:gd name="connsiteY3" fmla="*/ 74023 h 2185852"/>
              <a:gd name="connsiteX4" fmla="*/ 492035 w 2704012"/>
              <a:gd name="connsiteY4" fmla="*/ 117566 h 2185852"/>
              <a:gd name="connsiteX5" fmla="*/ 548640 w 2704012"/>
              <a:gd name="connsiteY5" fmla="*/ 117566 h 2185852"/>
              <a:gd name="connsiteX6" fmla="*/ 548640 w 2704012"/>
              <a:gd name="connsiteY6" fmla="*/ 117566 h 2185852"/>
              <a:gd name="connsiteX7" fmla="*/ 722812 w 2704012"/>
              <a:gd name="connsiteY7" fmla="*/ 117566 h 2185852"/>
              <a:gd name="connsiteX8" fmla="*/ 722812 w 2704012"/>
              <a:gd name="connsiteY8" fmla="*/ 169817 h 2185852"/>
              <a:gd name="connsiteX9" fmla="*/ 918755 w 2704012"/>
              <a:gd name="connsiteY9" fmla="*/ 169817 h 2185852"/>
              <a:gd name="connsiteX10" fmla="*/ 918755 w 2704012"/>
              <a:gd name="connsiteY10" fmla="*/ 187234 h 2185852"/>
              <a:gd name="connsiteX11" fmla="*/ 979715 w 2704012"/>
              <a:gd name="connsiteY11" fmla="*/ 187234 h 2185852"/>
              <a:gd name="connsiteX12" fmla="*/ 979715 w 2704012"/>
              <a:gd name="connsiteY12" fmla="*/ 226423 h 2185852"/>
              <a:gd name="connsiteX13" fmla="*/ 979715 w 2704012"/>
              <a:gd name="connsiteY13" fmla="*/ 226423 h 2185852"/>
              <a:gd name="connsiteX14" fmla="*/ 1005840 w 2704012"/>
              <a:gd name="connsiteY14" fmla="*/ 252548 h 2185852"/>
              <a:gd name="connsiteX15" fmla="*/ 1031966 w 2704012"/>
              <a:gd name="connsiteY15" fmla="*/ 252548 h 2185852"/>
              <a:gd name="connsiteX16" fmla="*/ 1031966 w 2704012"/>
              <a:gd name="connsiteY16" fmla="*/ 326572 h 2185852"/>
              <a:gd name="connsiteX17" fmla="*/ 1031966 w 2704012"/>
              <a:gd name="connsiteY17" fmla="*/ 326572 h 2185852"/>
              <a:gd name="connsiteX18" fmla="*/ 1062446 w 2704012"/>
              <a:gd name="connsiteY18" fmla="*/ 357052 h 2185852"/>
              <a:gd name="connsiteX19" fmla="*/ 1149532 w 2704012"/>
              <a:gd name="connsiteY19" fmla="*/ 357052 h 2185852"/>
              <a:gd name="connsiteX20" fmla="*/ 1149532 w 2704012"/>
              <a:gd name="connsiteY20" fmla="*/ 383177 h 2185852"/>
              <a:gd name="connsiteX21" fmla="*/ 1201783 w 2704012"/>
              <a:gd name="connsiteY21" fmla="*/ 383177 h 2185852"/>
              <a:gd name="connsiteX22" fmla="*/ 1201783 w 2704012"/>
              <a:gd name="connsiteY22" fmla="*/ 413657 h 2185852"/>
              <a:gd name="connsiteX23" fmla="*/ 1358538 w 2704012"/>
              <a:gd name="connsiteY23" fmla="*/ 413657 h 2185852"/>
              <a:gd name="connsiteX24" fmla="*/ 1358538 w 2704012"/>
              <a:gd name="connsiteY24" fmla="*/ 452846 h 2185852"/>
              <a:gd name="connsiteX25" fmla="*/ 1406435 w 2704012"/>
              <a:gd name="connsiteY25" fmla="*/ 452846 h 2185852"/>
              <a:gd name="connsiteX26" fmla="*/ 1406435 w 2704012"/>
              <a:gd name="connsiteY26" fmla="*/ 470263 h 2185852"/>
              <a:gd name="connsiteX27" fmla="*/ 1432560 w 2704012"/>
              <a:gd name="connsiteY27" fmla="*/ 470263 h 2185852"/>
              <a:gd name="connsiteX28" fmla="*/ 1432560 w 2704012"/>
              <a:gd name="connsiteY28" fmla="*/ 492034 h 2185852"/>
              <a:gd name="connsiteX29" fmla="*/ 1493520 w 2704012"/>
              <a:gd name="connsiteY29" fmla="*/ 492034 h 2185852"/>
              <a:gd name="connsiteX30" fmla="*/ 1493520 w 2704012"/>
              <a:gd name="connsiteY30" fmla="*/ 492034 h 2185852"/>
              <a:gd name="connsiteX31" fmla="*/ 1510938 w 2704012"/>
              <a:gd name="connsiteY31" fmla="*/ 509452 h 2185852"/>
              <a:gd name="connsiteX32" fmla="*/ 1510938 w 2704012"/>
              <a:gd name="connsiteY32" fmla="*/ 618309 h 2185852"/>
              <a:gd name="connsiteX33" fmla="*/ 1532709 w 2704012"/>
              <a:gd name="connsiteY33" fmla="*/ 618309 h 2185852"/>
              <a:gd name="connsiteX34" fmla="*/ 1532709 w 2704012"/>
              <a:gd name="connsiteY34" fmla="*/ 666206 h 2185852"/>
              <a:gd name="connsiteX35" fmla="*/ 1567543 w 2704012"/>
              <a:gd name="connsiteY35" fmla="*/ 666206 h 2185852"/>
              <a:gd name="connsiteX36" fmla="*/ 1567543 w 2704012"/>
              <a:gd name="connsiteY36" fmla="*/ 705394 h 2185852"/>
              <a:gd name="connsiteX37" fmla="*/ 1576252 w 2704012"/>
              <a:gd name="connsiteY37" fmla="*/ 714103 h 2185852"/>
              <a:gd name="connsiteX38" fmla="*/ 1576252 w 2704012"/>
              <a:gd name="connsiteY38" fmla="*/ 875212 h 2185852"/>
              <a:gd name="connsiteX39" fmla="*/ 1615440 w 2704012"/>
              <a:gd name="connsiteY39" fmla="*/ 875212 h 2185852"/>
              <a:gd name="connsiteX40" fmla="*/ 1615440 w 2704012"/>
              <a:gd name="connsiteY40" fmla="*/ 1010194 h 2185852"/>
              <a:gd name="connsiteX41" fmla="*/ 1645920 w 2704012"/>
              <a:gd name="connsiteY41" fmla="*/ 1010194 h 2185852"/>
              <a:gd name="connsiteX42" fmla="*/ 1645920 w 2704012"/>
              <a:gd name="connsiteY42" fmla="*/ 1101634 h 2185852"/>
              <a:gd name="connsiteX43" fmla="*/ 1645920 w 2704012"/>
              <a:gd name="connsiteY43" fmla="*/ 1101634 h 2185852"/>
              <a:gd name="connsiteX44" fmla="*/ 1645920 w 2704012"/>
              <a:gd name="connsiteY44" fmla="*/ 1232263 h 2185852"/>
              <a:gd name="connsiteX45" fmla="*/ 1685109 w 2704012"/>
              <a:gd name="connsiteY45" fmla="*/ 1232263 h 2185852"/>
              <a:gd name="connsiteX46" fmla="*/ 1685109 w 2704012"/>
              <a:gd name="connsiteY46" fmla="*/ 1232263 h 2185852"/>
              <a:gd name="connsiteX47" fmla="*/ 1711235 w 2704012"/>
              <a:gd name="connsiteY47" fmla="*/ 1258389 h 2185852"/>
              <a:gd name="connsiteX48" fmla="*/ 1754778 w 2704012"/>
              <a:gd name="connsiteY48" fmla="*/ 1258389 h 2185852"/>
              <a:gd name="connsiteX49" fmla="*/ 1754778 w 2704012"/>
              <a:gd name="connsiteY49" fmla="*/ 1314994 h 2185852"/>
              <a:gd name="connsiteX50" fmla="*/ 1867989 w 2704012"/>
              <a:gd name="connsiteY50" fmla="*/ 1314994 h 2185852"/>
              <a:gd name="connsiteX51" fmla="*/ 1867989 w 2704012"/>
              <a:gd name="connsiteY51" fmla="*/ 1371600 h 2185852"/>
              <a:gd name="connsiteX52" fmla="*/ 1911532 w 2704012"/>
              <a:gd name="connsiteY52" fmla="*/ 1371600 h 2185852"/>
              <a:gd name="connsiteX53" fmla="*/ 1911532 w 2704012"/>
              <a:gd name="connsiteY53" fmla="*/ 1393372 h 2185852"/>
              <a:gd name="connsiteX54" fmla="*/ 1968138 w 2704012"/>
              <a:gd name="connsiteY54" fmla="*/ 1393372 h 2185852"/>
              <a:gd name="connsiteX55" fmla="*/ 1968138 w 2704012"/>
              <a:gd name="connsiteY55" fmla="*/ 1441269 h 2185852"/>
              <a:gd name="connsiteX56" fmla="*/ 2016035 w 2704012"/>
              <a:gd name="connsiteY56" fmla="*/ 1441269 h 2185852"/>
              <a:gd name="connsiteX57" fmla="*/ 2016035 w 2704012"/>
              <a:gd name="connsiteY57" fmla="*/ 1441269 h 2185852"/>
              <a:gd name="connsiteX58" fmla="*/ 2046515 w 2704012"/>
              <a:gd name="connsiteY58" fmla="*/ 1471749 h 2185852"/>
              <a:gd name="connsiteX59" fmla="*/ 2046515 w 2704012"/>
              <a:gd name="connsiteY59" fmla="*/ 1584960 h 2185852"/>
              <a:gd name="connsiteX60" fmla="*/ 2046515 w 2704012"/>
              <a:gd name="connsiteY60" fmla="*/ 1584960 h 2185852"/>
              <a:gd name="connsiteX61" fmla="*/ 2063932 w 2704012"/>
              <a:gd name="connsiteY61" fmla="*/ 1584960 h 2185852"/>
              <a:gd name="connsiteX62" fmla="*/ 2094412 w 2704012"/>
              <a:gd name="connsiteY62" fmla="*/ 1698172 h 2185852"/>
              <a:gd name="connsiteX63" fmla="*/ 2062662 w 2704012"/>
              <a:gd name="connsiteY63" fmla="*/ 1688647 h 2185852"/>
              <a:gd name="connsiteX64" fmla="*/ 2116183 w 2704012"/>
              <a:gd name="connsiteY64" fmla="*/ 1719943 h 2185852"/>
              <a:gd name="connsiteX65" fmla="*/ 2116183 w 2704012"/>
              <a:gd name="connsiteY65" fmla="*/ 1798320 h 2185852"/>
              <a:gd name="connsiteX66" fmla="*/ 2164080 w 2704012"/>
              <a:gd name="connsiteY66" fmla="*/ 1798320 h 2185852"/>
              <a:gd name="connsiteX67" fmla="*/ 2164080 w 2704012"/>
              <a:gd name="connsiteY67" fmla="*/ 1837509 h 2185852"/>
              <a:gd name="connsiteX68" fmla="*/ 2207623 w 2704012"/>
              <a:gd name="connsiteY68" fmla="*/ 1837509 h 2185852"/>
              <a:gd name="connsiteX69" fmla="*/ 2207623 w 2704012"/>
              <a:gd name="connsiteY69" fmla="*/ 1911532 h 2185852"/>
              <a:gd name="connsiteX70" fmla="*/ 2229395 w 2704012"/>
              <a:gd name="connsiteY70" fmla="*/ 1911532 h 2185852"/>
              <a:gd name="connsiteX71" fmla="*/ 2229395 w 2704012"/>
              <a:gd name="connsiteY71" fmla="*/ 1955074 h 2185852"/>
              <a:gd name="connsiteX72" fmla="*/ 2303418 w 2704012"/>
              <a:gd name="connsiteY72" fmla="*/ 1955074 h 2185852"/>
              <a:gd name="connsiteX73" fmla="*/ 2303418 w 2704012"/>
              <a:gd name="connsiteY73" fmla="*/ 1989909 h 2185852"/>
              <a:gd name="connsiteX74" fmla="*/ 2364378 w 2704012"/>
              <a:gd name="connsiteY74" fmla="*/ 1989909 h 2185852"/>
              <a:gd name="connsiteX75" fmla="*/ 2364378 w 2704012"/>
              <a:gd name="connsiteY75" fmla="*/ 2029097 h 2185852"/>
              <a:gd name="connsiteX76" fmla="*/ 2386149 w 2704012"/>
              <a:gd name="connsiteY76" fmla="*/ 2029097 h 2185852"/>
              <a:gd name="connsiteX77" fmla="*/ 2386149 w 2704012"/>
              <a:gd name="connsiteY77" fmla="*/ 2050869 h 2185852"/>
              <a:gd name="connsiteX78" fmla="*/ 2499360 w 2704012"/>
              <a:gd name="connsiteY78" fmla="*/ 2050869 h 2185852"/>
              <a:gd name="connsiteX79" fmla="*/ 2499360 w 2704012"/>
              <a:gd name="connsiteY79" fmla="*/ 2063932 h 2185852"/>
              <a:gd name="connsiteX80" fmla="*/ 2643052 w 2704012"/>
              <a:gd name="connsiteY80" fmla="*/ 2063932 h 2185852"/>
              <a:gd name="connsiteX81" fmla="*/ 2643052 w 2704012"/>
              <a:gd name="connsiteY81" fmla="*/ 2129246 h 2185852"/>
              <a:gd name="connsiteX82" fmla="*/ 2704012 w 2704012"/>
              <a:gd name="connsiteY82" fmla="*/ 2129246 h 2185852"/>
              <a:gd name="connsiteX83" fmla="*/ 2704012 w 2704012"/>
              <a:gd name="connsiteY83" fmla="*/ 2185852 h 2185852"/>
              <a:gd name="connsiteX84" fmla="*/ 2704012 w 2704012"/>
              <a:gd name="connsiteY84" fmla="*/ 2185852 h 2185852"/>
              <a:gd name="connsiteX0" fmla="*/ 0 w 2704012"/>
              <a:gd name="connsiteY0" fmla="*/ 0 h 2185852"/>
              <a:gd name="connsiteX1" fmla="*/ 117566 w 2704012"/>
              <a:gd name="connsiteY1" fmla="*/ 0 h 2185852"/>
              <a:gd name="connsiteX2" fmla="*/ 120741 w 2704012"/>
              <a:gd name="connsiteY2" fmla="*/ 42273 h 2185852"/>
              <a:gd name="connsiteX3" fmla="*/ 492035 w 2704012"/>
              <a:gd name="connsiteY3" fmla="*/ 74023 h 2185852"/>
              <a:gd name="connsiteX4" fmla="*/ 492035 w 2704012"/>
              <a:gd name="connsiteY4" fmla="*/ 117566 h 2185852"/>
              <a:gd name="connsiteX5" fmla="*/ 548640 w 2704012"/>
              <a:gd name="connsiteY5" fmla="*/ 117566 h 2185852"/>
              <a:gd name="connsiteX6" fmla="*/ 548640 w 2704012"/>
              <a:gd name="connsiteY6" fmla="*/ 117566 h 2185852"/>
              <a:gd name="connsiteX7" fmla="*/ 722812 w 2704012"/>
              <a:gd name="connsiteY7" fmla="*/ 117566 h 2185852"/>
              <a:gd name="connsiteX8" fmla="*/ 722812 w 2704012"/>
              <a:gd name="connsiteY8" fmla="*/ 169817 h 2185852"/>
              <a:gd name="connsiteX9" fmla="*/ 918755 w 2704012"/>
              <a:gd name="connsiteY9" fmla="*/ 169817 h 2185852"/>
              <a:gd name="connsiteX10" fmla="*/ 918755 w 2704012"/>
              <a:gd name="connsiteY10" fmla="*/ 187234 h 2185852"/>
              <a:gd name="connsiteX11" fmla="*/ 979715 w 2704012"/>
              <a:gd name="connsiteY11" fmla="*/ 187234 h 2185852"/>
              <a:gd name="connsiteX12" fmla="*/ 979715 w 2704012"/>
              <a:gd name="connsiteY12" fmla="*/ 226423 h 2185852"/>
              <a:gd name="connsiteX13" fmla="*/ 979715 w 2704012"/>
              <a:gd name="connsiteY13" fmla="*/ 226423 h 2185852"/>
              <a:gd name="connsiteX14" fmla="*/ 1005840 w 2704012"/>
              <a:gd name="connsiteY14" fmla="*/ 252548 h 2185852"/>
              <a:gd name="connsiteX15" fmla="*/ 1031966 w 2704012"/>
              <a:gd name="connsiteY15" fmla="*/ 252548 h 2185852"/>
              <a:gd name="connsiteX16" fmla="*/ 1031966 w 2704012"/>
              <a:gd name="connsiteY16" fmla="*/ 326572 h 2185852"/>
              <a:gd name="connsiteX17" fmla="*/ 1031966 w 2704012"/>
              <a:gd name="connsiteY17" fmla="*/ 326572 h 2185852"/>
              <a:gd name="connsiteX18" fmla="*/ 1062446 w 2704012"/>
              <a:gd name="connsiteY18" fmla="*/ 357052 h 2185852"/>
              <a:gd name="connsiteX19" fmla="*/ 1149532 w 2704012"/>
              <a:gd name="connsiteY19" fmla="*/ 357052 h 2185852"/>
              <a:gd name="connsiteX20" fmla="*/ 1149532 w 2704012"/>
              <a:gd name="connsiteY20" fmla="*/ 383177 h 2185852"/>
              <a:gd name="connsiteX21" fmla="*/ 1201783 w 2704012"/>
              <a:gd name="connsiteY21" fmla="*/ 383177 h 2185852"/>
              <a:gd name="connsiteX22" fmla="*/ 1201783 w 2704012"/>
              <a:gd name="connsiteY22" fmla="*/ 413657 h 2185852"/>
              <a:gd name="connsiteX23" fmla="*/ 1358538 w 2704012"/>
              <a:gd name="connsiteY23" fmla="*/ 413657 h 2185852"/>
              <a:gd name="connsiteX24" fmla="*/ 1358538 w 2704012"/>
              <a:gd name="connsiteY24" fmla="*/ 452846 h 2185852"/>
              <a:gd name="connsiteX25" fmla="*/ 1406435 w 2704012"/>
              <a:gd name="connsiteY25" fmla="*/ 452846 h 2185852"/>
              <a:gd name="connsiteX26" fmla="*/ 1406435 w 2704012"/>
              <a:gd name="connsiteY26" fmla="*/ 470263 h 2185852"/>
              <a:gd name="connsiteX27" fmla="*/ 1432560 w 2704012"/>
              <a:gd name="connsiteY27" fmla="*/ 470263 h 2185852"/>
              <a:gd name="connsiteX28" fmla="*/ 1432560 w 2704012"/>
              <a:gd name="connsiteY28" fmla="*/ 492034 h 2185852"/>
              <a:gd name="connsiteX29" fmla="*/ 1493520 w 2704012"/>
              <a:gd name="connsiteY29" fmla="*/ 492034 h 2185852"/>
              <a:gd name="connsiteX30" fmla="*/ 1493520 w 2704012"/>
              <a:gd name="connsiteY30" fmla="*/ 492034 h 2185852"/>
              <a:gd name="connsiteX31" fmla="*/ 1510938 w 2704012"/>
              <a:gd name="connsiteY31" fmla="*/ 509452 h 2185852"/>
              <a:gd name="connsiteX32" fmla="*/ 1510938 w 2704012"/>
              <a:gd name="connsiteY32" fmla="*/ 618309 h 2185852"/>
              <a:gd name="connsiteX33" fmla="*/ 1532709 w 2704012"/>
              <a:gd name="connsiteY33" fmla="*/ 618309 h 2185852"/>
              <a:gd name="connsiteX34" fmla="*/ 1532709 w 2704012"/>
              <a:gd name="connsiteY34" fmla="*/ 666206 h 2185852"/>
              <a:gd name="connsiteX35" fmla="*/ 1567543 w 2704012"/>
              <a:gd name="connsiteY35" fmla="*/ 666206 h 2185852"/>
              <a:gd name="connsiteX36" fmla="*/ 1567543 w 2704012"/>
              <a:gd name="connsiteY36" fmla="*/ 705394 h 2185852"/>
              <a:gd name="connsiteX37" fmla="*/ 1576252 w 2704012"/>
              <a:gd name="connsiteY37" fmla="*/ 714103 h 2185852"/>
              <a:gd name="connsiteX38" fmla="*/ 1576252 w 2704012"/>
              <a:gd name="connsiteY38" fmla="*/ 875212 h 2185852"/>
              <a:gd name="connsiteX39" fmla="*/ 1615440 w 2704012"/>
              <a:gd name="connsiteY39" fmla="*/ 875212 h 2185852"/>
              <a:gd name="connsiteX40" fmla="*/ 1615440 w 2704012"/>
              <a:gd name="connsiteY40" fmla="*/ 1010194 h 2185852"/>
              <a:gd name="connsiteX41" fmla="*/ 1645920 w 2704012"/>
              <a:gd name="connsiteY41" fmla="*/ 1010194 h 2185852"/>
              <a:gd name="connsiteX42" fmla="*/ 1645920 w 2704012"/>
              <a:gd name="connsiteY42" fmla="*/ 1101634 h 2185852"/>
              <a:gd name="connsiteX43" fmla="*/ 1645920 w 2704012"/>
              <a:gd name="connsiteY43" fmla="*/ 1101634 h 2185852"/>
              <a:gd name="connsiteX44" fmla="*/ 1645920 w 2704012"/>
              <a:gd name="connsiteY44" fmla="*/ 1232263 h 2185852"/>
              <a:gd name="connsiteX45" fmla="*/ 1685109 w 2704012"/>
              <a:gd name="connsiteY45" fmla="*/ 1232263 h 2185852"/>
              <a:gd name="connsiteX46" fmla="*/ 1685109 w 2704012"/>
              <a:gd name="connsiteY46" fmla="*/ 1232263 h 2185852"/>
              <a:gd name="connsiteX47" fmla="*/ 1711235 w 2704012"/>
              <a:gd name="connsiteY47" fmla="*/ 1258389 h 2185852"/>
              <a:gd name="connsiteX48" fmla="*/ 1754778 w 2704012"/>
              <a:gd name="connsiteY48" fmla="*/ 1258389 h 2185852"/>
              <a:gd name="connsiteX49" fmla="*/ 1754778 w 2704012"/>
              <a:gd name="connsiteY49" fmla="*/ 1314994 h 2185852"/>
              <a:gd name="connsiteX50" fmla="*/ 1867989 w 2704012"/>
              <a:gd name="connsiteY50" fmla="*/ 1314994 h 2185852"/>
              <a:gd name="connsiteX51" fmla="*/ 1867989 w 2704012"/>
              <a:gd name="connsiteY51" fmla="*/ 1371600 h 2185852"/>
              <a:gd name="connsiteX52" fmla="*/ 1911532 w 2704012"/>
              <a:gd name="connsiteY52" fmla="*/ 1371600 h 2185852"/>
              <a:gd name="connsiteX53" fmla="*/ 1911532 w 2704012"/>
              <a:gd name="connsiteY53" fmla="*/ 1393372 h 2185852"/>
              <a:gd name="connsiteX54" fmla="*/ 1968138 w 2704012"/>
              <a:gd name="connsiteY54" fmla="*/ 1393372 h 2185852"/>
              <a:gd name="connsiteX55" fmla="*/ 1968138 w 2704012"/>
              <a:gd name="connsiteY55" fmla="*/ 1441269 h 2185852"/>
              <a:gd name="connsiteX56" fmla="*/ 2016035 w 2704012"/>
              <a:gd name="connsiteY56" fmla="*/ 1441269 h 2185852"/>
              <a:gd name="connsiteX57" fmla="*/ 2016035 w 2704012"/>
              <a:gd name="connsiteY57" fmla="*/ 1441269 h 2185852"/>
              <a:gd name="connsiteX58" fmla="*/ 2046515 w 2704012"/>
              <a:gd name="connsiteY58" fmla="*/ 1471749 h 2185852"/>
              <a:gd name="connsiteX59" fmla="*/ 2046515 w 2704012"/>
              <a:gd name="connsiteY59" fmla="*/ 1584960 h 2185852"/>
              <a:gd name="connsiteX60" fmla="*/ 2046515 w 2704012"/>
              <a:gd name="connsiteY60" fmla="*/ 1584960 h 2185852"/>
              <a:gd name="connsiteX61" fmla="*/ 2063932 w 2704012"/>
              <a:gd name="connsiteY61" fmla="*/ 1584960 h 2185852"/>
              <a:gd name="connsiteX62" fmla="*/ 2094412 w 2704012"/>
              <a:gd name="connsiteY62" fmla="*/ 1698172 h 2185852"/>
              <a:gd name="connsiteX63" fmla="*/ 2062662 w 2704012"/>
              <a:gd name="connsiteY63" fmla="*/ 1688647 h 2185852"/>
              <a:gd name="connsiteX64" fmla="*/ 2116183 w 2704012"/>
              <a:gd name="connsiteY64" fmla="*/ 1719943 h 2185852"/>
              <a:gd name="connsiteX65" fmla="*/ 2116183 w 2704012"/>
              <a:gd name="connsiteY65" fmla="*/ 1798320 h 2185852"/>
              <a:gd name="connsiteX66" fmla="*/ 2164080 w 2704012"/>
              <a:gd name="connsiteY66" fmla="*/ 1798320 h 2185852"/>
              <a:gd name="connsiteX67" fmla="*/ 2164080 w 2704012"/>
              <a:gd name="connsiteY67" fmla="*/ 1837509 h 2185852"/>
              <a:gd name="connsiteX68" fmla="*/ 2207623 w 2704012"/>
              <a:gd name="connsiteY68" fmla="*/ 1837509 h 2185852"/>
              <a:gd name="connsiteX69" fmla="*/ 2207623 w 2704012"/>
              <a:gd name="connsiteY69" fmla="*/ 1911532 h 2185852"/>
              <a:gd name="connsiteX70" fmla="*/ 2229395 w 2704012"/>
              <a:gd name="connsiteY70" fmla="*/ 1911532 h 2185852"/>
              <a:gd name="connsiteX71" fmla="*/ 2229395 w 2704012"/>
              <a:gd name="connsiteY71" fmla="*/ 1955074 h 2185852"/>
              <a:gd name="connsiteX72" fmla="*/ 2303418 w 2704012"/>
              <a:gd name="connsiteY72" fmla="*/ 1955074 h 2185852"/>
              <a:gd name="connsiteX73" fmla="*/ 2303418 w 2704012"/>
              <a:gd name="connsiteY73" fmla="*/ 1989909 h 2185852"/>
              <a:gd name="connsiteX74" fmla="*/ 2364378 w 2704012"/>
              <a:gd name="connsiteY74" fmla="*/ 1989909 h 2185852"/>
              <a:gd name="connsiteX75" fmla="*/ 2364378 w 2704012"/>
              <a:gd name="connsiteY75" fmla="*/ 2029097 h 2185852"/>
              <a:gd name="connsiteX76" fmla="*/ 2386149 w 2704012"/>
              <a:gd name="connsiteY76" fmla="*/ 2029097 h 2185852"/>
              <a:gd name="connsiteX77" fmla="*/ 2386149 w 2704012"/>
              <a:gd name="connsiteY77" fmla="*/ 2050869 h 2185852"/>
              <a:gd name="connsiteX78" fmla="*/ 2499360 w 2704012"/>
              <a:gd name="connsiteY78" fmla="*/ 2050869 h 2185852"/>
              <a:gd name="connsiteX79" fmla="*/ 2499360 w 2704012"/>
              <a:gd name="connsiteY79" fmla="*/ 2063932 h 2185852"/>
              <a:gd name="connsiteX80" fmla="*/ 2643052 w 2704012"/>
              <a:gd name="connsiteY80" fmla="*/ 2063932 h 2185852"/>
              <a:gd name="connsiteX81" fmla="*/ 2643052 w 2704012"/>
              <a:gd name="connsiteY81" fmla="*/ 2129246 h 2185852"/>
              <a:gd name="connsiteX82" fmla="*/ 2704012 w 2704012"/>
              <a:gd name="connsiteY82" fmla="*/ 2129246 h 2185852"/>
              <a:gd name="connsiteX83" fmla="*/ 2704012 w 2704012"/>
              <a:gd name="connsiteY83" fmla="*/ 2185852 h 2185852"/>
              <a:gd name="connsiteX84" fmla="*/ 2704012 w 2704012"/>
              <a:gd name="connsiteY84" fmla="*/ 2185852 h 2185852"/>
              <a:gd name="connsiteX0" fmla="*/ 0 w 2704012"/>
              <a:gd name="connsiteY0" fmla="*/ 0 h 2185852"/>
              <a:gd name="connsiteX1" fmla="*/ 117566 w 2704012"/>
              <a:gd name="connsiteY1" fmla="*/ 0 h 2185852"/>
              <a:gd name="connsiteX2" fmla="*/ 120741 w 2704012"/>
              <a:gd name="connsiteY2" fmla="*/ 42273 h 2185852"/>
              <a:gd name="connsiteX3" fmla="*/ 492035 w 2704012"/>
              <a:gd name="connsiteY3" fmla="*/ 74023 h 2185852"/>
              <a:gd name="connsiteX4" fmla="*/ 492035 w 2704012"/>
              <a:gd name="connsiteY4" fmla="*/ 117566 h 2185852"/>
              <a:gd name="connsiteX5" fmla="*/ 548640 w 2704012"/>
              <a:gd name="connsiteY5" fmla="*/ 117566 h 2185852"/>
              <a:gd name="connsiteX6" fmla="*/ 548640 w 2704012"/>
              <a:gd name="connsiteY6" fmla="*/ 117566 h 2185852"/>
              <a:gd name="connsiteX7" fmla="*/ 722812 w 2704012"/>
              <a:gd name="connsiteY7" fmla="*/ 117566 h 2185852"/>
              <a:gd name="connsiteX8" fmla="*/ 722812 w 2704012"/>
              <a:gd name="connsiteY8" fmla="*/ 169817 h 2185852"/>
              <a:gd name="connsiteX9" fmla="*/ 918755 w 2704012"/>
              <a:gd name="connsiteY9" fmla="*/ 169817 h 2185852"/>
              <a:gd name="connsiteX10" fmla="*/ 918755 w 2704012"/>
              <a:gd name="connsiteY10" fmla="*/ 187234 h 2185852"/>
              <a:gd name="connsiteX11" fmla="*/ 979715 w 2704012"/>
              <a:gd name="connsiteY11" fmla="*/ 187234 h 2185852"/>
              <a:gd name="connsiteX12" fmla="*/ 979715 w 2704012"/>
              <a:gd name="connsiteY12" fmla="*/ 226423 h 2185852"/>
              <a:gd name="connsiteX13" fmla="*/ 979715 w 2704012"/>
              <a:gd name="connsiteY13" fmla="*/ 226423 h 2185852"/>
              <a:gd name="connsiteX14" fmla="*/ 1005840 w 2704012"/>
              <a:gd name="connsiteY14" fmla="*/ 252548 h 2185852"/>
              <a:gd name="connsiteX15" fmla="*/ 1031966 w 2704012"/>
              <a:gd name="connsiteY15" fmla="*/ 252548 h 2185852"/>
              <a:gd name="connsiteX16" fmla="*/ 1031966 w 2704012"/>
              <a:gd name="connsiteY16" fmla="*/ 326572 h 2185852"/>
              <a:gd name="connsiteX17" fmla="*/ 1031966 w 2704012"/>
              <a:gd name="connsiteY17" fmla="*/ 326572 h 2185852"/>
              <a:gd name="connsiteX18" fmla="*/ 1062446 w 2704012"/>
              <a:gd name="connsiteY18" fmla="*/ 357052 h 2185852"/>
              <a:gd name="connsiteX19" fmla="*/ 1149532 w 2704012"/>
              <a:gd name="connsiteY19" fmla="*/ 357052 h 2185852"/>
              <a:gd name="connsiteX20" fmla="*/ 1149532 w 2704012"/>
              <a:gd name="connsiteY20" fmla="*/ 383177 h 2185852"/>
              <a:gd name="connsiteX21" fmla="*/ 1201783 w 2704012"/>
              <a:gd name="connsiteY21" fmla="*/ 383177 h 2185852"/>
              <a:gd name="connsiteX22" fmla="*/ 1201783 w 2704012"/>
              <a:gd name="connsiteY22" fmla="*/ 413657 h 2185852"/>
              <a:gd name="connsiteX23" fmla="*/ 1358538 w 2704012"/>
              <a:gd name="connsiteY23" fmla="*/ 413657 h 2185852"/>
              <a:gd name="connsiteX24" fmla="*/ 1358538 w 2704012"/>
              <a:gd name="connsiteY24" fmla="*/ 452846 h 2185852"/>
              <a:gd name="connsiteX25" fmla="*/ 1406435 w 2704012"/>
              <a:gd name="connsiteY25" fmla="*/ 452846 h 2185852"/>
              <a:gd name="connsiteX26" fmla="*/ 1406435 w 2704012"/>
              <a:gd name="connsiteY26" fmla="*/ 470263 h 2185852"/>
              <a:gd name="connsiteX27" fmla="*/ 1432560 w 2704012"/>
              <a:gd name="connsiteY27" fmla="*/ 470263 h 2185852"/>
              <a:gd name="connsiteX28" fmla="*/ 1432560 w 2704012"/>
              <a:gd name="connsiteY28" fmla="*/ 492034 h 2185852"/>
              <a:gd name="connsiteX29" fmla="*/ 1493520 w 2704012"/>
              <a:gd name="connsiteY29" fmla="*/ 492034 h 2185852"/>
              <a:gd name="connsiteX30" fmla="*/ 1493520 w 2704012"/>
              <a:gd name="connsiteY30" fmla="*/ 492034 h 2185852"/>
              <a:gd name="connsiteX31" fmla="*/ 1510938 w 2704012"/>
              <a:gd name="connsiteY31" fmla="*/ 509452 h 2185852"/>
              <a:gd name="connsiteX32" fmla="*/ 1510938 w 2704012"/>
              <a:gd name="connsiteY32" fmla="*/ 618309 h 2185852"/>
              <a:gd name="connsiteX33" fmla="*/ 1532709 w 2704012"/>
              <a:gd name="connsiteY33" fmla="*/ 618309 h 2185852"/>
              <a:gd name="connsiteX34" fmla="*/ 1532709 w 2704012"/>
              <a:gd name="connsiteY34" fmla="*/ 666206 h 2185852"/>
              <a:gd name="connsiteX35" fmla="*/ 1567543 w 2704012"/>
              <a:gd name="connsiteY35" fmla="*/ 666206 h 2185852"/>
              <a:gd name="connsiteX36" fmla="*/ 1567543 w 2704012"/>
              <a:gd name="connsiteY36" fmla="*/ 705394 h 2185852"/>
              <a:gd name="connsiteX37" fmla="*/ 1576252 w 2704012"/>
              <a:gd name="connsiteY37" fmla="*/ 714103 h 2185852"/>
              <a:gd name="connsiteX38" fmla="*/ 1576252 w 2704012"/>
              <a:gd name="connsiteY38" fmla="*/ 875212 h 2185852"/>
              <a:gd name="connsiteX39" fmla="*/ 1615440 w 2704012"/>
              <a:gd name="connsiteY39" fmla="*/ 875212 h 2185852"/>
              <a:gd name="connsiteX40" fmla="*/ 1615440 w 2704012"/>
              <a:gd name="connsiteY40" fmla="*/ 1010194 h 2185852"/>
              <a:gd name="connsiteX41" fmla="*/ 1645920 w 2704012"/>
              <a:gd name="connsiteY41" fmla="*/ 1010194 h 2185852"/>
              <a:gd name="connsiteX42" fmla="*/ 1645920 w 2704012"/>
              <a:gd name="connsiteY42" fmla="*/ 1101634 h 2185852"/>
              <a:gd name="connsiteX43" fmla="*/ 1645920 w 2704012"/>
              <a:gd name="connsiteY43" fmla="*/ 1101634 h 2185852"/>
              <a:gd name="connsiteX44" fmla="*/ 1645920 w 2704012"/>
              <a:gd name="connsiteY44" fmla="*/ 1232263 h 2185852"/>
              <a:gd name="connsiteX45" fmla="*/ 1685109 w 2704012"/>
              <a:gd name="connsiteY45" fmla="*/ 1232263 h 2185852"/>
              <a:gd name="connsiteX46" fmla="*/ 1685109 w 2704012"/>
              <a:gd name="connsiteY46" fmla="*/ 1232263 h 2185852"/>
              <a:gd name="connsiteX47" fmla="*/ 1711235 w 2704012"/>
              <a:gd name="connsiteY47" fmla="*/ 1258389 h 2185852"/>
              <a:gd name="connsiteX48" fmla="*/ 1754778 w 2704012"/>
              <a:gd name="connsiteY48" fmla="*/ 1258389 h 2185852"/>
              <a:gd name="connsiteX49" fmla="*/ 1754778 w 2704012"/>
              <a:gd name="connsiteY49" fmla="*/ 1314994 h 2185852"/>
              <a:gd name="connsiteX50" fmla="*/ 1867989 w 2704012"/>
              <a:gd name="connsiteY50" fmla="*/ 1314994 h 2185852"/>
              <a:gd name="connsiteX51" fmla="*/ 1867989 w 2704012"/>
              <a:gd name="connsiteY51" fmla="*/ 1371600 h 2185852"/>
              <a:gd name="connsiteX52" fmla="*/ 1911532 w 2704012"/>
              <a:gd name="connsiteY52" fmla="*/ 1371600 h 2185852"/>
              <a:gd name="connsiteX53" fmla="*/ 1911532 w 2704012"/>
              <a:gd name="connsiteY53" fmla="*/ 1393372 h 2185852"/>
              <a:gd name="connsiteX54" fmla="*/ 1968138 w 2704012"/>
              <a:gd name="connsiteY54" fmla="*/ 1393372 h 2185852"/>
              <a:gd name="connsiteX55" fmla="*/ 1968138 w 2704012"/>
              <a:gd name="connsiteY55" fmla="*/ 1441269 h 2185852"/>
              <a:gd name="connsiteX56" fmla="*/ 2016035 w 2704012"/>
              <a:gd name="connsiteY56" fmla="*/ 1441269 h 2185852"/>
              <a:gd name="connsiteX57" fmla="*/ 2016035 w 2704012"/>
              <a:gd name="connsiteY57" fmla="*/ 1441269 h 2185852"/>
              <a:gd name="connsiteX58" fmla="*/ 2046515 w 2704012"/>
              <a:gd name="connsiteY58" fmla="*/ 1471749 h 2185852"/>
              <a:gd name="connsiteX59" fmla="*/ 2046515 w 2704012"/>
              <a:gd name="connsiteY59" fmla="*/ 1584960 h 2185852"/>
              <a:gd name="connsiteX60" fmla="*/ 2046515 w 2704012"/>
              <a:gd name="connsiteY60" fmla="*/ 1584960 h 2185852"/>
              <a:gd name="connsiteX61" fmla="*/ 2063932 w 2704012"/>
              <a:gd name="connsiteY61" fmla="*/ 1584960 h 2185852"/>
              <a:gd name="connsiteX62" fmla="*/ 2094412 w 2704012"/>
              <a:gd name="connsiteY62" fmla="*/ 1698172 h 2185852"/>
              <a:gd name="connsiteX63" fmla="*/ 2062662 w 2704012"/>
              <a:gd name="connsiteY63" fmla="*/ 1688647 h 2185852"/>
              <a:gd name="connsiteX64" fmla="*/ 2116183 w 2704012"/>
              <a:gd name="connsiteY64" fmla="*/ 1719943 h 2185852"/>
              <a:gd name="connsiteX65" fmla="*/ 2116183 w 2704012"/>
              <a:gd name="connsiteY65" fmla="*/ 1798320 h 2185852"/>
              <a:gd name="connsiteX66" fmla="*/ 2164080 w 2704012"/>
              <a:gd name="connsiteY66" fmla="*/ 1798320 h 2185852"/>
              <a:gd name="connsiteX67" fmla="*/ 2164080 w 2704012"/>
              <a:gd name="connsiteY67" fmla="*/ 1837509 h 2185852"/>
              <a:gd name="connsiteX68" fmla="*/ 2207623 w 2704012"/>
              <a:gd name="connsiteY68" fmla="*/ 1837509 h 2185852"/>
              <a:gd name="connsiteX69" fmla="*/ 2207623 w 2704012"/>
              <a:gd name="connsiteY69" fmla="*/ 1911532 h 2185852"/>
              <a:gd name="connsiteX70" fmla="*/ 2229395 w 2704012"/>
              <a:gd name="connsiteY70" fmla="*/ 1911532 h 2185852"/>
              <a:gd name="connsiteX71" fmla="*/ 2229395 w 2704012"/>
              <a:gd name="connsiteY71" fmla="*/ 1955074 h 2185852"/>
              <a:gd name="connsiteX72" fmla="*/ 2303418 w 2704012"/>
              <a:gd name="connsiteY72" fmla="*/ 1955074 h 2185852"/>
              <a:gd name="connsiteX73" fmla="*/ 2303418 w 2704012"/>
              <a:gd name="connsiteY73" fmla="*/ 1989909 h 2185852"/>
              <a:gd name="connsiteX74" fmla="*/ 2364378 w 2704012"/>
              <a:gd name="connsiteY74" fmla="*/ 1989909 h 2185852"/>
              <a:gd name="connsiteX75" fmla="*/ 2364378 w 2704012"/>
              <a:gd name="connsiteY75" fmla="*/ 2029097 h 2185852"/>
              <a:gd name="connsiteX76" fmla="*/ 2386149 w 2704012"/>
              <a:gd name="connsiteY76" fmla="*/ 2029097 h 2185852"/>
              <a:gd name="connsiteX77" fmla="*/ 2386149 w 2704012"/>
              <a:gd name="connsiteY77" fmla="*/ 2050869 h 2185852"/>
              <a:gd name="connsiteX78" fmla="*/ 2499360 w 2704012"/>
              <a:gd name="connsiteY78" fmla="*/ 2050869 h 2185852"/>
              <a:gd name="connsiteX79" fmla="*/ 2499360 w 2704012"/>
              <a:gd name="connsiteY79" fmla="*/ 2063932 h 2185852"/>
              <a:gd name="connsiteX80" fmla="*/ 2643052 w 2704012"/>
              <a:gd name="connsiteY80" fmla="*/ 2063932 h 2185852"/>
              <a:gd name="connsiteX81" fmla="*/ 2643052 w 2704012"/>
              <a:gd name="connsiteY81" fmla="*/ 2129246 h 2185852"/>
              <a:gd name="connsiteX82" fmla="*/ 2704012 w 2704012"/>
              <a:gd name="connsiteY82" fmla="*/ 2129246 h 2185852"/>
              <a:gd name="connsiteX83" fmla="*/ 2704012 w 2704012"/>
              <a:gd name="connsiteY83" fmla="*/ 2185852 h 2185852"/>
              <a:gd name="connsiteX84" fmla="*/ 2704012 w 2704012"/>
              <a:gd name="connsiteY84" fmla="*/ 2185852 h 2185852"/>
              <a:gd name="connsiteX0" fmla="*/ 0 w 2704012"/>
              <a:gd name="connsiteY0" fmla="*/ 0 h 2185852"/>
              <a:gd name="connsiteX1" fmla="*/ 117566 w 2704012"/>
              <a:gd name="connsiteY1" fmla="*/ 0 h 2185852"/>
              <a:gd name="connsiteX2" fmla="*/ 120741 w 2704012"/>
              <a:gd name="connsiteY2" fmla="*/ 42273 h 2185852"/>
              <a:gd name="connsiteX3" fmla="*/ 216989 w 2704012"/>
              <a:gd name="connsiteY3" fmla="*/ 49893 h 2185852"/>
              <a:gd name="connsiteX4" fmla="*/ 492035 w 2704012"/>
              <a:gd name="connsiteY4" fmla="*/ 74023 h 2185852"/>
              <a:gd name="connsiteX5" fmla="*/ 492035 w 2704012"/>
              <a:gd name="connsiteY5" fmla="*/ 117566 h 2185852"/>
              <a:gd name="connsiteX6" fmla="*/ 548640 w 2704012"/>
              <a:gd name="connsiteY6" fmla="*/ 117566 h 2185852"/>
              <a:gd name="connsiteX7" fmla="*/ 548640 w 2704012"/>
              <a:gd name="connsiteY7" fmla="*/ 117566 h 2185852"/>
              <a:gd name="connsiteX8" fmla="*/ 722812 w 2704012"/>
              <a:gd name="connsiteY8" fmla="*/ 117566 h 2185852"/>
              <a:gd name="connsiteX9" fmla="*/ 722812 w 2704012"/>
              <a:gd name="connsiteY9" fmla="*/ 169817 h 2185852"/>
              <a:gd name="connsiteX10" fmla="*/ 918755 w 2704012"/>
              <a:gd name="connsiteY10" fmla="*/ 169817 h 2185852"/>
              <a:gd name="connsiteX11" fmla="*/ 918755 w 2704012"/>
              <a:gd name="connsiteY11" fmla="*/ 187234 h 2185852"/>
              <a:gd name="connsiteX12" fmla="*/ 979715 w 2704012"/>
              <a:gd name="connsiteY12" fmla="*/ 187234 h 2185852"/>
              <a:gd name="connsiteX13" fmla="*/ 979715 w 2704012"/>
              <a:gd name="connsiteY13" fmla="*/ 226423 h 2185852"/>
              <a:gd name="connsiteX14" fmla="*/ 979715 w 2704012"/>
              <a:gd name="connsiteY14" fmla="*/ 226423 h 2185852"/>
              <a:gd name="connsiteX15" fmla="*/ 1005840 w 2704012"/>
              <a:gd name="connsiteY15" fmla="*/ 252548 h 2185852"/>
              <a:gd name="connsiteX16" fmla="*/ 1031966 w 2704012"/>
              <a:gd name="connsiteY16" fmla="*/ 252548 h 2185852"/>
              <a:gd name="connsiteX17" fmla="*/ 1031966 w 2704012"/>
              <a:gd name="connsiteY17" fmla="*/ 326572 h 2185852"/>
              <a:gd name="connsiteX18" fmla="*/ 1031966 w 2704012"/>
              <a:gd name="connsiteY18" fmla="*/ 326572 h 2185852"/>
              <a:gd name="connsiteX19" fmla="*/ 1062446 w 2704012"/>
              <a:gd name="connsiteY19" fmla="*/ 357052 h 2185852"/>
              <a:gd name="connsiteX20" fmla="*/ 1149532 w 2704012"/>
              <a:gd name="connsiteY20" fmla="*/ 357052 h 2185852"/>
              <a:gd name="connsiteX21" fmla="*/ 1149532 w 2704012"/>
              <a:gd name="connsiteY21" fmla="*/ 383177 h 2185852"/>
              <a:gd name="connsiteX22" fmla="*/ 1201783 w 2704012"/>
              <a:gd name="connsiteY22" fmla="*/ 383177 h 2185852"/>
              <a:gd name="connsiteX23" fmla="*/ 1201783 w 2704012"/>
              <a:gd name="connsiteY23" fmla="*/ 413657 h 2185852"/>
              <a:gd name="connsiteX24" fmla="*/ 1358538 w 2704012"/>
              <a:gd name="connsiteY24" fmla="*/ 413657 h 2185852"/>
              <a:gd name="connsiteX25" fmla="*/ 1358538 w 2704012"/>
              <a:gd name="connsiteY25" fmla="*/ 452846 h 2185852"/>
              <a:gd name="connsiteX26" fmla="*/ 1406435 w 2704012"/>
              <a:gd name="connsiteY26" fmla="*/ 452846 h 2185852"/>
              <a:gd name="connsiteX27" fmla="*/ 1406435 w 2704012"/>
              <a:gd name="connsiteY27" fmla="*/ 470263 h 2185852"/>
              <a:gd name="connsiteX28" fmla="*/ 1432560 w 2704012"/>
              <a:gd name="connsiteY28" fmla="*/ 470263 h 2185852"/>
              <a:gd name="connsiteX29" fmla="*/ 1432560 w 2704012"/>
              <a:gd name="connsiteY29" fmla="*/ 492034 h 2185852"/>
              <a:gd name="connsiteX30" fmla="*/ 1493520 w 2704012"/>
              <a:gd name="connsiteY30" fmla="*/ 492034 h 2185852"/>
              <a:gd name="connsiteX31" fmla="*/ 1493520 w 2704012"/>
              <a:gd name="connsiteY31" fmla="*/ 492034 h 2185852"/>
              <a:gd name="connsiteX32" fmla="*/ 1510938 w 2704012"/>
              <a:gd name="connsiteY32" fmla="*/ 509452 h 2185852"/>
              <a:gd name="connsiteX33" fmla="*/ 1510938 w 2704012"/>
              <a:gd name="connsiteY33" fmla="*/ 618309 h 2185852"/>
              <a:gd name="connsiteX34" fmla="*/ 1532709 w 2704012"/>
              <a:gd name="connsiteY34" fmla="*/ 618309 h 2185852"/>
              <a:gd name="connsiteX35" fmla="*/ 1532709 w 2704012"/>
              <a:gd name="connsiteY35" fmla="*/ 666206 h 2185852"/>
              <a:gd name="connsiteX36" fmla="*/ 1567543 w 2704012"/>
              <a:gd name="connsiteY36" fmla="*/ 666206 h 2185852"/>
              <a:gd name="connsiteX37" fmla="*/ 1567543 w 2704012"/>
              <a:gd name="connsiteY37" fmla="*/ 705394 h 2185852"/>
              <a:gd name="connsiteX38" fmla="*/ 1576252 w 2704012"/>
              <a:gd name="connsiteY38" fmla="*/ 714103 h 2185852"/>
              <a:gd name="connsiteX39" fmla="*/ 1576252 w 2704012"/>
              <a:gd name="connsiteY39" fmla="*/ 875212 h 2185852"/>
              <a:gd name="connsiteX40" fmla="*/ 1615440 w 2704012"/>
              <a:gd name="connsiteY40" fmla="*/ 875212 h 2185852"/>
              <a:gd name="connsiteX41" fmla="*/ 1615440 w 2704012"/>
              <a:gd name="connsiteY41" fmla="*/ 1010194 h 2185852"/>
              <a:gd name="connsiteX42" fmla="*/ 1645920 w 2704012"/>
              <a:gd name="connsiteY42" fmla="*/ 1010194 h 2185852"/>
              <a:gd name="connsiteX43" fmla="*/ 1645920 w 2704012"/>
              <a:gd name="connsiteY43" fmla="*/ 1101634 h 2185852"/>
              <a:gd name="connsiteX44" fmla="*/ 1645920 w 2704012"/>
              <a:gd name="connsiteY44" fmla="*/ 1101634 h 2185852"/>
              <a:gd name="connsiteX45" fmla="*/ 1645920 w 2704012"/>
              <a:gd name="connsiteY45" fmla="*/ 1232263 h 2185852"/>
              <a:gd name="connsiteX46" fmla="*/ 1685109 w 2704012"/>
              <a:gd name="connsiteY46" fmla="*/ 1232263 h 2185852"/>
              <a:gd name="connsiteX47" fmla="*/ 1685109 w 2704012"/>
              <a:gd name="connsiteY47" fmla="*/ 1232263 h 2185852"/>
              <a:gd name="connsiteX48" fmla="*/ 1711235 w 2704012"/>
              <a:gd name="connsiteY48" fmla="*/ 1258389 h 2185852"/>
              <a:gd name="connsiteX49" fmla="*/ 1754778 w 2704012"/>
              <a:gd name="connsiteY49" fmla="*/ 1258389 h 2185852"/>
              <a:gd name="connsiteX50" fmla="*/ 1754778 w 2704012"/>
              <a:gd name="connsiteY50" fmla="*/ 1314994 h 2185852"/>
              <a:gd name="connsiteX51" fmla="*/ 1867989 w 2704012"/>
              <a:gd name="connsiteY51" fmla="*/ 1314994 h 2185852"/>
              <a:gd name="connsiteX52" fmla="*/ 1867989 w 2704012"/>
              <a:gd name="connsiteY52" fmla="*/ 1371600 h 2185852"/>
              <a:gd name="connsiteX53" fmla="*/ 1911532 w 2704012"/>
              <a:gd name="connsiteY53" fmla="*/ 1371600 h 2185852"/>
              <a:gd name="connsiteX54" fmla="*/ 1911532 w 2704012"/>
              <a:gd name="connsiteY54" fmla="*/ 1393372 h 2185852"/>
              <a:gd name="connsiteX55" fmla="*/ 1968138 w 2704012"/>
              <a:gd name="connsiteY55" fmla="*/ 1393372 h 2185852"/>
              <a:gd name="connsiteX56" fmla="*/ 1968138 w 2704012"/>
              <a:gd name="connsiteY56" fmla="*/ 1441269 h 2185852"/>
              <a:gd name="connsiteX57" fmla="*/ 2016035 w 2704012"/>
              <a:gd name="connsiteY57" fmla="*/ 1441269 h 2185852"/>
              <a:gd name="connsiteX58" fmla="*/ 2016035 w 2704012"/>
              <a:gd name="connsiteY58" fmla="*/ 1441269 h 2185852"/>
              <a:gd name="connsiteX59" fmla="*/ 2046515 w 2704012"/>
              <a:gd name="connsiteY59" fmla="*/ 1471749 h 2185852"/>
              <a:gd name="connsiteX60" fmla="*/ 2046515 w 2704012"/>
              <a:gd name="connsiteY60" fmla="*/ 1584960 h 2185852"/>
              <a:gd name="connsiteX61" fmla="*/ 2046515 w 2704012"/>
              <a:gd name="connsiteY61" fmla="*/ 1584960 h 2185852"/>
              <a:gd name="connsiteX62" fmla="*/ 2063932 w 2704012"/>
              <a:gd name="connsiteY62" fmla="*/ 1584960 h 2185852"/>
              <a:gd name="connsiteX63" fmla="*/ 2094412 w 2704012"/>
              <a:gd name="connsiteY63" fmla="*/ 1698172 h 2185852"/>
              <a:gd name="connsiteX64" fmla="*/ 2062662 w 2704012"/>
              <a:gd name="connsiteY64" fmla="*/ 1688647 h 2185852"/>
              <a:gd name="connsiteX65" fmla="*/ 2116183 w 2704012"/>
              <a:gd name="connsiteY65" fmla="*/ 1719943 h 2185852"/>
              <a:gd name="connsiteX66" fmla="*/ 2116183 w 2704012"/>
              <a:gd name="connsiteY66" fmla="*/ 1798320 h 2185852"/>
              <a:gd name="connsiteX67" fmla="*/ 2164080 w 2704012"/>
              <a:gd name="connsiteY67" fmla="*/ 1798320 h 2185852"/>
              <a:gd name="connsiteX68" fmla="*/ 2164080 w 2704012"/>
              <a:gd name="connsiteY68" fmla="*/ 1837509 h 2185852"/>
              <a:gd name="connsiteX69" fmla="*/ 2207623 w 2704012"/>
              <a:gd name="connsiteY69" fmla="*/ 1837509 h 2185852"/>
              <a:gd name="connsiteX70" fmla="*/ 2207623 w 2704012"/>
              <a:gd name="connsiteY70" fmla="*/ 1911532 h 2185852"/>
              <a:gd name="connsiteX71" fmla="*/ 2229395 w 2704012"/>
              <a:gd name="connsiteY71" fmla="*/ 1911532 h 2185852"/>
              <a:gd name="connsiteX72" fmla="*/ 2229395 w 2704012"/>
              <a:gd name="connsiteY72" fmla="*/ 1955074 h 2185852"/>
              <a:gd name="connsiteX73" fmla="*/ 2303418 w 2704012"/>
              <a:gd name="connsiteY73" fmla="*/ 1955074 h 2185852"/>
              <a:gd name="connsiteX74" fmla="*/ 2303418 w 2704012"/>
              <a:gd name="connsiteY74" fmla="*/ 1989909 h 2185852"/>
              <a:gd name="connsiteX75" fmla="*/ 2364378 w 2704012"/>
              <a:gd name="connsiteY75" fmla="*/ 1989909 h 2185852"/>
              <a:gd name="connsiteX76" fmla="*/ 2364378 w 2704012"/>
              <a:gd name="connsiteY76" fmla="*/ 2029097 h 2185852"/>
              <a:gd name="connsiteX77" fmla="*/ 2386149 w 2704012"/>
              <a:gd name="connsiteY77" fmla="*/ 2029097 h 2185852"/>
              <a:gd name="connsiteX78" fmla="*/ 2386149 w 2704012"/>
              <a:gd name="connsiteY78" fmla="*/ 2050869 h 2185852"/>
              <a:gd name="connsiteX79" fmla="*/ 2499360 w 2704012"/>
              <a:gd name="connsiteY79" fmla="*/ 2050869 h 2185852"/>
              <a:gd name="connsiteX80" fmla="*/ 2499360 w 2704012"/>
              <a:gd name="connsiteY80" fmla="*/ 2063932 h 2185852"/>
              <a:gd name="connsiteX81" fmla="*/ 2643052 w 2704012"/>
              <a:gd name="connsiteY81" fmla="*/ 2063932 h 2185852"/>
              <a:gd name="connsiteX82" fmla="*/ 2643052 w 2704012"/>
              <a:gd name="connsiteY82" fmla="*/ 2129246 h 2185852"/>
              <a:gd name="connsiteX83" fmla="*/ 2704012 w 2704012"/>
              <a:gd name="connsiteY83" fmla="*/ 2129246 h 2185852"/>
              <a:gd name="connsiteX84" fmla="*/ 2704012 w 2704012"/>
              <a:gd name="connsiteY84" fmla="*/ 2185852 h 2185852"/>
              <a:gd name="connsiteX85" fmla="*/ 2704012 w 2704012"/>
              <a:gd name="connsiteY85" fmla="*/ 2185852 h 2185852"/>
              <a:gd name="connsiteX0" fmla="*/ 0 w 2704012"/>
              <a:gd name="connsiteY0" fmla="*/ 0 h 2185852"/>
              <a:gd name="connsiteX1" fmla="*/ 117566 w 2704012"/>
              <a:gd name="connsiteY1" fmla="*/ 0 h 2185852"/>
              <a:gd name="connsiteX2" fmla="*/ 120741 w 2704012"/>
              <a:gd name="connsiteY2" fmla="*/ 42273 h 2185852"/>
              <a:gd name="connsiteX3" fmla="*/ 210639 w 2704012"/>
              <a:gd name="connsiteY3" fmla="*/ 40368 h 2185852"/>
              <a:gd name="connsiteX4" fmla="*/ 492035 w 2704012"/>
              <a:gd name="connsiteY4" fmla="*/ 74023 h 2185852"/>
              <a:gd name="connsiteX5" fmla="*/ 492035 w 2704012"/>
              <a:gd name="connsiteY5" fmla="*/ 117566 h 2185852"/>
              <a:gd name="connsiteX6" fmla="*/ 548640 w 2704012"/>
              <a:gd name="connsiteY6" fmla="*/ 117566 h 2185852"/>
              <a:gd name="connsiteX7" fmla="*/ 548640 w 2704012"/>
              <a:gd name="connsiteY7" fmla="*/ 117566 h 2185852"/>
              <a:gd name="connsiteX8" fmla="*/ 722812 w 2704012"/>
              <a:gd name="connsiteY8" fmla="*/ 117566 h 2185852"/>
              <a:gd name="connsiteX9" fmla="*/ 722812 w 2704012"/>
              <a:gd name="connsiteY9" fmla="*/ 169817 h 2185852"/>
              <a:gd name="connsiteX10" fmla="*/ 918755 w 2704012"/>
              <a:gd name="connsiteY10" fmla="*/ 169817 h 2185852"/>
              <a:gd name="connsiteX11" fmla="*/ 918755 w 2704012"/>
              <a:gd name="connsiteY11" fmla="*/ 187234 h 2185852"/>
              <a:gd name="connsiteX12" fmla="*/ 979715 w 2704012"/>
              <a:gd name="connsiteY12" fmla="*/ 187234 h 2185852"/>
              <a:gd name="connsiteX13" fmla="*/ 979715 w 2704012"/>
              <a:gd name="connsiteY13" fmla="*/ 226423 h 2185852"/>
              <a:gd name="connsiteX14" fmla="*/ 979715 w 2704012"/>
              <a:gd name="connsiteY14" fmla="*/ 226423 h 2185852"/>
              <a:gd name="connsiteX15" fmla="*/ 1005840 w 2704012"/>
              <a:gd name="connsiteY15" fmla="*/ 252548 h 2185852"/>
              <a:gd name="connsiteX16" fmla="*/ 1031966 w 2704012"/>
              <a:gd name="connsiteY16" fmla="*/ 252548 h 2185852"/>
              <a:gd name="connsiteX17" fmla="*/ 1031966 w 2704012"/>
              <a:gd name="connsiteY17" fmla="*/ 326572 h 2185852"/>
              <a:gd name="connsiteX18" fmla="*/ 1031966 w 2704012"/>
              <a:gd name="connsiteY18" fmla="*/ 326572 h 2185852"/>
              <a:gd name="connsiteX19" fmla="*/ 1062446 w 2704012"/>
              <a:gd name="connsiteY19" fmla="*/ 357052 h 2185852"/>
              <a:gd name="connsiteX20" fmla="*/ 1149532 w 2704012"/>
              <a:gd name="connsiteY20" fmla="*/ 357052 h 2185852"/>
              <a:gd name="connsiteX21" fmla="*/ 1149532 w 2704012"/>
              <a:gd name="connsiteY21" fmla="*/ 383177 h 2185852"/>
              <a:gd name="connsiteX22" fmla="*/ 1201783 w 2704012"/>
              <a:gd name="connsiteY22" fmla="*/ 383177 h 2185852"/>
              <a:gd name="connsiteX23" fmla="*/ 1201783 w 2704012"/>
              <a:gd name="connsiteY23" fmla="*/ 413657 h 2185852"/>
              <a:gd name="connsiteX24" fmla="*/ 1358538 w 2704012"/>
              <a:gd name="connsiteY24" fmla="*/ 413657 h 2185852"/>
              <a:gd name="connsiteX25" fmla="*/ 1358538 w 2704012"/>
              <a:gd name="connsiteY25" fmla="*/ 452846 h 2185852"/>
              <a:gd name="connsiteX26" fmla="*/ 1406435 w 2704012"/>
              <a:gd name="connsiteY26" fmla="*/ 452846 h 2185852"/>
              <a:gd name="connsiteX27" fmla="*/ 1406435 w 2704012"/>
              <a:gd name="connsiteY27" fmla="*/ 470263 h 2185852"/>
              <a:gd name="connsiteX28" fmla="*/ 1432560 w 2704012"/>
              <a:gd name="connsiteY28" fmla="*/ 470263 h 2185852"/>
              <a:gd name="connsiteX29" fmla="*/ 1432560 w 2704012"/>
              <a:gd name="connsiteY29" fmla="*/ 492034 h 2185852"/>
              <a:gd name="connsiteX30" fmla="*/ 1493520 w 2704012"/>
              <a:gd name="connsiteY30" fmla="*/ 492034 h 2185852"/>
              <a:gd name="connsiteX31" fmla="*/ 1493520 w 2704012"/>
              <a:gd name="connsiteY31" fmla="*/ 492034 h 2185852"/>
              <a:gd name="connsiteX32" fmla="*/ 1510938 w 2704012"/>
              <a:gd name="connsiteY32" fmla="*/ 509452 h 2185852"/>
              <a:gd name="connsiteX33" fmla="*/ 1510938 w 2704012"/>
              <a:gd name="connsiteY33" fmla="*/ 618309 h 2185852"/>
              <a:gd name="connsiteX34" fmla="*/ 1532709 w 2704012"/>
              <a:gd name="connsiteY34" fmla="*/ 618309 h 2185852"/>
              <a:gd name="connsiteX35" fmla="*/ 1532709 w 2704012"/>
              <a:gd name="connsiteY35" fmla="*/ 666206 h 2185852"/>
              <a:gd name="connsiteX36" fmla="*/ 1567543 w 2704012"/>
              <a:gd name="connsiteY36" fmla="*/ 666206 h 2185852"/>
              <a:gd name="connsiteX37" fmla="*/ 1567543 w 2704012"/>
              <a:gd name="connsiteY37" fmla="*/ 705394 h 2185852"/>
              <a:gd name="connsiteX38" fmla="*/ 1576252 w 2704012"/>
              <a:gd name="connsiteY38" fmla="*/ 714103 h 2185852"/>
              <a:gd name="connsiteX39" fmla="*/ 1576252 w 2704012"/>
              <a:gd name="connsiteY39" fmla="*/ 875212 h 2185852"/>
              <a:gd name="connsiteX40" fmla="*/ 1615440 w 2704012"/>
              <a:gd name="connsiteY40" fmla="*/ 875212 h 2185852"/>
              <a:gd name="connsiteX41" fmla="*/ 1615440 w 2704012"/>
              <a:gd name="connsiteY41" fmla="*/ 1010194 h 2185852"/>
              <a:gd name="connsiteX42" fmla="*/ 1645920 w 2704012"/>
              <a:gd name="connsiteY42" fmla="*/ 1010194 h 2185852"/>
              <a:gd name="connsiteX43" fmla="*/ 1645920 w 2704012"/>
              <a:gd name="connsiteY43" fmla="*/ 1101634 h 2185852"/>
              <a:gd name="connsiteX44" fmla="*/ 1645920 w 2704012"/>
              <a:gd name="connsiteY44" fmla="*/ 1101634 h 2185852"/>
              <a:gd name="connsiteX45" fmla="*/ 1645920 w 2704012"/>
              <a:gd name="connsiteY45" fmla="*/ 1232263 h 2185852"/>
              <a:gd name="connsiteX46" fmla="*/ 1685109 w 2704012"/>
              <a:gd name="connsiteY46" fmla="*/ 1232263 h 2185852"/>
              <a:gd name="connsiteX47" fmla="*/ 1685109 w 2704012"/>
              <a:gd name="connsiteY47" fmla="*/ 1232263 h 2185852"/>
              <a:gd name="connsiteX48" fmla="*/ 1711235 w 2704012"/>
              <a:gd name="connsiteY48" fmla="*/ 1258389 h 2185852"/>
              <a:gd name="connsiteX49" fmla="*/ 1754778 w 2704012"/>
              <a:gd name="connsiteY49" fmla="*/ 1258389 h 2185852"/>
              <a:gd name="connsiteX50" fmla="*/ 1754778 w 2704012"/>
              <a:gd name="connsiteY50" fmla="*/ 1314994 h 2185852"/>
              <a:gd name="connsiteX51" fmla="*/ 1867989 w 2704012"/>
              <a:gd name="connsiteY51" fmla="*/ 1314994 h 2185852"/>
              <a:gd name="connsiteX52" fmla="*/ 1867989 w 2704012"/>
              <a:gd name="connsiteY52" fmla="*/ 1371600 h 2185852"/>
              <a:gd name="connsiteX53" fmla="*/ 1911532 w 2704012"/>
              <a:gd name="connsiteY53" fmla="*/ 1371600 h 2185852"/>
              <a:gd name="connsiteX54" fmla="*/ 1911532 w 2704012"/>
              <a:gd name="connsiteY54" fmla="*/ 1393372 h 2185852"/>
              <a:gd name="connsiteX55" fmla="*/ 1968138 w 2704012"/>
              <a:gd name="connsiteY55" fmla="*/ 1393372 h 2185852"/>
              <a:gd name="connsiteX56" fmla="*/ 1968138 w 2704012"/>
              <a:gd name="connsiteY56" fmla="*/ 1441269 h 2185852"/>
              <a:gd name="connsiteX57" fmla="*/ 2016035 w 2704012"/>
              <a:gd name="connsiteY57" fmla="*/ 1441269 h 2185852"/>
              <a:gd name="connsiteX58" fmla="*/ 2016035 w 2704012"/>
              <a:gd name="connsiteY58" fmla="*/ 1441269 h 2185852"/>
              <a:gd name="connsiteX59" fmla="*/ 2046515 w 2704012"/>
              <a:gd name="connsiteY59" fmla="*/ 1471749 h 2185852"/>
              <a:gd name="connsiteX60" fmla="*/ 2046515 w 2704012"/>
              <a:gd name="connsiteY60" fmla="*/ 1584960 h 2185852"/>
              <a:gd name="connsiteX61" fmla="*/ 2046515 w 2704012"/>
              <a:gd name="connsiteY61" fmla="*/ 1584960 h 2185852"/>
              <a:gd name="connsiteX62" fmla="*/ 2063932 w 2704012"/>
              <a:gd name="connsiteY62" fmla="*/ 1584960 h 2185852"/>
              <a:gd name="connsiteX63" fmla="*/ 2094412 w 2704012"/>
              <a:gd name="connsiteY63" fmla="*/ 1698172 h 2185852"/>
              <a:gd name="connsiteX64" fmla="*/ 2062662 w 2704012"/>
              <a:gd name="connsiteY64" fmla="*/ 1688647 h 2185852"/>
              <a:gd name="connsiteX65" fmla="*/ 2116183 w 2704012"/>
              <a:gd name="connsiteY65" fmla="*/ 1719943 h 2185852"/>
              <a:gd name="connsiteX66" fmla="*/ 2116183 w 2704012"/>
              <a:gd name="connsiteY66" fmla="*/ 1798320 h 2185852"/>
              <a:gd name="connsiteX67" fmla="*/ 2164080 w 2704012"/>
              <a:gd name="connsiteY67" fmla="*/ 1798320 h 2185852"/>
              <a:gd name="connsiteX68" fmla="*/ 2164080 w 2704012"/>
              <a:gd name="connsiteY68" fmla="*/ 1837509 h 2185852"/>
              <a:gd name="connsiteX69" fmla="*/ 2207623 w 2704012"/>
              <a:gd name="connsiteY69" fmla="*/ 1837509 h 2185852"/>
              <a:gd name="connsiteX70" fmla="*/ 2207623 w 2704012"/>
              <a:gd name="connsiteY70" fmla="*/ 1911532 h 2185852"/>
              <a:gd name="connsiteX71" fmla="*/ 2229395 w 2704012"/>
              <a:gd name="connsiteY71" fmla="*/ 1911532 h 2185852"/>
              <a:gd name="connsiteX72" fmla="*/ 2229395 w 2704012"/>
              <a:gd name="connsiteY72" fmla="*/ 1955074 h 2185852"/>
              <a:gd name="connsiteX73" fmla="*/ 2303418 w 2704012"/>
              <a:gd name="connsiteY73" fmla="*/ 1955074 h 2185852"/>
              <a:gd name="connsiteX74" fmla="*/ 2303418 w 2704012"/>
              <a:gd name="connsiteY74" fmla="*/ 1989909 h 2185852"/>
              <a:gd name="connsiteX75" fmla="*/ 2364378 w 2704012"/>
              <a:gd name="connsiteY75" fmla="*/ 1989909 h 2185852"/>
              <a:gd name="connsiteX76" fmla="*/ 2364378 w 2704012"/>
              <a:gd name="connsiteY76" fmla="*/ 2029097 h 2185852"/>
              <a:gd name="connsiteX77" fmla="*/ 2386149 w 2704012"/>
              <a:gd name="connsiteY77" fmla="*/ 2029097 h 2185852"/>
              <a:gd name="connsiteX78" fmla="*/ 2386149 w 2704012"/>
              <a:gd name="connsiteY78" fmla="*/ 2050869 h 2185852"/>
              <a:gd name="connsiteX79" fmla="*/ 2499360 w 2704012"/>
              <a:gd name="connsiteY79" fmla="*/ 2050869 h 2185852"/>
              <a:gd name="connsiteX80" fmla="*/ 2499360 w 2704012"/>
              <a:gd name="connsiteY80" fmla="*/ 2063932 h 2185852"/>
              <a:gd name="connsiteX81" fmla="*/ 2643052 w 2704012"/>
              <a:gd name="connsiteY81" fmla="*/ 2063932 h 2185852"/>
              <a:gd name="connsiteX82" fmla="*/ 2643052 w 2704012"/>
              <a:gd name="connsiteY82" fmla="*/ 2129246 h 2185852"/>
              <a:gd name="connsiteX83" fmla="*/ 2704012 w 2704012"/>
              <a:gd name="connsiteY83" fmla="*/ 2129246 h 2185852"/>
              <a:gd name="connsiteX84" fmla="*/ 2704012 w 2704012"/>
              <a:gd name="connsiteY84" fmla="*/ 2185852 h 2185852"/>
              <a:gd name="connsiteX85" fmla="*/ 2704012 w 2704012"/>
              <a:gd name="connsiteY85" fmla="*/ 2185852 h 2185852"/>
              <a:gd name="connsiteX0" fmla="*/ 0 w 2704012"/>
              <a:gd name="connsiteY0" fmla="*/ 0 h 2185852"/>
              <a:gd name="connsiteX1" fmla="*/ 117566 w 2704012"/>
              <a:gd name="connsiteY1" fmla="*/ 0 h 2185852"/>
              <a:gd name="connsiteX2" fmla="*/ 120741 w 2704012"/>
              <a:gd name="connsiteY2" fmla="*/ 42273 h 2185852"/>
              <a:gd name="connsiteX3" fmla="*/ 210639 w 2704012"/>
              <a:gd name="connsiteY3" fmla="*/ 43543 h 2185852"/>
              <a:gd name="connsiteX4" fmla="*/ 492035 w 2704012"/>
              <a:gd name="connsiteY4" fmla="*/ 74023 h 2185852"/>
              <a:gd name="connsiteX5" fmla="*/ 492035 w 2704012"/>
              <a:gd name="connsiteY5" fmla="*/ 117566 h 2185852"/>
              <a:gd name="connsiteX6" fmla="*/ 548640 w 2704012"/>
              <a:gd name="connsiteY6" fmla="*/ 117566 h 2185852"/>
              <a:gd name="connsiteX7" fmla="*/ 548640 w 2704012"/>
              <a:gd name="connsiteY7" fmla="*/ 117566 h 2185852"/>
              <a:gd name="connsiteX8" fmla="*/ 722812 w 2704012"/>
              <a:gd name="connsiteY8" fmla="*/ 117566 h 2185852"/>
              <a:gd name="connsiteX9" fmla="*/ 722812 w 2704012"/>
              <a:gd name="connsiteY9" fmla="*/ 169817 h 2185852"/>
              <a:gd name="connsiteX10" fmla="*/ 918755 w 2704012"/>
              <a:gd name="connsiteY10" fmla="*/ 169817 h 2185852"/>
              <a:gd name="connsiteX11" fmla="*/ 918755 w 2704012"/>
              <a:gd name="connsiteY11" fmla="*/ 187234 h 2185852"/>
              <a:gd name="connsiteX12" fmla="*/ 979715 w 2704012"/>
              <a:gd name="connsiteY12" fmla="*/ 187234 h 2185852"/>
              <a:gd name="connsiteX13" fmla="*/ 979715 w 2704012"/>
              <a:gd name="connsiteY13" fmla="*/ 226423 h 2185852"/>
              <a:gd name="connsiteX14" fmla="*/ 979715 w 2704012"/>
              <a:gd name="connsiteY14" fmla="*/ 226423 h 2185852"/>
              <a:gd name="connsiteX15" fmla="*/ 1005840 w 2704012"/>
              <a:gd name="connsiteY15" fmla="*/ 252548 h 2185852"/>
              <a:gd name="connsiteX16" fmla="*/ 1031966 w 2704012"/>
              <a:gd name="connsiteY16" fmla="*/ 252548 h 2185852"/>
              <a:gd name="connsiteX17" fmla="*/ 1031966 w 2704012"/>
              <a:gd name="connsiteY17" fmla="*/ 326572 h 2185852"/>
              <a:gd name="connsiteX18" fmla="*/ 1031966 w 2704012"/>
              <a:gd name="connsiteY18" fmla="*/ 326572 h 2185852"/>
              <a:gd name="connsiteX19" fmla="*/ 1062446 w 2704012"/>
              <a:gd name="connsiteY19" fmla="*/ 357052 h 2185852"/>
              <a:gd name="connsiteX20" fmla="*/ 1149532 w 2704012"/>
              <a:gd name="connsiteY20" fmla="*/ 357052 h 2185852"/>
              <a:gd name="connsiteX21" fmla="*/ 1149532 w 2704012"/>
              <a:gd name="connsiteY21" fmla="*/ 383177 h 2185852"/>
              <a:gd name="connsiteX22" fmla="*/ 1201783 w 2704012"/>
              <a:gd name="connsiteY22" fmla="*/ 383177 h 2185852"/>
              <a:gd name="connsiteX23" fmla="*/ 1201783 w 2704012"/>
              <a:gd name="connsiteY23" fmla="*/ 413657 h 2185852"/>
              <a:gd name="connsiteX24" fmla="*/ 1358538 w 2704012"/>
              <a:gd name="connsiteY24" fmla="*/ 413657 h 2185852"/>
              <a:gd name="connsiteX25" fmla="*/ 1358538 w 2704012"/>
              <a:gd name="connsiteY25" fmla="*/ 452846 h 2185852"/>
              <a:gd name="connsiteX26" fmla="*/ 1406435 w 2704012"/>
              <a:gd name="connsiteY26" fmla="*/ 452846 h 2185852"/>
              <a:gd name="connsiteX27" fmla="*/ 1406435 w 2704012"/>
              <a:gd name="connsiteY27" fmla="*/ 470263 h 2185852"/>
              <a:gd name="connsiteX28" fmla="*/ 1432560 w 2704012"/>
              <a:gd name="connsiteY28" fmla="*/ 470263 h 2185852"/>
              <a:gd name="connsiteX29" fmla="*/ 1432560 w 2704012"/>
              <a:gd name="connsiteY29" fmla="*/ 492034 h 2185852"/>
              <a:gd name="connsiteX30" fmla="*/ 1493520 w 2704012"/>
              <a:gd name="connsiteY30" fmla="*/ 492034 h 2185852"/>
              <a:gd name="connsiteX31" fmla="*/ 1493520 w 2704012"/>
              <a:gd name="connsiteY31" fmla="*/ 492034 h 2185852"/>
              <a:gd name="connsiteX32" fmla="*/ 1510938 w 2704012"/>
              <a:gd name="connsiteY32" fmla="*/ 509452 h 2185852"/>
              <a:gd name="connsiteX33" fmla="*/ 1510938 w 2704012"/>
              <a:gd name="connsiteY33" fmla="*/ 618309 h 2185852"/>
              <a:gd name="connsiteX34" fmla="*/ 1532709 w 2704012"/>
              <a:gd name="connsiteY34" fmla="*/ 618309 h 2185852"/>
              <a:gd name="connsiteX35" fmla="*/ 1532709 w 2704012"/>
              <a:gd name="connsiteY35" fmla="*/ 666206 h 2185852"/>
              <a:gd name="connsiteX36" fmla="*/ 1567543 w 2704012"/>
              <a:gd name="connsiteY36" fmla="*/ 666206 h 2185852"/>
              <a:gd name="connsiteX37" fmla="*/ 1567543 w 2704012"/>
              <a:gd name="connsiteY37" fmla="*/ 705394 h 2185852"/>
              <a:gd name="connsiteX38" fmla="*/ 1576252 w 2704012"/>
              <a:gd name="connsiteY38" fmla="*/ 714103 h 2185852"/>
              <a:gd name="connsiteX39" fmla="*/ 1576252 w 2704012"/>
              <a:gd name="connsiteY39" fmla="*/ 875212 h 2185852"/>
              <a:gd name="connsiteX40" fmla="*/ 1615440 w 2704012"/>
              <a:gd name="connsiteY40" fmla="*/ 875212 h 2185852"/>
              <a:gd name="connsiteX41" fmla="*/ 1615440 w 2704012"/>
              <a:gd name="connsiteY41" fmla="*/ 1010194 h 2185852"/>
              <a:gd name="connsiteX42" fmla="*/ 1645920 w 2704012"/>
              <a:gd name="connsiteY42" fmla="*/ 1010194 h 2185852"/>
              <a:gd name="connsiteX43" fmla="*/ 1645920 w 2704012"/>
              <a:gd name="connsiteY43" fmla="*/ 1101634 h 2185852"/>
              <a:gd name="connsiteX44" fmla="*/ 1645920 w 2704012"/>
              <a:gd name="connsiteY44" fmla="*/ 1101634 h 2185852"/>
              <a:gd name="connsiteX45" fmla="*/ 1645920 w 2704012"/>
              <a:gd name="connsiteY45" fmla="*/ 1232263 h 2185852"/>
              <a:gd name="connsiteX46" fmla="*/ 1685109 w 2704012"/>
              <a:gd name="connsiteY46" fmla="*/ 1232263 h 2185852"/>
              <a:gd name="connsiteX47" fmla="*/ 1685109 w 2704012"/>
              <a:gd name="connsiteY47" fmla="*/ 1232263 h 2185852"/>
              <a:gd name="connsiteX48" fmla="*/ 1711235 w 2704012"/>
              <a:gd name="connsiteY48" fmla="*/ 1258389 h 2185852"/>
              <a:gd name="connsiteX49" fmla="*/ 1754778 w 2704012"/>
              <a:gd name="connsiteY49" fmla="*/ 1258389 h 2185852"/>
              <a:gd name="connsiteX50" fmla="*/ 1754778 w 2704012"/>
              <a:gd name="connsiteY50" fmla="*/ 1314994 h 2185852"/>
              <a:gd name="connsiteX51" fmla="*/ 1867989 w 2704012"/>
              <a:gd name="connsiteY51" fmla="*/ 1314994 h 2185852"/>
              <a:gd name="connsiteX52" fmla="*/ 1867989 w 2704012"/>
              <a:gd name="connsiteY52" fmla="*/ 1371600 h 2185852"/>
              <a:gd name="connsiteX53" fmla="*/ 1911532 w 2704012"/>
              <a:gd name="connsiteY53" fmla="*/ 1371600 h 2185852"/>
              <a:gd name="connsiteX54" fmla="*/ 1911532 w 2704012"/>
              <a:gd name="connsiteY54" fmla="*/ 1393372 h 2185852"/>
              <a:gd name="connsiteX55" fmla="*/ 1968138 w 2704012"/>
              <a:gd name="connsiteY55" fmla="*/ 1393372 h 2185852"/>
              <a:gd name="connsiteX56" fmla="*/ 1968138 w 2704012"/>
              <a:gd name="connsiteY56" fmla="*/ 1441269 h 2185852"/>
              <a:gd name="connsiteX57" fmla="*/ 2016035 w 2704012"/>
              <a:gd name="connsiteY57" fmla="*/ 1441269 h 2185852"/>
              <a:gd name="connsiteX58" fmla="*/ 2016035 w 2704012"/>
              <a:gd name="connsiteY58" fmla="*/ 1441269 h 2185852"/>
              <a:gd name="connsiteX59" fmla="*/ 2046515 w 2704012"/>
              <a:gd name="connsiteY59" fmla="*/ 1471749 h 2185852"/>
              <a:gd name="connsiteX60" fmla="*/ 2046515 w 2704012"/>
              <a:gd name="connsiteY60" fmla="*/ 1584960 h 2185852"/>
              <a:gd name="connsiteX61" fmla="*/ 2046515 w 2704012"/>
              <a:gd name="connsiteY61" fmla="*/ 1584960 h 2185852"/>
              <a:gd name="connsiteX62" fmla="*/ 2063932 w 2704012"/>
              <a:gd name="connsiteY62" fmla="*/ 1584960 h 2185852"/>
              <a:gd name="connsiteX63" fmla="*/ 2094412 w 2704012"/>
              <a:gd name="connsiteY63" fmla="*/ 1698172 h 2185852"/>
              <a:gd name="connsiteX64" fmla="*/ 2062662 w 2704012"/>
              <a:gd name="connsiteY64" fmla="*/ 1688647 h 2185852"/>
              <a:gd name="connsiteX65" fmla="*/ 2116183 w 2704012"/>
              <a:gd name="connsiteY65" fmla="*/ 1719943 h 2185852"/>
              <a:gd name="connsiteX66" fmla="*/ 2116183 w 2704012"/>
              <a:gd name="connsiteY66" fmla="*/ 1798320 h 2185852"/>
              <a:gd name="connsiteX67" fmla="*/ 2164080 w 2704012"/>
              <a:gd name="connsiteY67" fmla="*/ 1798320 h 2185852"/>
              <a:gd name="connsiteX68" fmla="*/ 2164080 w 2704012"/>
              <a:gd name="connsiteY68" fmla="*/ 1837509 h 2185852"/>
              <a:gd name="connsiteX69" fmla="*/ 2207623 w 2704012"/>
              <a:gd name="connsiteY69" fmla="*/ 1837509 h 2185852"/>
              <a:gd name="connsiteX70" fmla="*/ 2207623 w 2704012"/>
              <a:gd name="connsiteY70" fmla="*/ 1911532 h 2185852"/>
              <a:gd name="connsiteX71" fmla="*/ 2229395 w 2704012"/>
              <a:gd name="connsiteY71" fmla="*/ 1911532 h 2185852"/>
              <a:gd name="connsiteX72" fmla="*/ 2229395 w 2704012"/>
              <a:gd name="connsiteY72" fmla="*/ 1955074 h 2185852"/>
              <a:gd name="connsiteX73" fmla="*/ 2303418 w 2704012"/>
              <a:gd name="connsiteY73" fmla="*/ 1955074 h 2185852"/>
              <a:gd name="connsiteX74" fmla="*/ 2303418 w 2704012"/>
              <a:gd name="connsiteY74" fmla="*/ 1989909 h 2185852"/>
              <a:gd name="connsiteX75" fmla="*/ 2364378 w 2704012"/>
              <a:gd name="connsiteY75" fmla="*/ 1989909 h 2185852"/>
              <a:gd name="connsiteX76" fmla="*/ 2364378 w 2704012"/>
              <a:gd name="connsiteY76" fmla="*/ 2029097 h 2185852"/>
              <a:gd name="connsiteX77" fmla="*/ 2386149 w 2704012"/>
              <a:gd name="connsiteY77" fmla="*/ 2029097 h 2185852"/>
              <a:gd name="connsiteX78" fmla="*/ 2386149 w 2704012"/>
              <a:gd name="connsiteY78" fmla="*/ 2050869 h 2185852"/>
              <a:gd name="connsiteX79" fmla="*/ 2499360 w 2704012"/>
              <a:gd name="connsiteY79" fmla="*/ 2050869 h 2185852"/>
              <a:gd name="connsiteX80" fmla="*/ 2499360 w 2704012"/>
              <a:gd name="connsiteY80" fmla="*/ 2063932 h 2185852"/>
              <a:gd name="connsiteX81" fmla="*/ 2643052 w 2704012"/>
              <a:gd name="connsiteY81" fmla="*/ 2063932 h 2185852"/>
              <a:gd name="connsiteX82" fmla="*/ 2643052 w 2704012"/>
              <a:gd name="connsiteY82" fmla="*/ 2129246 h 2185852"/>
              <a:gd name="connsiteX83" fmla="*/ 2704012 w 2704012"/>
              <a:gd name="connsiteY83" fmla="*/ 2129246 h 2185852"/>
              <a:gd name="connsiteX84" fmla="*/ 2704012 w 2704012"/>
              <a:gd name="connsiteY84" fmla="*/ 2185852 h 2185852"/>
              <a:gd name="connsiteX85" fmla="*/ 2704012 w 2704012"/>
              <a:gd name="connsiteY85" fmla="*/ 2185852 h 2185852"/>
              <a:gd name="connsiteX0" fmla="*/ 0 w 2704012"/>
              <a:gd name="connsiteY0" fmla="*/ 0 h 2185852"/>
              <a:gd name="connsiteX1" fmla="*/ 117566 w 2704012"/>
              <a:gd name="connsiteY1" fmla="*/ 0 h 2185852"/>
              <a:gd name="connsiteX2" fmla="*/ 120741 w 2704012"/>
              <a:gd name="connsiteY2" fmla="*/ 42273 h 2185852"/>
              <a:gd name="connsiteX3" fmla="*/ 210639 w 2704012"/>
              <a:gd name="connsiteY3" fmla="*/ 53068 h 2185852"/>
              <a:gd name="connsiteX4" fmla="*/ 492035 w 2704012"/>
              <a:gd name="connsiteY4" fmla="*/ 74023 h 2185852"/>
              <a:gd name="connsiteX5" fmla="*/ 492035 w 2704012"/>
              <a:gd name="connsiteY5" fmla="*/ 117566 h 2185852"/>
              <a:gd name="connsiteX6" fmla="*/ 548640 w 2704012"/>
              <a:gd name="connsiteY6" fmla="*/ 117566 h 2185852"/>
              <a:gd name="connsiteX7" fmla="*/ 548640 w 2704012"/>
              <a:gd name="connsiteY7" fmla="*/ 117566 h 2185852"/>
              <a:gd name="connsiteX8" fmla="*/ 722812 w 2704012"/>
              <a:gd name="connsiteY8" fmla="*/ 117566 h 2185852"/>
              <a:gd name="connsiteX9" fmla="*/ 722812 w 2704012"/>
              <a:gd name="connsiteY9" fmla="*/ 169817 h 2185852"/>
              <a:gd name="connsiteX10" fmla="*/ 918755 w 2704012"/>
              <a:gd name="connsiteY10" fmla="*/ 169817 h 2185852"/>
              <a:gd name="connsiteX11" fmla="*/ 918755 w 2704012"/>
              <a:gd name="connsiteY11" fmla="*/ 187234 h 2185852"/>
              <a:gd name="connsiteX12" fmla="*/ 979715 w 2704012"/>
              <a:gd name="connsiteY12" fmla="*/ 187234 h 2185852"/>
              <a:gd name="connsiteX13" fmla="*/ 979715 w 2704012"/>
              <a:gd name="connsiteY13" fmla="*/ 226423 h 2185852"/>
              <a:gd name="connsiteX14" fmla="*/ 979715 w 2704012"/>
              <a:gd name="connsiteY14" fmla="*/ 226423 h 2185852"/>
              <a:gd name="connsiteX15" fmla="*/ 1005840 w 2704012"/>
              <a:gd name="connsiteY15" fmla="*/ 252548 h 2185852"/>
              <a:gd name="connsiteX16" fmla="*/ 1031966 w 2704012"/>
              <a:gd name="connsiteY16" fmla="*/ 252548 h 2185852"/>
              <a:gd name="connsiteX17" fmla="*/ 1031966 w 2704012"/>
              <a:gd name="connsiteY17" fmla="*/ 326572 h 2185852"/>
              <a:gd name="connsiteX18" fmla="*/ 1031966 w 2704012"/>
              <a:gd name="connsiteY18" fmla="*/ 326572 h 2185852"/>
              <a:gd name="connsiteX19" fmla="*/ 1062446 w 2704012"/>
              <a:gd name="connsiteY19" fmla="*/ 357052 h 2185852"/>
              <a:gd name="connsiteX20" fmla="*/ 1149532 w 2704012"/>
              <a:gd name="connsiteY20" fmla="*/ 357052 h 2185852"/>
              <a:gd name="connsiteX21" fmla="*/ 1149532 w 2704012"/>
              <a:gd name="connsiteY21" fmla="*/ 383177 h 2185852"/>
              <a:gd name="connsiteX22" fmla="*/ 1201783 w 2704012"/>
              <a:gd name="connsiteY22" fmla="*/ 383177 h 2185852"/>
              <a:gd name="connsiteX23" fmla="*/ 1201783 w 2704012"/>
              <a:gd name="connsiteY23" fmla="*/ 413657 h 2185852"/>
              <a:gd name="connsiteX24" fmla="*/ 1358538 w 2704012"/>
              <a:gd name="connsiteY24" fmla="*/ 413657 h 2185852"/>
              <a:gd name="connsiteX25" fmla="*/ 1358538 w 2704012"/>
              <a:gd name="connsiteY25" fmla="*/ 452846 h 2185852"/>
              <a:gd name="connsiteX26" fmla="*/ 1406435 w 2704012"/>
              <a:gd name="connsiteY26" fmla="*/ 452846 h 2185852"/>
              <a:gd name="connsiteX27" fmla="*/ 1406435 w 2704012"/>
              <a:gd name="connsiteY27" fmla="*/ 470263 h 2185852"/>
              <a:gd name="connsiteX28" fmla="*/ 1432560 w 2704012"/>
              <a:gd name="connsiteY28" fmla="*/ 470263 h 2185852"/>
              <a:gd name="connsiteX29" fmla="*/ 1432560 w 2704012"/>
              <a:gd name="connsiteY29" fmla="*/ 492034 h 2185852"/>
              <a:gd name="connsiteX30" fmla="*/ 1493520 w 2704012"/>
              <a:gd name="connsiteY30" fmla="*/ 492034 h 2185852"/>
              <a:gd name="connsiteX31" fmla="*/ 1493520 w 2704012"/>
              <a:gd name="connsiteY31" fmla="*/ 492034 h 2185852"/>
              <a:gd name="connsiteX32" fmla="*/ 1510938 w 2704012"/>
              <a:gd name="connsiteY32" fmla="*/ 509452 h 2185852"/>
              <a:gd name="connsiteX33" fmla="*/ 1510938 w 2704012"/>
              <a:gd name="connsiteY33" fmla="*/ 618309 h 2185852"/>
              <a:gd name="connsiteX34" fmla="*/ 1532709 w 2704012"/>
              <a:gd name="connsiteY34" fmla="*/ 618309 h 2185852"/>
              <a:gd name="connsiteX35" fmla="*/ 1532709 w 2704012"/>
              <a:gd name="connsiteY35" fmla="*/ 666206 h 2185852"/>
              <a:gd name="connsiteX36" fmla="*/ 1567543 w 2704012"/>
              <a:gd name="connsiteY36" fmla="*/ 666206 h 2185852"/>
              <a:gd name="connsiteX37" fmla="*/ 1567543 w 2704012"/>
              <a:gd name="connsiteY37" fmla="*/ 705394 h 2185852"/>
              <a:gd name="connsiteX38" fmla="*/ 1576252 w 2704012"/>
              <a:gd name="connsiteY38" fmla="*/ 714103 h 2185852"/>
              <a:gd name="connsiteX39" fmla="*/ 1576252 w 2704012"/>
              <a:gd name="connsiteY39" fmla="*/ 875212 h 2185852"/>
              <a:gd name="connsiteX40" fmla="*/ 1615440 w 2704012"/>
              <a:gd name="connsiteY40" fmla="*/ 875212 h 2185852"/>
              <a:gd name="connsiteX41" fmla="*/ 1615440 w 2704012"/>
              <a:gd name="connsiteY41" fmla="*/ 1010194 h 2185852"/>
              <a:gd name="connsiteX42" fmla="*/ 1645920 w 2704012"/>
              <a:gd name="connsiteY42" fmla="*/ 1010194 h 2185852"/>
              <a:gd name="connsiteX43" fmla="*/ 1645920 w 2704012"/>
              <a:gd name="connsiteY43" fmla="*/ 1101634 h 2185852"/>
              <a:gd name="connsiteX44" fmla="*/ 1645920 w 2704012"/>
              <a:gd name="connsiteY44" fmla="*/ 1101634 h 2185852"/>
              <a:gd name="connsiteX45" fmla="*/ 1645920 w 2704012"/>
              <a:gd name="connsiteY45" fmla="*/ 1232263 h 2185852"/>
              <a:gd name="connsiteX46" fmla="*/ 1685109 w 2704012"/>
              <a:gd name="connsiteY46" fmla="*/ 1232263 h 2185852"/>
              <a:gd name="connsiteX47" fmla="*/ 1685109 w 2704012"/>
              <a:gd name="connsiteY47" fmla="*/ 1232263 h 2185852"/>
              <a:gd name="connsiteX48" fmla="*/ 1711235 w 2704012"/>
              <a:gd name="connsiteY48" fmla="*/ 1258389 h 2185852"/>
              <a:gd name="connsiteX49" fmla="*/ 1754778 w 2704012"/>
              <a:gd name="connsiteY49" fmla="*/ 1258389 h 2185852"/>
              <a:gd name="connsiteX50" fmla="*/ 1754778 w 2704012"/>
              <a:gd name="connsiteY50" fmla="*/ 1314994 h 2185852"/>
              <a:gd name="connsiteX51" fmla="*/ 1867989 w 2704012"/>
              <a:gd name="connsiteY51" fmla="*/ 1314994 h 2185852"/>
              <a:gd name="connsiteX52" fmla="*/ 1867989 w 2704012"/>
              <a:gd name="connsiteY52" fmla="*/ 1371600 h 2185852"/>
              <a:gd name="connsiteX53" fmla="*/ 1911532 w 2704012"/>
              <a:gd name="connsiteY53" fmla="*/ 1371600 h 2185852"/>
              <a:gd name="connsiteX54" fmla="*/ 1911532 w 2704012"/>
              <a:gd name="connsiteY54" fmla="*/ 1393372 h 2185852"/>
              <a:gd name="connsiteX55" fmla="*/ 1968138 w 2704012"/>
              <a:gd name="connsiteY55" fmla="*/ 1393372 h 2185852"/>
              <a:gd name="connsiteX56" fmla="*/ 1968138 w 2704012"/>
              <a:gd name="connsiteY56" fmla="*/ 1441269 h 2185852"/>
              <a:gd name="connsiteX57" fmla="*/ 2016035 w 2704012"/>
              <a:gd name="connsiteY57" fmla="*/ 1441269 h 2185852"/>
              <a:gd name="connsiteX58" fmla="*/ 2016035 w 2704012"/>
              <a:gd name="connsiteY58" fmla="*/ 1441269 h 2185852"/>
              <a:gd name="connsiteX59" fmla="*/ 2046515 w 2704012"/>
              <a:gd name="connsiteY59" fmla="*/ 1471749 h 2185852"/>
              <a:gd name="connsiteX60" fmla="*/ 2046515 w 2704012"/>
              <a:gd name="connsiteY60" fmla="*/ 1584960 h 2185852"/>
              <a:gd name="connsiteX61" fmla="*/ 2046515 w 2704012"/>
              <a:gd name="connsiteY61" fmla="*/ 1584960 h 2185852"/>
              <a:gd name="connsiteX62" fmla="*/ 2063932 w 2704012"/>
              <a:gd name="connsiteY62" fmla="*/ 1584960 h 2185852"/>
              <a:gd name="connsiteX63" fmla="*/ 2094412 w 2704012"/>
              <a:gd name="connsiteY63" fmla="*/ 1698172 h 2185852"/>
              <a:gd name="connsiteX64" fmla="*/ 2062662 w 2704012"/>
              <a:gd name="connsiteY64" fmla="*/ 1688647 h 2185852"/>
              <a:gd name="connsiteX65" fmla="*/ 2116183 w 2704012"/>
              <a:gd name="connsiteY65" fmla="*/ 1719943 h 2185852"/>
              <a:gd name="connsiteX66" fmla="*/ 2116183 w 2704012"/>
              <a:gd name="connsiteY66" fmla="*/ 1798320 h 2185852"/>
              <a:gd name="connsiteX67" fmla="*/ 2164080 w 2704012"/>
              <a:gd name="connsiteY67" fmla="*/ 1798320 h 2185852"/>
              <a:gd name="connsiteX68" fmla="*/ 2164080 w 2704012"/>
              <a:gd name="connsiteY68" fmla="*/ 1837509 h 2185852"/>
              <a:gd name="connsiteX69" fmla="*/ 2207623 w 2704012"/>
              <a:gd name="connsiteY69" fmla="*/ 1837509 h 2185852"/>
              <a:gd name="connsiteX70" fmla="*/ 2207623 w 2704012"/>
              <a:gd name="connsiteY70" fmla="*/ 1911532 h 2185852"/>
              <a:gd name="connsiteX71" fmla="*/ 2229395 w 2704012"/>
              <a:gd name="connsiteY71" fmla="*/ 1911532 h 2185852"/>
              <a:gd name="connsiteX72" fmla="*/ 2229395 w 2704012"/>
              <a:gd name="connsiteY72" fmla="*/ 1955074 h 2185852"/>
              <a:gd name="connsiteX73" fmla="*/ 2303418 w 2704012"/>
              <a:gd name="connsiteY73" fmla="*/ 1955074 h 2185852"/>
              <a:gd name="connsiteX74" fmla="*/ 2303418 w 2704012"/>
              <a:gd name="connsiteY74" fmla="*/ 1989909 h 2185852"/>
              <a:gd name="connsiteX75" fmla="*/ 2364378 w 2704012"/>
              <a:gd name="connsiteY75" fmla="*/ 1989909 h 2185852"/>
              <a:gd name="connsiteX76" fmla="*/ 2364378 w 2704012"/>
              <a:gd name="connsiteY76" fmla="*/ 2029097 h 2185852"/>
              <a:gd name="connsiteX77" fmla="*/ 2386149 w 2704012"/>
              <a:gd name="connsiteY77" fmla="*/ 2029097 h 2185852"/>
              <a:gd name="connsiteX78" fmla="*/ 2386149 w 2704012"/>
              <a:gd name="connsiteY78" fmla="*/ 2050869 h 2185852"/>
              <a:gd name="connsiteX79" fmla="*/ 2499360 w 2704012"/>
              <a:gd name="connsiteY79" fmla="*/ 2050869 h 2185852"/>
              <a:gd name="connsiteX80" fmla="*/ 2499360 w 2704012"/>
              <a:gd name="connsiteY80" fmla="*/ 2063932 h 2185852"/>
              <a:gd name="connsiteX81" fmla="*/ 2643052 w 2704012"/>
              <a:gd name="connsiteY81" fmla="*/ 2063932 h 2185852"/>
              <a:gd name="connsiteX82" fmla="*/ 2643052 w 2704012"/>
              <a:gd name="connsiteY82" fmla="*/ 2129246 h 2185852"/>
              <a:gd name="connsiteX83" fmla="*/ 2704012 w 2704012"/>
              <a:gd name="connsiteY83" fmla="*/ 2129246 h 2185852"/>
              <a:gd name="connsiteX84" fmla="*/ 2704012 w 2704012"/>
              <a:gd name="connsiteY84" fmla="*/ 2185852 h 2185852"/>
              <a:gd name="connsiteX85" fmla="*/ 2704012 w 2704012"/>
              <a:gd name="connsiteY85" fmla="*/ 2185852 h 2185852"/>
              <a:gd name="connsiteX0" fmla="*/ 0 w 2704012"/>
              <a:gd name="connsiteY0" fmla="*/ 0 h 2185852"/>
              <a:gd name="connsiteX1" fmla="*/ 117566 w 2704012"/>
              <a:gd name="connsiteY1" fmla="*/ 0 h 2185852"/>
              <a:gd name="connsiteX2" fmla="*/ 120741 w 2704012"/>
              <a:gd name="connsiteY2" fmla="*/ 42273 h 2185852"/>
              <a:gd name="connsiteX3" fmla="*/ 210639 w 2704012"/>
              <a:gd name="connsiteY3" fmla="*/ 43543 h 2185852"/>
              <a:gd name="connsiteX4" fmla="*/ 492035 w 2704012"/>
              <a:gd name="connsiteY4" fmla="*/ 74023 h 2185852"/>
              <a:gd name="connsiteX5" fmla="*/ 492035 w 2704012"/>
              <a:gd name="connsiteY5" fmla="*/ 117566 h 2185852"/>
              <a:gd name="connsiteX6" fmla="*/ 548640 w 2704012"/>
              <a:gd name="connsiteY6" fmla="*/ 117566 h 2185852"/>
              <a:gd name="connsiteX7" fmla="*/ 548640 w 2704012"/>
              <a:gd name="connsiteY7" fmla="*/ 117566 h 2185852"/>
              <a:gd name="connsiteX8" fmla="*/ 722812 w 2704012"/>
              <a:gd name="connsiteY8" fmla="*/ 117566 h 2185852"/>
              <a:gd name="connsiteX9" fmla="*/ 722812 w 2704012"/>
              <a:gd name="connsiteY9" fmla="*/ 169817 h 2185852"/>
              <a:gd name="connsiteX10" fmla="*/ 918755 w 2704012"/>
              <a:gd name="connsiteY10" fmla="*/ 169817 h 2185852"/>
              <a:gd name="connsiteX11" fmla="*/ 918755 w 2704012"/>
              <a:gd name="connsiteY11" fmla="*/ 187234 h 2185852"/>
              <a:gd name="connsiteX12" fmla="*/ 979715 w 2704012"/>
              <a:gd name="connsiteY12" fmla="*/ 187234 h 2185852"/>
              <a:gd name="connsiteX13" fmla="*/ 979715 w 2704012"/>
              <a:gd name="connsiteY13" fmla="*/ 226423 h 2185852"/>
              <a:gd name="connsiteX14" fmla="*/ 979715 w 2704012"/>
              <a:gd name="connsiteY14" fmla="*/ 226423 h 2185852"/>
              <a:gd name="connsiteX15" fmla="*/ 1005840 w 2704012"/>
              <a:gd name="connsiteY15" fmla="*/ 252548 h 2185852"/>
              <a:gd name="connsiteX16" fmla="*/ 1031966 w 2704012"/>
              <a:gd name="connsiteY16" fmla="*/ 252548 h 2185852"/>
              <a:gd name="connsiteX17" fmla="*/ 1031966 w 2704012"/>
              <a:gd name="connsiteY17" fmla="*/ 326572 h 2185852"/>
              <a:gd name="connsiteX18" fmla="*/ 1031966 w 2704012"/>
              <a:gd name="connsiteY18" fmla="*/ 326572 h 2185852"/>
              <a:gd name="connsiteX19" fmla="*/ 1062446 w 2704012"/>
              <a:gd name="connsiteY19" fmla="*/ 357052 h 2185852"/>
              <a:gd name="connsiteX20" fmla="*/ 1149532 w 2704012"/>
              <a:gd name="connsiteY20" fmla="*/ 357052 h 2185852"/>
              <a:gd name="connsiteX21" fmla="*/ 1149532 w 2704012"/>
              <a:gd name="connsiteY21" fmla="*/ 383177 h 2185852"/>
              <a:gd name="connsiteX22" fmla="*/ 1201783 w 2704012"/>
              <a:gd name="connsiteY22" fmla="*/ 383177 h 2185852"/>
              <a:gd name="connsiteX23" fmla="*/ 1201783 w 2704012"/>
              <a:gd name="connsiteY23" fmla="*/ 413657 h 2185852"/>
              <a:gd name="connsiteX24" fmla="*/ 1358538 w 2704012"/>
              <a:gd name="connsiteY24" fmla="*/ 413657 h 2185852"/>
              <a:gd name="connsiteX25" fmla="*/ 1358538 w 2704012"/>
              <a:gd name="connsiteY25" fmla="*/ 452846 h 2185852"/>
              <a:gd name="connsiteX26" fmla="*/ 1406435 w 2704012"/>
              <a:gd name="connsiteY26" fmla="*/ 452846 h 2185852"/>
              <a:gd name="connsiteX27" fmla="*/ 1406435 w 2704012"/>
              <a:gd name="connsiteY27" fmla="*/ 470263 h 2185852"/>
              <a:gd name="connsiteX28" fmla="*/ 1432560 w 2704012"/>
              <a:gd name="connsiteY28" fmla="*/ 470263 h 2185852"/>
              <a:gd name="connsiteX29" fmla="*/ 1432560 w 2704012"/>
              <a:gd name="connsiteY29" fmla="*/ 492034 h 2185852"/>
              <a:gd name="connsiteX30" fmla="*/ 1493520 w 2704012"/>
              <a:gd name="connsiteY30" fmla="*/ 492034 h 2185852"/>
              <a:gd name="connsiteX31" fmla="*/ 1493520 w 2704012"/>
              <a:gd name="connsiteY31" fmla="*/ 492034 h 2185852"/>
              <a:gd name="connsiteX32" fmla="*/ 1510938 w 2704012"/>
              <a:gd name="connsiteY32" fmla="*/ 509452 h 2185852"/>
              <a:gd name="connsiteX33" fmla="*/ 1510938 w 2704012"/>
              <a:gd name="connsiteY33" fmla="*/ 618309 h 2185852"/>
              <a:gd name="connsiteX34" fmla="*/ 1532709 w 2704012"/>
              <a:gd name="connsiteY34" fmla="*/ 618309 h 2185852"/>
              <a:gd name="connsiteX35" fmla="*/ 1532709 w 2704012"/>
              <a:gd name="connsiteY35" fmla="*/ 666206 h 2185852"/>
              <a:gd name="connsiteX36" fmla="*/ 1567543 w 2704012"/>
              <a:gd name="connsiteY36" fmla="*/ 666206 h 2185852"/>
              <a:gd name="connsiteX37" fmla="*/ 1567543 w 2704012"/>
              <a:gd name="connsiteY37" fmla="*/ 705394 h 2185852"/>
              <a:gd name="connsiteX38" fmla="*/ 1576252 w 2704012"/>
              <a:gd name="connsiteY38" fmla="*/ 714103 h 2185852"/>
              <a:gd name="connsiteX39" fmla="*/ 1576252 w 2704012"/>
              <a:gd name="connsiteY39" fmla="*/ 875212 h 2185852"/>
              <a:gd name="connsiteX40" fmla="*/ 1615440 w 2704012"/>
              <a:gd name="connsiteY40" fmla="*/ 875212 h 2185852"/>
              <a:gd name="connsiteX41" fmla="*/ 1615440 w 2704012"/>
              <a:gd name="connsiteY41" fmla="*/ 1010194 h 2185852"/>
              <a:gd name="connsiteX42" fmla="*/ 1645920 w 2704012"/>
              <a:gd name="connsiteY42" fmla="*/ 1010194 h 2185852"/>
              <a:gd name="connsiteX43" fmla="*/ 1645920 w 2704012"/>
              <a:gd name="connsiteY43" fmla="*/ 1101634 h 2185852"/>
              <a:gd name="connsiteX44" fmla="*/ 1645920 w 2704012"/>
              <a:gd name="connsiteY44" fmla="*/ 1101634 h 2185852"/>
              <a:gd name="connsiteX45" fmla="*/ 1645920 w 2704012"/>
              <a:gd name="connsiteY45" fmla="*/ 1232263 h 2185852"/>
              <a:gd name="connsiteX46" fmla="*/ 1685109 w 2704012"/>
              <a:gd name="connsiteY46" fmla="*/ 1232263 h 2185852"/>
              <a:gd name="connsiteX47" fmla="*/ 1685109 w 2704012"/>
              <a:gd name="connsiteY47" fmla="*/ 1232263 h 2185852"/>
              <a:gd name="connsiteX48" fmla="*/ 1711235 w 2704012"/>
              <a:gd name="connsiteY48" fmla="*/ 1258389 h 2185852"/>
              <a:gd name="connsiteX49" fmla="*/ 1754778 w 2704012"/>
              <a:gd name="connsiteY49" fmla="*/ 1258389 h 2185852"/>
              <a:gd name="connsiteX50" fmla="*/ 1754778 w 2704012"/>
              <a:gd name="connsiteY50" fmla="*/ 1314994 h 2185852"/>
              <a:gd name="connsiteX51" fmla="*/ 1867989 w 2704012"/>
              <a:gd name="connsiteY51" fmla="*/ 1314994 h 2185852"/>
              <a:gd name="connsiteX52" fmla="*/ 1867989 w 2704012"/>
              <a:gd name="connsiteY52" fmla="*/ 1371600 h 2185852"/>
              <a:gd name="connsiteX53" fmla="*/ 1911532 w 2704012"/>
              <a:gd name="connsiteY53" fmla="*/ 1371600 h 2185852"/>
              <a:gd name="connsiteX54" fmla="*/ 1911532 w 2704012"/>
              <a:gd name="connsiteY54" fmla="*/ 1393372 h 2185852"/>
              <a:gd name="connsiteX55" fmla="*/ 1968138 w 2704012"/>
              <a:gd name="connsiteY55" fmla="*/ 1393372 h 2185852"/>
              <a:gd name="connsiteX56" fmla="*/ 1968138 w 2704012"/>
              <a:gd name="connsiteY56" fmla="*/ 1441269 h 2185852"/>
              <a:gd name="connsiteX57" fmla="*/ 2016035 w 2704012"/>
              <a:gd name="connsiteY57" fmla="*/ 1441269 h 2185852"/>
              <a:gd name="connsiteX58" fmla="*/ 2016035 w 2704012"/>
              <a:gd name="connsiteY58" fmla="*/ 1441269 h 2185852"/>
              <a:gd name="connsiteX59" fmla="*/ 2046515 w 2704012"/>
              <a:gd name="connsiteY59" fmla="*/ 1471749 h 2185852"/>
              <a:gd name="connsiteX60" fmla="*/ 2046515 w 2704012"/>
              <a:gd name="connsiteY60" fmla="*/ 1584960 h 2185852"/>
              <a:gd name="connsiteX61" fmla="*/ 2046515 w 2704012"/>
              <a:gd name="connsiteY61" fmla="*/ 1584960 h 2185852"/>
              <a:gd name="connsiteX62" fmla="*/ 2063932 w 2704012"/>
              <a:gd name="connsiteY62" fmla="*/ 1584960 h 2185852"/>
              <a:gd name="connsiteX63" fmla="*/ 2094412 w 2704012"/>
              <a:gd name="connsiteY63" fmla="*/ 1698172 h 2185852"/>
              <a:gd name="connsiteX64" fmla="*/ 2062662 w 2704012"/>
              <a:gd name="connsiteY64" fmla="*/ 1688647 h 2185852"/>
              <a:gd name="connsiteX65" fmla="*/ 2116183 w 2704012"/>
              <a:gd name="connsiteY65" fmla="*/ 1719943 h 2185852"/>
              <a:gd name="connsiteX66" fmla="*/ 2116183 w 2704012"/>
              <a:gd name="connsiteY66" fmla="*/ 1798320 h 2185852"/>
              <a:gd name="connsiteX67" fmla="*/ 2164080 w 2704012"/>
              <a:gd name="connsiteY67" fmla="*/ 1798320 h 2185852"/>
              <a:gd name="connsiteX68" fmla="*/ 2164080 w 2704012"/>
              <a:gd name="connsiteY68" fmla="*/ 1837509 h 2185852"/>
              <a:gd name="connsiteX69" fmla="*/ 2207623 w 2704012"/>
              <a:gd name="connsiteY69" fmla="*/ 1837509 h 2185852"/>
              <a:gd name="connsiteX70" fmla="*/ 2207623 w 2704012"/>
              <a:gd name="connsiteY70" fmla="*/ 1911532 h 2185852"/>
              <a:gd name="connsiteX71" fmla="*/ 2229395 w 2704012"/>
              <a:gd name="connsiteY71" fmla="*/ 1911532 h 2185852"/>
              <a:gd name="connsiteX72" fmla="*/ 2229395 w 2704012"/>
              <a:gd name="connsiteY72" fmla="*/ 1955074 h 2185852"/>
              <a:gd name="connsiteX73" fmla="*/ 2303418 w 2704012"/>
              <a:gd name="connsiteY73" fmla="*/ 1955074 h 2185852"/>
              <a:gd name="connsiteX74" fmla="*/ 2303418 w 2704012"/>
              <a:gd name="connsiteY74" fmla="*/ 1989909 h 2185852"/>
              <a:gd name="connsiteX75" fmla="*/ 2364378 w 2704012"/>
              <a:gd name="connsiteY75" fmla="*/ 1989909 h 2185852"/>
              <a:gd name="connsiteX76" fmla="*/ 2364378 w 2704012"/>
              <a:gd name="connsiteY76" fmla="*/ 2029097 h 2185852"/>
              <a:gd name="connsiteX77" fmla="*/ 2386149 w 2704012"/>
              <a:gd name="connsiteY77" fmla="*/ 2029097 h 2185852"/>
              <a:gd name="connsiteX78" fmla="*/ 2386149 w 2704012"/>
              <a:gd name="connsiteY78" fmla="*/ 2050869 h 2185852"/>
              <a:gd name="connsiteX79" fmla="*/ 2499360 w 2704012"/>
              <a:gd name="connsiteY79" fmla="*/ 2050869 h 2185852"/>
              <a:gd name="connsiteX80" fmla="*/ 2499360 w 2704012"/>
              <a:gd name="connsiteY80" fmla="*/ 2063932 h 2185852"/>
              <a:gd name="connsiteX81" fmla="*/ 2643052 w 2704012"/>
              <a:gd name="connsiteY81" fmla="*/ 2063932 h 2185852"/>
              <a:gd name="connsiteX82" fmla="*/ 2643052 w 2704012"/>
              <a:gd name="connsiteY82" fmla="*/ 2129246 h 2185852"/>
              <a:gd name="connsiteX83" fmla="*/ 2704012 w 2704012"/>
              <a:gd name="connsiteY83" fmla="*/ 2129246 h 2185852"/>
              <a:gd name="connsiteX84" fmla="*/ 2704012 w 2704012"/>
              <a:gd name="connsiteY84" fmla="*/ 2185852 h 2185852"/>
              <a:gd name="connsiteX85" fmla="*/ 2704012 w 2704012"/>
              <a:gd name="connsiteY85" fmla="*/ 2185852 h 2185852"/>
              <a:gd name="connsiteX0" fmla="*/ 0 w 2704012"/>
              <a:gd name="connsiteY0" fmla="*/ 0 h 2185852"/>
              <a:gd name="connsiteX1" fmla="*/ 117566 w 2704012"/>
              <a:gd name="connsiteY1" fmla="*/ 0 h 2185852"/>
              <a:gd name="connsiteX2" fmla="*/ 120741 w 2704012"/>
              <a:gd name="connsiteY2" fmla="*/ 42273 h 2185852"/>
              <a:gd name="connsiteX3" fmla="*/ 210639 w 2704012"/>
              <a:gd name="connsiteY3" fmla="*/ 43543 h 2185852"/>
              <a:gd name="connsiteX4" fmla="*/ 492035 w 2704012"/>
              <a:gd name="connsiteY4" fmla="*/ 74023 h 2185852"/>
              <a:gd name="connsiteX5" fmla="*/ 492035 w 2704012"/>
              <a:gd name="connsiteY5" fmla="*/ 117566 h 2185852"/>
              <a:gd name="connsiteX6" fmla="*/ 548640 w 2704012"/>
              <a:gd name="connsiteY6" fmla="*/ 117566 h 2185852"/>
              <a:gd name="connsiteX7" fmla="*/ 548640 w 2704012"/>
              <a:gd name="connsiteY7" fmla="*/ 117566 h 2185852"/>
              <a:gd name="connsiteX8" fmla="*/ 722812 w 2704012"/>
              <a:gd name="connsiteY8" fmla="*/ 117566 h 2185852"/>
              <a:gd name="connsiteX9" fmla="*/ 722812 w 2704012"/>
              <a:gd name="connsiteY9" fmla="*/ 169817 h 2185852"/>
              <a:gd name="connsiteX10" fmla="*/ 918755 w 2704012"/>
              <a:gd name="connsiteY10" fmla="*/ 169817 h 2185852"/>
              <a:gd name="connsiteX11" fmla="*/ 918755 w 2704012"/>
              <a:gd name="connsiteY11" fmla="*/ 187234 h 2185852"/>
              <a:gd name="connsiteX12" fmla="*/ 979715 w 2704012"/>
              <a:gd name="connsiteY12" fmla="*/ 187234 h 2185852"/>
              <a:gd name="connsiteX13" fmla="*/ 979715 w 2704012"/>
              <a:gd name="connsiteY13" fmla="*/ 226423 h 2185852"/>
              <a:gd name="connsiteX14" fmla="*/ 979715 w 2704012"/>
              <a:gd name="connsiteY14" fmla="*/ 226423 h 2185852"/>
              <a:gd name="connsiteX15" fmla="*/ 1005840 w 2704012"/>
              <a:gd name="connsiteY15" fmla="*/ 252548 h 2185852"/>
              <a:gd name="connsiteX16" fmla="*/ 1031966 w 2704012"/>
              <a:gd name="connsiteY16" fmla="*/ 252548 h 2185852"/>
              <a:gd name="connsiteX17" fmla="*/ 1031966 w 2704012"/>
              <a:gd name="connsiteY17" fmla="*/ 326572 h 2185852"/>
              <a:gd name="connsiteX18" fmla="*/ 1031966 w 2704012"/>
              <a:gd name="connsiteY18" fmla="*/ 326572 h 2185852"/>
              <a:gd name="connsiteX19" fmla="*/ 1062446 w 2704012"/>
              <a:gd name="connsiteY19" fmla="*/ 357052 h 2185852"/>
              <a:gd name="connsiteX20" fmla="*/ 1149532 w 2704012"/>
              <a:gd name="connsiteY20" fmla="*/ 357052 h 2185852"/>
              <a:gd name="connsiteX21" fmla="*/ 1149532 w 2704012"/>
              <a:gd name="connsiteY21" fmla="*/ 383177 h 2185852"/>
              <a:gd name="connsiteX22" fmla="*/ 1201783 w 2704012"/>
              <a:gd name="connsiteY22" fmla="*/ 383177 h 2185852"/>
              <a:gd name="connsiteX23" fmla="*/ 1201783 w 2704012"/>
              <a:gd name="connsiteY23" fmla="*/ 413657 h 2185852"/>
              <a:gd name="connsiteX24" fmla="*/ 1358538 w 2704012"/>
              <a:gd name="connsiteY24" fmla="*/ 413657 h 2185852"/>
              <a:gd name="connsiteX25" fmla="*/ 1358538 w 2704012"/>
              <a:gd name="connsiteY25" fmla="*/ 452846 h 2185852"/>
              <a:gd name="connsiteX26" fmla="*/ 1406435 w 2704012"/>
              <a:gd name="connsiteY26" fmla="*/ 452846 h 2185852"/>
              <a:gd name="connsiteX27" fmla="*/ 1406435 w 2704012"/>
              <a:gd name="connsiteY27" fmla="*/ 470263 h 2185852"/>
              <a:gd name="connsiteX28" fmla="*/ 1432560 w 2704012"/>
              <a:gd name="connsiteY28" fmla="*/ 470263 h 2185852"/>
              <a:gd name="connsiteX29" fmla="*/ 1432560 w 2704012"/>
              <a:gd name="connsiteY29" fmla="*/ 492034 h 2185852"/>
              <a:gd name="connsiteX30" fmla="*/ 1493520 w 2704012"/>
              <a:gd name="connsiteY30" fmla="*/ 492034 h 2185852"/>
              <a:gd name="connsiteX31" fmla="*/ 1493520 w 2704012"/>
              <a:gd name="connsiteY31" fmla="*/ 492034 h 2185852"/>
              <a:gd name="connsiteX32" fmla="*/ 1510938 w 2704012"/>
              <a:gd name="connsiteY32" fmla="*/ 509452 h 2185852"/>
              <a:gd name="connsiteX33" fmla="*/ 1510938 w 2704012"/>
              <a:gd name="connsiteY33" fmla="*/ 618309 h 2185852"/>
              <a:gd name="connsiteX34" fmla="*/ 1532709 w 2704012"/>
              <a:gd name="connsiteY34" fmla="*/ 618309 h 2185852"/>
              <a:gd name="connsiteX35" fmla="*/ 1532709 w 2704012"/>
              <a:gd name="connsiteY35" fmla="*/ 666206 h 2185852"/>
              <a:gd name="connsiteX36" fmla="*/ 1567543 w 2704012"/>
              <a:gd name="connsiteY36" fmla="*/ 666206 h 2185852"/>
              <a:gd name="connsiteX37" fmla="*/ 1567543 w 2704012"/>
              <a:gd name="connsiteY37" fmla="*/ 705394 h 2185852"/>
              <a:gd name="connsiteX38" fmla="*/ 1576252 w 2704012"/>
              <a:gd name="connsiteY38" fmla="*/ 714103 h 2185852"/>
              <a:gd name="connsiteX39" fmla="*/ 1576252 w 2704012"/>
              <a:gd name="connsiteY39" fmla="*/ 875212 h 2185852"/>
              <a:gd name="connsiteX40" fmla="*/ 1615440 w 2704012"/>
              <a:gd name="connsiteY40" fmla="*/ 875212 h 2185852"/>
              <a:gd name="connsiteX41" fmla="*/ 1615440 w 2704012"/>
              <a:gd name="connsiteY41" fmla="*/ 1010194 h 2185852"/>
              <a:gd name="connsiteX42" fmla="*/ 1645920 w 2704012"/>
              <a:gd name="connsiteY42" fmla="*/ 1010194 h 2185852"/>
              <a:gd name="connsiteX43" fmla="*/ 1645920 w 2704012"/>
              <a:gd name="connsiteY43" fmla="*/ 1101634 h 2185852"/>
              <a:gd name="connsiteX44" fmla="*/ 1645920 w 2704012"/>
              <a:gd name="connsiteY44" fmla="*/ 1101634 h 2185852"/>
              <a:gd name="connsiteX45" fmla="*/ 1645920 w 2704012"/>
              <a:gd name="connsiteY45" fmla="*/ 1232263 h 2185852"/>
              <a:gd name="connsiteX46" fmla="*/ 1685109 w 2704012"/>
              <a:gd name="connsiteY46" fmla="*/ 1232263 h 2185852"/>
              <a:gd name="connsiteX47" fmla="*/ 1685109 w 2704012"/>
              <a:gd name="connsiteY47" fmla="*/ 1232263 h 2185852"/>
              <a:gd name="connsiteX48" fmla="*/ 1711235 w 2704012"/>
              <a:gd name="connsiteY48" fmla="*/ 1258389 h 2185852"/>
              <a:gd name="connsiteX49" fmla="*/ 1754778 w 2704012"/>
              <a:gd name="connsiteY49" fmla="*/ 1258389 h 2185852"/>
              <a:gd name="connsiteX50" fmla="*/ 1754778 w 2704012"/>
              <a:gd name="connsiteY50" fmla="*/ 1314994 h 2185852"/>
              <a:gd name="connsiteX51" fmla="*/ 1867989 w 2704012"/>
              <a:gd name="connsiteY51" fmla="*/ 1314994 h 2185852"/>
              <a:gd name="connsiteX52" fmla="*/ 1867989 w 2704012"/>
              <a:gd name="connsiteY52" fmla="*/ 1371600 h 2185852"/>
              <a:gd name="connsiteX53" fmla="*/ 1911532 w 2704012"/>
              <a:gd name="connsiteY53" fmla="*/ 1371600 h 2185852"/>
              <a:gd name="connsiteX54" fmla="*/ 1911532 w 2704012"/>
              <a:gd name="connsiteY54" fmla="*/ 1393372 h 2185852"/>
              <a:gd name="connsiteX55" fmla="*/ 1968138 w 2704012"/>
              <a:gd name="connsiteY55" fmla="*/ 1393372 h 2185852"/>
              <a:gd name="connsiteX56" fmla="*/ 1968138 w 2704012"/>
              <a:gd name="connsiteY56" fmla="*/ 1441269 h 2185852"/>
              <a:gd name="connsiteX57" fmla="*/ 2016035 w 2704012"/>
              <a:gd name="connsiteY57" fmla="*/ 1441269 h 2185852"/>
              <a:gd name="connsiteX58" fmla="*/ 2016035 w 2704012"/>
              <a:gd name="connsiteY58" fmla="*/ 1441269 h 2185852"/>
              <a:gd name="connsiteX59" fmla="*/ 2046515 w 2704012"/>
              <a:gd name="connsiteY59" fmla="*/ 1471749 h 2185852"/>
              <a:gd name="connsiteX60" fmla="*/ 2046515 w 2704012"/>
              <a:gd name="connsiteY60" fmla="*/ 1584960 h 2185852"/>
              <a:gd name="connsiteX61" fmla="*/ 2046515 w 2704012"/>
              <a:gd name="connsiteY61" fmla="*/ 1584960 h 2185852"/>
              <a:gd name="connsiteX62" fmla="*/ 2063932 w 2704012"/>
              <a:gd name="connsiteY62" fmla="*/ 1584960 h 2185852"/>
              <a:gd name="connsiteX63" fmla="*/ 2094412 w 2704012"/>
              <a:gd name="connsiteY63" fmla="*/ 1698172 h 2185852"/>
              <a:gd name="connsiteX64" fmla="*/ 2062662 w 2704012"/>
              <a:gd name="connsiteY64" fmla="*/ 1688647 h 2185852"/>
              <a:gd name="connsiteX65" fmla="*/ 2116183 w 2704012"/>
              <a:gd name="connsiteY65" fmla="*/ 1719943 h 2185852"/>
              <a:gd name="connsiteX66" fmla="*/ 2116183 w 2704012"/>
              <a:gd name="connsiteY66" fmla="*/ 1798320 h 2185852"/>
              <a:gd name="connsiteX67" fmla="*/ 2164080 w 2704012"/>
              <a:gd name="connsiteY67" fmla="*/ 1798320 h 2185852"/>
              <a:gd name="connsiteX68" fmla="*/ 2164080 w 2704012"/>
              <a:gd name="connsiteY68" fmla="*/ 1837509 h 2185852"/>
              <a:gd name="connsiteX69" fmla="*/ 2207623 w 2704012"/>
              <a:gd name="connsiteY69" fmla="*/ 1837509 h 2185852"/>
              <a:gd name="connsiteX70" fmla="*/ 2207623 w 2704012"/>
              <a:gd name="connsiteY70" fmla="*/ 1911532 h 2185852"/>
              <a:gd name="connsiteX71" fmla="*/ 2229395 w 2704012"/>
              <a:gd name="connsiteY71" fmla="*/ 1911532 h 2185852"/>
              <a:gd name="connsiteX72" fmla="*/ 2229395 w 2704012"/>
              <a:gd name="connsiteY72" fmla="*/ 1955074 h 2185852"/>
              <a:gd name="connsiteX73" fmla="*/ 2303418 w 2704012"/>
              <a:gd name="connsiteY73" fmla="*/ 1955074 h 2185852"/>
              <a:gd name="connsiteX74" fmla="*/ 2303418 w 2704012"/>
              <a:gd name="connsiteY74" fmla="*/ 1989909 h 2185852"/>
              <a:gd name="connsiteX75" fmla="*/ 2364378 w 2704012"/>
              <a:gd name="connsiteY75" fmla="*/ 1989909 h 2185852"/>
              <a:gd name="connsiteX76" fmla="*/ 2364378 w 2704012"/>
              <a:gd name="connsiteY76" fmla="*/ 2029097 h 2185852"/>
              <a:gd name="connsiteX77" fmla="*/ 2386149 w 2704012"/>
              <a:gd name="connsiteY77" fmla="*/ 2029097 h 2185852"/>
              <a:gd name="connsiteX78" fmla="*/ 2386149 w 2704012"/>
              <a:gd name="connsiteY78" fmla="*/ 2050869 h 2185852"/>
              <a:gd name="connsiteX79" fmla="*/ 2499360 w 2704012"/>
              <a:gd name="connsiteY79" fmla="*/ 2050869 h 2185852"/>
              <a:gd name="connsiteX80" fmla="*/ 2499360 w 2704012"/>
              <a:gd name="connsiteY80" fmla="*/ 2063932 h 2185852"/>
              <a:gd name="connsiteX81" fmla="*/ 2643052 w 2704012"/>
              <a:gd name="connsiteY81" fmla="*/ 2063932 h 2185852"/>
              <a:gd name="connsiteX82" fmla="*/ 2643052 w 2704012"/>
              <a:gd name="connsiteY82" fmla="*/ 2129246 h 2185852"/>
              <a:gd name="connsiteX83" fmla="*/ 2704012 w 2704012"/>
              <a:gd name="connsiteY83" fmla="*/ 2129246 h 2185852"/>
              <a:gd name="connsiteX84" fmla="*/ 2704012 w 2704012"/>
              <a:gd name="connsiteY84" fmla="*/ 2185852 h 2185852"/>
              <a:gd name="connsiteX85" fmla="*/ 2704012 w 2704012"/>
              <a:gd name="connsiteY85" fmla="*/ 2185852 h 2185852"/>
              <a:gd name="connsiteX0" fmla="*/ 0 w 2704012"/>
              <a:gd name="connsiteY0" fmla="*/ 0 h 2185852"/>
              <a:gd name="connsiteX1" fmla="*/ 117566 w 2704012"/>
              <a:gd name="connsiteY1" fmla="*/ 0 h 2185852"/>
              <a:gd name="connsiteX2" fmla="*/ 120741 w 2704012"/>
              <a:gd name="connsiteY2" fmla="*/ 42273 h 2185852"/>
              <a:gd name="connsiteX3" fmla="*/ 210639 w 2704012"/>
              <a:gd name="connsiteY3" fmla="*/ 53068 h 2185852"/>
              <a:gd name="connsiteX4" fmla="*/ 492035 w 2704012"/>
              <a:gd name="connsiteY4" fmla="*/ 74023 h 2185852"/>
              <a:gd name="connsiteX5" fmla="*/ 492035 w 2704012"/>
              <a:gd name="connsiteY5" fmla="*/ 117566 h 2185852"/>
              <a:gd name="connsiteX6" fmla="*/ 548640 w 2704012"/>
              <a:gd name="connsiteY6" fmla="*/ 117566 h 2185852"/>
              <a:gd name="connsiteX7" fmla="*/ 548640 w 2704012"/>
              <a:gd name="connsiteY7" fmla="*/ 117566 h 2185852"/>
              <a:gd name="connsiteX8" fmla="*/ 722812 w 2704012"/>
              <a:gd name="connsiteY8" fmla="*/ 117566 h 2185852"/>
              <a:gd name="connsiteX9" fmla="*/ 722812 w 2704012"/>
              <a:gd name="connsiteY9" fmla="*/ 169817 h 2185852"/>
              <a:gd name="connsiteX10" fmla="*/ 918755 w 2704012"/>
              <a:gd name="connsiteY10" fmla="*/ 169817 h 2185852"/>
              <a:gd name="connsiteX11" fmla="*/ 918755 w 2704012"/>
              <a:gd name="connsiteY11" fmla="*/ 187234 h 2185852"/>
              <a:gd name="connsiteX12" fmla="*/ 979715 w 2704012"/>
              <a:gd name="connsiteY12" fmla="*/ 187234 h 2185852"/>
              <a:gd name="connsiteX13" fmla="*/ 979715 w 2704012"/>
              <a:gd name="connsiteY13" fmla="*/ 226423 h 2185852"/>
              <a:gd name="connsiteX14" fmla="*/ 979715 w 2704012"/>
              <a:gd name="connsiteY14" fmla="*/ 226423 h 2185852"/>
              <a:gd name="connsiteX15" fmla="*/ 1005840 w 2704012"/>
              <a:gd name="connsiteY15" fmla="*/ 252548 h 2185852"/>
              <a:gd name="connsiteX16" fmla="*/ 1031966 w 2704012"/>
              <a:gd name="connsiteY16" fmla="*/ 252548 h 2185852"/>
              <a:gd name="connsiteX17" fmla="*/ 1031966 w 2704012"/>
              <a:gd name="connsiteY17" fmla="*/ 326572 h 2185852"/>
              <a:gd name="connsiteX18" fmla="*/ 1031966 w 2704012"/>
              <a:gd name="connsiteY18" fmla="*/ 326572 h 2185852"/>
              <a:gd name="connsiteX19" fmla="*/ 1062446 w 2704012"/>
              <a:gd name="connsiteY19" fmla="*/ 357052 h 2185852"/>
              <a:gd name="connsiteX20" fmla="*/ 1149532 w 2704012"/>
              <a:gd name="connsiteY20" fmla="*/ 357052 h 2185852"/>
              <a:gd name="connsiteX21" fmla="*/ 1149532 w 2704012"/>
              <a:gd name="connsiteY21" fmla="*/ 383177 h 2185852"/>
              <a:gd name="connsiteX22" fmla="*/ 1201783 w 2704012"/>
              <a:gd name="connsiteY22" fmla="*/ 383177 h 2185852"/>
              <a:gd name="connsiteX23" fmla="*/ 1201783 w 2704012"/>
              <a:gd name="connsiteY23" fmla="*/ 413657 h 2185852"/>
              <a:gd name="connsiteX24" fmla="*/ 1358538 w 2704012"/>
              <a:gd name="connsiteY24" fmla="*/ 413657 h 2185852"/>
              <a:gd name="connsiteX25" fmla="*/ 1358538 w 2704012"/>
              <a:gd name="connsiteY25" fmla="*/ 452846 h 2185852"/>
              <a:gd name="connsiteX26" fmla="*/ 1406435 w 2704012"/>
              <a:gd name="connsiteY26" fmla="*/ 452846 h 2185852"/>
              <a:gd name="connsiteX27" fmla="*/ 1406435 w 2704012"/>
              <a:gd name="connsiteY27" fmla="*/ 470263 h 2185852"/>
              <a:gd name="connsiteX28" fmla="*/ 1432560 w 2704012"/>
              <a:gd name="connsiteY28" fmla="*/ 470263 h 2185852"/>
              <a:gd name="connsiteX29" fmla="*/ 1432560 w 2704012"/>
              <a:gd name="connsiteY29" fmla="*/ 492034 h 2185852"/>
              <a:gd name="connsiteX30" fmla="*/ 1493520 w 2704012"/>
              <a:gd name="connsiteY30" fmla="*/ 492034 h 2185852"/>
              <a:gd name="connsiteX31" fmla="*/ 1493520 w 2704012"/>
              <a:gd name="connsiteY31" fmla="*/ 492034 h 2185852"/>
              <a:gd name="connsiteX32" fmla="*/ 1510938 w 2704012"/>
              <a:gd name="connsiteY32" fmla="*/ 509452 h 2185852"/>
              <a:gd name="connsiteX33" fmla="*/ 1510938 w 2704012"/>
              <a:gd name="connsiteY33" fmla="*/ 618309 h 2185852"/>
              <a:gd name="connsiteX34" fmla="*/ 1532709 w 2704012"/>
              <a:gd name="connsiteY34" fmla="*/ 618309 h 2185852"/>
              <a:gd name="connsiteX35" fmla="*/ 1532709 w 2704012"/>
              <a:gd name="connsiteY35" fmla="*/ 666206 h 2185852"/>
              <a:gd name="connsiteX36" fmla="*/ 1567543 w 2704012"/>
              <a:gd name="connsiteY36" fmla="*/ 666206 h 2185852"/>
              <a:gd name="connsiteX37" fmla="*/ 1567543 w 2704012"/>
              <a:gd name="connsiteY37" fmla="*/ 705394 h 2185852"/>
              <a:gd name="connsiteX38" fmla="*/ 1576252 w 2704012"/>
              <a:gd name="connsiteY38" fmla="*/ 714103 h 2185852"/>
              <a:gd name="connsiteX39" fmla="*/ 1576252 w 2704012"/>
              <a:gd name="connsiteY39" fmla="*/ 875212 h 2185852"/>
              <a:gd name="connsiteX40" fmla="*/ 1615440 w 2704012"/>
              <a:gd name="connsiteY40" fmla="*/ 875212 h 2185852"/>
              <a:gd name="connsiteX41" fmla="*/ 1615440 w 2704012"/>
              <a:gd name="connsiteY41" fmla="*/ 1010194 h 2185852"/>
              <a:gd name="connsiteX42" fmla="*/ 1645920 w 2704012"/>
              <a:gd name="connsiteY42" fmla="*/ 1010194 h 2185852"/>
              <a:gd name="connsiteX43" fmla="*/ 1645920 w 2704012"/>
              <a:gd name="connsiteY43" fmla="*/ 1101634 h 2185852"/>
              <a:gd name="connsiteX44" fmla="*/ 1645920 w 2704012"/>
              <a:gd name="connsiteY44" fmla="*/ 1101634 h 2185852"/>
              <a:gd name="connsiteX45" fmla="*/ 1645920 w 2704012"/>
              <a:gd name="connsiteY45" fmla="*/ 1232263 h 2185852"/>
              <a:gd name="connsiteX46" fmla="*/ 1685109 w 2704012"/>
              <a:gd name="connsiteY46" fmla="*/ 1232263 h 2185852"/>
              <a:gd name="connsiteX47" fmla="*/ 1685109 w 2704012"/>
              <a:gd name="connsiteY47" fmla="*/ 1232263 h 2185852"/>
              <a:gd name="connsiteX48" fmla="*/ 1711235 w 2704012"/>
              <a:gd name="connsiteY48" fmla="*/ 1258389 h 2185852"/>
              <a:gd name="connsiteX49" fmla="*/ 1754778 w 2704012"/>
              <a:gd name="connsiteY49" fmla="*/ 1258389 h 2185852"/>
              <a:gd name="connsiteX50" fmla="*/ 1754778 w 2704012"/>
              <a:gd name="connsiteY50" fmla="*/ 1314994 h 2185852"/>
              <a:gd name="connsiteX51" fmla="*/ 1867989 w 2704012"/>
              <a:gd name="connsiteY51" fmla="*/ 1314994 h 2185852"/>
              <a:gd name="connsiteX52" fmla="*/ 1867989 w 2704012"/>
              <a:gd name="connsiteY52" fmla="*/ 1371600 h 2185852"/>
              <a:gd name="connsiteX53" fmla="*/ 1911532 w 2704012"/>
              <a:gd name="connsiteY53" fmla="*/ 1371600 h 2185852"/>
              <a:gd name="connsiteX54" fmla="*/ 1911532 w 2704012"/>
              <a:gd name="connsiteY54" fmla="*/ 1393372 h 2185852"/>
              <a:gd name="connsiteX55" fmla="*/ 1968138 w 2704012"/>
              <a:gd name="connsiteY55" fmla="*/ 1393372 h 2185852"/>
              <a:gd name="connsiteX56" fmla="*/ 1968138 w 2704012"/>
              <a:gd name="connsiteY56" fmla="*/ 1441269 h 2185852"/>
              <a:gd name="connsiteX57" fmla="*/ 2016035 w 2704012"/>
              <a:gd name="connsiteY57" fmla="*/ 1441269 h 2185852"/>
              <a:gd name="connsiteX58" fmla="*/ 2016035 w 2704012"/>
              <a:gd name="connsiteY58" fmla="*/ 1441269 h 2185852"/>
              <a:gd name="connsiteX59" fmla="*/ 2046515 w 2704012"/>
              <a:gd name="connsiteY59" fmla="*/ 1471749 h 2185852"/>
              <a:gd name="connsiteX60" fmla="*/ 2046515 w 2704012"/>
              <a:gd name="connsiteY60" fmla="*/ 1584960 h 2185852"/>
              <a:gd name="connsiteX61" fmla="*/ 2046515 w 2704012"/>
              <a:gd name="connsiteY61" fmla="*/ 1584960 h 2185852"/>
              <a:gd name="connsiteX62" fmla="*/ 2063932 w 2704012"/>
              <a:gd name="connsiteY62" fmla="*/ 1584960 h 2185852"/>
              <a:gd name="connsiteX63" fmla="*/ 2094412 w 2704012"/>
              <a:gd name="connsiteY63" fmla="*/ 1698172 h 2185852"/>
              <a:gd name="connsiteX64" fmla="*/ 2062662 w 2704012"/>
              <a:gd name="connsiteY64" fmla="*/ 1688647 h 2185852"/>
              <a:gd name="connsiteX65" fmla="*/ 2116183 w 2704012"/>
              <a:gd name="connsiteY65" fmla="*/ 1719943 h 2185852"/>
              <a:gd name="connsiteX66" fmla="*/ 2116183 w 2704012"/>
              <a:gd name="connsiteY66" fmla="*/ 1798320 h 2185852"/>
              <a:gd name="connsiteX67" fmla="*/ 2164080 w 2704012"/>
              <a:gd name="connsiteY67" fmla="*/ 1798320 h 2185852"/>
              <a:gd name="connsiteX68" fmla="*/ 2164080 w 2704012"/>
              <a:gd name="connsiteY68" fmla="*/ 1837509 h 2185852"/>
              <a:gd name="connsiteX69" fmla="*/ 2207623 w 2704012"/>
              <a:gd name="connsiteY69" fmla="*/ 1837509 h 2185852"/>
              <a:gd name="connsiteX70" fmla="*/ 2207623 w 2704012"/>
              <a:gd name="connsiteY70" fmla="*/ 1911532 h 2185852"/>
              <a:gd name="connsiteX71" fmla="*/ 2229395 w 2704012"/>
              <a:gd name="connsiteY71" fmla="*/ 1911532 h 2185852"/>
              <a:gd name="connsiteX72" fmla="*/ 2229395 w 2704012"/>
              <a:gd name="connsiteY72" fmla="*/ 1955074 h 2185852"/>
              <a:gd name="connsiteX73" fmla="*/ 2303418 w 2704012"/>
              <a:gd name="connsiteY73" fmla="*/ 1955074 h 2185852"/>
              <a:gd name="connsiteX74" fmla="*/ 2303418 w 2704012"/>
              <a:gd name="connsiteY74" fmla="*/ 1989909 h 2185852"/>
              <a:gd name="connsiteX75" fmla="*/ 2364378 w 2704012"/>
              <a:gd name="connsiteY75" fmla="*/ 1989909 h 2185852"/>
              <a:gd name="connsiteX76" fmla="*/ 2364378 w 2704012"/>
              <a:gd name="connsiteY76" fmla="*/ 2029097 h 2185852"/>
              <a:gd name="connsiteX77" fmla="*/ 2386149 w 2704012"/>
              <a:gd name="connsiteY77" fmla="*/ 2029097 h 2185852"/>
              <a:gd name="connsiteX78" fmla="*/ 2386149 w 2704012"/>
              <a:gd name="connsiteY78" fmla="*/ 2050869 h 2185852"/>
              <a:gd name="connsiteX79" fmla="*/ 2499360 w 2704012"/>
              <a:gd name="connsiteY79" fmla="*/ 2050869 h 2185852"/>
              <a:gd name="connsiteX80" fmla="*/ 2499360 w 2704012"/>
              <a:gd name="connsiteY80" fmla="*/ 2063932 h 2185852"/>
              <a:gd name="connsiteX81" fmla="*/ 2643052 w 2704012"/>
              <a:gd name="connsiteY81" fmla="*/ 2063932 h 2185852"/>
              <a:gd name="connsiteX82" fmla="*/ 2643052 w 2704012"/>
              <a:gd name="connsiteY82" fmla="*/ 2129246 h 2185852"/>
              <a:gd name="connsiteX83" fmla="*/ 2704012 w 2704012"/>
              <a:gd name="connsiteY83" fmla="*/ 2129246 h 2185852"/>
              <a:gd name="connsiteX84" fmla="*/ 2704012 w 2704012"/>
              <a:gd name="connsiteY84" fmla="*/ 2185852 h 2185852"/>
              <a:gd name="connsiteX85" fmla="*/ 2704012 w 2704012"/>
              <a:gd name="connsiteY85" fmla="*/ 2185852 h 2185852"/>
              <a:gd name="connsiteX0" fmla="*/ 0 w 2704012"/>
              <a:gd name="connsiteY0" fmla="*/ 0 h 2185852"/>
              <a:gd name="connsiteX1" fmla="*/ 117566 w 2704012"/>
              <a:gd name="connsiteY1" fmla="*/ 0 h 2185852"/>
              <a:gd name="connsiteX2" fmla="*/ 120741 w 2704012"/>
              <a:gd name="connsiteY2" fmla="*/ 42273 h 2185852"/>
              <a:gd name="connsiteX3" fmla="*/ 210639 w 2704012"/>
              <a:gd name="connsiteY3" fmla="*/ 53068 h 2185852"/>
              <a:gd name="connsiteX4" fmla="*/ 321764 w 2704012"/>
              <a:gd name="connsiteY4" fmla="*/ 62593 h 2185852"/>
              <a:gd name="connsiteX5" fmla="*/ 492035 w 2704012"/>
              <a:gd name="connsiteY5" fmla="*/ 74023 h 2185852"/>
              <a:gd name="connsiteX6" fmla="*/ 492035 w 2704012"/>
              <a:gd name="connsiteY6" fmla="*/ 117566 h 2185852"/>
              <a:gd name="connsiteX7" fmla="*/ 548640 w 2704012"/>
              <a:gd name="connsiteY7" fmla="*/ 117566 h 2185852"/>
              <a:gd name="connsiteX8" fmla="*/ 548640 w 2704012"/>
              <a:gd name="connsiteY8" fmla="*/ 117566 h 2185852"/>
              <a:gd name="connsiteX9" fmla="*/ 722812 w 2704012"/>
              <a:gd name="connsiteY9" fmla="*/ 117566 h 2185852"/>
              <a:gd name="connsiteX10" fmla="*/ 722812 w 2704012"/>
              <a:gd name="connsiteY10" fmla="*/ 169817 h 2185852"/>
              <a:gd name="connsiteX11" fmla="*/ 918755 w 2704012"/>
              <a:gd name="connsiteY11" fmla="*/ 169817 h 2185852"/>
              <a:gd name="connsiteX12" fmla="*/ 918755 w 2704012"/>
              <a:gd name="connsiteY12" fmla="*/ 187234 h 2185852"/>
              <a:gd name="connsiteX13" fmla="*/ 979715 w 2704012"/>
              <a:gd name="connsiteY13" fmla="*/ 187234 h 2185852"/>
              <a:gd name="connsiteX14" fmla="*/ 979715 w 2704012"/>
              <a:gd name="connsiteY14" fmla="*/ 226423 h 2185852"/>
              <a:gd name="connsiteX15" fmla="*/ 979715 w 2704012"/>
              <a:gd name="connsiteY15" fmla="*/ 226423 h 2185852"/>
              <a:gd name="connsiteX16" fmla="*/ 1005840 w 2704012"/>
              <a:gd name="connsiteY16" fmla="*/ 252548 h 2185852"/>
              <a:gd name="connsiteX17" fmla="*/ 1031966 w 2704012"/>
              <a:gd name="connsiteY17" fmla="*/ 252548 h 2185852"/>
              <a:gd name="connsiteX18" fmla="*/ 1031966 w 2704012"/>
              <a:gd name="connsiteY18" fmla="*/ 326572 h 2185852"/>
              <a:gd name="connsiteX19" fmla="*/ 1031966 w 2704012"/>
              <a:gd name="connsiteY19" fmla="*/ 326572 h 2185852"/>
              <a:gd name="connsiteX20" fmla="*/ 1062446 w 2704012"/>
              <a:gd name="connsiteY20" fmla="*/ 357052 h 2185852"/>
              <a:gd name="connsiteX21" fmla="*/ 1149532 w 2704012"/>
              <a:gd name="connsiteY21" fmla="*/ 357052 h 2185852"/>
              <a:gd name="connsiteX22" fmla="*/ 1149532 w 2704012"/>
              <a:gd name="connsiteY22" fmla="*/ 383177 h 2185852"/>
              <a:gd name="connsiteX23" fmla="*/ 1201783 w 2704012"/>
              <a:gd name="connsiteY23" fmla="*/ 383177 h 2185852"/>
              <a:gd name="connsiteX24" fmla="*/ 1201783 w 2704012"/>
              <a:gd name="connsiteY24" fmla="*/ 413657 h 2185852"/>
              <a:gd name="connsiteX25" fmla="*/ 1358538 w 2704012"/>
              <a:gd name="connsiteY25" fmla="*/ 413657 h 2185852"/>
              <a:gd name="connsiteX26" fmla="*/ 1358538 w 2704012"/>
              <a:gd name="connsiteY26" fmla="*/ 452846 h 2185852"/>
              <a:gd name="connsiteX27" fmla="*/ 1406435 w 2704012"/>
              <a:gd name="connsiteY27" fmla="*/ 452846 h 2185852"/>
              <a:gd name="connsiteX28" fmla="*/ 1406435 w 2704012"/>
              <a:gd name="connsiteY28" fmla="*/ 470263 h 2185852"/>
              <a:gd name="connsiteX29" fmla="*/ 1432560 w 2704012"/>
              <a:gd name="connsiteY29" fmla="*/ 470263 h 2185852"/>
              <a:gd name="connsiteX30" fmla="*/ 1432560 w 2704012"/>
              <a:gd name="connsiteY30" fmla="*/ 492034 h 2185852"/>
              <a:gd name="connsiteX31" fmla="*/ 1493520 w 2704012"/>
              <a:gd name="connsiteY31" fmla="*/ 492034 h 2185852"/>
              <a:gd name="connsiteX32" fmla="*/ 1493520 w 2704012"/>
              <a:gd name="connsiteY32" fmla="*/ 492034 h 2185852"/>
              <a:gd name="connsiteX33" fmla="*/ 1510938 w 2704012"/>
              <a:gd name="connsiteY33" fmla="*/ 509452 h 2185852"/>
              <a:gd name="connsiteX34" fmla="*/ 1510938 w 2704012"/>
              <a:gd name="connsiteY34" fmla="*/ 618309 h 2185852"/>
              <a:gd name="connsiteX35" fmla="*/ 1532709 w 2704012"/>
              <a:gd name="connsiteY35" fmla="*/ 618309 h 2185852"/>
              <a:gd name="connsiteX36" fmla="*/ 1532709 w 2704012"/>
              <a:gd name="connsiteY36" fmla="*/ 666206 h 2185852"/>
              <a:gd name="connsiteX37" fmla="*/ 1567543 w 2704012"/>
              <a:gd name="connsiteY37" fmla="*/ 666206 h 2185852"/>
              <a:gd name="connsiteX38" fmla="*/ 1567543 w 2704012"/>
              <a:gd name="connsiteY38" fmla="*/ 705394 h 2185852"/>
              <a:gd name="connsiteX39" fmla="*/ 1576252 w 2704012"/>
              <a:gd name="connsiteY39" fmla="*/ 714103 h 2185852"/>
              <a:gd name="connsiteX40" fmla="*/ 1576252 w 2704012"/>
              <a:gd name="connsiteY40" fmla="*/ 875212 h 2185852"/>
              <a:gd name="connsiteX41" fmla="*/ 1615440 w 2704012"/>
              <a:gd name="connsiteY41" fmla="*/ 875212 h 2185852"/>
              <a:gd name="connsiteX42" fmla="*/ 1615440 w 2704012"/>
              <a:gd name="connsiteY42" fmla="*/ 1010194 h 2185852"/>
              <a:gd name="connsiteX43" fmla="*/ 1645920 w 2704012"/>
              <a:gd name="connsiteY43" fmla="*/ 1010194 h 2185852"/>
              <a:gd name="connsiteX44" fmla="*/ 1645920 w 2704012"/>
              <a:gd name="connsiteY44" fmla="*/ 1101634 h 2185852"/>
              <a:gd name="connsiteX45" fmla="*/ 1645920 w 2704012"/>
              <a:gd name="connsiteY45" fmla="*/ 1101634 h 2185852"/>
              <a:gd name="connsiteX46" fmla="*/ 1645920 w 2704012"/>
              <a:gd name="connsiteY46" fmla="*/ 1232263 h 2185852"/>
              <a:gd name="connsiteX47" fmla="*/ 1685109 w 2704012"/>
              <a:gd name="connsiteY47" fmla="*/ 1232263 h 2185852"/>
              <a:gd name="connsiteX48" fmla="*/ 1685109 w 2704012"/>
              <a:gd name="connsiteY48" fmla="*/ 1232263 h 2185852"/>
              <a:gd name="connsiteX49" fmla="*/ 1711235 w 2704012"/>
              <a:gd name="connsiteY49" fmla="*/ 1258389 h 2185852"/>
              <a:gd name="connsiteX50" fmla="*/ 1754778 w 2704012"/>
              <a:gd name="connsiteY50" fmla="*/ 1258389 h 2185852"/>
              <a:gd name="connsiteX51" fmla="*/ 1754778 w 2704012"/>
              <a:gd name="connsiteY51" fmla="*/ 1314994 h 2185852"/>
              <a:gd name="connsiteX52" fmla="*/ 1867989 w 2704012"/>
              <a:gd name="connsiteY52" fmla="*/ 1314994 h 2185852"/>
              <a:gd name="connsiteX53" fmla="*/ 1867989 w 2704012"/>
              <a:gd name="connsiteY53" fmla="*/ 1371600 h 2185852"/>
              <a:gd name="connsiteX54" fmla="*/ 1911532 w 2704012"/>
              <a:gd name="connsiteY54" fmla="*/ 1371600 h 2185852"/>
              <a:gd name="connsiteX55" fmla="*/ 1911532 w 2704012"/>
              <a:gd name="connsiteY55" fmla="*/ 1393372 h 2185852"/>
              <a:gd name="connsiteX56" fmla="*/ 1968138 w 2704012"/>
              <a:gd name="connsiteY56" fmla="*/ 1393372 h 2185852"/>
              <a:gd name="connsiteX57" fmla="*/ 1968138 w 2704012"/>
              <a:gd name="connsiteY57" fmla="*/ 1441269 h 2185852"/>
              <a:gd name="connsiteX58" fmla="*/ 2016035 w 2704012"/>
              <a:gd name="connsiteY58" fmla="*/ 1441269 h 2185852"/>
              <a:gd name="connsiteX59" fmla="*/ 2016035 w 2704012"/>
              <a:gd name="connsiteY59" fmla="*/ 1441269 h 2185852"/>
              <a:gd name="connsiteX60" fmla="*/ 2046515 w 2704012"/>
              <a:gd name="connsiteY60" fmla="*/ 1471749 h 2185852"/>
              <a:gd name="connsiteX61" fmla="*/ 2046515 w 2704012"/>
              <a:gd name="connsiteY61" fmla="*/ 1584960 h 2185852"/>
              <a:gd name="connsiteX62" fmla="*/ 2046515 w 2704012"/>
              <a:gd name="connsiteY62" fmla="*/ 1584960 h 2185852"/>
              <a:gd name="connsiteX63" fmla="*/ 2063932 w 2704012"/>
              <a:gd name="connsiteY63" fmla="*/ 1584960 h 2185852"/>
              <a:gd name="connsiteX64" fmla="*/ 2094412 w 2704012"/>
              <a:gd name="connsiteY64" fmla="*/ 1698172 h 2185852"/>
              <a:gd name="connsiteX65" fmla="*/ 2062662 w 2704012"/>
              <a:gd name="connsiteY65" fmla="*/ 1688647 h 2185852"/>
              <a:gd name="connsiteX66" fmla="*/ 2116183 w 2704012"/>
              <a:gd name="connsiteY66" fmla="*/ 1719943 h 2185852"/>
              <a:gd name="connsiteX67" fmla="*/ 2116183 w 2704012"/>
              <a:gd name="connsiteY67" fmla="*/ 1798320 h 2185852"/>
              <a:gd name="connsiteX68" fmla="*/ 2164080 w 2704012"/>
              <a:gd name="connsiteY68" fmla="*/ 1798320 h 2185852"/>
              <a:gd name="connsiteX69" fmla="*/ 2164080 w 2704012"/>
              <a:gd name="connsiteY69" fmla="*/ 1837509 h 2185852"/>
              <a:gd name="connsiteX70" fmla="*/ 2207623 w 2704012"/>
              <a:gd name="connsiteY70" fmla="*/ 1837509 h 2185852"/>
              <a:gd name="connsiteX71" fmla="*/ 2207623 w 2704012"/>
              <a:gd name="connsiteY71" fmla="*/ 1911532 h 2185852"/>
              <a:gd name="connsiteX72" fmla="*/ 2229395 w 2704012"/>
              <a:gd name="connsiteY72" fmla="*/ 1911532 h 2185852"/>
              <a:gd name="connsiteX73" fmla="*/ 2229395 w 2704012"/>
              <a:gd name="connsiteY73" fmla="*/ 1955074 h 2185852"/>
              <a:gd name="connsiteX74" fmla="*/ 2303418 w 2704012"/>
              <a:gd name="connsiteY74" fmla="*/ 1955074 h 2185852"/>
              <a:gd name="connsiteX75" fmla="*/ 2303418 w 2704012"/>
              <a:gd name="connsiteY75" fmla="*/ 1989909 h 2185852"/>
              <a:gd name="connsiteX76" fmla="*/ 2364378 w 2704012"/>
              <a:gd name="connsiteY76" fmla="*/ 1989909 h 2185852"/>
              <a:gd name="connsiteX77" fmla="*/ 2364378 w 2704012"/>
              <a:gd name="connsiteY77" fmla="*/ 2029097 h 2185852"/>
              <a:gd name="connsiteX78" fmla="*/ 2386149 w 2704012"/>
              <a:gd name="connsiteY78" fmla="*/ 2029097 h 2185852"/>
              <a:gd name="connsiteX79" fmla="*/ 2386149 w 2704012"/>
              <a:gd name="connsiteY79" fmla="*/ 2050869 h 2185852"/>
              <a:gd name="connsiteX80" fmla="*/ 2499360 w 2704012"/>
              <a:gd name="connsiteY80" fmla="*/ 2050869 h 2185852"/>
              <a:gd name="connsiteX81" fmla="*/ 2499360 w 2704012"/>
              <a:gd name="connsiteY81" fmla="*/ 2063932 h 2185852"/>
              <a:gd name="connsiteX82" fmla="*/ 2643052 w 2704012"/>
              <a:gd name="connsiteY82" fmla="*/ 2063932 h 2185852"/>
              <a:gd name="connsiteX83" fmla="*/ 2643052 w 2704012"/>
              <a:gd name="connsiteY83" fmla="*/ 2129246 h 2185852"/>
              <a:gd name="connsiteX84" fmla="*/ 2704012 w 2704012"/>
              <a:gd name="connsiteY84" fmla="*/ 2129246 h 2185852"/>
              <a:gd name="connsiteX85" fmla="*/ 2704012 w 2704012"/>
              <a:gd name="connsiteY85" fmla="*/ 2185852 h 2185852"/>
              <a:gd name="connsiteX86" fmla="*/ 2704012 w 2704012"/>
              <a:gd name="connsiteY86" fmla="*/ 2185852 h 2185852"/>
              <a:gd name="connsiteX0" fmla="*/ 0 w 2704012"/>
              <a:gd name="connsiteY0" fmla="*/ 0 h 2185852"/>
              <a:gd name="connsiteX1" fmla="*/ 117566 w 2704012"/>
              <a:gd name="connsiteY1" fmla="*/ 0 h 2185852"/>
              <a:gd name="connsiteX2" fmla="*/ 120741 w 2704012"/>
              <a:gd name="connsiteY2" fmla="*/ 42273 h 2185852"/>
              <a:gd name="connsiteX3" fmla="*/ 210639 w 2704012"/>
              <a:gd name="connsiteY3" fmla="*/ 53068 h 2185852"/>
              <a:gd name="connsiteX4" fmla="*/ 321764 w 2704012"/>
              <a:gd name="connsiteY4" fmla="*/ 62593 h 2185852"/>
              <a:gd name="connsiteX5" fmla="*/ 492035 w 2704012"/>
              <a:gd name="connsiteY5" fmla="*/ 74023 h 2185852"/>
              <a:gd name="connsiteX6" fmla="*/ 492035 w 2704012"/>
              <a:gd name="connsiteY6" fmla="*/ 117566 h 2185852"/>
              <a:gd name="connsiteX7" fmla="*/ 548640 w 2704012"/>
              <a:gd name="connsiteY7" fmla="*/ 117566 h 2185852"/>
              <a:gd name="connsiteX8" fmla="*/ 548640 w 2704012"/>
              <a:gd name="connsiteY8" fmla="*/ 117566 h 2185852"/>
              <a:gd name="connsiteX9" fmla="*/ 722812 w 2704012"/>
              <a:gd name="connsiteY9" fmla="*/ 117566 h 2185852"/>
              <a:gd name="connsiteX10" fmla="*/ 722812 w 2704012"/>
              <a:gd name="connsiteY10" fmla="*/ 169817 h 2185852"/>
              <a:gd name="connsiteX11" fmla="*/ 918755 w 2704012"/>
              <a:gd name="connsiteY11" fmla="*/ 169817 h 2185852"/>
              <a:gd name="connsiteX12" fmla="*/ 918755 w 2704012"/>
              <a:gd name="connsiteY12" fmla="*/ 187234 h 2185852"/>
              <a:gd name="connsiteX13" fmla="*/ 979715 w 2704012"/>
              <a:gd name="connsiteY13" fmla="*/ 187234 h 2185852"/>
              <a:gd name="connsiteX14" fmla="*/ 979715 w 2704012"/>
              <a:gd name="connsiteY14" fmla="*/ 226423 h 2185852"/>
              <a:gd name="connsiteX15" fmla="*/ 979715 w 2704012"/>
              <a:gd name="connsiteY15" fmla="*/ 226423 h 2185852"/>
              <a:gd name="connsiteX16" fmla="*/ 1005840 w 2704012"/>
              <a:gd name="connsiteY16" fmla="*/ 252548 h 2185852"/>
              <a:gd name="connsiteX17" fmla="*/ 1031966 w 2704012"/>
              <a:gd name="connsiteY17" fmla="*/ 252548 h 2185852"/>
              <a:gd name="connsiteX18" fmla="*/ 1031966 w 2704012"/>
              <a:gd name="connsiteY18" fmla="*/ 326572 h 2185852"/>
              <a:gd name="connsiteX19" fmla="*/ 1031966 w 2704012"/>
              <a:gd name="connsiteY19" fmla="*/ 326572 h 2185852"/>
              <a:gd name="connsiteX20" fmla="*/ 1062446 w 2704012"/>
              <a:gd name="connsiteY20" fmla="*/ 357052 h 2185852"/>
              <a:gd name="connsiteX21" fmla="*/ 1149532 w 2704012"/>
              <a:gd name="connsiteY21" fmla="*/ 357052 h 2185852"/>
              <a:gd name="connsiteX22" fmla="*/ 1149532 w 2704012"/>
              <a:gd name="connsiteY22" fmla="*/ 383177 h 2185852"/>
              <a:gd name="connsiteX23" fmla="*/ 1201783 w 2704012"/>
              <a:gd name="connsiteY23" fmla="*/ 383177 h 2185852"/>
              <a:gd name="connsiteX24" fmla="*/ 1201783 w 2704012"/>
              <a:gd name="connsiteY24" fmla="*/ 413657 h 2185852"/>
              <a:gd name="connsiteX25" fmla="*/ 1358538 w 2704012"/>
              <a:gd name="connsiteY25" fmla="*/ 413657 h 2185852"/>
              <a:gd name="connsiteX26" fmla="*/ 1358538 w 2704012"/>
              <a:gd name="connsiteY26" fmla="*/ 452846 h 2185852"/>
              <a:gd name="connsiteX27" fmla="*/ 1406435 w 2704012"/>
              <a:gd name="connsiteY27" fmla="*/ 452846 h 2185852"/>
              <a:gd name="connsiteX28" fmla="*/ 1406435 w 2704012"/>
              <a:gd name="connsiteY28" fmla="*/ 470263 h 2185852"/>
              <a:gd name="connsiteX29" fmla="*/ 1432560 w 2704012"/>
              <a:gd name="connsiteY29" fmla="*/ 470263 h 2185852"/>
              <a:gd name="connsiteX30" fmla="*/ 1432560 w 2704012"/>
              <a:gd name="connsiteY30" fmla="*/ 492034 h 2185852"/>
              <a:gd name="connsiteX31" fmla="*/ 1493520 w 2704012"/>
              <a:gd name="connsiteY31" fmla="*/ 492034 h 2185852"/>
              <a:gd name="connsiteX32" fmla="*/ 1493520 w 2704012"/>
              <a:gd name="connsiteY32" fmla="*/ 492034 h 2185852"/>
              <a:gd name="connsiteX33" fmla="*/ 1510938 w 2704012"/>
              <a:gd name="connsiteY33" fmla="*/ 509452 h 2185852"/>
              <a:gd name="connsiteX34" fmla="*/ 1510938 w 2704012"/>
              <a:gd name="connsiteY34" fmla="*/ 618309 h 2185852"/>
              <a:gd name="connsiteX35" fmla="*/ 1532709 w 2704012"/>
              <a:gd name="connsiteY35" fmla="*/ 618309 h 2185852"/>
              <a:gd name="connsiteX36" fmla="*/ 1532709 w 2704012"/>
              <a:gd name="connsiteY36" fmla="*/ 666206 h 2185852"/>
              <a:gd name="connsiteX37" fmla="*/ 1567543 w 2704012"/>
              <a:gd name="connsiteY37" fmla="*/ 666206 h 2185852"/>
              <a:gd name="connsiteX38" fmla="*/ 1567543 w 2704012"/>
              <a:gd name="connsiteY38" fmla="*/ 705394 h 2185852"/>
              <a:gd name="connsiteX39" fmla="*/ 1576252 w 2704012"/>
              <a:gd name="connsiteY39" fmla="*/ 714103 h 2185852"/>
              <a:gd name="connsiteX40" fmla="*/ 1576252 w 2704012"/>
              <a:gd name="connsiteY40" fmla="*/ 875212 h 2185852"/>
              <a:gd name="connsiteX41" fmla="*/ 1615440 w 2704012"/>
              <a:gd name="connsiteY41" fmla="*/ 875212 h 2185852"/>
              <a:gd name="connsiteX42" fmla="*/ 1615440 w 2704012"/>
              <a:gd name="connsiteY42" fmla="*/ 1010194 h 2185852"/>
              <a:gd name="connsiteX43" fmla="*/ 1645920 w 2704012"/>
              <a:gd name="connsiteY43" fmla="*/ 1010194 h 2185852"/>
              <a:gd name="connsiteX44" fmla="*/ 1645920 w 2704012"/>
              <a:gd name="connsiteY44" fmla="*/ 1101634 h 2185852"/>
              <a:gd name="connsiteX45" fmla="*/ 1645920 w 2704012"/>
              <a:gd name="connsiteY45" fmla="*/ 1101634 h 2185852"/>
              <a:gd name="connsiteX46" fmla="*/ 1645920 w 2704012"/>
              <a:gd name="connsiteY46" fmla="*/ 1232263 h 2185852"/>
              <a:gd name="connsiteX47" fmla="*/ 1685109 w 2704012"/>
              <a:gd name="connsiteY47" fmla="*/ 1232263 h 2185852"/>
              <a:gd name="connsiteX48" fmla="*/ 1685109 w 2704012"/>
              <a:gd name="connsiteY48" fmla="*/ 1232263 h 2185852"/>
              <a:gd name="connsiteX49" fmla="*/ 1711235 w 2704012"/>
              <a:gd name="connsiteY49" fmla="*/ 1258389 h 2185852"/>
              <a:gd name="connsiteX50" fmla="*/ 1754778 w 2704012"/>
              <a:gd name="connsiteY50" fmla="*/ 1258389 h 2185852"/>
              <a:gd name="connsiteX51" fmla="*/ 1754778 w 2704012"/>
              <a:gd name="connsiteY51" fmla="*/ 1314994 h 2185852"/>
              <a:gd name="connsiteX52" fmla="*/ 1867989 w 2704012"/>
              <a:gd name="connsiteY52" fmla="*/ 1314994 h 2185852"/>
              <a:gd name="connsiteX53" fmla="*/ 1867989 w 2704012"/>
              <a:gd name="connsiteY53" fmla="*/ 1371600 h 2185852"/>
              <a:gd name="connsiteX54" fmla="*/ 1911532 w 2704012"/>
              <a:gd name="connsiteY54" fmla="*/ 1371600 h 2185852"/>
              <a:gd name="connsiteX55" fmla="*/ 1911532 w 2704012"/>
              <a:gd name="connsiteY55" fmla="*/ 1393372 h 2185852"/>
              <a:gd name="connsiteX56" fmla="*/ 1968138 w 2704012"/>
              <a:gd name="connsiteY56" fmla="*/ 1393372 h 2185852"/>
              <a:gd name="connsiteX57" fmla="*/ 1968138 w 2704012"/>
              <a:gd name="connsiteY57" fmla="*/ 1441269 h 2185852"/>
              <a:gd name="connsiteX58" fmla="*/ 2016035 w 2704012"/>
              <a:gd name="connsiteY58" fmla="*/ 1441269 h 2185852"/>
              <a:gd name="connsiteX59" fmla="*/ 2016035 w 2704012"/>
              <a:gd name="connsiteY59" fmla="*/ 1441269 h 2185852"/>
              <a:gd name="connsiteX60" fmla="*/ 2046515 w 2704012"/>
              <a:gd name="connsiteY60" fmla="*/ 1471749 h 2185852"/>
              <a:gd name="connsiteX61" fmla="*/ 2046515 w 2704012"/>
              <a:gd name="connsiteY61" fmla="*/ 1584960 h 2185852"/>
              <a:gd name="connsiteX62" fmla="*/ 2046515 w 2704012"/>
              <a:gd name="connsiteY62" fmla="*/ 1584960 h 2185852"/>
              <a:gd name="connsiteX63" fmla="*/ 2063932 w 2704012"/>
              <a:gd name="connsiteY63" fmla="*/ 1584960 h 2185852"/>
              <a:gd name="connsiteX64" fmla="*/ 2094412 w 2704012"/>
              <a:gd name="connsiteY64" fmla="*/ 1698172 h 2185852"/>
              <a:gd name="connsiteX65" fmla="*/ 2062662 w 2704012"/>
              <a:gd name="connsiteY65" fmla="*/ 1688647 h 2185852"/>
              <a:gd name="connsiteX66" fmla="*/ 2116183 w 2704012"/>
              <a:gd name="connsiteY66" fmla="*/ 1719943 h 2185852"/>
              <a:gd name="connsiteX67" fmla="*/ 2116183 w 2704012"/>
              <a:gd name="connsiteY67" fmla="*/ 1798320 h 2185852"/>
              <a:gd name="connsiteX68" fmla="*/ 2164080 w 2704012"/>
              <a:gd name="connsiteY68" fmla="*/ 1798320 h 2185852"/>
              <a:gd name="connsiteX69" fmla="*/ 2164080 w 2704012"/>
              <a:gd name="connsiteY69" fmla="*/ 1837509 h 2185852"/>
              <a:gd name="connsiteX70" fmla="*/ 2207623 w 2704012"/>
              <a:gd name="connsiteY70" fmla="*/ 1837509 h 2185852"/>
              <a:gd name="connsiteX71" fmla="*/ 2207623 w 2704012"/>
              <a:gd name="connsiteY71" fmla="*/ 1911532 h 2185852"/>
              <a:gd name="connsiteX72" fmla="*/ 2229395 w 2704012"/>
              <a:gd name="connsiteY72" fmla="*/ 1911532 h 2185852"/>
              <a:gd name="connsiteX73" fmla="*/ 2229395 w 2704012"/>
              <a:gd name="connsiteY73" fmla="*/ 1955074 h 2185852"/>
              <a:gd name="connsiteX74" fmla="*/ 2303418 w 2704012"/>
              <a:gd name="connsiteY74" fmla="*/ 1955074 h 2185852"/>
              <a:gd name="connsiteX75" fmla="*/ 2303418 w 2704012"/>
              <a:gd name="connsiteY75" fmla="*/ 1989909 h 2185852"/>
              <a:gd name="connsiteX76" fmla="*/ 2364378 w 2704012"/>
              <a:gd name="connsiteY76" fmla="*/ 1989909 h 2185852"/>
              <a:gd name="connsiteX77" fmla="*/ 2364378 w 2704012"/>
              <a:gd name="connsiteY77" fmla="*/ 2029097 h 2185852"/>
              <a:gd name="connsiteX78" fmla="*/ 2386149 w 2704012"/>
              <a:gd name="connsiteY78" fmla="*/ 2029097 h 2185852"/>
              <a:gd name="connsiteX79" fmla="*/ 2386149 w 2704012"/>
              <a:gd name="connsiteY79" fmla="*/ 2050869 h 2185852"/>
              <a:gd name="connsiteX80" fmla="*/ 2499360 w 2704012"/>
              <a:gd name="connsiteY80" fmla="*/ 2050869 h 2185852"/>
              <a:gd name="connsiteX81" fmla="*/ 2499360 w 2704012"/>
              <a:gd name="connsiteY81" fmla="*/ 2063932 h 2185852"/>
              <a:gd name="connsiteX82" fmla="*/ 2643052 w 2704012"/>
              <a:gd name="connsiteY82" fmla="*/ 2063932 h 2185852"/>
              <a:gd name="connsiteX83" fmla="*/ 2643052 w 2704012"/>
              <a:gd name="connsiteY83" fmla="*/ 2129246 h 2185852"/>
              <a:gd name="connsiteX84" fmla="*/ 2704012 w 2704012"/>
              <a:gd name="connsiteY84" fmla="*/ 2129246 h 2185852"/>
              <a:gd name="connsiteX85" fmla="*/ 2704012 w 2704012"/>
              <a:gd name="connsiteY85" fmla="*/ 2185852 h 2185852"/>
              <a:gd name="connsiteX86" fmla="*/ 2704012 w 2704012"/>
              <a:gd name="connsiteY86" fmla="*/ 2185852 h 2185852"/>
              <a:gd name="connsiteX0" fmla="*/ 0 w 2704012"/>
              <a:gd name="connsiteY0" fmla="*/ 0 h 2185852"/>
              <a:gd name="connsiteX1" fmla="*/ 117566 w 2704012"/>
              <a:gd name="connsiteY1" fmla="*/ 0 h 2185852"/>
              <a:gd name="connsiteX2" fmla="*/ 120741 w 2704012"/>
              <a:gd name="connsiteY2" fmla="*/ 42273 h 2185852"/>
              <a:gd name="connsiteX3" fmla="*/ 210639 w 2704012"/>
              <a:gd name="connsiteY3" fmla="*/ 53068 h 2185852"/>
              <a:gd name="connsiteX4" fmla="*/ 321764 w 2704012"/>
              <a:gd name="connsiteY4" fmla="*/ 62593 h 2185852"/>
              <a:gd name="connsiteX5" fmla="*/ 492035 w 2704012"/>
              <a:gd name="connsiteY5" fmla="*/ 74023 h 2185852"/>
              <a:gd name="connsiteX6" fmla="*/ 492035 w 2704012"/>
              <a:gd name="connsiteY6" fmla="*/ 117566 h 2185852"/>
              <a:gd name="connsiteX7" fmla="*/ 548640 w 2704012"/>
              <a:gd name="connsiteY7" fmla="*/ 117566 h 2185852"/>
              <a:gd name="connsiteX8" fmla="*/ 548640 w 2704012"/>
              <a:gd name="connsiteY8" fmla="*/ 117566 h 2185852"/>
              <a:gd name="connsiteX9" fmla="*/ 722812 w 2704012"/>
              <a:gd name="connsiteY9" fmla="*/ 117566 h 2185852"/>
              <a:gd name="connsiteX10" fmla="*/ 722812 w 2704012"/>
              <a:gd name="connsiteY10" fmla="*/ 169817 h 2185852"/>
              <a:gd name="connsiteX11" fmla="*/ 918755 w 2704012"/>
              <a:gd name="connsiteY11" fmla="*/ 169817 h 2185852"/>
              <a:gd name="connsiteX12" fmla="*/ 918755 w 2704012"/>
              <a:gd name="connsiteY12" fmla="*/ 187234 h 2185852"/>
              <a:gd name="connsiteX13" fmla="*/ 979715 w 2704012"/>
              <a:gd name="connsiteY13" fmla="*/ 187234 h 2185852"/>
              <a:gd name="connsiteX14" fmla="*/ 979715 w 2704012"/>
              <a:gd name="connsiteY14" fmla="*/ 226423 h 2185852"/>
              <a:gd name="connsiteX15" fmla="*/ 979715 w 2704012"/>
              <a:gd name="connsiteY15" fmla="*/ 226423 h 2185852"/>
              <a:gd name="connsiteX16" fmla="*/ 1005840 w 2704012"/>
              <a:gd name="connsiteY16" fmla="*/ 252548 h 2185852"/>
              <a:gd name="connsiteX17" fmla="*/ 1031966 w 2704012"/>
              <a:gd name="connsiteY17" fmla="*/ 252548 h 2185852"/>
              <a:gd name="connsiteX18" fmla="*/ 1031966 w 2704012"/>
              <a:gd name="connsiteY18" fmla="*/ 326572 h 2185852"/>
              <a:gd name="connsiteX19" fmla="*/ 1031966 w 2704012"/>
              <a:gd name="connsiteY19" fmla="*/ 326572 h 2185852"/>
              <a:gd name="connsiteX20" fmla="*/ 1062446 w 2704012"/>
              <a:gd name="connsiteY20" fmla="*/ 357052 h 2185852"/>
              <a:gd name="connsiteX21" fmla="*/ 1149532 w 2704012"/>
              <a:gd name="connsiteY21" fmla="*/ 357052 h 2185852"/>
              <a:gd name="connsiteX22" fmla="*/ 1149532 w 2704012"/>
              <a:gd name="connsiteY22" fmla="*/ 383177 h 2185852"/>
              <a:gd name="connsiteX23" fmla="*/ 1201783 w 2704012"/>
              <a:gd name="connsiteY23" fmla="*/ 383177 h 2185852"/>
              <a:gd name="connsiteX24" fmla="*/ 1201783 w 2704012"/>
              <a:gd name="connsiteY24" fmla="*/ 413657 h 2185852"/>
              <a:gd name="connsiteX25" fmla="*/ 1358538 w 2704012"/>
              <a:gd name="connsiteY25" fmla="*/ 413657 h 2185852"/>
              <a:gd name="connsiteX26" fmla="*/ 1358538 w 2704012"/>
              <a:gd name="connsiteY26" fmla="*/ 452846 h 2185852"/>
              <a:gd name="connsiteX27" fmla="*/ 1406435 w 2704012"/>
              <a:gd name="connsiteY27" fmla="*/ 452846 h 2185852"/>
              <a:gd name="connsiteX28" fmla="*/ 1406435 w 2704012"/>
              <a:gd name="connsiteY28" fmla="*/ 470263 h 2185852"/>
              <a:gd name="connsiteX29" fmla="*/ 1432560 w 2704012"/>
              <a:gd name="connsiteY29" fmla="*/ 470263 h 2185852"/>
              <a:gd name="connsiteX30" fmla="*/ 1432560 w 2704012"/>
              <a:gd name="connsiteY30" fmla="*/ 492034 h 2185852"/>
              <a:gd name="connsiteX31" fmla="*/ 1493520 w 2704012"/>
              <a:gd name="connsiteY31" fmla="*/ 492034 h 2185852"/>
              <a:gd name="connsiteX32" fmla="*/ 1493520 w 2704012"/>
              <a:gd name="connsiteY32" fmla="*/ 492034 h 2185852"/>
              <a:gd name="connsiteX33" fmla="*/ 1510938 w 2704012"/>
              <a:gd name="connsiteY33" fmla="*/ 509452 h 2185852"/>
              <a:gd name="connsiteX34" fmla="*/ 1510938 w 2704012"/>
              <a:gd name="connsiteY34" fmla="*/ 618309 h 2185852"/>
              <a:gd name="connsiteX35" fmla="*/ 1532709 w 2704012"/>
              <a:gd name="connsiteY35" fmla="*/ 618309 h 2185852"/>
              <a:gd name="connsiteX36" fmla="*/ 1532709 w 2704012"/>
              <a:gd name="connsiteY36" fmla="*/ 666206 h 2185852"/>
              <a:gd name="connsiteX37" fmla="*/ 1567543 w 2704012"/>
              <a:gd name="connsiteY37" fmla="*/ 666206 h 2185852"/>
              <a:gd name="connsiteX38" fmla="*/ 1567543 w 2704012"/>
              <a:gd name="connsiteY38" fmla="*/ 705394 h 2185852"/>
              <a:gd name="connsiteX39" fmla="*/ 1576252 w 2704012"/>
              <a:gd name="connsiteY39" fmla="*/ 714103 h 2185852"/>
              <a:gd name="connsiteX40" fmla="*/ 1576252 w 2704012"/>
              <a:gd name="connsiteY40" fmla="*/ 875212 h 2185852"/>
              <a:gd name="connsiteX41" fmla="*/ 1615440 w 2704012"/>
              <a:gd name="connsiteY41" fmla="*/ 875212 h 2185852"/>
              <a:gd name="connsiteX42" fmla="*/ 1615440 w 2704012"/>
              <a:gd name="connsiteY42" fmla="*/ 1010194 h 2185852"/>
              <a:gd name="connsiteX43" fmla="*/ 1645920 w 2704012"/>
              <a:gd name="connsiteY43" fmla="*/ 1010194 h 2185852"/>
              <a:gd name="connsiteX44" fmla="*/ 1645920 w 2704012"/>
              <a:gd name="connsiteY44" fmla="*/ 1101634 h 2185852"/>
              <a:gd name="connsiteX45" fmla="*/ 1645920 w 2704012"/>
              <a:gd name="connsiteY45" fmla="*/ 1101634 h 2185852"/>
              <a:gd name="connsiteX46" fmla="*/ 1645920 w 2704012"/>
              <a:gd name="connsiteY46" fmla="*/ 1232263 h 2185852"/>
              <a:gd name="connsiteX47" fmla="*/ 1685109 w 2704012"/>
              <a:gd name="connsiteY47" fmla="*/ 1232263 h 2185852"/>
              <a:gd name="connsiteX48" fmla="*/ 1685109 w 2704012"/>
              <a:gd name="connsiteY48" fmla="*/ 1232263 h 2185852"/>
              <a:gd name="connsiteX49" fmla="*/ 1711235 w 2704012"/>
              <a:gd name="connsiteY49" fmla="*/ 1258389 h 2185852"/>
              <a:gd name="connsiteX50" fmla="*/ 1754778 w 2704012"/>
              <a:gd name="connsiteY50" fmla="*/ 1258389 h 2185852"/>
              <a:gd name="connsiteX51" fmla="*/ 1754778 w 2704012"/>
              <a:gd name="connsiteY51" fmla="*/ 1314994 h 2185852"/>
              <a:gd name="connsiteX52" fmla="*/ 1867989 w 2704012"/>
              <a:gd name="connsiteY52" fmla="*/ 1314994 h 2185852"/>
              <a:gd name="connsiteX53" fmla="*/ 1867989 w 2704012"/>
              <a:gd name="connsiteY53" fmla="*/ 1371600 h 2185852"/>
              <a:gd name="connsiteX54" fmla="*/ 1911532 w 2704012"/>
              <a:gd name="connsiteY54" fmla="*/ 1371600 h 2185852"/>
              <a:gd name="connsiteX55" fmla="*/ 1911532 w 2704012"/>
              <a:gd name="connsiteY55" fmla="*/ 1393372 h 2185852"/>
              <a:gd name="connsiteX56" fmla="*/ 1968138 w 2704012"/>
              <a:gd name="connsiteY56" fmla="*/ 1393372 h 2185852"/>
              <a:gd name="connsiteX57" fmla="*/ 1968138 w 2704012"/>
              <a:gd name="connsiteY57" fmla="*/ 1441269 h 2185852"/>
              <a:gd name="connsiteX58" fmla="*/ 2016035 w 2704012"/>
              <a:gd name="connsiteY58" fmla="*/ 1441269 h 2185852"/>
              <a:gd name="connsiteX59" fmla="*/ 2016035 w 2704012"/>
              <a:gd name="connsiteY59" fmla="*/ 1441269 h 2185852"/>
              <a:gd name="connsiteX60" fmla="*/ 2046515 w 2704012"/>
              <a:gd name="connsiteY60" fmla="*/ 1471749 h 2185852"/>
              <a:gd name="connsiteX61" fmla="*/ 2046515 w 2704012"/>
              <a:gd name="connsiteY61" fmla="*/ 1584960 h 2185852"/>
              <a:gd name="connsiteX62" fmla="*/ 2046515 w 2704012"/>
              <a:gd name="connsiteY62" fmla="*/ 1584960 h 2185852"/>
              <a:gd name="connsiteX63" fmla="*/ 2063932 w 2704012"/>
              <a:gd name="connsiteY63" fmla="*/ 1584960 h 2185852"/>
              <a:gd name="connsiteX64" fmla="*/ 2094412 w 2704012"/>
              <a:gd name="connsiteY64" fmla="*/ 1698172 h 2185852"/>
              <a:gd name="connsiteX65" fmla="*/ 2062662 w 2704012"/>
              <a:gd name="connsiteY65" fmla="*/ 1688647 h 2185852"/>
              <a:gd name="connsiteX66" fmla="*/ 2116183 w 2704012"/>
              <a:gd name="connsiteY66" fmla="*/ 1719943 h 2185852"/>
              <a:gd name="connsiteX67" fmla="*/ 2116183 w 2704012"/>
              <a:gd name="connsiteY67" fmla="*/ 1798320 h 2185852"/>
              <a:gd name="connsiteX68" fmla="*/ 2164080 w 2704012"/>
              <a:gd name="connsiteY68" fmla="*/ 1798320 h 2185852"/>
              <a:gd name="connsiteX69" fmla="*/ 2164080 w 2704012"/>
              <a:gd name="connsiteY69" fmla="*/ 1837509 h 2185852"/>
              <a:gd name="connsiteX70" fmla="*/ 2207623 w 2704012"/>
              <a:gd name="connsiteY70" fmla="*/ 1837509 h 2185852"/>
              <a:gd name="connsiteX71" fmla="*/ 2207623 w 2704012"/>
              <a:gd name="connsiteY71" fmla="*/ 1911532 h 2185852"/>
              <a:gd name="connsiteX72" fmla="*/ 2229395 w 2704012"/>
              <a:gd name="connsiteY72" fmla="*/ 1911532 h 2185852"/>
              <a:gd name="connsiteX73" fmla="*/ 2229395 w 2704012"/>
              <a:gd name="connsiteY73" fmla="*/ 1955074 h 2185852"/>
              <a:gd name="connsiteX74" fmla="*/ 2303418 w 2704012"/>
              <a:gd name="connsiteY74" fmla="*/ 1955074 h 2185852"/>
              <a:gd name="connsiteX75" fmla="*/ 2303418 w 2704012"/>
              <a:gd name="connsiteY75" fmla="*/ 1989909 h 2185852"/>
              <a:gd name="connsiteX76" fmla="*/ 2364378 w 2704012"/>
              <a:gd name="connsiteY76" fmla="*/ 1989909 h 2185852"/>
              <a:gd name="connsiteX77" fmla="*/ 2364378 w 2704012"/>
              <a:gd name="connsiteY77" fmla="*/ 2029097 h 2185852"/>
              <a:gd name="connsiteX78" fmla="*/ 2386149 w 2704012"/>
              <a:gd name="connsiteY78" fmla="*/ 2029097 h 2185852"/>
              <a:gd name="connsiteX79" fmla="*/ 2386149 w 2704012"/>
              <a:gd name="connsiteY79" fmla="*/ 2050869 h 2185852"/>
              <a:gd name="connsiteX80" fmla="*/ 2499360 w 2704012"/>
              <a:gd name="connsiteY80" fmla="*/ 2050869 h 2185852"/>
              <a:gd name="connsiteX81" fmla="*/ 2499360 w 2704012"/>
              <a:gd name="connsiteY81" fmla="*/ 2063932 h 2185852"/>
              <a:gd name="connsiteX82" fmla="*/ 2643052 w 2704012"/>
              <a:gd name="connsiteY82" fmla="*/ 2063932 h 2185852"/>
              <a:gd name="connsiteX83" fmla="*/ 2643052 w 2704012"/>
              <a:gd name="connsiteY83" fmla="*/ 2129246 h 2185852"/>
              <a:gd name="connsiteX84" fmla="*/ 2704012 w 2704012"/>
              <a:gd name="connsiteY84" fmla="*/ 2129246 h 2185852"/>
              <a:gd name="connsiteX85" fmla="*/ 2704012 w 2704012"/>
              <a:gd name="connsiteY85" fmla="*/ 2185852 h 2185852"/>
              <a:gd name="connsiteX86" fmla="*/ 2704012 w 2704012"/>
              <a:gd name="connsiteY86" fmla="*/ 2185852 h 2185852"/>
              <a:gd name="connsiteX0" fmla="*/ 0 w 2704012"/>
              <a:gd name="connsiteY0" fmla="*/ 0 h 2185852"/>
              <a:gd name="connsiteX1" fmla="*/ 117566 w 2704012"/>
              <a:gd name="connsiteY1" fmla="*/ 0 h 2185852"/>
              <a:gd name="connsiteX2" fmla="*/ 120741 w 2704012"/>
              <a:gd name="connsiteY2" fmla="*/ 42273 h 2185852"/>
              <a:gd name="connsiteX3" fmla="*/ 210639 w 2704012"/>
              <a:gd name="connsiteY3" fmla="*/ 53068 h 2185852"/>
              <a:gd name="connsiteX4" fmla="*/ 261439 w 2704012"/>
              <a:gd name="connsiteY4" fmla="*/ 72118 h 2185852"/>
              <a:gd name="connsiteX5" fmla="*/ 492035 w 2704012"/>
              <a:gd name="connsiteY5" fmla="*/ 74023 h 2185852"/>
              <a:gd name="connsiteX6" fmla="*/ 492035 w 2704012"/>
              <a:gd name="connsiteY6" fmla="*/ 117566 h 2185852"/>
              <a:gd name="connsiteX7" fmla="*/ 548640 w 2704012"/>
              <a:gd name="connsiteY7" fmla="*/ 117566 h 2185852"/>
              <a:gd name="connsiteX8" fmla="*/ 548640 w 2704012"/>
              <a:gd name="connsiteY8" fmla="*/ 117566 h 2185852"/>
              <a:gd name="connsiteX9" fmla="*/ 722812 w 2704012"/>
              <a:gd name="connsiteY9" fmla="*/ 117566 h 2185852"/>
              <a:gd name="connsiteX10" fmla="*/ 722812 w 2704012"/>
              <a:gd name="connsiteY10" fmla="*/ 169817 h 2185852"/>
              <a:gd name="connsiteX11" fmla="*/ 918755 w 2704012"/>
              <a:gd name="connsiteY11" fmla="*/ 169817 h 2185852"/>
              <a:gd name="connsiteX12" fmla="*/ 918755 w 2704012"/>
              <a:gd name="connsiteY12" fmla="*/ 187234 h 2185852"/>
              <a:gd name="connsiteX13" fmla="*/ 979715 w 2704012"/>
              <a:gd name="connsiteY13" fmla="*/ 187234 h 2185852"/>
              <a:gd name="connsiteX14" fmla="*/ 979715 w 2704012"/>
              <a:gd name="connsiteY14" fmla="*/ 226423 h 2185852"/>
              <a:gd name="connsiteX15" fmla="*/ 979715 w 2704012"/>
              <a:gd name="connsiteY15" fmla="*/ 226423 h 2185852"/>
              <a:gd name="connsiteX16" fmla="*/ 1005840 w 2704012"/>
              <a:gd name="connsiteY16" fmla="*/ 252548 h 2185852"/>
              <a:gd name="connsiteX17" fmla="*/ 1031966 w 2704012"/>
              <a:gd name="connsiteY17" fmla="*/ 252548 h 2185852"/>
              <a:gd name="connsiteX18" fmla="*/ 1031966 w 2704012"/>
              <a:gd name="connsiteY18" fmla="*/ 326572 h 2185852"/>
              <a:gd name="connsiteX19" fmla="*/ 1031966 w 2704012"/>
              <a:gd name="connsiteY19" fmla="*/ 326572 h 2185852"/>
              <a:gd name="connsiteX20" fmla="*/ 1062446 w 2704012"/>
              <a:gd name="connsiteY20" fmla="*/ 357052 h 2185852"/>
              <a:gd name="connsiteX21" fmla="*/ 1149532 w 2704012"/>
              <a:gd name="connsiteY21" fmla="*/ 357052 h 2185852"/>
              <a:gd name="connsiteX22" fmla="*/ 1149532 w 2704012"/>
              <a:gd name="connsiteY22" fmla="*/ 383177 h 2185852"/>
              <a:gd name="connsiteX23" fmla="*/ 1201783 w 2704012"/>
              <a:gd name="connsiteY23" fmla="*/ 383177 h 2185852"/>
              <a:gd name="connsiteX24" fmla="*/ 1201783 w 2704012"/>
              <a:gd name="connsiteY24" fmla="*/ 413657 h 2185852"/>
              <a:gd name="connsiteX25" fmla="*/ 1358538 w 2704012"/>
              <a:gd name="connsiteY25" fmla="*/ 413657 h 2185852"/>
              <a:gd name="connsiteX26" fmla="*/ 1358538 w 2704012"/>
              <a:gd name="connsiteY26" fmla="*/ 452846 h 2185852"/>
              <a:gd name="connsiteX27" fmla="*/ 1406435 w 2704012"/>
              <a:gd name="connsiteY27" fmla="*/ 452846 h 2185852"/>
              <a:gd name="connsiteX28" fmla="*/ 1406435 w 2704012"/>
              <a:gd name="connsiteY28" fmla="*/ 470263 h 2185852"/>
              <a:gd name="connsiteX29" fmla="*/ 1432560 w 2704012"/>
              <a:gd name="connsiteY29" fmla="*/ 470263 h 2185852"/>
              <a:gd name="connsiteX30" fmla="*/ 1432560 w 2704012"/>
              <a:gd name="connsiteY30" fmla="*/ 492034 h 2185852"/>
              <a:gd name="connsiteX31" fmla="*/ 1493520 w 2704012"/>
              <a:gd name="connsiteY31" fmla="*/ 492034 h 2185852"/>
              <a:gd name="connsiteX32" fmla="*/ 1493520 w 2704012"/>
              <a:gd name="connsiteY32" fmla="*/ 492034 h 2185852"/>
              <a:gd name="connsiteX33" fmla="*/ 1510938 w 2704012"/>
              <a:gd name="connsiteY33" fmla="*/ 509452 h 2185852"/>
              <a:gd name="connsiteX34" fmla="*/ 1510938 w 2704012"/>
              <a:gd name="connsiteY34" fmla="*/ 618309 h 2185852"/>
              <a:gd name="connsiteX35" fmla="*/ 1532709 w 2704012"/>
              <a:gd name="connsiteY35" fmla="*/ 618309 h 2185852"/>
              <a:gd name="connsiteX36" fmla="*/ 1532709 w 2704012"/>
              <a:gd name="connsiteY36" fmla="*/ 666206 h 2185852"/>
              <a:gd name="connsiteX37" fmla="*/ 1567543 w 2704012"/>
              <a:gd name="connsiteY37" fmla="*/ 666206 h 2185852"/>
              <a:gd name="connsiteX38" fmla="*/ 1567543 w 2704012"/>
              <a:gd name="connsiteY38" fmla="*/ 705394 h 2185852"/>
              <a:gd name="connsiteX39" fmla="*/ 1576252 w 2704012"/>
              <a:gd name="connsiteY39" fmla="*/ 714103 h 2185852"/>
              <a:gd name="connsiteX40" fmla="*/ 1576252 w 2704012"/>
              <a:gd name="connsiteY40" fmla="*/ 875212 h 2185852"/>
              <a:gd name="connsiteX41" fmla="*/ 1615440 w 2704012"/>
              <a:gd name="connsiteY41" fmla="*/ 875212 h 2185852"/>
              <a:gd name="connsiteX42" fmla="*/ 1615440 w 2704012"/>
              <a:gd name="connsiteY42" fmla="*/ 1010194 h 2185852"/>
              <a:gd name="connsiteX43" fmla="*/ 1645920 w 2704012"/>
              <a:gd name="connsiteY43" fmla="*/ 1010194 h 2185852"/>
              <a:gd name="connsiteX44" fmla="*/ 1645920 w 2704012"/>
              <a:gd name="connsiteY44" fmla="*/ 1101634 h 2185852"/>
              <a:gd name="connsiteX45" fmla="*/ 1645920 w 2704012"/>
              <a:gd name="connsiteY45" fmla="*/ 1101634 h 2185852"/>
              <a:gd name="connsiteX46" fmla="*/ 1645920 w 2704012"/>
              <a:gd name="connsiteY46" fmla="*/ 1232263 h 2185852"/>
              <a:gd name="connsiteX47" fmla="*/ 1685109 w 2704012"/>
              <a:gd name="connsiteY47" fmla="*/ 1232263 h 2185852"/>
              <a:gd name="connsiteX48" fmla="*/ 1685109 w 2704012"/>
              <a:gd name="connsiteY48" fmla="*/ 1232263 h 2185852"/>
              <a:gd name="connsiteX49" fmla="*/ 1711235 w 2704012"/>
              <a:gd name="connsiteY49" fmla="*/ 1258389 h 2185852"/>
              <a:gd name="connsiteX50" fmla="*/ 1754778 w 2704012"/>
              <a:gd name="connsiteY50" fmla="*/ 1258389 h 2185852"/>
              <a:gd name="connsiteX51" fmla="*/ 1754778 w 2704012"/>
              <a:gd name="connsiteY51" fmla="*/ 1314994 h 2185852"/>
              <a:gd name="connsiteX52" fmla="*/ 1867989 w 2704012"/>
              <a:gd name="connsiteY52" fmla="*/ 1314994 h 2185852"/>
              <a:gd name="connsiteX53" fmla="*/ 1867989 w 2704012"/>
              <a:gd name="connsiteY53" fmla="*/ 1371600 h 2185852"/>
              <a:gd name="connsiteX54" fmla="*/ 1911532 w 2704012"/>
              <a:gd name="connsiteY54" fmla="*/ 1371600 h 2185852"/>
              <a:gd name="connsiteX55" fmla="*/ 1911532 w 2704012"/>
              <a:gd name="connsiteY55" fmla="*/ 1393372 h 2185852"/>
              <a:gd name="connsiteX56" fmla="*/ 1968138 w 2704012"/>
              <a:gd name="connsiteY56" fmla="*/ 1393372 h 2185852"/>
              <a:gd name="connsiteX57" fmla="*/ 1968138 w 2704012"/>
              <a:gd name="connsiteY57" fmla="*/ 1441269 h 2185852"/>
              <a:gd name="connsiteX58" fmla="*/ 2016035 w 2704012"/>
              <a:gd name="connsiteY58" fmla="*/ 1441269 h 2185852"/>
              <a:gd name="connsiteX59" fmla="*/ 2016035 w 2704012"/>
              <a:gd name="connsiteY59" fmla="*/ 1441269 h 2185852"/>
              <a:gd name="connsiteX60" fmla="*/ 2046515 w 2704012"/>
              <a:gd name="connsiteY60" fmla="*/ 1471749 h 2185852"/>
              <a:gd name="connsiteX61" fmla="*/ 2046515 w 2704012"/>
              <a:gd name="connsiteY61" fmla="*/ 1584960 h 2185852"/>
              <a:gd name="connsiteX62" fmla="*/ 2046515 w 2704012"/>
              <a:gd name="connsiteY62" fmla="*/ 1584960 h 2185852"/>
              <a:gd name="connsiteX63" fmla="*/ 2063932 w 2704012"/>
              <a:gd name="connsiteY63" fmla="*/ 1584960 h 2185852"/>
              <a:gd name="connsiteX64" fmla="*/ 2094412 w 2704012"/>
              <a:gd name="connsiteY64" fmla="*/ 1698172 h 2185852"/>
              <a:gd name="connsiteX65" fmla="*/ 2062662 w 2704012"/>
              <a:gd name="connsiteY65" fmla="*/ 1688647 h 2185852"/>
              <a:gd name="connsiteX66" fmla="*/ 2116183 w 2704012"/>
              <a:gd name="connsiteY66" fmla="*/ 1719943 h 2185852"/>
              <a:gd name="connsiteX67" fmla="*/ 2116183 w 2704012"/>
              <a:gd name="connsiteY67" fmla="*/ 1798320 h 2185852"/>
              <a:gd name="connsiteX68" fmla="*/ 2164080 w 2704012"/>
              <a:gd name="connsiteY68" fmla="*/ 1798320 h 2185852"/>
              <a:gd name="connsiteX69" fmla="*/ 2164080 w 2704012"/>
              <a:gd name="connsiteY69" fmla="*/ 1837509 h 2185852"/>
              <a:gd name="connsiteX70" fmla="*/ 2207623 w 2704012"/>
              <a:gd name="connsiteY70" fmla="*/ 1837509 h 2185852"/>
              <a:gd name="connsiteX71" fmla="*/ 2207623 w 2704012"/>
              <a:gd name="connsiteY71" fmla="*/ 1911532 h 2185852"/>
              <a:gd name="connsiteX72" fmla="*/ 2229395 w 2704012"/>
              <a:gd name="connsiteY72" fmla="*/ 1911532 h 2185852"/>
              <a:gd name="connsiteX73" fmla="*/ 2229395 w 2704012"/>
              <a:gd name="connsiteY73" fmla="*/ 1955074 h 2185852"/>
              <a:gd name="connsiteX74" fmla="*/ 2303418 w 2704012"/>
              <a:gd name="connsiteY74" fmla="*/ 1955074 h 2185852"/>
              <a:gd name="connsiteX75" fmla="*/ 2303418 w 2704012"/>
              <a:gd name="connsiteY75" fmla="*/ 1989909 h 2185852"/>
              <a:gd name="connsiteX76" fmla="*/ 2364378 w 2704012"/>
              <a:gd name="connsiteY76" fmla="*/ 1989909 h 2185852"/>
              <a:gd name="connsiteX77" fmla="*/ 2364378 w 2704012"/>
              <a:gd name="connsiteY77" fmla="*/ 2029097 h 2185852"/>
              <a:gd name="connsiteX78" fmla="*/ 2386149 w 2704012"/>
              <a:gd name="connsiteY78" fmla="*/ 2029097 h 2185852"/>
              <a:gd name="connsiteX79" fmla="*/ 2386149 w 2704012"/>
              <a:gd name="connsiteY79" fmla="*/ 2050869 h 2185852"/>
              <a:gd name="connsiteX80" fmla="*/ 2499360 w 2704012"/>
              <a:gd name="connsiteY80" fmla="*/ 2050869 h 2185852"/>
              <a:gd name="connsiteX81" fmla="*/ 2499360 w 2704012"/>
              <a:gd name="connsiteY81" fmla="*/ 2063932 h 2185852"/>
              <a:gd name="connsiteX82" fmla="*/ 2643052 w 2704012"/>
              <a:gd name="connsiteY82" fmla="*/ 2063932 h 2185852"/>
              <a:gd name="connsiteX83" fmla="*/ 2643052 w 2704012"/>
              <a:gd name="connsiteY83" fmla="*/ 2129246 h 2185852"/>
              <a:gd name="connsiteX84" fmla="*/ 2704012 w 2704012"/>
              <a:gd name="connsiteY84" fmla="*/ 2129246 h 2185852"/>
              <a:gd name="connsiteX85" fmla="*/ 2704012 w 2704012"/>
              <a:gd name="connsiteY85" fmla="*/ 2185852 h 2185852"/>
              <a:gd name="connsiteX86" fmla="*/ 2704012 w 2704012"/>
              <a:gd name="connsiteY86" fmla="*/ 2185852 h 2185852"/>
              <a:gd name="connsiteX0" fmla="*/ 0 w 2704012"/>
              <a:gd name="connsiteY0" fmla="*/ 0 h 2185852"/>
              <a:gd name="connsiteX1" fmla="*/ 117566 w 2704012"/>
              <a:gd name="connsiteY1" fmla="*/ 0 h 2185852"/>
              <a:gd name="connsiteX2" fmla="*/ 120741 w 2704012"/>
              <a:gd name="connsiteY2" fmla="*/ 42273 h 2185852"/>
              <a:gd name="connsiteX3" fmla="*/ 210639 w 2704012"/>
              <a:gd name="connsiteY3" fmla="*/ 53068 h 2185852"/>
              <a:gd name="connsiteX4" fmla="*/ 261439 w 2704012"/>
              <a:gd name="connsiteY4" fmla="*/ 72118 h 2185852"/>
              <a:gd name="connsiteX5" fmla="*/ 372564 w 2704012"/>
              <a:gd name="connsiteY5" fmla="*/ 75293 h 2185852"/>
              <a:gd name="connsiteX6" fmla="*/ 492035 w 2704012"/>
              <a:gd name="connsiteY6" fmla="*/ 74023 h 2185852"/>
              <a:gd name="connsiteX7" fmla="*/ 492035 w 2704012"/>
              <a:gd name="connsiteY7" fmla="*/ 117566 h 2185852"/>
              <a:gd name="connsiteX8" fmla="*/ 548640 w 2704012"/>
              <a:gd name="connsiteY8" fmla="*/ 117566 h 2185852"/>
              <a:gd name="connsiteX9" fmla="*/ 548640 w 2704012"/>
              <a:gd name="connsiteY9" fmla="*/ 117566 h 2185852"/>
              <a:gd name="connsiteX10" fmla="*/ 722812 w 2704012"/>
              <a:gd name="connsiteY10" fmla="*/ 117566 h 2185852"/>
              <a:gd name="connsiteX11" fmla="*/ 722812 w 2704012"/>
              <a:gd name="connsiteY11" fmla="*/ 169817 h 2185852"/>
              <a:gd name="connsiteX12" fmla="*/ 918755 w 2704012"/>
              <a:gd name="connsiteY12" fmla="*/ 169817 h 2185852"/>
              <a:gd name="connsiteX13" fmla="*/ 918755 w 2704012"/>
              <a:gd name="connsiteY13" fmla="*/ 187234 h 2185852"/>
              <a:gd name="connsiteX14" fmla="*/ 979715 w 2704012"/>
              <a:gd name="connsiteY14" fmla="*/ 187234 h 2185852"/>
              <a:gd name="connsiteX15" fmla="*/ 979715 w 2704012"/>
              <a:gd name="connsiteY15" fmla="*/ 226423 h 2185852"/>
              <a:gd name="connsiteX16" fmla="*/ 979715 w 2704012"/>
              <a:gd name="connsiteY16" fmla="*/ 226423 h 2185852"/>
              <a:gd name="connsiteX17" fmla="*/ 1005840 w 2704012"/>
              <a:gd name="connsiteY17" fmla="*/ 252548 h 2185852"/>
              <a:gd name="connsiteX18" fmla="*/ 1031966 w 2704012"/>
              <a:gd name="connsiteY18" fmla="*/ 252548 h 2185852"/>
              <a:gd name="connsiteX19" fmla="*/ 1031966 w 2704012"/>
              <a:gd name="connsiteY19" fmla="*/ 326572 h 2185852"/>
              <a:gd name="connsiteX20" fmla="*/ 1031966 w 2704012"/>
              <a:gd name="connsiteY20" fmla="*/ 326572 h 2185852"/>
              <a:gd name="connsiteX21" fmla="*/ 1062446 w 2704012"/>
              <a:gd name="connsiteY21" fmla="*/ 357052 h 2185852"/>
              <a:gd name="connsiteX22" fmla="*/ 1149532 w 2704012"/>
              <a:gd name="connsiteY22" fmla="*/ 357052 h 2185852"/>
              <a:gd name="connsiteX23" fmla="*/ 1149532 w 2704012"/>
              <a:gd name="connsiteY23" fmla="*/ 383177 h 2185852"/>
              <a:gd name="connsiteX24" fmla="*/ 1201783 w 2704012"/>
              <a:gd name="connsiteY24" fmla="*/ 383177 h 2185852"/>
              <a:gd name="connsiteX25" fmla="*/ 1201783 w 2704012"/>
              <a:gd name="connsiteY25" fmla="*/ 413657 h 2185852"/>
              <a:gd name="connsiteX26" fmla="*/ 1358538 w 2704012"/>
              <a:gd name="connsiteY26" fmla="*/ 413657 h 2185852"/>
              <a:gd name="connsiteX27" fmla="*/ 1358538 w 2704012"/>
              <a:gd name="connsiteY27" fmla="*/ 452846 h 2185852"/>
              <a:gd name="connsiteX28" fmla="*/ 1406435 w 2704012"/>
              <a:gd name="connsiteY28" fmla="*/ 452846 h 2185852"/>
              <a:gd name="connsiteX29" fmla="*/ 1406435 w 2704012"/>
              <a:gd name="connsiteY29" fmla="*/ 470263 h 2185852"/>
              <a:gd name="connsiteX30" fmla="*/ 1432560 w 2704012"/>
              <a:gd name="connsiteY30" fmla="*/ 470263 h 2185852"/>
              <a:gd name="connsiteX31" fmla="*/ 1432560 w 2704012"/>
              <a:gd name="connsiteY31" fmla="*/ 492034 h 2185852"/>
              <a:gd name="connsiteX32" fmla="*/ 1493520 w 2704012"/>
              <a:gd name="connsiteY32" fmla="*/ 492034 h 2185852"/>
              <a:gd name="connsiteX33" fmla="*/ 1493520 w 2704012"/>
              <a:gd name="connsiteY33" fmla="*/ 492034 h 2185852"/>
              <a:gd name="connsiteX34" fmla="*/ 1510938 w 2704012"/>
              <a:gd name="connsiteY34" fmla="*/ 509452 h 2185852"/>
              <a:gd name="connsiteX35" fmla="*/ 1510938 w 2704012"/>
              <a:gd name="connsiteY35" fmla="*/ 618309 h 2185852"/>
              <a:gd name="connsiteX36" fmla="*/ 1532709 w 2704012"/>
              <a:gd name="connsiteY36" fmla="*/ 618309 h 2185852"/>
              <a:gd name="connsiteX37" fmla="*/ 1532709 w 2704012"/>
              <a:gd name="connsiteY37" fmla="*/ 666206 h 2185852"/>
              <a:gd name="connsiteX38" fmla="*/ 1567543 w 2704012"/>
              <a:gd name="connsiteY38" fmla="*/ 666206 h 2185852"/>
              <a:gd name="connsiteX39" fmla="*/ 1567543 w 2704012"/>
              <a:gd name="connsiteY39" fmla="*/ 705394 h 2185852"/>
              <a:gd name="connsiteX40" fmla="*/ 1576252 w 2704012"/>
              <a:gd name="connsiteY40" fmla="*/ 714103 h 2185852"/>
              <a:gd name="connsiteX41" fmla="*/ 1576252 w 2704012"/>
              <a:gd name="connsiteY41" fmla="*/ 875212 h 2185852"/>
              <a:gd name="connsiteX42" fmla="*/ 1615440 w 2704012"/>
              <a:gd name="connsiteY42" fmla="*/ 875212 h 2185852"/>
              <a:gd name="connsiteX43" fmla="*/ 1615440 w 2704012"/>
              <a:gd name="connsiteY43" fmla="*/ 1010194 h 2185852"/>
              <a:gd name="connsiteX44" fmla="*/ 1645920 w 2704012"/>
              <a:gd name="connsiteY44" fmla="*/ 1010194 h 2185852"/>
              <a:gd name="connsiteX45" fmla="*/ 1645920 w 2704012"/>
              <a:gd name="connsiteY45" fmla="*/ 1101634 h 2185852"/>
              <a:gd name="connsiteX46" fmla="*/ 1645920 w 2704012"/>
              <a:gd name="connsiteY46" fmla="*/ 1101634 h 2185852"/>
              <a:gd name="connsiteX47" fmla="*/ 1645920 w 2704012"/>
              <a:gd name="connsiteY47" fmla="*/ 1232263 h 2185852"/>
              <a:gd name="connsiteX48" fmla="*/ 1685109 w 2704012"/>
              <a:gd name="connsiteY48" fmla="*/ 1232263 h 2185852"/>
              <a:gd name="connsiteX49" fmla="*/ 1685109 w 2704012"/>
              <a:gd name="connsiteY49" fmla="*/ 1232263 h 2185852"/>
              <a:gd name="connsiteX50" fmla="*/ 1711235 w 2704012"/>
              <a:gd name="connsiteY50" fmla="*/ 1258389 h 2185852"/>
              <a:gd name="connsiteX51" fmla="*/ 1754778 w 2704012"/>
              <a:gd name="connsiteY51" fmla="*/ 1258389 h 2185852"/>
              <a:gd name="connsiteX52" fmla="*/ 1754778 w 2704012"/>
              <a:gd name="connsiteY52" fmla="*/ 1314994 h 2185852"/>
              <a:gd name="connsiteX53" fmla="*/ 1867989 w 2704012"/>
              <a:gd name="connsiteY53" fmla="*/ 1314994 h 2185852"/>
              <a:gd name="connsiteX54" fmla="*/ 1867989 w 2704012"/>
              <a:gd name="connsiteY54" fmla="*/ 1371600 h 2185852"/>
              <a:gd name="connsiteX55" fmla="*/ 1911532 w 2704012"/>
              <a:gd name="connsiteY55" fmla="*/ 1371600 h 2185852"/>
              <a:gd name="connsiteX56" fmla="*/ 1911532 w 2704012"/>
              <a:gd name="connsiteY56" fmla="*/ 1393372 h 2185852"/>
              <a:gd name="connsiteX57" fmla="*/ 1968138 w 2704012"/>
              <a:gd name="connsiteY57" fmla="*/ 1393372 h 2185852"/>
              <a:gd name="connsiteX58" fmla="*/ 1968138 w 2704012"/>
              <a:gd name="connsiteY58" fmla="*/ 1441269 h 2185852"/>
              <a:gd name="connsiteX59" fmla="*/ 2016035 w 2704012"/>
              <a:gd name="connsiteY59" fmla="*/ 1441269 h 2185852"/>
              <a:gd name="connsiteX60" fmla="*/ 2016035 w 2704012"/>
              <a:gd name="connsiteY60" fmla="*/ 1441269 h 2185852"/>
              <a:gd name="connsiteX61" fmla="*/ 2046515 w 2704012"/>
              <a:gd name="connsiteY61" fmla="*/ 1471749 h 2185852"/>
              <a:gd name="connsiteX62" fmla="*/ 2046515 w 2704012"/>
              <a:gd name="connsiteY62" fmla="*/ 1584960 h 2185852"/>
              <a:gd name="connsiteX63" fmla="*/ 2046515 w 2704012"/>
              <a:gd name="connsiteY63" fmla="*/ 1584960 h 2185852"/>
              <a:gd name="connsiteX64" fmla="*/ 2063932 w 2704012"/>
              <a:gd name="connsiteY64" fmla="*/ 1584960 h 2185852"/>
              <a:gd name="connsiteX65" fmla="*/ 2094412 w 2704012"/>
              <a:gd name="connsiteY65" fmla="*/ 1698172 h 2185852"/>
              <a:gd name="connsiteX66" fmla="*/ 2062662 w 2704012"/>
              <a:gd name="connsiteY66" fmla="*/ 1688647 h 2185852"/>
              <a:gd name="connsiteX67" fmla="*/ 2116183 w 2704012"/>
              <a:gd name="connsiteY67" fmla="*/ 1719943 h 2185852"/>
              <a:gd name="connsiteX68" fmla="*/ 2116183 w 2704012"/>
              <a:gd name="connsiteY68" fmla="*/ 1798320 h 2185852"/>
              <a:gd name="connsiteX69" fmla="*/ 2164080 w 2704012"/>
              <a:gd name="connsiteY69" fmla="*/ 1798320 h 2185852"/>
              <a:gd name="connsiteX70" fmla="*/ 2164080 w 2704012"/>
              <a:gd name="connsiteY70" fmla="*/ 1837509 h 2185852"/>
              <a:gd name="connsiteX71" fmla="*/ 2207623 w 2704012"/>
              <a:gd name="connsiteY71" fmla="*/ 1837509 h 2185852"/>
              <a:gd name="connsiteX72" fmla="*/ 2207623 w 2704012"/>
              <a:gd name="connsiteY72" fmla="*/ 1911532 h 2185852"/>
              <a:gd name="connsiteX73" fmla="*/ 2229395 w 2704012"/>
              <a:gd name="connsiteY73" fmla="*/ 1911532 h 2185852"/>
              <a:gd name="connsiteX74" fmla="*/ 2229395 w 2704012"/>
              <a:gd name="connsiteY74" fmla="*/ 1955074 h 2185852"/>
              <a:gd name="connsiteX75" fmla="*/ 2303418 w 2704012"/>
              <a:gd name="connsiteY75" fmla="*/ 1955074 h 2185852"/>
              <a:gd name="connsiteX76" fmla="*/ 2303418 w 2704012"/>
              <a:gd name="connsiteY76" fmla="*/ 1989909 h 2185852"/>
              <a:gd name="connsiteX77" fmla="*/ 2364378 w 2704012"/>
              <a:gd name="connsiteY77" fmla="*/ 1989909 h 2185852"/>
              <a:gd name="connsiteX78" fmla="*/ 2364378 w 2704012"/>
              <a:gd name="connsiteY78" fmla="*/ 2029097 h 2185852"/>
              <a:gd name="connsiteX79" fmla="*/ 2386149 w 2704012"/>
              <a:gd name="connsiteY79" fmla="*/ 2029097 h 2185852"/>
              <a:gd name="connsiteX80" fmla="*/ 2386149 w 2704012"/>
              <a:gd name="connsiteY80" fmla="*/ 2050869 h 2185852"/>
              <a:gd name="connsiteX81" fmla="*/ 2499360 w 2704012"/>
              <a:gd name="connsiteY81" fmla="*/ 2050869 h 2185852"/>
              <a:gd name="connsiteX82" fmla="*/ 2499360 w 2704012"/>
              <a:gd name="connsiteY82" fmla="*/ 2063932 h 2185852"/>
              <a:gd name="connsiteX83" fmla="*/ 2643052 w 2704012"/>
              <a:gd name="connsiteY83" fmla="*/ 2063932 h 2185852"/>
              <a:gd name="connsiteX84" fmla="*/ 2643052 w 2704012"/>
              <a:gd name="connsiteY84" fmla="*/ 2129246 h 2185852"/>
              <a:gd name="connsiteX85" fmla="*/ 2704012 w 2704012"/>
              <a:gd name="connsiteY85" fmla="*/ 2129246 h 2185852"/>
              <a:gd name="connsiteX86" fmla="*/ 2704012 w 2704012"/>
              <a:gd name="connsiteY86" fmla="*/ 2185852 h 2185852"/>
              <a:gd name="connsiteX87" fmla="*/ 2704012 w 2704012"/>
              <a:gd name="connsiteY87" fmla="*/ 2185852 h 2185852"/>
              <a:gd name="connsiteX0" fmla="*/ 0 w 2704012"/>
              <a:gd name="connsiteY0" fmla="*/ 0 h 2185852"/>
              <a:gd name="connsiteX1" fmla="*/ 117566 w 2704012"/>
              <a:gd name="connsiteY1" fmla="*/ 0 h 2185852"/>
              <a:gd name="connsiteX2" fmla="*/ 120741 w 2704012"/>
              <a:gd name="connsiteY2" fmla="*/ 42273 h 2185852"/>
              <a:gd name="connsiteX3" fmla="*/ 210639 w 2704012"/>
              <a:gd name="connsiteY3" fmla="*/ 53068 h 2185852"/>
              <a:gd name="connsiteX4" fmla="*/ 261439 w 2704012"/>
              <a:gd name="connsiteY4" fmla="*/ 72118 h 2185852"/>
              <a:gd name="connsiteX5" fmla="*/ 372564 w 2704012"/>
              <a:gd name="connsiteY5" fmla="*/ 75293 h 2185852"/>
              <a:gd name="connsiteX6" fmla="*/ 492035 w 2704012"/>
              <a:gd name="connsiteY6" fmla="*/ 74023 h 2185852"/>
              <a:gd name="connsiteX7" fmla="*/ 530135 w 2704012"/>
              <a:gd name="connsiteY7" fmla="*/ 98516 h 2185852"/>
              <a:gd name="connsiteX8" fmla="*/ 548640 w 2704012"/>
              <a:gd name="connsiteY8" fmla="*/ 117566 h 2185852"/>
              <a:gd name="connsiteX9" fmla="*/ 548640 w 2704012"/>
              <a:gd name="connsiteY9" fmla="*/ 117566 h 2185852"/>
              <a:gd name="connsiteX10" fmla="*/ 722812 w 2704012"/>
              <a:gd name="connsiteY10" fmla="*/ 117566 h 2185852"/>
              <a:gd name="connsiteX11" fmla="*/ 722812 w 2704012"/>
              <a:gd name="connsiteY11" fmla="*/ 169817 h 2185852"/>
              <a:gd name="connsiteX12" fmla="*/ 918755 w 2704012"/>
              <a:gd name="connsiteY12" fmla="*/ 169817 h 2185852"/>
              <a:gd name="connsiteX13" fmla="*/ 918755 w 2704012"/>
              <a:gd name="connsiteY13" fmla="*/ 187234 h 2185852"/>
              <a:gd name="connsiteX14" fmla="*/ 979715 w 2704012"/>
              <a:gd name="connsiteY14" fmla="*/ 187234 h 2185852"/>
              <a:gd name="connsiteX15" fmla="*/ 979715 w 2704012"/>
              <a:gd name="connsiteY15" fmla="*/ 226423 h 2185852"/>
              <a:gd name="connsiteX16" fmla="*/ 979715 w 2704012"/>
              <a:gd name="connsiteY16" fmla="*/ 226423 h 2185852"/>
              <a:gd name="connsiteX17" fmla="*/ 1005840 w 2704012"/>
              <a:gd name="connsiteY17" fmla="*/ 252548 h 2185852"/>
              <a:gd name="connsiteX18" fmla="*/ 1031966 w 2704012"/>
              <a:gd name="connsiteY18" fmla="*/ 252548 h 2185852"/>
              <a:gd name="connsiteX19" fmla="*/ 1031966 w 2704012"/>
              <a:gd name="connsiteY19" fmla="*/ 326572 h 2185852"/>
              <a:gd name="connsiteX20" fmla="*/ 1031966 w 2704012"/>
              <a:gd name="connsiteY20" fmla="*/ 326572 h 2185852"/>
              <a:gd name="connsiteX21" fmla="*/ 1062446 w 2704012"/>
              <a:gd name="connsiteY21" fmla="*/ 357052 h 2185852"/>
              <a:gd name="connsiteX22" fmla="*/ 1149532 w 2704012"/>
              <a:gd name="connsiteY22" fmla="*/ 357052 h 2185852"/>
              <a:gd name="connsiteX23" fmla="*/ 1149532 w 2704012"/>
              <a:gd name="connsiteY23" fmla="*/ 383177 h 2185852"/>
              <a:gd name="connsiteX24" fmla="*/ 1201783 w 2704012"/>
              <a:gd name="connsiteY24" fmla="*/ 383177 h 2185852"/>
              <a:gd name="connsiteX25" fmla="*/ 1201783 w 2704012"/>
              <a:gd name="connsiteY25" fmla="*/ 413657 h 2185852"/>
              <a:gd name="connsiteX26" fmla="*/ 1358538 w 2704012"/>
              <a:gd name="connsiteY26" fmla="*/ 413657 h 2185852"/>
              <a:gd name="connsiteX27" fmla="*/ 1358538 w 2704012"/>
              <a:gd name="connsiteY27" fmla="*/ 452846 h 2185852"/>
              <a:gd name="connsiteX28" fmla="*/ 1406435 w 2704012"/>
              <a:gd name="connsiteY28" fmla="*/ 452846 h 2185852"/>
              <a:gd name="connsiteX29" fmla="*/ 1406435 w 2704012"/>
              <a:gd name="connsiteY29" fmla="*/ 470263 h 2185852"/>
              <a:gd name="connsiteX30" fmla="*/ 1432560 w 2704012"/>
              <a:gd name="connsiteY30" fmla="*/ 470263 h 2185852"/>
              <a:gd name="connsiteX31" fmla="*/ 1432560 w 2704012"/>
              <a:gd name="connsiteY31" fmla="*/ 492034 h 2185852"/>
              <a:gd name="connsiteX32" fmla="*/ 1493520 w 2704012"/>
              <a:gd name="connsiteY32" fmla="*/ 492034 h 2185852"/>
              <a:gd name="connsiteX33" fmla="*/ 1493520 w 2704012"/>
              <a:gd name="connsiteY33" fmla="*/ 492034 h 2185852"/>
              <a:gd name="connsiteX34" fmla="*/ 1510938 w 2704012"/>
              <a:gd name="connsiteY34" fmla="*/ 509452 h 2185852"/>
              <a:gd name="connsiteX35" fmla="*/ 1510938 w 2704012"/>
              <a:gd name="connsiteY35" fmla="*/ 618309 h 2185852"/>
              <a:gd name="connsiteX36" fmla="*/ 1532709 w 2704012"/>
              <a:gd name="connsiteY36" fmla="*/ 618309 h 2185852"/>
              <a:gd name="connsiteX37" fmla="*/ 1532709 w 2704012"/>
              <a:gd name="connsiteY37" fmla="*/ 666206 h 2185852"/>
              <a:gd name="connsiteX38" fmla="*/ 1567543 w 2704012"/>
              <a:gd name="connsiteY38" fmla="*/ 666206 h 2185852"/>
              <a:gd name="connsiteX39" fmla="*/ 1567543 w 2704012"/>
              <a:gd name="connsiteY39" fmla="*/ 705394 h 2185852"/>
              <a:gd name="connsiteX40" fmla="*/ 1576252 w 2704012"/>
              <a:gd name="connsiteY40" fmla="*/ 714103 h 2185852"/>
              <a:gd name="connsiteX41" fmla="*/ 1576252 w 2704012"/>
              <a:gd name="connsiteY41" fmla="*/ 875212 h 2185852"/>
              <a:gd name="connsiteX42" fmla="*/ 1615440 w 2704012"/>
              <a:gd name="connsiteY42" fmla="*/ 875212 h 2185852"/>
              <a:gd name="connsiteX43" fmla="*/ 1615440 w 2704012"/>
              <a:gd name="connsiteY43" fmla="*/ 1010194 h 2185852"/>
              <a:gd name="connsiteX44" fmla="*/ 1645920 w 2704012"/>
              <a:gd name="connsiteY44" fmla="*/ 1010194 h 2185852"/>
              <a:gd name="connsiteX45" fmla="*/ 1645920 w 2704012"/>
              <a:gd name="connsiteY45" fmla="*/ 1101634 h 2185852"/>
              <a:gd name="connsiteX46" fmla="*/ 1645920 w 2704012"/>
              <a:gd name="connsiteY46" fmla="*/ 1101634 h 2185852"/>
              <a:gd name="connsiteX47" fmla="*/ 1645920 w 2704012"/>
              <a:gd name="connsiteY47" fmla="*/ 1232263 h 2185852"/>
              <a:gd name="connsiteX48" fmla="*/ 1685109 w 2704012"/>
              <a:gd name="connsiteY48" fmla="*/ 1232263 h 2185852"/>
              <a:gd name="connsiteX49" fmla="*/ 1685109 w 2704012"/>
              <a:gd name="connsiteY49" fmla="*/ 1232263 h 2185852"/>
              <a:gd name="connsiteX50" fmla="*/ 1711235 w 2704012"/>
              <a:gd name="connsiteY50" fmla="*/ 1258389 h 2185852"/>
              <a:gd name="connsiteX51" fmla="*/ 1754778 w 2704012"/>
              <a:gd name="connsiteY51" fmla="*/ 1258389 h 2185852"/>
              <a:gd name="connsiteX52" fmla="*/ 1754778 w 2704012"/>
              <a:gd name="connsiteY52" fmla="*/ 1314994 h 2185852"/>
              <a:gd name="connsiteX53" fmla="*/ 1867989 w 2704012"/>
              <a:gd name="connsiteY53" fmla="*/ 1314994 h 2185852"/>
              <a:gd name="connsiteX54" fmla="*/ 1867989 w 2704012"/>
              <a:gd name="connsiteY54" fmla="*/ 1371600 h 2185852"/>
              <a:gd name="connsiteX55" fmla="*/ 1911532 w 2704012"/>
              <a:gd name="connsiteY55" fmla="*/ 1371600 h 2185852"/>
              <a:gd name="connsiteX56" fmla="*/ 1911532 w 2704012"/>
              <a:gd name="connsiteY56" fmla="*/ 1393372 h 2185852"/>
              <a:gd name="connsiteX57" fmla="*/ 1968138 w 2704012"/>
              <a:gd name="connsiteY57" fmla="*/ 1393372 h 2185852"/>
              <a:gd name="connsiteX58" fmla="*/ 1968138 w 2704012"/>
              <a:gd name="connsiteY58" fmla="*/ 1441269 h 2185852"/>
              <a:gd name="connsiteX59" fmla="*/ 2016035 w 2704012"/>
              <a:gd name="connsiteY59" fmla="*/ 1441269 h 2185852"/>
              <a:gd name="connsiteX60" fmla="*/ 2016035 w 2704012"/>
              <a:gd name="connsiteY60" fmla="*/ 1441269 h 2185852"/>
              <a:gd name="connsiteX61" fmla="*/ 2046515 w 2704012"/>
              <a:gd name="connsiteY61" fmla="*/ 1471749 h 2185852"/>
              <a:gd name="connsiteX62" fmla="*/ 2046515 w 2704012"/>
              <a:gd name="connsiteY62" fmla="*/ 1584960 h 2185852"/>
              <a:gd name="connsiteX63" fmla="*/ 2046515 w 2704012"/>
              <a:gd name="connsiteY63" fmla="*/ 1584960 h 2185852"/>
              <a:gd name="connsiteX64" fmla="*/ 2063932 w 2704012"/>
              <a:gd name="connsiteY64" fmla="*/ 1584960 h 2185852"/>
              <a:gd name="connsiteX65" fmla="*/ 2094412 w 2704012"/>
              <a:gd name="connsiteY65" fmla="*/ 1698172 h 2185852"/>
              <a:gd name="connsiteX66" fmla="*/ 2062662 w 2704012"/>
              <a:gd name="connsiteY66" fmla="*/ 1688647 h 2185852"/>
              <a:gd name="connsiteX67" fmla="*/ 2116183 w 2704012"/>
              <a:gd name="connsiteY67" fmla="*/ 1719943 h 2185852"/>
              <a:gd name="connsiteX68" fmla="*/ 2116183 w 2704012"/>
              <a:gd name="connsiteY68" fmla="*/ 1798320 h 2185852"/>
              <a:gd name="connsiteX69" fmla="*/ 2164080 w 2704012"/>
              <a:gd name="connsiteY69" fmla="*/ 1798320 h 2185852"/>
              <a:gd name="connsiteX70" fmla="*/ 2164080 w 2704012"/>
              <a:gd name="connsiteY70" fmla="*/ 1837509 h 2185852"/>
              <a:gd name="connsiteX71" fmla="*/ 2207623 w 2704012"/>
              <a:gd name="connsiteY71" fmla="*/ 1837509 h 2185852"/>
              <a:gd name="connsiteX72" fmla="*/ 2207623 w 2704012"/>
              <a:gd name="connsiteY72" fmla="*/ 1911532 h 2185852"/>
              <a:gd name="connsiteX73" fmla="*/ 2229395 w 2704012"/>
              <a:gd name="connsiteY73" fmla="*/ 1911532 h 2185852"/>
              <a:gd name="connsiteX74" fmla="*/ 2229395 w 2704012"/>
              <a:gd name="connsiteY74" fmla="*/ 1955074 h 2185852"/>
              <a:gd name="connsiteX75" fmla="*/ 2303418 w 2704012"/>
              <a:gd name="connsiteY75" fmla="*/ 1955074 h 2185852"/>
              <a:gd name="connsiteX76" fmla="*/ 2303418 w 2704012"/>
              <a:gd name="connsiteY76" fmla="*/ 1989909 h 2185852"/>
              <a:gd name="connsiteX77" fmla="*/ 2364378 w 2704012"/>
              <a:gd name="connsiteY77" fmla="*/ 1989909 h 2185852"/>
              <a:gd name="connsiteX78" fmla="*/ 2364378 w 2704012"/>
              <a:gd name="connsiteY78" fmla="*/ 2029097 h 2185852"/>
              <a:gd name="connsiteX79" fmla="*/ 2386149 w 2704012"/>
              <a:gd name="connsiteY79" fmla="*/ 2029097 h 2185852"/>
              <a:gd name="connsiteX80" fmla="*/ 2386149 w 2704012"/>
              <a:gd name="connsiteY80" fmla="*/ 2050869 h 2185852"/>
              <a:gd name="connsiteX81" fmla="*/ 2499360 w 2704012"/>
              <a:gd name="connsiteY81" fmla="*/ 2050869 h 2185852"/>
              <a:gd name="connsiteX82" fmla="*/ 2499360 w 2704012"/>
              <a:gd name="connsiteY82" fmla="*/ 2063932 h 2185852"/>
              <a:gd name="connsiteX83" fmla="*/ 2643052 w 2704012"/>
              <a:gd name="connsiteY83" fmla="*/ 2063932 h 2185852"/>
              <a:gd name="connsiteX84" fmla="*/ 2643052 w 2704012"/>
              <a:gd name="connsiteY84" fmla="*/ 2129246 h 2185852"/>
              <a:gd name="connsiteX85" fmla="*/ 2704012 w 2704012"/>
              <a:gd name="connsiteY85" fmla="*/ 2129246 h 2185852"/>
              <a:gd name="connsiteX86" fmla="*/ 2704012 w 2704012"/>
              <a:gd name="connsiteY86" fmla="*/ 2185852 h 2185852"/>
              <a:gd name="connsiteX87" fmla="*/ 2704012 w 2704012"/>
              <a:gd name="connsiteY87" fmla="*/ 2185852 h 2185852"/>
              <a:gd name="connsiteX0" fmla="*/ 0 w 2704012"/>
              <a:gd name="connsiteY0" fmla="*/ 0 h 2185852"/>
              <a:gd name="connsiteX1" fmla="*/ 117566 w 2704012"/>
              <a:gd name="connsiteY1" fmla="*/ 0 h 2185852"/>
              <a:gd name="connsiteX2" fmla="*/ 120741 w 2704012"/>
              <a:gd name="connsiteY2" fmla="*/ 42273 h 2185852"/>
              <a:gd name="connsiteX3" fmla="*/ 210639 w 2704012"/>
              <a:gd name="connsiteY3" fmla="*/ 53068 h 2185852"/>
              <a:gd name="connsiteX4" fmla="*/ 261439 w 2704012"/>
              <a:gd name="connsiteY4" fmla="*/ 72118 h 2185852"/>
              <a:gd name="connsiteX5" fmla="*/ 372564 w 2704012"/>
              <a:gd name="connsiteY5" fmla="*/ 75293 h 2185852"/>
              <a:gd name="connsiteX6" fmla="*/ 498385 w 2704012"/>
              <a:gd name="connsiteY6" fmla="*/ 77198 h 2185852"/>
              <a:gd name="connsiteX7" fmla="*/ 530135 w 2704012"/>
              <a:gd name="connsiteY7" fmla="*/ 98516 h 2185852"/>
              <a:gd name="connsiteX8" fmla="*/ 548640 w 2704012"/>
              <a:gd name="connsiteY8" fmla="*/ 117566 h 2185852"/>
              <a:gd name="connsiteX9" fmla="*/ 548640 w 2704012"/>
              <a:gd name="connsiteY9" fmla="*/ 117566 h 2185852"/>
              <a:gd name="connsiteX10" fmla="*/ 722812 w 2704012"/>
              <a:gd name="connsiteY10" fmla="*/ 117566 h 2185852"/>
              <a:gd name="connsiteX11" fmla="*/ 722812 w 2704012"/>
              <a:gd name="connsiteY11" fmla="*/ 169817 h 2185852"/>
              <a:gd name="connsiteX12" fmla="*/ 918755 w 2704012"/>
              <a:gd name="connsiteY12" fmla="*/ 169817 h 2185852"/>
              <a:gd name="connsiteX13" fmla="*/ 918755 w 2704012"/>
              <a:gd name="connsiteY13" fmla="*/ 187234 h 2185852"/>
              <a:gd name="connsiteX14" fmla="*/ 979715 w 2704012"/>
              <a:gd name="connsiteY14" fmla="*/ 187234 h 2185852"/>
              <a:gd name="connsiteX15" fmla="*/ 979715 w 2704012"/>
              <a:gd name="connsiteY15" fmla="*/ 226423 h 2185852"/>
              <a:gd name="connsiteX16" fmla="*/ 979715 w 2704012"/>
              <a:gd name="connsiteY16" fmla="*/ 226423 h 2185852"/>
              <a:gd name="connsiteX17" fmla="*/ 1005840 w 2704012"/>
              <a:gd name="connsiteY17" fmla="*/ 252548 h 2185852"/>
              <a:gd name="connsiteX18" fmla="*/ 1031966 w 2704012"/>
              <a:gd name="connsiteY18" fmla="*/ 252548 h 2185852"/>
              <a:gd name="connsiteX19" fmla="*/ 1031966 w 2704012"/>
              <a:gd name="connsiteY19" fmla="*/ 326572 h 2185852"/>
              <a:gd name="connsiteX20" fmla="*/ 1031966 w 2704012"/>
              <a:gd name="connsiteY20" fmla="*/ 326572 h 2185852"/>
              <a:gd name="connsiteX21" fmla="*/ 1062446 w 2704012"/>
              <a:gd name="connsiteY21" fmla="*/ 357052 h 2185852"/>
              <a:gd name="connsiteX22" fmla="*/ 1149532 w 2704012"/>
              <a:gd name="connsiteY22" fmla="*/ 357052 h 2185852"/>
              <a:gd name="connsiteX23" fmla="*/ 1149532 w 2704012"/>
              <a:gd name="connsiteY23" fmla="*/ 383177 h 2185852"/>
              <a:gd name="connsiteX24" fmla="*/ 1201783 w 2704012"/>
              <a:gd name="connsiteY24" fmla="*/ 383177 h 2185852"/>
              <a:gd name="connsiteX25" fmla="*/ 1201783 w 2704012"/>
              <a:gd name="connsiteY25" fmla="*/ 413657 h 2185852"/>
              <a:gd name="connsiteX26" fmla="*/ 1358538 w 2704012"/>
              <a:gd name="connsiteY26" fmla="*/ 413657 h 2185852"/>
              <a:gd name="connsiteX27" fmla="*/ 1358538 w 2704012"/>
              <a:gd name="connsiteY27" fmla="*/ 452846 h 2185852"/>
              <a:gd name="connsiteX28" fmla="*/ 1406435 w 2704012"/>
              <a:gd name="connsiteY28" fmla="*/ 452846 h 2185852"/>
              <a:gd name="connsiteX29" fmla="*/ 1406435 w 2704012"/>
              <a:gd name="connsiteY29" fmla="*/ 470263 h 2185852"/>
              <a:gd name="connsiteX30" fmla="*/ 1432560 w 2704012"/>
              <a:gd name="connsiteY30" fmla="*/ 470263 h 2185852"/>
              <a:gd name="connsiteX31" fmla="*/ 1432560 w 2704012"/>
              <a:gd name="connsiteY31" fmla="*/ 492034 h 2185852"/>
              <a:gd name="connsiteX32" fmla="*/ 1493520 w 2704012"/>
              <a:gd name="connsiteY32" fmla="*/ 492034 h 2185852"/>
              <a:gd name="connsiteX33" fmla="*/ 1493520 w 2704012"/>
              <a:gd name="connsiteY33" fmla="*/ 492034 h 2185852"/>
              <a:gd name="connsiteX34" fmla="*/ 1510938 w 2704012"/>
              <a:gd name="connsiteY34" fmla="*/ 509452 h 2185852"/>
              <a:gd name="connsiteX35" fmla="*/ 1510938 w 2704012"/>
              <a:gd name="connsiteY35" fmla="*/ 618309 h 2185852"/>
              <a:gd name="connsiteX36" fmla="*/ 1532709 w 2704012"/>
              <a:gd name="connsiteY36" fmla="*/ 618309 h 2185852"/>
              <a:gd name="connsiteX37" fmla="*/ 1532709 w 2704012"/>
              <a:gd name="connsiteY37" fmla="*/ 666206 h 2185852"/>
              <a:gd name="connsiteX38" fmla="*/ 1567543 w 2704012"/>
              <a:gd name="connsiteY38" fmla="*/ 666206 h 2185852"/>
              <a:gd name="connsiteX39" fmla="*/ 1567543 w 2704012"/>
              <a:gd name="connsiteY39" fmla="*/ 705394 h 2185852"/>
              <a:gd name="connsiteX40" fmla="*/ 1576252 w 2704012"/>
              <a:gd name="connsiteY40" fmla="*/ 714103 h 2185852"/>
              <a:gd name="connsiteX41" fmla="*/ 1576252 w 2704012"/>
              <a:gd name="connsiteY41" fmla="*/ 875212 h 2185852"/>
              <a:gd name="connsiteX42" fmla="*/ 1615440 w 2704012"/>
              <a:gd name="connsiteY42" fmla="*/ 875212 h 2185852"/>
              <a:gd name="connsiteX43" fmla="*/ 1615440 w 2704012"/>
              <a:gd name="connsiteY43" fmla="*/ 1010194 h 2185852"/>
              <a:gd name="connsiteX44" fmla="*/ 1645920 w 2704012"/>
              <a:gd name="connsiteY44" fmla="*/ 1010194 h 2185852"/>
              <a:gd name="connsiteX45" fmla="*/ 1645920 w 2704012"/>
              <a:gd name="connsiteY45" fmla="*/ 1101634 h 2185852"/>
              <a:gd name="connsiteX46" fmla="*/ 1645920 w 2704012"/>
              <a:gd name="connsiteY46" fmla="*/ 1101634 h 2185852"/>
              <a:gd name="connsiteX47" fmla="*/ 1645920 w 2704012"/>
              <a:gd name="connsiteY47" fmla="*/ 1232263 h 2185852"/>
              <a:gd name="connsiteX48" fmla="*/ 1685109 w 2704012"/>
              <a:gd name="connsiteY48" fmla="*/ 1232263 h 2185852"/>
              <a:gd name="connsiteX49" fmla="*/ 1685109 w 2704012"/>
              <a:gd name="connsiteY49" fmla="*/ 1232263 h 2185852"/>
              <a:gd name="connsiteX50" fmla="*/ 1711235 w 2704012"/>
              <a:gd name="connsiteY50" fmla="*/ 1258389 h 2185852"/>
              <a:gd name="connsiteX51" fmla="*/ 1754778 w 2704012"/>
              <a:gd name="connsiteY51" fmla="*/ 1258389 h 2185852"/>
              <a:gd name="connsiteX52" fmla="*/ 1754778 w 2704012"/>
              <a:gd name="connsiteY52" fmla="*/ 1314994 h 2185852"/>
              <a:gd name="connsiteX53" fmla="*/ 1867989 w 2704012"/>
              <a:gd name="connsiteY53" fmla="*/ 1314994 h 2185852"/>
              <a:gd name="connsiteX54" fmla="*/ 1867989 w 2704012"/>
              <a:gd name="connsiteY54" fmla="*/ 1371600 h 2185852"/>
              <a:gd name="connsiteX55" fmla="*/ 1911532 w 2704012"/>
              <a:gd name="connsiteY55" fmla="*/ 1371600 h 2185852"/>
              <a:gd name="connsiteX56" fmla="*/ 1911532 w 2704012"/>
              <a:gd name="connsiteY56" fmla="*/ 1393372 h 2185852"/>
              <a:gd name="connsiteX57" fmla="*/ 1968138 w 2704012"/>
              <a:gd name="connsiteY57" fmla="*/ 1393372 h 2185852"/>
              <a:gd name="connsiteX58" fmla="*/ 1968138 w 2704012"/>
              <a:gd name="connsiteY58" fmla="*/ 1441269 h 2185852"/>
              <a:gd name="connsiteX59" fmla="*/ 2016035 w 2704012"/>
              <a:gd name="connsiteY59" fmla="*/ 1441269 h 2185852"/>
              <a:gd name="connsiteX60" fmla="*/ 2016035 w 2704012"/>
              <a:gd name="connsiteY60" fmla="*/ 1441269 h 2185852"/>
              <a:gd name="connsiteX61" fmla="*/ 2046515 w 2704012"/>
              <a:gd name="connsiteY61" fmla="*/ 1471749 h 2185852"/>
              <a:gd name="connsiteX62" fmla="*/ 2046515 w 2704012"/>
              <a:gd name="connsiteY62" fmla="*/ 1584960 h 2185852"/>
              <a:gd name="connsiteX63" fmla="*/ 2046515 w 2704012"/>
              <a:gd name="connsiteY63" fmla="*/ 1584960 h 2185852"/>
              <a:gd name="connsiteX64" fmla="*/ 2063932 w 2704012"/>
              <a:gd name="connsiteY64" fmla="*/ 1584960 h 2185852"/>
              <a:gd name="connsiteX65" fmla="*/ 2094412 w 2704012"/>
              <a:gd name="connsiteY65" fmla="*/ 1698172 h 2185852"/>
              <a:gd name="connsiteX66" fmla="*/ 2062662 w 2704012"/>
              <a:gd name="connsiteY66" fmla="*/ 1688647 h 2185852"/>
              <a:gd name="connsiteX67" fmla="*/ 2116183 w 2704012"/>
              <a:gd name="connsiteY67" fmla="*/ 1719943 h 2185852"/>
              <a:gd name="connsiteX68" fmla="*/ 2116183 w 2704012"/>
              <a:gd name="connsiteY68" fmla="*/ 1798320 h 2185852"/>
              <a:gd name="connsiteX69" fmla="*/ 2164080 w 2704012"/>
              <a:gd name="connsiteY69" fmla="*/ 1798320 h 2185852"/>
              <a:gd name="connsiteX70" fmla="*/ 2164080 w 2704012"/>
              <a:gd name="connsiteY70" fmla="*/ 1837509 h 2185852"/>
              <a:gd name="connsiteX71" fmla="*/ 2207623 w 2704012"/>
              <a:gd name="connsiteY71" fmla="*/ 1837509 h 2185852"/>
              <a:gd name="connsiteX72" fmla="*/ 2207623 w 2704012"/>
              <a:gd name="connsiteY72" fmla="*/ 1911532 h 2185852"/>
              <a:gd name="connsiteX73" fmla="*/ 2229395 w 2704012"/>
              <a:gd name="connsiteY73" fmla="*/ 1911532 h 2185852"/>
              <a:gd name="connsiteX74" fmla="*/ 2229395 w 2704012"/>
              <a:gd name="connsiteY74" fmla="*/ 1955074 h 2185852"/>
              <a:gd name="connsiteX75" fmla="*/ 2303418 w 2704012"/>
              <a:gd name="connsiteY75" fmla="*/ 1955074 h 2185852"/>
              <a:gd name="connsiteX76" fmla="*/ 2303418 w 2704012"/>
              <a:gd name="connsiteY76" fmla="*/ 1989909 h 2185852"/>
              <a:gd name="connsiteX77" fmla="*/ 2364378 w 2704012"/>
              <a:gd name="connsiteY77" fmla="*/ 1989909 h 2185852"/>
              <a:gd name="connsiteX78" fmla="*/ 2364378 w 2704012"/>
              <a:gd name="connsiteY78" fmla="*/ 2029097 h 2185852"/>
              <a:gd name="connsiteX79" fmla="*/ 2386149 w 2704012"/>
              <a:gd name="connsiteY79" fmla="*/ 2029097 h 2185852"/>
              <a:gd name="connsiteX80" fmla="*/ 2386149 w 2704012"/>
              <a:gd name="connsiteY80" fmla="*/ 2050869 h 2185852"/>
              <a:gd name="connsiteX81" fmla="*/ 2499360 w 2704012"/>
              <a:gd name="connsiteY81" fmla="*/ 2050869 h 2185852"/>
              <a:gd name="connsiteX82" fmla="*/ 2499360 w 2704012"/>
              <a:gd name="connsiteY82" fmla="*/ 2063932 h 2185852"/>
              <a:gd name="connsiteX83" fmla="*/ 2643052 w 2704012"/>
              <a:gd name="connsiteY83" fmla="*/ 2063932 h 2185852"/>
              <a:gd name="connsiteX84" fmla="*/ 2643052 w 2704012"/>
              <a:gd name="connsiteY84" fmla="*/ 2129246 h 2185852"/>
              <a:gd name="connsiteX85" fmla="*/ 2704012 w 2704012"/>
              <a:gd name="connsiteY85" fmla="*/ 2129246 h 2185852"/>
              <a:gd name="connsiteX86" fmla="*/ 2704012 w 2704012"/>
              <a:gd name="connsiteY86" fmla="*/ 2185852 h 2185852"/>
              <a:gd name="connsiteX87" fmla="*/ 2704012 w 2704012"/>
              <a:gd name="connsiteY87" fmla="*/ 2185852 h 2185852"/>
              <a:gd name="connsiteX0" fmla="*/ 0 w 2704012"/>
              <a:gd name="connsiteY0" fmla="*/ 0 h 2185852"/>
              <a:gd name="connsiteX1" fmla="*/ 117566 w 2704012"/>
              <a:gd name="connsiteY1" fmla="*/ 0 h 2185852"/>
              <a:gd name="connsiteX2" fmla="*/ 120741 w 2704012"/>
              <a:gd name="connsiteY2" fmla="*/ 42273 h 2185852"/>
              <a:gd name="connsiteX3" fmla="*/ 210639 w 2704012"/>
              <a:gd name="connsiteY3" fmla="*/ 53068 h 2185852"/>
              <a:gd name="connsiteX4" fmla="*/ 261439 w 2704012"/>
              <a:gd name="connsiteY4" fmla="*/ 72118 h 2185852"/>
              <a:gd name="connsiteX5" fmla="*/ 372564 w 2704012"/>
              <a:gd name="connsiteY5" fmla="*/ 75293 h 2185852"/>
              <a:gd name="connsiteX6" fmla="*/ 501560 w 2704012"/>
              <a:gd name="connsiteY6" fmla="*/ 77198 h 2185852"/>
              <a:gd name="connsiteX7" fmla="*/ 530135 w 2704012"/>
              <a:gd name="connsiteY7" fmla="*/ 98516 h 2185852"/>
              <a:gd name="connsiteX8" fmla="*/ 548640 w 2704012"/>
              <a:gd name="connsiteY8" fmla="*/ 117566 h 2185852"/>
              <a:gd name="connsiteX9" fmla="*/ 548640 w 2704012"/>
              <a:gd name="connsiteY9" fmla="*/ 117566 h 2185852"/>
              <a:gd name="connsiteX10" fmla="*/ 722812 w 2704012"/>
              <a:gd name="connsiteY10" fmla="*/ 117566 h 2185852"/>
              <a:gd name="connsiteX11" fmla="*/ 722812 w 2704012"/>
              <a:gd name="connsiteY11" fmla="*/ 169817 h 2185852"/>
              <a:gd name="connsiteX12" fmla="*/ 918755 w 2704012"/>
              <a:gd name="connsiteY12" fmla="*/ 169817 h 2185852"/>
              <a:gd name="connsiteX13" fmla="*/ 918755 w 2704012"/>
              <a:gd name="connsiteY13" fmla="*/ 187234 h 2185852"/>
              <a:gd name="connsiteX14" fmla="*/ 979715 w 2704012"/>
              <a:gd name="connsiteY14" fmla="*/ 187234 h 2185852"/>
              <a:gd name="connsiteX15" fmla="*/ 979715 w 2704012"/>
              <a:gd name="connsiteY15" fmla="*/ 226423 h 2185852"/>
              <a:gd name="connsiteX16" fmla="*/ 979715 w 2704012"/>
              <a:gd name="connsiteY16" fmla="*/ 226423 h 2185852"/>
              <a:gd name="connsiteX17" fmla="*/ 1005840 w 2704012"/>
              <a:gd name="connsiteY17" fmla="*/ 252548 h 2185852"/>
              <a:gd name="connsiteX18" fmla="*/ 1031966 w 2704012"/>
              <a:gd name="connsiteY18" fmla="*/ 252548 h 2185852"/>
              <a:gd name="connsiteX19" fmla="*/ 1031966 w 2704012"/>
              <a:gd name="connsiteY19" fmla="*/ 326572 h 2185852"/>
              <a:gd name="connsiteX20" fmla="*/ 1031966 w 2704012"/>
              <a:gd name="connsiteY20" fmla="*/ 326572 h 2185852"/>
              <a:gd name="connsiteX21" fmla="*/ 1062446 w 2704012"/>
              <a:gd name="connsiteY21" fmla="*/ 357052 h 2185852"/>
              <a:gd name="connsiteX22" fmla="*/ 1149532 w 2704012"/>
              <a:gd name="connsiteY22" fmla="*/ 357052 h 2185852"/>
              <a:gd name="connsiteX23" fmla="*/ 1149532 w 2704012"/>
              <a:gd name="connsiteY23" fmla="*/ 383177 h 2185852"/>
              <a:gd name="connsiteX24" fmla="*/ 1201783 w 2704012"/>
              <a:gd name="connsiteY24" fmla="*/ 383177 h 2185852"/>
              <a:gd name="connsiteX25" fmla="*/ 1201783 w 2704012"/>
              <a:gd name="connsiteY25" fmla="*/ 413657 h 2185852"/>
              <a:gd name="connsiteX26" fmla="*/ 1358538 w 2704012"/>
              <a:gd name="connsiteY26" fmla="*/ 413657 h 2185852"/>
              <a:gd name="connsiteX27" fmla="*/ 1358538 w 2704012"/>
              <a:gd name="connsiteY27" fmla="*/ 452846 h 2185852"/>
              <a:gd name="connsiteX28" fmla="*/ 1406435 w 2704012"/>
              <a:gd name="connsiteY28" fmla="*/ 452846 h 2185852"/>
              <a:gd name="connsiteX29" fmla="*/ 1406435 w 2704012"/>
              <a:gd name="connsiteY29" fmla="*/ 470263 h 2185852"/>
              <a:gd name="connsiteX30" fmla="*/ 1432560 w 2704012"/>
              <a:gd name="connsiteY30" fmla="*/ 470263 h 2185852"/>
              <a:gd name="connsiteX31" fmla="*/ 1432560 w 2704012"/>
              <a:gd name="connsiteY31" fmla="*/ 492034 h 2185852"/>
              <a:gd name="connsiteX32" fmla="*/ 1493520 w 2704012"/>
              <a:gd name="connsiteY32" fmla="*/ 492034 h 2185852"/>
              <a:gd name="connsiteX33" fmla="*/ 1493520 w 2704012"/>
              <a:gd name="connsiteY33" fmla="*/ 492034 h 2185852"/>
              <a:gd name="connsiteX34" fmla="*/ 1510938 w 2704012"/>
              <a:gd name="connsiteY34" fmla="*/ 509452 h 2185852"/>
              <a:gd name="connsiteX35" fmla="*/ 1510938 w 2704012"/>
              <a:gd name="connsiteY35" fmla="*/ 618309 h 2185852"/>
              <a:gd name="connsiteX36" fmla="*/ 1532709 w 2704012"/>
              <a:gd name="connsiteY36" fmla="*/ 618309 h 2185852"/>
              <a:gd name="connsiteX37" fmla="*/ 1532709 w 2704012"/>
              <a:gd name="connsiteY37" fmla="*/ 666206 h 2185852"/>
              <a:gd name="connsiteX38" fmla="*/ 1567543 w 2704012"/>
              <a:gd name="connsiteY38" fmla="*/ 666206 h 2185852"/>
              <a:gd name="connsiteX39" fmla="*/ 1567543 w 2704012"/>
              <a:gd name="connsiteY39" fmla="*/ 705394 h 2185852"/>
              <a:gd name="connsiteX40" fmla="*/ 1576252 w 2704012"/>
              <a:gd name="connsiteY40" fmla="*/ 714103 h 2185852"/>
              <a:gd name="connsiteX41" fmla="*/ 1576252 w 2704012"/>
              <a:gd name="connsiteY41" fmla="*/ 875212 h 2185852"/>
              <a:gd name="connsiteX42" fmla="*/ 1615440 w 2704012"/>
              <a:gd name="connsiteY42" fmla="*/ 875212 h 2185852"/>
              <a:gd name="connsiteX43" fmla="*/ 1615440 w 2704012"/>
              <a:gd name="connsiteY43" fmla="*/ 1010194 h 2185852"/>
              <a:gd name="connsiteX44" fmla="*/ 1645920 w 2704012"/>
              <a:gd name="connsiteY44" fmla="*/ 1010194 h 2185852"/>
              <a:gd name="connsiteX45" fmla="*/ 1645920 w 2704012"/>
              <a:gd name="connsiteY45" fmla="*/ 1101634 h 2185852"/>
              <a:gd name="connsiteX46" fmla="*/ 1645920 w 2704012"/>
              <a:gd name="connsiteY46" fmla="*/ 1101634 h 2185852"/>
              <a:gd name="connsiteX47" fmla="*/ 1645920 w 2704012"/>
              <a:gd name="connsiteY47" fmla="*/ 1232263 h 2185852"/>
              <a:gd name="connsiteX48" fmla="*/ 1685109 w 2704012"/>
              <a:gd name="connsiteY48" fmla="*/ 1232263 h 2185852"/>
              <a:gd name="connsiteX49" fmla="*/ 1685109 w 2704012"/>
              <a:gd name="connsiteY49" fmla="*/ 1232263 h 2185852"/>
              <a:gd name="connsiteX50" fmla="*/ 1711235 w 2704012"/>
              <a:gd name="connsiteY50" fmla="*/ 1258389 h 2185852"/>
              <a:gd name="connsiteX51" fmla="*/ 1754778 w 2704012"/>
              <a:gd name="connsiteY51" fmla="*/ 1258389 h 2185852"/>
              <a:gd name="connsiteX52" fmla="*/ 1754778 w 2704012"/>
              <a:gd name="connsiteY52" fmla="*/ 1314994 h 2185852"/>
              <a:gd name="connsiteX53" fmla="*/ 1867989 w 2704012"/>
              <a:gd name="connsiteY53" fmla="*/ 1314994 h 2185852"/>
              <a:gd name="connsiteX54" fmla="*/ 1867989 w 2704012"/>
              <a:gd name="connsiteY54" fmla="*/ 1371600 h 2185852"/>
              <a:gd name="connsiteX55" fmla="*/ 1911532 w 2704012"/>
              <a:gd name="connsiteY55" fmla="*/ 1371600 h 2185852"/>
              <a:gd name="connsiteX56" fmla="*/ 1911532 w 2704012"/>
              <a:gd name="connsiteY56" fmla="*/ 1393372 h 2185852"/>
              <a:gd name="connsiteX57" fmla="*/ 1968138 w 2704012"/>
              <a:gd name="connsiteY57" fmla="*/ 1393372 h 2185852"/>
              <a:gd name="connsiteX58" fmla="*/ 1968138 w 2704012"/>
              <a:gd name="connsiteY58" fmla="*/ 1441269 h 2185852"/>
              <a:gd name="connsiteX59" fmla="*/ 2016035 w 2704012"/>
              <a:gd name="connsiteY59" fmla="*/ 1441269 h 2185852"/>
              <a:gd name="connsiteX60" fmla="*/ 2016035 w 2704012"/>
              <a:gd name="connsiteY60" fmla="*/ 1441269 h 2185852"/>
              <a:gd name="connsiteX61" fmla="*/ 2046515 w 2704012"/>
              <a:gd name="connsiteY61" fmla="*/ 1471749 h 2185852"/>
              <a:gd name="connsiteX62" fmla="*/ 2046515 w 2704012"/>
              <a:gd name="connsiteY62" fmla="*/ 1584960 h 2185852"/>
              <a:gd name="connsiteX63" fmla="*/ 2046515 w 2704012"/>
              <a:gd name="connsiteY63" fmla="*/ 1584960 h 2185852"/>
              <a:gd name="connsiteX64" fmla="*/ 2063932 w 2704012"/>
              <a:gd name="connsiteY64" fmla="*/ 1584960 h 2185852"/>
              <a:gd name="connsiteX65" fmla="*/ 2094412 w 2704012"/>
              <a:gd name="connsiteY65" fmla="*/ 1698172 h 2185852"/>
              <a:gd name="connsiteX66" fmla="*/ 2062662 w 2704012"/>
              <a:gd name="connsiteY66" fmla="*/ 1688647 h 2185852"/>
              <a:gd name="connsiteX67" fmla="*/ 2116183 w 2704012"/>
              <a:gd name="connsiteY67" fmla="*/ 1719943 h 2185852"/>
              <a:gd name="connsiteX68" fmla="*/ 2116183 w 2704012"/>
              <a:gd name="connsiteY68" fmla="*/ 1798320 h 2185852"/>
              <a:gd name="connsiteX69" fmla="*/ 2164080 w 2704012"/>
              <a:gd name="connsiteY69" fmla="*/ 1798320 h 2185852"/>
              <a:gd name="connsiteX70" fmla="*/ 2164080 w 2704012"/>
              <a:gd name="connsiteY70" fmla="*/ 1837509 h 2185852"/>
              <a:gd name="connsiteX71" fmla="*/ 2207623 w 2704012"/>
              <a:gd name="connsiteY71" fmla="*/ 1837509 h 2185852"/>
              <a:gd name="connsiteX72" fmla="*/ 2207623 w 2704012"/>
              <a:gd name="connsiteY72" fmla="*/ 1911532 h 2185852"/>
              <a:gd name="connsiteX73" fmla="*/ 2229395 w 2704012"/>
              <a:gd name="connsiteY73" fmla="*/ 1911532 h 2185852"/>
              <a:gd name="connsiteX74" fmla="*/ 2229395 w 2704012"/>
              <a:gd name="connsiteY74" fmla="*/ 1955074 h 2185852"/>
              <a:gd name="connsiteX75" fmla="*/ 2303418 w 2704012"/>
              <a:gd name="connsiteY75" fmla="*/ 1955074 h 2185852"/>
              <a:gd name="connsiteX76" fmla="*/ 2303418 w 2704012"/>
              <a:gd name="connsiteY76" fmla="*/ 1989909 h 2185852"/>
              <a:gd name="connsiteX77" fmla="*/ 2364378 w 2704012"/>
              <a:gd name="connsiteY77" fmla="*/ 1989909 h 2185852"/>
              <a:gd name="connsiteX78" fmla="*/ 2364378 w 2704012"/>
              <a:gd name="connsiteY78" fmla="*/ 2029097 h 2185852"/>
              <a:gd name="connsiteX79" fmla="*/ 2386149 w 2704012"/>
              <a:gd name="connsiteY79" fmla="*/ 2029097 h 2185852"/>
              <a:gd name="connsiteX80" fmla="*/ 2386149 w 2704012"/>
              <a:gd name="connsiteY80" fmla="*/ 2050869 h 2185852"/>
              <a:gd name="connsiteX81" fmla="*/ 2499360 w 2704012"/>
              <a:gd name="connsiteY81" fmla="*/ 2050869 h 2185852"/>
              <a:gd name="connsiteX82" fmla="*/ 2499360 w 2704012"/>
              <a:gd name="connsiteY82" fmla="*/ 2063932 h 2185852"/>
              <a:gd name="connsiteX83" fmla="*/ 2643052 w 2704012"/>
              <a:gd name="connsiteY83" fmla="*/ 2063932 h 2185852"/>
              <a:gd name="connsiteX84" fmla="*/ 2643052 w 2704012"/>
              <a:gd name="connsiteY84" fmla="*/ 2129246 h 2185852"/>
              <a:gd name="connsiteX85" fmla="*/ 2704012 w 2704012"/>
              <a:gd name="connsiteY85" fmla="*/ 2129246 h 2185852"/>
              <a:gd name="connsiteX86" fmla="*/ 2704012 w 2704012"/>
              <a:gd name="connsiteY86" fmla="*/ 2185852 h 2185852"/>
              <a:gd name="connsiteX87" fmla="*/ 2704012 w 2704012"/>
              <a:gd name="connsiteY87" fmla="*/ 2185852 h 2185852"/>
              <a:gd name="connsiteX0" fmla="*/ 0 w 2704012"/>
              <a:gd name="connsiteY0" fmla="*/ 0 h 2185852"/>
              <a:gd name="connsiteX1" fmla="*/ 117566 w 2704012"/>
              <a:gd name="connsiteY1" fmla="*/ 0 h 2185852"/>
              <a:gd name="connsiteX2" fmla="*/ 120741 w 2704012"/>
              <a:gd name="connsiteY2" fmla="*/ 42273 h 2185852"/>
              <a:gd name="connsiteX3" fmla="*/ 210639 w 2704012"/>
              <a:gd name="connsiteY3" fmla="*/ 53068 h 2185852"/>
              <a:gd name="connsiteX4" fmla="*/ 261439 w 2704012"/>
              <a:gd name="connsiteY4" fmla="*/ 72118 h 2185852"/>
              <a:gd name="connsiteX5" fmla="*/ 372564 w 2704012"/>
              <a:gd name="connsiteY5" fmla="*/ 75293 h 2185852"/>
              <a:gd name="connsiteX6" fmla="*/ 501560 w 2704012"/>
              <a:gd name="connsiteY6" fmla="*/ 77198 h 2185852"/>
              <a:gd name="connsiteX7" fmla="*/ 530135 w 2704012"/>
              <a:gd name="connsiteY7" fmla="*/ 98516 h 2185852"/>
              <a:gd name="connsiteX8" fmla="*/ 548640 w 2704012"/>
              <a:gd name="connsiteY8" fmla="*/ 117566 h 2185852"/>
              <a:gd name="connsiteX9" fmla="*/ 548640 w 2704012"/>
              <a:gd name="connsiteY9" fmla="*/ 117566 h 2185852"/>
              <a:gd name="connsiteX10" fmla="*/ 722812 w 2704012"/>
              <a:gd name="connsiteY10" fmla="*/ 117566 h 2185852"/>
              <a:gd name="connsiteX11" fmla="*/ 722812 w 2704012"/>
              <a:gd name="connsiteY11" fmla="*/ 169817 h 2185852"/>
              <a:gd name="connsiteX12" fmla="*/ 918755 w 2704012"/>
              <a:gd name="connsiteY12" fmla="*/ 169817 h 2185852"/>
              <a:gd name="connsiteX13" fmla="*/ 918755 w 2704012"/>
              <a:gd name="connsiteY13" fmla="*/ 187234 h 2185852"/>
              <a:gd name="connsiteX14" fmla="*/ 979715 w 2704012"/>
              <a:gd name="connsiteY14" fmla="*/ 187234 h 2185852"/>
              <a:gd name="connsiteX15" fmla="*/ 979715 w 2704012"/>
              <a:gd name="connsiteY15" fmla="*/ 226423 h 2185852"/>
              <a:gd name="connsiteX16" fmla="*/ 979715 w 2704012"/>
              <a:gd name="connsiteY16" fmla="*/ 226423 h 2185852"/>
              <a:gd name="connsiteX17" fmla="*/ 1005840 w 2704012"/>
              <a:gd name="connsiteY17" fmla="*/ 252548 h 2185852"/>
              <a:gd name="connsiteX18" fmla="*/ 1031966 w 2704012"/>
              <a:gd name="connsiteY18" fmla="*/ 252548 h 2185852"/>
              <a:gd name="connsiteX19" fmla="*/ 1031966 w 2704012"/>
              <a:gd name="connsiteY19" fmla="*/ 326572 h 2185852"/>
              <a:gd name="connsiteX20" fmla="*/ 1031966 w 2704012"/>
              <a:gd name="connsiteY20" fmla="*/ 326572 h 2185852"/>
              <a:gd name="connsiteX21" fmla="*/ 1062446 w 2704012"/>
              <a:gd name="connsiteY21" fmla="*/ 357052 h 2185852"/>
              <a:gd name="connsiteX22" fmla="*/ 1149532 w 2704012"/>
              <a:gd name="connsiteY22" fmla="*/ 357052 h 2185852"/>
              <a:gd name="connsiteX23" fmla="*/ 1149532 w 2704012"/>
              <a:gd name="connsiteY23" fmla="*/ 383177 h 2185852"/>
              <a:gd name="connsiteX24" fmla="*/ 1201783 w 2704012"/>
              <a:gd name="connsiteY24" fmla="*/ 383177 h 2185852"/>
              <a:gd name="connsiteX25" fmla="*/ 1201783 w 2704012"/>
              <a:gd name="connsiteY25" fmla="*/ 413657 h 2185852"/>
              <a:gd name="connsiteX26" fmla="*/ 1358538 w 2704012"/>
              <a:gd name="connsiteY26" fmla="*/ 413657 h 2185852"/>
              <a:gd name="connsiteX27" fmla="*/ 1358538 w 2704012"/>
              <a:gd name="connsiteY27" fmla="*/ 452846 h 2185852"/>
              <a:gd name="connsiteX28" fmla="*/ 1406435 w 2704012"/>
              <a:gd name="connsiteY28" fmla="*/ 452846 h 2185852"/>
              <a:gd name="connsiteX29" fmla="*/ 1406435 w 2704012"/>
              <a:gd name="connsiteY29" fmla="*/ 470263 h 2185852"/>
              <a:gd name="connsiteX30" fmla="*/ 1432560 w 2704012"/>
              <a:gd name="connsiteY30" fmla="*/ 470263 h 2185852"/>
              <a:gd name="connsiteX31" fmla="*/ 1432560 w 2704012"/>
              <a:gd name="connsiteY31" fmla="*/ 492034 h 2185852"/>
              <a:gd name="connsiteX32" fmla="*/ 1493520 w 2704012"/>
              <a:gd name="connsiteY32" fmla="*/ 492034 h 2185852"/>
              <a:gd name="connsiteX33" fmla="*/ 1493520 w 2704012"/>
              <a:gd name="connsiteY33" fmla="*/ 492034 h 2185852"/>
              <a:gd name="connsiteX34" fmla="*/ 1510938 w 2704012"/>
              <a:gd name="connsiteY34" fmla="*/ 509452 h 2185852"/>
              <a:gd name="connsiteX35" fmla="*/ 1510938 w 2704012"/>
              <a:gd name="connsiteY35" fmla="*/ 618309 h 2185852"/>
              <a:gd name="connsiteX36" fmla="*/ 1532709 w 2704012"/>
              <a:gd name="connsiteY36" fmla="*/ 618309 h 2185852"/>
              <a:gd name="connsiteX37" fmla="*/ 1532709 w 2704012"/>
              <a:gd name="connsiteY37" fmla="*/ 666206 h 2185852"/>
              <a:gd name="connsiteX38" fmla="*/ 1567543 w 2704012"/>
              <a:gd name="connsiteY38" fmla="*/ 666206 h 2185852"/>
              <a:gd name="connsiteX39" fmla="*/ 1567543 w 2704012"/>
              <a:gd name="connsiteY39" fmla="*/ 705394 h 2185852"/>
              <a:gd name="connsiteX40" fmla="*/ 1576252 w 2704012"/>
              <a:gd name="connsiteY40" fmla="*/ 714103 h 2185852"/>
              <a:gd name="connsiteX41" fmla="*/ 1576252 w 2704012"/>
              <a:gd name="connsiteY41" fmla="*/ 875212 h 2185852"/>
              <a:gd name="connsiteX42" fmla="*/ 1615440 w 2704012"/>
              <a:gd name="connsiteY42" fmla="*/ 875212 h 2185852"/>
              <a:gd name="connsiteX43" fmla="*/ 1615440 w 2704012"/>
              <a:gd name="connsiteY43" fmla="*/ 1010194 h 2185852"/>
              <a:gd name="connsiteX44" fmla="*/ 1645920 w 2704012"/>
              <a:gd name="connsiteY44" fmla="*/ 1010194 h 2185852"/>
              <a:gd name="connsiteX45" fmla="*/ 1645920 w 2704012"/>
              <a:gd name="connsiteY45" fmla="*/ 1101634 h 2185852"/>
              <a:gd name="connsiteX46" fmla="*/ 1645920 w 2704012"/>
              <a:gd name="connsiteY46" fmla="*/ 1101634 h 2185852"/>
              <a:gd name="connsiteX47" fmla="*/ 1645920 w 2704012"/>
              <a:gd name="connsiteY47" fmla="*/ 1232263 h 2185852"/>
              <a:gd name="connsiteX48" fmla="*/ 1685109 w 2704012"/>
              <a:gd name="connsiteY48" fmla="*/ 1232263 h 2185852"/>
              <a:gd name="connsiteX49" fmla="*/ 1685109 w 2704012"/>
              <a:gd name="connsiteY49" fmla="*/ 1232263 h 2185852"/>
              <a:gd name="connsiteX50" fmla="*/ 1711235 w 2704012"/>
              <a:gd name="connsiteY50" fmla="*/ 1258389 h 2185852"/>
              <a:gd name="connsiteX51" fmla="*/ 1754778 w 2704012"/>
              <a:gd name="connsiteY51" fmla="*/ 1258389 h 2185852"/>
              <a:gd name="connsiteX52" fmla="*/ 1754778 w 2704012"/>
              <a:gd name="connsiteY52" fmla="*/ 1314994 h 2185852"/>
              <a:gd name="connsiteX53" fmla="*/ 1867989 w 2704012"/>
              <a:gd name="connsiteY53" fmla="*/ 1314994 h 2185852"/>
              <a:gd name="connsiteX54" fmla="*/ 1867989 w 2704012"/>
              <a:gd name="connsiteY54" fmla="*/ 1371600 h 2185852"/>
              <a:gd name="connsiteX55" fmla="*/ 1911532 w 2704012"/>
              <a:gd name="connsiteY55" fmla="*/ 1371600 h 2185852"/>
              <a:gd name="connsiteX56" fmla="*/ 1911532 w 2704012"/>
              <a:gd name="connsiteY56" fmla="*/ 1393372 h 2185852"/>
              <a:gd name="connsiteX57" fmla="*/ 1968138 w 2704012"/>
              <a:gd name="connsiteY57" fmla="*/ 1393372 h 2185852"/>
              <a:gd name="connsiteX58" fmla="*/ 1968138 w 2704012"/>
              <a:gd name="connsiteY58" fmla="*/ 1441269 h 2185852"/>
              <a:gd name="connsiteX59" fmla="*/ 2016035 w 2704012"/>
              <a:gd name="connsiteY59" fmla="*/ 1441269 h 2185852"/>
              <a:gd name="connsiteX60" fmla="*/ 2016035 w 2704012"/>
              <a:gd name="connsiteY60" fmla="*/ 1441269 h 2185852"/>
              <a:gd name="connsiteX61" fmla="*/ 2046515 w 2704012"/>
              <a:gd name="connsiteY61" fmla="*/ 1471749 h 2185852"/>
              <a:gd name="connsiteX62" fmla="*/ 2046515 w 2704012"/>
              <a:gd name="connsiteY62" fmla="*/ 1584960 h 2185852"/>
              <a:gd name="connsiteX63" fmla="*/ 2046515 w 2704012"/>
              <a:gd name="connsiteY63" fmla="*/ 1584960 h 2185852"/>
              <a:gd name="connsiteX64" fmla="*/ 2063932 w 2704012"/>
              <a:gd name="connsiteY64" fmla="*/ 1584960 h 2185852"/>
              <a:gd name="connsiteX65" fmla="*/ 2094412 w 2704012"/>
              <a:gd name="connsiteY65" fmla="*/ 1698172 h 2185852"/>
              <a:gd name="connsiteX66" fmla="*/ 2062662 w 2704012"/>
              <a:gd name="connsiteY66" fmla="*/ 1688647 h 2185852"/>
              <a:gd name="connsiteX67" fmla="*/ 2116183 w 2704012"/>
              <a:gd name="connsiteY67" fmla="*/ 1719943 h 2185852"/>
              <a:gd name="connsiteX68" fmla="*/ 2116183 w 2704012"/>
              <a:gd name="connsiteY68" fmla="*/ 1798320 h 2185852"/>
              <a:gd name="connsiteX69" fmla="*/ 2164080 w 2704012"/>
              <a:gd name="connsiteY69" fmla="*/ 1798320 h 2185852"/>
              <a:gd name="connsiteX70" fmla="*/ 2164080 w 2704012"/>
              <a:gd name="connsiteY70" fmla="*/ 1837509 h 2185852"/>
              <a:gd name="connsiteX71" fmla="*/ 2207623 w 2704012"/>
              <a:gd name="connsiteY71" fmla="*/ 1837509 h 2185852"/>
              <a:gd name="connsiteX72" fmla="*/ 2207623 w 2704012"/>
              <a:gd name="connsiteY72" fmla="*/ 1911532 h 2185852"/>
              <a:gd name="connsiteX73" fmla="*/ 2229395 w 2704012"/>
              <a:gd name="connsiteY73" fmla="*/ 1911532 h 2185852"/>
              <a:gd name="connsiteX74" fmla="*/ 2229395 w 2704012"/>
              <a:gd name="connsiteY74" fmla="*/ 1955074 h 2185852"/>
              <a:gd name="connsiteX75" fmla="*/ 2303418 w 2704012"/>
              <a:gd name="connsiteY75" fmla="*/ 1955074 h 2185852"/>
              <a:gd name="connsiteX76" fmla="*/ 2303418 w 2704012"/>
              <a:gd name="connsiteY76" fmla="*/ 1989909 h 2185852"/>
              <a:gd name="connsiteX77" fmla="*/ 2364378 w 2704012"/>
              <a:gd name="connsiteY77" fmla="*/ 1989909 h 2185852"/>
              <a:gd name="connsiteX78" fmla="*/ 2364378 w 2704012"/>
              <a:gd name="connsiteY78" fmla="*/ 2029097 h 2185852"/>
              <a:gd name="connsiteX79" fmla="*/ 2386149 w 2704012"/>
              <a:gd name="connsiteY79" fmla="*/ 2029097 h 2185852"/>
              <a:gd name="connsiteX80" fmla="*/ 2386149 w 2704012"/>
              <a:gd name="connsiteY80" fmla="*/ 2050869 h 2185852"/>
              <a:gd name="connsiteX81" fmla="*/ 2499360 w 2704012"/>
              <a:gd name="connsiteY81" fmla="*/ 2050869 h 2185852"/>
              <a:gd name="connsiteX82" fmla="*/ 2499360 w 2704012"/>
              <a:gd name="connsiteY82" fmla="*/ 2063932 h 2185852"/>
              <a:gd name="connsiteX83" fmla="*/ 2643052 w 2704012"/>
              <a:gd name="connsiteY83" fmla="*/ 2063932 h 2185852"/>
              <a:gd name="connsiteX84" fmla="*/ 2643052 w 2704012"/>
              <a:gd name="connsiteY84" fmla="*/ 2129246 h 2185852"/>
              <a:gd name="connsiteX85" fmla="*/ 2704012 w 2704012"/>
              <a:gd name="connsiteY85" fmla="*/ 2129246 h 2185852"/>
              <a:gd name="connsiteX86" fmla="*/ 2704012 w 2704012"/>
              <a:gd name="connsiteY86" fmla="*/ 2185852 h 2185852"/>
              <a:gd name="connsiteX87" fmla="*/ 2704012 w 2704012"/>
              <a:gd name="connsiteY87" fmla="*/ 2185852 h 2185852"/>
              <a:gd name="connsiteX0" fmla="*/ 0 w 2704012"/>
              <a:gd name="connsiteY0" fmla="*/ 0 h 2185852"/>
              <a:gd name="connsiteX1" fmla="*/ 117566 w 2704012"/>
              <a:gd name="connsiteY1" fmla="*/ 0 h 2185852"/>
              <a:gd name="connsiteX2" fmla="*/ 120741 w 2704012"/>
              <a:gd name="connsiteY2" fmla="*/ 42273 h 2185852"/>
              <a:gd name="connsiteX3" fmla="*/ 210639 w 2704012"/>
              <a:gd name="connsiteY3" fmla="*/ 53068 h 2185852"/>
              <a:gd name="connsiteX4" fmla="*/ 261439 w 2704012"/>
              <a:gd name="connsiteY4" fmla="*/ 72118 h 2185852"/>
              <a:gd name="connsiteX5" fmla="*/ 372564 w 2704012"/>
              <a:gd name="connsiteY5" fmla="*/ 75293 h 2185852"/>
              <a:gd name="connsiteX6" fmla="*/ 517435 w 2704012"/>
              <a:gd name="connsiteY6" fmla="*/ 74023 h 2185852"/>
              <a:gd name="connsiteX7" fmla="*/ 530135 w 2704012"/>
              <a:gd name="connsiteY7" fmla="*/ 98516 h 2185852"/>
              <a:gd name="connsiteX8" fmla="*/ 548640 w 2704012"/>
              <a:gd name="connsiteY8" fmla="*/ 117566 h 2185852"/>
              <a:gd name="connsiteX9" fmla="*/ 548640 w 2704012"/>
              <a:gd name="connsiteY9" fmla="*/ 117566 h 2185852"/>
              <a:gd name="connsiteX10" fmla="*/ 722812 w 2704012"/>
              <a:gd name="connsiteY10" fmla="*/ 117566 h 2185852"/>
              <a:gd name="connsiteX11" fmla="*/ 722812 w 2704012"/>
              <a:gd name="connsiteY11" fmla="*/ 169817 h 2185852"/>
              <a:gd name="connsiteX12" fmla="*/ 918755 w 2704012"/>
              <a:gd name="connsiteY12" fmla="*/ 169817 h 2185852"/>
              <a:gd name="connsiteX13" fmla="*/ 918755 w 2704012"/>
              <a:gd name="connsiteY13" fmla="*/ 187234 h 2185852"/>
              <a:gd name="connsiteX14" fmla="*/ 979715 w 2704012"/>
              <a:gd name="connsiteY14" fmla="*/ 187234 h 2185852"/>
              <a:gd name="connsiteX15" fmla="*/ 979715 w 2704012"/>
              <a:gd name="connsiteY15" fmla="*/ 226423 h 2185852"/>
              <a:gd name="connsiteX16" fmla="*/ 979715 w 2704012"/>
              <a:gd name="connsiteY16" fmla="*/ 226423 h 2185852"/>
              <a:gd name="connsiteX17" fmla="*/ 1005840 w 2704012"/>
              <a:gd name="connsiteY17" fmla="*/ 252548 h 2185852"/>
              <a:gd name="connsiteX18" fmla="*/ 1031966 w 2704012"/>
              <a:gd name="connsiteY18" fmla="*/ 252548 h 2185852"/>
              <a:gd name="connsiteX19" fmla="*/ 1031966 w 2704012"/>
              <a:gd name="connsiteY19" fmla="*/ 326572 h 2185852"/>
              <a:gd name="connsiteX20" fmla="*/ 1031966 w 2704012"/>
              <a:gd name="connsiteY20" fmla="*/ 326572 h 2185852"/>
              <a:gd name="connsiteX21" fmla="*/ 1062446 w 2704012"/>
              <a:gd name="connsiteY21" fmla="*/ 357052 h 2185852"/>
              <a:gd name="connsiteX22" fmla="*/ 1149532 w 2704012"/>
              <a:gd name="connsiteY22" fmla="*/ 357052 h 2185852"/>
              <a:gd name="connsiteX23" fmla="*/ 1149532 w 2704012"/>
              <a:gd name="connsiteY23" fmla="*/ 383177 h 2185852"/>
              <a:gd name="connsiteX24" fmla="*/ 1201783 w 2704012"/>
              <a:gd name="connsiteY24" fmla="*/ 383177 h 2185852"/>
              <a:gd name="connsiteX25" fmla="*/ 1201783 w 2704012"/>
              <a:gd name="connsiteY25" fmla="*/ 413657 h 2185852"/>
              <a:gd name="connsiteX26" fmla="*/ 1358538 w 2704012"/>
              <a:gd name="connsiteY26" fmla="*/ 413657 h 2185852"/>
              <a:gd name="connsiteX27" fmla="*/ 1358538 w 2704012"/>
              <a:gd name="connsiteY27" fmla="*/ 452846 h 2185852"/>
              <a:gd name="connsiteX28" fmla="*/ 1406435 w 2704012"/>
              <a:gd name="connsiteY28" fmla="*/ 452846 h 2185852"/>
              <a:gd name="connsiteX29" fmla="*/ 1406435 w 2704012"/>
              <a:gd name="connsiteY29" fmla="*/ 470263 h 2185852"/>
              <a:gd name="connsiteX30" fmla="*/ 1432560 w 2704012"/>
              <a:gd name="connsiteY30" fmla="*/ 470263 h 2185852"/>
              <a:gd name="connsiteX31" fmla="*/ 1432560 w 2704012"/>
              <a:gd name="connsiteY31" fmla="*/ 492034 h 2185852"/>
              <a:gd name="connsiteX32" fmla="*/ 1493520 w 2704012"/>
              <a:gd name="connsiteY32" fmla="*/ 492034 h 2185852"/>
              <a:gd name="connsiteX33" fmla="*/ 1493520 w 2704012"/>
              <a:gd name="connsiteY33" fmla="*/ 492034 h 2185852"/>
              <a:gd name="connsiteX34" fmla="*/ 1510938 w 2704012"/>
              <a:gd name="connsiteY34" fmla="*/ 509452 h 2185852"/>
              <a:gd name="connsiteX35" fmla="*/ 1510938 w 2704012"/>
              <a:gd name="connsiteY35" fmla="*/ 618309 h 2185852"/>
              <a:gd name="connsiteX36" fmla="*/ 1532709 w 2704012"/>
              <a:gd name="connsiteY36" fmla="*/ 618309 h 2185852"/>
              <a:gd name="connsiteX37" fmla="*/ 1532709 w 2704012"/>
              <a:gd name="connsiteY37" fmla="*/ 666206 h 2185852"/>
              <a:gd name="connsiteX38" fmla="*/ 1567543 w 2704012"/>
              <a:gd name="connsiteY38" fmla="*/ 666206 h 2185852"/>
              <a:gd name="connsiteX39" fmla="*/ 1567543 w 2704012"/>
              <a:gd name="connsiteY39" fmla="*/ 705394 h 2185852"/>
              <a:gd name="connsiteX40" fmla="*/ 1576252 w 2704012"/>
              <a:gd name="connsiteY40" fmla="*/ 714103 h 2185852"/>
              <a:gd name="connsiteX41" fmla="*/ 1576252 w 2704012"/>
              <a:gd name="connsiteY41" fmla="*/ 875212 h 2185852"/>
              <a:gd name="connsiteX42" fmla="*/ 1615440 w 2704012"/>
              <a:gd name="connsiteY42" fmla="*/ 875212 h 2185852"/>
              <a:gd name="connsiteX43" fmla="*/ 1615440 w 2704012"/>
              <a:gd name="connsiteY43" fmla="*/ 1010194 h 2185852"/>
              <a:gd name="connsiteX44" fmla="*/ 1645920 w 2704012"/>
              <a:gd name="connsiteY44" fmla="*/ 1010194 h 2185852"/>
              <a:gd name="connsiteX45" fmla="*/ 1645920 w 2704012"/>
              <a:gd name="connsiteY45" fmla="*/ 1101634 h 2185852"/>
              <a:gd name="connsiteX46" fmla="*/ 1645920 w 2704012"/>
              <a:gd name="connsiteY46" fmla="*/ 1101634 h 2185852"/>
              <a:gd name="connsiteX47" fmla="*/ 1645920 w 2704012"/>
              <a:gd name="connsiteY47" fmla="*/ 1232263 h 2185852"/>
              <a:gd name="connsiteX48" fmla="*/ 1685109 w 2704012"/>
              <a:gd name="connsiteY48" fmla="*/ 1232263 h 2185852"/>
              <a:gd name="connsiteX49" fmla="*/ 1685109 w 2704012"/>
              <a:gd name="connsiteY49" fmla="*/ 1232263 h 2185852"/>
              <a:gd name="connsiteX50" fmla="*/ 1711235 w 2704012"/>
              <a:gd name="connsiteY50" fmla="*/ 1258389 h 2185852"/>
              <a:gd name="connsiteX51" fmla="*/ 1754778 w 2704012"/>
              <a:gd name="connsiteY51" fmla="*/ 1258389 h 2185852"/>
              <a:gd name="connsiteX52" fmla="*/ 1754778 w 2704012"/>
              <a:gd name="connsiteY52" fmla="*/ 1314994 h 2185852"/>
              <a:gd name="connsiteX53" fmla="*/ 1867989 w 2704012"/>
              <a:gd name="connsiteY53" fmla="*/ 1314994 h 2185852"/>
              <a:gd name="connsiteX54" fmla="*/ 1867989 w 2704012"/>
              <a:gd name="connsiteY54" fmla="*/ 1371600 h 2185852"/>
              <a:gd name="connsiteX55" fmla="*/ 1911532 w 2704012"/>
              <a:gd name="connsiteY55" fmla="*/ 1371600 h 2185852"/>
              <a:gd name="connsiteX56" fmla="*/ 1911532 w 2704012"/>
              <a:gd name="connsiteY56" fmla="*/ 1393372 h 2185852"/>
              <a:gd name="connsiteX57" fmla="*/ 1968138 w 2704012"/>
              <a:gd name="connsiteY57" fmla="*/ 1393372 h 2185852"/>
              <a:gd name="connsiteX58" fmla="*/ 1968138 w 2704012"/>
              <a:gd name="connsiteY58" fmla="*/ 1441269 h 2185852"/>
              <a:gd name="connsiteX59" fmla="*/ 2016035 w 2704012"/>
              <a:gd name="connsiteY59" fmla="*/ 1441269 h 2185852"/>
              <a:gd name="connsiteX60" fmla="*/ 2016035 w 2704012"/>
              <a:gd name="connsiteY60" fmla="*/ 1441269 h 2185852"/>
              <a:gd name="connsiteX61" fmla="*/ 2046515 w 2704012"/>
              <a:gd name="connsiteY61" fmla="*/ 1471749 h 2185852"/>
              <a:gd name="connsiteX62" fmla="*/ 2046515 w 2704012"/>
              <a:gd name="connsiteY62" fmla="*/ 1584960 h 2185852"/>
              <a:gd name="connsiteX63" fmla="*/ 2046515 w 2704012"/>
              <a:gd name="connsiteY63" fmla="*/ 1584960 h 2185852"/>
              <a:gd name="connsiteX64" fmla="*/ 2063932 w 2704012"/>
              <a:gd name="connsiteY64" fmla="*/ 1584960 h 2185852"/>
              <a:gd name="connsiteX65" fmla="*/ 2094412 w 2704012"/>
              <a:gd name="connsiteY65" fmla="*/ 1698172 h 2185852"/>
              <a:gd name="connsiteX66" fmla="*/ 2062662 w 2704012"/>
              <a:gd name="connsiteY66" fmla="*/ 1688647 h 2185852"/>
              <a:gd name="connsiteX67" fmla="*/ 2116183 w 2704012"/>
              <a:gd name="connsiteY67" fmla="*/ 1719943 h 2185852"/>
              <a:gd name="connsiteX68" fmla="*/ 2116183 w 2704012"/>
              <a:gd name="connsiteY68" fmla="*/ 1798320 h 2185852"/>
              <a:gd name="connsiteX69" fmla="*/ 2164080 w 2704012"/>
              <a:gd name="connsiteY69" fmla="*/ 1798320 h 2185852"/>
              <a:gd name="connsiteX70" fmla="*/ 2164080 w 2704012"/>
              <a:gd name="connsiteY70" fmla="*/ 1837509 h 2185852"/>
              <a:gd name="connsiteX71" fmla="*/ 2207623 w 2704012"/>
              <a:gd name="connsiteY71" fmla="*/ 1837509 h 2185852"/>
              <a:gd name="connsiteX72" fmla="*/ 2207623 w 2704012"/>
              <a:gd name="connsiteY72" fmla="*/ 1911532 h 2185852"/>
              <a:gd name="connsiteX73" fmla="*/ 2229395 w 2704012"/>
              <a:gd name="connsiteY73" fmla="*/ 1911532 h 2185852"/>
              <a:gd name="connsiteX74" fmla="*/ 2229395 w 2704012"/>
              <a:gd name="connsiteY74" fmla="*/ 1955074 h 2185852"/>
              <a:gd name="connsiteX75" fmla="*/ 2303418 w 2704012"/>
              <a:gd name="connsiteY75" fmla="*/ 1955074 h 2185852"/>
              <a:gd name="connsiteX76" fmla="*/ 2303418 w 2704012"/>
              <a:gd name="connsiteY76" fmla="*/ 1989909 h 2185852"/>
              <a:gd name="connsiteX77" fmla="*/ 2364378 w 2704012"/>
              <a:gd name="connsiteY77" fmla="*/ 1989909 h 2185852"/>
              <a:gd name="connsiteX78" fmla="*/ 2364378 w 2704012"/>
              <a:gd name="connsiteY78" fmla="*/ 2029097 h 2185852"/>
              <a:gd name="connsiteX79" fmla="*/ 2386149 w 2704012"/>
              <a:gd name="connsiteY79" fmla="*/ 2029097 h 2185852"/>
              <a:gd name="connsiteX80" fmla="*/ 2386149 w 2704012"/>
              <a:gd name="connsiteY80" fmla="*/ 2050869 h 2185852"/>
              <a:gd name="connsiteX81" fmla="*/ 2499360 w 2704012"/>
              <a:gd name="connsiteY81" fmla="*/ 2050869 h 2185852"/>
              <a:gd name="connsiteX82" fmla="*/ 2499360 w 2704012"/>
              <a:gd name="connsiteY82" fmla="*/ 2063932 h 2185852"/>
              <a:gd name="connsiteX83" fmla="*/ 2643052 w 2704012"/>
              <a:gd name="connsiteY83" fmla="*/ 2063932 h 2185852"/>
              <a:gd name="connsiteX84" fmla="*/ 2643052 w 2704012"/>
              <a:gd name="connsiteY84" fmla="*/ 2129246 h 2185852"/>
              <a:gd name="connsiteX85" fmla="*/ 2704012 w 2704012"/>
              <a:gd name="connsiteY85" fmla="*/ 2129246 h 2185852"/>
              <a:gd name="connsiteX86" fmla="*/ 2704012 w 2704012"/>
              <a:gd name="connsiteY86" fmla="*/ 2185852 h 2185852"/>
              <a:gd name="connsiteX87" fmla="*/ 2704012 w 2704012"/>
              <a:gd name="connsiteY87" fmla="*/ 2185852 h 2185852"/>
              <a:gd name="connsiteX0" fmla="*/ 0 w 2704012"/>
              <a:gd name="connsiteY0" fmla="*/ 0 h 2185852"/>
              <a:gd name="connsiteX1" fmla="*/ 37822 w 2704012"/>
              <a:gd name="connsiteY1" fmla="*/ 58479 h 2185852"/>
              <a:gd name="connsiteX2" fmla="*/ 120741 w 2704012"/>
              <a:gd name="connsiteY2" fmla="*/ 42273 h 2185852"/>
              <a:gd name="connsiteX3" fmla="*/ 210639 w 2704012"/>
              <a:gd name="connsiteY3" fmla="*/ 53068 h 2185852"/>
              <a:gd name="connsiteX4" fmla="*/ 261439 w 2704012"/>
              <a:gd name="connsiteY4" fmla="*/ 72118 h 2185852"/>
              <a:gd name="connsiteX5" fmla="*/ 372564 w 2704012"/>
              <a:gd name="connsiteY5" fmla="*/ 75293 h 2185852"/>
              <a:gd name="connsiteX6" fmla="*/ 517435 w 2704012"/>
              <a:gd name="connsiteY6" fmla="*/ 74023 h 2185852"/>
              <a:gd name="connsiteX7" fmla="*/ 530135 w 2704012"/>
              <a:gd name="connsiteY7" fmla="*/ 98516 h 2185852"/>
              <a:gd name="connsiteX8" fmla="*/ 548640 w 2704012"/>
              <a:gd name="connsiteY8" fmla="*/ 117566 h 2185852"/>
              <a:gd name="connsiteX9" fmla="*/ 548640 w 2704012"/>
              <a:gd name="connsiteY9" fmla="*/ 117566 h 2185852"/>
              <a:gd name="connsiteX10" fmla="*/ 722812 w 2704012"/>
              <a:gd name="connsiteY10" fmla="*/ 117566 h 2185852"/>
              <a:gd name="connsiteX11" fmla="*/ 722812 w 2704012"/>
              <a:gd name="connsiteY11" fmla="*/ 169817 h 2185852"/>
              <a:gd name="connsiteX12" fmla="*/ 918755 w 2704012"/>
              <a:gd name="connsiteY12" fmla="*/ 169817 h 2185852"/>
              <a:gd name="connsiteX13" fmla="*/ 918755 w 2704012"/>
              <a:gd name="connsiteY13" fmla="*/ 187234 h 2185852"/>
              <a:gd name="connsiteX14" fmla="*/ 979715 w 2704012"/>
              <a:gd name="connsiteY14" fmla="*/ 187234 h 2185852"/>
              <a:gd name="connsiteX15" fmla="*/ 979715 w 2704012"/>
              <a:gd name="connsiteY15" fmla="*/ 226423 h 2185852"/>
              <a:gd name="connsiteX16" fmla="*/ 979715 w 2704012"/>
              <a:gd name="connsiteY16" fmla="*/ 226423 h 2185852"/>
              <a:gd name="connsiteX17" fmla="*/ 1005840 w 2704012"/>
              <a:gd name="connsiteY17" fmla="*/ 252548 h 2185852"/>
              <a:gd name="connsiteX18" fmla="*/ 1031966 w 2704012"/>
              <a:gd name="connsiteY18" fmla="*/ 252548 h 2185852"/>
              <a:gd name="connsiteX19" fmla="*/ 1031966 w 2704012"/>
              <a:gd name="connsiteY19" fmla="*/ 326572 h 2185852"/>
              <a:gd name="connsiteX20" fmla="*/ 1031966 w 2704012"/>
              <a:gd name="connsiteY20" fmla="*/ 326572 h 2185852"/>
              <a:gd name="connsiteX21" fmla="*/ 1062446 w 2704012"/>
              <a:gd name="connsiteY21" fmla="*/ 357052 h 2185852"/>
              <a:gd name="connsiteX22" fmla="*/ 1149532 w 2704012"/>
              <a:gd name="connsiteY22" fmla="*/ 357052 h 2185852"/>
              <a:gd name="connsiteX23" fmla="*/ 1149532 w 2704012"/>
              <a:gd name="connsiteY23" fmla="*/ 383177 h 2185852"/>
              <a:gd name="connsiteX24" fmla="*/ 1201783 w 2704012"/>
              <a:gd name="connsiteY24" fmla="*/ 383177 h 2185852"/>
              <a:gd name="connsiteX25" fmla="*/ 1201783 w 2704012"/>
              <a:gd name="connsiteY25" fmla="*/ 413657 h 2185852"/>
              <a:gd name="connsiteX26" fmla="*/ 1358538 w 2704012"/>
              <a:gd name="connsiteY26" fmla="*/ 413657 h 2185852"/>
              <a:gd name="connsiteX27" fmla="*/ 1358538 w 2704012"/>
              <a:gd name="connsiteY27" fmla="*/ 452846 h 2185852"/>
              <a:gd name="connsiteX28" fmla="*/ 1406435 w 2704012"/>
              <a:gd name="connsiteY28" fmla="*/ 452846 h 2185852"/>
              <a:gd name="connsiteX29" fmla="*/ 1406435 w 2704012"/>
              <a:gd name="connsiteY29" fmla="*/ 470263 h 2185852"/>
              <a:gd name="connsiteX30" fmla="*/ 1432560 w 2704012"/>
              <a:gd name="connsiteY30" fmla="*/ 470263 h 2185852"/>
              <a:gd name="connsiteX31" fmla="*/ 1432560 w 2704012"/>
              <a:gd name="connsiteY31" fmla="*/ 492034 h 2185852"/>
              <a:gd name="connsiteX32" fmla="*/ 1493520 w 2704012"/>
              <a:gd name="connsiteY32" fmla="*/ 492034 h 2185852"/>
              <a:gd name="connsiteX33" fmla="*/ 1493520 w 2704012"/>
              <a:gd name="connsiteY33" fmla="*/ 492034 h 2185852"/>
              <a:gd name="connsiteX34" fmla="*/ 1510938 w 2704012"/>
              <a:gd name="connsiteY34" fmla="*/ 509452 h 2185852"/>
              <a:gd name="connsiteX35" fmla="*/ 1510938 w 2704012"/>
              <a:gd name="connsiteY35" fmla="*/ 618309 h 2185852"/>
              <a:gd name="connsiteX36" fmla="*/ 1532709 w 2704012"/>
              <a:gd name="connsiteY36" fmla="*/ 618309 h 2185852"/>
              <a:gd name="connsiteX37" fmla="*/ 1532709 w 2704012"/>
              <a:gd name="connsiteY37" fmla="*/ 666206 h 2185852"/>
              <a:gd name="connsiteX38" fmla="*/ 1567543 w 2704012"/>
              <a:gd name="connsiteY38" fmla="*/ 666206 h 2185852"/>
              <a:gd name="connsiteX39" fmla="*/ 1567543 w 2704012"/>
              <a:gd name="connsiteY39" fmla="*/ 705394 h 2185852"/>
              <a:gd name="connsiteX40" fmla="*/ 1576252 w 2704012"/>
              <a:gd name="connsiteY40" fmla="*/ 714103 h 2185852"/>
              <a:gd name="connsiteX41" fmla="*/ 1576252 w 2704012"/>
              <a:gd name="connsiteY41" fmla="*/ 875212 h 2185852"/>
              <a:gd name="connsiteX42" fmla="*/ 1615440 w 2704012"/>
              <a:gd name="connsiteY42" fmla="*/ 875212 h 2185852"/>
              <a:gd name="connsiteX43" fmla="*/ 1615440 w 2704012"/>
              <a:gd name="connsiteY43" fmla="*/ 1010194 h 2185852"/>
              <a:gd name="connsiteX44" fmla="*/ 1645920 w 2704012"/>
              <a:gd name="connsiteY44" fmla="*/ 1010194 h 2185852"/>
              <a:gd name="connsiteX45" fmla="*/ 1645920 w 2704012"/>
              <a:gd name="connsiteY45" fmla="*/ 1101634 h 2185852"/>
              <a:gd name="connsiteX46" fmla="*/ 1645920 w 2704012"/>
              <a:gd name="connsiteY46" fmla="*/ 1101634 h 2185852"/>
              <a:gd name="connsiteX47" fmla="*/ 1645920 w 2704012"/>
              <a:gd name="connsiteY47" fmla="*/ 1232263 h 2185852"/>
              <a:gd name="connsiteX48" fmla="*/ 1685109 w 2704012"/>
              <a:gd name="connsiteY48" fmla="*/ 1232263 h 2185852"/>
              <a:gd name="connsiteX49" fmla="*/ 1685109 w 2704012"/>
              <a:gd name="connsiteY49" fmla="*/ 1232263 h 2185852"/>
              <a:gd name="connsiteX50" fmla="*/ 1711235 w 2704012"/>
              <a:gd name="connsiteY50" fmla="*/ 1258389 h 2185852"/>
              <a:gd name="connsiteX51" fmla="*/ 1754778 w 2704012"/>
              <a:gd name="connsiteY51" fmla="*/ 1258389 h 2185852"/>
              <a:gd name="connsiteX52" fmla="*/ 1754778 w 2704012"/>
              <a:gd name="connsiteY52" fmla="*/ 1314994 h 2185852"/>
              <a:gd name="connsiteX53" fmla="*/ 1867989 w 2704012"/>
              <a:gd name="connsiteY53" fmla="*/ 1314994 h 2185852"/>
              <a:gd name="connsiteX54" fmla="*/ 1867989 w 2704012"/>
              <a:gd name="connsiteY54" fmla="*/ 1371600 h 2185852"/>
              <a:gd name="connsiteX55" fmla="*/ 1911532 w 2704012"/>
              <a:gd name="connsiteY55" fmla="*/ 1371600 h 2185852"/>
              <a:gd name="connsiteX56" fmla="*/ 1911532 w 2704012"/>
              <a:gd name="connsiteY56" fmla="*/ 1393372 h 2185852"/>
              <a:gd name="connsiteX57" fmla="*/ 1968138 w 2704012"/>
              <a:gd name="connsiteY57" fmla="*/ 1393372 h 2185852"/>
              <a:gd name="connsiteX58" fmla="*/ 1968138 w 2704012"/>
              <a:gd name="connsiteY58" fmla="*/ 1441269 h 2185852"/>
              <a:gd name="connsiteX59" fmla="*/ 2016035 w 2704012"/>
              <a:gd name="connsiteY59" fmla="*/ 1441269 h 2185852"/>
              <a:gd name="connsiteX60" fmla="*/ 2016035 w 2704012"/>
              <a:gd name="connsiteY60" fmla="*/ 1441269 h 2185852"/>
              <a:gd name="connsiteX61" fmla="*/ 2046515 w 2704012"/>
              <a:gd name="connsiteY61" fmla="*/ 1471749 h 2185852"/>
              <a:gd name="connsiteX62" fmla="*/ 2046515 w 2704012"/>
              <a:gd name="connsiteY62" fmla="*/ 1584960 h 2185852"/>
              <a:gd name="connsiteX63" fmla="*/ 2046515 w 2704012"/>
              <a:gd name="connsiteY63" fmla="*/ 1584960 h 2185852"/>
              <a:gd name="connsiteX64" fmla="*/ 2063932 w 2704012"/>
              <a:gd name="connsiteY64" fmla="*/ 1584960 h 2185852"/>
              <a:gd name="connsiteX65" fmla="*/ 2094412 w 2704012"/>
              <a:gd name="connsiteY65" fmla="*/ 1698172 h 2185852"/>
              <a:gd name="connsiteX66" fmla="*/ 2062662 w 2704012"/>
              <a:gd name="connsiteY66" fmla="*/ 1688647 h 2185852"/>
              <a:gd name="connsiteX67" fmla="*/ 2116183 w 2704012"/>
              <a:gd name="connsiteY67" fmla="*/ 1719943 h 2185852"/>
              <a:gd name="connsiteX68" fmla="*/ 2116183 w 2704012"/>
              <a:gd name="connsiteY68" fmla="*/ 1798320 h 2185852"/>
              <a:gd name="connsiteX69" fmla="*/ 2164080 w 2704012"/>
              <a:gd name="connsiteY69" fmla="*/ 1798320 h 2185852"/>
              <a:gd name="connsiteX70" fmla="*/ 2164080 w 2704012"/>
              <a:gd name="connsiteY70" fmla="*/ 1837509 h 2185852"/>
              <a:gd name="connsiteX71" fmla="*/ 2207623 w 2704012"/>
              <a:gd name="connsiteY71" fmla="*/ 1837509 h 2185852"/>
              <a:gd name="connsiteX72" fmla="*/ 2207623 w 2704012"/>
              <a:gd name="connsiteY72" fmla="*/ 1911532 h 2185852"/>
              <a:gd name="connsiteX73" fmla="*/ 2229395 w 2704012"/>
              <a:gd name="connsiteY73" fmla="*/ 1911532 h 2185852"/>
              <a:gd name="connsiteX74" fmla="*/ 2229395 w 2704012"/>
              <a:gd name="connsiteY74" fmla="*/ 1955074 h 2185852"/>
              <a:gd name="connsiteX75" fmla="*/ 2303418 w 2704012"/>
              <a:gd name="connsiteY75" fmla="*/ 1955074 h 2185852"/>
              <a:gd name="connsiteX76" fmla="*/ 2303418 w 2704012"/>
              <a:gd name="connsiteY76" fmla="*/ 1989909 h 2185852"/>
              <a:gd name="connsiteX77" fmla="*/ 2364378 w 2704012"/>
              <a:gd name="connsiteY77" fmla="*/ 1989909 h 2185852"/>
              <a:gd name="connsiteX78" fmla="*/ 2364378 w 2704012"/>
              <a:gd name="connsiteY78" fmla="*/ 2029097 h 2185852"/>
              <a:gd name="connsiteX79" fmla="*/ 2386149 w 2704012"/>
              <a:gd name="connsiteY79" fmla="*/ 2029097 h 2185852"/>
              <a:gd name="connsiteX80" fmla="*/ 2386149 w 2704012"/>
              <a:gd name="connsiteY80" fmla="*/ 2050869 h 2185852"/>
              <a:gd name="connsiteX81" fmla="*/ 2499360 w 2704012"/>
              <a:gd name="connsiteY81" fmla="*/ 2050869 h 2185852"/>
              <a:gd name="connsiteX82" fmla="*/ 2499360 w 2704012"/>
              <a:gd name="connsiteY82" fmla="*/ 2063932 h 2185852"/>
              <a:gd name="connsiteX83" fmla="*/ 2643052 w 2704012"/>
              <a:gd name="connsiteY83" fmla="*/ 2063932 h 2185852"/>
              <a:gd name="connsiteX84" fmla="*/ 2643052 w 2704012"/>
              <a:gd name="connsiteY84" fmla="*/ 2129246 h 2185852"/>
              <a:gd name="connsiteX85" fmla="*/ 2704012 w 2704012"/>
              <a:gd name="connsiteY85" fmla="*/ 2129246 h 2185852"/>
              <a:gd name="connsiteX86" fmla="*/ 2704012 w 2704012"/>
              <a:gd name="connsiteY86" fmla="*/ 2185852 h 2185852"/>
              <a:gd name="connsiteX87" fmla="*/ 2704012 w 2704012"/>
              <a:gd name="connsiteY87" fmla="*/ 2185852 h 2185852"/>
              <a:gd name="connsiteX0" fmla="*/ 0 w 2704012"/>
              <a:gd name="connsiteY0" fmla="*/ 0 h 2185852"/>
              <a:gd name="connsiteX1" fmla="*/ 37822 w 2704012"/>
              <a:gd name="connsiteY1" fmla="*/ 58479 h 2185852"/>
              <a:gd name="connsiteX2" fmla="*/ 120741 w 2704012"/>
              <a:gd name="connsiteY2" fmla="*/ 84803 h 2185852"/>
              <a:gd name="connsiteX3" fmla="*/ 210639 w 2704012"/>
              <a:gd name="connsiteY3" fmla="*/ 53068 h 2185852"/>
              <a:gd name="connsiteX4" fmla="*/ 261439 w 2704012"/>
              <a:gd name="connsiteY4" fmla="*/ 72118 h 2185852"/>
              <a:gd name="connsiteX5" fmla="*/ 372564 w 2704012"/>
              <a:gd name="connsiteY5" fmla="*/ 75293 h 2185852"/>
              <a:gd name="connsiteX6" fmla="*/ 517435 w 2704012"/>
              <a:gd name="connsiteY6" fmla="*/ 74023 h 2185852"/>
              <a:gd name="connsiteX7" fmla="*/ 530135 w 2704012"/>
              <a:gd name="connsiteY7" fmla="*/ 98516 h 2185852"/>
              <a:gd name="connsiteX8" fmla="*/ 548640 w 2704012"/>
              <a:gd name="connsiteY8" fmla="*/ 117566 h 2185852"/>
              <a:gd name="connsiteX9" fmla="*/ 548640 w 2704012"/>
              <a:gd name="connsiteY9" fmla="*/ 117566 h 2185852"/>
              <a:gd name="connsiteX10" fmla="*/ 722812 w 2704012"/>
              <a:gd name="connsiteY10" fmla="*/ 117566 h 2185852"/>
              <a:gd name="connsiteX11" fmla="*/ 722812 w 2704012"/>
              <a:gd name="connsiteY11" fmla="*/ 169817 h 2185852"/>
              <a:gd name="connsiteX12" fmla="*/ 918755 w 2704012"/>
              <a:gd name="connsiteY12" fmla="*/ 169817 h 2185852"/>
              <a:gd name="connsiteX13" fmla="*/ 918755 w 2704012"/>
              <a:gd name="connsiteY13" fmla="*/ 187234 h 2185852"/>
              <a:gd name="connsiteX14" fmla="*/ 979715 w 2704012"/>
              <a:gd name="connsiteY14" fmla="*/ 187234 h 2185852"/>
              <a:gd name="connsiteX15" fmla="*/ 979715 w 2704012"/>
              <a:gd name="connsiteY15" fmla="*/ 226423 h 2185852"/>
              <a:gd name="connsiteX16" fmla="*/ 979715 w 2704012"/>
              <a:gd name="connsiteY16" fmla="*/ 226423 h 2185852"/>
              <a:gd name="connsiteX17" fmla="*/ 1005840 w 2704012"/>
              <a:gd name="connsiteY17" fmla="*/ 252548 h 2185852"/>
              <a:gd name="connsiteX18" fmla="*/ 1031966 w 2704012"/>
              <a:gd name="connsiteY18" fmla="*/ 252548 h 2185852"/>
              <a:gd name="connsiteX19" fmla="*/ 1031966 w 2704012"/>
              <a:gd name="connsiteY19" fmla="*/ 326572 h 2185852"/>
              <a:gd name="connsiteX20" fmla="*/ 1031966 w 2704012"/>
              <a:gd name="connsiteY20" fmla="*/ 326572 h 2185852"/>
              <a:gd name="connsiteX21" fmla="*/ 1062446 w 2704012"/>
              <a:gd name="connsiteY21" fmla="*/ 357052 h 2185852"/>
              <a:gd name="connsiteX22" fmla="*/ 1149532 w 2704012"/>
              <a:gd name="connsiteY22" fmla="*/ 357052 h 2185852"/>
              <a:gd name="connsiteX23" fmla="*/ 1149532 w 2704012"/>
              <a:gd name="connsiteY23" fmla="*/ 383177 h 2185852"/>
              <a:gd name="connsiteX24" fmla="*/ 1201783 w 2704012"/>
              <a:gd name="connsiteY24" fmla="*/ 383177 h 2185852"/>
              <a:gd name="connsiteX25" fmla="*/ 1201783 w 2704012"/>
              <a:gd name="connsiteY25" fmla="*/ 413657 h 2185852"/>
              <a:gd name="connsiteX26" fmla="*/ 1358538 w 2704012"/>
              <a:gd name="connsiteY26" fmla="*/ 413657 h 2185852"/>
              <a:gd name="connsiteX27" fmla="*/ 1358538 w 2704012"/>
              <a:gd name="connsiteY27" fmla="*/ 452846 h 2185852"/>
              <a:gd name="connsiteX28" fmla="*/ 1406435 w 2704012"/>
              <a:gd name="connsiteY28" fmla="*/ 452846 h 2185852"/>
              <a:gd name="connsiteX29" fmla="*/ 1406435 w 2704012"/>
              <a:gd name="connsiteY29" fmla="*/ 470263 h 2185852"/>
              <a:gd name="connsiteX30" fmla="*/ 1432560 w 2704012"/>
              <a:gd name="connsiteY30" fmla="*/ 470263 h 2185852"/>
              <a:gd name="connsiteX31" fmla="*/ 1432560 w 2704012"/>
              <a:gd name="connsiteY31" fmla="*/ 492034 h 2185852"/>
              <a:gd name="connsiteX32" fmla="*/ 1493520 w 2704012"/>
              <a:gd name="connsiteY32" fmla="*/ 492034 h 2185852"/>
              <a:gd name="connsiteX33" fmla="*/ 1493520 w 2704012"/>
              <a:gd name="connsiteY33" fmla="*/ 492034 h 2185852"/>
              <a:gd name="connsiteX34" fmla="*/ 1510938 w 2704012"/>
              <a:gd name="connsiteY34" fmla="*/ 509452 h 2185852"/>
              <a:gd name="connsiteX35" fmla="*/ 1510938 w 2704012"/>
              <a:gd name="connsiteY35" fmla="*/ 618309 h 2185852"/>
              <a:gd name="connsiteX36" fmla="*/ 1532709 w 2704012"/>
              <a:gd name="connsiteY36" fmla="*/ 618309 h 2185852"/>
              <a:gd name="connsiteX37" fmla="*/ 1532709 w 2704012"/>
              <a:gd name="connsiteY37" fmla="*/ 666206 h 2185852"/>
              <a:gd name="connsiteX38" fmla="*/ 1567543 w 2704012"/>
              <a:gd name="connsiteY38" fmla="*/ 666206 h 2185852"/>
              <a:gd name="connsiteX39" fmla="*/ 1567543 w 2704012"/>
              <a:gd name="connsiteY39" fmla="*/ 705394 h 2185852"/>
              <a:gd name="connsiteX40" fmla="*/ 1576252 w 2704012"/>
              <a:gd name="connsiteY40" fmla="*/ 714103 h 2185852"/>
              <a:gd name="connsiteX41" fmla="*/ 1576252 w 2704012"/>
              <a:gd name="connsiteY41" fmla="*/ 875212 h 2185852"/>
              <a:gd name="connsiteX42" fmla="*/ 1615440 w 2704012"/>
              <a:gd name="connsiteY42" fmla="*/ 875212 h 2185852"/>
              <a:gd name="connsiteX43" fmla="*/ 1615440 w 2704012"/>
              <a:gd name="connsiteY43" fmla="*/ 1010194 h 2185852"/>
              <a:gd name="connsiteX44" fmla="*/ 1645920 w 2704012"/>
              <a:gd name="connsiteY44" fmla="*/ 1010194 h 2185852"/>
              <a:gd name="connsiteX45" fmla="*/ 1645920 w 2704012"/>
              <a:gd name="connsiteY45" fmla="*/ 1101634 h 2185852"/>
              <a:gd name="connsiteX46" fmla="*/ 1645920 w 2704012"/>
              <a:gd name="connsiteY46" fmla="*/ 1101634 h 2185852"/>
              <a:gd name="connsiteX47" fmla="*/ 1645920 w 2704012"/>
              <a:gd name="connsiteY47" fmla="*/ 1232263 h 2185852"/>
              <a:gd name="connsiteX48" fmla="*/ 1685109 w 2704012"/>
              <a:gd name="connsiteY48" fmla="*/ 1232263 h 2185852"/>
              <a:gd name="connsiteX49" fmla="*/ 1685109 w 2704012"/>
              <a:gd name="connsiteY49" fmla="*/ 1232263 h 2185852"/>
              <a:gd name="connsiteX50" fmla="*/ 1711235 w 2704012"/>
              <a:gd name="connsiteY50" fmla="*/ 1258389 h 2185852"/>
              <a:gd name="connsiteX51" fmla="*/ 1754778 w 2704012"/>
              <a:gd name="connsiteY51" fmla="*/ 1258389 h 2185852"/>
              <a:gd name="connsiteX52" fmla="*/ 1754778 w 2704012"/>
              <a:gd name="connsiteY52" fmla="*/ 1314994 h 2185852"/>
              <a:gd name="connsiteX53" fmla="*/ 1867989 w 2704012"/>
              <a:gd name="connsiteY53" fmla="*/ 1314994 h 2185852"/>
              <a:gd name="connsiteX54" fmla="*/ 1867989 w 2704012"/>
              <a:gd name="connsiteY54" fmla="*/ 1371600 h 2185852"/>
              <a:gd name="connsiteX55" fmla="*/ 1911532 w 2704012"/>
              <a:gd name="connsiteY55" fmla="*/ 1371600 h 2185852"/>
              <a:gd name="connsiteX56" fmla="*/ 1911532 w 2704012"/>
              <a:gd name="connsiteY56" fmla="*/ 1393372 h 2185852"/>
              <a:gd name="connsiteX57" fmla="*/ 1968138 w 2704012"/>
              <a:gd name="connsiteY57" fmla="*/ 1393372 h 2185852"/>
              <a:gd name="connsiteX58" fmla="*/ 1968138 w 2704012"/>
              <a:gd name="connsiteY58" fmla="*/ 1441269 h 2185852"/>
              <a:gd name="connsiteX59" fmla="*/ 2016035 w 2704012"/>
              <a:gd name="connsiteY59" fmla="*/ 1441269 h 2185852"/>
              <a:gd name="connsiteX60" fmla="*/ 2016035 w 2704012"/>
              <a:gd name="connsiteY60" fmla="*/ 1441269 h 2185852"/>
              <a:gd name="connsiteX61" fmla="*/ 2046515 w 2704012"/>
              <a:gd name="connsiteY61" fmla="*/ 1471749 h 2185852"/>
              <a:gd name="connsiteX62" fmla="*/ 2046515 w 2704012"/>
              <a:gd name="connsiteY62" fmla="*/ 1584960 h 2185852"/>
              <a:gd name="connsiteX63" fmla="*/ 2046515 w 2704012"/>
              <a:gd name="connsiteY63" fmla="*/ 1584960 h 2185852"/>
              <a:gd name="connsiteX64" fmla="*/ 2063932 w 2704012"/>
              <a:gd name="connsiteY64" fmla="*/ 1584960 h 2185852"/>
              <a:gd name="connsiteX65" fmla="*/ 2094412 w 2704012"/>
              <a:gd name="connsiteY65" fmla="*/ 1698172 h 2185852"/>
              <a:gd name="connsiteX66" fmla="*/ 2062662 w 2704012"/>
              <a:gd name="connsiteY66" fmla="*/ 1688647 h 2185852"/>
              <a:gd name="connsiteX67" fmla="*/ 2116183 w 2704012"/>
              <a:gd name="connsiteY67" fmla="*/ 1719943 h 2185852"/>
              <a:gd name="connsiteX68" fmla="*/ 2116183 w 2704012"/>
              <a:gd name="connsiteY68" fmla="*/ 1798320 h 2185852"/>
              <a:gd name="connsiteX69" fmla="*/ 2164080 w 2704012"/>
              <a:gd name="connsiteY69" fmla="*/ 1798320 h 2185852"/>
              <a:gd name="connsiteX70" fmla="*/ 2164080 w 2704012"/>
              <a:gd name="connsiteY70" fmla="*/ 1837509 h 2185852"/>
              <a:gd name="connsiteX71" fmla="*/ 2207623 w 2704012"/>
              <a:gd name="connsiteY71" fmla="*/ 1837509 h 2185852"/>
              <a:gd name="connsiteX72" fmla="*/ 2207623 w 2704012"/>
              <a:gd name="connsiteY72" fmla="*/ 1911532 h 2185852"/>
              <a:gd name="connsiteX73" fmla="*/ 2229395 w 2704012"/>
              <a:gd name="connsiteY73" fmla="*/ 1911532 h 2185852"/>
              <a:gd name="connsiteX74" fmla="*/ 2229395 w 2704012"/>
              <a:gd name="connsiteY74" fmla="*/ 1955074 h 2185852"/>
              <a:gd name="connsiteX75" fmla="*/ 2303418 w 2704012"/>
              <a:gd name="connsiteY75" fmla="*/ 1955074 h 2185852"/>
              <a:gd name="connsiteX76" fmla="*/ 2303418 w 2704012"/>
              <a:gd name="connsiteY76" fmla="*/ 1989909 h 2185852"/>
              <a:gd name="connsiteX77" fmla="*/ 2364378 w 2704012"/>
              <a:gd name="connsiteY77" fmla="*/ 1989909 h 2185852"/>
              <a:gd name="connsiteX78" fmla="*/ 2364378 w 2704012"/>
              <a:gd name="connsiteY78" fmla="*/ 2029097 h 2185852"/>
              <a:gd name="connsiteX79" fmla="*/ 2386149 w 2704012"/>
              <a:gd name="connsiteY79" fmla="*/ 2029097 h 2185852"/>
              <a:gd name="connsiteX80" fmla="*/ 2386149 w 2704012"/>
              <a:gd name="connsiteY80" fmla="*/ 2050869 h 2185852"/>
              <a:gd name="connsiteX81" fmla="*/ 2499360 w 2704012"/>
              <a:gd name="connsiteY81" fmla="*/ 2050869 h 2185852"/>
              <a:gd name="connsiteX82" fmla="*/ 2499360 w 2704012"/>
              <a:gd name="connsiteY82" fmla="*/ 2063932 h 2185852"/>
              <a:gd name="connsiteX83" fmla="*/ 2643052 w 2704012"/>
              <a:gd name="connsiteY83" fmla="*/ 2063932 h 2185852"/>
              <a:gd name="connsiteX84" fmla="*/ 2643052 w 2704012"/>
              <a:gd name="connsiteY84" fmla="*/ 2129246 h 2185852"/>
              <a:gd name="connsiteX85" fmla="*/ 2704012 w 2704012"/>
              <a:gd name="connsiteY85" fmla="*/ 2129246 h 2185852"/>
              <a:gd name="connsiteX86" fmla="*/ 2704012 w 2704012"/>
              <a:gd name="connsiteY86" fmla="*/ 2185852 h 2185852"/>
              <a:gd name="connsiteX87" fmla="*/ 2704012 w 2704012"/>
              <a:gd name="connsiteY87" fmla="*/ 2185852 h 2185852"/>
              <a:gd name="connsiteX0" fmla="*/ 0 w 2704012"/>
              <a:gd name="connsiteY0" fmla="*/ 0 h 2185852"/>
              <a:gd name="connsiteX1" fmla="*/ 37822 w 2704012"/>
              <a:gd name="connsiteY1" fmla="*/ 58479 h 2185852"/>
              <a:gd name="connsiteX2" fmla="*/ 120741 w 2704012"/>
              <a:gd name="connsiteY2" fmla="*/ 84803 h 2185852"/>
              <a:gd name="connsiteX3" fmla="*/ 205323 w 2704012"/>
              <a:gd name="connsiteY3" fmla="*/ 84966 h 2185852"/>
              <a:gd name="connsiteX4" fmla="*/ 261439 w 2704012"/>
              <a:gd name="connsiteY4" fmla="*/ 72118 h 2185852"/>
              <a:gd name="connsiteX5" fmla="*/ 372564 w 2704012"/>
              <a:gd name="connsiteY5" fmla="*/ 75293 h 2185852"/>
              <a:gd name="connsiteX6" fmla="*/ 517435 w 2704012"/>
              <a:gd name="connsiteY6" fmla="*/ 74023 h 2185852"/>
              <a:gd name="connsiteX7" fmla="*/ 530135 w 2704012"/>
              <a:gd name="connsiteY7" fmla="*/ 98516 h 2185852"/>
              <a:gd name="connsiteX8" fmla="*/ 548640 w 2704012"/>
              <a:gd name="connsiteY8" fmla="*/ 117566 h 2185852"/>
              <a:gd name="connsiteX9" fmla="*/ 548640 w 2704012"/>
              <a:gd name="connsiteY9" fmla="*/ 117566 h 2185852"/>
              <a:gd name="connsiteX10" fmla="*/ 722812 w 2704012"/>
              <a:gd name="connsiteY10" fmla="*/ 117566 h 2185852"/>
              <a:gd name="connsiteX11" fmla="*/ 722812 w 2704012"/>
              <a:gd name="connsiteY11" fmla="*/ 169817 h 2185852"/>
              <a:gd name="connsiteX12" fmla="*/ 918755 w 2704012"/>
              <a:gd name="connsiteY12" fmla="*/ 169817 h 2185852"/>
              <a:gd name="connsiteX13" fmla="*/ 918755 w 2704012"/>
              <a:gd name="connsiteY13" fmla="*/ 187234 h 2185852"/>
              <a:gd name="connsiteX14" fmla="*/ 979715 w 2704012"/>
              <a:gd name="connsiteY14" fmla="*/ 187234 h 2185852"/>
              <a:gd name="connsiteX15" fmla="*/ 979715 w 2704012"/>
              <a:gd name="connsiteY15" fmla="*/ 226423 h 2185852"/>
              <a:gd name="connsiteX16" fmla="*/ 979715 w 2704012"/>
              <a:gd name="connsiteY16" fmla="*/ 226423 h 2185852"/>
              <a:gd name="connsiteX17" fmla="*/ 1005840 w 2704012"/>
              <a:gd name="connsiteY17" fmla="*/ 252548 h 2185852"/>
              <a:gd name="connsiteX18" fmla="*/ 1031966 w 2704012"/>
              <a:gd name="connsiteY18" fmla="*/ 252548 h 2185852"/>
              <a:gd name="connsiteX19" fmla="*/ 1031966 w 2704012"/>
              <a:gd name="connsiteY19" fmla="*/ 326572 h 2185852"/>
              <a:gd name="connsiteX20" fmla="*/ 1031966 w 2704012"/>
              <a:gd name="connsiteY20" fmla="*/ 326572 h 2185852"/>
              <a:gd name="connsiteX21" fmla="*/ 1062446 w 2704012"/>
              <a:gd name="connsiteY21" fmla="*/ 357052 h 2185852"/>
              <a:gd name="connsiteX22" fmla="*/ 1149532 w 2704012"/>
              <a:gd name="connsiteY22" fmla="*/ 357052 h 2185852"/>
              <a:gd name="connsiteX23" fmla="*/ 1149532 w 2704012"/>
              <a:gd name="connsiteY23" fmla="*/ 383177 h 2185852"/>
              <a:gd name="connsiteX24" fmla="*/ 1201783 w 2704012"/>
              <a:gd name="connsiteY24" fmla="*/ 383177 h 2185852"/>
              <a:gd name="connsiteX25" fmla="*/ 1201783 w 2704012"/>
              <a:gd name="connsiteY25" fmla="*/ 413657 h 2185852"/>
              <a:gd name="connsiteX26" fmla="*/ 1358538 w 2704012"/>
              <a:gd name="connsiteY26" fmla="*/ 413657 h 2185852"/>
              <a:gd name="connsiteX27" fmla="*/ 1358538 w 2704012"/>
              <a:gd name="connsiteY27" fmla="*/ 452846 h 2185852"/>
              <a:gd name="connsiteX28" fmla="*/ 1406435 w 2704012"/>
              <a:gd name="connsiteY28" fmla="*/ 452846 h 2185852"/>
              <a:gd name="connsiteX29" fmla="*/ 1406435 w 2704012"/>
              <a:gd name="connsiteY29" fmla="*/ 470263 h 2185852"/>
              <a:gd name="connsiteX30" fmla="*/ 1432560 w 2704012"/>
              <a:gd name="connsiteY30" fmla="*/ 470263 h 2185852"/>
              <a:gd name="connsiteX31" fmla="*/ 1432560 w 2704012"/>
              <a:gd name="connsiteY31" fmla="*/ 492034 h 2185852"/>
              <a:gd name="connsiteX32" fmla="*/ 1493520 w 2704012"/>
              <a:gd name="connsiteY32" fmla="*/ 492034 h 2185852"/>
              <a:gd name="connsiteX33" fmla="*/ 1493520 w 2704012"/>
              <a:gd name="connsiteY33" fmla="*/ 492034 h 2185852"/>
              <a:gd name="connsiteX34" fmla="*/ 1510938 w 2704012"/>
              <a:gd name="connsiteY34" fmla="*/ 509452 h 2185852"/>
              <a:gd name="connsiteX35" fmla="*/ 1510938 w 2704012"/>
              <a:gd name="connsiteY35" fmla="*/ 618309 h 2185852"/>
              <a:gd name="connsiteX36" fmla="*/ 1532709 w 2704012"/>
              <a:gd name="connsiteY36" fmla="*/ 618309 h 2185852"/>
              <a:gd name="connsiteX37" fmla="*/ 1532709 w 2704012"/>
              <a:gd name="connsiteY37" fmla="*/ 666206 h 2185852"/>
              <a:gd name="connsiteX38" fmla="*/ 1567543 w 2704012"/>
              <a:gd name="connsiteY38" fmla="*/ 666206 h 2185852"/>
              <a:gd name="connsiteX39" fmla="*/ 1567543 w 2704012"/>
              <a:gd name="connsiteY39" fmla="*/ 705394 h 2185852"/>
              <a:gd name="connsiteX40" fmla="*/ 1576252 w 2704012"/>
              <a:gd name="connsiteY40" fmla="*/ 714103 h 2185852"/>
              <a:gd name="connsiteX41" fmla="*/ 1576252 w 2704012"/>
              <a:gd name="connsiteY41" fmla="*/ 875212 h 2185852"/>
              <a:gd name="connsiteX42" fmla="*/ 1615440 w 2704012"/>
              <a:gd name="connsiteY42" fmla="*/ 875212 h 2185852"/>
              <a:gd name="connsiteX43" fmla="*/ 1615440 w 2704012"/>
              <a:gd name="connsiteY43" fmla="*/ 1010194 h 2185852"/>
              <a:gd name="connsiteX44" fmla="*/ 1645920 w 2704012"/>
              <a:gd name="connsiteY44" fmla="*/ 1010194 h 2185852"/>
              <a:gd name="connsiteX45" fmla="*/ 1645920 w 2704012"/>
              <a:gd name="connsiteY45" fmla="*/ 1101634 h 2185852"/>
              <a:gd name="connsiteX46" fmla="*/ 1645920 w 2704012"/>
              <a:gd name="connsiteY46" fmla="*/ 1101634 h 2185852"/>
              <a:gd name="connsiteX47" fmla="*/ 1645920 w 2704012"/>
              <a:gd name="connsiteY47" fmla="*/ 1232263 h 2185852"/>
              <a:gd name="connsiteX48" fmla="*/ 1685109 w 2704012"/>
              <a:gd name="connsiteY48" fmla="*/ 1232263 h 2185852"/>
              <a:gd name="connsiteX49" fmla="*/ 1685109 w 2704012"/>
              <a:gd name="connsiteY49" fmla="*/ 1232263 h 2185852"/>
              <a:gd name="connsiteX50" fmla="*/ 1711235 w 2704012"/>
              <a:gd name="connsiteY50" fmla="*/ 1258389 h 2185852"/>
              <a:gd name="connsiteX51" fmla="*/ 1754778 w 2704012"/>
              <a:gd name="connsiteY51" fmla="*/ 1258389 h 2185852"/>
              <a:gd name="connsiteX52" fmla="*/ 1754778 w 2704012"/>
              <a:gd name="connsiteY52" fmla="*/ 1314994 h 2185852"/>
              <a:gd name="connsiteX53" fmla="*/ 1867989 w 2704012"/>
              <a:gd name="connsiteY53" fmla="*/ 1314994 h 2185852"/>
              <a:gd name="connsiteX54" fmla="*/ 1867989 w 2704012"/>
              <a:gd name="connsiteY54" fmla="*/ 1371600 h 2185852"/>
              <a:gd name="connsiteX55" fmla="*/ 1911532 w 2704012"/>
              <a:gd name="connsiteY55" fmla="*/ 1371600 h 2185852"/>
              <a:gd name="connsiteX56" fmla="*/ 1911532 w 2704012"/>
              <a:gd name="connsiteY56" fmla="*/ 1393372 h 2185852"/>
              <a:gd name="connsiteX57" fmla="*/ 1968138 w 2704012"/>
              <a:gd name="connsiteY57" fmla="*/ 1393372 h 2185852"/>
              <a:gd name="connsiteX58" fmla="*/ 1968138 w 2704012"/>
              <a:gd name="connsiteY58" fmla="*/ 1441269 h 2185852"/>
              <a:gd name="connsiteX59" fmla="*/ 2016035 w 2704012"/>
              <a:gd name="connsiteY59" fmla="*/ 1441269 h 2185852"/>
              <a:gd name="connsiteX60" fmla="*/ 2016035 w 2704012"/>
              <a:gd name="connsiteY60" fmla="*/ 1441269 h 2185852"/>
              <a:gd name="connsiteX61" fmla="*/ 2046515 w 2704012"/>
              <a:gd name="connsiteY61" fmla="*/ 1471749 h 2185852"/>
              <a:gd name="connsiteX62" fmla="*/ 2046515 w 2704012"/>
              <a:gd name="connsiteY62" fmla="*/ 1584960 h 2185852"/>
              <a:gd name="connsiteX63" fmla="*/ 2046515 w 2704012"/>
              <a:gd name="connsiteY63" fmla="*/ 1584960 h 2185852"/>
              <a:gd name="connsiteX64" fmla="*/ 2063932 w 2704012"/>
              <a:gd name="connsiteY64" fmla="*/ 1584960 h 2185852"/>
              <a:gd name="connsiteX65" fmla="*/ 2094412 w 2704012"/>
              <a:gd name="connsiteY65" fmla="*/ 1698172 h 2185852"/>
              <a:gd name="connsiteX66" fmla="*/ 2062662 w 2704012"/>
              <a:gd name="connsiteY66" fmla="*/ 1688647 h 2185852"/>
              <a:gd name="connsiteX67" fmla="*/ 2116183 w 2704012"/>
              <a:gd name="connsiteY67" fmla="*/ 1719943 h 2185852"/>
              <a:gd name="connsiteX68" fmla="*/ 2116183 w 2704012"/>
              <a:gd name="connsiteY68" fmla="*/ 1798320 h 2185852"/>
              <a:gd name="connsiteX69" fmla="*/ 2164080 w 2704012"/>
              <a:gd name="connsiteY69" fmla="*/ 1798320 h 2185852"/>
              <a:gd name="connsiteX70" fmla="*/ 2164080 w 2704012"/>
              <a:gd name="connsiteY70" fmla="*/ 1837509 h 2185852"/>
              <a:gd name="connsiteX71" fmla="*/ 2207623 w 2704012"/>
              <a:gd name="connsiteY71" fmla="*/ 1837509 h 2185852"/>
              <a:gd name="connsiteX72" fmla="*/ 2207623 w 2704012"/>
              <a:gd name="connsiteY72" fmla="*/ 1911532 h 2185852"/>
              <a:gd name="connsiteX73" fmla="*/ 2229395 w 2704012"/>
              <a:gd name="connsiteY73" fmla="*/ 1911532 h 2185852"/>
              <a:gd name="connsiteX74" fmla="*/ 2229395 w 2704012"/>
              <a:gd name="connsiteY74" fmla="*/ 1955074 h 2185852"/>
              <a:gd name="connsiteX75" fmla="*/ 2303418 w 2704012"/>
              <a:gd name="connsiteY75" fmla="*/ 1955074 h 2185852"/>
              <a:gd name="connsiteX76" fmla="*/ 2303418 w 2704012"/>
              <a:gd name="connsiteY76" fmla="*/ 1989909 h 2185852"/>
              <a:gd name="connsiteX77" fmla="*/ 2364378 w 2704012"/>
              <a:gd name="connsiteY77" fmla="*/ 1989909 h 2185852"/>
              <a:gd name="connsiteX78" fmla="*/ 2364378 w 2704012"/>
              <a:gd name="connsiteY78" fmla="*/ 2029097 h 2185852"/>
              <a:gd name="connsiteX79" fmla="*/ 2386149 w 2704012"/>
              <a:gd name="connsiteY79" fmla="*/ 2029097 h 2185852"/>
              <a:gd name="connsiteX80" fmla="*/ 2386149 w 2704012"/>
              <a:gd name="connsiteY80" fmla="*/ 2050869 h 2185852"/>
              <a:gd name="connsiteX81" fmla="*/ 2499360 w 2704012"/>
              <a:gd name="connsiteY81" fmla="*/ 2050869 h 2185852"/>
              <a:gd name="connsiteX82" fmla="*/ 2499360 w 2704012"/>
              <a:gd name="connsiteY82" fmla="*/ 2063932 h 2185852"/>
              <a:gd name="connsiteX83" fmla="*/ 2643052 w 2704012"/>
              <a:gd name="connsiteY83" fmla="*/ 2063932 h 2185852"/>
              <a:gd name="connsiteX84" fmla="*/ 2643052 w 2704012"/>
              <a:gd name="connsiteY84" fmla="*/ 2129246 h 2185852"/>
              <a:gd name="connsiteX85" fmla="*/ 2704012 w 2704012"/>
              <a:gd name="connsiteY85" fmla="*/ 2129246 h 2185852"/>
              <a:gd name="connsiteX86" fmla="*/ 2704012 w 2704012"/>
              <a:gd name="connsiteY86" fmla="*/ 2185852 h 2185852"/>
              <a:gd name="connsiteX87" fmla="*/ 2704012 w 2704012"/>
              <a:gd name="connsiteY87" fmla="*/ 2185852 h 2185852"/>
              <a:gd name="connsiteX0" fmla="*/ 0 w 2704012"/>
              <a:gd name="connsiteY0" fmla="*/ 0 h 2185852"/>
              <a:gd name="connsiteX1" fmla="*/ 37822 w 2704012"/>
              <a:gd name="connsiteY1" fmla="*/ 58479 h 2185852"/>
              <a:gd name="connsiteX2" fmla="*/ 120741 w 2704012"/>
              <a:gd name="connsiteY2" fmla="*/ 84803 h 2185852"/>
              <a:gd name="connsiteX3" fmla="*/ 205323 w 2704012"/>
              <a:gd name="connsiteY3" fmla="*/ 84966 h 2185852"/>
              <a:gd name="connsiteX4" fmla="*/ 261439 w 2704012"/>
              <a:gd name="connsiteY4" fmla="*/ 72118 h 2185852"/>
              <a:gd name="connsiteX5" fmla="*/ 372564 w 2704012"/>
              <a:gd name="connsiteY5" fmla="*/ 75293 h 2185852"/>
              <a:gd name="connsiteX6" fmla="*/ 517435 w 2704012"/>
              <a:gd name="connsiteY6" fmla="*/ 74023 h 2185852"/>
              <a:gd name="connsiteX7" fmla="*/ 530135 w 2704012"/>
              <a:gd name="connsiteY7" fmla="*/ 98516 h 2185852"/>
              <a:gd name="connsiteX8" fmla="*/ 548640 w 2704012"/>
              <a:gd name="connsiteY8" fmla="*/ 117566 h 2185852"/>
              <a:gd name="connsiteX9" fmla="*/ 548640 w 2704012"/>
              <a:gd name="connsiteY9" fmla="*/ 117566 h 2185852"/>
              <a:gd name="connsiteX10" fmla="*/ 722812 w 2704012"/>
              <a:gd name="connsiteY10" fmla="*/ 117566 h 2185852"/>
              <a:gd name="connsiteX11" fmla="*/ 722812 w 2704012"/>
              <a:gd name="connsiteY11" fmla="*/ 169817 h 2185852"/>
              <a:gd name="connsiteX12" fmla="*/ 918755 w 2704012"/>
              <a:gd name="connsiteY12" fmla="*/ 169817 h 2185852"/>
              <a:gd name="connsiteX13" fmla="*/ 918755 w 2704012"/>
              <a:gd name="connsiteY13" fmla="*/ 187234 h 2185852"/>
              <a:gd name="connsiteX14" fmla="*/ 979715 w 2704012"/>
              <a:gd name="connsiteY14" fmla="*/ 187234 h 2185852"/>
              <a:gd name="connsiteX15" fmla="*/ 979715 w 2704012"/>
              <a:gd name="connsiteY15" fmla="*/ 226423 h 2185852"/>
              <a:gd name="connsiteX16" fmla="*/ 979715 w 2704012"/>
              <a:gd name="connsiteY16" fmla="*/ 226423 h 2185852"/>
              <a:gd name="connsiteX17" fmla="*/ 1005840 w 2704012"/>
              <a:gd name="connsiteY17" fmla="*/ 252548 h 2185852"/>
              <a:gd name="connsiteX18" fmla="*/ 1031966 w 2704012"/>
              <a:gd name="connsiteY18" fmla="*/ 252548 h 2185852"/>
              <a:gd name="connsiteX19" fmla="*/ 1031966 w 2704012"/>
              <a:gd name="connsiteY19" fmla="*/ 326572 h 2185852"/>
              <a:gd name="connsiteX20" fmla="*/ 1031966 w 2704012"/>
              <a:gd name="connsiteY20" fmla="*/ 326572 h 2185852"/>
              <a:gd name="connsiteX21" fmla="*/ 1062446 w 2704012"/>
              <a:gd name="connsiteY21" fmla="*/ 357052 h 2185852"/>
              <a:gd name="connsiteX22" fmla="*/ 1149532 w 2704012"/>
              <a:gd name="connsiteY22" fmla="*/ 357052 h 2185852"/>
              <a:gd name="connsiteX23" fmla="*/ 1149532 w 2704012"/>
              <a:gd name="connsiteY23" fmla="*/ 383177 h 2185852"/>
              <a:gd name="connsiteX24" fmla="*/ 1201783 w 2704012"/>
              <a:gd name="connsiteY24" fmla="*/ 383177 h 2185852"/>
              <a:gd name="connsiteX25" fmla="*/ 1201783 w 2704012"/>
              <a:gd name="connsiteY25" fmla="*/ 413657 h 2185852"/>
              <a:gd name="connsiteX26" fmla="*/ 1358538 w 2704012"/>
              <a:gd name="connsiteY26" fmla="*/ 413657 h 2185852"/>
              <a:gd name="connsiteX27" fmla="*/ 1358538 w 2704012"/>
              <a:gd name="connsiteY27" fmla="*/ 452846 h 2185852"/>
              <a:gd name="connsiteX28" fmla="*/ 1406435 w 2704012"/>
              <a:gd name="connsiteY28" fmla="*/ 452846 h 2185852"/>
              <a:gd name="connsiteX29" fmla="*/ 1406435 w 2704012"/>
              <a:gd name="connsiteY29" fmla="*/ 470263 h 2185852"/>
              <a:gd name="connsiteX30" fmla="*/ 1432560 w 2704012"/>
              <a:gd name="connsiteY30" fmla="*/ 470263 h 2185852"/>
              <a:gd name="connsiteX31" fmla="*/ 1432560 w 2704012"/>
              <a:gd name="connsiteY31" fmla="*/ 492034 h 2185852"/>
              <a:gd name="connsiteX32" fmla="*/ 1493520 w 2704012"/>
              <a:gd name="connsiteY32" fmla="*/ 492034 h 2185852"/>
              <a:gd name="connsiteX33" fmla="*/ 1493520 w 2704012"/>
              <a:gd name="connsiteY33" fmla="*/ 492034 h 2185852"/>
              <a:gd name="connsiteX34" fmla="*/ 1510938 w 2704012"/>
              <a:gd name="connsiteY34" fmla="*/ 509452 h 2185852"/>
              <a:gd name="connsiteX35" fmla="*/ 1510938 w 2704012"/>
              <a:gd name="connsiteY35" fmla="*/ 618309 h 2185852"/>
              <a:gd name="connsiteX36" fmla="*/ 1532709 w 2704012"/>
              <a:gd name="connsiteY36" fmla="*/ 618309 h 2185852"/>
              <a:gd name="connsiteX37" fmla="*/ 1532709 w 2704012"/>
              <a:gd name="connsiteY37" fmla="*/ 666206 h 2185852"/>
              <a:gd name="connsiteX38" fmla="*/ 1567543 w 2704012"/>
              <a:gd name="connsiteY38" fmla="*/ 666206 h 2185852"/>
              <a:gd name="connsiteX39" fmla="*/ 1567543 w 2704012"/>
              <a:gd name="connsiteY39" fmla="*/ 705394 h 2185852"/>
              <a:gd name="connsiteX40" fmla="*/ 1576252 w 2704012"/>
              <a:gd name="connsiteY40" fmla="*/ 714103 h 2185852"/>
              <a:gd name="connsiteX41" fmla="*/ 1576252 w 2704012"/>
              <a:gd name="connsiteY41" fmla="*/ 875212 h 2185852"/>
              <a:gd name="connsiteX42" fmla="*/ 1615440 w 2704012"/>
              <a:gd name="connsiteY42" fmla="*/ 875212 h 2185852"/>
              <a:gd name="connsiteX43" fmla="*/ 1615440 w 2704012"/>
              <a:gd name="connsiteY43" fmla="*/ 1010194 h 2185852"/>
              <a:gd name="connsiteX44" fmla="*/ 1645920 w 2704012"/>
              <a:gd name="connsiteY44" fmla="*/ 1010194 h 2185852"/>
              <a:gd name="connsiteX45" fmla="*/ 1645920 w 2704012"/>
              <a:gd name="connsiteY45" fmla="*/ 1101634 h 2185852"/>
              <a:gd name="connsiteX46" fmla="*/ 1645920 w 2704012"/>
              <a:gd name="connsiteY46" fmla="*/ 1101634 h 2185852"/>
              <a:gd name="connsiteX47" fmla="*/ 1645920 w 2704012"/>
              <a:gd name="connsiteY47" fmla="*/ 1232263 h 2185852"/>
              <a:gd name="connsiteX48" fmla="*/ 1685109 w 2704012"/>
              <a:gd name="connsiteY48" fmla="*/ 1232263 h 2185852"/>
              <a:gd name="connsiteX49" fmla="*/ 1685109 w 2704012"/>
              <a:gd name="connsiteY49" fmla="*/ 1232263 h 2185852"/>
              <a:gd name="connsiteX50" fmla="*/ 1711235 w 2704012"/>
              <a:gd name="connsiteY50" fmla="*/ 1258389 h 2185852"/>
              <a:gd name="connsiteX51" fmla="*/ 1754778 w 2704012"/>
              <a:gd name="connsiteY51" fmla="*/ 1258389 h 2185852"/>
              <a:gd name="connsiteX52" fmla="*/ 1754778 w 2704012"/>
              <a:gd name="connsiteY52" fmla="*/ 1314994 h 2185852"/>
              <a:gd name="connsiteX53" fmla="*/ 1867989 w 2704012"/>
              <a:gd name="connsiteY53" fmla="*/ 1314994 h 2185852"/>
              <a:gd name="connsiteX54" fmla="*/ 1867989 w 2704012"/>
              <a:gd name="connsiteY54" fmla="*/ 1371600 h 2185852"/>
              <a:gd name="connsiteX55" fmla="*/ 1911532 w 2704012"/>
              <a:gd name="connsiteY55" fmla="*/ 1371600 h 2185852"/>
              <a:gd name="connsiteX56" fmla="*/ 1911532 w 2704012"/>
              <a:gd name="connsiteY56" fmla="*/ 1393372 h 2185852"/>
              <a:gd name="connsiteX57" fmla="*/ 1968138 w 2704012"/>
              <a:gd name="connsiteY57" fmla="*/ 1393372 h 2185852"/>
              <a:gd name="connsiteX58" fmla="*/ 1968138 w 2704012"/>
              <a:gd name="connsiteY58" fmla="*/ 1441269 h 2185852"/>
              <a:gd name="connsiteX59" fmla="*/ 2016035 w 2704012"/>
              <a:gd name="connsiteY59" fmla="*/ 1441269 h 2185852"/>
              <a:gd name="connsiteX60" fmla="*/ 2016035 w 2704012"/>
              <a:gd name="connsiteY60" fmla="*/ 1441269 h 2185852"/>
              <a:gd name="connsiteX61" fmla="*/ 2046515 w 2704012"/>
              <a:gd name="connsiteY61" fmla="*/ 1471749 h 2185852"/>
              <a:gd name="connsiteX62" fmla="*/ 2046515 w 2704012"/>
              <a:gd name="connsiteY62" fmla="*/ 1584960 h 2185852"/>
              <a:gd name="connsiteX63" fmla="*/ 2046515 w 2704012"/>
              <a:gd name="connsiteY63" fmla="*/ 1584960 h 2185852"/>
              <a:gd name="connsiteX64" fmla="*/ 2063932 w 2704012"/>
              <a:gd name="connsiteY64" fmla="*/ 1584960 h 2185852"/>
              <a:gd name="connsiteX65" fmla="*/ 2094412 w 2704012"/>
              <a:gd name="connsiteY65" fmla="*/ 1698172 h 2185852"/>
              <a:gd name="connsiteX66" fmla="*/ 2062662 w 2704012"/>
              <a:gd name="connsiteY66" fmla="*/ 1688647 h 2185852"/>
              <a:gd name="connsiteX67" fmla="*/ 2116183 w 2704012"/>
              <a:gd name="connsiteY67" fmla="*/ 1719943 h 2185852"/>
              <a:gd name="connsiteX68" fmla="*/ 2116183 w 2704012"/>
              <a:gd name="connsiteY68" fmla="*/ 1798320 h 2185852"/>
              <a:gd name="connsiteX69" fmla="*/ 2164080 w 2704012"/>
              <a:gd name="connsiteY69" fmla="*/ 1798320 h 2185852"/>
              <a:gd name="connsiteX70" fmla="*/ 2164080 w 2704012"/>
              <a:gd name="connsiteY70" fmla="*/ 1837509 h 2185852"/>
              <a:gd name="connsiteX71" fmla="*/ 2207623 w 2704012"/>
              <a:gd name="connsiteY71" fmla="*/ 1837509 h 2185852"/>
              <a:gd name="connsiteX72" fmla="*/ 2207623 w 2704012"/>
              <a:gd name="connsiteY72" fmla="*/ 1911532 h 2185852"/>
              <a:gd name="connsiteX73" fmla="*/ 2229395 w 2704012"/>
              <a:gd name="connsiteY73" fmla="*/ 1911532 h 2185852"/>
              <a:gd name="connsiteX74" fmla="*/ 2229395 w 2704012"/>
              <a:gd name="connsiteY74" fmla="*/ 1955074 h 2185852"/>
              <a:gd name="connsiteX75" fmla="*/ 2303418 w 2704012"/>
              <a:gd name="connsiteY75" fmla="*/ 1955074 h 2185852"/>
              <a:gd name="connsiteX76" fmla="*/ 2303418 w 2704012"/>
              <a:gd name="connsiteY76" fmla="*/ 1989909 h 2185852"/>
              <a:gd name="connsiteX77" fmla="*/ 2364378 w 2704012"/>
              <a:gd name="connsiteY77" fmla="*/ 1989909 h 2185852"/>
              <a:gd name="connsiteX78" fmla="*/ 2364378 w 2704012"/>
              <a:gd name="connsiteY78" fmla="*/ 2029097 h 2185852"/>
              <a:gd name="connsiteX79" fmla="*/ 2386149 w 2704012"/>
              <a:gd name="connsiteY79" fmla="*/ 2029097 h 2185852"/>
              <a:gd name="connsiteX80" fmla="*/ 2386149 w 2704012"/>
              <a:gd name="connsiteY80" fmla="*/ 2050869 h 2185852"/>
              <a:gd name="connsiteX81" fmla="*/ 2499360 w 2704012"/>
              <a:gd name="connsiteY81" fmla="*/ 2050869 h 2185852"/>
              <a:gd name="connsiteX82" fmla="*/ 2499360 w 2704012"/>
              <a:gd name="connsiteY82" fmla="*/ 2063932 h 2185852"/>
              <a:gd name="connsiteX83" fmla="*/ 2643052 w 2704012"/>
              <a:gd name="connsiteY83" fmla="*/ 2063932 h 2185852"/>
              <a:gd name="connsiteX84" fmla="*/ 2643052 w 2704012"/>
              <a:gd name="connsiteY84" fmla="*/ 2129246 h 2185852"/>
              <a:gd name="connsiteX85" fmla="*/ 2704012 w 2704012"/>
              <a:gd name="connsiteY85" fmla="*/ 2129246 h 2185852"/>
              <a:gd name="connsiteX86" fmla="*/ 2704012 w 2704012"/>
              <a:gd name="connsiteY86" fmla="*/ 2185852 h 2185852"/>
              <a:gd name="connsiteX87" fmla="*/ 2704012 w 2704012"/>
              <a:gd name="connsiteY87" fmla="*/ 2185852 h 2185852"/>
              <a:gd name="connsiteX0" fmla="*/ 0 w 2704012"/>
              <a:gd name="connsiteY0" fmla="*/ 0 h 2185852"/>
              <a:gd name="connsiteX1" fmla="*/ 37822 w 2704012"/>
              <a:gd name="connsiteY1" fmla="*/ 58479 h 2185852"/>
              <a:gd name="connsiteX2" fmla="*/ 120741 w 2704012"/>
              <a:gd name="connsiteY2" fmla="*/ 84803 h 2185852"/>
              <a:gd name="connsiteX3" fmla="*/ 173426 w 2704012"/>
              <a:gd name="connsiteY3" fmla="*/ 90282 h 2185852"/>
              <a:gd name="connsiteX4" fmla="*/ 261439 w 2704012"/>
              <a:gd name="connsiteY4" fmla="*/ 72118 h 2185852"/>
              <a:gd name="connsiteX5" fmla="*/ 372564 w 2704012"/>
              <a:gd name="connsiteY5" fmla="*/ 75293 h 2185852"/>
              <a:gd name="connsiteX6" fmla="*/ 517435 w 2704012"/>
              <a:gd name="connsiteY6" fmla="*/ 74023 h 2185852"/>
              <a:gd name="connsiteX7" fmla="*/ 530135 w 2704012"/>
              <a:gd name="connsiteY7" fmla="*/ 98516 h 2185852"/>
              <a:gd name="connsiteX8" fmla="*/ 548640 w 2704012"/>
              <a:gd name="connsiteY8" fmla="*/ 117566 h 2185852"/>
              <a:gd name="connsiteX9" fmla="*/ 548640 w 2704012"/>
              <a:gd name="connsiteY9" fmla="*/ 117566 h 2185852"/>
              <a:gd name="connsiteX10" fmla="*/ 722812 w 2704012"/>
              <a:gd name="connsiteY10" fmla="*/ 117566 h 2185852"/>
              <a:gd name="connsiteX11" fmla="*/ 722812 w 2704012"/>
              <a:gd name="connsiteY11" fmla="*/ 169817 h 2185852"/>
              <a:gd name="connsiteX12" fmla="*/ 918755 w 2704012"/>
              <a:gd name="connsiteY12" fmla="*/ 169817 h 2185852"/>
              <a:gd name="connsiteX13" fmla="*/ 918755 w 2704012"/>
              <a:gd name="connsiteY13" fmla="*/ 187234 h 2185852"/>
              <a:gd name="connsiteX14" fmla="*/ 979715 w 2704012"/>
              <a:gd name="connsiteY14" fmla="*/ 187234 h 2185852"/>
              <a:gd name="connsiteX15" fmla="*/ 979715 w 2704012"/>
              <a:gd name="connsiteY15" fmla="*/ 226423 h 2185852"/>
              <a:gd name="connsiteX16" fmla="*/ 979715 w 2704012"/>
              <a:gd name="connsiteY16" fmla="*/ 226423 h 2185852"/>
              <a:gd name="connsiteX17" fmla="*/ 1005840 w 2704012"/>
              <a:gd name="connsiteY17" fmla="*/ 252548 h 2185852"/>
              <a:gd name="connsiteX18" fmla="*/ 1031966 w 2704012"/>
              <a:gd name="connsiteY18" fmla="*/ 252548 h 2185852"/>
              <a:gd name="connsiteX19" fmla="*/ 1031966 w 2704012"/>
              <a:gd name="connsiteY19" fmla="*/ 326572 h 2185852"/>
              <a:gd name="connsiteX20" fmla="*/ 1031966 w 2704012"/>
              <a:gd name="connsiteY20" fmla="*/ 326572 h 2185852"/>
              <a:gd name="connsiteX21" fmla="*/ 1062446 w 2704012"/>
              <a:gd name="connsiteY21" fmla="*/ 357052 h 2185852"/>
              <a:gd name="connsiteX22" fmla="*/ 1149532 w 2704012"/>
              <a:gd name="connsiteY22" fmla="*/ 357052 h 2185852"/>
              <a:gd name="connsiteX23" fmla="*/ 1149532 w 2704012"/>
              <a:gd name="connsiteY23" fmla="*/ 383177 h 2185852"/>
              <a:gd name="connsiteX24" fmla="*/ 1201783 w 2704012"/>
              <a:gd name="connsiteY24" fmla="*/ 383177 h 2185852"/>
              <a:gd name="connsiteX25" fmla="*/ 1201783 w 2704012"/>
              <a:gd name="connsiteY25" fmla="*/ 413657 h 2185852"/>
              <a:gd name="connsiteX26" fmla="*/ 1358538 w 2704012"/>
              <a:gd name="connsiteY26" fmla="*/ 413657 h 2185852"/>
              <a:gd name="connsiteX27" fmla="*/ 1358538 w 2704012"/>
              <a:gd name="connsiteY27" fmla="*/ 452846 h 2185852"/>
              <a:gd name="connsiteX28" fmla="*/ 1406435 w 2704012"/>
              <a:gd name="connsiteY28" fmla="*/ 452846 h 2185852"/>
              <a:gd name="connsiteX29" fmla="*/ 1406435 w 2704012"/>
              <a:gd name="connsiteY29" fmla="*/ 470263 h 2185852"/>
              <a:gd name="connsiteX30" fmla="*/ 1432560 w 2704012"/>
              <a:gd name="connsiteY30" fmla="*/ 470263 h 2185852"/>
              <a:gd name="connsiteX31" fmla="*/ 1432560 w 2704012"/>
              <a:gd name="connsiteY31" fmla="*/ 492034 h 2185852"/>
              <a:gd name="connsiteX32" fmla="*/ 1493520 w 2704012"/>
              <a:gd name="connsiteY32" fmla="*/ 492034 h 2185852"/>
              <a:gd name="connsiteX33" fmla="*/ 1493520 w 2704012"/>
              <a:gd name="connsiteY33" fmla="*/ 492034 h 2185852"/>
              <a:gd name="connsiteX34" fmla="*/ 1510938 w 2704012"/>
              <a:gd name="connsiteY34" fmla="*/ 509452 h 2185852"/>
              <a:gd name="connsiteX35" fmla="*/ 1510938 w 2704012"/>
              <a:gd name="connsiteY35" fmla="*/ 618309 h 2185852"/>
              <a:gd name="connsiteX36" fmla="*/ 1532709 w 2704012"/>
              <a:gd name="connsiteY36" fmla="*/ 618309 h 2185852"/>
              <a:gd name="connsiteX37" fmla="*/ 1532709 w 2704012"/>
              <a:gd name="connsiteY37" fmla="*/ 666206 h 2185852"/>
              <a:gd name="connsiteX38" fmla="*/ 1567543 w 2704012"/>
              <a:gd name="connsiteY38" fmla="*/ 666206 h 2185852"/>
              <a:gd name="connsiteX39" fmla="*/ 1567543 w 2704012"/>
              <a:gd name="connsiteY39" fmla="*/ 705394 h 2185852"/>
              <a:gd name="connsiteX40" fmla="*/ 1576252 w 2704012"/>
              <a:gd name="connsiteY40" fmla="*/ 714103 h 2185852"/>
              <a:gd name="connsiteX41" fmla="*/ 1576252 w 2704012"/>
              <a:gd name="connsiteY41" fmla="*/ 875212 h 2185852"/>
              <a:gd name="connsiteX42" fmla="*/ 1615440 w 2704012"/>
              <a:gd name="connsiteY42" fmla="*/ 875212 h 2185852"/>
              <a:gd name="connsiteX43" fmla="*/ 1615440 w 2704012"/>
              <a:gd name="connsiteY43" fmla="*/ 1010194 h 2185852"/>
              <a:gd name="connsiteX44" fmla="*/ 1645920 w 2704012"/>
              <a:gd name="connsiteY44" fmla="*/ 1010194 h 2185852"/>
              <a:gd name="connsiteX45" fmla="*/ 1645920 w 2704012"/>
              <a:gd name="connsiteY45" fmla="*/ 1101634 h 2185852"/>
              <a:gd name="connsiteX46" fmla="*/ 1645920 w 2704012"/>
              <a:gd name="connsiteY46" fmla="*/ 1101634 h 2185852"/>
              <a:gd name="connsiteX47" fmla="*/ 1645920 w 2704012"/>
              <a:gd name="connsiteY47" fmla="*/ 1232263 h 2185852"/>
              <a:gd name="connsiteX48" fmla="*/ 1685109 w 2704012"/>
              <a:gd name="connsiteY48" fmla="*/ 1232263 h 2185852"/>
              <a:gd name="connsiteX49" fmla="*/ 1685109 w 2704012"/>
              <a:gd name="connsiteY49" fmla="*/ 1232263 h 2185852"/>
              <a:gd name="connsiteX50" fmla="*/ 1711235 w 2704012"/>
              <a:gd name="connsiteY50" fmla="*/ 1258389 h 2185852"/>
              <a:gd name="connsiteX51" fmla="*/ 1754778 w 2704012"/>
              <a:gd name="connsiteY51" fmla="*/ 1258389 h 2185852"/>
              <a:gd name="connsiteX52" fmla="*/ 1754778 w 2704012"/>
              <a:gd name="connsiteY52" fmla="*/ 1314994 h 2185852"/>
              <a:gd name="connsiteX53" fmla="*/ 1867989 w 2704012"/>
              <a:gd name="connsiteY53" fmla="*/ 1314994 h 2185852"/>
              <a:gd name="connsiteX54" fmla="*/ 1867989 w 2704012"/>
              <a:gd name="connsiteY54" fmla="*/ 1371600 h 2185852"/>
              <a:gd name="connsiteX55" fmla="*/ 1911532 w 2704012"/>
              <a:gd name="connsiteY55" fmla="*/ 1371600 h 2185852"/>
              <a:gd name="connsiteX56" fmla="*/ 1911532 w 2704012"/>
              <a:gd name="connsiteY56" fmla="*/ 1393372 h 2185852"/>
              <a:gd name="connsiteX57" fmla="*/ 1968138 w 2704012"/>
              <a:gd name="connsiteY57" fmla="*/ 1393372 h 2185852"/>
              <a:gd name="connsiteX58" fmla="*/ 1968138 w 2704012"/>
              <a:gd name="connsiteY58" fmla="*/ 1441269 h 2185852"/>
              <a:gd name="connsiteX59" fmla="*/ 2016035 w 2704012"/>
              <a:gd name="connsiteY59" fmla="*/ 1441269 h 2185852"/>
              <a:gd name="connsiteX60" fmla="*/ 2016035 w 2704012"/>
              <a:gd name="connsiteY60" fmla="*/ 1441269 h 2185852"/>
              <a:gd name="connsiteX61" fmla="*/ 2046515 w 2704012"/>
              <a:gd name="connsiteY61" fmla="*/ 1471749 h 2185852"/>
              <a:gd name="connsiteX62" fmla="*/ 2046515 w 2704012"/>
              <a:gd name="connsiteY62" fmla="*/ 1584960 h 2185852"/>
              <a:gd name="connsiteX63" fmla="*/ 2046515 w 2704012"/>
              <a:gd name="connsiteY63" fmla="*/ 1584960 h 2185852"/>
              <a:gd name="connsiteX64" fmla="*/ 2063932 w 2704012"/>
              <a:gd name="connsiteY64" fmla="*/ 1584960 h 2185852"/>
              <a:gd name="connsiteX65" fmla="*/ 2094412 w 2704012"/>
              <a:gd name="connsiteY65" fmla="*/ 1698172 h 2185852"/>
              <a:gd name="connsiteX66" fmla="*/ 2062662 w 2704012"/>
              <a:gd name="connsiteY66" fmla="*/ 1688647 h 2185852"/>
              <a:gd name="connsiteX67" fmla="*/ 2116183 w 2704012"/>
              <a:gd name="connsiteY67" fmla="*/ 1719943 h 2185852"/>
              <a:gd name="connsiteX68" fmla="*/ 2116183 w 2704012"/>
              <a:gd name="connsiteY68" fmla="*/ 1798320 h 2185852"/>
              <a:gd name="connsiteX69" fmla="*/ 2164080 w 2704012"/>
              <a:gd name="connsiteY69" fmla="*/ 1798320 h 2185852"/>
              <a:gd name="connsiteX70" fmla="*/ 2164080 w 2704012"/>
              <a:gd name="connsiteY70" fmla="*/ 1837509 h 2185852"/>
              <a:gd name="connsiteX71" fmla="*/ 2207623 w 2704012"/>
              <a:gd name="connsiteY71" fmla="*/ 1837509 h 2185852"/>
              <a:gd name="connsiteX72" fmla="*/ 2207623 w 2704012"/>
              <a:gd name="connsiteY72" fmla="*/ 1911532 h 2185852"/>
              <a:gd name="connsiteX73" fmla="*/ 2229395 w 2704012"/>
              <a:gd name="connsiteY73" fmla="*/ 1911532 h 2185852"/>
              <a:gd name="connsiteX74" fmla="*/ 2229395 w 2704012"/>
              <a:gd name="connsiteY74" fmla="*/ 1955074 h 2185852"/>
              <a:gd name="connsiteX75" fmla="*/ 2303418 w 2704012"/>
              <a:gd name="connsiteY75" fmla="*/ 1955074 h 2185852"/>
              <a:gd name="connsiteX76" fmla="*/ 2303418 w 2704012"/>
              <a:gd name="connsiteY76" fmla="*/ 1989909 h 2185852"/>
              <a:gd name="connsiteX77" fmla="*/ 2364378 w 2704012"/>
              <a:gd name="connsiteY77" fmla="*/ 1989909 h 2185852"/>
              <a:gd name="connsiteX78" fmla="*/ 2364378 w 2704012"/>
              <a:gd name="connsiteY78" fmla="*/ 2029097 h 2185852"/>
              <a:gd name="connsiteX79" fmla="*/ 2386149 w 2704012"/>
              <a:gd name="connsiteY79" fmla="*/ 2029097 h 2185852"/>
              <a:gd name="connsiteX80" fmla="*/ 2386149 w 2704012"/>
              <a:gd name="connsiteY80" fmla="*/ 2050869 h 2185852"/>
              <a:gd name="connsiteX81" fmla="*/ 2499360 w 2704012"/>
              <a:gd name="connsiteY81" fmla="*/ 2050869 h 2185852"/>
              <a:gd name="connsiteX82" fmla="*/ 2499360 w 2704012"/>
              <a:gd name="connsiteY82" fmla="*/ 2063932 h 2185852"/>
              <a:gd name="connsiteX83" fmla="*/ 2643052 w 2704012"/>
              <a:gd name="connsiteY83" fmla="*/ 2063932 h 2185852"/>
              <a:gd name="connsiteX84" fmla="*/ 2643052 w 2704012"/>
              <a:gd name="connsiteY84" fmla="*/ 2129246 h 2185852"/>
              <a:gd name="connsiteX85" fmla="*/ 2704012 w 2704012"/>
              <a:gd name="connsiteY85" fmla="*/ 2129246 h 2185852"/>
              <a:gd name="connsiteX86" fmla="*/ 2704012 w 2704012"/>
              <a:gd name="connsiteY86" fmla="*/ 2185852 h 2185852"/>
              <a:gd name="connsiteX87" fmla="*/ 2704012 w 2704012"/>
              <a:gd name="connsiteY87" fmla="*/ 2185852 h 2185852"/>
              <a:gd name="connsiteX0" fmla="*/ 0 w 2704012"/>
              <a:gd name="connsiteY0" fmla="*/ 0 h 2185852"/>
              <a:gd name="connsiteX1" fmla="*/ 37822 w 2704012"/>
              <a:gd name="connsiteY1" fmla="*/ 58479 h 2185852"/>
              <a:gd name="connsiteX2" fmla="*/ 120741 w 2704012"/>
              <a:gd name="connsiteY2" fmla="*/ 84803 h 2185852"/>
              <a:gd name="connsiteX3" fmla="*/ 173426 w 2704012"/>
              <a:gd name="connsiteY3" fmla="*/ 90282 h 2185852"/>
              <a:gd name="connsiteX4" fmla="*/ 261439 w 2704012"/>
              <a:gd name="connsiteY4" fmla="*/ 72118 h 2185852"/>
              <a:gd name="connsiteX5" fmla="*/ 372564 w 2704012"/>
              <a:gd name="connsiteY5" fmla="*/ 75293 h 2185852"/>
              <a:gd name="connsiteX6" fmla="*/ 517435 w 2704012"/>
              <a:gd name="connsiteY6" fmla="*/ 74023 h 2185852"/>
              <a:gd name="connsiteX7" fmla="*/ 530135 w 2704012"/>
              <a:gd name="connsiteY7" fmla="*/ 98516 h 2185852"/>
              <a:gd name="connsiteX8" fmla="*/ 548640 w 2704012"/>
              <a:gd name="connsiteY8" fmla="*/ 117566 h 2185852"/>
              <a:gd name="connsiteX9" fmla="*/ 548640 w 2704012"/>
              <a:gd name="connsiteY9" fmla="*/ 117566 h 2185852"/>
              <a:gd name="connsiteX10" fmla="*/ 722812 w 2704012"/>
              <a:gd name="connsiteY10" fmla="*/ 117566 h 2185852"/>
              <a:gd name="connsiteX11" fmla="*/ 722812 w 2704012"/>
              <a:gd name="connsiteY11" fmla="*/ 169817 h 2185852"/>
              <a:gd name="connsiteX12" fmla="*/ 918755 w 2704012"/>
              <a:gd name="connsiteY12" fmla="*/ 169817 h 2185852"/>
              <a:gd name="connsiteX13" fmla="*/ 918755 w 2704012"/>
              <a:gd name="connsiteY13" fmla="*/ 187234 h 2185852"/>
              <a:gd name="connsiteX14" fmla="*/ 979715 w 2704012"/>
              <a:gd name="connsiteY14" fmla="*/ 187234 h 2185852"/>
              <a:gd name="connsiteX15" fmla="*/ 979715 w 2704012"/>
              <a:gd name="connsiteY15" fmla="*/ 226423 h 2185852"/>
              <a:gd name="connsiteX16" fmla="*/ 979715 w 2704012"/>
              <a:gd name="connsiteY16" fmla="*/ 226423 h 2185852"/>
              <a:gd name="connsiteX17" fmla="*/ 1005840 w 2704012"/>
              <a:gd name="connsiteY17" fmla="*/ 252548 h 2185852"/>
              <a:gd name="connsiteX18" fmla="*/ 1031966 w 2704012"/>
              <a:gd name="connsiteY18" fmla="*/ 252548 h 2185852"/>
              <a:gd name="connsiteX19" fmla="*/ 1031966 w 2704012"/>
              <a:gd name="connsiteY19" fmla="*/ 326572 h 2185852"/>
              <a:gd name="connsiteX20" fmla="*/ 1031966 w 2704012"/>
              <a:gd name="connsiteY20" fmla="*/ 326572 h 2185852"/>
              <a:gd name="connsiteX21" fmla="*/ 1062446 w 2704012"/>
              <a:gd name="connsiteY21" fmla="*/ 357052 h 2185852"/>
              <a:gd name="connsiteX22" fmla="*/ 1149532 w 2704012"/>
              <a:gd name="connsiteY22" fmla="*/ 357052 h 2185852"/>
              <a:gd name="connsiteX23" fmla="*/ 1149532 w 2704012"/>
              <a:gd name="connsiteY23" fmla="*/ 383177 h 2185852"/>
              <a:gd name="connsiteX24" fmla="*/ 1201783 w 2704012"/>
              <a:gd name="connsiteY24" fmla="*/ 383177 h 2185852"/>
              <a:gd name="connsiteX25" fmla="*/ 1201783 w 2704012"/>
              <a:gd name="connsiteY25" fmla="*/ 413657 h 2185852"/>
              <a:gd name="connsiteX26" fmla="*/ 1358538 w 2704012"/>
              <a:gd name="connsiteY26" fmla="*/ 413657 h 2185852"/>
              <a:gd name="connsiteX27" fmla="*/ 1358538 w 2704012"/>
              <a:gd name="connsiteY27" fmla="*/ 452846 h 2185852"/>
              <a:gd name="connsiteX28" fmla="*/ 1406435 w 2704012"/>
              <a:gd name="connsiteY28" fmla="*/ 452846 h 2185852"/>
              <a:gd name="connsiteX29" fmla="*/ 1406435 w 2704012"/>
              <a:gd name="connsiteY29" fmla="*/ 470263 h 2185852"/>
              <a:gd name="connsiteX30" fmla="*/ 1432560 w 2704012"/>
              <a:gd name="connsiteY30" fmla="*/ 470263 h 2185852"/>
              <a:gd name="connsiteX31" fmla="*/ 1432560 w 2704012"/>
              <a:gd name="connsiteY31" fmla="*/ 492034 h 2185852"/>
              <a:gd name="connsiteX32" fmla="*/ 1493520 w 2704012"/>
              <a:gd name="connsiteY32" fmla="*/ 492034 h 2185852"/>
              <a:gd name="connsiteX33" fmla="*/ 1493520 w 2704012"/>
              <a:gd name="connsiteY33" fmla="*/ 492034 h 2185852"/>
              <a:gd name="connsiteX34" fmla="*/ 1510938 w 2704012"/>
              <a:gd name="connsiteY34" fmla="*/ 509452 h 2185852"/>
              <a:gd name="connsiteX35" fmla="*/ 1510938 w 2704012"/>
              <a:gd name="connsiteY35" fmla="*/ 618309 h 2185852"/>
              <a:gd name="connsiteX36" fmla="*/ 1532709 w 2704012"/>
              <a:gd name="connsiteY36" fmla="*/ 618309 h 2185852"/>
              <a:gd name="connsiteX37" fmla="*/ 1532709 w 2704012"/>
              <a:gd name="connsiteY37" fmla="*/ 666206 h 2185852"/>
              <a:gd name="connsiteX38" fmla="*/ 1567543 w 2704012"/>
              <a:gd name="connsiteY38" fmla="*/ 666206 h 2185852"/>
              <a:gd name="connsiteX39" fmla="*/ 1567543 w 2704012"/>
              <a:gd name="connsiteY39" fmla="*/ 705394 h 2185852"/>
              <a:gd name="connsiteX40" fmla="*/ 1576252 w 2704012"/>
              <a:gd name="connsiteY40" fmla="*/ 714103 h 2185852"/>
              <a:gd name="connsiteX41" fmla="*/ 1576252 w 2704012"/>
              <a:gd name="connsiteY41" fmla="*/ 875212 h 2185852"/>
              <a:gd name="connsiteX42" fmla="*/ 1615440 w 2704012"/>
              <a:gd name="connsiteY42" fmla="*/ 875212 h 2185852"/>
              <a:gd name="connsiteX43" fmla="*/ 1615440 w 2704012"/>
              <a:gd name="connsiteY43" fmla="*/ 1010194 h 2185852"/>
              <a:gd name="connsiteX44" fmla="*/ 1645920 w 2704012"/>
              <a:gd name="connsiteY44" fmla="*/ 1010194 h 2185852"/>
              <a:gd name="connsiteX45" fmla="*/ 1645920 w 2704012"/>
              <a:gd name="connsiteY45" fmla="*/ 1101634 h 2185852"/>
              <a:gd name="connsiteX46" fmla="*/ 1645920 w 2704012"/>
              <a:gd name="connsiteY46" fmla="*/ 1101634 h 2185852"/>
              <a:gd name="connsiteX47" fmla="*/ 1645920 w 2704012"/>
              <a:gd name="connsiteY47" fmla="*/ 1232263 h 2185852"/>
              <a:gd name="connsiteX48" fmla="*/ 1685109 w 2704012"/>
              <a:gd name="connsiteY48" fmla="*/ 1232263 h 2185852"/>
              <a:gd name="connsiteX49" fmla="*/ 1685109 w 2704012"/>
              <a:gd name="connsiteY49" fmla="*/ 1232263 h 2185852"/>
              <a:gd name="connsiteX50" fmla="*/ 1711235 w 2704012"/>
              <a:gd name="connsiteY50" fmla="*/ 1258389 h 2185852"/>
              <a:gd name="connsiteX51" fmla="*/ 1754778 w 2704012"/>
              <a:gd name="connsiteY51" fmla="*/ 1258389 h 2185852"/>
              <a:gd name="connsiteX52" fmla="*/ 1754778 w 2704012"/>
              <a:gd name="connsiteY52" fmla="*/ 1314994 h 2185852"/>
              <a:gd name="connsiteX53" fmla="*/ 1867989 w 2704012"/>
              <a:gd name="connsiteY53" fmla="*/ 1314994 h 2185852"/>
              <a:gd name="connsiteX54" fmla="*/ 1867989 w 2704012"/>
              <a:gd name="connsiteY54" fmla="*/ 1371600 h 2185852"/>
              <a:gd name="connsiteX55" fmla="*/ 1911532 w 2704012"/>
              <a:gd name="connsiteY55" fmla="*/ 1371600 h 2185852"/>
              <a:gd name="connsiteX56" fmla="*/ 1911532 w 2704012"/>
              <a:gd name="connsiteY56" fmla="*/ 1393372 h 2185852"/>
              <a:gd name="connsiteX57" fmla="*/ 1968138 w 2704012"/>
              <a:gd name="connsiteY57" fmla="*/ 1393372 h 2185852"/>
              <a:gd name="connsiteX58" fmla="*/ 1968138 w 2704012"/>
              <a:gd name="connsiteY58" fmla="*/ 1441269 h 2185852"/>
              <a:gd name="connsiteX59" fmla="*/ 2016035 w 2704012"/>
              <a:gd name="connsiteY59" fmla="*/ 1441269 h 2185852"/>
              <a:gd name="connsiteX60" fmla="*/ 2016035 w 2704012"/>
              <a:gd name="connsiteY60" fmla="*/ 1441269 h 2185852"/>
              <a:gd name="connsiteX61" fmla="*/ 2046515 w 2704012"/>
              <a:gd name="connsiteY61" fmla="*/ 1471749 h 2185852"/>
              <a:gd name="connsiteX62" fmla="*/ 2046515 w 2704012"/>
              <a:gd name="connsiteY62" fmla="*/ 1584960 h 2185852"/>
              <a:gd name="connsiteX63" fmla="*/ 2046515 w 2704012"/>
              <a:gd name="connsiteY63" fmla="*/ 1584960 h 2185852"/>
              <a:gd name="connsiteX64" fmla="*/ 2063932 w 2704012"/>
              <a:gd name="connsiteY64" fmla="*/ 1584960 h 2185852"/>
              <a:gd name="connsiteX65" fmla="*/ 2094412 w 2704012"/>
              <a:gd name="connsiteY65" fmla="*/ 1698172 h 2185852"/>
              <a:gd name="connsiteX66" fmla="*/ 2062662 w 2704012"/>
              <a:gd name="connsiteY66" fmla="*/ 1688647 h 2185852"/>
              <a:gd name="connsiteX67" fmla="*/ 2116183 w 2704012"/>
              <a:gd name="connsiteY67" fmla="*/ 1719943 h 2185852"/>
              <a:gd name="connsiteX68" fmla="*/ 2116183 w 2704012"/>
              <a:gd name="connsiteY68" fmla="*/ 1798320 h 2185852"/>
              <a:gd name="connsiteX69" fmla="*/ 2164080 w 2704012"/>
              <a:gd name="connsiteY69" fmla="*/ 1798320 h 2185852"/>
              <a:gd name="connsiteX70" fmla="*/ 2164080 w 2704012"/>
              <a:gd name="connsiteY70" fmla="*/ 1837509 h 2185852"/>
              <a:gd name="connsiteX71" fmla="*/ 2207623 w 2704012"/>
              <a:gd name="connsiteY71" fmla="*/ 1837509 h 2185852"/>
              <a:gd name="connsiteX72" fmla="*/ 2207623 w 2704012"/>
              <a:gd name="connsiteY72" fmla="*/ 1911532 h 2185852"/>
              <a:gd name="connsiteX73" fmla="*/ 2229395 w 2704012"/>
              <a:gd name="connsiteY73" fmla="*/ 1911532 h 2185852"/>
              <a:gd name="connsiteX74" fmla="*/ 2229395 w 2704012"/>
              <a:gd name="connsiteY74" fmla="*/ 1955074 h 2185852"/>
              <a:gd name="connsiteX75" fmla="*/ 2303418 w 2704012"/>
              <a:gd name="connsiteY75" fmla="*/ 1955074 h 2185852"/>
              <a:gd name="connsiteX76" fmla="*/ 2303418 w 2704012"/>
              <a:gd name="connsiteY76" fmla="*/ 1989909 h 2185852"/>
              <a:gd name="connsiteX77" fmla="*/ 2364378 w 2704012"/>
              <a:gd name="connsiteY77" fmla="*/ 1989909 h 2185852"/>
              <a:gd name="connsiteX78" fmla="*/ 2364378 w 2704012"/>
              <a:gd name="connsiteY78" fmla="*/ 2029097 h 2185852"/>
              <a:gd name="connsiteX79" fmla="*/ 2386149 w 2704012"/>
              <a:gd name="connsiteY79" fmla="*/ 2029097 h 2185852"/>
              <a:gd name="connsiteX80" fmla="*/ 2386149 w 2704012"/>
              <a:gd name="connsiteY80" fmla="*/ 2050869 h 2185852"/>
              <a:gd name="connsiteX81" fmla="*/ 2499360 w 2704012"/>
              <a:gd name="connsiteY81" fmla="*/ 2050869 h 2185852"/>
              <a:gd name="connsiteX82" fmla="*/ 2499360 w 2704012"/>
              <a:gd name="connsiteY82" fmla="*/ 2063932 h 2185852"/>
              <a:gd name="connsiteX83" fmla="*/ 2643052 w 2704012"/>
              <a:gd name="connsiteY83" fmla="*/ 2063932 h 2185852"/>
              <a:gd name="connsiteX84" fmla="*/ 2643052 w 2704012"/>
              <a:gd name="connsiteY84" fmla="*/ 2129246 h 2185852"/>
              <a:gd name="connsiteX85" fmla="*/ 2704012 w 2704012"/>
              <a:gd name="connsiteY85" fmla="*/ 2129246 h 2185852"/>
              <a:gd name="connsiteX86" fmla="*/ 2704012 w 2704012"/>
              <a:gd name="connsiteY86" fmla="*/ 2185852 h 2185852"/>
              <a:gd name="connsiteX87" fmla="*/ 2704012 w 2704012"/>
              <a:gd name="connsiteY87" fmla="*/ 2185852 h 2185852"/>
              <a:gd name="connsiteX0" fmla="*/ 0 w 2704012"/>
              <a:gd name="connsiteY0" fmla="*/ 0 h 2185852"/>
              <a:gd name="connsiteX1" fmla="*/ 32506 w 2704012"/>
              <a:gd name="connsiteY1" fmla="*/ 69111 h 2185852"/>
              <a:gd name="connsiteX2" fmla="*/ 120741 w 2704012"/>
              <a:gd name="connsiteY2" fmla="*/ 84803 h 2185852"/>
              <a:gd name="connsiteX3" fmla="*/ 173426 w 2704012"/>
              <a:gd name="connsiteY3" fmla="*/ 90282 h 2185852"/>
              <a:gd name="connsiteX4" fmla="*/ 261439 w 2704012"/>
              <a:gd name="connsiteY4" fmla="*/ 72118 h 2185852"/>
              <a:gd name="connsiteX5" fmla="*/ 372564 w 2704012"/>
              <a:gd name="connsiteY5" fmla="*/ 75293 h 2185852"/>
              <a:gd name="connsiteX6" fmla="*/ 517435 w 2704012"/>
              <a:gd name="connsiteY6" fmla="*/ 74023 h 2185852"/>
              <a:gd name="connsiteX7" fmla="*/ 530135 w 2704012"/>
              <a:gd name="connsiteY7" fmla="*/ 98516 h 2185852"/>
              <a:gd name="connsiteX8" fmla="*/ 548640 w 2704012"/>
              <a:gd name="connsiteY8" fmla="*/ 117566 h 2185852"/>
              <a:gd name="connsiteX9" fmla="*/ 548640 w 2704012"/>
              <a:gd name="connsiteY9" fmla="*/ 117566 h 2185852"/>
              <a:gd name="connsiteX10" fmla="*/ 722812 w 2704012"/>
              <a:gd name="connsiteY10" fmla="*/ 117566 h 2185852"/>
              <a:gd name="connsiteX11" fmla="*/ 722812 w 2704012"/>
              <a:gd name="connsiteY11" fmla="*/ 169817 h 2185852"/>
              <a:gd name="connsiteX12" fmla="*/ 918755 w 2704012"/>
              <a:gd name="connsiteY12" fmla="*/ 169817 h 2185852"/>
              <a:gd name="connsiteX13" fmla="*/ 918755 w 2704012"/>
              <a:gd name="connsiteY13" fmla="*/ 187234 h 2185852"/>
              <a:gd name="connsiteX14" fmla="*/ 979715 w 2704012"/>
              <a:gd name="connsiteY14" fmla="*/ 187234 h 2185852"/>
              <a:gd name="connsiteX15" fmla="*/ 979715 w 2704012"/>
              <a:gd name="connsiteY15" fmla="*/ 226423 h 2185852"/>
              <a:gd name="connsiteX16" fmla="*/ 979715 w 2704012"/>
              <a:gd name="connsiteY16" fmla="*/ 226423 h 2185852"/>
              <a:gd name="connsiteX17" fmla="*/ 1005840 w 2704012"/>
              <a:gd name="connsiteY17" fmla="*/ 252548 h 2185852"/>
              <a:gd name="connsiteX18" fmla="*/ 1031966 w 2704012"/>
              <a:gd name="connsiteY18" fmla="*/ 252548 h 2185852"/>
              <a:gd name="connsiteX19" fmla="*/ 1031966 w 2704012"/>
              <a:gd name="connsiteY19" fmla="*/ 326572 h 2185852"/>
              <a:gd name="connsiteX20" fmla="*/ 1031966 w 2704012"/>
              <a:gd name="connsiteY20" fmla="*/ 326572 h 2185852"/>
              <a:gd name="connsiteX21" fmla="*/ 1062446 w 2704012"/>
              <a:gd name="connsiteY21" fmla="*/ 357052 h 2185852"/>
              <a:gd name="connsiteX22" fmla="*/ 1149532 w 2704012"/>
              <a:gd name="connsiteY22" fmla="*/ 357052 h 2185852"/>
              <a:gd name="connsiteX23" fmla="*/ 1149532 w 2704012"/>
              <a:gd name="connsiteY23" fmla="*/ 383177 h 2185852"/>
              <a:gd name="connsiteX24" fmla="*/ 1201783 w 2704012"/>
              <a:gd name="connsiteY24" fmla="*/ 383177 h 2185852"/>
              <a:gd name="connsiteX25" fmla="*/ 1201783 w 2704012"/>
              <a:gd name="connsiteY25" fmla="*/ 413657 h 2185852"/>
              <a:gd name="connsiteX26" fmla="*/ 1358538 w 2704012"/>
              <a:gd name="connsiteY26" fmla="*/ 413657 h 2185852"/>
              <a:gd name="connsiteX27" fmla="*/ 1358538 w 2704012"/>
              <a:gd name="connsiteY27" fmla="*/ 452846 h 2185852"/>
              <a:gd name="connsiteX28" fmla="*/ 1406435 w 2704012"/>
              <a:gd name="connsiteY28" fmla="*/ 452846 h 2185852"/>
              <a:gd name="connsiteX29" fmla="*/ 1406435 w 2704012"/>
              <a:gd name="connsiteY29" fmla="*/ 470263 h 2185852"/>
              <a:gd name="connsiteX30" fmla="*/ 1432560 w 2704012"/>
              <a:gd name="connsiteY30" fmla="*/ 470263 h 2185852"/>
              <a:gd name="connsiteX31" fmla="*/ 1432560 w 2704012"/>
              <a:gd name="connsiteY31" fmla="*/ 492034 h 2185852"/>
              <a:gd name="connsiteX32" fmla="*/ 1493520 w 2704012"/>
              <a:gd name="connsiteY32" fmla="*/ 492034 h 2185852"/>
              <a:gd name="connsiteX33" fmla="*/ 1493520 w 2704012"/>
              <a:gd name="connsiteY33" fmla="*/ 492034 h 2185852"/>
              <a:gd name="connsiteX34" fmla="*/ 1510938 w 2704012"/>
              <a:gd name="connsiteY34" fmla="*/ 509452 h 2185852"/>
              <a:gd name="connsiteX35" fmla="*/ 1510938 w 2704012"/>
              <a:gd name="connsiteY35" fmla="*/ 618309 h 2185852"/>
              <a:gd name="connsiteX36" fmla="*/ 1532709 w 2704012"/>
              <a:gd name="connsiteY36" fmla="*/ 618309 h 2185852"/>
              <a:gd name="connsiteX37" fmla="*/ 1532709 w 2704012"/>
              <a:gd name="connsiteY37" fmla="*/ 666206 h 2185852"/>
              <a:gd name="connsiteX38" fmla="*/ 1567543 w 2704012"/>
              <a:gd name="connsiteY38" fmla="*/ 666206 h 2185852"/>
              <a:gd name="connsiteX39" fmla="*/ 1567543 w 2704012"/>
              <a:gd name="connsiteY39" fmla="*/ 705394 h 2185852"/>
              <a:gd name="connsiteX40" fmla="*/ 1576252 w 2704012"/>
              <a:gd name="connsiteY40" fmla="*/ 714103 h 2185852"/>
              <a:gd name="connsiteX41" fmla="*/ 1576252 w 2704012"/>
              <a:gd name="connsiteY41" fmla="*/ 875212 h 2185852"/>
              <a:gd name="connsiteX42" fmla="*/ 1615440 w 2704012"/>
              <a:gd name="connsiteY42" fmla="*/ 875212 h 2185852"/>
              <a:gd name="connsiteX43" fmla="*/ 1615440 w 2704012"/>
              <a:gd name="connsiteY43" fmla="*/ 1010194 h 2185852"/>
              <a:gd name="connsiteX44" fmla="*/ 1645920 w 2704012"/>
              <a:gd name="connsiteY44" fmla="*/ 1010194 h 2185852"/>
              <a:gd name="connsiteX45" fmla="*/ 1645920 w 2704012"/>
              <a:gd name="connsiteY45" fmla="*/ 1101634 h 2185852"/>
              <a:gd name="connsiteX46" fmla="*/ 1645920 w 2704012"/>
              <a:gd name="connsiteY46" fmla="*/ 1101634 h 2185852"/>
              <a:gd name="connsiteX47" fmla="*/ 1645920 w 2704012"/>
              <a:gd name="connsiteY47" fmla="*/ 1232263 h 2185852"/>
              <a:gd name="connsiteX48" fmla="*/ 1685109 w 2704012"/>
              <a:gd name="connsiteY48" fmla="*/ 1232263 h 2185852"/>
              <a:gd name="connsiteX49" fmla="*/ 1685109 w 2704012"/>
              <a:gd name="connsiteY49" fmla="*/ 1232263 h 2185852"/>
              <a:gd name="connsiteX50" fmla="*/ 1711235 w 2704012"/>
              <a:gd name="connsiteY50" fmla="*/ 1258389 h 2185852"/>
              <a:gd name="connsiteX51" fmla="*/ 1754778 w 2704012"/>
              <a:gd name="connsiteY51" fmla="*/ 1258389 h 2185852"/>
              <a:gd name="connsiteX52" fmla="*/ 1754778 w 2704012"/>
              <a:gd name="connsiteY52" fmla="*/ 1314994 h 2185852"/>
              <a:gd name="connsiteX53" fmla="*/ 1867989 w 2704012"/>
              <a:gd name="connsiteY53" fmla="*/ 1314994 h 2185852"/>
              <a:gd name="connsiteX54" fmla="*/ 1867989 w 2704012"/>
              <a:gd name="connsiteY54" fmla="*/ 1371600 h 2185852"/>
              <a:gd name="connsiteX55" fmla="*/ 1911532 w 2704012"/>
              <a:gd name="connsiteY55" fmla="*/ 1371600 h 2185852"/>
              <a:gd name="connsiteX56" fmla="*/ 1911532 w 2704012"/>
              <a:gd name="connsiteY56" fmla="*/ 1393372 h 2185852"/>
              <a:gd name="connsiteX57" fmla="*/ 1968138 w 2704012"/>
              <a:gd name="connsiteY57" fmla="*/ 1393372 h 2185852"/>
              <a:gd name="connsiteX58" fmla="*/ 1968138 w 2704012"/>
              <a:gd name="connsiteY58" fmla="*/ 1441269 h 2185852"/>
              <a:gd name="connsiteX59" fmla="*/ 2016035 w 2704012"/>
              <a:gd name="connsiteY59" fmla="*/ 1441269 h 2185852"/>
              <a:gd name="connsiteX60" fmla="*/ 2016035 w 2704012"/>
              <a:gd name="connsiteY60" fmla="*/ 1441269 h 2185852"/>
              <a:gd name="connsiteX61" fmla="*/ 2046515 w 2704012"/>
              <a:gd name="connsiteY61" fmla="*/ 1471749 h 2185852"/>
              <a:gd name="connsiteX62" fmla="*/ 2046515 w 2704012"/>
              <a:gd name="connsiteY62" fmla="*/ 1584960 h 2185852"/>
              <a:gd name="connsiteX63" fmla="*/ 2046515 w 2704012"/>
              <a:gd name="connsiteY63" fmla="*/ 1584960 h 2185852"/>
              <a:gd name="connsiteX64" fmla="*/ 2063932 w 2704012"/>
              <a:gd name="connsiteY64" fmla="*/ 1584960 h 2185852"/>
              <a:gd name="connsiteX65" fmla="*/ 2094412 w 2704012"/>
              <a:gd name="connsiteY65" fmla="*/ 1698172 h 2185852"/>
              <a:gd name="connsiteX66" fmla="*/ 2062662 w 2704012"/>
              <a:gd name="connsiteY66" fmla="*/ 1688647 h 2185852"/>
              <a:gd name="connsiteX67" fmla="*/ 2116183 w 2704012"/>
              <a:gd name="connsiteY67" fmla="*/ 1719943 h 2185852"/>
              <a:gd name="connsiteX68" fmla="*/ 2116183 w 2704012"/>
              <a:gd name="connsiteY68" fmla="*/ 1798320 h 2185852"/>
              <a:gd name="connsiteX69" fmla="*/ 2164080 w 2704012"/>
              <a:gd name="connsiteY69" fmla="*/ 1798320 h 2185852"/>
              <a:gd name="connsiteX70" fmla="*/ 2164080 w 2704012"/>
              <a:gd name="connsiteY70" fmla="*/ 1837509 h 2185852"/>
              <a:gd name="connsiteX71" fmla="*/ 2207623 w 2704012"/>
              <a:gd name="connsiteY71" fmla="*/ 1837509 h 2185852"/>
              <a:gd name="connsiteX72" fmla="*/ 2207623 w 2704012"/>
              <a:gd name="connsiteY72" fmla="*/ 1911532 h 2185852"/>
              <a:gd name="connsiteX73" fmla="*/ 2229395 w 2704012"/>
              <a:gd name="connsiteY73" fmla="*/ 1911532 h 2185852"/>
              <a:gd name="connsiteX74" fmla="*/ 2229395 w 2704012"/>
              <a:gd name="connsiteY74" fmla="*/ 1955074 h 2185852"/>
              <a:gd name="connsiteX75" fmla="*/ 2303418 w 2704012"/>
              <a:gd name="connsiteY75" fmla="*/ 1955074 h 2185852"/>
              <a:gd name="connsiteX76" fmla="*/ 2303418 w 2704012"/>
              <a:gd name="connsiteY76" fmla="*/ 1989909 h 2185852"/>
              <a:gd name="connsiteX77" fmla="*/ 2364378 w 2704012"/>
              <a:gd name="connsiteY77" fmla="*/ 1989909 h 2185852"/>
              <a:gd name="connsiteX78" fmla="*/ 2364378 w 2704012"/>
              <a:gd name="connsiteY78" fmla="*/ 2029097 h 2185852"/>
              <a:gd name="connsiteX79" fmla="*/ 2386149 w 2704012"/>
              <a:gd name="connsiteY79" fmla="*/ 2029097 h 2185852"/>
              <a:gd name="connsiteX80" fmla="*/ 2386149 w 2704012"/>
              <a:gd name="connsiteY80" fmla="*/ 2050869 h 2185852"/>
              <a:gd name="connsiteX81" fmla="*/ 2499360 w 2704012"/>
              <a:gd name="connsiteY81" fmla="*/ 2050869 h 2185852"/>
              <a:gd name="connsiteX82" fmla="*/ 2499360 w 2704012"/>
              <a:gd name="connsiteY82" fmla="*/ 2063932 h 2185852"/>
              <a:gd name="connsiteX83" fmla="*/ 2643052 w 2704012"/>
              <a:gd name="connsiteY83" fmla="*/ 2063932 h 2185852"/>
              <a:gd name="connsiteX84" fmla="*/ 2643052 w 2704012"/>
              <a:gd name="connsiteY84" fmla="*/ 2129246 h 2185852"/>
              <a:gd name="connsiteX85" fmla="*/ 2704012 w 2704012"/>
              <a:gd name="connsiteY85" fmla="*/ 2129246 h 2185852"/>
              <a:gd name="connsiteX86" fmla="*/ 2704012 w 2704012"/>
              <a:gd name="connsiteY86" fmla="*/ 2185852 h 2185852"/>
              <a:gd name="connsiteX87" fmla="*/ 2704012 w 2704012"/>
              <a:gd name="connsiteY87" fmla="*/ 2185852 h 2185852"/>
              <a:gd name="connsiteX0" fmla="*/ 0 w 2704012"/>
              <a:gd name="connsiteY0" fmla="*/ 0 h 2185852"/>
              <a:gd name="connsiteX1" fmla="*/ 32506 w 2704012"/>
              <a:gd name="connsiteY1" fmla="*/ 69111 h 2185852"/>
              <a:gd name="connsiteX2" fmla="*/ 120741 w 2704012"/>
              <a:gd name="connsiteY2" fmla="*/ 84803 h 2185852"/>
              <a:gd name="connsiteX3" fmla="*/ 261439 w 2704012"/>
              <a:gd name="connsiteY3" fmla="*/ 72118 h 2185852"/>
              <a:gd name="connsiteX4" fmla="*/ 372564 w 2704012"/>
              <a:gd name="connsiteY4" fmla="*/ 75293 h 2185852"/>
              <a:gd name="connsiteX5" fmla="*/ 517435 w 2704012"/>
              <a:gd name="connsiteY5" fmla="*/ 74023 h 2185852"/>
              <a:gd name="connsiteX6" fmla="*/ 530135 w 2704012"/>
              <a:gd name="connsiteY6" fmla="*/ 98516 h 2185852"/>
              <a:gd name="connsiteX7" fmla="*/ 548640 w 2704012"/>
              <a:gd name="connsiteY7" fmla="*/ 117566 h 2185852"/>
              <a:gd name="connsiteX8" fmla="*/ 548640 w 2704012"/>
              <a:gd name="connsiteY8" fmla="*/ 117566 h 2185852"/>
              <a:gd name="connsiteX9" fmla="*/ 722812 w 2704012"/>
              <a:gd name="connsiteY9" fmla="*/ 117566 h 2185852"/>
              <a:gd name="connsiteX10" fmla="*/ 722812 w 2704012"/>
              <a:gd name="connsiteY10" fmla="*/ 169817 h 2185852"/>
              <a:gd name="connsiteX11" fmla="*/ 918755 w 2704012"/>
              <a:gd name="connsiteY11" fmla="*/ 169817 h 2185852"/>
              <a:gd name="connsiteX12" fmla="*/ 918755 w 2704012"/>
              <a:gd name="connsiteY12" fmla="*/ 187234 h 2185852"/>
              <a:gd name="connsiteX13" fmla="*/ 979715 w 2704012"/>
              <a:gd name="connsiteY13" fmla="*/ 187234 h 2185852"/>
              <a:gd name="connsiteX14" fmla="*/ 979715 w 2704012"/>
              <a:gd name="connsiteY14" fmla="*/ 226423 h 2185852"/>
              <a:gd name="connsiteX15" fmla="*/ 979715 w 2704012"/>
              <a:gd name="connsiteY15" fmla="*/ 226423 h 2185852"/>
              <a:gd name="connsiteX16" fmla="*/ 1005840 w 2704012"/>
              <a:gd name="connsiteY16" fmla="*/ 252548 h 2185852"/>
              <a:gd name="connsiteX17" fmla="*/ 1031966 w 2704012"/>
              <a:gd name="connsiteY17" fmla="*/ 252548 h 2185852"/>
              <a:gd name="connsiteX18" fmla="*/ 1031966 w 2704012"/>
              <a:gd name="connsiteY18" fmla="*/ 326572 h 2185852"/>
              <a:gd name="connsiteX19" fmla="*/ 1031966 w 2704012"/>
              <a:gd name="connsiteY19" fmla="*/ 326572 h 2185852"/>
              <a:gd name="connsiteX20" fmla="*/ 1062446 w 2704012"/>
              <a:gd name="connsiteY20" fmla="*/ 357052 h 2185852"/>
              <a:gd name="connsiteX21" fmla="*/ 1149532 w 2704012"/>
              <a:gd name="connsiteY21" fmla="*/ 357052 h 2185852"/>
              <a:gd name="connsiteX22" fmla="*/ 1149532 w 2704012"/>
              <a:gd name="connsiteY22" fmla="*/ 383177 h 2185852"/>
              <a:gd name="connsiteX23" fmla="*/ 1201783 w 2704012"/>
              <a:gd name="connsiteY23" fmla="*/ 383177 h 2185852"/>
              <a:gd name="connsiteX24" fmla="*/ 1201783 w 2704012"/>
              <a:gd name="connsiteY24" fmla="*/ 413657 h 2185852"/>
              <a:gd name="connsiteX25" fmla="*/ 1358538 w 2704012"/>
              <a:gd name="connsiteY25" fmla="*/ 413657 h 2185852"/>
              <a:gd name="connsiteX26" fmla="*/ 1358538 w 2704012"/>
              <a:gd name="connsiteY26" fmla="*/ 452846 h 2185852"/>
              <a:gd name="connsiteX27" fmla="*/ 1406435 w 2704012"/>
              <a:gd name="connsiteY27" fmla="*/ 452846 h 2185852"/>
              <a:gd name="connsiteX28" fmla="*/ 1406435 w 2704012"/>
              <a:gd name="connsiteY28" fmla="*/ 470263 h 2185852"/>
              <a:gd name="connsiteX29" fmla="*/ 1432560 w 2704012"/>
              <a:gd name="connsiteY29" fmla="*/ 470263 h 2185852"/>
              <a:gd name="connsiteX30" fmla="*/ 1432560 w 2704012"/>
              <a:gd name="connsiteY30" fmla="*/ 492034 h 2185852"/>
              <a:gd name="connsiteX31" fmla="*/ 1493520 w 2704012"/>
              <a:gd name="connsiteY31" fmla="*/ 492034 h 2185852"/>
              <a:gd name="connsiteX32" fmla="*/ 1493520 w 2704012"/>
              <a:gd name="connsiteY32" fmla="*/ 492034 h 2185852"/>
              <a:gd name="connsiteX33" fmla="*/ 1510938 w 2704012"/>
              <a:gd name="connsiteY33" fmla="*/ 509452 h 2185852"/>
              <a:gd name="connsiteX34" fmla="*/ 1510938 w 2704012"/>
              <a:gd name="connsiteY34" fmla="*/ 618309 h 2185852"/>
              <a:gd name="connsiteX35" fmla="*/ 1532709 w 2704012"/>
              <a:gd name="connsiteY35" fmla="*/ 618309 h 2185852"/>
              <a:gd name="connsiteX36" fmla="*/ 1532709 w 2704012"/>
              <a:gd name="connsiteY36" fmla="*/ 666206 h 2185852"/>
              <a:gd name="connsiteX37" fmla="*/ 1567543 w 2704012"/>
              <a:gd name="connsiteY37" fmla="*/ 666206 h 2185852"/>
              <a:gd name="connsiteX38" fmla="*/ 1567543 w 2704012"/>
              <a:gd name="connsiteY38" fmla="*/ 705394 h 2185852"/>
              <a:gd name="connsiteX39" fmla="*/ 1576252 w 2704012"/>
              <a:gd name="connsiteY39" fmla="*/ 714103 h 2185852"/>
              <a:gd name="connsiteX40" fmla="*/ 1576252 w 2704012"/>
              <a:gd name="connsiteY40" fmla="*/ 875212 h 2185852"/>
              <a:gd name="connsiteX41" fmla="*/ 1615440 w 2704012"/>
              <a:gd name="connsiteY41" fmla="*/ 875212 h 2185852"/>
              <a:gd name="connsiteX42" fmla="*/ 1615440 w 2704012"/>
              <a:gd name="connsiteY42" fmla="*/ 1010194 h 2185852"/>
              <a:gd name="connsiteX43" fmla="*/ 1645920 w 2704012"/>
              <a:gd name="connsiteY43" fmla="*/ 1010194 h 2185852"/>
              <a:gd name="connsiteX44" fmla="*/ 1645920 w 2704012"/>
              <a:gd name="connsiteY44" fmla="*/ 1101634 h 2185852"/>
              <a:gd name="connsiteX45" fmla="*/ 1645920 w 2704012"/>
              <a:gd name="connsiteY45" fmla="*/ 1101634 h 2185852"/>
              <a:gd name="connsiteX46" fmla="*/ 1645920 w 2704012"/>
              <a:gd name="connsiteY46" fmla="*/ 1232263 h 2185852"/>
              <a:gd name="connsiteX47" fmla="*/ 1685109 w 2704012"/>
              <a:gd name="connsiteY47" fmla="*/ 1232263 h 2185852"/>
              <a:gd name="connsiteX48" fmla="*/ 1685109 w 2704012"/>
              <a:gd name="connsiteY48" fmla="*/ 1232263 h 2185852"/>
              <a:gd name="connsiteX49" fmla="*/ 1711235 w 2704012"/>
              <a:gd name="connsiteY49" fmla="*/ 1258389 h 2185852"/>
              <a:gd name="connsiteX50" fmla="*/ 1754778 w 2704012"/>
              <a:gd name="connsiteY50" fmla="*/ 1258389 h 2185852"/>
              <a:gd name="connsiteX51" fmla="*/ 1754778 w 2704012"/>
              <a:gd name="connsiteY51" fmla="*/ 1314994 h 2185852"/>
              <a:gd name="connsiteX52" fmla="*/ 1867989 w 2704012"/>
              <a:gd name="connsiteY52" fmla="*/ 1314994 h 2185852"/>
              <a:gd name="connsiteX53" fmla="*/ 1867989 w 2704012"/>
              <a:gd name="connsiteY53" fmla="*/ 1371600 h 2185852"/>
              <a:gd name="connsiteX54" fmla="*/ 1911532 w 2704012"/>
              <a:gd name="connsiteY54" fmla="*/ 1371600 h 2185852"/>
              <a:gd name="connsiteX55" fmla="*/ 1911532 w 2704012"/>
              <a:gd name="connsiteY55" fmla="*/ 1393372 h 2185852"/>
              <a:gd name="connsiteX56" fmla="*/ 1968138 w 2704012"/>
              <a:gd name="connsiteY56" fmla="*/ 1393372 h 2185852"/>
              <a:gd name="connsiteX57" fmla="*/ 1968138 w 2704012"/>
              <a:gd name="connsiteY57" fmla="*/ 1441269 h 2185852"/>
              <a:gd name="connsiteX58" fmla="*/ 2016035 w 2704012"/>
              <a:gd name="connsiteY58" fmla="*/ 1441269 h 2185852"/>
              <a:gd name="connsiteX59" fmla="*/ 2016035 w 2704012"/>
              <a:gd name="connsiteY59" fmla="*/ 1441269 h 2185852"/>
              <a:gd name="connsiteX60" fmla="*/ 2046515 w 2704012"/>
              <a:gd name="connsiteY60" fmla="*/ 1471749 h 2185852"/>
              <a:gd name="connsiteX61" fmla="*/ 2046515 w 2704012"/>
              <a:gd name="connsiteY61" fmla="*/ 1584960 h 2185852"/>
              <a:gd name="connsiteX62" fmla="*/ 2046515 w 2704012"/>
              <a:gd name="connsiteY62" fmla="*/ 1584960 h 2185852"/>
              <a:gd name="connsiteX63" fmla="*/ 2063932 w 2704012"/>
              <a:gd name="connsiteY63" fmla="*/ 1584960 h 2185852"/>
              <a:gd name="connsiteX64" fmla="*/ 2094412 w 2704012"/>
              <a:gd name="connsiteY64" fmla="*/ 1698172 h 2185852"/>
              <a:gd name="connsiteX65" fmla="*/ 2062662 w 2704012"/>
              <a:gd name="connsiteY65" fmla="*/ 1688647 h 2185852"/>
              <a:gd name="connsiteX66" fmla="*/ 2116183 w 2704012"/>
              <a:gd name="connsiteY66" fmla="*/ 1719943 h 2185852"/>
              <a:gd name="connsiteX67" fmla="*/ 2116183 w 2704012"/>
              <a:gd name="connsiteY67" fmla="*/ 1798320 h 2185852"/>
              <a:gd name="connsiteX68" fmla="*/ 2164080 w 2704012"/>
              <a:gd name="connsiteY68" fmla="*/ 1798320 h 2185852"/>
              <a:gd name="connsiteX69" fmla="*/ 2164080 w 2704012"/>
              <a:gd name="connsiteY69" fmla="*/ 1837509 h 2185852"/>
              <a:gd name="connsiteX70" fmla="*/ 2207623 w 2704012"/>
              <a:gd name="connsiteY70" fmla="*/ 1837509 h 2185852"/>
              <a:gd name="connsiteX71" fmla="*/ 2207623 w 2704012"/>
              <a:gd name="connsiteY71" fmla="*/ 1911532 h 2185852"/>
              <a:gd name="connsiteX72" fmla="*/ 2229395 w 2704012"/>
              <a:gd name="connsiteY72" fmla="*/ 1911532 h 2185852"/>
              <a:gd name="connsiteX73" fmla="*/ 2229395 w 2704012"/>
              <a:gd name="connsiteY73" fmla="*/ 1955074 h 2185852"/>
              <a:gd name="connsiteX74" fmla="*/ 2303418 w 2704012"/>
              <a:gd name="connsiteY74" fmla="*/ 1955074 h 2185852"/>
              <a:gd name="connsiteX75" fmla="*/ 2303418 w 2704012"/>
              <a:gd name="connsiteY75" fmla="*/ 1989909 h 2185852"/>
              <a:gd name="connsiteX76" fmla="*/ 2364378 w 2704012"/>
              <a:gd name="connsiteY76" fmla="*/ 1989909 h 2185852"/>
              <a:gd name="connsiteX77" fmla="*/ 2364378 w 2704012"/>
              <a:gd name="connsiteY77" fmla="*/ 2029097 h 2185852"/>
              <a:gd name="connsiteX78" fmla="*/ 2386149 w 2704012"/>
              <a:gd name="connsiteY78" fmla="*/ 2029097 h 2185852"/>
              <a:gd name="connsiteX79" fmla="*/ 2386149 w 2704012"/>
              <a:gd name="connsiteY79" fmla="*/ 2050869 h 2185852"/>
              <a:gd name="connsiteX80" fmla="*/ 2499360 w 2704012"/>
              <a:gd name="connsiteY80" fmla="*/ 2050869 h 2185852"/>
              <a:gd name="connsiteX81" fmla="*/ 2499360 w 2704012"/>
              <a:gd name="connsiteY81" fmla="*/ 2063932 h 2185852"/>
              <a:gd name="connsiteX82" fmla="*/ 2643052 w 2704012"/>
              <a:gd name="connsiteY82" fmla="*/ 2063932 h 2185852"/>
              <a:gd name="connsiteX83" fmla="*/ 2643052 w 2704012"/>
              <a:gd name="connsiteY83" fmla="*/ 2129246 h 2185852"/>
              <a:gd name="connsiteX84" fmla="*/ 2704012 w 2704012"/>
              <a:gd name="connsiteY84" fmla="*/ 2129246 h 2185852"/>
              <a:gd name="connsiteX85" fmla="*/ 2704012 w 2704012"/>
              <a:gd name="connsiteY85" fmla="*/ 2185852 h 2185852"/>
              <a:gd name="connsiteX86" fmla="*/ 2704012 w 2704012"/>
              <a:gd name="connsiteY86" fmla="*/ 2185852 h 2185852"/>
              <a:gd name="connsiteX0" fmla="*/ 0 w 2704012"/>
              <a:gd name="connsiteY0" fmla="*/ 0 h 2185852"/>
              <a:gd name="connsiteX1" fmla="*/ 32506 w 2704012"/>
              <a:gd name="connsiteY1" fmla="*/ 69111 h 2185852"/>
              <a:gd name="connsiteX2" fmla="*/ 115425 w 2704012"/>
              <a:gd name="connsiteY2" fmla="*/ 74171 h 2185852"/>
              <a:gd name="connsiteX3" fmla="*/ 261439 w 2704012"/>
              <a:gd name="connsiteY3" fmla="*/ 72118 h 2185852"/>
              <a:gd name="connsiteX4" fmla="*/ 372564 w 2704012"/>
              <a:gd name="connsiteY4" fmla="*/ 75293 h 2185852"/>
              <a:gd name="connsiteX5" fmla="*/ 517435 w 2704012"/>
              <a:gd name="connsiteY5" fmla="*/ 74023 h 2185852"/>
              <a:gd name="connsiteX6" fmla="*/ 530135 w 2704012"/>
              <a:gd name="connsiteY6" fmla="*/ 98516 h 2185852"/>
              <a:gd name="connsiteX7" fmla="*/ 548640 w 2704012"/>
              <a:gd name="connsiteY7" fmla="*/ 117566 h 2185852"/>
              <a:gd name="connsiteX8" fmla="*/ 548640 w 2704012"/>
              <a:gd name="connsiteY8" fmla="*/ 117566 h 2185852"/>
              <a:gd name="connsiteX9" fmla="*/ 722812 w 2704012"/>
              <a:gd name="connsiteY9" fmla="*/ 117566 h 2185852"/>
              <a:gd name="connsiteX10" fmla="*/ 722812 w 2704012"/>
              <a:gd name="connsiteY10" fmla="*/ 169817 h 2185852"/>
              <a:gd name="connsiteX11" fmla="*/ 918755 w 2704012"/>
              <a:gd name="connsiteY11" fmla="*/ 169817 h 2185852"/>
              <a:gd name="connsiteX12" fmla="*/ 918755 w 2704012"/>
              <a:gd name="connsiteY12" fmla="*/ 187234 h 2185852"/>
              <a:gd name="connsiteX13" fmla="*/ 979715 w 2704012"/>
              <a:gd name="connsiteY13" fmla="*/ 187234 h 2185852"/>
              <a:gd name="connsiteX14" fmla="*/ 979715 w 2704012"/>
              <a:gd name="connsiteY14" fmla="*/ 226423 h 2185852"/>
              <a:gd name="connsiteX15" fmla="*/ 979715 w 2704012"/>
              <a:gd name="connsiteY15" fmla="*/ 226423 h 2185852"/>
              <a:gd name="connsiteX16" fmla="*/ 1005840 w 2704012"/>
              <a:gd name="connsiteY16" fmla="*/ 252548 h 2185852"/>
              <a:gd name="connsiteX17" fmla="*/ 1031966 w 2704012"/>
              <a:gd name="connsiteY17" fmla="*/ 252548 h 2185852"/>
              <a:gd name="connsiteX18" fmla="*/ 1031966 w 2704012"/>
              <a:gd name="connsiteY18" fmla="*/ 326572 h 2185852"/>
              <a:gd name="connsiteX19" fmla="*/ 1031966 w 2704012"/>
              <a:gd name="connsiteY19" fmla="*/ 326572 h 2185852"/>
              <a:gd name="connsiteX20" fmla="*/ 1062446 w 2704012"/>
              <a:gd name="connsiteY20" fmla="*/ 357052 h 2185852"/>
              <a:gd name="connsiteX21" fmla="*/ 1149532 w 2704012"/>
              <a:gd name="connsiteY21" fmla="*/ 357052 h 2185852"/>
              <a:gd name="connsiteX22" fmla="*/ 1149532 w 2704012"/>
              <a:gd name="connsiteY22" fmla="*/ 383177 h 2185852"/>
              <a:gd name="connsiteX23" fmla="*/ 1201783 w 2704012"/>
              <a:gd name="connsiteY23" fmla="*/ 383177 h 2185852"/>
              <a:gd name="connsiteX24" fmla="*/ 1201783 w 2704012"/>
              <a:gd name="connsiteY24" fmla="*/ 413657 h 2185852"/>
              <a:gd name="connsiteX25" fmla="*/ 1358538 w 2704012"/>
              <a:gd name="connsiteY25" fmla="*/ 413657 h 2185852"/>
              <a:gd name="connsiteX26" fmla="*/ 1358538 w 2704012"/>
              <a:gd name="connsiteY26" fmla="*/ 452846 h 2185852"/>
              <a:gd name="connsiteX27" fmla="*/ 1406435 w 2704012"/>
              <a:gd name="connsiteY27" fmla="*/ 452846 h 2185852"/>
              <a:gd name="connsiteX28" fmla="*/ 1406435 w 2704012"/>
              <a:gd name="connsiteY28" fmla="*/ 470263 h 2185852"/>
              <a:gd name="connsiteX29" fmla="*/ 1432560 w 2704012"/>
              <a:gd name="connsiteY29" fmla="*/ 470263 h 2185852"/>
              <a:gd name="connsiteX30" fmla="*/ 1432560 w 2704012"/>
              <a:gd name="connsiteY30" fmla="*/ 492034 h 2185852"/>
              <a:gd name="connsiteX31" fmla="*/ 1493520 w 2704012"/>
              <a:gd name="connsiteY31" fmla="*/ 492034 h 2185852"/>
              <a:gd name="connsiteX32" fmla="*/ 1493520 w 2704012"/>
              <a:gd name="connsiteY32" fmla="*/ 492034 h 2185852"/>
              <a:gd name="connsiteX33" fmla="*/ 1510938 w 2704012"/>
              <a:gd name="connsiteY33" fmla="*/ 509452 h 2185852"/>
              <a:gd name="connsiteX34" fmla="*/ 1510938 w 2704012"/>
              <a:gd name="connsiteY34" fmla="*/ 618309 h 2185852"/>
              <a:gd name="connsiteX35" fmla="*/ 1532709 w 2704012"/>
              <a:gd name="connsiteY35" fmla="*/ 618309 h 2185852"/>
              <a:gd name="connsiteX36" fmla="*/ 1532709 w 2704012"/>
              <a:gd name="connsiteY36" fmla="*/ 666206 h 2185852"/>
              <a:gd name="connsiteX37" fmla="*/ 1567543 w 2704012"/>
              <a:gd name="connsiteY37" fmla="*/ 666206 h 2185852"/>
              <a:gd name="connsiteX38" fmla="*/ 1567543 w 2704012"/>
              <a:gd name="connsiteY38" fmla="*/ 705394 h 2185852"/>
              <a:gd name="connsiteX39" fmla="*/ 1576252 w 2704012"/>
              <a:gd name="connsiteY39" fmla="*/ 714103 h 2185852"/>
              <a:gd name="connsiteX40" fmla="*/ 1576252 w 2704012"/>
              <a:gd name="connsiteY40" fmla="*/ 875212 h 2185852"/>
              <a:gd name="connsiteX41" fmla="*/ 1615440 w 2704012"/>
              <a:gd name="connsiteY41" fmla="*/ 875212 h 2185852"/>
              <a:gd name="connsiteX42" fmla="*/ 1615440 w 2704012"/>
              <a:gd name="connsiteY42" fmla="*/ 1010194 h 2185852"/>
              <a:gd name="connsiteX43" fmla="*/ 1645920 w 2704012"/>
              <a:gd name="connsiteY43" fmla="*/ 1010194 h 2185852"/>
              <a:gd name="connsiteX44" fmla="*/ 1645920 w 2704012"/>
              <a:gd name="connsiteY44" fmla="*/ 1101634 h 2185852"/>
              <a:gd name="connsiteX45" fmla="*/ 1645920 w 2704012"/>
              <a:gd name="connsiteY45" fmla="*/ 1101634 h 2185852"/>
              <a:gd name="connsiteX46" fmla="*/ 1645920 w 2704012"/>
              <a:gd name="connsiteY46" fmla="*/ 1232263 h 2185852"/>
              <a:gd name="connsiteX47" fmla="*/ 1685109 w 2704012"/>
              <a:gd name="connsiteY47" fmla="*/ 1232263 h 2185852"/>
              <a:gd name="connsiteX48" fmla="*/ 1685109 w 2704012"/>
              <a:gd name="connsiteY48" fmla="*/ 1232263 h 2185852"/>
              <a:gd name="connsiteX49" fmla="*/ 1711235 w 2704012"/>
              <a:gd name="connsiteY49" fmla="*/ 1258389 h 2185852"/>
              <a:gd name="connsiteX50" fmla="*/ 1754778 w 2704012"/>
              <a:gd name="connsiteY50" fmla="*/ 1258389 h 2185852"/>
              <a:gd name="connsiteX51" fmla="*/ 1754778 w 2704012"/>
              <a:gd name="connsiteY51" fmla="*/ 1314994 h 2185852"/>
              <a:gd name="connsiteX52" fmla="*/ 1867989 w 2704012"/>
              <a:gd name="connsiteY52" fmla="*/ 1314994 h 2185852"/>
              <a:gd name="connsiteX53" fmla="*/ 1867989 w 2704012"/>
              <a:gd name="connsiteY53" fmla="*/ 1371600 h 2185852"/>
              <a:gd name="connsiteX54" fmla="*/ 1911532 w 2704012"/>
              <a:gd name="connsiteY54" fmla="*/ 1371600 h 2185852"/>
              <a:gd name="connsiteX55" fmla="*/ 1911532 w 2704012"/>
              <a:gd name="connsiteY55" fmla="*/ 1393372 h 2185852"/>
              <a:gd name="connsiteX56" fmla="*/ 1968138 w 2704012"/>
              <a:gd name="connsiteY56" fmla="*/ 1393372 h 2185852"/>
              <a:gd name="connsiteX57" fmla="*/ 1968138 w 2704012"/>
              <a:gd name="connsiteY57" fmla="*/ 1441269 h 2185852"/>
              <a:gd name="connsiteX58" fmla="*/ 2016035 w 2704012"/>
              <a:gd name="connsiteY58" fmla="*/ 1441269 h 2185852"/>
              <a:gd name="connsiteX59" fmla="*/ 2016035 w 2704012"/>
              <a:gd name="connsiteY59" fmla="*/ 1441269 h 2185852"/>
              <a:gd name="connsiteX60" fmla="*/ 2046515 w 2704012"/>
              <a:gd name="connsiteY60" fmla="*/ 1471749 h 2185852"/>
              <a:gd name="connsiteX61" fmla="*/ 2046515 w 2704012"/>
              <a:gd name="connsiteY61" fmla="*/ 1584960 h 2185852"/>
              <a:gd name="connsiteX62" fmla="*/ 2046515 w 2704012"/>
              <a:gd name="connsiteY62" fmla="*/ 1584960 h 2185852"/>
              <a:gd name="connsiteX63" fmla="*/ 2063932 w 2704012"/>
              <a:gd name="connsiteY63" fmla="*/ 1584960 h 2185852"/>
              <a:gd name="connsiteX64" fmla="*/ 2094412 w 2704012"/>
              <a:gd name="connsiteY64" fmla="*/ 1698172 h 2185852"/>
              <a:gd name="connsiteX65" fmla="*/ 2062662 w 2704012"/>
              <a:gd name="connsiteY65" fmla="*/ 1688647 h 2185852"/>
              <a:gd name="connsiteX66" fmla="*/ 2116183 w 2704012"/>
              <a:gd name="connsiteY66" fmla="*/ 1719943 h 2185852"/>
              <a:gd name="connsiteX67" fmla="*/ 2116183 w 2704012"/>
              <a:gd name="connsiteY67" fmla="*/ 1798320 h 2185852"/>
              <a:gd name="connsiteX68" fmla="*/ 2164080 w 2704012"/>
              <a:gd name="connsiteY68" fmla="*/ 1798320 h 2185852"/>
              <a:gd name="connsiteX69" fmla="*/ 2164080 w 2704012"/>
              <a:gd name="connsiteY69" fmla="*/ 1837509 h 2185852"/>
              <a:gd name="connsiteX70" fmla="*/ 2207623 w 2704012"/>
              <a:gd name="connsiteY70" fmla="*/ 1837509 h 2185852"/>
              <a:gd name="connsiteX71" fmla="*/ 2207623 w 2704012"/>
              <a:gd name="connsiteY71" fmla="*/ 1911532 h 2185852"/>
              <a:gd name="connsiteX72" fmla="*/ 2229395 w 2704012"/>
              <a:gd name="connsiteY72" fmla="*/ 1911532 h 2185852"/>
              <a:gd name="connsiteX73" fmla="*/ 2229395 w 2704012"/>
              <a:gd name="connsiteY73" fmla="*/ 1955074 h 2185852"/>
              <a:gd name="connsiteX74" fmla="*/ 2303418 w 2704012"/>
              <a:gd name="connsiteY74" fmla="*/ 1955074 h 2185852"/>
              <a:gd name="connsiteX75" fmla="*/ 2303418 w 2704012"/>
              <a:gd name="connsiteY75" fmla="*/ 1989909 h 2185852"/>
              <a:gd name="connsiteX76" fmla="*/ 2364378 w 2704012"/>
              <a:gd name="connsiteY76" fmla="*/ 1989909 h 2185852"/>
              <a:gd name="connsiteX77" fmla="*/ 2364378 w 2704012"/>
              <a:gd name="connsiteY77" fmla="*/ 2029097 h 2185852"/>
              <a:gd name="connsiteX78" fmla="*/ 2386149 w 2704012"/>
              <a:gd name="connsiteY78" fmla="*/ 2029097 h 2185852"/>
              <a:gd name="connsiteX79" fmla="*/ 2386149 w 2704012"/>
              <a:gd name="connsiteY79" fmla="*/ 2050869 h 2185852"/>
              <a:gd name="connsiteX80" fmla="*/ 2499360 w 2704012"/>
              <a:gd name="connsiteY80" fmla="*/ 2050869 h 2185852"/>
              <a:gd name="connsiteX81" fmla="*/ 2499360 w 2704012"/>
              <a:gd name="connsiteY81" fmla="*/ 2063932 h 2185852"/>
              <a:gd name="connsiteX82" fmla="*/ 2643052 w 2704012"/>
              <a:gd name="connsiteY82" fmla="*/ 2063932 h 2185852"/>
              <a:gd name="connsiteX83" fmla="*/ 2643052 w 2704012"/>
              <a:gd name="connsiteY83" fmla="*/ 2129246 h 2185852"/>
              <a:gd name="connsiteX84" fmla="*/ 2704012 w 2704012"/>
              <a:gd name="connsiteY84" fmla="*/ 2129246 h 2185852"/>
              <a:gd name="connsiteX85" fmla="*/ 2704012 w 2704012"/>
              <a:gd name="connsiteY85" fmla="*/ 2185852 h 2185852"/>
              <a:gd name="connsiteX86" fmla="*/ 2704012 w 2704012"/>
              <a:gd name="connsiteY86" fmla="*/ 2185852 h 2185852"/>
              <a:gd name="connsiteX0" fmla="*/ 0 w 2704012"/>
              <a:gd name="connsiteY0" fmla="*/ 0 h 2185852"/>
              <a:gd name="connsiteX1" fmla="*/ 37822 w 2704012"/>
              <a:gd name="connsiteY1" fmla="*/ 58478 h 2185852"/>
              <a:gd name="connsiteX2" fmla="*/ 115425 w 2704012"/>
              <a:gd name="connsiteY2" fmla="*/ 74171 h 2185852"/>
              <a:gd name="connsiteX3" fmla="*/ 261439 w 2704012"/>
              <a:gd name="connsiteY3" fmla="*/ 72118 h 2185852"/>
              <a:gd name="connsiteX4" fmla="*/ 372564 w 2704012"/>
              <a:gd name="connsiteY4" fmla="*/ 75293 h 2185852"/>
              <a:gd name="connsiteX5" fmla="*/ 517435 w 2704012"/>
              <a:gd name="connsiteY5" fmla="*/ 74023 h 2185852"/>
              <a:gd name="connsiteX6" fmla="*/ 530135 w 2704012"/>
              <a:gd name="connsiteY6" fmla="*/ 98516 h 2185852"/>
              <a:gd name="connsiteX7" fmla="*/ 548640 w 2704012"/>
              <a:gd name="connsiteY7" fmla="*/ 117566 h 2185852"/>
              <a:gd name="connsiteX8" fmla="*/ 548640 w 2704012"/>
              <a:gd name="connsiteY8" fmla="*/ 117566 h 2185852"/>
              <a:gd name="connsiteX9" fmla="*/ 722812 w 2704012"/>
              <a:gd name="connsiteY9" fmla="*/ 117566 h 2185852"/>
              <a:gd name="connsiteX10" fmla="*/ 722812 w 2704012"/>
              <a:gd name="connsiteY10" fmla="*/ 169817 h 2185852"/>
              <a:gd name="connsiteX11" fmla="*/ 918755 w 2704012"/>
              <a:gd name="connsiteY11" fmla="*/ 169817 h 2185852"/>
              <a:gd name="connsiteX12" fmla="*/ 918755 w 2704012"/>
              <a:gd name="connsiteY12" fmla="*/ 187234 h 2185852"/>
              <a:gd name="connsiteX13" fmla="*/ 979715 w 2704012"/>
              <a:gd name="connsiteY13" fmla="*/ 187234 h 2185852"/>
              <a:gd name="connsiteX14" fmla="*/ 979715 w 2704012"/>
              <a:gd name="connsiteY14" fmla="*/ 226423 h 2185852"/>
              <a:gd name="connsiteX15" fmla="*/ 979715 w 2704012"/>
              <a:gd name="connsiteY15" fmla="*/ 226423 h 2185852"/>
              <a:gd name="connsiteX16" fmla="*/ 1005840 w 2704012"/>
              <a:gd name="connsiteY16" fmla="*/ 252548 h 2185852"/>
              <a:gd name="connsiteX17" fmla="*/ 1031966 w 2704012"/>
              <a:gd name="connsiteY17" fmla="*/ 252548 h 2185852"/>
              <a:gd name="connsiteX18" fmla="*/ 1031966 w 2704012"/>
              <a:gd name="connsiteY18" fmla="*/ 326572 h 2185852"/>
              <a:gd name="connsiteX19" fmla="*/ 1031966 w 2704012"/>
              <a:gd name="connsiteY19" fmla="*/ 326572 h 2185852"/>
              <a:gd name="connsiteX20" fmla="*/ 1062446 w 2704012"/>
              <a:gd name="connsiteY20" fmla="*/ 357052 h 2185852"/>
              <a:gd name="connsiteX21" fmla="*/ 1149532 w 2704012"/>
              <a:gd name="connsiteY21" fmla="*/ 357052 h 2185852"/>
              <a:gd name="connsiteX22" fmla="*/ 1149532 w 2704012"/>
              <a:gd name="connsiteY22" fmla="*/ 383177 h 2185852"/>
              <a:gd name="connsiteX23" fmla="*/ 1201783 w 2704012"/>
              <a:gd name="connsiteY23" fmla="*/ 383177 h 2185852"/>
              <a:gd name="connsiteX24" fmla="*/ 1201783 w 2704012"/>
              <a:gd name="connsiteY24" fmla="*/ 413657 h 2185852"/>
              <a:gd name="connsiteX25" fmla="*/ 1358538 w 2704012"/>
              <a:gd name="connsiteY25" fmla="*/ 413657 h 2185852"/>
              <a:gd name="connsiteX26" fmla="*/ 1358538 w 2704012"/>
              <a:gd name="connsiteY26" fmla="*/ 452846 h 2185852"/>
              <a:gd name="connsiteX27" fmla="*/ 1406435 w 2704012"/>
              <a:gd name="connsiteY27" fmla="*/ 452846 h 2185852"/>
              <a:gd name="connsiteX28" fmla="*/ 1406435 w 2704012"/>
              <a:gd name="connsiteY28" fmla="*/ 470263 h 2185852"/>
              <a:gd name="connsiteX29" fmla="*/ 1432560 w 2704012"/>
              <a:gd name="connsiteY29" fmla="*/ 470263 h 2185852"/>
              <a:gd name="connsiteX30" fmla="*/ 1432560 w 2704012"/>
              <a:gd name="connsiteY30" fmla="*/ 492034 h 2185852"/>
              <a:gd name="connsiteX31" fmla="*/ 1493520 w 2704012"/>
              <a:gd name="connsiteY31" fmla="*/ 492034 h 2185852"/>
              <a:gd name="connsiteX32" fmla="*/ 1493520 w 2704012"/>
              <a:gd name="connsiteY32" fmla="*/ 492034 h 2185852"/>
              <a:gd name="connsiteX33" fmla="*/ 1510938 w 2704012"/>
              <a:gd name="connsiteY33" fmla="*/ 509452 h 2185852"/>
              <a:gd name="connsiteX34" fmla="*/ 1510938 w 2704012"/>
              <a:gd name="connsiteY34" fmla="*/ 618309 h 2185852"/>
              <a:gd name="connsiteX35" fmla="*/ 1532709 w 2704012"/>
              <a:gd name="connsiteY35" fmla="*/ 618309 h 2185852"/>
              <a:gd name="connsiteX36" fmla="*/ 1532709 w 2704012"/>
              <a:gd name="connsiteY36" fmla="*/ 666206 h 2185852"/>
              <a:gd name="connsiteX37" fmla="*/ 1567543 w 2704012"/>
              <a:gd name="connsiteY37" fmla="*/ 666206 h 2185852"/>
              <a:gd name="connsiteX38" fmla="*/ 1567543 w 2704012"/>
              <a:gd name="connsiteY38" fmla="*/ 705394 h 2185852"/>
              <a:gd name="connsiteX39" fmla="*/ 1576252 w 2704012"/>
              <a:gd name="connsiteY39" fmla="*/ 714103 h 2185852"/>
              <a:gd name="connsiteX40" fmla="*/ 1576252 w 2704012"/>
              <a:gd name="connsiteY40" fmla="*/ 875212 h 2185852"/>
              <a:gd name="connsiteX41" fmla="*/ 1615440 w 2704012"/>
              <a:gd name="connsiteY41" fmla="*/ 875212 h 2185852"/>
              <a:gd name="connsiteX42" fmla="*/ 1615440 w 2704012"/>
              <a:gd name="connsiteY42" fmla="*/ 1010194 h 2185852"/>
              <a:gd name="connsiteX43" fmla="*/ 1645920 w 2704012"/>
              <a:gd name="connsiteY43" fmla="*/ 1010194 h 2185852"/>
              <a:gd name="connsiteX44" fmla="*/ 1645920 w 2704012"/>
              <a:gd name="connsiteY44" fmla="*/ 1101634 h 2185852"/>
              <a:gd name="connsiteX45" fmla="*/ 1645920 w 2704012"/>
              <a:gd name="connsiteY45" fmla="*/ 1101634 h 2185852"/>
              <a:gd name="connsiteX46" fmla="*/ 1645920 w 2704012"/>
              <a:gd name="connsiteY46" fmla="*/ 1232263 h 2185852"/>
              <a:gd name="connsiteX47" fmla="*/ 1685109 w 2704012"/>
              <a:gd name="connsiteY47" fmla="*/ 1232263 h 2185852"/>
              <a:gd name="connsiteX48" fmla="*/ 1685109 w 2704012"/>
              <a:gd name="connsiteY48" fmla="*/ 1232263 h 2185852"/>
              <a:gd name="connsiteX49" fmla="*/ 1711235 w 2704012"/>
              <a:gd name="connsiteY49" fmla="*/ 1258389 h 2185852"/>
              <a:gd name="connsiteX50" fmla="*/ 1754778 w 2704012"/>
              <a:gd name="connsiteY50" fmla="*/ 1258389 h 2185852"/>
              <a:gd name="connsiteX51" fmla="*/ 1754778 w 2704012"/>
              <a:gd name="connsiteY51" fmla="*/ 1314994 h 2185852"/>
              <a:gd name="connsiteX52" fmla="*/ 1867989 w 2704012"/>
              <a:gd name="connsiteY52" fmla="*/ 1314994 h 2185852"/>
              <a:gd name="connsiteX53" fmla="*/ 1867989 w 2704012"/>
              <a:gd name="connsiteY53" fmla="*/ 1371600 h 2185852"/>
              <a:gd name="connsiteX54" fmla="*/ 1911532 w 2704012"/>
              <a:gd name="connsiteY54" fmla="*/ 1371600 h 2185852"/>
              <a:gd name="connsiteX55" fmla="*/ 1911532 w 2704012"/>
              <a:gd name="connsiteY55" fmla="*/ 1393372 h 2185852"/>
              <a:gd name="connsiteX56" fmla="*/ 1968138 w 2704012"/>
              <a:gd name="connsiteY56" fmla="*/ 1393372 h 2185852"/>
              <a:gd name="connsiteX57" fmla="*/ 1968138 w 2704012"/>
              <a:gd name="connsiteY57" fmla="*/ 1441269 h 2185852"/>
              <a:gd name="connsiteX58" fmla="*/ 2016035 w 2704012"/>
              <a:gd name="connsiteY58" fmla="*/ 1441269 h 2185852"/>
              <a:gd name="connsiteX59" fmla="*/ 2016035 w 2704012"/>
              <a:gd name="connsiteY59" fmla="*/ 1441269 h 2185852"/>
              <a:gd name="connsiteX60" fmla="*/ 2046515 w 2704012"/>
              <a:gd name="connsiteY60" fmla="*/ 1471749 h 2185852"/>
              <a:gd name="connsiteX61" fmla="*/ 2046515 w 2704012"/>
              <a:gd name="connsiteY61" fmla="*/ 1584960 h 2185852"/>
              <a:gd name="connsiteX62" fmla="*/ 2046515 w 2704012"/>
              <a:gd name="connsiteY62" fmla="*/ 1584960 h 2185852"/>
              <a:gd name="connsiteX63" fmla="*/ 2063932 w 2704012"/>
              <a:gd name="connsiteY63" fmla="*/ 1584960 h 2185852"/>
              <a:gd name="connsiteX64" fmla="*/ 2094412 w 2704012"/>
              <a:gd name="connsiteY64" fmla="*/ 1698172 h 2185852"/>
              <a:gd name="connsiteX65" fmla="*/ 2062662 w 2704012"/>
              <a:gd name="connsiteY65" fmla="*/ 1688647 h 2185852"/>
              <a:gd name="connsiteX66" fmla="*/ 2116183 w 2704012"/>
              <a:gd name="connsiteY66" fmla="*/ 1719943 h 2185852"/>
              <a:gd name="connsiteX67" fmla="*/ 2116183 w 2704012"/>
              <a:gd name="connsiteY67" fmla="*/ 1798320 h 2185852"/>
              <a:gd name="connsiteX68" fmla="*/ 2164080 w 2704012"/>
              <a:gd name="connsiteY68" fmla="*/ 1798320 h 2185852"/>
              <a:gd name="connsiteX69" fmla="*/ 2164080 w 2704012"/>
              <a:gd name="connsiteY69" fmla="*/ 1837509 h 2185852"/>
              <a:gd name="connsiteX70" fmla="*/ 2207623 w 2704012"/>
              <a:gd name="connsiteY70" fmla="*/ 1837509 h 2185852"/>
              <a:gd name="connsiteX71" fmla="*/ 2207623 w 2704012"/>
              <a:gd name="connsiteY71" fmla="*/ 1911532 h 2185852"/>
              <a:gd name="connsiteX72" fmla="*/ 2229395 w 2704012"/>
              <a:gd name="connsiteY72" fmla="*/ 1911532 h 2185852"/>
              <a:gd name="connsiteX73" fmla="*/ 2229395 w 2704012"/>
              <a:gd name="connsiteY73" fmla="*/ 1955074 h 2185852"/>
              <a:gd name="connsiteX74" fmla="*/ 2303418 w 2704012"/>
              <a:gd name="connsiteY74" fmla="*/ 1955074 h 2185852"/>
              <a:gd name="connsiteX75" fmla="*/ 2303418 w 2704012"/>
              <a:gd name="connsiteY75" fmla="*/ 1989909 h 2185852"/>
              <a:gd name="connsiteX76" fmla="*/ 2364378 w 2704012"/>
              <a:gd name="connsiteY76" fmla="*/ 1989909 h 2185852"/>
              <a:gd name="connsiteX77" fmla="*/ 2364378 w 2704012"/>
              <a:gd name="connsiteY77" fmla="*/ 2029097 h 2185852"/>
              <a:gd name="connsiteX78" fmla="*/ 2386149 w 2704012"/>
              <a:gd name="connsiteY78" fmla="*/ 2029097 h 2185852"/>
              <a:gd name="connsiteX79" fmla="*/ 2386149 w 2704012"/>
              <a:gd name="connsiteY79" fmla="*/ 2050869 h 2185852"/>
              <a:gd name="connsiteX80" fmla="*/ 2499360 w 2704012"/>
              <a:gd name="connsiteY80" fmla="*/ 2050869 h 2185852"/>
              <a:gd name="connsiteX81" fmla="*/ 2499360 w 2704012"/>
              <a:gd name="connsiteY81" fmla="*/ 2063932 h 2185852"/>
              <a:gd name="connsiteX82" fmla="*/ 2643052 w 2704012"/>
              <a:gd name="connsiteY82" fmla="*/ 2063932 h 2185852"/>
              <a:gd name="connsiteX83" fmla="*/ 2643052 w 2704012"/>
              <a:gd name="connsiteY83" fmla="*/ 2129246 h 2185852"/>
              <a:gd name="connsiteX84" fmla="*/ 2704012 w 2704012"/>
              <a:gd name="connsiteY84" fmla="*/ 2129246 h 2185852"/>
              <a:gd name="connsiteX85" fmla="*/ 2704012 w 2704012"/>
              <a:gd name="connsiteY85" fmla="*/ 2185852 h 2185852"/>
              <a:gd name="connsiteX86" fmla="*/ 2704012 w 2704012"/>
              <a:gd name="connsiteY86" fmla="*/ 2185852 h 2185852"/>
              <a:gd name="connsiteX0" fmla="*/ 0 w 2704012"/>
              <a:gd name="connsiteY0" fmla="*/ 0 h 2185852"/>
              <a:gd name="connsiteX1" fmla="*/ 37822 w 2704012"/>
              <a:gd name="connsiteY1" fmla="*/ 58478 h 2185852"/>
              <a:gd name="connsiteX2" fmla="*/ 99477 w 2704012"/>
              <a:gd name="connsiteY2" fmla="*/ 52906 h 2185852"/>
              <a:gd name="connsiteX3" fmla="*/ 261439 w 2704012"/>
              <a:gd name="connsiteY3" fmla="*/ 72118 h 2185852"/>
              <a:gd name="connsiteX4" fmla="*/ 372564 w 2704012"/>
              <a:gd name="connsiteY4" fmla="*/ 75293 h 2185852"/>
              <a:gd name="connsiteX5" fmla="*/ 517435 w 2704012"/>
              <a:gd name="connsiteY5" fmla="*/ 74023 h 2185852"/>
              <a:gd name="connsiteX6" fmla="*/ 530135 w 2704012"/>
              <a:gd name="connsiteY6" fmla="*/ 98516 h 2185852"/>
              <a:gd name="connsiteX7" fmla="*/ 548640 w 2704012"/>
              <a:gd name="connsiteY7" fmla="*/ 117566 h 2185852"/>
              <a:gd name="connsiteX8" fmla="*/ 548640 w 2704012"/>
              <a:gd name="connsiteY8" fmla="*/ 117566 h 2185852"/>
              <a:gd name="connsiteX9" fmla="*/ 722812 w 2704012"/>
              <a:gd name="connsiteY9" fmla="*/ 117566 h 2185852"/>
              <a:gd name="connsiteX10" fmla="*/ 722812 w 2704012"/>
              <a:gd name="connsiteY10" fmla="*/ 169817 h 2185852"/>
              <a:gd name="connsiteX11" fmla="*/ 918755 w 2704012"/>
              <a:gd name="connsiteY11" fmla="*/ 169817 h 2185852"/>
              <a:gd name="connsiteX12" fmla="*/ 918755 w 2704012"/>
              <a:gd name="connsiteY12" fmla="*/ 187234 h 2185852"/>
              <a:gd name="connsiteX13" fmla="*/ 979715 w 2704012"/>
              <a:gd name="connsiteY13" fmla="*/ 187234 h 2185852"/>
              <a:gd name="connsiteX14" fmla="*/ 979715 w 2704012"/>
              <a:gd name="connsiteY14" fmla="*/ 226423 h 2185852"/>
              <a:gd name="connsiteX15" fmla="*/ 979715 w 2704012"/>
              <a:gd name="connsiteY15" fmla="*/ 226423 h 2185852"/>
              <a:gd name="connsiteX16" fmla="*/ 1005840 w 2704012"/>
              <a:gd name="connsiteY16" fmla="*/ 252548 h 2185852"/>
              <a:gd name="connsiteX17" fmla="*/ 1031966 w 2704012"/>
              <a:gd name="connsiteY17" fmla="*/ 252548 h 2185852"/>
              <a:gd name="connsiteX18" fmla="*/ 1031966 w 2704012"/>
              <a:gd name="connsiteY18" fmla="*/ 326572 h 2185852"/>
              <a:gd name="connsiteX19" fmla="*/ 1031966 w 2704012"/>
              <a:gd name="connsiteY19" fmla="*/ 326572 h 2185852"/>
              <a:gd name="connsiteX20" fmla="*/ 1062446 w 2704012"/>
              <a:gd name="connsiteY20" fmla="*/ 357052 h 2185852"/>
              <a:gd name="connsiteX21" fmla="*/ 1149532 w 2704012"/>
              <a:gd name="connsiteY21" fmla="*/ 357052 h 2185852"/>
              <a:gd name="connsiteX22" fmla="*/ 1149532 w 2704012"/>
              <a:gd name="connsiteY22" fmla="*/ 383177 h 2185852"/>
              <a:gd name="connsiteX23" fmla="*/ 1201783 w 2704012"/>
              <a:gd name="connsiteY23" fmla="*/ 383177 h 2185852"/>
              <a:gd name="connsiteX24" fmla="*/ 1201783 w 2704012"/>
              <a:gd name="connsiteY24" fmla="*/ 413657 h 2185852"/>
              <a:gd name="connsiteX25" fmla="*/ 1358538 w 2704012"/>
              <a:gd name="connsiteY25" fmla="*/ 413657 h 2185852"/>
              <a:gd name="connsiteX26" fmla="*/ 1358538 w 2704012"/>
              <a:gd name="connsiteY26" fmla="*/ 452846 h 2185852"/>
              <a:gd name="connsiteX27" fmla="*/ 1406435 w 2704012"/>
              <a:gd name="connsiteY27" fmla="*/ 452846 h 2185852"/>
              <a:gd name="connsiteX28" fmla="*/ 1406435 w 2704012"/>
              <a:gd name="connsiteY28" fmla="*/ 470263 h 2185852"/>
              <a:gd name="connsiteX29" fmla="*/ 1432560 w 2704012"/>
              <a:gd name="connsiteY29" fmla="*/ 470263 h 2185852"/>
              <a:gd name="connsiteX30" fmla="*/ 1432560 w 2704012"/>
              <a:gd name="connsiteY30" fmla="*/ 492034 h 2185852"/>
              <a:gd name="connsiteX31" fmla="*/ 1493520 w 2704012"/>
              <a:gd name="connsiteY31" fmla="*/ 492034 h 2185852"/>
              <a:gd name="connsiteX32" fmla="*/ 1493520 w 2704012"/>
              <a:gd name="connsiteY32" fmla="*/ 492034 h 2185852"/>
              <a:gd name="connsiteX33" fmla="*/ 1510938 w 2704012"/>
              <a:gd name="connsiteY33" fmla="*/ 509452 h 2185852"/>
              <a:gd name="connsiteX34" fmla="*/ 1510938 w 2704012"/>
              <a:gd name="connsiteY34" fmla="*/ 618309 h 2185852"/>
              <a:gd name="connsiteX35" fmla="*/ 1532709 w 2704012"/>
              <a:gd name="connsiteY35" fmla="*/ 618309 h 2185852"/>
              <a:gd name="connsiteX36" fmla="*/ 1532709 w 2704012"/>
              <a:gd name="connsiteY36" fmla="*/ 666206 h 2185852"/>
              <a:gd name="connsiteX37" fmla="*/ 1567543 w 2704012"/>
              <a:gd name="connsiteY37" fmla="*/ 666206 h 2185852"/>
              <a:gd name="connsiteX38" fmla="*/ 1567543 w 2704012"/>
              <a:gd name="connsiteY38" fmla="*/ 705394 h 2185852"/>
              <a:gd name="connsiteX39" fmla="*/ 1576252 w 2704012"/>
              <a:gd name="connsiteY39" fmla="*/ 714103 h 2185852"/>
              <a:gd name="connsiteX40" fmla="*/ 1576252 w 2704012"/>
              <a:gd name="connsiteY40" fmla="*/ 875212 h 2185852"/>
              <a:gd name="connsiteX41" fmla="*/ 1615440 w 2704012"/>
              <a:gd name="connsiteY41" fmla="*/ 875212 h 2185852"/>
              <a:gd name="connsiteX42" fmla="*/ 1615440 w 2704012"/>
              <a:gd name="connsiteY42" fmla="*/ 1010194 h 2185852"/>
              <a:gd name="connsiteX43" fmla="*/ 1645920 w 2704012"/>
              <a:gd name="connsiteY43" fmla="*/ 1010194 h 2185852"/>
              <a:gd name="connsiteX44" fmla="*/ 1645920 w 2704012"/>
              <a:gd name="connsiteY44" fmla="*/ 1101634 h 2185852"/>
              <a:gd name="connsiteX45" fmla="*/ 1645920 w 2704012"/>
              <a:gd name="connsiteY45" fmla="*/ 1101634 h 2185852"/>
              <a:gd name="connsiteX46" fmla="*/ 1645920 w 2704012"/>
              <a:gd name="connsiteY46" fmla="*/ 1232263 h 2185852"/>
              <a:gd name="connsiteX47" fmla="*/ 1685109 w 2704012"/>
              <a:gd name="connsiteY47" fmla="*/ 1232263 h 2185852"/>
              <a:gd name="connsiteX48" fmla="*/ 1685109 w 2704012"/>
              <a:gd name="connsiteY48" fmla="*/ 1232263 h 2185852"/>
              <a:gd name="connsiteX49" fmla="*/ 1711235 w 2704012"/>
              <a:gd name="connsiteY49" fmla="*/ 1258389 h 2185852"/>
              <a:gd name="connsiteX50" fmla="*/ 1754778 w 2704012"/>
              <a:gd name="connsiteY50" fmla="*/ 1258389 h 2185852"/>
              <a:gd name="connsiteX51" fmla="*/ 1754778 w 2704012"/>
              <a:gd name="connsiteY51" fmla="*/ 1314994 h 2185852"/>
              <a:gd name="connsiteX52" fmla="*/ 1867989 w 2704012"/>
              <a:gd name="connsiteY52" fmla="*/ 1314994 h 2185852"/>
              <a:gd name="connsiteX53" fmla="*/ 1867989 w 2704012"/>
              <a:gd name="connsiteY53" fmla="*/ 1371600 h 2185852"/>
              <a:gd name="connsiteX54" fmla="*/ 1911532 w 2704012"/>
              <a:gd name="connsiteY54" fmla="*/ 1371600 h 2185852"/>
              <a:gd name="connsiteX55" fmla="*/ 1911532 w 2704012"/>
              <a:gd name="connsiteY55" fmla="*/ 1393372 h 2185852"/>
              <a:gd name="connsiteX56" fmla="*/ 1968138 w 2704012"/>
              <a:gd name="connsiteY56" fmla="*/ 1393372 h 2185852"/>
              <a:gd name="connsiteX57" fmla="*/ 1968138 w 2704012"/>
              <a:gd name="connsiteY57" fmla="*/ 1441269 h 2185852"/>
              <a:gd name="connsiteX58" fmla="*/ 2016035 w 2704012"/>
              <a:gd name="connsiteY58" fmla="*/ 1441269 h 2185852"/>
              <a:gd name="connsiteX59" fmla="*/ 2016035 w 2704012"/>
              <a:gd name="connsiteY59" fmla="*/ 1441269 h 2185852"/>
              <a:gd name="connsiteX60" fmla="*/ 2046515 w 2704012"/>
              <a:gd name="connsiteY60" fmla="*/ 1471749 h 2185852"/>
              <a:gd name="connsiteX61" fmla="*/ 2046515 w 2704012"/>
              <a:gd name="connsiteY61" fmla="*/ 1584960 h 2185852"/>
              <a:gd name="connsiteX62" fmla="*/ 2046515 w 2704012"/>
              <a:gd name="connsiteY62" fmla="*/ 1584960 h 2185852"/>
              <a:gd name="connsiteX63" fmla="*/ 2063932 w 2704012"/>
              <a:gd name="connsiteY63" fmla="*/ 1584960 h 2185852"/>
              <a:gd name="connsiteX64" fmla="*/ 2094412 w 2704012"/>
              <a:gd name="connsiteY64" fmla="*/ 1698172 h 2185852"/>
              <a:gd name="connsiteX65" fmla="*/ 2062662 w 2704012"/>
              <a:gd name="connsiteY65" fmla="*/ 1688647 h 2185852"/>
              <a:gd name="connsiteX66" fmla="*/ 2116183 w 2704012"/>
              <a:gd name="connsiteY66" fmla="*/ 1719943 h 2185852"/>
              <a:gd name="connsiteX67" fmla="*/ 2116183 w 2704012"/>
              <a:gd name="connsiteY67" fmla="*/ 1798320 h 2185852"/>
              <a:gd name="connsiteX68" fmla="*/ 2164080 w 2704012"/>
              <a:gd name="connsiteY68" fmla="*/ 1798320 h 2185852"/>
              <a:gd name="connsiteX69" fmla="*/ 2164080 w 2704012"/>
              <a:gd name="connsiteY69" fmla="*/ 1837509 h 2185852"/>
              <a:gd name="connsiteX70" fmla="*/ 2207623 w 2704012"/>
              <a:gd name="connsiteY70" fmla="*/ 1837509 h 2185852"/>
              <a:gd name="connsiteX71" fmla="*/ 2207623 w 2704012"/>
              <a:gd name="connsiteY71" fmla="*/ 1911532 h 2185852"/>
              <a:gd name="connsiteX72" fmla="*/ 2229395 w 2704012"/>
              <a:gd name="connsiteY72" fmla="*/ 1911532 h 2185852"/>
              <a:gd name="connsiteX73" fmla="*/ 2229395 w 2704012"/>
              <a:gd name="connsiteY73" fmla="*/ 1955074 h 2185852"/>
              <a:gd name="connsiteX74" fmla="*/ 2303418 w 2704012"/>
              <a:gd name="connsiteY74" fmla="*/ 1955074 h 2185852"/>
              <a:gd name="connsiteX75" fmla="*/ 2303418 w 2704012"/>
              <a:gd name="connsiteY75" fmla="*/ 1989909 h 2185852"/>
              <a:gd name="connsiteX76" fmla="*/ 2364378 w 2704012"/>
              <a:gd name="connsiteY76" fmla="*/ 1989909 h 2185852"/>
              <a:gd name="connsiteX77" fmla="*/ 2364378 w 2704012"/>
              <a:gd name="connsiteY77" fmla="*/ 2029097 h 2185852"/>
              <a:gd name="connsiteX78" fmla="*/ 2386149 w 2704012"/>
              <a:gd name="connsiteY78" fmla="*/ 2029097 h 2185852"/>
              <a:gd name="connsiteX79" fmla="*/ 2386149 w 2704012"/>
              <a:gd name="connsiteY79" fmla="*/ 2050869 h 2185852"/>
              <a:gd name="connsiteX80" fmla="*/ 2499360 w 2704012"/>
              <a:gd name="connsiteY80" fmla="*/ 2050869 h 2185852"/>
              <a:gd name="connsiteX81" fmla="*/ 2499360 w 2704012"/>
              <a:gd name="connsiteY81" fmla="*/ 2063932 h 2185852"/>
              <a:gd name="connsiteX82" fmla="*/ 2643052 w 2704012"/>
              <a:gd name="connsiteY82" fmla="*/ 2063932 h 2185852"/>
              <a:gd name="connsiteX83" fmla="*/ 2643052 w 2704012"/>
              <a:gd name="connsiteY83" fmla="*/ 2129246 h 2185852"/>
              <a:gd name="connsiteX84" fmla="*/ 2704012 w 2704012"/>
              <a:gd name="connsiteY84" fmla="*/ 2129246 h 2185852"/>
              <a:gd name="connsiteX85" fmla="*/ 2704012 w 2704012"/>
              <a:gd name="connsiteY85" fmla="*/ 2185852 h 2185852"/>
              <a:gd name="connsiteX86" fmla="*/ 2704012 w 2704012"/>
              <a:gd name="connsiteY86" fmla="*/ 2185852 h 2185852"/>
              <a:gd name="connsiteX0" fmla="*/ 0 w 2704012"/>
              <a:gd name="connsiteY0" fmla="*/ 0 h 2185852"/>
              <a:gd name="connsiteX1" fmla="*/ 37822 w 2704012"/>
              <a:gd name="connsiteY1" fmla="*/ 42529 h 2185852"/>
              <a:gd name="connsiteX2" fmla="*/ 99477 w 2704012"/>
              <a:gd name="connsiteY2" fmla="*/ 52906 h 2185852"/>
              <a:gd name="connsiteX3" fmla="*/ 261439 w 2704012"/>
              <a:gd name="connsiteY3" fmla="*/ 72118 h 2185852"/>
              <a:gd name="connsiteX4" fmla="*/ 372564 w 2704012"/>
              <a:gd name="connsiteY4" fmla="*/ 75293 h 2185852"/>
              <a:gd name="connsiteX5" fmla="*/ 517435 w 2704012"/>
              <a:gd name="connsiteY5" fmla="*/ 74023 h 2185852"/>
              <a:gd name="connsiteX6" fmla="*/ 530135 w 2704012"/>
              <a:gd name="connsiteY6" fmla="*/ 98516 h 2185852"/>
              <a:gd name="connsiteX7" fmla="*/ 548640 w 2704012"/>
              <a:gd name="connsiteY7" fmla="*/ 117566 h 2185852"/>
              <a:gd name="connsiteX8" fmla="*/ 548640 w 2704012"/>
              <a:gd name="connsiteY8" fmla="*/ 117566 h 2185852"/>
              <a:gd name="connsiteX9" fmla="*/ 722812 w 2704012"/>
              <a:gd name="connsiteY9" fmla="*/ 117566 h 2185852"/>
              <a:gd name="connsiteX10" fmla="*/ 722812 w 2704012"/>
              <a:gd name="connsiteY10" fmla="*/ 169817 h 2185852"/>
              <a:gd name="connsiteX11" fmla="*/ 918755 w 2704012"/>
              <a:gd name="connsiteY11" fmla="*/ 169817 h 2185852"/>
              <a:gd name="connsiteX12" fmla="*/ 918755 w 2704012"/>
              <a:gd name="connsiteY12" fmla="*/ 187234 h 2185852"/>
              <a:gd name="connsiteX13" fmla="*/ 979715 w 2704012"/>
              <a:gd name="connsiteY13" fmla="*/ 187234 h 2185852"/>
              <a:gd name="connsiteX14" fmla="*/ 979715 w 2704012"/>
              <a:gd name="connsiteY14" fmla="*/ 226423 h 2185852"/>
              <a:gd name="connsiteX15" fmla="*/ 979715 w 2704012"/>
              <a:gd name="connsiteY15" fmla="*/ 226423 h 2185852"/>
              <a:gd name="connsiteX16" fmla="*/ 1005840 w 2704012"/>
              <a:gd name="connsiteY16" fmla="*/ 252548 h 2185852"/>
              <a:gd name="connsiteX17" fmla="*/ 1031966 w 2704012"/>
              <a:gd name="connsiteY17" fmla="*/ 252548 h 2185852"/>
              <a:gd name="connsiteX18" fmla="*/ 1031966 w 2704012"/>
              <a:gd name="connsiteY18" fmla="*/ 326572 h 2185852"/>
              <a:gd name="connsiteX19" fmla="*/ 1031966 w 2704012"/>
              <a:gd name="connsiteY19" fmla="*/ 326572 h 2185852"/>
              <a:gd name="connsiteX20" fmla="*/ 1062446 w 2704012"/>
              <a:gd name="connsiteY20" fmla="*/ 357052 h 2185852"/>
              <a:gd name="connsiteX21" fmla="*/ 1149532 w 2704012"/>
              <a:gd name="connsiteY21" fmla="*/ 357052 h 2185852"/>
              <a:gd name="connsiteX22" fmla="*/ 1149532 w 2704012"/>
              <a:gd name="connsiteY22" fmla="*/ 383177 h 2185852"/>
              <a:gd name="connsiteX23" fmla="*/ 1201783 w 2704012"/>
              <a:gd name="connsiteY23" fmla="*/ 383177 h 2185852"/>
              <a:gd name="connsiteX24" fmla="*/ 1201783 w 2704012"/>
              <a:gd name="connsiteY24" fmla="*/ 413657 h 2185852"/>
              <a:gd name="connsiteX25" fmla="*/ 1358538 w 2704012"/>
              <a:gd name="connsiteY25" fmla="*/ 413657 h 2185852"/>
              <a:gd name="connsiteX26" fmla="*/ 1358538 w 2704012"/>
              <a:gd name="connsiteY26" fmla="*/ 452846 h 2185852"/>
              <a:gd name="connsiteX27" fmla="*/ 1406435 w 2704012"/>
              <a:gd name="connsiteY27" fmla="*/ 452846 h 2185852"/>
              <a:gd name="connsiteX28" fmla="*/ 1406435 w 2704012"/>
              <a:gd name="connsiteY28" fmla="*/ 470263 h 2185852"/>
              <a:gd name="connsiteX29" fmla="*/ 1432560 w 2704012"/>
              <a:gd name="connsiteY29" fmla="*/ 470263 h 2185852"/>
              <a:gd name="connsiteX30" fmla="*/ 1432560 w 2704012"/>
              <a:gd name="connsiteY30" fmla="*/ 492034 h 2185852"/>
              <a:gd name="connsiteX31" fmla="*/ 1493520 w 2704012"/>
              <a:gd name="connsiteY31" fmla="*/ 492034 h 2185852"/>
              <a:gd name="connsiteX32" fmla="*/ 1493520 w 2704012"/>
              <a:gd name="connsiteY32" fmla="*/ 492034 h 2185852"/>
              <a:gd name="connsiteX33" fmla="*/ 1510938 w 2704012"/>
              <a:gd name="connsiteY33" fmla="*/ 509452 h 2185852"/>
              <a:gd name="connsiteX34" fmla="*/ 1510938 w 2704012"/>
              <a:gd name="connsiteY34" fmla="*/ 618309 h 2185852"/>
              <a:gd name="connsiteX35" fmla="*/ 1532709 w 2704012"/>
              <a:gd name="connsiteY35" fmla="*/ 618309 h 2185852"/>
              <a:gd name="connsiteX36" fmla="*/ 1532709 w 2704012"/>
              <a:gd name="connsiteY36" fmla="*/ 666206 h 2185852"/>
              <a:gd name="connsiteX37" fmla="*/ 1567543 w 2704012"/>
              <a:gd name="connsiteY37" fmla="*/ 666206 h 2185852"/>
              <a:gd name="connsiteX38" fmla="*/ 1567543 w 2704012"/>
              <a:gd name="connsiteY38" fmla="*/ 705394 h 2185852"/>
              <a:gd name="connsiteX39" fmla="*/ 1576252 w 2704012"/>
              <a:gd name="connsiteY39" fmla="*/ 714103 h 2185852"/>
              <a:gd name="connsiteX40" fmla="*/ 1576252 w 2704012"/>
              <a:gd name="connsiteY40" fmla="*/ 875212 h 2185852"/>
              <a:gd name="connsiteX41" fmla="*/ 1615440 w 2704012"/>
              <a:gd name="connsiteY41" fmla="*/ 875212 h 2185852"/>
              <a:gd name="connsiteX42" fmla="*/ 1615440 w 2704012"/>
              <a:gd name="connsiteY42" fmla="*/ 1010194 h 2185852"/>
              <a:gd name="connsiteX43" fmla="*/ 1645920 w 2704012"/>
              <a:gd name="connsiteY43" fmla="*/ 1010194 h 2185852"/>
              <a:gd name="connsiteX44" fmla="*/ 1645920 w 2704012"/>
              <a:gd name="connsiteY44" fmla="*/ 1101634 h 2185852"/>
              <a:gd name="connsiteX45" fmla="*/ 1645920 w 2704012"/>
              <a:gd name="connsiteY45" fmla="*/ 1101634 h 2185852"/>
              <a:gd name="connsiteX46" fmla="*/ 1645920 w 2704012"/>
              <a:gd name="connsiteY46" fmla="*/ 1232263 h 2185852"/>
              <a:gd name="connsiteX47" fmla="*/ 1685109 w 2704012"/>
              <a:gd name="connsiteY47" fmla="*/ 1232263 h 2185852"/>
              <a:gd name="connsiteX48" fmla="*/ 1685109 w 2704012"/>
              <a:gd name="connsiteY48" fmla="*/ 1232263 h 2185852"/>
              <a:gd name="connsiteX49" fmla="*/ 1711235 w 2704012"/>
              <a:gd name="connsiteY49" fmla="*/ 1258389 h 2185852"/>
              <a:gd name="connsiteX50" fmla="*/ 1754778 w 2704012"/>
              <a:gd name="connsiteY50" fmla="*/ 1258389 h 2185852"/>
              <a:gd name="connsiteX51" fmla="*/ 1754778 w 2704012"/>
              <a:gd name="connsiteY51" fmla="*/ 1314994 h 2185852"/>
              <a:gd name="connsiteX52" fmla="*/ 1867989 w 2704012"/>
              <a:gd name="connsiteY52" fmla="*/ 1314994 h 2185852"/>
              <a:gd name="connsiteX53" fmla="*/ 1867989 w 2704012"/>
              <a:gd name="connsiteY53" fmla="*/ 1371600 h 2185852"/>
              <a:gd name="connsiteX54" fmla="*/ 1911532 w 2704012"/>
              <a:gd name="connsiteY54" fmla="*/ 1371600 h 2185852"/>
              <a:gd name="connsiteX55" fmla="*/ 1911532 w 2704012"/>
              <a:gd name="connsiteY55" fmla="*/ 1393372 h 2185852"/>
              <a:gd name="connsiteX56" fmla="*/ 1968138 w 2704012"/>
              <a:gd name="connsiteY56" fmla="*/ 1393372 h 2185852"/>
              <a:gd name="connsiteX57" fmla="*/ 1968138 w 2704012"/>
              <a:gd name="connsiteY57" fmla="*/ 1441269 h 2185852"/>
              <a:gd name="connsiteX58" fmla="*/ 2016035 w 2704012"/>
              <a:gd name="connsiteY58" fmla="*/ 1441269 h 2185852"/>
              <a:gd name="connsiteX59" fmla="*/ 2016035 w 2704012"/>
              <a:gd name="connsiteY59" fmla="*/ 1441269 h 2185852"/>
              <a:gd name="connsiteX60" fmla="*/ 2046515 w 2704012"/>
              <a:gd name="connsiteY60" fmla="*/ 1471749 h 2185852"/>
              <a:gd name="connsiteX61" fmla="*/ 2046515 w 2704012"/>
              <a:gd name="connsiteY61" fmla="*/ 1584960 h 2185852"/>
              <a:gd name="connsiteX62" fmla="*/ 2046515 w 2704012"/>
              <a:gd name="connsiteY62" fmla="*/ 1584960 h 2185852"/>
              <a:gd name="connsiteX63" fmla="*/ 2063932 w 2704012"/>
              <a:gd name="connsiteY63" fmla="*/ 1584960 h 2185852"/>
              <a:gd name="connsiteX64" fmla="*/ 2094412 w 2704012"/>
              <a:gd name="connsiteY64" fmla="*/ 1698172 h 2185852"/>
              <a:gd name="connsiteX65" fmla="*/ 2062662 w 2704012"/>
              <a:gd name="connsiteY65" fmla="*/ 1688647 h 2185852"/>
              <a:gd name="connsiteX66" fmla="*/ 2116183 w 2704012"/>
              <a:gd name="connsiteY66" fmla="*/ 1719943 h 2185852"/>
              <a:gd name="connsiteX67" fmla="*/ 2116183 w 2704012"/>
              <a:gd name="connsiteY67" fmla="*/ 1798320 h 2185852"/>
              <a:gd name="connsiteX68" fmla="*/ 2164080 w 2704012"/>
              <a:gd name="connsiteY68" fmla="*/ 1798320 h 2185852"/>
              <a:gd name="connsiteX69" fmla="*/ 2164080 w 2704012"/>
              <a:gd name="connsiteY69" fmla="*/ 1837509 h 2185852"/>
              <a:gd name="connsiteX70" fmla="*/ 2207623 w 2704012"/>
              <a:gd name="connsiteY70" fmla="*/ 1837509 h 2185852"/>
              <a:gd name="connsiteX71" fmla="*/ 2207623 w 2704012"/>
              <a:gd name="connsiteY71" fmla="*/ 1911532 h 2185852"/>
              <a:gd name="connsiteX72" fmla="*/ 2229395 w 2704012"/>
              <a:gd name="connsiteY72" fmla="*/ 1911532 h 2185852"/>
              <a:gd name="connsiteX73" fmla="*/ 2229395 w 2704012"/>
              <a:gd name="connsiteY73" fmla="*/ 1955074 h 2185852"/>
              <a:gd name="connsiteX74" fmla="*/ 2303418 w 2704012"/>
              <a:gd name="connsiteY74" fmla="*/ 1955074 h 2185852"/>
              <a:gd name="connsiteX75" fmla="*/ 2303418 w 2704012"/>
              <a:gd name="connsiteY75" fmla="*/ 1989909 h 2185852"/>
              <a:gd name="connsiteX76" fmla="*/ 2364378 w 2704012"/>
              <a:gd name="connsiteY76" fmla="*/ 1989909 h 2185852"/>
              <a:gd name="connsiteX77" fmla="*/ 2364378 w 2704012"/>
              <a:gd name="connsiteY77" fmla="*/ 2029097 h 2185852"/>
              <a:gd name="connsiteX78" fmla="*/ 2386149 w 2704012"/>
              <a:gd name="connsiteY78" fmla="*/ 2029097 h 2185852"/>
              <a:gd name="connsiteX79" fmla="*/ 2386149 w 2704012"/>
              <a:gd name="connsiteY79" fmla="*/ 2050869 h 2185852"/>
              <a:gd name="connsiteX80" fmla="*/ 2499360 w 2704012"/>
              <a:gd name="connsiteY80" fmla="*/ 2050869 h 2185852"/>
              <a:gd name="connsiteX81" fmla="*/ 2499360 w 2704012"/>
              <a:gd name="connsiteY81" fmla="*/ 2063932 h 2185852"/>
              <a:gd name="connsiteX82" fmla="*/ 2643052 w 2704012"/>
              <a:gd name="connsiteY82" fmla="*/ 2063932 h 2185852"/>
              <a:gd name="connsiteX83" fmla="*/ 2643052 w 2704012"/>
              <a:gd name="connsiteY83" fmla="*/ 2129246 h 2185852"/>
              <a:gd name="connsiteX84" fmla="*/ 2704012 w 2704012"/>
              <a:gd name="connsiteY84" fmla="*/ 2129246 h 2185852"/>
              <a:gd name="connsiteX85" fmla="*/ 2704012 w 2704012"/>
              <a:gd name="connsiteY85" fmla="*/ 2185852 h 2185852"/>
              <a:gd name="connsiteX86" fmla="*/ 2704012 w 2704012"/>
              <a:gd name="connsiteY86" fmla="*/ 2185852 h 2185852"/>
              <a:gd name="connsiteX0" fmla="*/ 0 w 2704012"/>
              <a:gd name="connsiteY0" fmla="*/ 0 h 2185852"/>
              <a:gd name="connsiteX1" fmla="*/ 37822 w 2704012"/>
              <a:gd name="connsiteY1" fmla="*/ 42529 h 2185852"/>
              <a:gd name="connsiteX2" fmla="*/ 131374 w 2704012"/>
              <a:gd name="connsiteY2" fmla="*/ 42273 h 2185852"/>
              <a:gd name="connsiteX3" fmla="*/ 261439 w 2704012"/>
              <a:gd name="connsiteY3" fmla="*/ 72118 h 2185852"/>
              <a:gd name="connsiteX4" fmla="*/ 372564 w 2704012"/>
              <a:gd name="connsiteY4" fmla="*/ 75293 h 2185852"/>
              <a:gd name="connsiteX5" fmla="*/ 517435 w 2704012"/>
              <a:gd name="connsiteY5" fmla="*/ 74023 h 2185852"/>
              <a:gd name="connsiteX6" fmla="*/ 530135 w 2704012"/>
              <a:gd name="connsiteY6" fmla="*/ 98516 h 2185852"/>
              <a:gd name="connsiteX7" fmla="*/ 548640 w 2704012"/>
              <a:gd name="connsiteY7" fmla="*/ 117566 h 2185852"/>
              <a:gd name="connsiteX8" fmla="*/ 548640 w 2704012"/>
              <a:gd name="connsiteY8" fmla="*/ 117566 h 2185852"/>
              <a:gd name="connsiteX9" fmla="*/ 722812 w 2704012"/>
              <a:gd name="connsiteY9" fmla="*/ 117566 h 2185852"/>
              <a:gd name="connsiteX10" fmla="*/ 722812 w 2704012"/>
              <a:gd name="connsiteY10" fmla="*/ 169817 h 2185852"/>
              <a:gd name="connsiteX11" fmla="*/ 918755 w 2704012"/>
              <a:gd name="connsiteY11" fmla="*/ 169817 h 2185852"/>
              <a:gd name="connsiteX12" fmla="*/ 918755 w 2704012"/>
              <a:gd name="connsiteY12" fmla="*/ 187234 h 2185852"/>
              <a:gd name="connsiteX13" fmla="*/ 979715 w 2704012"/>
              <a:gd name="connsiteY13" fmla="*/ 187234 h 2185852"/>
              <a:gd name="connsiteX14" fmla="*/ 979715 w 2704012"/>
              <a:gd name="connsiteY14" fmla="*/ 226423 h 2185852"/>
              <a:gd name="connsiteX15" fmla="*/ 979715 w 2704012"/>
              <a:gd name="connsiteY15" fmla="*/ 226423 h 2185852"/>
              <a:gd name="connsiteX16" fmla="*/ 1005840 w 2704012"/>
              <a:gd name="connsiteY16" fmla="*/ 252548 h 2185852"/>
              <a:gd name="connsiteX17" fmla="*/ 1031966 w 2704012"/>
              <a:gd name="connsiteY17" fmla="*/ 252548 h 2185852"/>
              <a:gd name="connsiteX18" fmla="*/ 1031966 w 2704012"/>
              <a:gd name="connsiteY18" fmla="*/ 326572 h 2185852"/>
              <a:gd name="connsiteX19" fmla="*/ 1031966 w 2704012"/>
              <a:gd name="connsiteY19" fmla="*/ 326572 h 2185852"/>
              <a:gd name="connsiteX20" fmla="*/ 1062446 w 2704012"/>
              <a:gd name="connsiteY20" fmla="*/ 357052 h 2185852"/>
              <a:gd name="connsiteX21" fmla="*/ 1149532 w 2704012"/>
              <a:gd name="connsiteY21" fmla="*/ 357052 h 2185852"/>
              <a:gd name="connsiteX22" fmla="*/ 1149532 w 2704012"/>
              <a:gd name="connsiteY22" fmla="*/ 383177 h 2185852"/>
              <a:gd name="connsiteX23" fmla="*/ 1201783 w 2704012"/>
              <a:gd name="connsiteY23" fmla="*/ 383177 h 2185852"/>
              <a:gd name="connsiteX24" fmla="*/ 1201783 w 2704012"/>
              <a:gd name="connsiteY24" fmla="*/ 413657 h 2185852"/>
              <a:gd name="connsiteX25" fmla="*/ 1358538 w 2704012"/>
              <a:gd name="connsiteY25" fmla="*/ 413657 h 2185852"/>
              <a:gd name="connsiteX26" fmla="*/ 1358538 w 2704012"/>
              <a:gd name="connsiteY26" fmla="*/ 452846 h 2185852"/>
              <a:gd name="connsiteX27" fmla="*/ 1406435 w 2704012"/>
              <a:gd name="connsiteY27" fmla="*/ 452846 h 2185852"/>
              <a:gd name="connsiteX28" fmla="*/ 1406435 w 2704012"/>
              <a:gd name="connsiteY28" fmla="*/ 470263 h 2185852"/>
              <a:gd name="connsiteX29" fmla="*/ 1432560 w 2704012"/>
              <a:gd name="connsiteY29" fmla="*/ 470263 h 2185852"/>
              <a:gd name="connsiteX30" fmla="*/ 1432560 w 2704012"/>
              <a:gd name="connsiteY30" fmla="*/ 492034 h 2185852"/>
              <a:gd name="connsiteX31" fmla="*/ 1493520 w 2704012"/>
              <a:gd name="connsiteY31" fmla="*/ 492034 h 2185852"/>
              <a:gd name="connsiteX32" fmla="*/ 1493520 w 2704012"/>
              <a:gd name="connsiteY32" fmla="*/ 492034 h 2185852"/>
              <a:gd name="connsiteX33" fmla="*/ 1510938 w 2704012"/>
              <a:gd name="connsiteY33" fmla="*/ 509452 h 2185852"/>
              <a:gd name="connsiteX34" fmla="*/ 1510938 w 2704012"/>
              <a:gd name="connsiteY34" fmla="*/ 618309 h 2185852"/>
              <a:gd name="connsiteX35" fmla="*/ 1532709 w 2704012"/>
              <a:gd name="connsiteY35" fmla="*/ 618309 h 2185852"/>
              <a:gd name="connsiteX36" fmla="*/ 1532709 w 2704012"/>
              <a:gd name="connsiteY36" fmla="*/ 666206 h 2185852"/>
              <a:gd name="connsiteX37" fmla="*/ 1567543 w 2704012"/>
              <a:gd name="connsiteY37" fmla="*/ 666206 h 2185852"/>
              <a:gd name="connsiteX38" fmla="*/ 1567543 w 2704012"/>
              <a:gd name="connsiteY38" fmla="*/ 705394 h 2185852"/>
              <a:gd name="connsiteX39" fmla="*/ 1576252 w 2704012"/>
              <a:gd name="connsiteY39" fmla="*/ 714103 h 2185852"/>
              <a:gd name="connsiteX40" fmla="*/ 1576252 w 2704012"/>
              <a:gd name="connsiteY40" fmla="*/ 875212 h 2185852"/>
              <a:gd name="connsiteX41" fmla="*/ 1615440 w 2704012"/>
              <a:gd name="connsiteY41" fmla="*/ 875212 h 2185852"/>
              <a:gd name="connsiteX42" fmla="*/ 1615440 w 2704012"/>
              <a:gd name="connsiteY42" fmla="*/ 1010194 h 2185852"/>
              <a:gd name="connsiteX43" fmla="*/ 1645920 w 2704012"/>
              <a:gd name="connsiteY43" fmla="*/ 1010194 h 2185852"/>
              <a:gd name="connsiteX44" fmla="*/ 1645920 w 2704012"/>
              <a:gd name="connsiteY44" fmla="*/ 1101634 h 2185852"/>
              <a:gd name="connsiteX45" fmla="*/ 1645920 w 2704012"/>
              <a:gd name="connsiteY45" fmla="*/ 1101634 h 2185852"/>
              <a:gd name="connsiteX46" fmla="*/ 1645920 w 2704012"/>
              <a:gd name="connsiteY46" fmla="*/ 1232263 h 2185852"/>
              <a:gd name="connsiteX47" fmla="*/ 1685109 w 2704012"/>
              <a:gd name="connsiteY47" fmla="*/ 1232263 h 2185852"/>
              <a:gd name="connsiteX48" fmla="*/ 1685109 w 2704012"/>
              <a:gd name="connsiteY48" fmla="*/ 1232263 h 2185852"/>
              <a:gd name="connsiteX49" fmla="*/ 1711235 w 2704012"/>
              <a:gd name="connsiteY49" fmla="*/ 1258389 h 2185852"/>
              <a:gd name="connsiteX50" fmla="*/ 1754778 w 2704012"/>
              <a:gd name="connsiteY50" fmla="*/ 1258389 h 2185852"/>
              <a:gd name="connsiteX51" fmla="*/ 1754778 w 2704012"/>
              <a:gd name="connsiteY51" fmla="*/ 1314994 h 2185852"/>
              <a:gd name="connsiteX52" fmla="*/ 1867989 w 2704012"/>
              <a:gd name="connsiteY52" fmla="*/ 1314994 h 2185852"/>
              <a:gd name="connsiteX53" fmla="*/ 1867989 w 2704012"/>
              <a:gd name="connsiteY53" fmla="*/ 1371600 h 2185852"/>
              <a:gd name="connsiteX54" fmla="*/ 1911532 w 2704012"/>
              <a:gd name="connsiteY54" fmla="*/ 1371600 h 2185852"/>
              <a:gd name="connsiteX55" fmla="*/ 1911532 w 2704012"/>
              <a:gd name="connsiteY55" fmla="*/ 1393372 h 2185852"/>
              <a:gd name="connsiteX56" fmla="*/ 1968138 w 2704012"/>
              <a:gd name="connsiteY56" fmla="*/ 1393372 h 2185852"/>
              <a:gd name="connsiteX57" fmla="*/ 1968138 w 2704012"/>
              <a:gd name="connsiteY57" fmla="*/ 1441269 h 2185852"/>
              <a:gd name="connsiteX58" fmla="*/ 2016035 w 2704012"/>
              <a:gd name="connsiteY58" fmla="*/ 1441269 h 2185852"/>
              <a:gd name="connsiteX59" fmla="*/ 2016035 w 2704012"/>
              <a:gd name="connsiteY59" fmla="*/ 1441269 h 2185852"/>
              <a:gd name="connsiteX60" fmla="*/ 2046515 w 2704012"/>
              <a:gd name="connsiteY60" fmla="*/ 1471749 h 2185852"/>
              <a:gd name="connsiteX61" fmla="*/ 2046515 w 2704012"/>
              <a:gd name="connsiteY61" fmla="*/ 1584960 h 2185852"/>
              <a:gd name="connsiteX62" fmla="*/ 2046515 w 2704012"/>
              <a:gd name="connsiteY62" fmla="*/ 1584960 h 2185852"/>
              <a:gd name="connsiteX63" fmla="*/ 2063932 w 2704012"/>
              <a:gd name="connsiteY63" fmla="*/ 1584960 h 2185852"/>
              <a:gd name="connsiteX64" fmla="*/ 2094412 w 2704012"/>
              <a:gd name="connsiteY64" fmla="*/ 1698172 h 2185852"/>
              <a:gd name="connsiteX65" fmla="*/ 2062662 w 2704012"/>
              <a:gd name="connsiteY65" fmla="*/ 1688647 h 2185852"/>
              <a:gd name="connsiteX66" fmla="*/ 2116183 w 2704012"/>
              <a:gd name="connsiteY66" fmla="*/ 1719943 h 2185852"/>
              <a:gd name="connsiteX67" fmla="*/ 2116183 w 2704012"/>
              <a:gd name="connsiteY67" fmla="*/ 1798320 h 2185852"/>
              <a:gd name="connsiteX68" fmla="*/ 2164080 w 2704012"/>
              <a:gd name="connsiteY68" fmla="*/ 1798320 h 2185852"/>
              <a:gd name="connsiteX69" fmla="*/ 2164080 w 2704012"/>
              <a:gd name="connsiteY69" fmla="*/ 1837509 h 2185852"/>
              <a:gd name="connsiteX70" fmla="*/ 2207623 w 2704012"/>
              <a:gd name="connsiteY70" fmla="*/ 1837509 h 2185852"/>
              <a:gd name="connsiteX71" fmla="*/ 2207623 w 2704012"/>
              <a:gd name="connsiteY71" fmla="*/ 1911532 h 2185852"/>
              <a:gd name="connsiteX72" fmla="*/ 2229395 w 2704012"/>
              <a:gd name="connsiteY72" fmla="*/ 1911532 h 2185852"/>
              <a:gd name="connsiteX73" fmla="*/ 2229395 w 2704012"/>
              <a:gd name="connsiteY73" fmla="*/ 1955074 h 2185852"/>
              <a:gd name="connsiteX74" fmla="*/ 2303418 w 2704012"/>
              <a:gd name="connsiteY74" fmla="*/ 1955074 h 2185852"/>
              <a:gd name="connsiteX75" fmla="*/ 2303418 w 2704012"/>
              <a:gd name="connsiteY75" fmla="*/ 1989909 h 2185852"/>
              <a:gd name="connsiteX76" fmla="*/ 2364378 w 2704012"/>
              <a:gd name="connsiteY76" fmla="*/ 1989909 h 2185852"/>
              <a:gd name="connsiteX77" fmla="*/ 2364378 w 2704012"/>
              <a:gd name="connsiteY77" fmla="*/ 2029097 h 2185852"/>
              <a:gd name="connsiteX78" fmla="*/ 2386149 w 2704012"/>
              <a:gd name="connsiteY78" fmla="*/ 2029097 h 2185852"/>
              <a:gd name="connsiteX79" fmla="*/ 2386149 w 2704012"/>
              <a:gd name="connsiteY79" fmla="*/ 2050869 h 2185852"/>
              <a:gd name="connsiteX80" fmla="*/ 2499360 w 2704012"/>
              <a:gd name="connsiteY80" fmla="*/ 2050869 h 2185852"/>
              <a:gd name="connsiteX81" fmla="*/ 2499360 w 2704012"/>
              <a:gd name="connsiteY81" fmla="*/ 2063932 h 2185852"/>
              <a:gd name="connsiteX82" fmla="*/ 2643052 w 2704012"/>
              <a:gd name="connsiteY82" fmla="*/ 2063932 h 2185852"/>
              <a:gd name="connsiteX83" fmla="*/ 2643052 w 2704012"/>
              <a:gd name="connsiteY83" fmla="*/ 2129246 h 2185852"/>
              <a:gd name="connsiteX84" fmla="*/ 2704012 w 2704012"/>
              <a:gd name="connsiteY84" fmla="*/ 2129246 h 2185852"/>
              <a:gd name="connsiteX85" fmla="*/ 2704012 w 2704012"/>
              <a:gd name="connsiteY85" fmla="*/ 2185852 h 2185852"/>
              <a:gd name="connsiteX86" fmla="*/ 2704012 w 2704012"/>
              <a:gd name="connsiteY86" fmla="*/ 2185852 h 2185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2704012" h="2185852">
                <a:moveTo>
                  <a:pt x="0" y="0"/>
                </a:moveTo>
                <a:lnTo>
                  <a:pt x="37822" y="42529"/>
                </a:lnTo>
                <a:lnTo>
                  <a:pt x="131374" y="42273"/>
                </a:lnTo>
                <a:lnTo>
                  <a:pt x="261439" y="72118"/>
                </a:lnTo>
                <a:cubicBezTo>
                  <a:pt x="303409" y="70533"/>
                  <a:pt x="334131" y="74975"/>
                  <a:pt x="372564" y="75293"/>
                </a:cubicBezTo>
                <a:cubicBezTo>
                  <a:pt x="410997" y="75611"/>
                  <a:pt x="497523" y="66978"/>
                  <a:pt x="517435" y="74023"/>
                </a:cubicBezTo>
                <a:lnTo>
                  <a:pt x="530135" y="98516"/>
                </a:lnTo>
                <a:lnTo>
                  <a:pt x="548640" y="117566"/>
                </a:lnTo>
                <a:lnTo>
                  <a:pt x="548640" y="117566"/>
                </a:lnTo>
                <a:lnTo>
                  <a:pt x="722812" y="117566"/>
                </a:lnTo>
                <a:lnTo>
                  <a:pt x="722812" y="169817"/>
                </a:lnTo>
                <a:lnTo>
                  <a:pt x="918755" y="169817"/>
                </a:lnTo>
                <a:lnTo>
                  <a:pt x="918755" y="187234"/>
                </a:lnTo>
                <a:lnTo>
                  <a:pt x="979715" y="187234"/>
                </a:lnTo>
                <a:lnTo>
                  <a:pt x="979715" y="226423"/>
                </a:lnTo>
                <a:lnTo>
                  <a:pt x="979715" y="226423"/>
                </a:lnTo>
                <a:lnTo>
                  <a:pt x="1005840" y="252548"/>
                </a:lnTo>
                <a:lnTo>
                  <a:pt x="1031966" y="252548"/>
                </a:lnTo>
                <a:lnTo>
                  <a:pt x="1031966" y="326572"/>
                </a:lnTo>
                <a:lnTo>
                  <a:pt x="1031966" y="326572"/>
                </a:lnTo>
                <a:lnTo>
                  <a:pt x="1062446" y="357052"/>
                </a:lnTo>
                <a:lnTo>
                  <a:pt x="1149532" y="357052"/>
                </a:lnTo>
                <a:lnTo>
                  <a:pt x="1149532" y="383177"/>
                </a:lnTo>
                <a:lnTo>
                  <a:pt x="1201783" y="383177"/>
                </a:lnTo>
                <a:lnTo>
                  <a:pt x="1201783" y="413657"/>
                </a:lnTo>
                <a:lnTo>
                  <a:pt x="1358538" y="413657"/>
                </a:lnTo>
                <a:lnTo>
                  <a:pt x="1358538" y="452846"/>
                </a:lnTo>
                <a:lnTo>
                  <a:pt x="1406435" y="452846"/>
                </a:lnTo>
                <a:lnTo>
                  <a:pt x="1406435" y="470263"/>
                </a:lnTo>
                <a:lnTo>
                  <a:pt x="1432560" y="470263"/>
                </a:lnTo>
                <a:lnTo>
                  <a:pt x="1432560" y="492034"/>
                </a:lnTo>
                <a:lnTo>
                  <a:pt x="1493520" y="492034"/>
                </a:lnTo>
                <a:lnTo>
                  <a:pt x="1493520" y="492034"/>
                </a:lnTo>
                <a:lnTo>
                  <a:pt x="1510938" y="509452"/>
                </a:lnTo>
                <a:lnTo>
                  <a:pt x="1510938" y="618309"/>
                </a:lnTo>
                <a:lnTo>
                  <a:pt x="1532709" y="618309"/>
                </a:lnTo>
                <a:lnTo>
                  <a:pt x="1532709" y="666206"/>
                </a:lnTo>
                <a:lnTo>
                  <a:pt x="1567543" y="666206"/>
                </a:lnTo>
                <a:lnTo>
                  <a:pt x="1567543" y="705394"/>
                </a:lnTo>
                <a:lnTo>
                  <a:pt x="1576252" y="714103"/>
                </a:lnTo>
                <a:lnTo>
                  <a:pt x="1576252" y="875212"/>
                </a:lnTo>
                <a:lnTo>
                  <a:pt x="1615440" y="875212"/>
                </a:lnTo>
                <a:lnTo>
                  <a:pt x="1615440" y="1010194"/>
                </a:lnTo>
                <a:lnTo>
                  <a:pt x="1645920" y="1010194"/>
                </a:lnTo>
                <a:lnTo>
                  <a:pt x="1645920" y="1101634"/>
                </a:lnTo>
                <a:lnTo>
                  <a:pt x="1645920" y="1101634"/>
                </a:lnTo>
                <a:lnTo>
                  <a:pt x="1645920" y="1232263"/>
                </a:lnTo>
                <a:lnTo>
                  <a:pt x="1685109" y="1232263"/>
                </a:lnTo>
                <a:lnTo>
                  <a:pt x="1685109" y="1232263"/>
                </a:lnTo>
                <a:lnTo>
                  <a:pt x="1711235" y="1258389"/>
                </a:lnTo>
                <a:lnTo>
                  <a:pt x="1754778" y="1258389"/>
                </a:lnTo>
                <a:lnTo>
                  <a:pt x="1754778" y="1314994"/>
                </a:lnTo>
                <a:lnTo>
                  <a:pt x="1867989" y="1314994"/>
                </a:lnTo>
                <a:lnTo>
                  <a:pt x="1867989" y="1371600"/>
                </a:lnTo>
                <a:lnTo>
                  <a:pt x="1911532" y="1371600"/>
                </a:lnTo>
                <a:lnTo>
                  <a:pt x="1911532" y="1393372"/>
                </a:lnTo>
                <a:lnTo>
                  <a:pt x="1968138" y="1393372"/>
                </a:lnTo>
                <a:lnTo>
                  <a:pt x="1968138" y="1441269"/>
                </a:lnTo>
                <a:lnTo>
                  <a:pt x="2016035" y="1441269"/>
                </a:lnTo>
                <a:lnTo>
                  <a:pt x="2016035" y="1441269"/>
                </a:lnTo>
                <a:lnTo>
                  <a:pt x="2046515" y="1471749"/>
                </a:lnTo>
                <a:lnTo>
                  <a:pt x="2046515" y="1584960"/>
                </a:lnTo>
                <a:lnTo>
                  <a:pt x="2046515" y="1584960"/>
                </a:lnTo>
                <a:lnTo>
                  <a:pt x="2063932" y="1584960"/>
                </a:lnTo>
                <a:cubicBezTo>
                  <a:pt x="2074092" y="1622697"/>
                  <a:pt x="2052502" y="1682660"/>
                  <a:pt x="2094412" y="1698172"/>
                </a:cubicBezTo>
                <a:lnTo>
                  <a:pt x="2062662" y="1688647"/>
                </a:lnTo>
                <a:lnTo>
                  <a:pt x="2116183" y="1719943"/>
                </a:lnTo>
                <a:lnTo>
                  <a:pt x="2116183" y="1798320"/>
                </a:lnTo>
                <a:lnTo>
                  <a:pt x="2164080" y="1798320"/>
                </a:lnTo>
                <a:lnTo>
                  <a:pt x="2164080" y="1837509"/>
                </a:lnTo>
                <a:lnTo>
                  <a:pt x="2207623" y="1837509"/>
                </a:lnTo>
                <a:lnTo>
                  <a:pt x="2207623" y="1911532"/>
                </a:lnTo>
                <a:lnTo>
                  <a:pt x="2229395" y="1911532"/>
                </a:lnTo>
                <a:lnTo>
                  <a:pt x="2229395" y="1955074"/>
                </a:lnTo>
                <a:lnTo>
                  <a:pt x="2303418" y="1955074"/>
                </a:lnTo>
                <a:lnTo>
                  <a:pt x="2303418" y="1989909"/>
                </a:lnTo>
                <a:lnTo>
                  <a:pt x="2364378" y="1989909"/>
                </a:lnTo>
                <a:lnTo>
                  <a:pt x="2364378" y="2029097"/>
                </a:lnTo>
                <a:lnTo>
                  <a:pt x="2386149" y="2029097"/>
                </a:lnTo>
                <a:lnTo>
                  <a:pt x="2386149" y="2050869"/>
                </a:lnTo>
                <a:lnTo>
                  <a:pt x="2499360" y="2050869"/>
                </a:lnTo>
                <a:lnTo>
                  <a:pt x="2499360" y="2063932"/>
                </a:lnTo>
                <a:lnTo>
                  <a:pt x="2643052" y="2063932"/>
                </a:lnTo>
                <a:lnTo>
                  <a:pt x="2643052" y="2129246"/>
                </a:lnTo>
                <a:lnTo>
                  <a:pt x="2704012" y="2129246"/>
                </a:lnTo>
                <a:lnTo>
                  <a:pt x="2704012" y="2185852"/>
                </a:lnTo>
                <a:lnTo>
                  <a:pt x="2704012" y="2185852"/>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43" name="Freeform 42">
            <a:extLst>
              <a:ext uri="{FF2B5EF4-FFF2-40B4-BE49-F238E27FC236}">
                <a16:creationId xmlns:a16="http://schemas.microsoft.com/office/drawing/2014/main" id="{48128165-130D-8611-8DEF-7B0256ABA77A}"/>
              </a:ext>
            </a:extLst>
          </p:cNvPr>
          <p:cNvSpPr/>
          <p:nvPr/>
        </p:nvSpPr>
        <p:spPr bwMode="auto">
          <a:xfrm>
            <a:off x="4805547" y="3970316"/>
            <a:ext cx="4821383" cy="765427"/>
          </a:xfrm>
          <a:custGeom>
            <a:avLst/>
            <a:gdLst>
              <a:gd name="connsiteX0" fmla="*/ 0 w 4532416"/>
              <a:gd name="connsiteY0" fmla="*/ 0 h 680852"/>
              <a:gd name="connsiteX1" fmla="*/ 0 w 4532416"/>
              <a:gd name="connsiteY1" fmla="*/ 0 h 680852"/>
              <a:gd name="connsiteX2" fmla="*/ 0 w 4532416"/>
              <a:gd name="connsiteY2" fmla="*/ 102919 h 680852"/>
              <a:gd name="connsiteX3" fmla="*/ 118753 w 4532416"/>
              <a:gd name="connsiteY3" fmla="*/ 102919 h 680852"/>
              <a:gd name="connsiteX4" fmla="*/ 118753 w 4532416"/>
              <a:gd name="connsiteY4" fmla="*/ 126670 h 680852"/>
              <a:gd name="connsiteX5" fmla="*/ 237507 w 4532416"/>
              <a:gd name="connsiteY5" fmla="*/ 126670 h 680852"/>
              <a:gd name="connsiteX6" fmla="*/ 237507 w 4532416"/>
              <a:gd name="connsiteY6" fmla="*/ 162296 h 680852"/>
              <a:gd name="connsiteX7" fmla="*/ 380010 w 4532416"/>
              <a:gd name="connsiteY7" fmla="*/ 162296 h 680852"/>
              <a:gd name="connsiteX8" fmla="*/ 380010 w 4532416"/>
              <a:gd name="connsiteY8" fmla="*/ 182088 h 680852"/>
              <a:gd name="connsiteX9" fmla="*/ 435429 w 4532416"/>
              <a:gd name="connsiteY9" fmla="*/ 182088 h 680852"/>
              <a:gd name="connsiteX10" fmla="*/ 435429 w 4532416"/>
              <a:gd name="connsiteY10" fmla="*/ 201880 h 680852"/>
              <a:gd name="connsiteX11" fmla="*/ 573974 w 4532416"/>
              <a:gd name="connsiteY11" fmla="*/ 201880 h 680852"/>
              <a:gd name="connsiteX12" fmla="*/ 573974 w 4532416"/>
              <a:gd name="connsiteY12" fmla="*/ 217714 h 680852"/>
              <a:gd name="connsiteX13" fmla="*/ 573974 w 4532416"/>
              <a:gd name="connsiteY13" fmla="*/ 217714 h 680852"/>
              <a:gd name="connsiteX14" fmla="*/ 593766 w 4532416"/>
              <a:gd name="connsiteY14" fmla="*/ 237506 h 680852"/>
              <a:gd name="connsiteX15" fmla="*/ 957943 w 4532416"/>
              <a:gd name="connsiteY15" fmla="*/ 237506 h 680852"/>
              <a:gd name="connsiteX16" fmla="*/ 957943 w 4532416"/>
              <a:gd name="connsiteY16" fmla="*/ 277091 h 680852"/>
              <a:gd name="connsiteX17" fmla="*/ 1029195 w 4532416"/>
              <a:gd name="connsiteY17" fmla="*/ 277091 h 680852"/>
              <a:gd name="connsiteX18" fmla="*/ 1029195 w 4532416"/>
              <a:gd name="connsiteY18" fmla="*/ 292925 h 680852"/>
              <a:gd name="connsiteX19" fmla="*/ 1072738 w 4532416"/>
              <a:gd name="connsiteY19" fmla="*/ 292925 h 680852"/>
              <a:gd name="connsiteX20" fmla="*/ 1072738 w 4532416"/>
              <a:gd name="connsiteY20" fmla="*/ 304800 h 680852"/>
              <a:gd name="connsiteX21" fmla="*/ 1258784 w 4532416"/>
              <a:gd name="connsiteY21" fmla="*/ 304800 h 680852"/>
              <a:gd name="connsiteX22" fmla="*/ 1432956 w 4532416"/>
              <a:gd name="connsiteY22" fmla="*/ 304800 h 680852"/>
              <a:gd name="connsiteX23" fmla="*/ 1432956 w 4532416"/>
              <a:gd name="connsiteY23" fmla="*/ 344384 h 680852"/>
              <a:gd name="connsiteX24" fmla="*/ 1504208 w 4532416"/>
              <a:gd name="connsiteY24" fmla="*/ 344384 h 680852"/>
              <a:gd name="connsiteX25" fmla="*/ 1535875 w 4532416"/>
              <a:gd name="connsiteY25" fmla="*/ 376051 h 680852"/>
              <a:gd name="connsiteX26" fmla="*/ 1579418 w 4532416"/>
              <a:gd name="connsiteY26" fmla="*/ 376051 h 680852"/>
              <a:gd name="connsiteX27" fmla="*/ 1579418 w 4532416"/>
              <a:gd name="connsiteY27" fmla="*/ 415636 h 680852"/>
              <a:gd name="connsiteX28" fmla="*/ 2268187 w 4532416"/>
              <a:gd name="connsiteY28" fmla="*/ 415636 h 680852"/>
              <a:gd name="connsiteX29" fmla="*/ 2268187 w 4532416"/>
              <a:gd name="connsiteY29" fmla="*/ 447304 h 680852"/>
              <a:gd name="connsiteX30" fmla="*/ 2355273 w 4532416"/>
              <a:gd name="connsiteY30" fmla="*/ 447304 h 680852"/>
              <a:gd name="connsiteX31" fmla="*/ 2355273 w 4532416"/>
              <a:gd name="connsiteY31" fmla="*/ 467096 h 680852"/>
              <a:gd name="connsiteX32" fmla="*/ 2747158 w 4532416"/>
              <a:gd name="connsiteY32" fmla="*/ 467096 h 680852"/>
              <a:gd name="connsiteX33" fmla="*/ 2747158 w 4532416"/>
              <a:gd name="connsiteY33" fmla="*/ 467096 h 680852"/>
              <a:gd name="connsiteX34" fmla="*/ 3079668 w 4532416"/>
              <a:gd name="connsiteY34" fmla="*/ 467096 h 680852"/>
              <a:gd name="connsiteX35" fmla="*/ 3079668 w 4532416"/>
              <a:gd name="connsiteY35" fmla="*/ 538348 h 680852"/>
              <a:gd name="connsiteX36" fmla="*/ 4037610 w 4532416"/>
              <a:gd name="connsiteY36" fmla="*/ 538348 h 680852"/>
              <a:gd name="connsiteX37" fmla="*/ 4037610 w 4532416"/>
              <a:gd name="connsiteY37" fmla="*/ 609600 h 680852"/>
              <a:gd name="connsiteX38" fmla="*/ 4381995 w 4532416"/>
              <a:gd name="connsiteY38" fmla="*/ 609600 h 680852"/>
              <a:gd name="connsiteX39" fmla="*/ 4381995 w 4532416"/>
              <a:gd name="connsiteY39" fmla="*/ 680852 h 680852"/>
              <a:gd name="connsiteX40" fmla="*/ 4532416 w 4532416"/>
              <a:gd name="connsiteY40" fmla="*/ 680852 h 680852"/>
              <a:gd name="connsiteX0" fmla="*/ 0 w 4821382"/>
              <a:gd name="connsiteY0" fmla="*/ 0 h 787730"/>
              <a:gd name="connsiteX1" fmla="*/ 0 w 4821382"/>
              <a:gd name="connsiteY1" fmla="*/ 0 h 787730"/>
              <a:gd name="connsiteX2" fmla="*/ 0 w 4821382"/>
              <a:gd name="connsiteY2" fmla="*/ 102919 h 787730"/>
              <a:gd name="connsiteX3" fmla="*/ 118753 w 4821382"/>
              <a:gd name="connsiteY3" fmla="*/ 102919 h 787730"/>
              <a:gd name="connsiteX4" fmla="*/ 118753 w 4821382"/>
              <a:gd name="connsiteY4" fmla="*/ 126670 h 787730"/>
              <a:gd name="connsiteX5" fmla="*/ 237507 w 4821382"/>
              <a:gd name="connsiteY5" fmla="*/ 126670 h 787730"/>
              <a:gd name="connsiteX6" fmla="*/ 237507 w 4821382"/>
              <a:gd name="connsiteY6" fmla="*/ 162296 h 787730"/>
              <a:gd name="connsiteX7" fmla="*/ 380010 w 4821382"/>
              <a:gd name="connsiteY7" fmla="*/ 162296 h 787730"/>
              <a:gd name="connsiteX8" fmla="*/ 380010 w 4821382"/>
              <a:gd name="connsiteY8" fmla="*/ 182088 h 787730"/>
              <a:gd name="connsiteX9" fmla="*/ 435429 w 4821382"/>
              <a:gd name="connsiteY9" fmla="*/ 182088 h 787730"/>
              <a:gd name="connsiteX10" fmla="*/ 435429 w 4821382"/>
              <a:gd name="connsiteY10" fmla="*/ 201880 h 787730"/>
              <a:gd name="connsiteX11" fmla="*/ 573974 w 4821382"/>
              <a:gd name="connsiteY11" fmla="*/ 201880 h 787730"/>
              <a:gd name="connsiteX12" fmla="*/ 573974 w 4821382"/>
              <a:gd name="connsiteY12" fmla="*/ 217714 h 787730"/>
              <a:gd name="connsiteX13" fmla="*/ 573974 w 4821382"/>
              <a:gd name="connsiteY13" fmla="*/ 217714 h 787730"/>
              <a:gd name="connsiteX14" fmla="*/ 593766 w 4821382"/>
              <a:gd name="connsiteY14" fmla="*/ 237506 h 787730"/>
              <a:gd name="connsiteX15" fmla="*/ 957943 w 4821382"/>
              <a:gd name="connsiteY15" fmla="*/ 237506 h 787730"/>
              <a:gd name="connsiteX16" fmla="*/ 957943 w 4821382"/>
              <a:gd name="connsiteY16" fmla="*/ 277091 h 787730"/>
              <a:gd name="connsiteX17" fmla="*/ 1029195 w 4821382"/>
              <a:gd name="connsiteY17" fmla="*/ 277091 h 787730"/>
              <a:gd name="connsiteX18" fmla="*/ 1029195 w 4821382"/>
              <a:gd name="connsiteY18" fmla="*/ 292925 h 787730"/>
              <a:gd name="connsiteX19" fmla="*/ 1072738 w 4821382"/>
              <a:gd name="connsiteY19" fmla="*/ 292925 h 787730"/>
              <a:gd name="connsiteX20" fmla="*/ 1072738 w 4821382"/>
              <a:gd name="connsiteY20" fmla="*/ 304800 h 787730"/>
              <a:gd name="connsiteX21" fmla="*/ 1258784 w 4821382"/>
              <a:gd name="connsiteY21" fmla="*/ 304800 h 787730"/>
              <a:gd name="connsiteX22" fmla="*/ 1432956 w 4821382"/>
              <a:gd name="connsiteY22" fmla="*/ 304800 h 787730"/>
              <a:gd name="connsiteX23" fmla="*/ 1432956 w 4821382"/>
              <a:gd name="connsiteY23" fmla="*/ 344384 h 787730"/>
              <a:gd name="connsiteX24" fmla="*/ 1504208 w 4821382"/>
              <a:gd name="connsiteY24" fmla="*/ 344384 h 787730"/>
              <a:gd name="connsiteX25" fmla="*/ 1535875 w 4821382"/>
              <a:gd name="connsiteY25" fmla="*/ 376051 h 787730"/>
              <a:gd name="connsiteX26" fmla="*/ 1579418 w 4821382"/>
              <a:gd name="connsiteY26" fmla="*/ 376051 h 787730"/>
              <a:gd name="connsiteX27" fmla="*/ 1579418 w 4821382"/>
              <a:gd name="connsiteY27" fmla="*/ 415636 h 787730"/>
              <a:gd name="connsiteX28" fmla="*/ 2268187 w 4821382"/>
              <a:gd name="connsiteY28" fmla="*/ 415636 h 787730"/>
              <a:gd name="connsiteX29" fmla="*/ 2268187 w 4821382"/>
              <a:gd name="connsiteY29" fmla="*/ 447304 h 787730"/>
              <a:gd name="connsiteX30" fmla="*/ 2355273 w 4821382"/>
              <a:gd name="connsiteY30" fmla="*/ 447304 h 787730"/>
              <a:gd name="connsiteX31" fmla="*/ 2355273 w 4821382"/>
              <a:gd name="connsiteY31" fmla="*/ 467096 h 787730"/>
              <a:gd name="connsiteX32" fmla="*/ 2747158 w 4821382"/>
              <a:gd name="connsiteY32" fmla="*/ 467096 h 787730"/>
              <a:gd name="connsiteX33" fmla="*/ 2747158 w 4821382"/>
              <a:gd name="connsiteY33" fmla="*/ 467096 h 787730"/>
              <a:gd name="connsiteX34" fmla="*/ 3079668 w 4821382"/>
              <a:gd name="connsiteY34" fmla="*/ 467096 h 787730"/>
              <a:gd name="connsiteX35" fmla="*/ 3079668 w 4821382"/>
              <a:gd name="connsiteY35" fmla="*/ 538348 h 787730"/>
              <a:gd name="connsiteX36" fmla="*/ 4037610 w 4821382"/>
              <a:gd name="connsiteY36" fmla="*/ 538348 h 787730"/>
              <a:gd name="connsiteX37" fmla="*/ 4037610 w 4821382"/>
              <a:gd name="connsiteY37" fmla="*/ 609600 h 787730"/>
              <a:gd name="connsiteX38" fmla="*/ 4381995 w 4821382"/>
              <a:gd name="connsiteY38" fmla="*/ 609600 h 787730"/>
              <a:gd name="connsiteX39" fmla="*/ 4381995 w 4821382"/>
              <a:gd name="connsiteY39" fmla="*/ 680852 h 787730"/>
              <a:gd name="connsiteX40" fmla="*/ 4821382 w 4821382"/>
              <a:gd name="connsiteY40" fmla="*/ 787730 h 787730"/>
              <a:gd name="connsiteX0" fmla="*/ 0 w 4821382"/>
              <a:gd name="connsiteY0" fmla="*/ 0 h 787730"/>
              <a:gd name="connsiteX1" fmla="*/ 0 w 4821382"/>
              <a:gd name="connsiteY1" fmla="*/ 0 h 787730"/>
              <a:gd name="connsiteX2" fmla="*/ 0 w 4821382"/>
              <a:gd name="connsiteY2" fmla="*/ 102919 h 787730"/>
              <a:gd name="connsiteX3" fmla="*/ 118753 w 4821382"/>
              <a:gd name="connsiteY3" fmla="*/ 102919 h 787730"/>
              <a:gd name="connsiteX4" fmla="*/ 118753 w 4821382"/>
              <a:gd name="connsiteY4" fmla="*/ 126670 h 787730"/>
              <a:gd name="connsiteX5" fmla="*/ 237507 w 4821382"/>
              <a:gd name="connsiteY5" fmla="*/ 126670 h 787730"/>
              <a:gd name="connsiteX6" fmla="*/ 237507 w 4821382"/>
              <a:gd name="connsiteY6" fmla="*/ 162296 h 787730"/>
              <a:gd name="connsiteX7" fmla="*/ 380010 w 4821382"/>
              <a:gd name="connsiteY7" fmla="*/ 162296 h 787730"/>
              <a:gd name="connsiteX8" fmla="*/ 380010 w 4821382"/>
              <a:gd name="connsiteY8" fmla="*/ 182088 h 787730"/>
              <a:gd name="connsiteX9" fmla="*/ 435429 w 4821382"/>
              <a:gd name="connsiteY9" fmla="*/ 182088 h 787730"/>
              <a:gd name="connsiteX10" fmla="*/ 435429 w 4821382"/>
              <a:gd name="connsiteY10" fmla="*/ 201880 h 787730"/>
              <a:gd name="connsiteX11" fmla="*/ 573974 w 4821382"/>
              <a:gd name="connsiteY11" fmla="*/ 201880 h 787730"/>
              <a:gd name="connsiteX12" fmla="*/ 573974 w 4821382"/>
              <a:gd name="connsiteY12" fmla="*/ 217714 h 787730"/>
              <a:gd name="connsiteX13" fmla="*/ 573974 w 4821382"/>
              <a:gd name="connsiteY13" fmla="*/ 217714 h 787730"/>
              <a:gd name="connsiteX14" fmla="*/ 593766 w 4821382"/>
              <a:gd name="connsiteY14" fmla="*/ 237506 h 787730"/>
              <a:gd name="connsiteX15" fmla="*/ 957943 w 4821382"/>
              <a:gd name="connsiteY15" fmla="*/ 237506 h 787730"/>
              <a:gd name="connsiteX16" fmla="*/ 957943 w 4821382"/>
              <a:gd name="connsiteY16" fmla="*/ 277091 h 787730"/>
              <a:gd name="connsiteX17" fmla="*/ 1029195 w 4821382"/>
              <a:gd name="connsiteY17" fmla="*/ 277091 h 787730"/>
              <a:gd name="connsiteX18" fmla="*/ 1029195 w 4821382"/>
              <a:gd name="connsiteY18" fmla="*/ 292925 h 787730"/>
              <a:gd name="connsiteX19" fmla="*/ 1072738 w 4821382"/>
              <a:gd name="connsiteY19" fmla="*/ 292925 h 787730"/>
              <a:gd name="connsiteX20" fmla="*/ 1072738 w 4821382"/>
              <a:gd name="connsiteY20" fmla="*/ 304800 h 787730"/>
              <a:gd name="connsiteX21" fmla="*/ 1258784 w 4821382"/>
              <a:gd name="connsiteY21" fmla="*/ 304800 h 787730"/>
              <a:gd name="connsiteX22" fmla="*/ 1432956 w 4821382"/>
              <a:gd name="connsiteY22" fmla="*/ 304800 h 787730"/>
              <a:gd name="connsiteX23" fmla="*/ 1432956 w 4821382"/>
              <a:gd name="connsiteY23" fmla="*/ 344384 h 787730"/>
              <a:gd name="connsiteX24" fmla="*/ 1504208 w 4821382"/>
              <a:gd name="connsiteY24" fmla="*/ 344384 h 787730"/>
              <a:gd name="connsiteX25" fmla="*/ 1535875 w 4821382"/>
              <a:gd name="connsiteY25" fmla="*/ 376051 h 787730"/>
              <a:gd name="connsiteX26" fmla="*/ 1579418 w 4821382"/>
              <a:gd name="connsiteY26" fmla="*/ 376051 h 787730"/>
              <a:gd name="connsiteX27" fmla="*/ 1579418 w 4821382"/>
              <a:gd name="connsiteY27" fmla="*/ 415636 h 787730"/>
              <a:gd name="connsiteX28" fmla="*/ 2268187 w 4821382"/>
              <a:gd name="connsiteY28" fmla="*/ 415636 h 787730"/>
              <a:gd name="connsiteX29" fmla="*/ 2268187 w 4821382"/>
              <a:gd name="connsiteY29" fmla="*/ 447304 h 787730"/>
              <a:gd name="connsiteX30" fmla="*/ 2355273 w 4821382"/>
              <a:gd name="connsiteY30" fmla="*/ 447304 h 787730"/>
              <a:gd name="connsiteX31" fmla="*/ 2355273 w 4821382"/>
              <a:gd name="connsiteY31" fmla="*/ 467096 h 787730"/>
              <a:gd name="connsiteX32" fmla="*/ 2747158 w 4821382"/>
              <a:gd name="connsiteY32" fmla="*/ 467096 h 787730"/>
              <a:gd name="connsiteX33" fmla="*/ 2747158 w 4821382"/>
              <a:gd name="connsiteY33" fmla="*/ 467096 h 787730"/>
              <a:gd name="connsiteX34" fmla="*/ 3079668 w 4821382"/>
              <a:gd name="connsiteY34" fmla="*/ 467096 h 787730"/>
              <a:gd name="connsiteX35" fmla="*/ 3079668 w 4821382"/>
              <a:gd name="connsiteY35" fmla="*/ 538348 h 787730"/>
              <a:gd name="connsiteX36" fmla="*/ 4037610 w 4821382"/>
              <a:gd name="connsiteY36" fmla="*/ 538348 h 787730"/>
              <a:gd name="connsiteX37" fmla="*/ 4037610 w 4821382"/>
              <a:gd name="connsiteY37" fmla="*/ 609600 h 787730"/>
              <a:gd name="connsiteX38" fmla="*/ 4381995 w 4821382"/>
              <a:gd name="connsiteY38" fmla="*/ 609600 h 787730"/>
              <a:gd name="connsiteX39" fmla="*/ 4381995 w 4821382"/>
              <a:gd name="connsiteY39" fmla="*/ 680852 h 787730"/>
              <a:gd name="connsiteX40" fmla="*/ 4659086 w 4821382"/>
              <a:gd name="connsiteY40" fmla="*/ 748145 h 787730"/>
              <a:gd name="connsiteX41" fmla="*/ 4821382 w 4821382"/>
              <a:gd name="connsiteY41" fmla="*/ 787730 h 787730"/>
              <a:gd name="connsiteX0" fmla="*/ 0 w 4821382"/>
              <a:gd name="connsiteY0" fmla="*/ 0 h 787730"/>
              <a:gd name="connsiteX1" fmla="*/ 0 w 4821382"/>
              <a:gd name="connsiteY1" fmla="*/ 0 h 787730"/>
              <a:gd name="connsiteX2" fmla="*/ 0 w 4821382"/>
              <a:gd name="connsiteY2" fmla="*/ 102919 h 787730"/>
              <a:gd name="connsiteX3" fmla="*/ 118753 w 4821382"/>
              <a:gd name="connsiteY3" fmla="*/ 102919 h 787730"/>
              <a:gd name="connsiteX4" fmla="*/ 118753 w 4821382"/>
              <a:gd name="connsiteY4" fmla="*/ 126670 h 787730"/>
              <a:gd name="connsiteX5" fmla="*/ 237507 w 4821382"/>
              <a:gd name="connsiteY5" fmla="*/ 126670 h 787730"/>
              <a:gd name="connsiteX6" fmla="*/ 237507 w 4821382"/>
              <a:gd name="connsiteY6" fmla="*/ 162296 h 787730"/>
              <a:gd name="connsiteX7" fmla="*/ 380010 w 4821382"/>
              <a:gd name="connsiteY7" fmla="*/ 162296 h 787730"/>
              <a:gd name="connsiteX8" fmla="*/ 380010 w 4821382"/>
              <a:gd name="connsiteY8" fmla="*/ 182088 h 787730"/>
              <a:gd name="connsiteX9" fmla="*/ 435429 w 4821382"/>
              <a:gd name="connsiteY9" fmla="*/ 182088 h 787730"/>
              <a:gd name="connsiteX10" fmla="*/ 435429 w 4821382"/>
              <a:gd name="connsiteY10" fmla="*/ 201880 h 787730"/>
              <a:gd name="connsiteX11" fmla="*/ 573974 w 4821382"/>
              <a:gd name="connsiteY11" fmla="*/ 201880 h 787730"/>
              <a:gd name="connsiteX12" fmla="*/ 573974 w 4821382"/>
              <a:gd name="connsiteY12" fmla="*/ 217714 h 787730"/>
              <a:gd name="connsiteX13" fmla="*/ 573974 w 4821382"/>
              <a:gd name="connsiteY13" fmla="*/ 217714 h 787730"/>
              <a:gd name="connsiteX14" fmla="*/ 593766 w 4821382"/>
              <a:gd name="connsiteY14" fmla="*/ 237506 h 787730"/>
              <a:gd name="connsiteX15" fmla="*/ 957943 w 4821382"/>
              <a:gd name="connsiteY15" fmla="*/ 237506 h 787730"/>
              <a:gd name="connsiteX16" fmla="*/ 957943 w 4821382"/>
              <a:gd name="connsiteY16" fmla="*/ 277091 h 787730"/>
              <a:gd name="connsiteX17" fmla="*/ 1029195 w 4821382"/>
              <a:gd name="connsiteY17" fmla="*/ 277091 h 787730"/>
              <a:gd name="connsiteX18" fmla="*/ 1029195 w 4821382"/>
              <a:gd name="connsiteY18" fmla="*/ 292925 h 787730"/>
              <a:gd name="connsiteX19" fmla="*/ 1072738 w 4821382"/>
              <a:gd name="connsiteY19" fmla="*/ 292925 h 787730"/>
              <a:gd name="connsiteX20" fmla="*/ 1072738 w 4821382"/>
              <a:gd name="connsiteY20" fmla="*/ 304800 h 787730"/>
              <a:gd name="connsiteX21" fmla="*/ 1258784 w 4821382"/>
              <a:gd name="connsiteY21" fmla="*/ 304800 h 787730"/>
              <a:gd name="connsiteX22" fmla="*/ 1432956 w 4821382"/>
              <a:gd name="connsiteY22" fmla="*/ 304800 h 787730"/>
              <a:gd name="connsiteX23" fmla="*/ 1432956 w 4821382"/>
              <a:gd name="connsiteY23" fmla="*/ 344384 h 787730"/>
              <a:gd name="connsiteX24" fmla="*/ 1504208 w 4821382"/>
              <a:gd name="connsiteY24" fmla="*/ 344384 h 787730"/>
              <a:gd name="connsiteX25" fmla="*/ 1535875 w 4821382"/>
              <a:gd name="connsiteY25" fmla="*/ 376051 h 787730"/>
              <a:gd name="connsiteX26" fmla="*/ 1579418 w 4821382"/>
              <a:gd name="connsiteY26" fmla="*/ 376051 h 787730"/>
              <a:gd name="connsiteX27" fmla="*/ 1579418 w 4821382"/>
              <a:gd name="connsiteY27" fmla="*/ 415636 h 787730"/>
              <a:gd name="connsiteX28" fmla="*/ 2268187 w 4821382"/>
              <a:gd name="connsiteY28" fmla="*/ 415636 h 787730"/>
              <a:gd name="connsiteX29" fmla="*/ 2268187 w 4821382"/>
              <a:gd name="connsiteY29" fmla="*/ 447304 h 787730"/>
              <a:gd name="connsiteX30" fmla="*/ 2355273 w 4821382"/>
              <a:gd name="connsiteY30" fmla="*/ 447304 h 787730"/>
              <a:gd name="connsiteX31" fmla="*/ 2355273 w 4821382"/>
              <a:gd name="connsiteY31" fmla="*/ 467096 h 787730"/>
              <a:gd name="connsiteX32" fmla="*/ 2747158 w 4821382"/>
              <a:gd name="connsiteY32" fmla="*/ 467096 h 787730"/>
              <a:gd name="connsiteX33" fmla="*/ 2747158 w 4821382"/>
              <a:gd name="connsiteY33" fmla="*/ 467096 h 787730"/>
              <a:gd name="connsiteX34" fmla="*/ 3079668 w 4821382"/>
              <a:gd name="connsiteY34" fmla="*/ 467096 h 787730"/>
              <a:gd name="connsiteX35" fmla="*/ 3079668 w 4821382"/>
              <a:gd name="connsiteY35" fmla="*/ 538348 h 787730"/>
              <a:gd name="connsiteX36" fmla="*/ 4037610 w 4821382"/>
              <a:gd name="connsiteY36" fmla="*/ 538348 h 787730"/>
              <a:gd name="connsiteX37" fmla="*/ 4037610 w 4821382"/>
              <a:gd name="connsiteY37" fmla="*/ 609600 h 787730"/>
              <a:gd name="connsiteX38" fmla="*/ 4381995 w 4821382"/>
              <a:gd name="connsiteY38" fmla="*/ 609600 h 787730"/>
              <a:gd name="connsiteX39" fmla="*/ 4381995 w 4821382"/>
              <a:gd name="connsiteY39" fmla="*/ 680852 h 787730"/>
              <a:gd name="connsiteX40" fmla="*/ 4817424 w 4821382"/>
              <a:gd name="connsiteY40" fmla="*/ 696685 h 787730"/>
              <a:gd name="connsiteX41" fmla="*/ 4821382 w 4821382"/>
              <a:gd name="connsiteY41" fmla="*/ 787730 h 787730"/>
              <a:gd name="connsiteX0" fmla="*/ 0 w 4821382"/>
              <a:gd name="connsiteY0" fmla="*/ 0 h 787730"/>
              <a:gd name="connsiteX1" fmla="*/ 0 w 4821382"/>
              <a:gd name="connsiteY1" fmla="*/ 0 h 787730"/>
              <a:gd name="connsiteX2" fmla="*/ 0 w 4821382"/>
              <a:gd name="connsiteY2" fmla="*/ 102919 h 787730"/>
              <a:gd name="connsiteX3" fmla="*/ 118753 w 4821382"/>
              <a:gd name="connsiteY3" fmla="*/ 102919 h 787730"/>
              <a:gd name="connsiteX4" fmla="*/ 118753 w 4821382"/>
              <a:gd name="connsiteY4" fmla="*/ 126670 h 787730"/>
              <a:gd name="connsiteX5" fmla="*/ 237507 w 4821382"/>
              <a:gd name="connsiteY5" fmla="*/ 126670 h 787730"/>
              <a:gd name="connsiteX6" fmla="*/ 237507 w 4821382"/>
              <a:gd name="connsiteY6" fmla="*/ 162296 h 787730"/>
              <a:gd name="connsiteX7" fmla="*/ 380010 w 4821382"/>
              <a:gd name="connsiteY7" fmla="*/ 162296 h 787730"/>
              <a:gd name="connsiteX8" fmla="*/ 380010 w 4821382"/>
              <a:gd name="connsiteY8" fmla="*/ 182088 h 787730"/>
              <a:gd name="connsiteX9" fmla="*/ 435429 w 4821382"/>
              <a:gd name="connsiteY9" fmla="*/ 182088 h 787730"/>
              <a:gd name="connsiteX10" fmla="*/ 435429 w 4821382"/>
              <a:gd name="connsiteY10" fmla="*/ 201880 h 787730"/>
              <a:gd name="connsiteX11" fmla="*/ 573974 w 4821382"/>
              <a:gd name="connsiteY11" fmla="*/ 201880 h 787730"/>
              <a:gd name="connsiteX12" fmla="*/ 573974 w 4821382"/>
              <a:gd name="connsiteY12" fmla="*/ 217714 h 787730"/>
              <a:gd name="connsiteX13" fmla="*/ 573974 w 4821382"/>
              <a:gd name="connsiteY13" fmla="*/ 217714 h 787730"/>
              <a:gd name="connsiteX14" fmla="*/ 593766 w 4821382"/>
              <a:gd name="connsiteY14" fmla="*/ 237506 h 787730"/>
              <a:gd name="connsiteX15" fmla="*/ 957943 w 4821382"/>
              <a:gd name="connsiteY15" fmla="*/ 237506 h 787730"/>
              <a:gd name="connsiteX16" fmla="*/ 957943 w 4821382"/>
              <a:gd name="connsiteY16" fmla="*/ 277091 h 787730"/>
              <a:gd name="connsiteX17" fmla="*/ 1029195 w 4821382"/>
              <a:gd name="connsiteY17" fmla="*/ 277091 h 787730"/>
              <a:gd name="connsiteX18" fmla="*/ 1029195 w 4821382"/>
              <a:gd name="connsiteY18" fmla="*/ 292925 h 787730"/>
              <a:gd name="connsiteX19" fmla="*/ 1072738 w 4821382"/>
              <a:gd name="connsiteY19" fmla="*/ 292925 h 787730"/>
              <a:gd name="connsiteX20" fmla="*/ 1072738 w 4821382"/>
              <a:gd name="connsiteY20" fmla="*/ 304800 h 787730"/>
              <a:gd name="connsiteX21" fmla="*/ 1258784 w 4821382"/>
              <a:gd name="connsiteY21" fmla="*/ 304800 h 787730"/>
              <a:gd name="connsiteX22" fmla="*/ 1432956 w 4821382"/>
              <a:gd name="connsiteY22" fmla="*/ 304800 h 787730"/>
              <a:gd name="connsiteX23" fmla="*/ 1432956 w 4821382"/>
              <a:gd name="connsiteY23" fmla="*/ 344384 h 787730"/>
              <a:gd name="connsiteX24" fmla="*/ 1504208 w 4821382"/>
              <a:gd name="connsiteY24" fmla="*/ 344384 h 787730"/>
              <a:gd name="connsiteX25" fmla="*/ 1535875 w 4821382"/>
              <a:gd name="connsiteY25" fmla="*/ 376051 h 787730"/>
              <a:gd name="connsiteX26" fmla="*/ 1579418 w 4821382"/>
              <a:gd name="connsiteY26" fmla="*/ 376051 h 787730"/>
              <a:gd name="connsiteX27" fmla="*/ 1579418 w 4821382"/>
              <a:gd name="connsiteY27" fmla="*/ 415636 h 787730"/>
              <a:gd name="connsiteX28" fmla="*/ 2268187 w 4821382"/>
              <a:gd name="connsiteY28" fmla="*/ 415636 h 787730"/>
              <a:gd name="connsiteX29" fmla="*/ 2268187 w 4821382"/>
              <a:gd name="connsiteY29" fmla="*/ 447304 h 787730"/>
              <a:gd name="connsiteX30" fmla="*/ 2355273 w 4821382"/>
              <a:gd name="connsiteY30" fmla="*/ 447304 h 787730"/>
              <a:gd name="connsiteX31" fmla="*/ 2355273 w 4821382"/>
              <a:gd name="connsiteY31" fmla="*/ 467096 h 787730"/>
              <a:gd name="connsiteX32" fmla="*/ 2747158 w 4821382"/>
              <a:gd name="connsiteY32" fmla="*/ 467096 h 787730"/>
              <a:gd name="connsiteX33" fmla="*/ 2747158 w 4821382"/>
              <a:gd name="connsiteY33" fmla="*/ 467096 h 787730"/>
              <a:gd name="connsiteX34" fmla="*/ 3079668 w 4821382"/>
              <a:gd name="connsiteY34" fmla="*/ 467096 h 787730"/>
              <a:gd name="connsiteX35" fmla="*/ 3079668 w 4821382"/>
              <a:gd name="connsiteY35" fmla="*/ 538348 h 787730"/>
              <a:gd name="connsiteX36" fmla="*/ 4037610 w 4821382"/>
              <a:gd name="connsiteY36" fmla="*/ 538348 h 787730"/>
              <a:gd name="connsiteX37" fmla="*/ 4037610 w 4821382"/>
              <a:gd name="connsiteY37" fmla="*/ 609600 h 787730"/>
              <a:gd name="connsiteX38" fmla="*/ 4381995 w 4821382"/>
              <a:gd name="connsiteY38" fmla="*/ 609600 h 787730"/>
              <a:gd name="connsiteX39" fmla="*/ 4381995 w 4821382"/>
              <a:gd name="connsiteY39" fmla="*/ 680852 h 787730"/>
              <a:gd name="connsiteX40" fmla="*/ 4817424 w 4821382"/>
              <a:gd name="connsiteY40" fmla="*/ 696685 h 787730"/>
              <a:gd name="connsiteX41" fmla="*/ 4821382 w 4821382"/>
              <a:gd name="connsiteY41" fmla="*/ 787730 h 787730"/>
              <a:gd name="connsiteX0" fmla="*/ 0 w 4821382"/>
              <a:gd name="connsiteY0" fmla="*/ 0 h 787730"/>
              <a:gd name="connsiteX1" fmla="*/ 0 w 4821382"/>
              <a:gd name="connsiteY1" fmla="*/ 0 h 787730"/>
              <a:gd name="connsiteX2" fmla="*/ 0 w 4821382"/>
              <a:gd name="connsiteY2" fmla="*/ 102919 h 787730"/>
              <a:gd name="connsiteX3" fmla="*/ 118753 w 4821382"/>
              <a:gd name="connsiteY3" fmla="*/ 102919 h 787730"/>
              <a:gd name="connsiteX4" fmla="*/ 118753 w 4821382"/>
              <a:gd name="connsiteY4" fmla="*/ 126670 h 787730"/>
              <a:gd name="connsiteX5" fmla="*/ 237507 w 4821382"/>
              <a:gd name="connsiteY5" fmla="*/ 126670 h 787730"/>
              <a:gd name="connsiteX6" fmla="*/ 237507 w 4821382"/>
              <a:gd name="connsiteY6" fmla="*/ 162296 h 787730"/>
              <a:gd name="connsiteX7" fmla="*/ 380010 w 4821382"/>
              <a:gd name="connsiteY7" fmla="*/ 162296 h 787730"/>
              <a:gd name="connsiteX8" fmla="*/ 380010 w 4821382"/>
              <a:gd name="connsiteY8" fmla="*/ 182088 h 787730"/>
              <a:gd name="connsiteX9" fmla="*/ 435429 w 4821382"/>
              <a:gd name="connsiteY9" fmla="*/ 182088 h 787730"/>
              <a:gd name="connsiteX10" fmla="*/ 435429 w 4821382"/>
              <a:gd name="connsiteY10" fmla="*/ 201880 h 787730"/>
              <a:gd name="connsiteX11" fmla="*/ 573974 w 4821382"/>
              <a:gd name="connsiteY11" fmla="*/ 201880 h 787730"/>
              <a:gd name="connsiteX12" fmla="*/ 573974 w 4821382"/>
              <a:gd name="connsiteY12" fmla="*/ 217714 h 787730"/>
              <a:gd name="connsiteX13" fmla="*/ 573974 w 4821382"/>
              <a:gd name="connsiteY13" fmla="*/ 217714 h 787730"/>
              <a:gd name="connsiteX14" fmla="*/ 593766 w 4821382"/>
              <a:gd name="connsiteY14" fmla="*/ 237506 h 787730"/>
              <a:gd name="connsiteX15" fmla="*/ 957943 w 4821382"/>
              <a:gd name="connsiteY15" fmla="*/ 237506 h 787730"/>
              <a:gd name="connsiteX16" fmla="*/ 957943 w 4821382"/>
              <a:gd name="connsiteY16" fmla="*/ 277091 h 787730"/>
              <a:gd name="connsiteX17" fmla="*/ 1029195 w 4821382"/>
              <a:gd name="connsiteY17" fmla="*/ 277091 h 787730"/>
              <a:gd name="connsiteX18" fmla="*/ 1029195 w 4821382"/>
              <a:gd name="connsiteY18" fmla="*/ 292925 h 787730"/>
              <a:gd name="connsiteX19" fmla="*/ 1072738 w 4821382"/>
              <a:gd name="connsiteY19" fmla="*/ 292925 h 787730"/>
              <a:gd name="connsiteX20" fmla="*/ 1072738 w 4821382"/>
              <a:gd name="connsiteY20" fmla="*/ 304800 h 787730"/>
              <a:gd name="connsiteX21" fmla="*/ 1258784 w 4821382"/>
              <a:gd name="connsiteY21" fmla="*/ 304800 h 787730"/>
              <a:gd name="connsiteX22" fmla="*/ 1432956 w 4821382"/>
              <a:gd name="connsiteY22" fmla="*/ 304800 h 787730"/>
              <a:gd name="connsiteX23" fmla="*/ 1432956 w 4821382"/>
              <a:gd name="connsiteY23" fmla="*/ 344384 h 787730"/>
              <a:gd name="connsiteX24" fmla="*/ 1504208 w 4821382"/>
              <a:gd name="connsiteY24" fmla="*/ 344384 h 787730"/>
              <a:gd name="connsiteX25" fmla="*/ 1535875 w 4821382"/>
              <a:gd name="connsiteY25" fmla="*/ 376051 h 787730"/>
              <a:gd name="connsiteX26" fmla="*/ 1579418 w 4821382"/>
              <a:gd name="connsiteY26" fmla="*/ 376051 h 787730"/>
              <a:gd name="connsiteX27" fmla="*/ 1579418 w 4821382"/>
              <a:gd name="connsiteY27" fmla="*/ 415636 h 787730"/>
              <a:gd name="connsiteX28" fmla="*/ 2268187 w 4821382"/>
              <a:gd name="connsiteY28" fmla="*/ 415636 h 787730"/>
              <a:gd name="connsiteX29" fmla="*/ 2268187 w 4821382"/>
              <a:gd name="connsiteY29" fmla="*/ 447304 h 787730"/>
              <a:gd name="connsiteX30" fmla="*/ 2355273 w 4821382"/>
              <a:gd name="connsiteY30" fmla="*/ 447304 h 787730"/>
              <a:gd name="connsiteX31" fmla="*/ 2355273 w 4821382"/>
              <a:gd name="connsiteY31" fmla="*/ 467096 h 787730"/>
              <a:gd name="connsiteX32" fmla="*/ 2747158 w 4821382"/>
              <a:gd name="connsiteY32" fmla="*/ 467096 h 787730"/>
              <a:gd name="connsiteX33" fmla="*/ 2747158 w 4821382"/>
              <a:gd name="connsiteY33" fmla="*/ 467096 h 787730"/>
              <a:gd name="connsiteX34" fmla="*/ 3079668 w 4821382"/>
              <a:gd name="connsiteY34" fmla="*/ 467096 h 787730"/>
              <a:gd name="connsiteX35" fmla="*/ 3079668 w 4821382"/>
              <a:gd name="connsiteY35" fmla="*/ 538348 h 787730"/>
              <a:gd name="connsiteX36" fmla="*/ 4037610 w 4821382"/>
              <a:gd name="connsiteY36" fmla="*/ 538348 h 787730"/>
              <a:gd name="connsiteX37" fmla="*/ 4037610 w 4821382"/>
              <a:gd name="connsiteY37" fmla="*/ 609600 h 787730"/>
              <a:gd name="connsiteX38" fmla="*/ 4381995 w 4821382"/>
              <a:gd name="connsiteY38" fmla="*/ 609600 h 787730"/>
              <a:gd name="connsiteX39" fmla="*/ 4381995 w 4821382"/>
              <a:gd name="connsiteY39" fmla="*/ 680852 h 787730"/>
              <a:gd name="connsiteX40" fmla="*/ 4817424 w 4821382"/>
              <a:gd name="connsiteY40" fmla="*/ 696685 h 787730"/>
              <a:gd name="connsiteX41" fmla="*/ 4821382 w 4821382"/>
              <a:gd name="connsiteY41" fmla="*/ 787730 h 787730"/>
              <a:gd name="connsiteX0" fmla="*/ 0 w 4821382"/>
              <a:gd name="connsiteY0" fmla="*/ 0 h 787730"/>
              <a:gd name="connsiteX1" fmla="*/ 0 w 4821382"/>
              <a:gd name="connsiteY1" fmla="*/ 0 h 787730"/>
              <a:gd name="connsiteX2" fmla="*/ 0 w 4821382"/>
              <a:gd name="connsiteY2" fmla="*/ 102919 h 787730"/>
              <a:gd name="connsiteX3" fmla="*/ 118753 w 4821382"/>
              <a:gd name="connsiteY3" fmla="*/ 102919 h 787730"/>
              <a:gd name="connsiteX4" fmla="*/ 118753 w 4821382"/>
              <a:gd name="connsiteY4" fmla="*/ 126670 h 787730"/>
              <a:gd name="connsiteX5" fmla="*/ 237507 w 4821382"/>
              <a:gd name="connsiteY5" fmla="*/ 126670 h 787730"/>
              <a:gd name="connsiteX6" fmla="*/ 237507 w 4821382"/>
              <a:gd name="connsiteY6" fmla="*/ 162296 h 787730"/>
              <a:gd name="connsiteX7" fmla="*/ 380010 w 4821382"/>
              <a:gd name="connsiteY7" fmla="*/ 162296 h 787730"/>
              <a:gd name="connsiteX8" fmla="*/ 380010 w 4821382"/>
              <a:gd name="connsiteY8" fmla="*/ 182088 h 787730"/>
              <a:gd name="connsiteX9" fmla="*/ 435429 w 4821382"/>
              <a:gd name="connsiteY9" fmla="*/ 182088 h 787730"/>
              <a:gd name="connsiteX10" fmla="*/ 435429 w 4821382"/>
              <a:gd name="connsiteY10" fmla="*/ 201880 h 787730"/>
              <a:gd name="connsiteX11" fmla="*/ 573974 w 4821382"/>
              <a:gd name="connsiteY11" fmla="*/ 201880 h 787730"/>
              <a:gd name="connsiteX12" fmla="*/ 573974 w 4821382"/>
              <a:gd name="connsiteY12" fmla="*/ 217714 h 787730"/>
              <a:gd name="connsiteX13" fmla="*/ 573974 w 4821382"/>
              <a:gd name="connsiteY13" fmla="*/ 217714 h 787730"/>
              <a:gd name="connsiteX14" fmla="*/ 593766 w 4821382"/>
              <a:gd name="connsiteY14" fmla="*/ 237506 h 787730"/>
              <a:gd name="connsiteX15" fmla="*/ 957943 w 4821382"/>
              <a:gd name="connsiteY15" fmla="*/ 237506 h 787730"/>
              <a:gd name="connsiteX16" fmla="*/ 957943 w 4821382"/>
              <a:gd name="connsiteY16" fmla="*/ 277091 h 787730"/>
              <a:gd name="connsiteX17" fmla="*/ 1029195 w 4821382"/>
              <a:gd name="connsiteY17" fmla="*/ 277091 h 787730"/>
              <a:gd name="connsiteX18" fmla="*/ 1029195 w 4821382"/>
              <a:gd name="connsiteY18" fmla="*/ 292925 h 787730"/>
              <a:gd name="connsiteX19" fmla="*/ 1072738 w 4821382"/>
              <a:gd name="connsiteY19" fmla="*/ 292925 h 787730"/>
              <a:gd name="connsiteX20" fmla="*/ 1072738 w 4821382"/>
              <a:gd name="connsiteY20" fmla="*/ 304800 h 787730"/>
              <a:gd name="connsiteX21" fmla="*/ 1258784 w 4821382"/>
              <a:gd name="connsiteY21" fmla="*/ 304800 h 787730"/>
              <a:gd name="connsiteX22" fmla="*/ 1432956 w 4821382"/>
              <a:gd name="connsiteY22" fmla="*/ 304800 h 787730"/>
              <a:gd name="connsiteX23" fmla="*/ 1432956 w 4821382"/>
              <a:gd name="connsiteY23" fmla="*/ 344384 h 787730"/>
              <a:gd name="connsiteX24" fmla="*/ 1504208 w 4821382"/>
              <a:gd name="connsiteY24" fmla="*/ 344384 h 787730"/>
              <a:gd name="connsiteX25" fmla="*/ 1535875 w 4821382"/>
              <a:gd name="connsiteY25" fmla="*/ 376051 h 787730"/>
              <a:gd name="connsiteX26" fmla="*/ 1579418 w 4821382"/>
              <a:gd name="connsiteY26" fmla="*/ 376051 h 787730"/>
              <a:gd name="connsiteX27" fmla="*/ 1579418 w 4821382"/>
              <a:gd name="connsiteY27" fmla="*/ 415636 h 787730"/>
              <a:gd name="connsiteX28" fmla="*/ 2268187 w 4821382"/>
              <a:gd name="connsiteY28" fmla="*/ 415636 h 787730"/>
              <a:gd name="connsiteX29" fmla="*/ 2268187 w 4821382"/>
              <a:gd name="connsiteY29" fmla="*/ 447304 h 787730"/>
              <a:gd name="connsiteX30" fmla="*/ 2355273 w 4821382"/>
              <a:gd name="connsiteY30" fmla="*/ 447304 h 787730"/>
              <a:gd name="connsiteX31" fmla="*/ 2355273 w 4821382"/>
              <a:gd name="connsiteY31" fmla="*/ 467096 h 787730"/>
              <a:gd name="connsiteX32" fmla="*/ 2747158 w 4821382"/>
              <a:gd name="connsiteY32" fmla="*/ 467096 h 787730"/>
              <a:gd name="connsiteX33" fmla="*/ 2747158 w 4821382"/>
              <a:gd name="connsiteY33" fmla="*/ 467096 h 787730"/>
              <a:gd name="connsiteX34" fmla="*/ 2818410 w 4821382"/>
              <a:gd name="connsiteY34" fmla="*/ 471054 h 787730"/>
              <a:gd name="connsiteX35" fmla="*/ 3079668 w 4821382"/>
              <a:gd name="connsiteY35" fmla="*/ 467096 h 787730"/>
              <a:gd name="connsiteX36" fmla="*/ 3079668 w 4821382"/>
              <a:gd name="connsiteY36" fmla="*/ 538348 h 787730"/>
              <a:gd name="connsiteX37" fmla="*/ 4037610 w 4821382"/>
              <a:gd name="connsiteY37" fmla="*/ 538348 h 787730"/>
              <a:gd name="connsiteX38" fmla="*/ 4037610 w 4821382"/>
              <a:gd name="connsiteY38" fmla="*/ 609600 h 787730"/>
              <a:gd name="connsiteX39" fmla="*/ 4381995 w 4821382"/>
              <a:gd name="connsiteY39" fmla="*/ 609600 h 787730"/>
              <a:gd name="connsiteX40" fmla="*/ 4381995 w 4821382"/>
              <a:gd name="connsiteY40" fmla="*/ 680852 h 787730"/>
              <a:gd name="connsiteX41" fmla="*/ 4817424 w 4821382"/>
              <a:gd name="connsiteY41" fmla="*/ 696685 h 787730"/>
              <a:gd name="connsiteX42" fmla="*/ 4821382 w 4821382"/>
              <a:gd name="connsiteY42" fmla="*/ 787730 h 787730"/>
              <a:gd name="connsiteX0" fmla="*/ 0 w 4821382"/>
              <a:gd name="connsiteY0" fmla="*/ 0 h 787730"/>
              <a:gd name="connsiteX1" fmla="*/ 0 w 4821382"/>
              <a:gd name="connsiteY1" fmla="*/ 0 h 787730"/>
              <a:gd name="connsiteX2" fmla="*/ 0 w 4821382"/>
              <a:gd name="connsiteY2" fmla="*/ 102919 h 787730"/>
              <a:gd name="connsiteX3" fmla="*/ 118753 w 4821382"/>
              <a:gd name="connsiteY3" fmla="*/ 102919 h 787730"/>
              <a:gd name="connsiteX4" fmla="*/ 118753 w 4821382"/>
              <a:gd name="connsiteY4" fmla="*/ 126670 h 787730"/>
              <a:gd name="connsiteX5" fmla="*/ 237507 w 4821382"/>
              <a:gd name="connsiteY5" fmla="*/ 126670 h 787730"/>
              <a:gd name="connsiteX6" fmla="*/ 237507 w 4821382"/>
              <a:gd name="connsiteY6" fmla="*/ 162296 h 787730"/>
              <a:gd name="connsiteX7" fmla="*/ 380010 w 4821382"/>
              <a:gd name="connsiteY7" fmla="*/ 162296 h 787730"/>
              <a:gd name="connsiteX8" fmla="*/ 380010 w 4821382"/>
              <a:gd name="connsiteY8" fmla="*/ 182088 h 787730"/>
              <a:gd name="connsiteX9" fmla="*/ 435429 w 4821382"/>
              <a:gd name="connsiteY9" fmla="*/ 182088 h 787730"/>
              <a:gd name="connsiteX10" fmla="*/ 435429 w 4821382"/>
              <a:gd name="connsiteY10" fmla="*/ 201880 h 787730"/>
              <a:gd name="connsiteX11" fmla="*/ 573974 w 4821382"/>
              <a:gd name="connsiteY11" fmla="*/ 201880 h 787730"/>
              <a:gd name="connsiteX12" fmla="*/ 573974 w 4821382"/>
              <a:gd name="connsiteY12" fmla="*/ 217714 h 787730"/>
              <a:gd name="connsiteX13" fmla="*/ 573974 w 4821382"/>
              <a:gd name="connsiteY13" fmla="*/ 217714 h 787730"/>
              <a:gd name="connsiteX14" fmla="*/ 593766 w 4821382"/>
              <a:gd name="connsiteY14" fmla="*/ 237506 h 787730"/>
              <a:gd name="connsiteX15" fmla="*/ 957943 w 4821382"/>
              <a:gd name="connsiteY15" fmla="*/ 237506 h 787730"/>
              <a:gd name="connsiteX16" fmla="*/ 957943 w 4821382"/>
              <a:gd name="connsiteY16" fmla="*/ 277091 h 787730"/>
              <a:gd name="connsiteX17" fmla="*/ 1029195 w 4821382"/>
              <a:gd name="connsiteY17" fmla="*/ 277091 h 787730"/>
              <a:gd name="connsiteX18" fmla="*/ 1029195 w 4821382"/>
              <a:gd name="connsiteY18" fmla="*/ 292925 h 787730"/>
              <a:gd name="connsiteX19" fmla="*/ 1072738 w 4821382"/>
              <a:gd name="connsiteY19" fmla="*/ 292925 h 787730"/>
              <a:gd name="connsiteX20" fmla="*/ 1072738 w 4821382"/>
              <a:gd name="connsiteY20" fmla="*/ 304800 h 787730"/>
              <a:gd name="connsiteX21" fmla="*/ 1258784 w 4821382"/>
              <a:gd name="connsiteY21" fmla="*/ 304800 h 787730"/>
              <a:gd name="connsiteX22" fmla="*/ 1432956 w 4821382"/>
              <a:gd name="connsiteY22" fmla="*/ 304800 h 787730"/>
              <a:gd name="connsiteX23" fmla="*/ 1432956 w 4821382"/>
              <a:gd name="connsiteY23" fmla="*/ 344384 h 787730"/>
              <a:gd name="connsiteX24" fmla="*/ 1504208 w 4821382"/>
              <a:gd name="connsiteY24" fmla="*/ 344384 h 787730"/>
              <a:gd name="connsiteX25" fmla="*/ 1535875 w 4821382"/>
              <a:gd name="connsiteY25" fmla="*/ 376051 h 787730"/>
              <a:gd name="connsiteX26" fmla="*/ 1579418 w 4821382"/>
              <a:gd name="connsiteY26" fmla="*/ 376051 h 787730"/>
              <a:gd name="connsiteX27" fmla="*/ 1579418 w 4821382"/>
              <a:gd name="connsiteY27" fmla="*/ 415636 h 787730"/>
              <a:gd name="connsiteX28" fmla="*/ 2268187 w 4821382"/>
              <a:gd name="connsiteY28" fmla="*/ 415636 h 787730"/>
              <a:gd name="connsiteX29" fmla="*/ 2268187 w 4821382"/>
              <a:gd name="connsiteY29" fmla="*/ 447304 h 787730"/>
              <a:gd name="connsiteX30" fmla="*/ 2355273 w 4821382"/>
              <a:gd name="connsiteY30" fmla="*/ 447304 h 787730"/>
              <a:gd name="connsiteX31" fmla="*/ 2355273 w 4821382"/>
              <a:gd name="connsiteY31" fmla="*/ 467096 h 787730"/>
              <a:gd name="connsiteX32" fmla="*/ 2747158 w 4821382"/>
              <a:gd name="connsiteY32" fmla="*/ 467096 h 787730"/>
              <a:gd name="connsiteX33" fmla="*/ 2747158 w 4821382"/>
              <a:gd name="connsiteY33" fmla="*/ 467096 h 787730"/>
              <a:gd name="connsiteX34" fmla="*/ 2735282 w 4821382"/>
              <a:gd name="connsiteY34" fmla="*/ 502721 h 787730"/>
              <a:gd name="connsiteX35" fmla="*/ 3079668 w 4821382"/>
              <a:gd name="connsiteY35" fmla="*/ 467096 h 787730"/>
              <a:gd name="connsiteX36" fmla="*/ 3079668 w 4821382"/>
              <a:gd name="connsiteY36" fmla="*/ 538348 h 787730"/>
              <a:gd name="connsiteX37" fmla="*/ 4037610 w 4821382"/>
              <a:gd name="connsiteY37" fmla="*/ 538348 h 787730"/>
              <a:gd name="connsiteX38" fmla="*/ 4037610 w 4821382"/>
              <a:gd name="connsiteY38" fmla="*/ 609600 h 787730"/>
              <a:gd name="connsiteX39" fmla="*/ 4381995 w 4821382"/>
              <a:gd name="connsiteY39" fmla="*/ 609600 h 787730"/>
              <a:gd name="connsiteX40" fmla="*/ 4381995 w 4821382"/>
              <a:gd name="connsiteY40" fmla="*/ 680852 h 787730"/>
              <a:gd name="connsiteX41" fmla="*/ 4817424 w 4821382"/>
              <a:gd name="connsiteY41" fmla="*/ 696685 h 787730"/>
              <a:gd name="connsiteX42" fmla="*/ 4821382 w 4821382"/>
              <a:gd name="connsiteY42" fmla="*/ 787730 h 787730"/>
              <a:gd name="connsiteX0" fmla="*/ 0 w 4821382"/>
              <a:gd name="connsiteY0" fmla="*/ 0 h 787730"/>
              <a:gd name="connsiteX1" fmla="*/ 0 w 4821382"/>
              <a:gd name="connsiteY1" fmla="*/ 0 h 787730"/>
              <a:gd name="connsiteX2" fmla="*/ 0 w 4821382"/>
              <a:gd name="connsiteY2" fmla="*/ 102919 h 787730"/>
              <a:gd name="connsiteX3" fmla="*/ 118753 w 4821382"/>
              <a:gd name="connsiteY3" fmla="*/ 102919 h 787730"/>
              <a:gd name="connsiteX4" fmla="*/ 118753 w 4821382"/>
              <a:gd name="connsiteY4" fmla="*/ 126670 h 787730"/>
              <a:gd name="connsiteX5" fmla="*/ 237507 w 4821382"/>
              <a:gd name="connsiteY5" fmla="*/ 126670 h 787730"/>
              <a:gd name="connsiteX6" fmla="*/ 237507 w 4821382"/>
              <a:gd name="connsiteY6" fmla="*/ 162296 h 787730"/>
              <a:gd name="connsiteX7" fmla="*/ 380010 w 4821382"/>
              <a:gd name="connsiteY7" fmla="*/ 162296 h 787730"/>
              <a:gd name="connsiteX8" fmla="*/ 380010 w 4821382"/>
              <a:gd name="connsiteY8" fmla="*/ 182088 h 787730"/>
              <a:gd name="connsiteX9" fmla="*/ 435429 w 4821382"/>
              <a:gd name="connsiteY9" fmla="*/ 182088 h 787730"/>
              <a:gd name="connsiteX10" fmla="*/ 435429 w 4821382"/>
              <a:gd name="connsiteY10" fmla="*/ 201880 h 787730"/>
              <a:gd name="connsiteX11" fmla="*/ 573974 w 4821382"/>
              <a:gd name="connsiteY11" fmla="*/ 201880 h 787730"/>
              <a:gd name="connsiteX12" fmla="*/ 573974 w 4821382"/>
              <a:gd name="connsiteY12" fmla="*/ 217714 h 787730"/>
              <a:gd name="connsiteX13" fmla="*/ 573974 w 4821382"/>
              <a:gd name="connsiteY13" fmla="*/ 217714 h 787730"/>
              <a:gd name="connsiteX14" fmla="*/ 593766 w 4821382"/>
              <a:gd name="connsiteY14" fmla="*/ 237506 h 787730"/>
              <a:gd name="connsiteX15" fmla="*/ 957943 w 4821382"/>
              <a:gd name="connsiteY15" fmla="*/ 237506 h 787730"/>
              <a:gd name="connsiteX16" fmla="*/ 957943 w 4821382"/>
              <a:gd name="connsiteY16" fmla="*/ 277091 h 787730"/>
              <a:gd name="connsiteX17" fmla="*/ 1029195 w 4821382"/>
              <a:gd name="connsiteY17" fmla="*/ 277091 h 787730"/>
              <a:gd name="connsiteX18" fmla="*/ 1029195 w 4821382"/>
              <a:gd name="connsiteY18" fmla="*/ 292925 h 787730"/>
              <a:gd name="connsiteX19" fmla="*/ 1072738 w 4821382"/>
              <a:gd name="connsiteY19" fmla="*/ 292925 h 787730"/>
              <a:gd name="connsiteX20" fmla="*/ 1072738 w 4821382"/>
              <a:gd name="connsiteY20" fmla="*/ 304800 h 787730"/>
              <a:gd name="connsiteX21" fmla="*/ 1258784 w 4821382"/>
              <a:gd name="connsiteY21" fmla="*/ 304800 h 787730"/>
              <a:gd name="connsiteX22" fmla="*/ 1432956 w 4821382"/>
              <a:gd name="connsiteY22" fmla="*/ 304800 h 787730"/>
              <a:gd name="connsiteX23" fmla="*/ 1432956 w 4821382"/>
              <a:gd name="connsiteY23" fmla="*/ 344384 h 787730"/>
              <a:gd name="connsiteX24" fmla="*/ 1504208 w 4821382"/>
              <a:gd name="connsiteY24" fmla="*/ 344384 h 787730"/>
              <a:gd name="connsiteX25" fmla="*/ 1535875 w 4821382"/>
              <a:gd name="connsiteY25" fmla="*/ 376051 h 787730"/>
              <a:gd name="connsiteX26" fmla="*/ 1579418 w 4821382"/>
              <a:gd name="connsiteY26" fmla="*/ 376051 h 787730"/>
              <a:gd name="connsiteX27" fmla="*/ 1579418 w 4821382"/>
              <a:gd name="connsiteY27" fmla="*/ 415636 h 787730"/>
              <a:gd name="connsiteX28" fmla="*/ 2268187 w 4821382"/>
              <a:gd name="connsiteY28" fmla="*/ 415636 h 787730"/>
              <a:gd name="connsiteX29" fmla="*/ 2268187 w 4821382"/>
              <a:gd name="connsiteY29" fmla="*/ 447304 h 787730"/>
              <a:gd name="connsiteX30" fmla="*/ 2355273 w 4821382"/>
              <a:gd name="connsiteY30" fmla="*/ 447304 h 787730"/>
              <a:gd name="connsiteX31" fmla="*/ 2355273 w 4821382"/>
              <a:gd name="connsiteY31" fmla="*/ 467096 h 787730"/>
              <a:gd name="connsiteX32" fmla="*/ 2747158 w 4821382"/>
              <a:gd name="connsiteY32" fmla="*/ 467096 h 787730"/>
              <a:gd name="connsiteX33" fmla="*/ 2747158 w 4821382"/>
              <a:gd name="connsiteY33" fmla="*/ 467096 h 787730"/>
              <a:gd name="connsiteX34" fmla="*/ 2735282 w 4821382"/>
              <a:gd name="connsiteY34" fmla="*/ 502721 h 787730"/>
              <a:gd name="connsiteX35" fmla="*/ 3079668 w 4821382"/>
              <a:gd name="connsiteY35" fmla="*/ 498764 h 787730"/>
              <a:gd name="connsiteX36" fmla="*/ 3079668 w 4821382"/>
              <a:gd name="connsiteY36" fmla="*/ 538348 h 787730"/>
              <a:gd name="connsiteX37" fmla="*/ 4037610 w 4821382"/>
              <a:gd name="connsiteY37" fmla="*/ 538348 h 787730"/>
              <a:gd name="connsiteX38" fmla="*/ 4037610 w 4821382"/>
              <a:gd name="connsiteY38" fmla="*/ 609600 h 787730"/>
              <a:gd name="connsiteX39" fmla="*/ 4381995 w 4821382"/>
              <a:gd name="connsiteY39" fmla="*/ 609600 h 787730"/>
              <a:gd name="connsiteX40" fmla="*/ 4381995 w 4821382"/>
              <a:gd name="connsiteY40" fmla="*/ 680852 h 787730"/>
              <a:gd name="connsiteX41" fmla="*/ 4817424 w 4821382"/>
              <a:gd name="connsiteY41" fmla="*/ 696685 h 787730"/>
              <a:gd name="connsiteX42" fmla="*/ 4821382 w 4821382"/>
              <a:gd name="connsiteY42" fmla="*/ 787730 h 787730"/>
              <a:gd name="connsiteX0" fmla="*/ 0 w 4821382"/>
              <a:gd name="connsiteY0" fmla="*/ 0 h 787730"/>
              <a:gd name="connsiteX1" fmla="*/ 0 w 4821382"/>
              <a:gd name="connsiteY1" fmla="*/ 0 h 787730"/>
              <a:gd name="connsiteX2" fmla="*/ 0 w 4821382"/>
              <a:gd name="connsiteY2" fmla="*/ 102919 h 787730"/>
              <a:gd name="connsiteX3" fmla="*/ 118753 w 4821382"/>
              <a:gd name="connsiteY3" fmla="*/ 102919 h 787730"/>
              <a:gd name="connsiteX4" fmla="*/ 118753 w 4821382"/>
              <a:gd name="connsiteY4" fmla="*/ 126670 h 787730"/>
              <a:gd name="connsiteX5" fmla="*/ 237507 w 4821382"/>
              <a:gd name="connsiteY5" fmla="*/ 126670 h 787730"/>
              <a:gd name="connsiteX6" fmla="*/ 237507 w 4821382"/>
              <a:gd name="connsiteY6" fmla="*/ 162296 h 787730"/>
              <a:gd name="connsiteX7" fmla="*/ 380010 w 4821382"/>
              <a:gd name="connsiteY7" fmla="*/ 162296 h 787730"/>
              <a:gd name="connsiteX8" fmla="*/ 380010 w 4821382"/>
              <a:gd name="connsiteY8" fmla="*/ 182088 h 787730"/>
              <a:gd name="connsiteX9" fmla="*/ 435429 w 4821382"/>
              <a:gd name="connsiteY9" fmla="*/ 182088 h 787730"/>
              <a:gd name="connsiteX10" fmla="*/ 435429 w 4821382"/>
              <a:gd name="connsiteY10" fmla="*/ 201880 h 787730"/>
              <a:gd name="connsiteX11" fmla="*/ 573974 w 4821382"/>
              <a:gd name="connsiteY11" fmla="*/ 201880 h 787730"/>
              <a:gd name="connsiteX12" fmla="*/ 573974 w 4821382"/>
              <a:gd name="connsiteY12" fmla="*/ 217714 h 787730"/>
              <a:gd name="connsiteX13" fmla="*/ 573974 w 4821382"/>
              <a:gd name="connsiteY13" fmla="*/ 217714 h 787730"/>
              <a:gd name="connsiteX14" fmla="*/ 593766 w 4821382"/>
              <a:gd name="connsiteY14" fmla="*/ 237506 h 787730"/>
              <a:gd name="connsiteX15" fmla="*/ 957943 w 4821382"/>
              <a:gd name="connsiteY15" fmla="*/ 237506 h 787730"/>
              <a:gd name="connsiteX16" fmla="*/ 957943 w 4821382"/>
              <a:gd name="connsiteY16" fmla="*/ 277091 h 787730"/>
              <a:gd name="connsiteX17" fmla="*/ 1029195 w 4821382"/>
              <a:gd name="connsiteY17" fmla="*/ 277091 h 787730"/>
              <a:gd name="connsiteX18" fmla="*/ 1029195 w 4821382"/>
              <a:gd name="connsiteY18" fmla="*/ 292925 h 787730"/>
              <a:gd name="connsiteX19" fmla="*/ 1072738 w 4821382"/>
              <a:gd name="connsiteY19" fmla="*/ 292925 h 787730"/>
              <a:gd name="connsiteX20" fmla="*/ 1072738 w 4821382"/>
              <a:gd name="connsiteY20" fmla="*/ 304800 h 787730"/>
              <a:gd name="connsiteX21" fmla="*/ 1258784 w 4821382"/>
              <a:gd name="connsiteY21" fmla="*/ 304800 h 787730"/>
              <a:gd name="connsiteX22" fmla="*/ 1432956 w 4821382"/>
              <a:gd name="connsiteY22" fmla="*/ 304800 h 787730"/>
              <a:gd name="connsiteX23" fmla="*/ 1432956 w 4821382"/>
              <a:gd name="connsiteY23" fmla="*/ 344384 h 787730"/>
              <a:gd name="connsiteX24" fmla="*/ 1504208 w 4821382"/>
              <a:gd name="connsiteY24" fmla="*/ 344384 h 787730"/>
              <a:gd name="connsiteX25" fmla="*/ 1535875 w 4821382"/>
              <a:gd name="connsiteY25" fmla="*/ 376051 h 787730"/>
              <a:gd name="connsiteX26" fmla="*/ 1579418 w 4821382"/>
              <a:gd name="connsiteY26" fmla="*/ 376051 h 787730"/>
              <a:gd name="connsiteX27" fmla="*/ 1579418 w 4821382"/>
              <a:gd name="connsiteY27" fmla="*/ 415636 h 787730"/>
              <a:gd name="connsiteX28" fmla="*/ 2268187 w 4821382"/>
              <a:gd name="connsiteY28" fmla="*/ 415636 h 787730"/>
              <a:gd name="connsiteX29" fmla="*/ 2268187 w 4821382"/>
              <a:gd name="connsiteY29" fmla="*/ 447304 h 787730"/>
              <a:gd name="connsiteX30" fmla="*/ 2355273 w 4821382"/>
              <a:gd name="connsiteY30" fmla="*/ 447304 h 787730"/>
              <a:gd name="connsiteX31" fmla="*/ 2355273 w 4821382"/>
              <a:gd name="connsiteY31" fmla="*/ 467096 h 787730"/>
              <a:gd name="connsiteX32" fmla="*/ 2747158 w 4821382"/>
              <a:gd name="connsiteY32" fmla="*/ 467096 h 787730"/>
              <a:gd name="connsiteX33" fmla="*/ 2747158 w 4821382"/>
              <a:gd name="connsiteY33" fmla="*/ 467096 h 787730"/>
              <a:gd name="connsiteX34" fmla="*/ 2735282 w 4821382"/>
              <a:gd name="connsiteY34" fmla="*/ 502721 h 787730"/>
              <a:gd name="connsiteX35" fmla="*/ 3079668 w 4821382"/>
              <a:gd name="connsiteY35" fmla="*/ 498764 h 787730"/>
              <a:gd name="connsiteX36" fmla="*/ 3079668 w 4821382"/>
              <a:gd name="connsiteY36" fmla="*/ 538348 h 787730"/>
              <a:gd name="connsiteX37" fmla="*/ 4037610 w 4821382"/>
              <a:gd name="connsiteY37" fmla="*/ 538348 h 787730"/>
              <a:gd name="connsiteX38" fmla="*/ 4037610 w 4821382"/>
              <a:gd name="connsiteY38" fmla="*/ 609600 h 787730"/>
              <a:gd name="connsiteX39" fmla="*/ 4381995 w 4821382"/>
              <a:gd name="connsiteY39" fmla="*/ 609600 h 787730"/>
              <a:gd name="connsiteX40" fmla="*/ 4381995 w 4821382"/>
              <a:gd name="connsiteY40" fmla="*/ 680852 h 787730"/>
              <a:gd name="connsiteX41" fmla="*/ 4820610 w 4821382"/>
              <a:gd name="connsiteY41" fmla="*/ 683941 h 787730"/>
              <a:gd name="connsiteX42" fmla="*/ 4821382 w 4821382"/>
              <a:gd name="connsiteY42" fmla="*/ 787730 h 787730"/>
              <a:gd name="connsiteX0" fmla="*/ 0 w 4855526"/>
              <a:gd name="connsiteY0" fmla="*/ 0 h 787730"/>
              <a:gd name="connsiteX1" fmla="*/ 0 w 4855526"/>
              <a:gd name="connsiteY1" fmla="*/ 0 h 787730"/>
              <a:gd name="connsiteX2" fmla="*/ 0 w 4855526"/>
              <a:gd name="connsiteY2" fmla="*/ 102919 h 787730"/>
              <a:gd name="connsiteX3" fmla="*/ 118753 w 4855526"/>
              <a:gd name="connsiteY3" fmla="*/ 102919 h 787730"/>
              <a:gd name="connsiteX4" fmla="*/ 118753 w 4855526"/>
              <a:gd name="connsiteY4" fmla="*/ 126670 h 787730"/>
              <a:gd name="connsiteX5" fmla="*/ 237507 w 4855526"/>
              <a:gd name="connsiteY5" fmla="*/ 126670 h 787730"/>
              <a:gd name="connsiteX6" fmla="*/ 237507 w 4855526"/>
              <a:gd name="connsiteY6" fmla="*/ 162296 h 787730"/>
              <a:gd name="connsiteX7" fmla="*/ 380010 w 4855526"/>
              <a:gd name="connsiteY7" fmla="*/ 162296 h 787730"/>
              <a:gd name="connsiteX8" fmla="*/ 380010 w 4855526"/>
              <a:gd name="connsiteY8" fmla="*/ 182088 h 787730"/>
              <a:gd name="connsiteX9" fmla="*/ 435429 w 4855526"/>
              <a:gd name="connsiteY9" fmla="*/ 182088 h 787730"/>
              <a:gd name="connsiteX10" fmla="*/ 435429 w 4855526"/>
              <a:gd name="connsiteY10" fmla="*/ 201880 h 787730"/>
              <a:gd name="connsiteX11" fmla="*/ 573974 w 4855526"/>
              <a:gd name="connsiteY11" fmla="*/ 201880 h 787730"/>
              <a:gd name="connsiteX12" fmla="*/ 573974 w 4855526"/>
              <a:gd name="connsiteY12" fmla="*/ 217714 h 787730"/>
              <a:gd name="connsiteX13" fmla="*/ 573974 w 4855526"/>
              <a:gd name="connsiteY13" fmla="*/ 217714 h 787730"/>
              <a:gd name="connsiteX14" fmla="*/ 593766 w 4855526"/>
              <a:gd name="connsiteY14" fmla="*/ 237506 h 787730"/>
              <a:gd name="connsiteX15" fmla="*/ 957943 w 4855526"/>
              <a:gd name="connsiteY15" fmla="*/ 237506 h 787730"/>
              <a:gd name="connsiteX16" fmla="*/ 957943 w 4855526"/>
              <a:gd name="connsiteY16" fmla="*/ 277091 h 787730"/>
              <a:gd name="connsiteX17" fmla="*/ 1029195 w 4855526"/>
              <a:gd name="connsiteY17" fmla="*/ 277091 h 787730"/>
              <a:gd name="connsiteX18" fmla="*/ 1029195 w 4855526"/>
              <a:gd name="connsiteY18" fmla="*/ 292925 h 787730"/>
              <a:gd name="connsiteX19" fmla="*/ 1072738 w 4855526"/>
              <a:gd name="connsiteY19" fmla="*/ 292925 h 787730"/>
              <a:gd name="connsiteX20" fmla="*/ 1072738 w 4855526"/>
              <a:gd name="connsiteY20" fmla="*/ 304800 h 787730"/>
              <a:gd name="connsiteX21" fmla="*/ 1258784 w 4855526"/>
              <a:gd name="connsiteY21" fmla="*/ 304800 h 787730"/>
              <a:gd name="connsiteX22" fmla="*/ 1432956 w 4855526"/>
              <a:gd name="connsiteY22" fmla="*/ 304800 h 787730"/>
              <a:gd name="connsiteX23" fmla="*/ 1432956 w 4855526"/>
              <a:gd name="connsiteY23" fmla="*/ 344384 h 787730"/>
              <a:gd name="connsiteX24" fmla="*/ 1504208 w 4855526"/>
              <a:gd name="connsiteY24" fmla="*/ 344384 h 787730"/>
              <a:gd name="connsiteX25" fmla="*/ 1535875 w 4855526"/>
              <a:gd name="connsiteY25" fmla="*/ 376051 h 787730"/>
              <a:gd name="connsiteX26" fmla="*/ 1579418 w 4855526"/>
              <a:gd name="connsiteY26" fmla="*/ 376051 h 787730"/>
              <a:gd name="connsiteX27" fmla="*/ 1579418 w 4855526"/>
              <a:gd name="connsiteY27" fmla="*/ 415636 h 787730"/>
              <a:gd name="connsiteX28" fmla="*/ 2268187 w 4855526"/>
              <a:gd name="connsiteY28" fmla="*/ 415636 h 787730"/>
              <a:gd name="connsiteX29" fmla="*/ 2268187 w 4855526"/>
              <a:gd name="connsiteY29" fmla="*/ 447304 h 787730"/>
              <a:gd name="connsiteX30" fmla="*/ 2355273 w 4855526"/>
              <a:gd name="connsiteY30" fmla="*/ 447304 h 787730"/>
              <a:gd name="connsiteX31" fmla="*/ 2355273 w 4855526"/>
              <a:gd name="connsiteY31" fmla="*/ 467096 h 787730"/>
              <a:gd name="connsiteX32" fmla="*/ 2747158 w 4855526"/>
              <a:gd name="connsiteY32" fmla="*/ 467096 h 787730"/>
              <a:gd name="connsiteX33" fmla="*/ 2747158 w 4855526"/>
              <a:gd name="connsiteY33" fmla="*/ 467096 h 787730"/>
              <a:gd name="connsiteX34" fmla="*/ 2735282 w 4855526"/>
              <a:gd name="connsiteY34" fmla="*/ 502721 h 787730"/>
              <a:gd name="connsiteX35" fmla="*/ 3079668 w 4855526"/>
              <a:gd name="connsiteY35" fmla="*/ 498764 h 787730"/>
              <a:gd name="connsiteX36" fmla="*/ 3079668 w 4855526"/>
              <a:gd name="connsiteY36" fmla="*/ 538348 h 787730"/>
              <a:gd name="connsiteX37" fmla="*/ 4037610 w 4855526"/>
              <a:gd name="connsiteY37" fmla="*/ 538348 h 787730"/>
              <a:gd name="connsiteX38" fmla="*/ 4037610 w 4855526"/>
              <a:gd name="connsiteY38" fmla="*/ 609600 h 787730"/>
              <a:gd name="connsiteX39" fmla="*/ 4381995 w 4855526"/>
              <a:gd name="connsiteY39" fmla="*/ 609600 h 787730"/>
              <a:gd name="connsiteX40" fmla="*/ 4381995 w 4855526"/>
              <a:gd name="connsiteY40" fmla="*/ 680852 h 787730"/>
              <a:gd name="connsiteX41" fmla="*/ 4820610 w 4855526"/>
              <a:gd name="connsiteY41" fmla="*/ 683941 h 787730"/>
              <a:gd name="connsiteX42" fmla="*/ 4827755 w 4855526"/>
              <a:gd name="connsiteY42" fmla="*/ 787730 h 787730"/>
              <a:gd name="connsiteX0" fmla="*/ 0 w 4827755"/>
              <a:gd name="connsiteY0" fmla="*/ 0 h 787730"/>
              <a:gd name="connsiteX1" fmla="*/ 0 w 4827755"/>
              <a:gd name="connsiteY1" fmla="*/ 0 h 787730"/>
              <a:gd name="connsiteX2" fmla="*/ 0 w 4827755"/>
              <a:gd name="connsiteY2" fmla="*/ 102919 h 787730"/>
              <a:gd name="connsiteX3" fmla="*/ 118753 w 4827755"/>
              <a:gd name="connsiteY3" fmla="*/ 102919 h 787730"/>
              <a:gd name="connsiteX4" fmla="*/ 118753 w 4827755"/>
              <a:gd name="connsiteY4" fmla="*/ 126670 h 787730"/>
              <a:gd name="connsiteX5" fmla="*/ 237507 w 4827755"/>
              <a:gd name="connsiteY5" fmla="*/ 126670 h 787730"/>
              <a:gd name="connsiteX6" fmla="*/ 237507 w 4827755"/>
              <a:gd name="connsiteY6" fmla="*/ 162296 h 787730"/>
              <a:gd name="connsiteX7" fmla="*/ 380010 w 4827755"/>
              <a:gd name="connsiteY7" fmla="*/ 162296 h 787730"/>
              <a:gd name="connsiteX8" fmla="*/ 380010 w 4827755"/>
              <a:gd name="connsiteY8" fmla="*/ 182088 h 787730"/>
              <a:gd name="connsiteX9" fmla="*/ 435429 w 4827755"/>
              <a:gd name="connsiteY9" fmla="*/ 182088 h 787730"/>
              <a:gd name="connsiteX10" fmla="*/ 435429 w 4827755"/>
              <a:gd name="connsiteY10" fmla="*/ 201880 h 787730"/>
              <a:gd name="connsiteX11" fmla="*/ 573974 w 4827755"/>
              <a:gd name="connsiteY11" fmla="*/ 201880 h 787730"/>
              <a:gd name="connsiteX12" fmla="*/ 573974 w 4827755"/>
              <a:gd name="connsiteY12" fmla="*/ 217714 h 787730"/>
              <a:gd name="connsiteX13" fmla="*/ 573974 w 4827755"/>
              <a:gd name="connsiteY13" fmla="*/ 217714 h 787730"/>
              <a:gd name="connsiteX14" fmla="*/ 593766 w 4827755"/>
              <a:gd name="connsiteY14" fmla="*/ 237506 h 787730"/>
              <a:gd name="connsiteX15" fmla="*/ 957943 w 4827755"/>
              <a:gd name="connsiteY15" fmla="*/ 237506 h 787730"/>
              <a:gd name="connsiteX16" fmla="*/ 957943 w 4827755"/>
              <a:gd name="connsiteY16" fmla="*/ 277091 h 787730"/>
              <a:gd name="connsiteX17" fmla="*/ 1029195 w 4827755"/>
              <a:gd name="connsiteY17" fmla="*/ 277091 h 787730"/>
              <a:gd name="connsiteX18" fmla="*/ 1029195 w 4827755"/>
              <a:gd name="connsiteY18" fmla="*/ 292925 h 787730"/>
              <a:gd name="connsiteX19" fmla="*/ 1072738 w 4827755"/>
              <a:gd name="connsiteY19" fmla="*/ 292925 h 787730"/>
              <a:gd name="connsiteX20" fmla="*/ 1072738 w 4827755"/>
              <a:gd name="connsiteY20" fmla="*/ 304800 h 787730"/>
              <a:gd name="connsiteX21" fmla="*/ 1258784 w 4827755"/>
              <a:gd name="connsiteY21" fmla="*/ 304800 h 787730"/>
              <a:gd name="connsiteX22" fmla="*/ 1432956 w 4827755"/>
              <a:gd name="connsiteY22" fmla="*/ 304800 h 787730"/>
              <a:gd name="connsiteX23" fmla="*/ 1432956 w 4827755"/>
              <a:gd name="connsiteY23" fmla="*/ 344384 h 787730"/>
              <a:gd name="connsiteX24" fmla="*/ 1504208 w 4827755"/>
              <a:gd name="connsiteY24" fmla="*/ 344384 h 787730"/>
              <a:gd name="connsiteX25" fmla="*/ 1535875 w 4827755"/>
              <a:gd name="connsiteY25" fmla="*/ 376051 h 787730"/>
              <a:gd name="connsiteX26" fmla="*/ 1579418 w 4827755"/>
              <a:gd name="connsiteY26" fmla="*/ 376051 h 787730"/>
              <a:gd name="connsiteX27" fmla="*/ 1579418 w 4827755"/>
              <a:gd name="connsiteY27" fmla="*/ 415636 h 787730"/>
              <a:gd name="connsiteX28" fmla="*/ 2268187 w 4827755"/>
              <a:gd name="connsiteY28" fmla="*/ 415636 h 787730"/>
              <a:gd name="connsiteX29" fmla="*/ 2268187 w 4827755"/>
              <a:gd name="connsiteY29" fmla="*/ 447304 h 787730"/>
              <a:gd name="connsiteX30" fmla="*/ 2355273 w 4827755"/>
              <a:gd name="connsiteY30" fmla="*/ 447304 h 787730"/>
              <a:gd name="connsiteX31" fmla="*/ 2355273 w 4827755"/>
              <a:gd name="connsiteY31" fmla="*/ 467096 h 787730"/>
              <a:gd name="connsiteX32" fmla="*/ 2747158 w 4827755"/>
              <a:gd name="connsiteY32" fmla="*/ 467096 h 787730"/>
              <a:gd name="connsiteX33" fmla="*/ 2747158 w 4827755"/>
              <a:gd name="connsiteY33" fmla="*/ 467096 h 787730"/>
              <a:gd name="connsiteX34" fmla="*/ 2735282 w 4827755"/>
              <a:gd name="connsiteY34" fmla="*/ 502721 h 787730"/>
              <a:gd name="connsiteX35" fmla="*/ 3079668 w 4827755"/>
              <a:gd name="connsiteY35" fmla="*/ 498764 h 787730"/>
              <a:gd name="connsiteX36" fmla="*/ 3079668 w 4827755"/>
              <a:gd name="connsiteY36" fmla="*/ 538348 h 787730"/>
              <a:gd name="connsiteX37" fmla="*/ 4037610 w 4827755"/>
              <a:gd name="connsiteY37" fmla="*/ 538348 h 787730"/>
              <a:gd name="connsiteX38" fmla="*/ 4037610 w 4827755"/>
              <a:gd name="connsiteY38" fmla="*/ 609600 h 787730"/>
              <a:gd name="connsiteX39" fmla="*/ 4381995 w 4827755"/>
              <a:gd name="connsiteY39" fmla="*/ 609600 h 787730"/>
              <a:gd name="connsiteX40" fmla="*/ 4381995 w 4827755"/>
              <a:gd name="connsiteY40" fmla="*/ 680852 h 787730"/>
              <a:gd name="connsiteX41" fmla="*/ 4820610 w 4827755"/>
              <a:gd name="connsiteY41" fmla="*/ 683941 h 787730"/>
              <a:gd name="connsiteX42" fmla="*/ 4827755 w 4827755"/>
              <a:gd name="connsiteY42" fmla="*/ 787730 h 787730"/>
              <a:gd name="connsiteX0" fmla="*/ 0 w 4827755"/>
              <a:gd name="connsiteY0" fmla="*/ 0 h 787730"/>
              <a:gd name="connsiteX1" fmla="*/ 0 w 4827755"/>
              <a:gd name="connsiteY1" fmla="*/ 0 h 787730"/>
              <a:gd name="connsiteX2" fmla="*/ 0 w 4827755"/>
              <a:gd name="connsiteY2" fmla="*/ 102919 h 787730"/>
              <a:gd name="connsiteX3" fmla="*/ 118753 w 4827755"/>
              <a:gd name="connsiteY3" fmla="*/ 102919 h 787730"/>
              <a:gd name="connsiteX4" fmla="*/ 118753 w 4827755"/>
              <a:gd name="connsiteY4" fmla="*/ 126670 h 787730"/>
              <a:gd name="connsiteX5" fmla="*/ 237507 w 4827755"/>
              <a:gd name="connsiteY5" fmla="*/ 126670 h 787730"/>
              <a:gd name="connsiteX6" fmla="*/ 237507 w 4827755"/>
              <a:gd name="connsiteY6" fmla="*/ 162296 h 787730"/>
              <a:gd name="connsiteX7" fmla="*/ 380010 w 4827755"/>
              <a:gd name="connsiteY7" fmla="*/ 162296 h 787730"/>
              <a:gd name="connsiteX8" fmla="*/ 380010 w 4827755"/>
              <a:gd name="connsiteY8" fmla="*/ 182088 h 787730"/>
              <a:gd name="connsiteX9" fmla="*/ 435429 w 4827755"/>
              <a:gd name="connsiteY9" fmla="*/ 182088 h 787730"/>
              <a:gd name="connsiteX10" fmla="*/ 435429 w 4827755"/>
              <a:gd name="connsiteY10" fmla="*/ 201880 h 787730"/>
              <a:gd name="connsiteX11" fmla="*/ 573974 w 4827755"/>
              <a:gd name="connsiteY11" fmla="*/ 201880 h 787730"/>
              <a:gd name="connsiteX12" fmla="*/ 573974 w 4827755"/>
              <a:gd name="connsiteY12" fmla="*/ 217714 h 787730"/>
              <a:gd name="connsiteX13" fmla="*/ 573974 w 4827755"/>
              <a:gd name="connsiteY13" fmla="*/ 217714 h 787730"/>
              <a:gd name="connsiteX14" fmla="*/ 593766 w 4827755"/>
              <a:gd name="connsiteY14" fmla="*/ 237506 h 787730"/>
              <a:gd name="connsiteX15" fmla="*/ 957943 w 4827755"/>
              <a:gd name="connsiteY15" fmla="*/ 237506 h 787730"/>
              <a:gd name="connsiteX16" fmla="*/ 957943 w 4827755"/>
              <a:gd name="connsiteY16" fmla="*/ 277091 h 787730"/>
              <a:gd name="connsiteX17" fmla="*/ 1029195 w 4827755"/>
              <a:gd name="connsiteY17" fmla="*/ 277091 h 787730"/>
              <a:gd name="connsiteX18" fmla="*/ 1029195 w 4827755"/>
              <a:gd name="connsiteY18" fmla="*/ 292925 h 787730"/>
              <a:gd name="connsiteX19" fmla="*/ 1072738 w 4827755"/>
              <a:gd name="connsiteY19" fmla="*/ 292925 h 787730"/>
              <a:gd name="connsiteX20" fmla="*/ 1072738 w 4827755"/>
              <a:gd name="connsiteY20" fmla="*/ 304800 h 787730"/>
              <a:gd name="connsiteX21" fmla="*/ 1258784 w 4827755"/>
              <a:gd name="connsiteY21" fmla="*/ 304800 h 787730"/>
              <a:gd name="connsiteX22" fmla="*/ 1432956 w 4827755"/>
              <a:gd name="connsiteY22" fmla="*/ 304800 h 787730"/>
              <a:gd name="connsiteX23" fmla="*/ 1432956 w 4827755"/>
              <a:gd name="connsiteY23" fmla="*/ 344384 h 787730"/>
              <a:gd name="connsiteX24" fmla="*/ 1504208 w 4827755"/>
              <a:gd name="connsiteY24" fmla="*/ 344384 h 787730"/>
              <a:gd name="connsiteX25" fmla="*/ 1535875 w 4827755"/>
              <a:gd name="connsiteY25" fmla="*/ 376051 h 787730"/>
              <a:gd name="connsiteX26" fmla="*/ 1579418 w 4827755"/>
              <a:gd name="connsiteY26" fmla="*/ 376051 h 787730"/>
              <a:gd name="connsiteX27" fmla="*/ 1579418 w 4827755"/>
              <a:gd name="connsiteY27" fmla="*/ 415636 h 787730"/>
              <a:gd name="connsiteX28" fmla="*/ 2268187 w 4827755"/>
              <a:gd name="connsiteY28" fmla="*/ 415636 h 787730"/>
              <a:gd name="connsiteX29" fmla="*/ 2268187 w 4827755"/>
              <a:gd name="connsiteY29" fmla="*/ 447304 h 787730"/>
              <a:gd name="connsiteX30" fmla="*/ 2355273 w 4827755"/>
              <a:gd name="connsiteY30" fmla="*/ 447304 h 787730"/>
              <a:gd name="connsiteX31" fmla="*/ 2355273 w 4827755"/>
              <a:gd name="connsiteY31" fmla="*/ 467096 h 787730"/>
              <a:gd name="connsiteX32" fmla="*/ 2747158 w 4827755"/>
              <a:gd name="connsiteY32" fmla="*/ 467096 h 787730"/>
              <a:gd name="connsiteX33" fmla="*/ 2747158 w 4827755"/>
              <a:gd name="connsiteY33" fmla="*/ 467096 h 787730"/>
              <a:gd name="connsiteX34" fmla="*/ 2735282 w 4827755"/>
              <a:gd name="connsiteY34" fmla="*/ 502721 h 787730"/>
              <a:gd name="connsiteX35" fmla="*/ 3079668 w 4827755"/>
              <a:gd name="connsiteY35" fmla="*/ 498764 h 787730"/>
              <a:gd name="connsiteX36" fmla="*/ 3079668 w 4827755"/>
              <a:gd name="connsiteY36" fmla="*/ 538348 h 787730"/>
              <a:gd name="connsiteX37" fmla="*/ 4037610 w 4827755"/>
              <a:gd name="connsiteY37" fmla="*/ 538348 h 787730"/>
              <a:gd name="connsiteX38" fmla="*/ 4037610 w 4827755"/>
              <a:gd name="connsiteY38" fmla="*/ 609600 h 787730"/>
              <a:gd name="connsiteX39" fmla="*/ 4381995 w 4827755"/>
              <a:gd name="connsiteY39" fmla="*/ 609600 h 787730"/>
              <a:gd name="connsiteX40" fmla="*/ 4381995 w 4827755"/>
              <a:gd name="connsiteY40" fmla="*/ 680852 h 787730"/>
              <a:gd name="connsiteX41" fmla="*/ 4820610 w 4827755"/>
              <a:gd name="connsiteY41" fmla="*/ 683941 h 787730"/>
              <a:gd name="connsiteX42" fmla="*/ 4827755 w 4827755"/>
              <a:gd name="connsiteY42" fmla="*/ 787730 h 787730"/>
              <a:gd name="connsiteX0" fmla="*/ 0 w 4853300"/>
              <a:gd name="connsiteY0" fmla="*/ 0 h 765427"/>
              <a:gd name="connsiteX1" fmla="*/ 0 w 4853300"/>
              <a:gd name="connsiteY1" fmla="*/ 0 h 765427"/>
              <a:gd name="connsiteX2" fmla="*/ 0 w 4853300"/>
              <a:gd name="connsiteY2" fmla="*/ 102919 h 765427"/>
              <a:gd name="connsiteX3" fmla="*/ 118753 w 4853300"/>
              <a:gd name="connsiteY3" fmla="*/ 102919 h 765427"/>
              <a:gd name="connsiteX4" fmla="*/ 118753 w 4853300"/>
              <a:gd name="connsiteY4" fmla="*/ 126670 h 765427"/>
              <a:gd name="connsiteX5" fmla="*/ 237507 w 4853300"/>
              <a:gd name="connsiteY5" fmla="*/ 126670 h 765427"/>
              <a:gd name="connsiteX6" fmla="*/ 237507 w 4853300"/>
              <a:gd name="connsiteY6" fmla="*/ 162296 h 765427"/>
              <a:gd name="connsiteX7" fmla="*/ 380010 w 4853300"/>
              <a:gd name="connsiteY7" fmla="*/ 162296 h 765427"/>
              <a:gd name="connsiteX8" fmla="*/ 380010 w 4853300"/>
              <a:gd name="connsiteY8" fmla="*/ 182088 h 765427"/>
              <a:gd name="connsiteX9" fmla="*/ 435429 w 4853300"/>
              <a:gd name="connsiteY9" fmla="*/ 182088 h 765427"/>
              <a:gd name="connsiteX10" fmla="*/ 435429 w 4853300"/>
              <a:gd name="connsiteY10" fmla="*/ 201880 h 765427"/>
              <a:gd name="connsiteX11" fmla="*/ 573974 w 4853300"/>
              <a:gd name="connsiteY11" fmla="*/ 201880 h 765427"/>
              <a:gd name="connsiteX12" fmla="*/ 573974 w 4853300"/>
              <a:gd name="connsiteY12" fmla="*/ 217714 h 765427"/>
              <a:gd name="connsiteX13" fmla="*/ 573974 w 4853300"/>
              <a:gd name="connsiteY13" fmla="*/ 217714 h 765427"/>
              <a:gd name="connsiteX14" fmla="*/ 593766 w 4853300"/>
              <a:gd name="connsiteY14" fmla="*/ 237506 h 765427"/>
              <a:gd name="connsiteX15" fmla="*/ 957943 w 4853300"/>
              <a:gd name="connsiteY15" fmla="*/ 237506 h 765427"/>
              <a:gd name="connsiteX16" fmla="*/ 957943 w 4853300"/>
              <a:gd name="connsiteY16" fmla="*/ 277091 h 765427"/>
              <a:gd name="connsiteX17" fmla="*/ 1029195 w 4853300"/>
              <a:gd name="connsiteY17" fmla="*/ 277091 h 765427"/>
              <a:gd name="connsiteX18" fmla="*/ 1029195 w 4853300"/>
              <a:gd name="connsiteY18" fmla="*/ 292925 h 765427"/>
              <a:gd name="connsiteX19" fmla="*/ 1072738 w 4853300"/>
              <a:gd name="connsiteY19" fmla="*/ 292925 h 765427"/>
              <a:gd name="connsiteX20" fmla="*/ 1072738 w 4853300"/>
              <a:gd name="connsiteY20" fmla="*/ 304800 h 765427"/>
              <a:gd name="connsiteX21" fmla="*/ 1258784 w 4853300"/>
              <a:gd name="connsiteY21" fmla="*/ 304800 h 765427"/>
              <a:gd name="connsiteX22" fmla="*/ 1432956 w 4853300"/>
              <a:gd name="connsiteY22" fmla="*/ 304800 h 765427"/>
              <a:gd name="connsiteX23" fmla="*/ 1432956 w 4853300"/>
              <a:gd name="connsiteY23" fmla="*/ 344384 h 765427"/>
              <a:gd name="connsiteX24" fmla="*/ 1504208 w 4853300"/>
              <a:gd name="connsiteY24" fmla="*/ 344384 h 765427"/>
              <a:gd name="connsiteX25" fmla="*/ 1535875 w 4853300"/>
              <a:gd name="connsiteY25" fmla="*/ 376051 h 765427"/>
              <a:gd name="connsiteX26" fmla="*/ 1579418 w 4853300"/>
              <a:gd name="connsiteY26" fmla="*/ 376051 h 765427"/>
              <a:gd name="connsiteX27" fmla="*/ 1579418 w 4853300"/>
              <a:gd name="connsiteY27" fmla="*/ 415636 h 765427"/>
              <a:gd name="connsiteX28" fmla="*/ 2268187 w 4853300"/>
              <a:gd name="connsiteY28" fmla="*/ 415636 h 765427"/>
              <a:gd name="connsiteX29" fmla="*/ 2268187 w 4853300"/>
              <a:gd name="connsiteY29" fmla="*/ 447304 h 765427"/>
              <a:gd name="connsiteX30" fmla="*/ 2355273 w 4853300"/>
              <a:gd name="connsiteY30" fmla="*/ 447304 h 765427"/>
              <a:gd name="connsiteX31" fmla="*/ 2355273 w 4853300"/>
              <a:gd name="connsiteY31" fmla="*/ 467096 h 765427"/>
              <a:gd name="connsiteX32" fmla="*/ 2747158 w 4853300"/>
              <a:gd name="connsiteY32" fmla="*/ 467096 h 765427"/>
              <a:gd name="connsiteX33" fmla="*/ 2747158 w 4853300"/>
              <a:gd name="connsiteY33" fmla="*/ 467096 h 765427"/>
              <a:gd name="connsiteX34" fmla="*/ 2735282 w 4853300"/>
              <a:gd name="connsiteY34" fmla="*/ 502721 h 765427"/>
              <a:gd name="connsiteX35" fmla="*/ 3079668 w 4853300"/>
              <a:gd name="connsiteY35" fmla="*/ 498764 h 765427"/>
              <a:gd name="connsiteX36" fmla="*/ 3079668 w 4853300"/>
              <a:gd name="connsiteY36" fmla="*/ 538348 h 765427"/>
              <a:gd name="connsiteX37" fmla="*/ 4037610 w 4853300"/>
              <a:gd name="connsiteY37" fmla="*/ 538348 h 765427"/>
              <a:gd name="connsiteX38" fmla="*/ 4037610 w 4853300"/>
              <a:gd name="connsiteY38" fmla="*/ 609600 h 765427"/>
              <a:gd name="connsiteX39" fmla="*/ 4381995 w 4853300"/>
              <a:gd name="connsiteY39" fmla="*/ 609600 h 765427"/>
              <a:gd name="connsiteX40" fmla="*/ 4381995 w 4853300"/>
              <a:gd name="connsiteY40" fmla="*/ 680852 h 765427"/>
              <a:gd name="connsiteX41" fmla="*/ 4820610 w 4853300"/>
              <a:gd name="connsiteY41" fmla="*/ 683941 h 765427"/>
              <a:gd name="connsiteX42" fmla="*/ 4821383 w 4853300"/>
              <a:gd name="connsiteY42" fmla="*/ 765427 h 765427"/>
              <a:gd name="connsiteX0" fmla="*/ 0 w 4821383"/>
              <a:gd name="connsiteY0" fmla="*/ 0 h 765427"/>
              <a:gd name="connsiteX1" fmla="*/ 0 w 4821383"/>
              <a:gd name="connsiteY1" fmla="*/ 0 h 765427"/>
              <a:gd name="connsiteX2" fmla="*/ 0 w 4821383"/>
              <a:gd name="connsiteY2" fmla="*/ 102919 h 765427"/>
              <a:gd name="connsiteX3" fmla="*/ 118753 w 4821383"/>
              <a:gd name="connsiteY3" fmla="*/ 102919 h 765427"/>
              <a:gd name="connsiteX4" fmla="*/ 118753 w 4821383"/>
              <a:gd name="connsiteY4" fmla="*/ 126670 h 765427"/>
              <a:gd name="connsiteX5" fmla="*/ 237507 w 4821383"/>
              <a:gd name="connsiteY5" fmla="*/ 126670 h 765427"/>
              <a:gd name="connsiteX6" fmla="*/ 237507 w 4821383"/>
              <a:gd name="connsiteY6" fmla="*/ 162296 h 765427"/>
              <a:gd name="connsiteX7" fmla="*/ 380010 w 4821383"/>
              <a:gd name="connsiteY7" fmla="*/ 162296 h 765427"/>
              <a:gd name="connsiteX8" fmla="*/ 380010 w 4821383"/>
              <a:gd name="connsiteY8" fmla="*/ 182088 h 765427"/>
              <a:gd name="connsiteX9" fmla="*/ 435429 w 4821383"/>
              <a:gd name="connsiteY9" fmla="*/ 182088 h 765427"/>
              <a:gd name="connsiteX10" fmla="*/ 435429 w 4821383"/>
              <a:gd name="connsiteY10" fmla="*/ 201880 h 765427"/>
              <a:gd name="connsiteX11" fmla="*/ 573974 w 4821383"/>
              <a:gd name="connsiteY11" fmla="*/ 201880 h 765427"/>
              <a:gd name="connsiteX12" fmla="*/ 573974 w 4821383"/>
              <a:gd name="connsiteY12" fmla="*/ 217714 h 765427"/>
              <a:gd name="connsiteX13" fmla="*/ 573974 w 4821383"/>
              <a:gd name="connsiteY13" fmla="*/ 217714 h 765427"/>
              <a:gd name="connsiteX14" fmla="*/ 593766 w 4821383"/>
              <a:gd name="connsiteY14" fmla="*/ 237506 h 765427"/>
              <a:gd name="connsiteX15" fmla="*/ 957943 w 4821383"/>
              <a:gd name="connsiteY15" fmla="*/ 237506 h 765427"/>
              <a:gd name="connsiteX16" fmla="*/ 957943 w 4821383"/>
              <a:gd name="connsiteY16" fmla="*/ 277091 h 765427"/>
              <a:gd name="connsiteX17" fmla="*/ 1029195 w 4821383"/>
              <a:gd name="connsiteY17" fmla="*/ 277091 h 765427"/>
              <a:gd name="connsiteX18" fmla="*/ 1029195 w 4821383"/>
              <a:gd name="connsiteY18" fmla="*/ 292925 h 765427"/>
              <a:gd name="connsiteX19" fmla="*/ 1072738 w 4821383"/>
              <a:gd name="connsiteY19" fmla="*/ 292925 h 765427"/>
              <a:gd name="connsiteX20" fmla="*/ 1072738 w 4821383"/>
              <a:gd name="connsiteY20" fmla="*/ 304800 h 765427"/>
              <a:gd name="connsiteX21" fmla="*/ 1258784 w 4821383"/>
              <a:gd name="connsiteY21" fmla="*/ 304800 h 765427"/>
              <a:gd name="connsiteX22" fmla="*/ 1432956 w 4821383"/>
              <a:gd name="connsiteY22" fmla="*/ 304800 h 765427"/>
              <a:gd name="connsiteX23" fmla="*/ 1432956 w 4821383"/>
              <a:gd name="connsiteY23" fmla="*/ 344384 h 765427"/>
              <a:gd name="connsiteX24" fmla="*/ 1504208 w 4821383"/>
              <a:gd name="connsiteY24" fmla="*/ 344384 h 765427"/>
              <a:gd name="connsiteX25" fmla="*/ 1535875 w 4821383"/>
              <a:gd name="connsiteY25" fmla="*/ 376051 h 765427"/>
              <a:gd name="connsiteX26" fmla="*/ 1579418 w 4821383"/>
              <a:gd name="connsiteY26" fmla="*/ 376051 h 765427"/>
              <a:gd name="connsiteX27" fmla="*/ 1579418 w 4821383"/>
              <a:gd name="connsiteY27" fmla="*/ 415636 h 765427"/>
              <a:gd name="connsiteX28" fmla="*/ 2268187 w 4821383"/>
              <a:gd name="connsiteY28" fmla="*/ 415636 h 765427"/>
              <a:gd name="connsiteX29" fmla="*/ 2268187 w 4821383"/>
              <a:gd name="connsiteY29" fmla="*/ 447304 h 765427"/>
              <a:gd name="connsiteX30" fmla="*/ 2355273 w 4821383"/>
              <a:gd name="connsiteY30" fmla="*/ 447304 h 765427"/>
              <a:gd name="connsiteX31" fmla="*/ 2355273 w 4821383"/>
              <a:gd name="connsiteY31" fmla="*/ 467096 h 765427"/>
              <a:gd name="connsiteX32" fmla="*/ 2747158 w 4821383"/>
              <a:gd name="connsiteY32" fmla="*/ 467096 h 765427"/>
              <a:gd name="connsiteX33" fmla="*/ 2747158 w 4821383"/>
              <a:gd name="connsiteY33" fmla="*/ 467096 h 765427"/>
              <a:gd name="connsiteX34" fmla="*/ 2735282 w 4821383"/>
              <a:gd name="connsiteY34" fmla="*/ 502721 h 765427"/>
              <a:gd name="connsiteX35" fmla="*/ 3079668 w 4821383"/>
              <a:gd name="connsiteY35" fmla="*/ 498764 h 765427"/>
              <a:gd name="connsiteX36" fmla="*/ 3079668 w 4821383"/>
              <a:gd name="connsiteY36" fmla="*/ 538348 h 765427"/>
              <a:gd name="connsiteX37" fmla="*/ 4037610 w 4821383"/>
              <a:gd name="connsiteY37" fmla="*/ 538348 h 765427"/>
              <a:gd name="connsiteX38" fmla="*/ 4037610 w 4821383"/>
              <a:gd name="connsiteY38" fmla="*/ 609600 h 765427"/>
              <a:gd name="connsiteX39" fmla="*/ 4381995 w 4821383"/>
              <a:gd name="connsiteY39" fmla="*/ 609600 h 765427"/>
              <a:gd name="connsiteX40" fmla="*/ 4381995 w 4821383"/>
              <a:gd name="connsiteY40" fmla="*/ 680852 h 765427"/>
              <a:gd name="connsiteX41" fmla="*/ 4820610 w 4821383"/>
              <a:gd name="connsiteY41" fmla="*/ 683941 h 765427"/>
              <a:gd name="connsiteX42" fmla="*/ 4821383 w 4821383"/>
              <a:gd name="connsiteY42" fmla="*/ 765427 h 765427"/>
              <a:gd name="connsiteX0" fmla="*/ 0 w 4821383"/>
              <a:gd name="connsiteY0" fmla="*/ 0 h 765427"/>
              <a:gd name="connsiteX1" fmla="*/ 0 w 4821383"/>
              <a:gd name="connsiteY1" fmla="*/ 0 h 765427"/>
              <a:gd name="connsiteX2" fmla="*/ 0 w 4821383"/>
              <a:gd name="connsiteY2" fmla="*/ 102919 h 765427"/>
              <a:gd name="connsiteX3" fmla="*/ 118753 w 4821383"/>
              <a:gd name="connsiteY3" fmla="*/ 102919 h 765427"/>
              <a:gd name="connsiteX4" fmla="*/ 118753 w 4821383"/>
              <a:gd name="connsiteY4" fmla="*/ 126670 h 765427"/>
              <a:gd name="connsiteX5" fmla="*/ 237507 w 4821383"/>
              <a:gd name="connsiteY5" fmla="*/ 126670 h 765427"/>
              <a:gd name="connsiteX6" fmla="*/ 237507 w 4821383"/>
              <a:gd name="connsiteY6" fmla="*/ 162296 h 765427"/>
              <a:gd name="connsiteX7" fmla="*/ 380010 w 4821383"/>
              <a:gd name="connsiteY7" fmla="*/ 162296 h 765427"/>
              <a:gd name="connsiteX8" fmla="*/ 380010 w 4821383"/>
              <a:gd name="connsiteY8" fmla="*/ 182088 h 765427"/>
              <a:gd name="connsiteX9" fmla="*/ 435429 w 4821383"/>
              <a:gd name="connsiteY9" fmla="*/ 182088 h 765427"/>
              <a:gd name="connsiteX10" fmla="*/ 435429 w 4821383"/>
              <a:gd name="connsiteY10" fmla="*/ 201880 h 765427"/>
              <a:gd name="connsiteX11" fmla="*/ 573974 w 4821383"/>
              <a:gd name="connsiteY11" fmla="*/ 201880 h 765427"/>
              <a:gd name="connsiteX12" fmla="*/ 573974 w 4821383"/>
              <a:gd name="connsiteY12" fmla="*/ 217714 h 765427"/>
              <a:gd name="connsiteX13" fmla="*/ 573974 w 4821383"/>
              <a:gd name="connsiteY13" fmla="*/ 217714 h 765427"/>
              <a:gd name="connsiteX14" fmla="*/ 593766 w 4821383"/>
              <a:gd name="connsiteY14" fmla="*/ 237506 h 765427"/>
              <a:gd name="connsiteX15" fmla="*/ 957943 w 4821383"/>
              <a:gd name="connsiteY15" fmla="*/ 237506 h 765427"/>
              <a:gd name="connsiteX16" fmla="*/ 957943 w 4821383"/>
              <a:gd name="connsiteY16" fmla="*/ 277091 h 765427"/>
              <a:gd name="connsiteX17" fmla="*/ 1029195 w 4821383"/>
              <a:gd name="connsiteY17" fmla="*/ 277091 h 765427"/>
              <a:gd name="connsiteX18" fmla="*/ 1029195 w 4821383"/>
              <a:gd name="connsiteY18" fmla="*/ 292925 h 765427"/>
              <a:gd name="connsiteX19" fmla="*/ 1072738 w 4821383"/>
              <a:gd name="connsiteY19" fmla="*/ 292925 h 765427"/>
              <a:gd name="connsiteX20" fmla="*/ 1072738 w 4821383"/>
              <a:gd name="connsiteY20" fmla="*/ 304800 h 765427"/>
              <a:gd name="connsiteX21" fmla="*/ 1258784 w 4821383"/>
              <a:gd name="connsiteY21" fmla="*/ 304800 h 765427"/>
              <a:gd name="connsiteX22" fmla="*/ 1432956 w 4821383"/>
              <a:gd name="connsiteY22" fmla="*/ 304800 h 765427"/>
              <a:gd name="connsiteX23" fmla="*/ 1432956 w 4821383"/>
              <a:gd name="connsiteY23" fmla="*/ 344384 h 765427"/>
              <a:gd name="connsiteX24" fmla="*/ 1504208 w 4821383"/>
              <a:gd name="connsiteY24" fmla="*/ 344384 h 765427"/>
              <a:gd name="connsiteX25" fmla="*/ 1535875 w 4821383"/>
              <a:gd name="connsiteY25" fmla="*/ 376051 h 765427"/>
              <a:gd name="connsiteX26" fmla="*/ 1579418 w 4821383"/>
              <a:gd name="connsiteY26" fmla="*/ 376051 h 765427"/>
              <a:gd name="connsiteX27" fmla="*/ 1579418 w 4821383"/>
              <a:gd name="connsiteY27" fmla="*/ 415636 h 765427"/>
              <a:gd name="connsiteX28" fmla="*/ 2268187 w 4821383"/>
              <a:gd name="connsiteY28" fmla="*/ 415636 h 765427"/>
              <a:gd name="connsiteX29" fmla="*/ 2268187 w 4821383"/>
              <a:gd name="connsiteY29" fmla="*/ 447304 h 765427"/>
              <a:gd name="connsiteX30" fmla="*/ 2355273 w 4821383"/>
              <a:gd name="connsiteY30" fmla="*/ 447304 h 765427"/>
              <a:gd name="connsiteX31" fmla="*/ 2355273 w 4821383"/>
              <a:gd name="connsiteY31" fmla="*/ 467096 h 765427"/>
              <a:gd name="connsiteX32" fmla="*/ 2747158 w 4821383"/>
              <a:gd name="connsiteY32" fmla="*/ 467096 h 765427"/>
              <a:gd name="connsiteX33" fmla="*/ 2747158 w 4821383"/>
              <a:gd name="connsiteY33" fmla="*/ 467096 h 765427"/>
              <a:gd name="connsiteX34" fmla="*/ 2735282 w 4821383"/>
              <a:gd name="connsiteY34" fmla="*/ 502721 h 765427"/>
              <a:gd name="connsiteX35" fmla="*/ 3079668 w 4821383"/>
              <a:gd name="connsiteY35" fmla="*/ 498764 h 765427"/>
              <a:gd name="connsiteX36" fmla="*/ 3079668 w 4821383"/>
              <a:gd name="connsiteY36" fmla="*/ 538348 h 765427"/>
              <a:gd name="connsiteX37" fmla="*/ 4037610 w 4821383"/>
              <a:gd name="connsiteY37" fmla="*/ 538348 h 765427"/>
              <a:gd name="connsiteX38" fmla="*/ 4037610 w 4821383"/>
              <a:gd name="connsiteY38" fmla="*/ 609600 h 765427"/>
              <a:gd name="connsiteX39" fmla="*/ 4381995 w 4821383"/>
              <a:gd name="connsiteY39" fmla="*/ 609600 h 765427"/>
              <a:gd name="connsiteX40" fmla="*/ 4381995 w 4821383"/>
              <a:gd name="connsiteY40" fmla="*/ 680852 h 765427"/>
              <a:gd name="connsiteX41" fmla="*/ 4820610 w 4821383"/>
              <a:gd name="connsiteY41" fmla="*/ 683941 h 765427"/>
              <a:gd name="connsiteX42" fmla="*/ 4821383 w 4821383"/>
              <a:gd name="connsiteY42" fmla="*/ 765427 h 765427"/>
              <a:gd name="connsiteX0" fmla="*/ 0 w 4821383"/>
              <a:gd name="connsiteY0" fmla="*/ 0 h 765427"/>
              <a:gd name="connsiteX1" fmla="*/ 0 w 4821383"/>
              <a:gd name="connsiteY1" fmla="*/ 0 h 765427"/>
              <a:gd name="connsiteX2" fmla="*/ 0 w 4821383"/>
              <a:gd name="connsiteY2" fmla="*/ 102919 h 765427"/>
              <a:gd name="connsiteX3" fmla="*/ 118753 w 4821383"/>
              <a:gd name="connsiteY3" fmla="*/ 102919 h 765427"/>
              <a:gd name="connsiteX4" fmla="*/ 118753 w 4821383"/>
              <a:gd name="connsiteY4" fmla="*/ 126670 h 765427"/>
              <a:gd name="connsiteX5" fmla="*/ 237507 w 4821383"/>
              <a:gd name="connsiteY5" fmla="*/ 126670 h 765427"/>
              <a:gd name="connsiteX6" fmla="*/ 237507 w 4821383"/>
              <a:gd name="connsiteY6" fmla="*/ 162296 h 765427"/>
              <a:gd name="connsiteX7" fmla="*/ 380010 w 4821383"/>
              <a:gd name="connsiteY7" fmla="*/ 162296 h 765427"/>
              <a:gd name="connsiteX8" fmla="*/ 380010 w 4821383"/>
              <a:gd name="connsiteY8" fmla="*/ 182088 h 765427"/>
              <a:gd name="connsiteX9" fmla="*/ 435429 w 4821383"/>
              <a:gd name="connsiteY9" fmla="*/ 182088 h 765427"/>
              <a:gd name="connsiteX10" fmla="*/ 435429 w 4821383"/>
              <a:gd name="connsiteY10" fmla="*/ 201880 h 765427"/>
              <a:gd name="connsiteX11" fmla="*/ 573974 w 4821383"/>
              <a:gd name="connsiteY11" fmla="*/ 201880 h 765427"/>
              <a:gd name="connsiteX12" fmla="*/ 573974 w 4821383"/>
              <a:gd name="connsiteY12" fmla="*/ 217714 h 765427"/>
              <a:gd name="connsiteX13" fmla="*/ 573974 w 4821383"/>
              <a:gd name="connsiteY13" fmla="*/ 217714 h 765427"/>
              <a:gd name="connsiteX14" fmla="*/ 593766 w 4821383"/>
              <a:gd name="connsiteY14" fmla="*/ 237506 h 765427"/>
              <a:gd name="connsiteX15" fmla="*/ 957943 w 4821383"/>
              <a:gd name="connsiteY15" fmla="*/ 237506 h 765427"/>
              <a:gd name="connsiteX16" fmla="*/ 957943 w 4821383"/>
              <a:gd name="connsiteY16" fmla="*/ 277091 h 765427"/>
              <a:gd name="connsiteX17" fmla="*/ 1029195 w 4821383"/>
              <a:gd name="connsiteY17" fmla="*/ 277091 h 765427"/>
              <a:gd name="connsiteX18" fmla="*/ 1029195 w 4821383"/>
              <a:gd name="connsiteY18" fmla="*/ 292925 h 765427"/>
              <a:gd name="connsiteX19" fmla="*/ 1072738 w 4821383"/>
              <a:gd name="connsiteY19" fmla="*/ 292925 h 765427"/>
              <a:gd name="connsiteX20" fmla="*/ 1072738 w 4821383"/>
              <a:gd name="connsiteY20" fmla="*/ 304800 h 765427"/>
              <a:gd name="connsiteX21" fmla="*/ 1258784 w 4821383"/>
              <a:gd name="connsiteY21" fmla="*/ 304800 h 765427"/>
              <a:gd name="connsiteX22" fmla="*/ 1432956 w 4821383"/>
              <a:gd name="connsiteY22" fmla="*/ 304800 h 765427"/>
              <a:gd name="connsiteX23" fmla="*/ 1432956 w 4821383"/>
              <a:gd name="connsiteY23" fmla="*/ 344384 h 765427"/>
              <a:gd name="connsiteX24" fmla="*/ 1504208 w 4821383"/>
              <a:gd name="connsiteY24" fmla="*/ 344384 h 765427"/>
              <a:gd name="connsiteX25" fmla="*/ 1535875 w 4821383"/>
              <a:gd name="connsiteY25" fmla="*/ 376051 h 765427"/>
              <a:gd name="connsiteX26" fmla="*/ 1579418 w 4821383"/>
              <a:gd name="connsiteY26" fmla="*/ 376051 h 765427"/>
              <a:gd name="connsiteX27" fmla="*/ 1579418 w 4821383"/>
              <a:gd name="connsiteY27" fmla="*/ 415636 h 765427"/>
              <a:gd name="connsiteX28" fmla="*/ 2268187 w 4821383"/>
              <a:gd name="connsiteY28" fmla="*/ 415636 h 765427"/>
              <a:gd name="connsiteX29" fmla="*/ 2268187 w 4821383"/>
              <a:gd name="connsiteY29" fmla="*/ 447304 h 765427"/>
              <a:gd name="connsiteX30" fmla="*/ 2355273 w 4821383"/>
              <a:gd name="connsiteY30" fmla="*/ 447304 h 765427"/>
              <a:gd name="connsiteX31" fmla="*/ 2355273 w 4821383"/>
              <a:gd name="connsiteY31" fmla="*/ 467096 h 765427"/>
              <a:gd name="connsiteX32" fmla="*/ 2747158 w 4821383"/>
              <a:gd name="connsiteY32" fmla="*/ 467096 h 765427"/>
              <a:gd name="connsiteX33" fmla="*/ 2740097 w 4821383"/>
              <a:gd name="connsiteY33" fmla="*/ 467096 h 765427"/>
              <a:gd name="connsiteX34" fmla="*/ 2735282 w 4821383"/>
              <a:gd name="connsiteY34" fmla="*/ 502721 h 765427"/>
              <a:gd name="connsiteX35" fmla="*/ 3079668 w 4821383"/>
              <a:gd name="connsiteY35" fmla="*/ 498764 h 765427"/>
              <a:gd name="connsiteX36" fmla="*/ 3079668 w 4821383"/>
              <a:gd name="connsiteY36" fmla="*/ 538348 h 765427"/>
              <a:gd name="connsiteX37" fmla="*/ 4037610 w 4821383"/>
              <a:gd name="connsiteY37" fmla="*/ 538348 h 765427"/>
              <a:gd name="connsiteX38" fmla="*/ 4037610 w 4821383"/>
              <a:gd name="connsiteY38" fmla="*/ 609600 h 765427"/>
              <a:gd name="connsiteX39" fmla="*/ 4381995 w 4821383"/>
              <a:gd name="connsiteY39" fmla="*/ 609600 h 765427"/>
              <a:gd name="connsiteX40" fmla="*/ 4381995 w 4821383"/>
              <a:gd name="connsiteY40" fmla="*/ 680852 h 765427"/>
              <a:gd name="connsiteX41" fmla="*/ 4820610 w 4821383"/>
              <a:gd name="connsiteY41" fmla="*/ 683941 h 765427"/>
              <a:gd name="connsiteX42" fmla="*/ 4821383 w 4821383"/>
              <a:gd name="connsiteY42" fmla="*/ 765427 h 765427"/>
              <a:gd name="connsiteX0" fmla="*/ 0 w 4821383"/>
              <a:gd name="connsiteY0" fmla="*/ 0 h 765427"/>
              <a:gd name="connsiteX1" fmla="*/ 0 w 4821383"/>
              <a:gd name="connsiteY1" fmla="*/ 0 h 765427"/>
              <a:gd name="connsiteX2" fmla="*/ 0 w 4821383"/>
              <a:gd name="connsiteY2" fmla="*/ 102919 h 765427"/>
              <a:gd name="connsiteX3" fmla="*/ 118753 w 4821383"/>
              <a:gd name="connsiteY3" fmla="*/ 102919 h 765427"/>
              <a:gd name="connsiteX4" fmla="*/ 118753 w 4821383"/>
              <a:gd name="connsiteY4" fmla="*/ 126670 h 765427"/>
              <a:gd name="connsiteX5" fmla="*/ 237507 w 4821383"/>
              <a:gd name="connsiteY5" fmla="*/ 126670 h 765427"/>
              <a:gd name="connsiteX6" fmla="*/ 237507 w 4821383"/>
              <a:gd name="connsiteY6" fmla="*/ 162296 h 765427"/>
              <a:gd name="connsiteX7" fmla="*/ 380010 w 4821383"/>
              <a:gd name="connsiteY7" fmla="*/ 162296 h 765427"/>
              <a:gd name="connsiteX8" fmla="*/ 380010 w 4821383"/>
              <a:gd name="connsiteY8" fmla="*/ 182088 h 765427"/>
              <a:gd name="connsiteX9" fmla="*/ 435429 w 4821383"/>
              <a:gd name="connsiteY9" fmla="*/ 182088 h 765427"/>
              <a:gd name="connsiteX10" fmla="*/ 435429 w 4821383"/>
              <a:gd name="connsiteY10" fmla="*/ 201880 h 765427"/>
              <a:gd name="connsiteX11" fmla="*/ 573974 w 4821383"/>
              <a:gd name="connsiteY11" fmla="*/ 201880 h 765427"/>
              <a:gd name="connsiteX12" fmla="*/ 573974 w 4821383"/>
              <a:gd name="connsiteY12" fmla="*/ 217714 h 765427"/>
              <a:gd name="connsiteX13" fmla="*/ 573974 w 4821383"/>
              <a:gd name="connsiteY13" fmla="*/ 217714 h 765427"/>
              <a:gd name="connsiteX14" fmla="*/ 593766 w 4821383"/>
              <a:gd name="connsiteY14" fmla="*/ 237506 h 765427"/>
              <a:gd name="connsiteX15" fmla="*/ 957943 w 4821383"/>
              <a:gd name="connsiteY15" fmla="*/ 237506 h 765427"/>
              <a:gd name="connsiteX16" fmla="*/ 957943 w 4821383"/>
              <a:gd name="connsiteY16" fmla="*/ 277091 h 765427"/>
              <a:gd name="connsiteX17" fmla="*/ 1029195 w 4821383"/>
              <a:gd name="connsiteY17" fmla="*/ 277091 h 765427"/>
              <a:gd name="connsiteX18" fmla="*/ 1029195 w 4821383"/>
              <a:gd name="connsiteY18" fmla="*/ 292925 h 765427"/>
              <a:gd name="connsiteX19" fmla="*/ 1072738 w 4821383"/>
              <a:gd name="connsiteY19" fmla="*/ 292925 h 765427"/>
              <a:gd name="connsiteX20" fmla="*/ 1072738 w 4821383"/>
              <a:gd name="connsiteY20" fmla="*/ 304800 h 765427"/>
              <a:gd name="connsiteX21" fmla="*/ 1258784 w 4821383"/>
              <a:gd name="connsiteY21" fmla="*/ 304800 h 765427"/>
              <a:gd name="connsiteX22" fmla="*/ 1432956 w 4821383"/>
              <a:gd name="connsiteY22" fmla="*/ 304800 h 765427"/>
              <a:gd name="connsiteX23" fmla="*/ 1432956 w 4821383"/>
              <a:gd name="connsiteY23" fmla="*/ 344384 h 765427"/>
              <a:gd name="connsiteX24" fmla="*/ 1504208 w 4821383"/>
              <a:gd name="connsiteY24" fmla="*/ 344384 h 765427"/>
              <a:gd name="connsiteX25" fmla="*/ 1535875 w 4821383"/>
              <a:gd name="connsiteY25" fmla="*/ 376051 h 765427"/>
              <a:gd name="connsiteX26" fmla="*/ 1579418 w 4821383"/>
              <a:gd name="connsiteY26" fmla="*/ 376051 h 765427"/>
              <a:gd name="connsiteX27" fmla="*/ 1579418 w 4821383"/>
              <a:gd name="connsiteY27" fmla="*/ 415636 h 765427"/>
              <a:gd name="connsiteX28" fmla="*/ 2268187 w 4821383"/>
              <a:gd name="connsiteY28" fmla="*/ 415636 h 765427"/>
              <a:gd name="connsiteX29" fmla="*/ 2268187 w 4821383"/>
              <a:gd name="connsiteY29" fmla="*/ 447304 h 765427"/>
              <a:gd name="connsiteX30" fmla="*/ 2355273 w 4821383"/>
              <a:gd name="connsiteY30" fmla="*/ 447304 h 765427"/>
              <a:gd name="connsiteX31" fmla="*/ 2355273 w 4821383"/>
              <a:gd name="connsiteY31" fmla="*/ 467096 h 765427"/>
              <a:gd name="connsiteX32" fmla="*/ 2747158 w 4821383"/>
              <a:gd name="connsiteY32" fmla="*/ 467096 h 765427"/>
              <a:gd name="connsiteX33" fmla="*/ 2740097 w 4821383"/>
              <a:gd name="connsiteY33" fmla="*/ 467096 h 765427"/>
              <a:gd name="connsiteX34" fmla="*/ 2742343 w 4821383"/>
              <a:gd name="connsiteY34" fmla="*/ 506252 h 765427"/>
              <a:gd name="connsiteX35" fmla="*/ 3079668 w 4821383"/>
              <a:gd name="connsiteY35" fmla="*/ 498764 h 765427"/>
              <a:gd name="connsiteX36" fmla="*/ 3079668 w 4821383"/>
              <a:gd name="connsiteY36" fmla="*/ 538348 h 765427"/>
              <a:gd name="connsiteX37" fmla="*/ 4037610 w 4821383"/>
              <a:gd name="connsiteY37" fmla="*/ 538348 h 765427"/>
              <a:gd name="connsiteX38" fmla="*/ 4037610 w 4821383"/>
              <a:gd name="connsiteY38" fmla="*/ 609600 h 765427"/>
              <a:gd name="connsiteX39" fmla="*/ 4381995 w 4821383"/>
              <a:gd name="connsiteY39" fmla="*/ 609600 h 765427"/>
              <a:gd name="connsiteX40" fmla="*/ 4381995 w 4821383"/>
              <a:gd name="connsiteY40" fmla="*/ 680852 h 765427"/>
              <a:gd name="connsiteX41" fmla="*/ 4820610 w 4821383"/>
              <a:gd name="connsiteY41" fmla="*/ 683941 h 765427"/>
              <a:gd name="connsiteX42" fmla="*/ 4821383 w 4821383"/>
              <a:gd name="connsiteY42" fmla="*/ 765427 h 765427"/>
              <a:gd name="connsiteX0" fmla="*/ 0 w 4821383"/>
              <a:gd name="connsiteY0" fmla="*/ 0 h 765427"/>
              <a:gd name="connsiteX1" fmla="*/ 0 w 4821383"/>
              <a:gd name="connsiteY1" fmla="*/ 0 h 765427"/>
              <a:gd name="connsiteX2" fmla="*/ 0 w 4821383"/>
              <a:gd name="connsiteY2" fmla="*/ 102919 h 765427"/>
              <a:gd name="connsiteX3" fmla="*/ 118753 w 4821383"/>
              <a:gd name="connsiteY3" fmla="*/ 102919 h 765427"/>
              <a:gd name="connsiteX4" fmla="*/ 118753 w 4821383"/>
              <a:gd name="connsiteY4" fmla="*/ 126670 h 765427"/>
              <a:gd name="connsiteX5" fmla="*/ 237507 w 4821383"/>
              <a:gd name="connsiteY5" fmla="*/ 126670 h 765427"/>
              <a:gd name="connsiteX6" fmla="*/ 237507 w 4821383"/>
              <a:gd name="connsiteY6" fmla="*/ 162296 h 765427"/>
              <a:gd name="connsiteX7" fmla="*/ 380010 w 4821383"/>
              <a:gd name="connsiteY7" fmla="*/ 162296 h 765427"/>
              <a:gd name="connsiteX8" fmla="*/ 380010 w 4821383"/>
              <a:gd name="connsiteY8" fmla="*/ 182088 h 765427"/>
              <a:gd name="connsiteX9" fmla="*/ 435429 w 4821383"/>
              <a:gd name="connsiteY9" fmla="*/ 182088 h 765427"/>
              <a:gd name="connsiteX10" fmla="*/ 435429 w 4821383"/>
              <a:gd name="connsiteY10" fmla="*/ 201880 h 765427"/>
              <a:gd name="connsiteX11" fmla="*/ 573974 w 4821383"/>
              <a:gd name="connsiteY11" fmla="*/ 201880 h 765427"/>
              <a:gd name="connsiteX12" fmla="*/ 573974 w 4821383"/>
              <a:gd name="connsiteY12" fmla="*/ 217714 h 765427"/>
              <a:gd name="connsiteX13" fmla="*/ 573974 w 4821383"/>
              <a:gd name="connsiteY13" fmla="*/ 217714 h 765427"/>
              <a:gd name="connsiteX14" fmla="*/ 593766 w 4821383"/>
              <a:gd name="connsiteY14" fmla="*/ 237506 h 765427"/>
              <a:gd name="connsiteX15" fmla="*/ 957943 w 4821383"/>
              <a:gd name="connsiteY15" fmla="*/ 237506 h 765427"/>
              <a:gd name="connsiteX16" fmla="*/ 957943 w 4821383"/>
              <a:gd name="connsiteY16" fmla="*/ 277091 h 765427"/>
              <a:gd name="connsiteX17" fmla="*/ 1029195 w 4821383"/>
              <a:gd name="connsiteY17" fmla="*/ 277091 h 765427"/>
              <a:gd name="connsiteX18" fmla="*/ 1029195 w 4821383"/>
              <a:gd name="connsiteY18" fmla="*/ 292925 h 765427"/>
              <a:gd name="connsiteX19" fmla="*/ 1072738 w 4821383"/>
              <a:gd name="connsiteY19" fmla="*/ 292925 h 765427"/>
              <a:gd name="connsiteX20" fmla="*/ 1072738 w 4821383"/>
              <a:gd name="connsiteY20" fmla="*/ 304800 h 765427"/>
              <a:gd name="connsiteX21" fmla="*/ 1258784 w 4821383"/>
              <a:gd name="connsiteY21" fmla="*/ 304800 h 765427"/>
              <a:gd name="connsiteX22" fmla="*/ 1432956 w 4821383"/>
              <a:gd name="connsiteY22" fmla="*/ 304800 h 765427"/>
              <a:gd name="connsiteX23" fmla="*/ 1432956 w 4821383"/>
              <a:gd name="connsiteY23" fmla="*/ 344384 h 765427"/>
              <a:gd name="connsiteX24" fmla="*/ 1504208 w 4821383"/>
              <a:gd name="connsiteY24" fmla="*/ 344384 h 765427"/>
              <a:gd name="connsiteX25" fmla="*/ 1535875 w 4821383"/>
              <a:gd name="connsiteY25" fmla="*/ 376051 h 765427"/>
              <a:gd name="connsiteX26" fmla="*/ 1579418 w 4821383"/>
              <a:gd name="connsiteY26" fmla="*/ 376051 h 765427"/>
              <a:gd name="connsiteX27" fmla="*/ 1579418 w 4821383"/>
              <a:gd name="connsiteY27" fmla="*/ 415636 h 765427"/>
              <a:gd name="connsiteX28" fmla="*/ 2268187 w 4821383"/>
              <a:gd name="connsiteY28" fmla="*/ 415636 h 765427"/>
              <a:gd name="connsiteX29" fmla="*/ 2268187 w 4821383"/>
              <a:gd name="connsiteY29" fmla="*/ 447304 h 765427"/>
              <a:gd name="connsiteX30" fmla="*/ 2355273 w 4821383"/>
              <a:gd name="connsiteY30" fmla="*/ 447304 h 765427"/>
              <a:gd name="connsiteX31" fmla="*/ 2355273 w 4821383"/>
              <a:gd name="connsiteY31" fmla="*/ 467096 h 765427"/>
              <a:gd name="connsiteX32" fmla="*/ 2747158 w 4821383"/>
              <a:gd name="connsiteY32" fmla="*/ 467096 h 765427"/>
              <a:gd name="connsiteX33" fmla="*/ 2740097 w 4821383"/>
              <a:gd name="connsiteY33" fmla="*/ 467096 h 765427"/>
              <a:gd name="connsiteX34" fmla="*/ 2738812 w 4821383"/>
              <a:gd name="connsiteY34" fmla="*/ 506252 h 765427"/>
              <a:gd name="connsiteX35" fmla="*/ 3079668 w 4821383"/>
              <a:gd name="connsiteY35" fmla="*/ 498764 h 765427"/>
              <a:gd name="connsiteX36" fmla="*/ 3079668 w 4821383"/>
              <a:gd name="connsiteY36" fmla="*/ 538348 h 765427"/>
              <a:gd name="connsiteX37" fmla="*/ 4037610 w 4821383"/>
              <a:gd name="connsiteY37" fmla="*/ 538348 h 765427"/>
              <a:gd name="connsiteX38" fmla="*/ 4037610 w 4821383"/>
              <a:gd name="connsiteY38" fmla="*/ 609600 h 765427"/>
              <a:gd name="connsiteX39" fmla="*/ 4381995 w 4821383"/>
              <a:gd name="connsiteY39" fmla="*/ 609600 h 765427"/>
              <a:gd name="connsiteX40" fmla="*/ 4381995 w 4821383"/>
              <a:gd name="connsiteY40" fmla="*/ 680852 h 765427"/>
              <a:gd name="connsiteX41" fmla="*/ 4820610 w 4821383"/>
              <a:gd name="connsiteY41" fmla="*/ 683941 h 765427"/>
              <a:gd name="connsiteX42" fmla="*/ 4821383 w 4821383"/>
              <a:gd name="connsiteY42" fmla="*/ 765427 h 765427"/>
              <a:gd name="connsiteX0" fmla="*/ 0 w 4821383"/>
              <a:gd name="connsiteY0" fmla="*/ 0 h 765427"/>
              <a:gd name="connsiteX1" fmla="*/ 0 w 4821383"/>
              <a:gd name="connsiteY1" fmla="*/ 0 h 765427"/>
              <a:gd name="connsiteX2" fmla="*/ 2498 w 4821383"/>
              <a:gd name="connsiteY2" fmla="*/ 102919 h 765427"/>
              <a:gd name="connsiteX3" fmla="*/ 118753 w 4821383"/>
              <a:gd name="connsiteY3" fmla="*/ 102919 h 765427"/>
              <a:gd name="connsiteX4" fmla="*/ 118753 w 4821383"/>
              <a:gd name="connsiteY4" fmla="*/ 126670 h 765427"/>
              <a:gd name="connsiteX5" fmla="*/ 237507 w 4821383"/>
              <a:gd name="connsiteY5" fmla="*/ 126670 h 765427"/>
              <a:gd name="connsiteX6" fmla="*/ 237507 w 4821383"/>
              <a:gd name="connsiteY6" fmla="*/ 162296 h 765427"/>
              <a:gd name="connsiteX7" fmla="*/ 380010 w 4821383"/>
              <a:gd name="connsiteY7" fmla="*/ 162296 h 765427"/>
              <a:gd name="connsiteX8" fmla="*/ 380010 w 4821383"/>
              <a:gd name="connsiteY8" fmla="*/ 182088 h 765427"/>
              <a:gd name="connsiteX9" fmla="*/ 435429 w 4821383"/>
              <a:gd name="connsiteY9" fmla="*/ 182088 h 765427"/>
              <a:gd name="connsiteX10" fmla="*/ 435429 w 4821383"/>
              <a:gd name="connsiteY10" fmla="*/ 201880 h 765427"/>
              <a:gd name="connsiteX11" fmla="*/ 573974 w 4821383"/>
              <a:gd name="connsiteY11" fmla="*/ 201880 h 765427"/>
              <a:gd name="connsiteX12" fmla="*/ 573974 w 4821383"/>
              <a:gd name="connsiteY12" fmla="*/ 217714 h 765427"/>
              <a:gd name="connsiteX13" fmla="*/ 573974 w 4821383"/>
              <a:gd name="connsiteY13" fmla="*/ 217714 h 765427"/>
              <a:gd name="connsiteX14" fmla="*/ 593766 w 4821383"/>
              <a:gd name="connsiteY14" fmla="*/ 237506 h 765427"/>
              <a:gd name="connsiteX15" fmla="*/ 957943 w 4821383"/>
              <a:gd name="connsiteY15" fmla="*/ 237506 h 765427"/>
              <a:gd name="connsiteX16" fmla="*/ 957943 w 4821383"/>
              <a:gd name="connsiteY16" fmla="*/ 277091 h 765427"/>
              <a:gd name="connsiteX17" fmla="*/ 1029195 w 4821383"/>
              <a:gd name="connsiteY17" fmla="*/ 277091 h 765427"/>
              <a:gd name="connsiteX18" fmla="*/ 1029195 w 4821383"/>
              <a:gd name="connsiteY18" fmla="*/ 292925 h 765427"/>
              <a:gd name="connsiteX19" fmla="*/ 1072738 w 4821383"/>
              <a:gd name="connsiteY19" fmla="*/ 292925 h 765427"/>
              <a:gd name="connsiteX20" fmla="*/ 1072738 w 4821383"/>
              <a:gd name="connsiteY20" fmla="*/ 304800 h 765427"/>
              <a:gd name="connsiteX21" fmla="*/ 1258784 w 4821383"/>
              <a:gd name="connsiteY21" fmla="*/ 304800 h 765427"/>
              <a:gd name="connsiteX22" fmla="*/ 1432956 w 4821383"/>
              <a:gd name="connsiteY22" fmla="*/ 304800 h 765427"/>
              <a:gd name="connsiteX23" fmla="*/ 1432956 w 4821383"/>
              <a:gd name="connsiteY23" fmla="*/ 344384 h 765427"/>
              <a:gd name="connsiteX24" fmla="*/ 1504208 w 4821383"/>
              <a:gd name="connsiteY24" fmla="*/ 344384 h 765427"/>
              <a:gd name="connsiteX25" fmla="*/ 1535875 w 4821383"/>
              <a:gd name="connsiteY25" fmla="*/ 376051 h 765427"/>
              <a:gd name="connsiteX26" fmla="*/ 1579418 w 4821383"/>
              <a:gd name="connsiteY26" fmla="*/ 376051 h 765427"/>
              <a:gd name="connsiteX27" fmla="*/ 1579418 w 4821383"/>
              <a:gd name="connsiteY27" fmla="*/ 415636 h 765427"/>
              <a:gd name="connsiteX28" fmla="*/ 2268187 w 4821383"/>
              <a:gd name="connsiteY28" fmla="*/ 415636 h 765427"/>
              <a:gd name="connsiteX29" fmla="*/ 2268187 w 4821383"/>
              <a:gd name="connsiteY29" fmla="*/ 447304 h 765427"/>
              <a:gd name="connsiteX30" fmla="*/ 2355273 w 4821383"/>
              <a:gd name="connsiteY30" fmla="*/ 447304 h 765427"/>
              <a:gd name="connsiteX31" fmla="*/ 2355273 w 4821383"/>
              <a:gd name="connsiteY31" fmla="*/ 467096 h 765427"/>
              <a:gd name="connsiteX32" fmla="*/ 2747158 w 4821383"/>
              <a:gd name="connsiteY32" fmla="*/ 467096 h 765427"/>
              <a:gd name="connsiteX33" fmla="*/ 2740097 w 4821383"/>
              <a:gd name="connsiteY33" fmla="*/ 467096 h 765427"/>
              <a:gd name="connsiteX34" fmla="*/ 2738812 w 4821383"/>
              <a:gd name="connsiteY34" fmla="*/ 506252 h 765427"/>
              <a:gd name="connsiteX35" fmla="*/ 3079668 w 4821383"/>
              <a:gd name="connsiteY35" fmla="*/ 498764 h 765427"/>
              <a:gd name="connsiteX36" fmla="*/ 3079668 w 4821383"/>
              <a:gd name="connsiteY36" fmla="*/ 538348 h 765427"/>
              <a:gd name="connsiteX37" fmla="*/ 4037610 w 4821383"/>
              <a:gd name="connsiteY37" fmla="*/ 538348 h 765427"/>
              <a:gd name="connsiteX38" fmla="*/ 4037610 w 4821383"/>
              <a:gd name="connsiteY38" fmla="*/ 609600 h 765427"/>
              <a:gd name="connsiteX39" fmla="*/ 4381995 w 4821383"/>
              <a:gd name="connsiteY39" fmla="*/ 609600 h 765427"/>
              <a:gd name="connsiteX40" fmla="*/ 4381995 w 4821383"/>
              <a:gd name="connsiteY40" fmla="*/ 680852 h 765427"/>
              <a:gd name="connsiteX41" fmla="*/ 4820610 w 4821383"/>
              <a:gd name="connsiteY41" fmla="*/ 683941 h 765427"/>
              <a:gd name="connsiteX42" fmla="*/ 4821383 w 4821383"/>
              <a:gd name="connsiteY42" fmla="*/ 765427 h 765427"/>
              <a:gd name="connsiteX0" fmla="*/ 0 w 4821383"/>
              <a:gd name="connsiteY0" fmla="*/ 0 h 765427"/>
              <a:gd name="connsiteX1" fmla="*/ 9993 w 4821383"/>
              <a:gd name="connsiteY1" fmla="*/ 0 h 765427"/>
              <a:gd name="connsiteX2" fmla="*/ 2498 w 4821383"/>
              <a:gd name="connsiteY2" fmla="*/ 102919 h 765427"/>
              <a:gd name="connsiteX3" fmla="*/ 118753 w 4821383"/>
              <a:gd name="connsiteY3" fmla="*/ 102919 h 765427"/>
              <a:gd name="connsiteX4" fmla="*/ 118753 w 4821383"/>
              <a:gd name="connsiteY4" fmla="*/ 126670 h 765427"/>
              <a:gd name="connsiteX5" fmla="*/ 237507 w 4821383"/>
              <a:gd name="connsiteY5" fmla="*/ 126670 h 765427"/>
              <a:gd name="connsiteX6" fmla="*/ 237507 w 4821383"/>
              <a:gd name="connsiteY6" fmla="*/ 162296 h 765427"/>
              <a:gd name="connsiteX7" fmla="*/ 380010 w 4821383"/>
              <a:gd name="connsiteY7" fmla="*/ 162296 h 765427"/>
              <a:gd name="connsiteX8" fmla="*/ 380010 w 4821383"/>
              <a:gd name="connsiteY8" fmla="*/ 182088 h 765427"/>
              <a:gd name="connsiteX9" fmla="*/ 435429 w 4821383"/>
              <a:gd name="connsiteY9" fmla="*/ 182088 h 765427"/>
              <a:gd name="connsiteX10" fmla="*/ 435429 w 4821383"/>
              <a:gd name="connsiteY10" fmla="*/ 201880 h 765427"/>
              <a:gd name="connsiteX11" fmla="*/ 573974 w 4821383"/>
              <a:gd name="connsiteY11" fmla="*/ 201880 h 765427"/>
              <a:gd name="connsiteX12" fmla="*/ 573974 w 4821383"/>
              <a:gd name="connsiteY12" fmla="*/ 217714 h 765427"/>
              <a:gd name="connsiteX13" fmla="*/ 573974 w 4821383"/>
              <a:gd name="connsiteY13" fmla="*/ 217714 h 765427"/>
              <a:gd name="connsiteX14" fmla="*/ 593766 w 4821383"/>
              <a:gd name="connsiteY14" fmla="*/ 237506 h 765427"/>
              <a:gd name="connsiteX15" fmla="*/ 957943 w 4821383"/>
              <a:gd name="connsiteY15" fmla="*/ 237506 h 765427"/>
              <a:gd name="connsiteX16" fmla="*/ 957943 w 4821383"/>
              <a:gd name="connsiteY16" fmla="*/ 277091 h 765427"/>
              <a:gd name="connsiteX17" fmla="*/ 1029195 w 4821383"/>
              <a:gd name="connsiteY17" fmla="*/ 277091 h 765427"/>
              <a:gd name="connsiteX18" fmla="*/ 1029195 w 4821383"/>
              <a:gd name="connsiteY18" fmla="*/ 292925 h 765427"/>
              <a:gd name="connsiteX19" fmla="*/ 1072738 w 4821383"/>
              <a:gd name="connsiteY19" fmla="*/ 292925 h 765427"/>
              <a:gd name="connsiteX20" fmla="*/ 1072738 w 4821383"/>
              <a:gd name="connsiteY20" fmla="*/ 304800 h 765427"/>
              <a:gd name="connsiteX21" fmla="*/ 1258784 w 4821383"/>
              <a:gd name="connsiteY21" fmla="*/ 304800 h 765427"/>
              <a:gd name="connsiteX22" fmla="*/ 1432956 w 4821383"/>
              <a:gd name="connsiteY22" fmla="*/ 304800 h 765427"/>
              <a:gd name="connsiteX23" fmla="*/ 1432956 w 4821383"/>
              <a:gd name="connsiteY23" fmla="*/ 344384 h 765427"/>
              <a:gd name="connsiteX24" fmla="*/ 1504208 w 4821383"/>
              <a:gd name="connsiteY24" fmla="*/ 344384 h 765427"/>
              <a:gd name="connsiteX25" fmla="*/ 1535875 w 4821383"/>
              <a:gd name="connsiteY25" fmla="*/ 376051 h 765427"/>
              <a:gd name="connsiteX26" fmla="*/ 1579418 w 4821383"/>
              <a:gd name="connsiteY26" fmla="*/ 376051 h 765427"/>
              <a:gd name="connsiteX27" fmla="*/ 1579418 w 4821383"/>
              <a:gd name="connsiteY27" fmla="*/ 415636 h 765427"/>
              <a:gd name="connsiteX28" fmla="*/ 2268187 w 4821383"/>
              <a:gd name="connsiteY28" fmla="*/ 415636 h 765427"/>
              <a:gd name="connsiteX29" fmla="*/ 2268187 w 4821383"/>
              <a:gd name="connsiteY29" fmla="*/ 447304 h 765427"/>
              <a:gd name="connsiteX30" fmla="*/ 2355273 w 4821383"/>
              <a:gd name="connsiteY30" fmla="*/ 447304 h 765427"/>
              <a:gd name="connsiteX31" fmla="*/ 2355273 w 4821383"/>
              <a:gd name="connsiteY31" fmla="*/ 467096 h 765427"/>
              <a:gd name="connsiteX32" fmla="*/ 2747158 w 4821383"/>
              <a:gd name="connsiteY32" fmla="*/ 467096 h 765427"/>
              <a:gd name="connsiteX33" fmla="*/ 2740097 w 4821383"/>
              <a:gd name="connsiteY33" fmla="*/ 467096 h 765427"/>
              <a:gd name="connsiteX34" fmla="*/ 2738812 w 4821383"/>
              <a:gd name="connsiteY34" fmla="*/ 506252 h 765427"/>
              <a:gd name="connsiteX35" fmla="*/ 3079668 w 4821383"/>
              <a:gd name="connsiteY35" fmla="*/ 498764 h 765427"/>
              <a:gd name="connsiteX36" fmla="*/ 3079668 w 4821383"/>
              <a:gd name="connsiteY36" fmla="*/ 538348 h 765427"/>
              <a:gd name="connsiteX37" fmla="*/ 4037610 w 4821383"/>
              <a:gd name="connsiteY37" fmla="*/ 538348 h 765427"/>
              <a:gd name="connsiteX38" fmla="*/ 4037610 w 4821383"/>
              <a:gd name="connsiteY38" fmla="*/ 609600 h 765427"/>
              <a:gd name="connsiteX39" fmla="*/ 4381995 w 4821383"/>
              <a:gd name="connsiteY39" fmla="*/ 609600 h 765427"/>
              <a:gd name="connsiteX40" fmla="*/ 4381995 w 4821383"/>
              <a:gd name="connsiteY40" fmla="*/ 680852 h 765427"/>
              <a:gd name="connsiteX41" fmla="*/ 4820610 w 4821383"/>
              <a:gd name="connsiteY41" fmla="*/ 683941 h 765427"/>
              <a:gd name="connsiteX42" fmla="*/ 4821383 w 4821383"/>
              <a:gd name="connsiteY42" fmla="*/ 765427 h 765427"/>
              <a:gd name="connsiteX0" fmla="*/ 0 w 4821383"/>
              <a:gd name="connsiteY0" fmla="*/ 0 h 765427"/>
              <a:gd name="connsiteX1" fmla="*/ 9993 w 4821383"/>
              <a:gd name="connsiteY1" fmla="*/ 0 h 765427"/>
              <a:gd name="connsiteX2" fmla="*/ 12492 w 4821383"/>
              <a:gd name="connsiteY2" fmla="*/ 95424 h 765427"/>
              <a:gd name="connsiteX3" fmla="*/ 118753 w 4821383"/>
              <a:gd name="connsiteY3" fmla="*/ 102919 h 765427"/>
              <a:gd name="connsiteX4" fmla="*/ 118753 w 4821383"/>
              <a:gd name="connsiteY4" fmla="*/ 126670 h 765427"/>
              <a:gd name="connsiteX5" fmla="*/ 237507 w 4821383"/>
              <a:gd name="connsiteY5" fmla="*/ 126670 h 765427"/>
              <a:gd name="connsiteX6" fmla="*/ 237507 w 4821383"/>
              <a:gd name="connsiteY6" fmla="*/ 162296 h 765427"/>
              <a:gd name="connsiteX7" fmla="*/ 380010 w 4821383"/>
              <a:gd name="connsiteY7" fmla="*/ 162296 h 765427"/>
              <a:gd name="connsiteX8" fmla="*/ 380010 w 4821383"/>
              <a:gd name="connsiteY8" fmla="*/ 182088 h 765427"/>
              <a:gd name="connsiteX9" fmla="*/ 435429 w 4821383"/>
              <a:gd name="connsiteY9" fmla="*/ 182088 h 765427"/>
              <a:gd name="connsiteX10" fmla="*/ 435429 w 4821383"/>
              <a:gd name="connsiteY10" fmla="*/ 201880 h 765427"/>
              <a:gd name="connsiteX11" fmla="*/ 573974 w 4821383"/>
              <a:gd name="connsiteY11" fmla="*/ 201880 h 765427"/>
              <a:gd name="connsiteX12" fmla="*/ 573974 w 4821383"/>
              <a:gd name="connsiteY12" fmla="*/ 217714 h 765427"/>
              <a:gd name="connsiteX13" fmla="*/ 573974 w 4821383"/>
              <a:gd name="connsiteY13" fmla="*/ 217714 h 765427"/>
              <a:gd name="connsiteX14" fmla="*/ 593766 w 4821383"/>
              <a:gd name="connsiteY14" fmla="*/ 237506 h 765427"/>
              <a:gd name="connsiteX15" fmla="*/ 957943 w 4821383"/>
              <a:gd name="connsiteY15" fmla="*/ 237506 h 765427"/>
              <a:gd name="connsiteX16" fmla="*/ 957943 w 4821383"/>
              <a:gd name="connsiteY16" fmla="*/ 277091 h 765427"/>
              <a:gd name="connsiteX17" fmla="*/ 1029195 w 4821383"/>
              <a:gd name="connsiteY17" fmla="*/ 277091 h 765427"/>
              <a:gd name="connsiteX18" fmla="*/ 1029195 w 4821383"/>
              <a:gd name="connsiteY18" fmla="*/ 292925 h 765427"/>
              <a:gd name="connsiteX19" fmla="*/ 1072738 w 4821383"/>
              <a:gd name="connsiteY19" fmla="*/ 292925 h 765427"/>
              <a:gd name="connsiteX20" fmla="*/ 1072738 w 4821383"/>
              <a:gd name="connsiteY20" fmla="*/ 304800 h 765427"/>
              <a:gd name="connsiteX21" fmla="*/ 1258784 w 4821383"/>
              <a:gd name="connsiteY21" fmla="*/ 304800 h 765427"/>
              <a:gd name="connsiteX22" fmla="*/ 1432956 w 4821383"/>
              <a:gd name="connsiteY22" fmla="*/ 304800 h 765427"/>
              <a:gd name="connsiteX23" fmla="*/ 1432956 w 4821383"/>
              <a:gd name="connsiteY23" fmla="*/ 344384 h 765427"/>
              <a:gd name="connsiteX24" fmla="*/ 1504208 w 4821383"/>
              <a:gd name="connsiteY24" fmla="*/ 344384 h 765427"/>
              <a:gd name="connsiteX25" fmla="*/ 1535875 w 4821383"/>
              <a:gd name="connsiteY25" fmla="*/ 376051 h 765427"/>
              <a:gd name="connsiteX26" fmla="*/ 1579418 w 4821383"/>
              <a:gd name="connsiteY26" fmla="*/ 376051 h 765427"/>
              <a:gd name="connsiteX27" fmla="*/ 1579418 w 4821383"/>
              <a:gd name="connsiteY27" fmla="*/ 415636 h 765427"/>
              <a:gd name="connsiteX28" fmla="*/ 2268187 w 4821383"/>
              <a:gd name="connsiteY28" fmla="*/ 415636 h 765427"/>
              <a:gd name="connsiteX29" fmla="*/ 2268187 w 4821383"/>
              <a:gd name="connsiteY29" fmla="*/ 447304 h 765427"/>
              <a:gd name="connsiteX30" fmla="*/ 2355273 w 4821383"/>
              <a:gd name="connsiteY30" fmla="*/ 447304 h 765427"/>
              <a:gd name="connsiteX31" fmla="*/ 2355273 w 4821383"/>
              <a:gd name="connsiteY31" fmla="*/ 467096 h 765427"/>
              <a:gd name="connsiteX32" fmla="*/ 2747158 w 4821383"/>
              <a:gd name="connsiteY32" fmla="*/ 467096 h 765427"/>
              <a:gd name="connsiteX33" fmla="*/ 2740097 w 4821383"/>
              <a:gd name="connsiteY33" fmla="*/ 467096 h 765427"/>
              <a:gd name="connsiteX34" fmla="*/ 2738812 w 4821383"/>
              <a:gd name="connsiteY34" fmla="*/ 506252 h 765427"/>
              <a:gd name="connsiteX35" fmla="*/ 3079668 w 4821383"/>
              <a:gd name="connsiteY35" fmla="*/ 498764 h 765427"/>
              <a:gd name="connsiteX36" fmla="*/ 3079668 w 4821383"/>
              <a:gd name="connsiteY36" fmla="*/ 538348 h 765427"/>
              <a:gd name="connsiteX37" fmla="*/ 4037610 w 4821383"/>
              <a:gd name="connsiteY37" fmla="*/ 538348 h 765427"/>
              <a:gd name="connsiteX38" fmla="*/ 4037610 w 4821383"/>
              <a:gd name="connsiteY38" fmla="*/ 609600 h 765427"/>
              <a:gd name="connsiteX39" fmla="*/ 4381995 w 4821383"/>
              <a:gd name="connsiteY39" fmla="*/ 609600 h 765427"/>
              <a:gd name="connsiteX40" fmla="*/ 4381995 w 4821383"/>
              <a:gd name="connsiteY40" fmla="*/ 680852 h 765427"/>
              <a:gd name="connsiteX41" fmla="*/ 4820610 w 4821383"/>
              <a:gd name="connsiteY41" fmla="*/ 683941 h 765427"/>
              <a:gd name="connsiteX42" fmla="*/ 4821383 w 4821383"/>
              <a:gd name="connsiteY42" fmla="*/ 765427 h 765427"/>
              <a:gd name="connsiteX0" fmla="*/ 0 w 4821383"/>
              <a:gd name="connsiteY0" fmla="*/ 0 h 765427"/>
              <a:gd name="connsiteX1" fmla="*/ 9993 w 4821383"/>
              <a:gd name="connsiteY1" fmla="*/ 0 h 765427"/>
              <a:gd name="connsiteX2" fmla="*/ 7495 w 4821383"/>
              <a:gd name="connsiteY2" fmla="*/ 97923 h 765427"/>
              <a:gd name="connsiteX3" fmla="*/ 118753 w 4821383"/>
              <a:gd name="connsiteY3" fmla="*/ 102919 h 765427"/>
              <a:gd name="connsiteX4" fmla="*/ 118753 w 4821383"/>
              <a:gd name="connsiteY4" fmla="*/ 126670 h 765427"/>
              <a:gd name="connsiteX5" fmla="*/ 237507 w 4821383"/>
              <a:gd name="connsiteY5" fmla="*/ 126670 h 765427"/>
              <a:gd name="connsiteX6" fmla="*/ 237507 w 4821383"/>
              <a:gd name="connsiteY6" fmla="*/ 162296 h 765427"/>
              <a:gd name="connsiteX7" fmla="*/ 380010 w 4821383"/>
              <a:gd name="connsiteY7" fmla="*/ 162296 h 765427"/>
              <a:gd name="connsiteX8" fmla="*/ 380010 w 4821383"/>
              <a:gd name="connsiteY8" fmla="*/ 182088 h 765427"/>
              <a:gd name="connsiteX9" fmla="*/ 435429 w 4821383"/>
              <a:gd name="connsiteY9" fmla="*/ 182088 h 765427"/>
              <a:gd name="connsiteX10" fmla="*/ 435429 w 4821383"/>
              <a:gd name="connsiteY10" fmla="*/ 201880 h 765427"/>
              <a:gd name="connsiteX11" fmla="*/ 573974 w 4821383"/>
              <a:gd name="connsiteY11" fmla="*/ 201880 h 765427"/>
              <a:gd name="connsiteX12" fmla="*/ 573974 w 4821383"/>
              <a:gd name="connsiteY12" fmla="*/ 217714 h 765427"/>
              <a:gd name="connsiteX13" fmla="*/ 573974 w 4821383"/>
              <a:gd name="connsiteY13" fmla="*/ 217714 h 765427"/>
              <a:gd name="connsiteX14" fmla="*/ 593766 w 4821383"/>
              <a:gd name="connsiteY14" fmla="*/ 237506 h 765427"/>
              <a:gd name="connsiteX15" fmla="*/ 957943 w 4821383"/>
              <a:gd name="connsiteY15" fmla="*/ 237506 h 765427"/>
              <a:gd name="connsiteX16" fmla="*/ 957943 w 4821383"/>
              <a:gd name="connsiteY16" fmla="*/ 277091 h 765427"/>
              <a:gd name="connsiteX17" fmla="*/ 1029195 w 4821383"/>
              <a:gd name="connsiteY17" fmla="*/ 277091 h 765427"/>
              <a:gd name="connsiteX18" fmla="*/ 1029195 w 4821383"/>
              <a:gd name="connsiteY18" fmla="*/ 292925 h 765427"/>
              <a:gd name="connsiteX19" fmla="*/ 1072738 w 4821383"/>
              <a:gd name="connsiteY19" fmla="*/ 292925 h 765427"/>
              <a:gd name="connsiteX20" fmla="*/ 1072738 w 4821383"/>
              <a:gd name="connsiteY20" fmla="*/ 304800 h 765427"/>
              <a:gd name="connsiteX21" fmla="*/ 1258784 w 4821383"/>
              <a:gd name="connsiteY21" fmla="*/ 304800 h 765427"/>
              <a:gd name="connsiteX22" fmla="*/ 1432956 w 4821383"/>
              <a:gd name="connsiteY22" fmla="*/ 304800 h 765427"/>
              <a:gd name="connsiteX23" fmla="*/ 1432956 w 4821383"/>
              <a:gd name="connsiteY23" fmla="*/ 344384 h 765427"/>
              <a:gd name="connsiteX24" fmla="*/ 1504208 w 4821383"/>
              <a:gd name="connsiteY24" fmla="*/ 344384 h 765427"/>
              <a:gd name="connsiteX25" fmla="*/ 1535875 w 4821383"/>
              <a:gd name="connsiteY25" fmla="*/ 376051 h 765427"/>
              <a:gd name="connsiteX26" fmla="*/ 1579418 w 4821383"/>
              <a:gd name="connsiteY26" fmla="*/ 376051 h 765427"/>
              <a:gd name="connsiteX27" fmla="*/ 1579418 w 4821383"/>
              <a:gd name="connsiteY27" fmla="*/ 415636 h 765427"/>
              <a:gd name="connsiteX28" fmla="*/ 2268187 w 4821383"/>
              <a:gd name="connsiteY28" fmla="*/ 415636 h 765427"/>
              <a:gd name="connsiteX29" fmla="*/ 2268187 w 4821383"/>
              <a:gd name="connsiteY29" fmla="*/ 447304 h 765427"/>
              <a:gd name="connsiteX30" fmla="*/ 2355273 w 4821383"/>
              <a:gd name="connsiteY30" fmla="*/ 447304 h 765427"/>
              <a:gd name="connsiteX31" fmla="*/ 2355273 w 4821383"/>
              <a:gd name="connsiteY31" fmla="*/ 467096 h 765427"/>
              <a:gd name="connsiteX32" fmla="*/ 2747158 w 4821383"/>
              <a:gd name="connsiteY32" fmla="*/ 467096 h 765427"/>
              <a:gd name="connsiteX33" fmla="*/ 2740097 w 4821383"/>
              <a:gd name="connsiteY33" fmla="*/ 467096 h 765427"/>
              <a:gd name="connsiteX34" fmla="*/ 2738812 w 4821383"/>
              <a:gd name="connsiteY34" fmla="*/ 506252 h 765427"/>
              <a:gd name="connsiteX35" fmla="*/ 3079668 w 4821383"/>
              <a:gd name="connsiteY35" fmla="*/ 498764 h 765427"/>
              <a:gd name="connsiteX36" fmla="*/ 3079668 w 4821383"/>
              <a:gd name="connsiteY36" fmla="*/ 538348 h 765427"/>
              <a:gd name="connsiteX37" fmla="*/ 4037610 w 4821383"/>
              <a:gd name="connsiteY37" fmla="*/ 538348 h 765427"/>
              <a:gd name="connsiteX38" fmla="*/ 4037610 w 4821383"/>
              <a:gd name="connsiteY38" fmla="*/ 609600 h 765427"/>
              <a:gd name="connsiteX39" fmla="*/ 4381995 w 4821383"/>
              <a:gd name="connsiteY39" fmla="*/ 609600 h 765427"/>
              <a:gd name="connsiteX40" fmla="*/ 4381995 w 4821383"/>
              <a:gd name="connsiteY40" fmla="*/ 680852 h 765427"/>
              <a:gd name="connsiteX41" fmla="*/ 4820610 w 4821383"/>
              <a:gd name="connsiteY41" fmla="*/ 683941 h 765427"/>
              <a:gd name="connsiteX42" fmla="*/ 4821383 w 4821383"/>
              <a:gd name="connsiteY42" fmla="*/ 765427 h 765427"/>
              <a:gd name="connsiteX0" fmla="*/ 0 w 4821383"/>
              <a:gd name="connsiteY0" fmla="*/ 0 h 765427"/>
              <a:gd name="connsiteX1" fmla="*/ 9993 w 4821383"/>
              <a:gd name="connsiteY1" fmla="*/ 0 h 765427"/>
              <a:gd name="connsiteX2" fmla="*/ 9993 w 4821383"/>
              <a:gd name="connsiteY2" fmla="*/ 97923 h 765427"/>
              <a:gd name="connsiteX3" fmla="*/ 118753 w 4821383"/>
              <a:gd name="connsiteY3" fmla="*/ 102919 h 765427"/>
              <a:gd name="connsiteX4" fmla="*/ 118753 w 4821383"/>
              <a:gd name="connsiteY4" fmla="*/ 126670 h 765427"/>
              <a:gd name="connsiteX5" fmla="*/ 237507 w 4821383"/>
              <a:gd name="connsiteY5" fmla="*/ 126670 h 765427"/>
              <a:gd name="connsiteX6" fmla="*/ 237507 w 4821383"/>
              <a:gd name="connsiteY6" fmla="*/ 162296 h 765427"/>
              <a:gd name="connsiteX7" fmla="*/ 380010 w 4821383"/>
              <a:gd name="connsiteY7" fmla="*/ 162296 h 765427"/>
              <a:gd name="connsiteX8" fmla="*/ 380010 w 4821383"/>
              <a:gd name="connsiteY8" fmla="*/ 182088 h 765427"/>
              <a:gd name="connsiteX9" fmla="*/ 435429 w 4821383"/>
              <a:gd name="connsiteY9" fmla="*/ 182088 h 765427"/>
              <a:gd name="connsiteX10" fmla="*/ 435429 w 4821383"/>
              <a:gd name="connsiteY10" fmla="*/ 201880 h 765427"/>
              <a:gd name="connsiteX11" fmla="*/ 573974 w 4821383"/>
              <a:gd name="connsiteY11" fmla="*/ 201880 h 765427"/>
              <a:gd name="connsiteX12" fmla="*/ 573974 w 4821383"/>
              <a:gd name="connsiteY12" fmla="*/ 217714 h 765427"/>
              <a:gd name="connsiteX13" fmla="*/ 573974 w 4821383"/>
              <a:gd name="connsiteY13" fmla="*/ 217714 h 765427"/>
              <a:gd name="connsiteX14" fmla="*/ 593766 w 4821383"/>
              <a:gd name="connsiteY14" fmla="*/ 237506 h 765427"/>
              <a:gd name="connsiteX15" fmla="*/ 957943 w 4821383"/>
              <a:gd name="connsiteY15" fmla="*/ 237506 h 765427"/>
              <a:gd name="connsiteX16" fmla="*/ 957943 w 4821383"/>
              <a:gd name="connsiteY16" fmla="*/ 277091 h 765427"/>
              <a:gd name="connsiteX17" fmla="*/ 1029195 w 4821383"/>
              <a:gd name="connsiteY17" fmla="*/ 277091 h 765427"/>
              <a:gd name="connsiteX18" fmla="*/ 1029195 w 4821383"/>
              <a:gd name="connsiteY18" fmla="*/ 292925 h 765427"/>
              <a:gd name="connsiteX19" fmla="*/ 1072738 w 4821383"/>
              <a:gd name="connsiteY19" fmla="*/ 292925 h 765427"/>
              <a:gd name="connsiteX20" fmla="*/ 1072738 w 4821383"/>
              <a:gd name="connsiteY20" fmla="*/ 304800 h 765427"/>
              <a:gd name="connsiteX21" fmla="*/ 1258784 w 4821383"/>
              <a:gd name="connsiteY21" fmla="*/ 304800 h 765427"/>
              <a:gd name="connsiteX22" fmla="*/ 1432956 w 4821383"/>
              <a:gd name="connsiteY22" fmla="*/ 304800 h 765427"/>
              <a:gd name="connsiteX23" fmla="*/ 1432956 w 4821383"/>
              <a:gd name="connsiteY23" fmla="*/ 344384 h 765427"/>
              <a:gd name="connsiteX24" fmla="*/ 1504208 w 4821383"/>
              <a:gd name="connsiteY24" fmla="*/ 344384 h 765427"/>
              <a:gd name="connsiteX25" fmla="*/ 1535875 w 4821383"/>
              <a:gd name="connsiteY25" fmla="*/ 376051 h 765427"/>
              <a:gd name="connsiteX26" fmla="*/ 1579418 w 4821383"/>
              <a:gd name="connsiteY26" fmla="*/ 376051 h 765427"/>
              <a:gd name="connsiteX27" fmla="*/ 1579418 w 4821383"/>
              <a:gd name="connsiteY27" fmla="*/ 415636 h 765427"/>
              <a:gd name="connsiteX28" fmla="*/ 2268187 w 4821383"/>
              <a:gd name="connsiteY28" fmla="*/ 415636 h 765427"/>
              <a:gd name="connsiteX29" fmla="*/ 2268187 w 4821383"/>
              <a:gd name="connsiteY29" fmla="*/ 447304 h 765427"/>
              <a:gd name="connsiteX30" fmla="*/ 2355273 w 4821383"/>
              <a:gd name="connsiteY30" fmla="*/ 447304 h 765427"/>
              <a:gd name="connsiteX31" fmla="*/ 2355273 w 4821383"/>
              <a:gd name="connsiteY31" fmla="*/ 467096 h 765427"/>
              <a:gd name="connsiteX32" fmla="*/ 2747158 w 4821383"/>
              <a:gd name="connsiteY32" fmla="*/ 467096 h 765427"/>
              <a:gd name="connsiteX33" fmla="*/ 2740097 w 4821383"/>
              <a:gd name="connsiteY33" fmla="*/ 467096 h 765427"/>
              <a:gd name="connsiteX34" fmla="*/ 2738812 w 4821383"/>
              <a:gd name="connsiteY34" fmla="*/ 506252 h 765427"/>
              <a:gd name="connsiteX35" fmla="*/ 3079668 w 4821383"/>
              <a:gd name="connsiteY35" fmla="*/ 498764 h 765427"/>
              <a:gd name="connsiteX36" fmla="*/ 3079668 w 4821383"/>
              <a:gd name="connsiteY36" fmla="*/ 538348 h 765427"/>
              <a:gd name="connsiteX37" fmla="*/ 4037610 w 4821383"/>
              <a:gd name="connsiteY37" fmla="*/ 538348 h 765427"/>
              <a:gd name="connsiteX38" fmla="*/ 4037610 w 4821383"/>
              <a:gd name="connsiteY38" fmla="*/ 609600 h 765427"/>
              <a:gd name="connsiteX39" fmla="*/ 4381995 w 4821383"/>
              <a:gd name="connsiteY39" fmla="*/ 609600 h 765427"/>
              <a:gd name="connsiteX40" fmla="*/ 4381995 w 4821383"/>
              <a:gd name="connsiteY40" fmla="*/ 680852 h 765427"/>
              <a:gd name="connsiteX41" fmla="*/ 4820610 w 4821383"/>
              <a:gd name="connsiteY41" fmla="*/ 683941 h 765427"/>
              <a:gd name="connsiteX42" fmla="*/ 4821383 w 4821383"/>
              <a:gd name="connsiteY42" fmla="*/ 765427 h 765427"/>
              <a:gd name="connsiteX0" fmla="*/ 0 w 4821383"/>
              <a:gd name="connsiteY0" fmla="*/ 0 h 765427"/>
              <a:gd name="connsiteX1" fmla="*/ 19986 w 4821383"/>
              <a:gd name="connsiteY1" fmla="*/ 2499 h 765427"/>
              <a:gd name="connsiteX2" fmla="*/ 9993 w 4821383"/>
              <a:gd name="connsiteY2" fmla="*/ 97923 h 765427"/>
              <a:gd name="connsiteX3" fmla="*/ 118753 w 4821383"/>
              <a:gd name="connsiteY3" fmla="*/ 102919 h 765427"/>
              <a:gd name="connsiteX4" fmla="*/ 118753 w 4821383"/>
              <a:gd name="connsiteY4" fmla="*/ 126670 h 765427"/>
              <a:gd name="connsiteX5" fmla="*/ 237507 w 4821383"/>
              <a:gd name="connsiteY5" fmla="*/ 126670 h 765427"/>
              <a:gd name="connsiteX6" fmla="*/ 237507 w 4821383"/>
              <a:gd name="connsiteY6" fmla="*/ 162296 h 765427"/>
              <a:gd name="connsiteX7" fmla="*/ 380010 w 4821383"/>
              <a:gd name="connsiteY7" fmla="*/ 162296 h 765427"/>
              <a:gd name="connsiteX8" fmla="*/ 380010 w 4821383"/>
              <a:gd name="connsiteY8" fmla="*/ 182088 h 765427"/>
              <a:gd name="connsiteX9" fmla="*/ 435429 w 4821383"/>
              <a:gd name="connsiteY9" fmla="*/ 182088 h 765427"/>
              <a:gd name="connsiteX10" fmla="*/ 435429 w 4821383"/>
              <a:gd name="connsiteY10" fmla="*/ 201880 h 765427"/>
              <a:gd name="connsiteX11" fmla="*/ 573974 w 4821383"/>
              <a:gd name="connsiteY11" fmla="*/ 201880 h 765427"/>
              <a:gd name="connsiteX12" fmla="*/ 573974 w 4821383"/>
              <a:gd name="connsiteY12" fmla="*/ 217714 h 765427"/>
              <a:gd name="connsiteX13" fmla="*/ 573974 w 4821383"/>
              <a:gd name="connsiteY13" fmla="*/ 217714 h 765427"/>
              <a:gd name="connsiteX14" fmla="*/ 593766 w 4821383"/>
              <a:gd name="connsiteY14" fmla="*/ 237506 h 765427"/>
              <a:gd name="connsiteX15" fmla="*/ 957943 w 4821383"/>
              <a:gd name="connsiteY15" fmla="*/ 237506 h 765427"/>
              <a:gd name="connsiteX16" fmla="*/ 957943 w 4821383"/>
              <a:gd name="connsiteY16" fmla="*/ 277091 h 765427"/>
              <a:gd name="connsiteX17" fmla="*/ 1029195 w 4821383"/>
              <a:gd name="connsiteY17" fmla="*/ 277091 h 765427"/>
              <a:gd name="connsiteX18" fmla="*/ 1029195 w 4821383"/>
              <a:gd name="connsiteY18" fmla="*/ 292925 h 765427"/>
              <a:gd name="connsiteX19" fmla="*/ 1072738 w 4821383"/>
              <a:gd name="connsiteY19" fmla="*/ 292925 h 765427"/>
              <a:gd name="connsiteX20" fmla="*/ 1072738 w 4821383"/>
              <a:gd name="connsiteY20" fmla="*/ 304800 h 765427"/>
              <a:gd name="connsiteX21" fmla="*/ 1258784 w 4821383"/>
              <a:gd name="connsiteY21" fmla="*/ 304800 h 765427"/>
              <a:gd name="connsiteX22" fmla="*/ 1432956 w 4821383"/>
              <a:gd name="connsiteY22" fmla="*/ 304800 h 765427"/>
              <a:gd name="connsiteX23" fmla="*/ 1432956 w 4821383"/>
              <a:gd name="connsiteY23" fmla="*/ 344384 h 765427"/>
              <a:gd name="connsiteX24" fmla="*/ 1504208 w 4821383"/>
              <a:gd name="connsiteY24" fmla="*/ 344384 h 765427"/>
              <a:gd name="connsiteX25" fmla="*/ 1535875 w 4821383"/>
              <a:gd name="connsiteY25" fmla="*/ 376051 h 765427"/>
              <a:gd name="connsiteX26" fmla="*/ 1579418 w 4821383"/>
              <a:gd name="connsiteY26" fmla="*/ 376051 h 765427"/>
              <a:gd name="connsiteX27" fmla="*/ 1579418 w 4821383"/>
              <a:gd name="connsiteY27" fmla="*/ 415636 h 765427"/>
              <a:gd name="connsiteX28" fmla="*/ 2268187 w 4821383"/>
              <a:gd name="connsiteY28" fmla="*/ 415636 h 765427"/>
              <a:gd name="connsiteX29" fmla="*/ 2268187 w 4821383"/>
              <a:gd name="connsiteY29" fmla="*/ 447304 h 765427"/>
              <a:gd name="connsiteX30" fmla="*/ 2355273 w 4821383"/>
              <a:gd name="connsiteY30" fmla="*/ 447304 h 765427"/>
              <a:gd name="connsiteX31" fmla="*/ 2355273 w 4821383"/>
              <a:gd name="connsiteY31" fmla="*/ 467096 h 765427"/>
              <a:gd name="connsiteX32" fmla="*/ 2747158 w 4821383"/>
              <a:gd name="connsiteY32" fmla="*/ 467096 h 765427"/>
              <a:gd name="connsiteX33" fmla="*/ 2740097 w 4821383"/>
              <a:gd name="connsiteY33" fmla="*/ 467096 h 765427"/>
              <a:gd name="connsiteX34" fmla="*/ 2738812 w 4821383"/>
              <a:gd name="connsiteY34" fmla="*/ 506252 h 765427"/>
              <a:gd name="connsiteX35" fmla="*/ 3079668 w 4821383"/>
              <a:gd name="connsiteY35" fmla="*/ 498764 h 765427"/>
              <a:gd name="connsiteX36" fmla="*/ 3079668 w 4821383"/>
              <a:gd name="connsiteY36" fmla="*/ 538348 h 765427"/>
              <a:gd name="connsiteX37" fmla="*/ 4037610 w 4821383"/>
              <a:gd name="connsiteY37" fmla="*/ 538348 h 765427"/>
              <a:gd name="connsiteX38" fmla="*/ 4037610 w 4821383"/>
              <a:gd name="connsiteY38" fmla="*/ 609600 h 765427"/>
              <a:gd name="connsiteX39" fmla="*/ 4381995 w 4821383"/>
              <a:gd name="connsiteY39" fmla="*/ 609600 h 765427"/>
              <a:gd name="connsiteX40" fmla="*/ 4381995 w 4821383"/>
              <a:gd name="connsiteY40" fmla="*/ 680852 h 765427"/>
              <a:gd name="connsiteX41" fmla="*/ 4820610 w 4821383"/>
              <a:gd name="connsiteY41" fmla="*/ 683941 h 765427"/>
              <a:gd name="connsiteX42" fmla="*/ 4821383 w 4821383"/>
              <a:gd name="connsiteY42" fmla="*/ 765427 h 765427"/>
              <a:gd name="connsiteX0" fmla="*/ 0 w 4821383"/>
              <a:gd name="connsiteY0" fmla="*/ 0 h 765427"/>
              <a:gd name="connsiteX1" fmla="*/ 19986 w 4821383"/>
              <a:gd name="connsiteY1" fmla="*/ 2499 h 765427"/>
              <a:gd name="connsiteX2" fmla="*/ 19986 w 4821383"/>
              <a:gd name="connsiteY2" fmla="*/ 97923 h 765427"/>
              <a:gd name="connsiteX3" fmla="*/ 118753 w 4821383"/>
              <a:gd name="connsiteY3" fmla="*/ 102919 h 765427"/>
              <a:gd name="connsiteX4" fmla="*/ 118753 w 4821383"/>
              <a:gd name="connsiteY4" fmla="*/ 126670 h 765427"/>
              <a:gd name="connsiteX5" fmla="*/ 237507 w 4821383"/>
              <a:gd name="connsiteY5" fmla="*/ 126670 h 765427"/>
              <a:gd name="connsiteX6" fmla="*/ 237507 w 4821383"/>
              <a:gd name="connsiteY6" fmla="*/ 162296 h 765427"/>
              <a:gd name="connsiteX7" fmla="*/ 380010 w 4821383"/>
              <a:gd name="connsiteY7" fmla="*/ 162296 h 765427"/>
              <a:gd name="connsiteX8" fmla="*/ 380010 w 4821383"/>
              <a:gd name="connsiteY8" fmla="*/ 182088 h 765427"/>
              <a:gd name="connsiteX9" fmla="*/ 435429 w 4821383"/>
              <a:gd name="connsiteY9" fmla="*/ 182088 h 765427"/>
              <a:gd name="connsiteX10" fmla="*/ 435429 w 4821383"/>
              <a:gd name="connsiteY10" fmla="*/ 201880 h 765427"/>
              <a:gd name="connsiteX11" fmla="*/ 573974 w 4821383"/>
              <a:gd name="connsiteY11" fmla="*/ 201880 h 765427"/>
              <a:gd name="connsiteX12" fmla="*/ 573974 w 4821383"/>
              <a:gd name="connsiteY12" fmla="*/ 217714 h 765427"/>
              <a:gd name="connsiteX13" fmla="*/ 573974 w 4821383"/>
              <a:gd name="connsiteY13" fmla="*/ 217714 h 765427"/>
              <a:gd name="connsiteX14" fmla="*/ 593766 w 4821383"/>
              <a:gd name="connsiteY14" fmla="*/ 237506 h 765427"/>
              <a:gd name="connsiteX15" fmla="*/ 957943 w 4821383"/>
              <a:gd name="connsiteY15" fmla="*/ 237506 h 765427"/>
              <a:gd name="connsiteX16" fmla="*/ 957943 w 4821383"/>
              <a:gd name="connsiteY16" fmla="*/ 277091 h 765427"/>
              <a:gd name="connsiteX17" fmla="*/ 1029195 w 4821383"/>
              <a:gd name="connsiteY17" fmla="*/ 277091 h 765427"/>
              <a:gd name="connsiteX18" fmla="*/ 1029195 w 4821383"/>
              <a:gd name="connsiteY18" fmla="*/ 292925 h 765427"/>
              <a:gd name="connsiteX19" fmla="*/ 1072738 w 4821383"/>
              <a:gd name="connsiteY19" fmla="*/ 292925 h 765427"/>
              <a:gd name="connsiteX20" fmla="*/ 1072738 w 4821383"/>
              <a:gd name="connsiteY20" fmla="*/ 304800 h 765427"/>
              <a:gd name="connsiteX21" fmla="*/ 1258784 w 4821383"/>
              <a:gd name="connsiteY21" fmla="*/ 304800 h 765427"/>
              <a:gd name="connsiteX22" fmla="*/ 1432956 w 4821383"/>
              <a:gd name="connsiteY22" fmla="*/ 304800 h 765427"/>
              <a:gd name="connsiteX23" fmla="*/ 1432956 w 4821383"/>
              <a:gd name="connsiteY23" fmla="*/ 344384 h 765427"/>
              <a:gd name="connsiteX24" fmla="*/ 1504208 w 4821383"/>
              <a:gd name="connsiteY24" fmla="*/ 344384 h 765427"/>
              <a:gd name="connsiteX25" fmla="*/ 1535875 w 4821383"/>
              <a:gd name="connsiteY25" fmla="*/ 376051 h 765427"/>
              <a:gd name="connsiteX26" fmla="*/ 1579418 w 4821383"/>
              <a:gd name="connsiteY26" fmla="*/ 376051 h 765427"/>
              <a:gd name="connsiteX27" fmla="*/ 1579418 w 4821383"/>
              <a:gd name="connsiteY27" fmla="*/ 415636 h 765427"/>
              <a:gd name="connsiteX28" fmla="*/ 2268187 w 4821383"/>
              <a:gd name="connsiteY28" fmla="*/ 415636 h 765427"/>
              <a:gd name="connsiteX29" fmla="*/ 2268187 w 4821383"/>
              <a:gd name="connsiteY29" fmla="*/ 447304 h 765427"/>
              <a:gd name="connsiteX30" fmla="*/ 2355273 w 4821383"/>
              <a:gd name="connsiteY30" fmla="*/ 447304 h 765427"/>
              <a:gd name="connsiteX31" fmla="*/ 2355273 w 4821383"/>
              <a:gd name="connsiteY31" fmla="*/ 467096 h 765427"/>
              <a:gd name="connsiteX32" fmla="*/ 2747158 w 4821383"/>
              <a:gd name="connsiteY32" fmla="*/ 467096 h 765427"/>
              <a:gd name="connsiteX33" fmla="*/ 2740097 w 4821383"/>
              <a:gd name="connsiteY33" fmla="*/ 467096 h 765427"/>
              <a:gd name="connsiteX34" fmla="*/ 2738812 w 4821383"/>
              <a:gd name="connsiteY34" fmla="*/ 506252 h 765427"/>
              <a:gd name="connsiteX35" fmla="*/ 3079668 w 4821383"/>
              <a:gd name="connsiteY35" fmla="*/ 498764 h 765427"/>
              <a:gd name="connsiteX36" fmla="*/ 3079668 w 4821383"/>
              <a:gd name="connsiteY36" fmla="*/ 538348 h 765427"/>
              <a:gd name="connsiteX37" fmla="*/ 4037610 w 4821383"/>
              <a:gd name="connsiteY37" fmla="*/ 538348 h 765427"/>
              <a:gd name="connsiteX38" fmla="*/ 4037610 w 4821383"/>
              <a:gd name="connsiteY38" fmla="*/ 609600 h 765427"/>
              <a:gd name="connsiteX39" fmla="*/ 4381995 w 4821383"/>
              <a:gd name="connsiteY39" fmla="*/ 609600 h 765427"/>
              <a:gd name="connsiteX40" fmla="*/ 4381995 w 4821383"/>
              <a:gd name="connsiteY40" fmla="*/ 680852 h 765427"/>
              <a:gd name="connsiteX41" fmla="*/ 4820610 w 4821383"/>
              <a:gd name="connsiteY41" fmla="*/ 683941 h 765427"/>
              <a:gd name="connsiteX42" fmla="*/ 4821383 w 4821383"/>
              <a:gd name="connsiteY42" fmla="*/ 765427 h 765427"/>
              <a:gd name="connsiteX0" fmla="*/ 0 w 4821383"/>
              <a:gd name="connsiteY0" fmla="*/ 2498 h 767925"/>
              <a:gd name="connsiteX1" fmla="*/ 19986 w 4821383"/>
              <a:gd name="connsiteY1" fmla="*/ 0 h 767925"/>
              <a:gd name="connsiteX2" fmla="*/ 19986 w 4821383"/>
              <a:gd name="connsiteY2" fmla="*/ 100421 h 767925"/>
              <a:gd name="connsiteX3" fmla="*/ 118753 w 4821383"/>
              <a:gd name="connsiteY3" fmla="*/ 105417 h 767925"/>
              <a:gd name="connsiteX4" fmla="*/ 118753 w 4821383"/>
              <a:gd name="connsiteY4" fmla="*/ 129168 h 767925"/>
              <a:gd name="connsiteX5" fmla="*/ 237507 w 4821383"/>
              <a:gd name="connsiteY5" fmla="*/ 129168 h 767925"/>
              <a:gd name="connsiteX6" fmla="*/ 237507 w 4821383"/>
              <a:gd name="connsiteY6" fmla="*/ 164794 h 767925"/>
              <a:gd name="connsiteX7" fmla="*/ 380010 w 4821383"/>
              <a:gd name="connsiteY7" fmla="*/ 164794 h 767925"/>
              <a:gd name="connsiteX8" fmla="*/ 380010 w 4821383"/>
              <a:gd name="connsiteY8" fmla="*/ 184586 h 767925"/>
              <a:gd name="connsiteX9" fmla="*/ 435429 w 4821383"/>
              <a:gd name="connsiteY9" fmla="*/ 184586 h 767925"/>
              <a:gd name="connsiteX10" fmla="*/ 435429 w 4821383"/>
              <a:gd name="connsiteY10" fmla="*/ 204378 h 767925"/>
              <a:gd name="connsiteX11" fmla="*/ 573974 w 4821383"/>
              <a:gd name="connsiteY11" fmla="*/ 204378 h 767925"/>
              <a:gd name="connsiteX12" fmla="*/ 573974 w 4821383"/>
              <a:gd name="connsiteY12" fmla="*/ 220212 h 767925"/>
              <a:gd name="connsiteX13" fmla="*/ 573974 w 4821383"/>
              <a:gd name="connsiteY13" fmla="*/ 220212 h 767925"/>
              <a:gd name="connsiteX14" fmla="*/ 593766 w 4821383"/>
              <a:gd name="connsiteY14" fmla="*/ 240004 h 767925"/>
              <a:gd name="connsiteX15" fmla="*/ 957943 w 4821383"/>
              <a:gd name="connsiteY15" fmla="*/ 240004 h 767925"/>
              <a:gd name="connsiteX16" fmla="*/ 957943 w 4821383"/>
              <a:gd name="connsiteY16" fmla="*/ 279589 h 767925"/>
              <a:gd name="connsiteX17" fmla="*/ 1029195 w 4821383"/>
              <a:gd name="connsiteY17" fmla="*/ 279589 h 767925"/>
              <a:gd name="connsiteX18" fmla="*/ 1029195 w 4821383"/>
              <a:gd name="connsiteY18" fmla="*/ 295423 h 767925"/>
              <a:gd name="connsiteX19" fmla="*/ 1072738 w 4821383"/>
              <a:gd name="connsiteY19" fmla="*/ 295423 h 767925"/>
              <a:gd name="connsiteX20" fmla="*/ 1072738 w 4821383"/>
              <a:gd name="connsiteY20" fmla="*/ 307298 h 767925"/>
              <a:gd name="connsiteX21" fmla="*/ 1258784 w 4821383"/>
              <a:gd name="connsiteY21" fmla="*/ 307298 h 767925"/>
              <a:gd name="connsiteX22" fmla="*/ 1432956 w 4821383"/>
              <a:gd name="connsiteY22" fmla="*/ 307298 h 767925"/>
              <a:gd name="connsiteX23" fmla="*/ 1432956 w 4821383"/>
              <a:gd name="connsiteY23" fmla="*/ 346882 h 767925"/>
              <a:gd name="connsiteX24" fmla="*/ 1504208 w 4821383"/>
              <a:gd name="connsiteY24" fmla="*/ 346882 h 767925"/>
              <a:gd name="connsiteX25" fmla="*/ 1535875 w 4821383"/>
              <a:gd name="connsiteY25" fmla="*/ 378549 h 767925"/>
              <a:gd name="connsiteX26" fmla="*/ 1579418 w 4821383"/>
              <a:gd name="connsiteY26" fmla="*/ 378549 h 767925"/>
              <a:gd name="connsiteX27" fmla="*/ 1579418 w 4821383"/>
              <a:gd name="connsiteY27" fmla="*/ 418134 h 767925"/>
              <a:gd name="connsiteX28" fmla="*/ 2268187 w 4821383"/>
              <a:gd name="connsiteY28" fmla="*/ 418134 h 767925"/>
              <a:gd name="connsiteX29" fmla="*/ 2268187 w 4821383"/>
              <a:gd name="connsiteY29" fmla="*/ 449802 h 767925"/>
              <a:gd name="connsiteX30" fmla="*/ 2355273 w 4821383"/>
              <a:gd name="connsiteY30" fmla="*/ 449802 h 767925"/>
              <a:gd name="connsiteX31" fmla="*/ 2355273 w 4821383"/>
              <a:gd name="connsiteY31" fmla="*/ 469594 h 767925"/>
              <a:gd name="connsiteX32" fmla="*/ 2747158 w 4821383"/>
              <a:gd name="connsiteY32" fmla="*/ 469594 h 767925"/>
              <a:gd name="connsiteX33" fmla="*/ 2740097 w 4821383"/>
              <a:gd name="connsiteY33" fmla="*/ 469594 h 767925"/>
              <a:gd name="connsiteX34" fmla="*/ 2738812 w 4821383"/>
              <a:gd name="connsiteY34" fmla="*/ 508750 h 767925"/>
              <a:gd name="connsiteX35" fmla="*/ 3079668 w 4821383"/>
              <a:gd name="connsiteY35" fmla="*/ 501262 h 767925"/>
              <a:gd name="connsiteX36" fmla="*/ 3079668 w 4821383"/>
              <a:gd name="connsiteY36" fmla="*/ 540846 h 767925"/>
              <a:gd name="connsiteX37" fmla="*/ 4037610 w 4821383"/>
              <a:gd name="connsiteY37" fmla="*/ 540846 h 767925"/>
              <a:gd name="connsiteX38" fmla="*/ 4037610 w 4821383"/>
              <a:gd name="connsiteY38" fmla="*/ 612098 h 767925"/>
              <a:gd name="connsiteX39" fmla="*/ 4381995 w 4821383"/>
              <a:gd name="connsiteY39" fmla="*/ 612098 h 767925"/>
              <a:gd name="connsiteX40" fmla="*/ 4381995 w 4821383"/>
              <a:gd name="connsiteY40" fmla="*/ 683350 h 767925"/>
              <a:gd name="connsiteX41" fmla="*/ 4820610 w 4821383"/>
              <a:gd name="connsiteY41" fmla="*/ 686439 h 767925"/>
              <a:gd name="connsiteX42" fmla="*/ 4821383 w 4821383"/>
              <a:gd name="connsiteY42" fmla="*/ 767925 h 767925"/>
              <a:gd name="connsiteX0" fmla="*/ 0 w 4821383"/>
              <a:gd name="connsiteY0" fmla="*/ 0 h 765427"/>
              <a:gd name="connsiteX1" fmla="*/ 19986 w 4821383"/>
              <a:gd name="connsiteY1" fmla="*/ 1 h 765427"/>
              <a:gd name="connsiteX2" fmla="*/ 19986 w 4821383"/>
              <a:gd name="connsiteY2" fmla="*/ 97923 h 765427"/>
              <a:gd name="connsiteX3" fmla="*/ 118753 w 4821383"/>
              <a:gd name="connsiteY3" fmla="*/ 102919 h 765427"/>
              <a:gd name="connsiteX4" fmla="*/ 118753 w 4821383"/>
              <a:gd name="connsiteY4" fmla="*/ 126670 h 765427"/>
              <a:gd name="connsiteX5" fmla="*/ 237507 w 4821383"/>
              <a:gd name="connsiteY5" fmla="*/ 126670 h 765427"/>
              <a:gd name="connsiteX6" fmla="*/ 237507 w 4821383"/>
              <a:gd name="connsiteY6" fmla="*/ 162296 h 765427"/>
              <a:gd name="connsiteX7" fmla="*/ 380010 w 4821383"/>
              <a:gd name="connsiteY7" fmla="*/ 162296 h 765427"/>
              <a:gd name="connsiteX8" fmla="*/ 380010 w 4821383"/>
              <a:gd name="connsiteY8" fmla="*/ 182088 h 765427"/>
              <a:gd name="connsiteX9" fmla="*/ 435429 w 4821383"/>
              <a:gd name="connsiteY9" fmla="*/ 182088 h 765427"/>
              <a:gd name="connsiteX10" fmla="*/ 435429 w 4821383"/>
              <a:gd name="connsiteY10" fmla="*/ 201880 h 765427"/>
              <a:gd name="connsiteX11" fmla="*/ 573974 w 4821383"/>
              <a:gd name="connsiteY11" fmla="*/ 201880 h 765427"/>
              <a:gd name="connsiteX12" fmla="*/ 573974 w 4821383"/>
              <a:gd name="connsiteY12" fmla="*/ 217714 h 765427"/>
              <a:gd name="connsiteX13" fmla="*/ 573974 w 4821383"/>
              <a:gd name="connsiteY13" fmla="*/ 217714 h 765427"/>
              <a:gd name="connsiteX14" fmla="*/ 593766 w 4821383"/>
              <a:gd name="connsiteY14" fmla="*/ 237506 h 765427"/>
              <a:gd name="connsiteX15" fmla="*/ 957943 w 4821383"/>
              <a:gd name="connsiteY15" fmla="*/ 237506 h 765427"/>
              <a:gd name="connsiteX16" fmla="*/ 957943 w 4821383"/>
              <a:gd name="connsiteY16" fmla="*/ 277091 h 765427"/>
              <a:gd name="connsiteX17" fmla="*/ 1029195 w 4821383"/>
              <a:gd name="connsiteY17" fmla="*/ 277091 h 765427"/>
              <a:gd name="connsiteX18" fmla="*/ 1029195 w 4821383"/>
              <a:gd name="connsiteY18" fmla="*/ 292925 h 765427"/>
              <a:gd name="connsiteX19" fmla="*/ 1072738 w 4821383"/>
              <a:gd name="connsiteY19" fmla="*/ 292925 h 765427"/>
              <a:gd name="connsiteX20" fmla="*/ 1072738 w 4821383"/>
              <a:gd name="connsiteY20" fmla="*/ 304800 h 765427"/>
              <a:gd name="connsiteX21" fmla="*/ 1258784 w 4821383"/>
              <a:gd name="connsiteY21" fmla="*/ 304800 h 765427"/>
              <a:gd name="connsiteX22" fmla="*/ 1432956 w 4821383"/>
              <a:gd name="connsiteY22" fmla="*/ 304800 h 765427"/>
              <a:gd name="connsiteX23" fmla="*/ 1432956 w 4821383"/>
              <a:gd name="connsiteY23" fmla="*/ 344384 h 765427"/>
              <a:gd name="connsiteX24" fmla="*/ 1504208 w 4821383"/>
              <a:gd name="connsiteY24" fmla="*/ 344384 h 765427"/>
              <a:gd name="connsiteX25" fmla="*/ 1535875 w 4821383"/>
              <a:gd name="connsiteY25" fmla="*/ 376051 h 765427"/>
              <a:gd name="connsiteX26" fmla="*/ 1579418 w 4821383"/>
              <a:gd name="connsiteY26" fmla="*/ 376051 h 765427"/>
              <a:gd name="connsiteX27" fmla="*/ 1579418 w 4821383"/>
              <a:gd name="connsiteY27" fmla="*/ 415636 h 765427"/>
              <a:gd name="connsiteX28" fmla="*/ 2268187 w 4821383"/>
              <a:gd name="connsiteY28" fmla="*/ 415636 h 765427"/>
              <a:gd name="connsiteX29" fmla="*/ 2268187 w 4821383"/>
              <a:gd name="connsiteY29" fmla="*/ 447304 h 765427"/>
              <a:gd name="connsiteX30" fmla="*/ 2355273 w 4821383"/>
              <a:gd name="connsiteY30" fmla="*/ 447304 h 765427"/>
              <a:gd name="connsiteX31" fmla="*/ 2355273 w 4821383"/>
              <a:gd name="connsiteY31" fmla="*/ 467096 h 765427"/>
              <a:gd name="connsiteX32" fmla="*/ 2747158 w 4821383"/>
              <a:gd name="connsiteY32" fmla="*/ 467096 h 765427"/>
              <a:gd name="connsiteX33" fmla="*/ 2740097 w 4821383"/>
              <a:gd name="connsiteY33" fmla="*/ 467096 h 765427"/>
              <a:gd name="connsiteX34" fmla="*/ 2738812 w 4821383"/>
              <a:gd name="connsiteY34" fmla="*/ 506252 h 765427"/>
              <a:gd name="connsiteX35" fmla="*/ 3079668 w 4821383"/>
              <a:gd name="connsiteY35" fmla="*/ 498764 h 765427"/>
              <a:gd name="connsiteX36" fmla="*/ 3079668 w 4821383"/>
              <a:gd name="connsiteY36" fmla="*/ 538348 h 765427"/>
              <a:gd name="connsiteX37" fmla="*/ 4037610 w 4821383"/>
              <a:gd name="connsiteY37" fmla="*/ 538348 h 765427"/>
              <a:gd name="connsiteX38" fmla="*/ 4037610 w 4821383"/>
              <a:gd name="connsiteY38" fmla="*/ 609600 h 765427"/>
              <a:gd name="connsiteX39" fmla="*/ 4381995 w 4821383"/>
              <a:gd name="connsiteY39" fmla="*/ 609600 h 765427"/>
              <a:gd name="connsiteX40" fmla="*/ 4381995 w 4821383"/>
              <a:gd name="connsiteY40" fmla="*/ 680852 h 765427"/>
              <a:gd name="connsiteX41" fmla="*/ 4820610 w 4821383"/>
              <a:gd name="connsiteY41" fmla="*/ 683941 h 765427"/>
              <a:gd name="connsiteX42" fmla="*/ 4821383 w 4821383"/>
              <a:gd name="connsiteY42" fmla="*/ 765427 h 765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4821383" h="765427">
                <a:moveTo>
                  <a:pt x="0" y="0"/>
                </a:moveTo>
                <a:lnTo>
                  <a:pt x="19986" y="1"/>
                </a:lnTo>
                <a:cubicBezTo>
                  <a:pt x="20819" y="34307"/>
                  <a:pt x="19153" y="63617"/>
                  <a:pt x="19986" y="97923"/>
                </a:cubicBezTo>
                <a:lnTo>
                  <a:pt x="118753" y="102919"/>
                </a:lnTo>
                <a:lnTo>
                  <a:pt x="118753" y="126670"/>
                </a:lnTo>
                <a:lnTo>
                  <a:pt x="237507" y="126670"/>
                </a:lnTo>
                <a:lnTo>
                  <a:pt x="237507" y="162296"/>
                </a:lnTo>
                <a:lnTo>
                  <a:pt x="380010" y="162296"/>
                </a:lnTo>
                <a:lnTo>
                  <a:pt x="380010" y="182088"/>
                </a:lnTo>
                <a:lnTo>
                  <a:pt x="435429" y="182088"/>
                </a:lnTo>
                <a:lnTo>
                  <a:pt x="435429" y="201880"/>
                </a:lnTo>
                <a:lnTo>
                  <a:pt x="573974" y="201880"/>
                </a:lnTo>
                <a:lnTo>
                  <a:pt x="573974" y="217714"/>
                </a:lnTo>
                <a:lnTo>
                  <a:pt x="573974" y="217714"/>
                </a:lnTo>
                <a:lnTo>
                  <a:pt x="593766" y="237506"/>
                </a:lnTo>
                <a:lnTo>
                  <a:pt x="957943" y="237506"/>
                </a:lnTo>
                <a:lnTo>
                  <a:pt x="957943" y="277091"/>
                </a:lnTo>
                <a:lnTo>
                  <a:pt x="1029195" y="277091"/>
                </a:lnTo>
                <a:lnTo>
                  <a:pt x="1029195" y="292925"/>
                </a:lnTo>
                <a:lnTo>
                  <a:pt x="1072738" y="292925"/>
                </a:lnTo>
                <a:lnTo>
                  <a:pt x="1072738" y="304800"/>
                </a:lnTo>
                <a:lnTo>
                  <a:pt x="1258784" y="304800"/>
                </a:lnTo>
                <a:lnTo>
                  <a:pt x="1432956" y="304800"/>
                </a:lnTo>
                <a:lnTo>
                  <a:pt x="1432956" y="344384"/>
                </a:lnTo>
                <a:lnTo>
                  <a:pt x="1504208" y="344384"/>
                </a:lnTo>
                <a:lnTo>
                  <a:pt x="1535875" y="376051"/>
                </a:lnTo>
                <a:lnTo>
                  <a:pt x="1579418" y="376051"/>
                </a:lnTo>
                <a:lnTo>
                  <a:pt x="1579418" y="415636"/>
                </a:lnTo>
                <a:lnTo>
                  <a:pt x="2268187" y="415636"/>
                </a:lnTo>
                <a:lnTo>
                  <a:pt x="2268187" y="447304"/>
                </a:lnTo>
                <a:lnTo>
                  <a:pt x="2355273" y="447304"/>
                </a:lnTo>
                <a:lnTo>
                  <a:pt x="2355273" y="467096"/>
                </a:lnTo>
                <a:lnTo>
                  <a:pt x="2747158" y="467096"/>
                </a:lnTo>
                <a:lnTo>
                  <a:pt x="2740097" y="467096"/>
                </a:lnTo>
                <a:cubicBezTo>
                  <a:pt x="2739669" y="480148"/>
                  <a:pt x="2739240" y="493200"/>
                  <a:pt x="2738812" y="506252"/>
                </a:cubicBezTo>
                <a:lnTo>
                  <a:pt x="3079668" y="498764"/>
                </a:lnTo>
                <a:lnTo>
                  <a:pt x="3079668" y="538348"/>
                </a:lnTo>
                <a:lnTo>
                  <a:pt x="4037610" y="538348"/>
                </a:lnTo>
                <a:lnTo>
                  <a:pt x="4037610" y="609600"/>
                </a:lnTo>
                <a:lnTo>
                  <a:pt x="4381995" y="609600"/>
                </a:lnTo>
                <a:lnTo>
                  <a:pt x="4381995" y="680852"/>
                </a:lnTo>
                <a:lnTo>
                  <a:pt x="4820610" y="683941"/>
                </a:lnTo>
                <a:cubicBezTo>
                  <a:pt x="4820868" y="711103"/>
                  <a:pt x="4821125" y="738265"/>
                  <a:pt x="4821383" y="765427"/>
                </a:cubicBez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92" name="TextBox 191">
            <a:extLst>
              <a:ext uri="{FF2B5EF4-FFF2-40B4-BE49-F238E27FC236}">
                <a16:creationId xmlns:a16="http://schemas.microsoft.com/office/drawing/2014/main" id="{FB925010-2D4D-C2F4-22AC-329FFE234F3D}"/>
              </a:ext>
            </a:extLst>
          </p:cNvPr>
          <p:cNvSpPr txBox="1"/>
          <p:nvPr/>
        </p:nvSpPr>
        <p:spPr bwMode="auto">
          <a:xfrm>
            <a:off x="5701814" y="6349556"/>
            <a:ext cx="25263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dirty="0">
                <a:solidFill>
                  <a:schemeClr val="bg1"/>
                </a:solidFill>
                <a:latin typeface="Calibri" panose="020F0502020204030204" pitchFamily="34" charset="0"/>
              </a:rPr>
              <a:t>*Stratified by ECOG PS and LDH.</a:t>
            </a:r>
            <a:endParaRPr lang="en-US" sz="1400" b="0" dirty="0">
              <a:solidFill>
                <a:schemeClr val="bg1"/>
              </a:solidFill>
              <a:latin typeface="Calibri" panose="020F0502020204030204" pitchFamily="34" charset="0"/>
            </a:endParaRPr>
          </a:p>
        </p:txBody>
      </p:sp>
      <p:cxnSp>
        <p:nvCxnSpPr>
          <p:cNvPr id="193" name="Straight Connector 192">
            <a:extLst>
              <a:ext uri="{FF2B5EF4-FFF2-40B4-BE49-F238E27FC236}">
                <a16:creationId xmlns:a16="http://schemas.microsoft.com/office/drawing/2014/main" id="{B622ABFF-8217-94ED-7A19-2C86FB074F1B}"/>
              </a:ext>
            </a:extLst>
          </p:cNvPr>
          <p:cNvCxnSpPr>
            <a:cxnSpLocks/>
          </p:cNvCxnSpPr>
          <p:nvPr/>
        </p:nvCxnSpPr>
        <p:spPr bwMode="auto">
          <a:xfrm flipH="1">
            <a:off x="10269704" y="4705667"/>
            <a:ext cx="86257" cy="0"/>
          </a:xfrm>
          <a:prstGeom prst="line">
            <a:avLst/>
          </a:prstGeom>
          <a:noFill/>
          <a:ln w="28575" cap="flat" cmpd="sng" algn="ctr">
            <a:solidFill>
              <a:schemeClr val="accent3"/>
            </a:solidFill>
            <a:prstDash val="solid"/>
            <a:round/>
            <a:headEnd type="none" w="med" len="med"/>
            <a:tailEnd type="none" w="med" len="med"/>
          </a:ln>
          <a:effectLst/>
        </p:spPr>
      </p:cxnSp>
      <p:cxnSp>
        <p:nvCxnSpPr>
          <p:cNvPr id="194" name="Straight Connector 193">
            <a:extLst>
              <a:ext uri="{FF2B5EF4-FFF2-40B4-BE49-F238E27FC236}">
                <a16:creationId xmlns:a16="http://schemas.microsoft.com/office/drawing/2014/main" id="{25CD7A4D-2094-8FBD-8BD8-3340DFC8889B}"/>
              </a:ext>
            </a:extLst>
          </p:cNvPr>
          <p:cNvCxnSpPr>
            <a:cxnSpLocks/>
          </p:cNvCxnSpPr>
          <p:nvPr/>
        </p:nvCxnSpPr>
        <p:spPr bwMode="auto">
          <a:xfrm flipH="1">
            <a:off x="9577972" y="4716249"/>
            <a:ext cx="86257" cy="0"/>
          </a:xfrm>
          <a:prstGeom prst="line">
            <a:avLst/>
          </a:prstGeom>
          <a:noFill/>
          <a:ln w="28575" cap="flat" cmpd="sng" algn="ctr">
            <a:solidFill>
              <a:schemeClr val="accent1"/>
            </a:solidFill>
            <a:prstDash val="solid"/>
            <a:round/>
            <a:headEnd type="none" w="med" len="med"/>
            <a:tailEnd type="none" w="med" len="med"/>
          </a:ln>
          <a:effectLst/>
        </p:spPr>
      </p:cxnSp>
      <p:cxnSp>
        <p:nvCxnSpPr>
          <p:cNvPr id="195" name="Straight Connector 194">
            <a:extLst>
              <a:ext uri="{FF2B5EF4-FFF2-40B4-BE49-F238E27FC236}">
                <a16:creationId xmlns:a16="http://schemas.microsoft.com/office/drawing/2014/main" id="{F833CEBF-FA8C-9F62-FB03-C72A594BADDB}"/>
              </a:ext>
            </a:extLst>
          </p:cNvPr>
          <p:cNvCxnSpPr>
            <a:cxnSpLocks/>
          </p:cNvCxnSpPr>
          <p:nvPr/>
        </p:nvCxnSpPr>
        <p:spPr bwMode="auto">
          <a:xfrm>
            <a:off x="7223766" y="4283384"/>
            <a:ext cx="0" cy="124195"/>
          </a:xfrm>
          <a:prstGeom prst="line">
            <a:avLst/>
          </a:prstGeom>
          <a:noFill/>
          <a:ln w="28575" cap="flat" cmpd="sng" algn="ctr">
            <a:solidFill>
              <a:schemeClr val="accent3"/>
            </a:solidFill>
            <a:prstDash val="solid"/>
            <a:round/>
            <a:headEnd type="none" w="med" len="med"/>
            <a:tailEnd type="none" w="med" len="med"/>
          </a:ln>
          <a:effectLst/>
        </p:spPr>
      </p:cxnSp>
      <p:cxnSp>
        <p:nvCxnSpPr>
          <p:cNvPr id="196" name="Straight Connector 195">
            <a:extLst>
              <a:ext uri="{FF2B5EF4-FFF2-40B4-BE49-F238E27FC236}">
                <a16:creationId xmlns:a16="http://schemas.microsoft.com/office/drawing/2014/main" id="{E1E95CED-71CA-A107-B1A9-1CF64FE47B73}"/>
              </a:ext>
            </a:extLst>
          </p:cNvPr>
          <p:cNvCxnSpPr/>
          <p:nvPr/>
        </p:nvCxnSpPr>
        <p:spPr bwMode="auto">
          <a:xfrm>
            <a:off x="7163428" y="4394327"/>
            <a:ext cx="0" cy="124195"/>
          </a:xfrm>
          <a:prstGeom prst="line">
            <a:avLst/>
          </a:prstGeom>
          <a:noFill/>
          <a:ln w="28575" cap="flat" cmpd="sng" algn="ctr">
            <a:solidFill>
              <a:schemeClr val="accent1"/>
            </a:solidFill>
            <a:prstDash val="solid"/>
            <a:round/>
            <a:headEnd type="none" w="med" len="med"/>
            <a:tailEnd type="none" w="med" len="med"/>
          </a:ln>
          <a:effectLst/>
        </p:spPr>
      </p:cxnSp>
      <p:cxnSp>
        <p:nvCxnSpPr>
          <p:cNvPr id="197" name="Straight Connector 196">
            <a:extLst>
              <a:ext uri="{FF2B5EF4-FFF2-40B4-BE49-F238E27FC236}">
                <a16:creationId xmlns:a16="http://schemas.microsoft.com/office/drawing/2014/main" id="{507B21A3-E83D-913F-7917-12A198A13D1F}"/>
              </a:ext>
            </a:extLst>
          </p:cNvPr>
          <p:cNvCxnSpPr/>
          <p:nvPr/>
        </p:nvCxnSpPr>
        <p:spPr bwMode="auto">
          <a:xfrm>
            <a:off x="6462028" y="4192509"/>
            <a:ext cx="0" cy="124195"/>
          </a:xfrm>
          <a:prstGeom prst="line">
            <a:avLst/>
          </a:prstGeom>
          <a:noFill/>
          <a:ln w="28575" cap="flat" cmpd="sng" algn="ctr">
            <a:solidFill>
              <a:schemeClr val="accent3"/>
            </a:solidFill>
            <a:prstDash val="solid"/>
            <a:round/>
            <a:headEnd type="none" w="med" len="med"/>
            <a:tailEnd type="none" w="med" len="med"/>
          </a:ln>
          <a:effectLst/>
        </p:spPr>
      </p:cxnSp>
      <p:cxnSp>
        <p:nvCxnSpPr>
          <p:cNvPr id="198" name="Straight Connector 197">
            <a:extLst>
              <a:ext uri="{FF2B5EF4-FFF2-40B4-BE49-F238E27FC236}">
                <a16:creationId xmlns:a16="http://schemas.microsoft.com/office/drawing/2014/main" id="{046F84F2-7B23-67EE-BA98-7EAFD4B71768}"/>
              </a:ext>
            </a:extLst>
          </p:cNvPr>
          <p:cNvCxnSpPr/>
          <p:nvPr/>
        </p:nvCxnSpPr>
        <p:spPr bwMode="auto">
          <a:xfrm>
            <a:off x="5779088" y="4061495"/>
            <a:ext cx="0" cy="124195"/>
          </a:xfrm>
          <a:prstGeom prst="line">
            <a:avLst/>
          </a:prstGeom>
          <a:noFill/>
          <a:ln w="28575" cap="flat" cmpd="sng" algn="ctr">
            <a:solidFill>
              <a:schemeClr val="accent3"/>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F132E8ED-59CC-7910-5A19-418F018BB10B}"/>
              </a:ext>
            </a:extLst>
          </p:cNvPr>
          <p:cNvCxnSpPr/>
          <p:nvPr/>
        </p:nvCxnSpPr>
        <p:spPr bwMode="auto">
          <a:xfrm>
            <a:off x="4841321" y="4017012"/>
            <a:ext cx="0" cy="124195"/>
          </a:xfrm>
          <a:prstGeom prst="line">
            <a:avLst/>
          </a:prstGeom>
          <a:noFill/>
          <a:ln w="28575" cap="flat" cmpd="sng" algn="ctr">
            <a:solidFill>
              <a:schemeClr val="accent1"/>
            </a:solidFill>
            <a:prstDash val="solid"/>
            <a:round/>
            <a:headEnd type="none" w="med" len="med"/>
            <a:tailEnd type="none" w="med" len="med"/>
          </a:ln>
          <a:effectLst/>
        </p:spPr>
      </p:cxnSp>
      <p:cxnSp>
        <p:nvCxnSpPr>
          <p:cNvPr id="200" name="Straight Connector 199">
            <a:extLst>
              <a:ext uri="{FF2B5EF4-FFF2-40B4-BE49-F238E27FC236}">
                <a16:creationId xmlns:a16="http://schemas.microsoft.com/office/drawing/2014/main" id="{A8348ED1-66AA-2C37-C0B3-893CF9F2AB5F}"/>
              </a:ext>
            </a:extLst>
          </p:cNvPr>
          <p:cNvCxnSpPr>
            <a:cxnSpLocks/>
          </p:cNvCxnSpPr>
          <p:nvPr/>
        </p:nvCxnSpPr>
        <p:spPr bwMode="auto">
          <a:xfrm>
            <a:off x="4660745" y="3560700"/>
            <a:ext cx="0" cy="124195"/>
          </a:xfrm>
          <a:prstGeom prst="line">
            <a:avLst/>
          </a:prstGeom>
          <a:noFill/>
          <a:ln w="28575" cap="flat" cmpd="sng" algn="ctr">
            <a:solidFill>
              <a:schemeClr val="accent3"/>
            </a:solidFill>
            <a:prstDash val="solid"/>
            <a:round/>
            <a:headEnd type="none" w="med" len="med"/>
            <a:tailEnd type="none" w="med" len="med"/>
          </a:ln>
          <a:effectLst/>
        </p:spPr>
      </p:cxnSp>
      <p:cxnSp>
        <p:nvCxnSpPr>
          <p:cNvPr id="201" name="Straight Connector 200">
            <a:extLst>
              <a:ext uri="{FF2B5EF4-FFF2-40B4-BE49-F238E27FC236}">
                <a16:creationId xmlns:a16="http://schemas.microsoft.com/office/drawing/2014/main" id="{429803E8-7B11-E704-6988-0253A5A66DD7}"/>
              </a:ext>
            </a:extLst>
          </p:cNvPr>
          <p:cNvCxnSpPr/>
          <p:nvPr/>
        </p:nvCxnSpPr>
        <p:spPr bwMode="auto">
          <a:xfrm>
            <a:off x="4183969" y="3422176"/>
            <a:ext cx="0" cy="124195"/>
          </a:xfrm>
          <a:prstGeom prst="line">
            <a:avLst/>
          </a:prstGeom>
          <a:noFill/>
          <a:ln w="28575" cap="flat" cmpd="sng" algn="ctr">
            <a:solidFill>
              <a:schemeClr val="accent1"/>
            </a:solidFill>
            <a:prstDash val="solid"/>
            <a:round/>
            <a:headEnd type="none" w="med" len="med"/>
            <a:tailEnd type="none" w="med" len="med"/>
          </a:ln>
          <a:effectLst/>
        </p:spPr>
      </p:cxnSp>
      <p:cxnSp>
        <p:nvCxnSpPr>
          <p:cNvPr id="856" name="Straight Connector 855">
            <a:extLst>
              <a:ext uri="{FF2B5EF4-FFF2-40B4-BE49-F238E27FC236}">
                <a16:creationId xmlns:a16="http://schemas.microsoft.com/office/drawing/2014/main" id="{D18FF051-9686-CB1F-0439-B7E06D6DEF4D}"/>
              </a:ext>
            </a:extLst>
          </p:cNvPr>
          <p:cNvCxnSpPr/>
          <p:nvPr/>
        </p:nvCxnSpPr>
        <p:spPr bwMode="auto">
          <a:xfrm>
            <a:off x="2077662" y="1745411"/>
            <a:ext cx="0" cy="115019"/>
          </a:xfrm>
          <a:prstGeom prst="line">
            <a:avLst/>
          </a:prstGeom>
          <a:noFill/>
          <a:ln w="28575" cap="flat" cmpd="sng" algn="ctr">
            <a:solidFill>
              <a:schemeClr val="accent1"/>
            </a:solidFill>
            <a:prstDash val="solid"/>
            <a:round/>
            <a:headEnd type="none" w="med" len="med"/>
            <a:tailEnd type="none" w="med" len="med"/>
          </a:ln>
          <a:effectLst/>
        </p:spPr>
      </p:cxnSp>
    </p:spTree>
    <p:extLst>
      <p:ext uri="{BB962C8B-B14F-4D97-AF65-F5344CB8AC3E}">
        <p14:creationId xmlns:p14="http://schemas.microsoft.com/office/powerpoint/2010/main" val="5167933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4" name="Straight Connector 273">
            <a:extLst>
              <a:ext uri="{FF2B5EF4-FFF2-40B4-BE49-F238E27FC236}">
                <a16:creationId xmlns:a16="http://schemas.microsoft.com/office/drawing/2014/main" id="{B760BF99-6C21-86D9-131F-6D40492BC172}"/>
              </a:ext>
            </a:extLst>
          </p:cNvPr>
          <p:cNvCxnSpPr/>
          <p:nvPr/>
        </p:nvCxnSpPr>
        <p:spPr bwMode="auto">
          <a:xfrm>
            <a:off x="7572637" y="3471170"/>
            <a:ext cx="0" cy="107156"/>
          </a:xfrm>
          <a:prstGeom prst="line">
            <a:avLst/>
          </a:prstGeom>
          <a:noFill/>
          <a:ln w="28575" cap="flat" cmpd="sng" algn="ctr">
            <a:solidFill>
              <a:schemeClr val="accent1"/>
            </a:solidFill>
            <a:prstDash val="solid"/>
            <a:round/>
            <a:headEnd type="none" w="med" len="med"/>
            <a:tailEnd type="none" w="med" len="med"/>
          </a:ln>
          <a:effectLst/>
        </p:spPr>
      </p:cxn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SKYSCRAPER-02: Interim OS (Primary Analysis Set)</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11" name="Text Box 11">
            <a:extLst>
              <a:ext uri="{FF2B5EF4-FFF2-40B4-BE49-F238E27FC236}">
                <a16:creationId xmlns:a16="http://schemas.microsoft.com/office/drawing/2014/main" id="{CC83C19B-98FC-624B-99CC-8AB5D8B93BDB}"/>
              </a:ext>
            </a:extLst>
          </p:cNvPr>
          <p:cNvSpPr txBox="1">
            <a:spLocks noChangeArrowheads="1"/>
          </p:cNvSpPr>
          <p:nvPr/>
        </p:nvSpPr>
        <p:spPr bwMode="auto">
          <a:xfrm>
            <a:off x="431591" y="635986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Rudin. ASCO 2022. Abstr LBA8507</a:t>
            </a:r>
            <a:r>
              <a:rPr kumimoji="0" lang="fr-FR"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Reproduced with permission.</a:t>
            </a:r>
          </a:p>
        </p:txBody>
      </p:sp>
      <p:graphicFrame>
        <p:nvGraphicFramePr>
          <p:cNvPr id="20" name="Table 3">
            <a:extLst>
              <a:ext uri="{FF2B5EF4-FFF2-40B4-BE49-F238E27FC236}">
                <a16:creationId xmlns:a16="http://schemas.microsoft.com/office/drawing/2014/main" id="{A7F3342B-780C-88AD-61D8-0923C5FDF098}"/>
              </a:ext>
            </a:extLst>
          </p:cNvPr>
          <p:cNvGraphicFramePr>
            <a:graphicFrameLocks noGrp="1"/>
          </p:cNvGraphicFramePr>
          <p:nvPr/>
        </p:nvGraphicFramePr>
        <p:xfrm>
          <a:off x="6061586" y="1145260"/>
          <a:ext cx="5810865" cy="1630680"/>
        </p:xfrm>
        <a:graphic>
          <a:graphicData uri="http://schemas.openxmlformats.org/drawingml/2006/table">
            <a:tbl>
              <a:tblPr firstRow="1" bandRow="1">
                <a:tableStyleId>{5C22544A-7EE6-4342-B048-85BDC9FD1C3A}</a:tableStyleId>
              </a:tblPr>
              <a:tblGrid>
                <a:gridCol w="2037389">
                  <a:extLst>
                    <a:ext uri="{9D8B030D-6E8A-4147-A177-3AD203B41FA5}">
                      <a16:colId xmlns:a16="http://schemas.microsoft.com/office/drawing/2014/main" val="428795100"/>
                    </a:ext>
                  </a:extLst>
                </a:gridCol>
                <a:gridCol w="1628673">
                  <a:extLst>
                    <a:ext uri="{9D8B030D-6E8A-4147-A177-3AD203B41FA5}">
                      <a16:colId xmlns:a16="http://schemas.microsoft.com/office/drawing/2014/main" val="3820567163"/>
                    </a:ext>
                  </a:extLst>
                </a:gridCol>
                <a:gridCol w="2144803">
                  <a:extLst>
                    <a:ext uri="{9D8B030D-6E8A-4147-A177-3AD203B41FA5}">
                      <a16:colId xmlns:a16="http://schemas.microsoft.com/office/drawing/2014/main" val="2149208364"/>
                    </a:ext>
                  </a:extLst>
                </a:gridCol>
              </a:tblGrid>
              <a:tr h="370840">
                <a:tc>
                  <a:txBody>
                    <a:bodyPr/>
                    <a:lstStyle/>
                    <a:p>
                      <a:endParaRPr lang="en-US" dirty="0"/>
                    </a:p>
                  </a:txBody>
                  <a:tcPr>
                    <a:lnL w="12700" cmpd="sng">
                      <a:noFill/>
                    </a:lnL>
                    <a:lnR w="12700" cmpd="sng">
                      <a:noFill/>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100000"/>
                        </a:lnSpc>
                      </a:pPr>
                      <a:r>
                        <a:rPr lang="en-US" sz="1400" b="1" dirty="0" err="1">
                          <a:solidFill>
                            <a:schemeClr val="accent1"/>
                          </a:solidFill>
                          <a:effectLst/>
                          <a:latin typeface="Calibri" panose="020F0502020204030204" pitchFamily="34" charset="0"/>
                          <a:cs typeface="Calibri" panose="020F0502020204030204" pitchFamily="34" charset="0"/>
                        </a:rPr>
                        <a:t>Tira</a:t>
                      </a:r>
                      <a:r>
                        <a:rPr lang="en-US" sz="1400" b="1" dirty="0">
                          <a:solidFill>
                            <a:schemeClr val="accent1"/>
                          </a:solidFill>
                          <a:effectLst/>
                          <a:latin typeface="Calibri" panose="020F0502020204030204" pitchFamily="34" charset="0"/>
                          <a:cs typeface="Calibri" panose="020F0502020204030204" pitchFamily="34" charset="0"/>
                        </a:rPr>
                        <a:t> + Atezo + CE </a:t>
                      </a:r>
                    </a:p>
                    <a:p>
                      <a:pPr algn="ctr">
                        <a:lnSpc>
                          <a:spcPct val="100000"/>
                        </a:lnSpc>
                      </a:pPr>
                      <a:r>
                        <a:rPr lang="en-US" sz="1400" b="0" dirty="0">
                          <a:solidFill>
                            <a:schemeClr val="bg1"/>
                          </a:solidFill>
                          <a:effectLst/>
                          <a:latin typeface="Calibri" panose="020F0502020204030204" pitchFamily="34" charset="0"/>
                          <a:cs typeface="Calibri" panose="020F0502020204030204" pitchFamily="34" charset="0"/>
                        </a:rPr>
                        <a:t>(n = 196)</a:t>
                      </a:r>
                    </a:p>
                  </a:txBody>
                  <a:tcPr>
                    <a:lnL w="12700" cmpd="sng">
                      <a:noFill/>
                    </a:lnL>
                    <a:lnR w="12700" cmpd="sng">
                      <a:noFill/>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100000"/>
                        </a:lnSpc>
                      </a:pPr>
                      <a:r>
                        <a:rPr lang="pt-BR" sz="1400" b="1" dirty="0">
                          <a:solidFill>
                            <a:schemeClr val="accent3"/>
                          </a:solidFill>
                          <a:effectLst/>
                          <a:latin typeface="Calibri" panose="020F0502020204030204" pitchFamily="34" charset="0"/>
                          <a:cs typeface="Calibri" panose="020F0502020204030204" pitchFamily="34" charset="0"/>
                        </a:rPr>
                        <a:t>Placebo + Atezo + CE </a:t>
                      </a:r>
                    </a:p>
                    <a:p>
                      <a:pPr algn="ctr">
                        <a:lnSpc>
                          <a:spcPct val="100000"/>
                        </a:lnSpc>
                      </a:pPr>
                      <a:r>
                        <a:rPr lang="pt-BR" sz="1400" b="0" dirty="0">
                          <a:solidFill>
                            <a:schemeClr val="bg1"/>
                          </a:solidFill>
                          <a:effectLst/>
                          <a:latin typeface="Calibri" panose="020F0502020204030204" pitchFamily="34" charset="0"/>
                          <a:cs typeface="Calibri" panose="020F0502020204030204" pitchFamily="34" charset="0"/>
                        </a:rPr>
                        <a:t>(n = 201)</a:t>
                      </a:r>
                    </a:p>
                  </a:txBody>
                  <a:tcPr>
                    <a:lnL w="12700" cmpd="sng">
                      <a:noFill/>
                    </a:lnL>
                    <a:lnR w="12700" cmpd="sng">
                      <a:noFill/>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433716397"/>
                  </a:ext>
                </a:extLst>
              </a:tr>
              <a:tr h="370840">
                <a:tc>
                  <a:txBody>
                    <a:bodyPr/>
                    <a:lstStyle/>
                    <a:p>
                      <a:r>
                        <a:rPr lang="en-US" sz="1400" dirty="0">
                          <a:solidFill>
                            <a:schemeClr val="bg1"/>
                          </a:solidFill>
                          <a:latin typeface="Calibri" panose="020F0502020204030204" pitchFamily="34" charset="0"/>
                          <a:cs typeface="Calibri" panose="020F0502020204030204" pitchFamily="34" charset="0"/>
                        </a:rPr>
                        <a:t>Patients with event, n (%)</a:t>
                      </a:r>
                    </a:p>
                  </a:txBody>
                  <a:tcPr>
                    <a:lnL w="12700" cmpd="sng">
                      <a:noFill/>
                    </a:lnL>
                    <a:lnR w="12700" cmpd="sng">
                      <a:noFill/>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107 (54.6)</a:t>
                      </a:r>
                    </a:p>
                  </a:txBody>
                  <a:tcPr>
                    <a:lnL w="12700" cmpd="sng">
                      <a:noFill/>
                    </a:lnL>
                    <a:lnR w="12700" cmpd="sng">
                      <a:noFill/>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105 (52.2)</a:t>
                      </a:r>
                    </a:p>
                  </a:txBody>
                  <a:tcPr>
                    <a:lnL w="12700" cmpd="sng">
                      <a:noFill/>
                    </a:lnL>
                    <a:lnR w="12700" cmpd="sng">
                      <a:noFill/>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673505813"/>
                  </a:ext>
                </a:extLst>
              </a:tr>
              <a:tr h="370840">
                <a:tc>
                  <a:txBody>
                    <a:bodyPr/>
                    <a:lstStyle/>
                    <a:p>
                      <a:r>
                        <a:rPr lang="en-US" sz="1400" dirty="0">
                          <a:solidFill>
                            <a:schemeClr val="bg1"/>
                          </a:solidFill>
                          <a:latin typeface="Calibri" panose="020F0502020204030204" pitchFamily="34" charset="0"/>
                          <a:cs typeface="Calibri" panose="020F0502020204030204" pitchFamily="34" charset="0"/>
                        </a:rPr>
                        <a:t>Median OS, </a:t>
                      </a:r>
                      <a:r>
                        <a:rPr lang="en-US" sz="1400" dirty="0" err="1">
                          <a:solidFill>
                            <a:schemeClr val="bg1"/>
                          </a:solidFill>
                          <a:latin typeface="Calibri" panose="020F0502020204030204" pitchFamily="34" charset="0"/>
                          <a:cs typeface="Calibri" panose="020F0502020204030204" pitchFamily="34" charset="0"/>
                        </a:rPr>
                        <a:t>mo</a:t>
                      </a:r>
                      <a:r>
                        <a:rPr lang="en-US" sz="1400" dirty="0">
                          <a:solidFill>
                            <a:schemeClr val="bg1"/>
                          </a:solidFill>
                          <a:latin typeface="Calibri" panose="020F0502020204030204" pitchFamily="34" charset="0"/>
                          <a:cs typeface="Calibri" panose="020F0502020204030204" pitchFamily="34" charset="0"/>
                        </a:rPr>
                        <a:t> (95% 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13.6 (10.8-14.9)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13.6 (12.3-15.2)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520309821"/>
                  </a:ext>
                </a:extLst>
              </a:tr>
              <a:tr h="370840">
                <a:tc>
                  <a:txBody>
                    <a:bodyPr/>
                    <a:lstStyle/>
                    <a:p>
                      <a:r>
                        <a:rPr lang="en-US" sz="1400" dirty="0">
                          <a:solidFill>
                            <a:schemeClr val="bg1"/>
                          </a:solidFill>
                          <a:latin typeface="Calibri" panose="020F0502020204030204" pitchFamily="34" charset="0"/>
                          <a:cs typeface="Calibri" panose="020F0502020204030204" pitchFamily="34" charset="0"/>
                        </a:rPr>
                        <a:t>Stratified* HR (95% 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gridSpan="2">
                  <a:txBody>
                    <a:bodyPr/>
                    <a:lstStyle/>
                    <a:p>
                      <a:pPr algn="ctr"/>
                      <a:r>
                        <a:rPr lang="en-US" sz="1400" dirty="0">
                          <a:solidFill>
                            <a:schemeClr val="bg1"/>
                          </a:solidFill>
                          <a:latin typeface="Calibri" panose="020F0502020204030204" pitchFamily="34" charset="0"/>
                          <a:cs typeface="Calibri" panose="020F0502020204030204" pitchFamily="34" charset="0"/>
                        </a:rPr>
                        <a:t>1.04 (0.79-1.36), </a:t>
                      </a:r>
                      <a:r>
                        <a:rPr lang="en-US" sz="1400" i="1" dirty="0">
                          <a:solidFill>
                            <a:schemeClr val="bg1"/>
                          </a:solidFill>
                          <a:latin typeface="Calibri" panose="020F0502020204030204" pitchFamily="34" charset="0"/>
                          <a:cs typeface="Calibri" panose="020F0502020204030204" pitchFamily="34" charset="0"/>
                        </a:rPr>
                        <a:t>P</a:t>
                      </a:r>
                      <a:r>
                        <a:rPr lang="en-US" sz="1400" dirty="0">
                          <a:solidFill>
                            <a:schemeClr val="bg1"/>
                          </a:solidFill>
                          <a:latin typeface="Calibri" panose="020F0502020204030204" pitchFamily="34" charset="0"/>
                          <a:cs typeface="Calibri" panose="020F0502020204030204" pitchFamily="34" charset="0"/>
                        </a:rPr>
                        <a:t> = .7963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hMerge="1">
                  <a:txBody>
                    <a:bodyPr/>
                    <a:lstStyle/>
                    <a:p>
                      <a:endParaRPr lang="en-US" dirty="0"/>
                    </a:p>
                  </a:txBody>
                  <a:tcPr/>
                </a:tc>
                <a:extLst>
                  <a:ext uri="{0D108BD9-81ED-4DB2-BD59-A6C34878D82A}">
                    <a16:rowId xmlns:a16="http://schemas.microsoft.com/office/drawing/2014/main" val="1951056020"/>
                  </a:ext>
                </a:extLst>
              </a:tr>
            </a:tbl>
          </a:graphicData>
        </a:graphic>
      </p:graphicFrame>
      <p:graphicFrame>
        <p:nvGraphicFramePr>
          <p:cNvPr id="21" name="Table 3">
            <a:extLst>
              <a:ext uri="{FF2B5EF4-FFF2-40B4-BE49-F238E27FC236}">
                <a16:creationId xmlns:a16="http://schemas.microsoft.com/office/drawing/2014/main" id="{3A623558-87D0-06F8-F123-8BC123A6270E}"/>
              </a:ext>
            </a:extLst>
          </p:cNvPr>
          <p:cNvGraphicFramePr>
            <a:graphicFrameLocks noGrp="1"/>
          </p:cNvGraphicFramePr>
          <p:nvPr>
            <p:extLst>
              <p:ext uri="{D42A27DB-BD31-4B8C-83A1-F6EECF244321}">
                <p14:modId xmlns:p14="http://schemas.microsoft.com/office/powerpoint/2010/main" val="1810412602"/>
              </p:ext>
            </p:extLst>
          </p:nvPr>
        </p:nvGraphicFramePr>
        <p:xfrm>
          <a:off x="6061586" y="1240957"/>
          <a:ext cx="5810865" cy="1630680"/>
        </p:xfrm>
        <a:graphic>
          <a:graphicData uri="http://schemas.openxmlformats.org/drawingml/2006/table">
            <a:tbl>
              <a:tblPr firstRow="1" bandRow="1">
                <a:tableStyleId>{5C22544A-7EE6-4342-B048-85BDC9FD1C3A}</a:tableStyleId>
              </a:tblPr>
              <a:tblGrid>
                <a:gridCol w="2037389">
                  <a:extLst>
                    <a:ext uri="{9D8B030D-6E8A-4147-A177-3AD203B41FA5}">
                      <a16:colId xmlns:a16="http://schemas.microsoft.com/office/drawing/2014/main" val="428795100"/>
                    </a:ext>
                  </a:extLst>
                </a:gridCol>
                <a:gridCol w="1628673">
                  <a:extLst>
                    <a:ext uri="{9D8B030D-6E8A-4147-A177-3AD203B41FA5}">
                      <a16:colId xmlns:a16="http://schemas.microsoft.com/office/drawing/2014/main" val="3820567163"/>
                    </a:ext>
                  </a:extLst>
                </a:gridCol>
                <a:gridCol w="2144803">
                  <a:extLst>
                    <a:ext uri="{9D8B030D-6E8A-4147-A177-3AD203B41FA5}">
                      <a16:colId xmlns:a16="http://schemas.microsoft.com/office/drawing/2014/main" val="2149208364"/>
                    </a:ext>
                  </a:extLst>
                </a:gridCol>
              </a:tblGrid>
              <a:tr h="370840">
                <a:tc>
                  <a:txBody>
                    <a:bodyPr/>
                    <a:lstStyle/>
                    <a:p>
                      <a:endParaRPr lang="en-US" dirty="0"/>
                    </a:p>
                  </a:txBody>
                  <a:tcPr>
                    <a:lnL w="12700" cmpd="sng">
                      <a:noFill/>
                    </a:lnL>
                    <a:lnR w="12700" cmpd="sng">
                      <a:noFill/>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100000"/>
                        </a:lnSpc>
                      </a:pPr>
                      <a:r>
                        <a:rPr lang="en-US" sz="1400" b="1" dirty="0" err="1">
                          <a:solidFill>
                            <a:schemeClr val="accent1"/>
                          </a:solidFill>
                          <a:effectLst/>
                          <a:latin typeface="Calibri" panose="020F0502020204030204" pitchFamily="34" charset="0"/>
                          <a:cs typeface="Calibri" panose="020F0502020204030204" pitchFamily="34" charset="0"/>
                        </a:rPr>
                        <a:t>Tira</a:t>
                      </a:r>
                      <a:r>
                        <a:rPr lang="en-US" sz="1400" b="1" dirty="0">
                          <a:solidFill>
                            <a:schemeClr val="accent1"/>
                          </a:solidFill>
                          <a:effectLst/>
                          <a:latin typeface="Calibri" panose="020F0502020204030204" pitchFamily="34" charset="0"/>
                          <a:cs typeface="Calibri" panose="020F0502020204030204" pitchFamily="34" charset="0"/>
                        </a:rPr>
                        <a:t> + Atezo + CE </a:t>
                      </a:r>
                    </a:p>
                    <a:p>
                      <a:pPr algn="ctr">
                        <a:lnSpc>
                          <a:spcPct val="100000"/>
                        </a:lnSpc>
                      </a:pPr>
                      <a:r>
                        <a:rPr lang="en-US" sz="1400" b="0" dirty="0">
                          <a:solidFill>
                            <a:schemeClr val="bg1"/>
                          </a:solidFill>
                          <a:effectLst/>
                          <a:latin typeface="Calibri" panose="020F0502020204030204" pitchFamily="34" charset="0"/>
                          <a:cs typeface="Calibri" panose="020F0502020204030204" pitchFamily="34" charset="0"/>
                        </a:rPr>
                        <a:t>(n = 196)</a:t>
                      </a:r>
                    </a:p>
                  </a:txBody>
                  <a:tcPr>
                    <a:lnL w="12700" cmpd="sng">
                      <a:noFill/>
                    </a:lnL>
                    <a:lnR w="12700" cmpd="sng">
                      <a:noFill/>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100000"/>
                        </a:lnSpc>
                      </a:pPr>
                      <a:r>
                        <a:rPr lang="pt-BR" sz="1400" b="1" dirty="0">
                          <a:solidFill>
                            <a:schemeClr val="accent3"/>
                          </a:solidFill>
                          <a:effectLst/>
                          <a:latin typeface="Calibri" panose="020F0502020204030204" pitchFamily="34" charset="0"/>
                          <a:cs typeface="Calibri" panose="020F0502020204030204" pitchFamily="34" charset="0"/>
                        </a:rPr>
                        <a:t>Placebo + Atezo + CE </a:t>
                      </a:r>
                    </a:p>
                    <a:p>
                      <a:pPr algn="ctr">
                        <a:lnSpc>
                          <a:spcPct val="100000"/>
                        </a:lnSpc>
                      </a:pPr>
                      <a:r>
                        <a:rPr lang="pt-BR" sz="1400" b="0" dirty="0">
                          <a:solidFill>
                            <a:schemeClr val="bg1"/>
                          </a:solidFill>
                          <a:effectLst/>
                          <a:latin typeface="Calibri" panose="020F0502020204030204" pitchFamily="34" charset="0"/>
                          <a:cs typeface="Calibri" panose="020F0502020204030204" pitchFamily="34" charset="0"/>
                        </a:rPr>
                        <a:t>(n = 201)</a:t>
                      </a:r>
                    </a:p>
                  </a:txBody>
                  <a:tcPr>
                    <a:lnL w="12700" cmpd="sng">
                      <a:noFill/>
                    </a:lnL>
                    <a:lnR w="12700" cmpd="sng">
                      <a:noFill/>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433716397"/>
                  </a:ext>
                </a:extLst>
              </a:tr>
              <a:tr h="370840">
                <a:tc>
                  <a:txBody>
                    <a:bodyPr/>
                    <a:lstStyle/>
                    <a:p>
                      <a:r>
                        <a:rPr lang="en-US" sz="1400" dirty="0">
                          <a:solidFill>
                            <a:schemeClr val="bg1"/>
                          </a:solidFill>
                          <a:latin typeface="Calibri" panose="020F0502020204030204" pitchFamily="34" charset="0"/>
                          <a:cs typeface="Calibri" panose="020F0502020204030204" pitchFamily="34" charset="0"/>
                        </a:rPr>
                        <a:t>Patients with event, n (%)</a:t>
                      </a:r>
                    </a:p>
                  </a:txBody>
                  <a:tcPr>
                    <a:lnL w="12700" cmpd="sng">
                      <a:noFill/>
                    </a:lnL>
                    <a:lnR w="12700" cmpd="sng">
                      <a:noFill/>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107 (54.6)</a:t>
                      </a:r>
                    </a:p>
                  </a:txBody>
                  <a:tcPr>
                    <a:lnL w="12700" cmpd="sng">
                      <a:noFill/>
                    </a:lnL>
                    <a:lnR w="12700" cmpd="sng">
                      <a:noFill/>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105 (52.2)</a:t>
                      </a:r>
                    </a:p>
                  </a:txBody>
                  <a:tcPr>
                    <a:lnL w="12700" cmpd="sng">
                      <a:noFill/>
                    </a:lnL>
                    <a:lnR w="12700" cmpd="sng">
                      <a:noFill/>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673505813"/>
                  </a:ext>
                </a:extLst>
              </a:tr>
              <a:tr h="370840">
                <a:tc>
                  <a:txBody>
                    <a:bodyPr/>
                    <a:lstStyle/>
                    <a:p>
                      <a:r>
                        <a:rPr lang="en-US" sz="1400" dirty="0">
                          <a:solidFill>
                            <a:schemeClr val="bg1"/>
                          </a:solidFill>
                          <a:latin typeface="Calibri" panose="020F0502020204030204" pitchFamily="34" charset="0"/>
                          <a:cs typeface="Calibri" panose="020F0502020204030204" pitchFamily="34" charset="0"/>
                        </a:rPr>
                        <a:t>Median OS, </a:t>
                      </a:r>
                      <a:r>
                        <a:rPr lang="en-US" sz="1400" dirty="0" err="1">
                          <a:solidFill>
                            <a:schemeClr val="bg1"/>
                          </a:solidFill>
                          <a:latin typeface="Calibri" panose="020F0502020204030204" pitchFamily="34" charset="0"/>
                          <a:cs typeface="Calibri" panose="020F0502020204030204" pitchFamily="34" charset="0"/>
                        </a:rPr>
                        <a:t>mo</a:t>
                      </a:r>
                      <a:r>
                        <a:rPr lang="en-US" sz="1400" dirty="0">
                          <a:solidFill>
                            <a:schemeClr val="bg1"/>
                          </a:solidFill>
                          <a:latin typeface="Calibri" panose="020F0502020204030204" pitchFamily="34" charset="0"/>
                          <a:cs typeface="Calibri" panose="020F0502020204030204" pitchFamily="34" charset="0"/>
                        </a:rPr>
                        <a:t> (95% 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13.6 (10.8-14.9)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13.6 (12.3-15.2)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520309821"/>
                  </a:ext>
                </a:extLst>
              </a:tr>
              <a:tr h="370840">
                <a:tc>
                  <a:txBody>
                    <a:bodyPr/>
                    <a:lstStyle/>
                    <a:p>
                      <a:r>
                        <a:rPr lang="en-US" sz="1400" dirty="0">
                          <a:solidFill>
                            <a:schemeClr val="bg1"/>
                          </a:solidFill>
                          <a:latin typeface="Calibri" panose="020F0502020204030204" pitchFamily="34" charset="0"/>
                          <a:cs typeface="Calibri" panose="020F0502020204030204" pitchFamily="34" charset="0"/>
                        </a:rPr>
                        <a:t>Stratified* HR (95% 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gridSpan="2">
                  <a:txBody>
                    <a:bodyPr/>
                    <a:lstStyle/>
                    <a:p>
                      <a:pPr algn="ctr"/>
                      <a:r>
                        <a:rPr lang="en-US" sz="1400" dirty="0">
                          <a:solidFill>
                            <a:schemeClr val="bg1"/>
                          </a:solidFill>
                          <a:latin typeface="Calibri" panose="020F0502020204030204" pitchFamily="34" charset="0"/>
                          <a:cs typeface="Calibri" panose="020F0502020204030204" pitchFamily="34" charset="0"/>
                        </a:rPr>
                        <a:t>1.04 (0.79-1.36), </a:t>
                      </a:r>
                      <a:r>
                        <a:rPr lang="en-US" sz="1400" i="1" dirty="0">
                          <a:solidFill>
                            <a:schemeClr val="bg1"/>
                          </a:solidFill>
                          <a:latin typeface="Calibri" panose="020F0502020204030204" pitchFamily="34" charset="0"/>
                          <a:cs typeface="Calibri" panose="020F0502020204030204" pitchFamily="34" charset="0"/>
                        </a:rPr>
                        <a:t>P</a:t>
                      </a:r>
                      <a:r>
                        <a:rPr lang="en-US" sz="1400" dirty="0">
                          <a:solidFill>
                            <a:schemeClr val="bg1"/>
                          </a:solidFill>
                          <a:latin typeface="Calibri" panose="020F0502020204030204" pitchFamily="34" charset="0"/>
                          <a:cs typeface="Calibri" panose="020F0502020204030204" pitchFamily="34" charset="0"/>
                        </a:rPr>
                        <a:t> = .7963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hMerge="1">
                  <a:txBody>
                    <a:bodyPr/>
                    <a:lstStyle/>
                    <a:p>
                      <a:endParaRPr lang="en-US" dirty="0"/>
                    </a:p>
                  </a:txBody>
                  <a:tcPr/>
                </a:tc>
                <a:extLst>
                  <a:ext uri="{0D108BD9-81ED-4DB2-BD59-A6C34878D82A}">
                    <a16:rowId xmlns:a16="http://schemas.microsoft.com/office/drawing/2014/main" val="1951056020"/>
                  </a:ext>
                </a:extLst>
              </a:tr>
            </a:tbl>
          </a:graphicData>
        </a:graphic>
      </p:graphicFrame>
      <p:sp>
        <p:nvSpPr>
          <p:cNvPr id="22" name="TextBox 21">
            <a:extLst>
              <a:ext uri="{FF2B5EF4-FFF2-40B4-BE49-F238E27FC236}">
                <a16:creationId xmlns:a16="http://schemas.microsoft.com/office/drawing/2014/main" id="{D07448D8-CD67-A1D9-DFF3-FAB78BE2BD2C}"/>
              </a:ext>
            </a:extLst>
          </p:cNvPr>
          <p:cNvSpPr txBox="1"/>
          <p:nvPr/>
        </p:nvSpPr>
        <p:spPr bwMode="auto">
          <a:xfrm rot="16200000">
            <a:off x="937984" y="3148893"/>
            <a:ext cx="867545" cy="369332"/>
          </a:xfrm>
          <a:prstGeom prst="rect">
            <a:avLst/>
          </a:prstGeom>
          <a:solidFill>
            <a:schemeClr val="tx1"/>
          </a:solidFill>
          <a:ln>
            <a:noFill/>
          </a:ln>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OS ( %)</a:t>
            </a:r>
          </a:p>
        </p:txBody>
      </p:sp>
      <p:grpSp>
        <p:nvGrpSpPr>
          <p:cNvPr id="23" name="Group 22">
            <a:extLst>
              <a:ext uri="{FF2B5EF4-FFF2-40B4-BE49-F238E27FC236}">
                <a16:creationId xmlns:a16="http://schemas.microsoft.com/office/drawing/2014/main" id="{151EAF9F-1E02-F16E-938A-B56C8E77880F}"/>
              </a:ext>
            </a:extLst>
          </p:cNvPr>
          <p:cNvGrpSpPr/>
          <p:nvPr/>
        </p:nvGrpSpPr>
        <p:grpSpPr>
          <a:xfrm>
            <a:off x="2264107" y="4339076"/>
            <a:ext cx="1893926" cy="523220"/>
            <a:chOff x="9498330" y="3634740"/>
            <a:chExt cx="1893926" cy="523220"/>
          </a:xfrm>
          <a:solidFill>
            <a:schemeClr val="tx1"/>
          </a:solidFill>
        </p:grpSpPr>
        <p:sp>
          <p:nvSpPr>
            <p:cNvPr id="24" name="TextBox 23">
              <a:extLst>
                <a:ext uri="{FF2B5EF4-FFF2-40B4-BE49-F238E27FC236}">
                  <a16:creationId xmlns:a16="http://schemas.microsoft.com/office/drawing/2014/main" id="{636931F2-67B4-F369-EDEF-68637A343C37}"/>
                </a:ext>
              </a:extLst>
            </p:cNvPr>
            <p:cNvSpPr txBox="1"/>
            <p:nvPr/>
          </p:nvSpPr>
          <p:spPr bwMode="auto">
            <a:xfrm>
              <a:off x="9681210" y="3634740"/>
              <a:ext cx="1711046" cy="523220"/>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1" dirty="0" err="1">
                  <a:solidFill>
                    <a:schemeClr val="accent1"/>
                  </a:solidFill>
                  <a:latin typeface="Calibri" panose="020F0502020204030204" pitchFamily="34" charset="0"/>
                </a:rPr>
                <a:t>Tira</a:t>
              </a:r>
              <a:r>
                <a:rPr lang="en-US" sz="1400" b="1" dirty="0">
                  <a:solidFill>
                    <a:schemeClr val="accent1"/>
                  </a:solidFill>
                  <a:latin typeface="Calibri" panose="020F0502020204030204" pitchFamily="34" charset="0"/>
                </a:rPr>
                <a:t> + Atezo + CE</a:t>
              </a:r>
              <a:br>
                <a:rPr lang="en-US" sz="1400" dirty="0">
                  <a:solidFill>
                    <a:schemeClr val="bg1"/>
                  </a:solidFill>
                  <a:latin typeface="Calibri" panose="020F0502020204030204" pitchFamily="34" charset="0"/>
                </a:rPr>
              </a:br>
              <a:r>
                <a:rPr lang="en-US" sz="1400" b="1" dirty="0">
                  <a:solidFill>
                    <a:schemeClr val="accent3"/>
                  </a:solidFill>
                  <a:latin typeface="Calibri" panose="020F0502020204030204" pitchFamily="34" charset="0"/>
                </a:rPr>
                <a:t>Placebo + Atezo + CE</a:t>
              </a:r>
            </a:p>
          </p:txBody>
        </p:sp>
        <p:cxnSp>
          <p:nvCxnSpPr>
            <p:cNvPr id="25" name="Straight Connector 24">
              <a:extLst>
                <a:ext uri="{FF2B5EF4-FFF2-40B4-BE49-F238E27FC236}">
                  <a16:creationId xmlns:a16="http://schemas.microsoft.com/office/drawing/2014/main" id="{221D3FC8-E14E-0D69-94DF-C9D0E60690C8}"/>
                </a:ext>
              </a:extLst>
            </p:cNvPr>
            <p:cNvCxnSpPr>
              <a:cxnSpLocks/>
            </p:cNvCxnSpPr>
            <p:nvPr/>
          </p:nvCxnSpPr>
          <p:spPr bwMode="auto">
            <a:xfrm>
              <a:off x="9498330" y="3796037"/>
              <a:ext cx="182880" cy="0"/>
            </a:xfrm>
            <a:prstGeom prst="line">
              <a:avLst/>
            </a:prstGeom>
            <a:grpFill/>
            <a:ln w="28575" cap="flat" cmpd="sng" algn="ctr">
              <a:solidFill>
                <a:schemeClr val="accent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4D2F9558-387A-7681-6E39-10F5E3A8BD89}"/>
                </a:ext>
              </a:extLst>
            </p:cNvPr>
            <p:cNvCxnSpPr>
              <a:cxnSpLocks/>
            </p:cNvCxnSpPr>
            <p:nvPr/>
          </p:nvCxnSpPr>
          <p:spPr bwMode="auto">
            <a:xfrm>
              <a:off x="9498330" y="4022566"/>
              <a:ext cx="182880" cy="0"/>
            </a:xfrm>
            <a:prstGeom prst="line">
              <a:avLst/>
            </a:prstGeom>
            <a:grpFill/>
            <a:ln w="28575" cap="flat" cmpd="sng" algn="ctr">
              <a:solidFill>
                <a:schemeClr val="accent3"/>
              </a:solidFill>
              <a:prstDash val="solid"/>
              <a:round/>
              <a:headEnd type="none" w="med" len="med"/>
              <a:tailEnd type="none" w="med" len="med"/>
            </a:ln>
            <a:effectLst/>
          </p:spPr>
        </p:cxnSp>
      </p:grpSp>
      <p:cxnSp>
        <p:nvCxnSpPr>
          <p:cNvPr id="27" name="Straight Connector 26">
            <a:extLst>
              <a:ext uri="{FF2B5EF4-FFF2-40B4-BE49-F238E27FC236}">
                <a16:creationId xmlns:a16="http://schemas.microsoft.com/office/drawing/2014/main" id="{85714858-73DB-9A23-7CF1-762F7EFB390C}"/>
              </a:ext>
            </a:extLst>
          </p:cNvPr>
          <p:cNvCxnSpPr/>
          <p:nvPr/>
        </p:nvCxnSpPr>
        <p:spPr bwMode="auto">
          <a:xfrm>
            <a:off x="2061714" y="1958068"/>
            <a:ext cx="0" cy="115019"/>
          </a:xfrm>
          <a:prstGeom prst="line">
            <a:avLst/>
          </a:prstGeom>
          <a:noFill/>
          <a:ln w="28575" cap="flat" cmpd="sng" algn="ctr">
            <a:solidFill>
              <a:schemeClr val="accent1"/>
            </a:solidFill>
            <a:prstDash val="solid"/>
            <a:round/>
            <a:headEnd type="none" w="med" len="med"/>
            <a:tailEnd type="none" w="med" len="med"/>
          </a:ln>
          <a:effectLst/>
        </p:spPr>
      </p:cxnSp>
      <p:sp>
        <p:nvSpPr>
          <p:cNvPr id="28" name="Freeform: Shape 14">
            <a:extLst>
              <a:ext uri="{FF2B5EF4-FFF2-40B4-BE49-F238E27FC236}">
                <a16:creationId xmlns:a16="http://schemas.microsoft.com/office/drawing/2014/main" id="{1CF35EA9-407C-708E-BD31-B4B19F525594}"/>
              </a:ext>
            </a:extLst>
          </p:cNvPr>
          <p:cNvSpPr/>
          <p:nvPr/>
        </p:nvSpPr>
        <p:spPr bwMode="auto">
          <a:xfrm>
            <a:off x="2054432" y="1941814"/>
            <a:ext cx="9422546" cy="3051858"/>
          </a:xfrm>
          <a:custGeom>
            <a:avLst/>
            <a:gdLst>
              <a:gd name="connsiteX0" fmla="*/ 0 w 8954947"/>
              <a:gd name="connsiteY0" fmla="*/ 0 h 3051858"/>
              <a:gd name="connsiteX1" fmla="*/ 0 w 8954947"/>
              <a:gd name="connsiteY1" fmla="*/ 3051858 h 3051858"/>
              <a:gd name="connsiteX2" fmla="*/ 8954947 w 8954947"/>
              <a:gd name="connsiteY2" fmla="*/ 3051858 h 3051858"/>
              <a:gd name="connsiteX0" fmla="*/ 0 w 8216406"/>
              <a:gd name="connsiteY0" fmla="*/ 0 h 3051858"/>
              <a:gd name="connsiteX1" fmla="*/ 0 w 8216406"/>
              <a:gd name="connsiteY1" fmla="*/ 3051858 h 3051858"/>
              <a:gd name="connsiteX2" fmla="*/ 8216406 w 8216406"/>
              <a:gd name="connsiteY2" fmla="*/ 3051858 h 3051858"/>
              <a:gd name="connsiteX0" fmla="*/ 0 w 8212513"/>
              <a:gd name="connsiteY0" fmla="*/ 0 h 3051858"/>
              <a:gd name="connsiteX1" fmla="*/ 0 w 8212513"/>
              <a:gd name="connsiteY1" fmla="*/ 3051858 h 3051858"/>
              <a:gd name="connsiteX2" fmla="*/ 8212513 w 8212513"/>
              <a:gd name="connsiteY2" fmla="*/ 3051858 h 3051858"/>
              <a:gd name="connsiteX0" fmla="*/ 0 w 8228084"/>
              <a:gd name="connsiteY0" fmla="*/ 0 h 3051858"/>
              <a:gd name="connsiteX1" fmla="*/ 0 w 8228084"/>
              <a:gd name="connsiteY1" fmla="*/ 3051858 h 3051858"/>
              <a:gd name="connsiteX2" fmla="*/ 8228084 w 8228084"/>
              <a:gd name="connsiteY2" fmla="*/ 3051858 h 3051858"/>
              <a:gd name="connsiteX0" fmla="*/ 0 w 8507850"/>
              <a:gd name="connsiteY0" fmla="*/ 0 h 3051858"/>
              <a:gd name="connsiteX1" fmla="*/ 0 w 8507850"/>
              <a:gd name="connsiteY1" fmla="*/ 3051858 h 3051858"/>
              <a:gd name="connsiteX2" fmla="*/ 8507850 w 8507850"/>
              <a:gd name="connsiteY2" fmla="*/ 3051858 h 3051858"/>
              <a:gd name="connsiteX0" fmla="*/ 0 w 9330569"/>
              <a:gd name="connsiteY0" fmla="*/ 0 h 3051858"/>
              <a:gd name="connsiteX1" fmla="*/ 0 w 9330569"/>
              <a:gd name="connsiteY1" fmla="*/ 3051858 h 3051858"/>
              <a:gd name="connsiteX2" fmla="*/ 9330569 w 9330569"/>
              <a:gd name="connsiteY2" fmla="*/ 3051858 h 3051858"/>
            </a:gdLst>
            <a:ahLst/>
            <a:cxnLst>
              <a:cxn ang="0">
                <a:pos x="connsiteX0" y="connsiteY0"/>
              </a:cxn>
              <a:cxn ang="0">
                <a:pos x="connsiteX1" y="connsiteY1"/>
              </a:cxn>
              <a:cxn ang="0">
                <a:pos x="connsiteX2" y="connsiteY2"/>
              </a:cxn>
            </a:cxnLst>
            <a:rect l="l" t="t" r="r" b="b"/>
            <a:pathLst>
              <a:path w="9330569" h="3051858">
                <a:moveTo>
                  <a:pt x="0" y="0"/>
                </a:moveTo>
                <a:lnTo>
                  <a:pt x="0" y="3051858"/>
                </a:lnTo>
                <a:lnTo>
                  <a:pt x="9330569" y="3051858"/>
                </a:lnTo>
              </a:path>
            </a:pathLst>
          </a:custGeom>
          <a:noFill/>
          <a:ln w="28575">
            <a:solidFill>
              <a:schemeClr val="bg1"/>
            </a:solidFill>
            <a:miter lim="800000"/>
            <a:headEnd/>
            <a:tailEnd/>
          </a:ln>
        </p:spPr>
        <p:txBody>
          <a:bodyPr rtlCol="0" anchor="ctr"/>
          <a:lstStyle/>
          <a:p>
            <a:pPr algn="ctr"/>
            <a:endParaRPr lang="en-US" dirty="0"/>
          </a:p>
        </p:txBody>
      </p:sp>
      <p:sp>
        <p:nvSpPr>
          <p:cNvPr id="29" name="TextBox 28">
            <a:extLst>
              <a:ext uri="{FF2B5EF4-FFF2-40B4-BE49-F238E27FC236}">
                <a16:creationId xmlns:a16="http://schemas.microsoft.com/office/drawing/2014/main" id="{3280A182-00BB-5A1B-04D2-B47E4BB1BC88}"/>
              </a:ext>
            </a:extLst>
          </p:cNvPr>
          <p:cNvSpPr txBox="1"/>
          <p:nvPr/>
        </p:nvSpPr>
        <p:spPr bwMode="auto">
          <a:xfrm>
            <a:off x="121124" y="5250659"/>
            <a:ext cx="1707519" cy="738664"/>
          </a:xfrm>
          <a:prstGeom prst="rect">
            <a:avLst/>
          </a:prstGeom>
          <a:solidFill>
            <a:schemeClr val="tx1"/>
          </a:solidFill>
          <a:ln>
            <a:noFill/>
          </a:ln>
        </p:spPr>
        <p:txBody>
          <a:bodyPr wrap="none" rtlCol="0">
            <a:spAutoFit/>
          </a:bodyPr>
          <a:lstStyle/>
          <a:p>
            <a:pPr>
              <a:lnSpc>
                <a:spcPct val="100000"/>
              </a:lnSpc>
              <a:spcAft>
                <a:spcPct val="0"/>
              </a:spcAft>
              <a:buClrTx/>
              <a:buFontTx/>
              <a:buNone/>
            </a:pPr>
            <a:r>
              <a:rPr lang="en-US" sz="1400" b="1" dirty="0">
                <a:solidFill>
                  <a:schemeClr val="bg1"/>
                </a:solidFill>
                <a:latin typeface="Calibri" panose="020F0502020204030204" pitchFamily="34" charset="0"/>
              </a:rPr>
              <a:t>Patients at risk, n</a:t>
            </a:r>
          </a:p>
          <a:p>
            <a:pPr algn="r">
              <a:lnSpc>
                <a:spcPct val="100000"/>
              </a:lnSpc>
              <a:spcAft>
                <a:spcPct val="0"/>
              </a:spcAft>
              <a:buClrTx/>
              <a:buFontTx/>
              <a:buNone/>
            </a:pPr>
            <a:r>
              <a:rPr lang="en-US" sz="1400" b="0" dirty="0">
                <a:solidFill>
                  <a:schemeClr val="accent3"/>
                </a:solidFill>
                <a:latin typeface="Calibri" panose="020F0502020204030204" pitchFamily="34" charset="0"/>
              </a:rPr>
              <a:t>Placebo + Atezo + CE</a:t>
            </a:r>
            <a:br>
              <a:rPr lang="en-US" sz="1400" b="0" dirty="0">
                <a:solidFill>
                  <a:schemeClr val="bg1"/>
                </a:solidFill>
                <a:latin typeface="Calibri" panose="020F0502020204030204" pitchFamily="34" charset="0"/>
              </a:rPr>
            </a:br>
            <a:r>
              <a:rPr lang="en-US" sz="1400" b="0" dirty="0" err="1">
                <a:solidFill>
                  <a:schemeClr val="accent1"/>
                </a:solidFill>
                <a:latin typeface="Calibri" panose="020F0502020204030204" pitchFamily="34" charset="0"/>
              </a:rPr>
              <a:t>Tira</a:t>
            </a:r>
            <a:r>
              <a:rPr lang="en-US" sz="1400" b="0" dirty="0">
                <a:solidFill>
                  <a:schemeClr val="accent1"/>
                </a:solidFill>
                <a:latin typeface="Calibri" panose="020F0502020204030204" pitchFamily="34" charset="0"/>
              </a:rPr>
              <a:t> + Atezo + CE</a:t>
            </a:r>
          </a:p>
        </p:txBody>
      </p:sp>
      <p:sp>
        <p:nvSpPr>
          <p:cNvPr id="30" name="TextBox 29">
            <a:extLst>
              <a:ext uri="{FF2B5EF4-FFF2-40B4-BE49-F238E27FC236}">
                <a16:creationId xmlns:a16="http://schemas.microsoft.com/office/drawing/2014/main" id="{FD3A2A56-936C-C987-4427-2C341A360E20}"/>
              </a:ext>
            </a:extLst>
          </p:cNvPr>
          <p:cNvSpPr txBox="1"/>
          <p:nvPr/>
        </p:nvSpPr>
        <p:spPr bwMode="auto">
          <a:xfrm>
            <a:off x="2019835" y="5213531"/>
            <a:ext cx="8314006" cy="338554"/>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Mo</a:t>
            </a:r>
          </a:p>
        </p:txBody>
      </p:sp>
      <p:cxnSp>
        <p:nvCxnSpPr>
          <p:cNvPr id="31" name="Straight Connector 30">
            <a:extLst>
              <a:ext uri="{FF2B5EF4-FFF2-40B4-BE49-F238E27FC236}">
                <a16:creationId xmlns:a16="http://schemas.microsoft.com/office/drawing/2014/main" id="{432EA915-96C7-76DC-140A-38E72C09C4D8}"/>
              </a:ext>
            </a:extLst>
          </p:cNvPr>
          <p:cNvCxnSpPr>
            <a:cxnSpLocks/>
          </p:cNvCxnSpPr>
          <p:nvPr/>
        </p:nvCxnSpPr>
        <p:spPr bwMode="auto">
          <a:xfrm>
            <a:off x="1955659" y="1968438"/>
            <a:ext cx="93862"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54622CE5-C6A3-A81A-CCDD-2E20FC0F5823}"/>
              </a:ext>
            </a:extLst>
          </p:cNvPr>
          <p:cNvCxnSpPr>
            <a:cxnSpLocks/>
          </p:cNvCxnSpPr>
          <p:nvPr/>
        </p:nvCxnSpPr>
        <p:spPr bwMode="auto">
          <a:xfrm>
            <a:off x="1955659" y="2573597"/>
            <a:ext cx="93862"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47298192-0E76-0214-1F6C-F6FD09DE1C9B}"/>
              </a:ext>
            </a:extLst>
          </p:cNvPr>
          <p:cNvCxnSpPr>
            <a:cxnSpLocks/>
          </p:cNvCxnSpPr>
          <p:nvPr/>
        </p:nvCxnSpPr>
        <p:spPr bwMode="auto">
          <a:xfrm>
            <a:off x="1955659" y="3178756"/>
            <a:ext cx="93862"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80606CAD-0722-8461-76C7-24103534F42F}"/>
              </a:ext>
            </a:extLst>
          </p:cNvPr>
          <p:cNvCxnSpPr>
            <a:cxnSpLocks/>
          </p:cNvCxnSpPr>
          <p:nvPr/>
        </p:nvCxnSpPr>
        <p:spPr bwMode="auto">
          <a:xfrm>
            <a:off x="1955659" y="3783914"/>
            <a:ext cx="93862"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3682B4CE-EA10-193D-5216-FDD0DFA39FC0}"/>
              </a:ext>
            </a:extLst>
          </p:cNvPr>
          <p:cNvCxnSpPr>
            <a:cxnSpLocks/>
          </p:cNvCxnSpPr>
          <p:nvPr/>
        </p:nvCxnSpPr>
        <p:spPr bwMode="auto">
          <a:xfrm>
            <a:off x="1955659" y="4389073"/>
            <a:ext cx="93862"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6FDC8C95-8178-B4F2-977D-6C27A8483363}"/>
              </a:ext>
            </a:extLst>
          </p:cNvPr>
          <p:cNvCxnSpPr>
            <a:cxnSpLocks/>
          </p:cNvCxnSpPr>
          <p:nvPr/>
        </p:nvCxnSpPr>
        <p:spPr bwMode="auto">
          <a:xfrm>
            <a:off x="1955659" y="4994233"/>
            <a:ext cx="93862"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EE15F933-8980-0566-C38D-E45C2D31E0C8}"/>
              </a:ext>
            </a:extLst>
          </p:cNvPr>
          <p:cNvCxnSpPr>
            <a:cxnSpLocks/>
          </p:cNvCxnSpPr>
          <p:nvPr/>
        </p:nvCxnSpPr>
        <p:spPr bwMode="auto">
          <a:xfrm>
            <a:off x="2057553" y="4992522"/>
            <a:ext cx="0" cy="94679"/>
          </a:xfrm>
          <a:prstGeom prst="line">
            <a:avLst/>
          </a:prstGeom>
          <a:noFill/>
          <a:ln w="28575" cap="flat" cmpd="sng" algn="ctr">
            <a:solidFill>
              <a:schemeClr val="bg1"/>
            </a:solidFill>
            <a:prstDash val="solid"/>
            <a:round/>
            <a:headEnd type="none" w="med" len="med"/>
            <a:tailEnd type="none" w="med" len="med"/>
          </a:ln>
          <a:effectLst/>
        </p:spPr>
      </p:cxnSp>
      <p:sp>
        <p:nvSpPr>
          <p:cNvPr id="38" name="TextBox 37">
            <a:extLst>
              <a:ext uri="{FF2B5EF4-FFF2-40B4-BE49-F238E27FC236}">
                <a16:creationId xmlns:a16="http://schemas.microsoft.com/office/drawing/2014/main" id="{D3131252-D69C-186F-C898-8CEBAF41EF22}"/>
              </a:ext>
            </a:extLst>
          </p:cNvPr>
          <p:cNvSpPr txBox="1"/>
          <p:nvPr/>
        </p:nvSpPr>
        <p:spPr bwMode="auto">
          <a:xfrm>
            <a:off x="1536819" y="1796273"/>
            <a:ext cx="5331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39" name="TextBox 38">
            <a:extLst>
              <a:ext uri="{FF2B5EF4-FFF2-40B4-BE49-F238E27FC236}">
                <a16:creationId xmlns:a16="http://schemas.microsoft.com/office/drawing/2014/main" id="{CED410EE-944A-BA21-5AF6-1B683E6E00B2}"/>
              </a:ext>
            </a:extLst>
          </p:cNvPr>
          <p:cNvSpPr txBox="1"/>
          <p:nvPr/>
        </p:nvSpPr>
        <p:spPr bwMode="auto">
          <a:xfrm>
            <a:off x="1616549" y="2391754"/>
            <a:ext cx="5331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40" name="TextBox 39">
            <a:extLst>
              <a:ext uri="{FF2B5EF4-FFF2-40B4-BE49-F238E27FC236}">
                <a16:creationId xmlns:a16="http://schemas.microsoft.com/office/drawing/2014/main" id="{B589A71D-6BCE-E4B6-8679-7B13F4F1B15B}"/>
              </a:ext>
            </a:extLst>
          </p:cNvPr>
          <p:cNvSpPr txBox="1"/>
          <p:nvPr/>
        </p:nvSpPr>
        <p:spPr bwMode="auto">
          <a:xfrm>
            <a:off x="1616549" y="2997201"/>
            <a:ext cx="5331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41" name="TextBox 40">
            <a:extLst>
              <a:ext uri="{FF2B5EF4-FFF2-40B4-BE49-F238E27FC236}">
                <a16:creationId xmlns:a16="http://schemas.microsoft.com/office/drawing/2014/main" id="{2C4F14BA-F843-9B2A-3D1A-EA34D66C5DDB}"/>
              </a:ext>
            </a:extLst>
          </p:cNvPr>
          <p:cNvSpPr txBox="1"/>
          <p:nvPr/>
        </p:nvSpPr>
        <p:spPr bwMode="auto">
          <a:xfrm>
            <a:off x="1621532" y="3607631"/>
            <a:ext cx="5331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42" name="TextBox 41">
            <a:extLst>
              <a:ext uri="{FF2B5EF4-FFF2-40B4-BE49-F238E27FC236}">
                <a16:creationId xmlns:a16="http://schemas.microsoft.com/office/drawing/2014/main" id="{29AB7EE0-8AB7-EBA0-C967-342F44F6630C}"/>
              </a:ext>
            </a:extLst>
          </p:cNvPr>
          <p:cNvSpPr txBox="1"/>
          <p:nvPr/>
        </p:nvSpPr>
        <p:spPr bwMode="auto">
          <a:xfrm>
            <a:off x="1621532" y="4205603"/>
            <a:ext cx="5331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43" name="TextBox 42">
            <a:extLst>
              <a:ext uri="{FF2B5EF4-FFF2-40B4-BE49-F238E27FC236}">
                <a16:creationId xmlns:a16="http://schemas.microsoft.com/office/drawing/2014/main" id="{7BDF057E-32BE-706A-622B-47A0242C081C}"/>
              </a:ext>
            </a:extLst>
          </p:cNvPr>
          <p:cNvSpPr txBox="1"/>
          <p:nvPr/>
        </p:nvSpPr>
        <p:spPr bwMode="auto">
          <a:xfrm>
            <a:off x="1723686" y="4806067"/>
            <a:ext cx="2665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44" name="TextBox 43">
            <a:extLst>
              <a:ext uri="{FF2B5EF4-FFF2-40B4-BE49-F238E27FC236}">
                <a16:creationId xmlns:a16="http://schemas.microsoft.com/office/drawing/2014/main" id="{F91F4FAE-A406-D69E-5275-54E8D7780C1C}"/>
              </a:ext>
            </a:extLst>
          </p:cNvPr>
          <p:cNvSpPr txBox="1"/>
          <p:nvPr/>
        </p:nvSpPr>
        <p:spPr bwMode="auto">
          <a:xfrm>
            <a:off x="1928877" y="5015773"/>
            <a:ext cx="2665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grpSp>
        <p:nvGrpSpPr>
          <p:cNvPr id="45" name="Group 44">
            <a:extLst>
              <a:ext uri="{FF2B5EF4-FFF2-40B4-BE49-F238E27FC236}">
                <a16:creationId xmlns:a16="http://schemas.microsoft.com/office/drawing/2014/main" id="{0967D151-4720-901E-076A-73A0DAB7BEB1}"/>
              </a:ext>
            </a:extLst>
          </p:cNvPr>
          <p:cNvGrpSpPr/>
          <p:nvPr/>
        </p:nvGrpSpPr>
        <p:grpSpPr>
          <a:xfrm>
            <a:off x="2308601" y="4992522"/>
            <a:ext cx="266595" cy="361805"/>
            <a:chOff x="2292175" y="4779865"/>
            <a:chExt cx="266595" cy="361805"/>
          </a:xfrm>
        </p:grpSpPr>
        <p:cxnSp>
          <p:nvCxnSpPr>
            <p:cNvPr id="46" name="Straight Connector 45">
              <a:extLst>
                <a:ext uri="{FF2B5EF4-FFF2-40B4-BE49-F238E27FC236}">
                  <a16:creationId xmlns:a16="http://schemas.microsoft.com/office/drawing/2014/main" id="{AE8B2E5F-9697-3964-4D46-FDA833E26B37}"/>
                </a:ext>
              </a:extLst>
            </p:cNvPr>
            <p:cNvCxnSpPr>
              <a:cxnSpLocks/>
            </p:cNvCxnSpPr>
            <p:nvPr/>
          </p:nvCxnSpPr>
          <p:spPr bwMode="auto">
            <a:xfrm>
              <a:off x="2431822"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47" name="TextBox 46">
              <a:extLst>
                <a:ext uri="{FF2B5EF4-FFF2-40B4-BE49-F238E27FC236}">
                  <a16:creationId xmlns:a16="http://schemas.microsoft.com/office/drawing/2014/main" id="{E540AF78-F2A8-1471-3A12-1BEC4DFC9B31}"/>
                </a:ext>
              </a:extLst>
            </p:cNvPr>
            <p:cNvSpPr txBox="1"/>
            <p:nvPr/>
          </p:nvSpPr>
          <p:spPr bwMode="auto">
            <a:xfrm>
              <a:off x="2292175" y="4803116"/>
              <a:ext cx="2665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a:t>
              </a:r>
            </a:p>
          </p:txBody>
        </p:sp>
      </p:grpSp>
      <p:grpSp>
        <p:nvGrpSpPr>
          <p:cNvPr id="48" name="Group 47">
            <a:extLst>
              <a:ext uri="{FF2B5EF4-FFF2-40B4-BE49-F238E27FC236}">
                <a16:creationId xmlns:a16="http://schemas.microsoft.com/office/drawing/2014/main" id="{0F5DF34E-291F-CC3A-D91F-C8093BE1B07F}"/>
              </a:ext>
            </a:extLst>
          </p:cNvPr>
          <p:cNvGrpSpPr/>
          <p:nvPr/>
        </p:nvGrpSpPr>
        <p:grpSpPr>
          <a:xfrm>
            <a:off x="2688325" y="4992522"/>
            <a:ext cx="266595" cy="361805"/>
            <a:chOff x="2655942" y="4779865"/>
            <a:chExt cx="266595" cy="361805"/>
          </a:xfrm>
        </p:grpSpPr>
        <p:cxnSp>
          <p:nvCxnSpPr>
            <p:cNvPr id="49" name="Straight Connector 48">
              <a:extLst>
                <a:ext uri="{FF2B5EF4-FFF2-40B4-BE49-F238E27FC236}">
                  <a16:creationId xmlns:a16="http://schemas.microsoft.com/office/drawing/2014/main" id="{E49F1F26-7AF9-9097-7A45-A363EC85B70E}"/>
                </a:ext>
              </a:extLst>
            </p:cNvPr>
            <p:cNvCxnSpPr>
              <a:cxnSpLocks/>
            </p:cNvCxnSpPr>
            <p:nvPr/>
          </p:nvCxnSpPr>
          <p:spPr bwMode="auto">
            <a:xfrm>
              <a:off x="2806091"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50" name="TextBox 49">
              <a:extLst>
                <a:ext uri="{FF2B5EF4-FFF2-40B4-BE49-F238E27FC236}">
                  <a16:creationId xmlns:a16="http://schemas.microsoft.com/office/drawing/2014/main" id="{F2D88807-9C47-43C8-202E-83BD773B7B7D}"/>
                </a:ext>
              </a:extLst>
            </p:cNvPr>
            <p:cNvSpPr txBox="1"/>
            <p:nvPr/>
          </p:nvSpPr>
          <p:spPr bwMode="auto">
            <a:xfrm>
              <a:off x="2655942" y="4803116"/>
              <a:ext cx="2665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a:t>
              </a:r>
            </a:p>
          </p:txBody>
        </p:sp>
      </p:grpSp>
      <p:grpSp>
        <p:nvGrpSpPr>
          <p:cNvPr id="51" name="Group 50">
            <a:extLst>
              <a:ext uri="{FF2B5EF4-FFF2-40B4-BE49-F238E27FC236}">
                <a16:creationId xmlns:a16="http://schemas.microsoft.com/office/drawing/2014/main" id="{B0A28D64-EA9F-CB54-D436-E2C7EC8FDB6E}"/>
              </a:ext>
            </a:extLst>
          </p:cNvPr>
          <p:cNvGrpSpPr/>
          <p:nvPr/>
        </p:nvGrpSpPr>
        <p:grpSpPr>
          <a:xfrm>
            <a:off x="3068049" y="4992522"/>
            <a:ext cx="266595" cy="361805"/>
            <a:chOff x="3037150" y="4779865"/>
            <a:chExt cx="266595" cy="361805"/>
          </a:xfrm>
        </p:grpSpPr>
        <p:cxnSp>
          <p:nvCxnSpPr>
            <p:cNvPr id="52" name="Straight Connector 51">
              <a:extLst>
                <a:ext uri="{FF2B5EF4-FFF2-40B4-BE49-F238E27FC236}">
                  <a16:creationId xmlns:a16="http://schemas.microsoft.com/office/drawing/2014/main" id="{79674ABE-E26C-71E8-E8C8-F1D4018044A3}"/>
                </a:ext>
              </a:extLst>
            </p:cNvPr>
            <p:cNvCxnSpPr>
              <a:cxnSpLocks/>
            </p:cNvCxnSpPr>
            <p:nvPr/>
          </p:nvCxnSpPr>
          <p:spPr bwMode="auto">
            <a:xfrm>
              <a:off x="3180360"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53" name="TextBox 52">
              <a:extLst>
                <a:ext uri="{FF2B5EF4-FFF2-40B4-BE49-F238E27FC236}">
                  <a16:creationId xmlns:a16="http://schemas.microsoft.com/office/drawing/2014/main" id="{F9A7C711-43C7-4239-B399-5B20780804F5}"/>
                </a:ext>
              </a:extLst>
            </p:cNvPr>
            <p:cNvSpPr txBox="1"/>
            <p:nvPr/>
          </p:nvSpPr>
          <p:spPr bwMode="auto">
            <a:xfrm>
              <a:off x="3037150" y="4803116"/>
              <a:ext cx="2665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a:t>
              </a:r>
            </a:p>
          </p:txBody>
        </p:sp>
      </p:grpSp>
      <p:grpSp>
        <p:nvGrpSpPr>
          <p:cNvPr id="54" name="Group 53">
            <a:extLst>
              <a:ext uri="{FF2B5EF4-FFF2-40B4-BE49-F238E27FC236}">
                <a16:creationId xmlns:a16="http://schemas.microsoft.com/office/drawing/2014/main" id="{0075A9F7-CA59-2C28-B906-731B19DEF446}"/>
              </a:ext>
            </a:extLst>
          </p:cNvPr>
          <p:cNvGrpSpPr/>
          <p:nvPr/>
        </p:nvGrpSpPr>
        <p:grpSpPr>
          <a:xfrm>
            <a:off x="3447773" y="4992522"/>
            <a:ext cx="266595" cy="361805"/>
            <a:chOff x="3413375" y="4779865"/>
            <a:chExt cx="266595" cy="361805"/>
          </a:xfrm>
        </p:grpSpPr>
        <p:cxnSp>
          <p:nvCxnSpPr>
            <p:cNvPr id="55" name="Straight Connector 54">
              <a:extLst>
                <a:ext uri="{FF2B5EF4-FFF2-40B4-BE49-F238E27FC236}">
                  <a16:creationId xmlns:a16="http://schemas.microsoft.com/office/drawing/2014/main" id="{CED04DF2-EA7C-A9CB-5A2D-FEA173921D8D}"/>
                </a:ext>
              </a:extLst>
            </p:cNvPr>
            <p:cNvCxnSpPr>
              <a:cxnSpLocks/>
            </p:cNvCxnSpPr>
            <p:nvPr/>
          </p:nvCxnSpPr>
          <p:spPr bwMode="auto">
            <a:xfrm>
              <a:off x="3554629"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56" name="TextBox 55">
              <a:extLst>
                <a:ext uri="{FF2B5EF4-FFF2-40B4-BE49-F238E27FC236}">
                  <a16:creationId xmlns:a16="http://schemas.microsoft.com/office/drawing/2014/main" id="{94F41DD1-D778-1748-D3DA-5AE9BED11D65}"/>
                </a:ext>
              </a:extLst>
            </p:cNvPr>
            <p:cNvSpPr txBox="1"/>
            <p:nvPr/>
          </p:nvSpPr>
          <p:spPr bwMode="auto">
            <a:xfrm>
              <a:off x="3413375" y="4803116"/>
              <a:ext cx="2665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a:t>
              </a:r>
            </a:p>
          </p:txBody>
        </p:sp>
      </p:grpSp>
      <p:grpSp>
        <p:nvGrpSpPr>
          <p:cNvPr id="57" name="Group 56">
            <a:extLst>
              <a:ext uri="{FF2B5EF4-FFF2-40B4-BE49-F238E27FC236}">
                <a16:creationId xmlns:a16="http://schemas.microsoft.com/office/drawing/2014/main" id="{BDCCE994-A6EB-36D8-FD7F-6BBE923D4D22}"/>
              </a:ext>
            </a:extLst>
          </p:cNvPr>
          <p:cNvGrpSpPr/>
          <p:nvPr/>
        </p:nvGrpSpPr>
        <p:grpSpPr>
          <a:xfrm>
            <a:off x="3827497" y="4992522"/>
            <a:ext cx="266595" cy="361805"/>
            <a:chOff x="3797377" y="4779865"/>
            <a:chExt cx="266595" cy="361805"/>
          </a:xfrm>
        </p:grpSpPr>
        <p:cxnSp>
          <p:nvCxnSpPr>
            <p:cNvPr id="58" name="Straight Connector 57">
              <a:extLst>
                <a:ext uri="{FF2B5EF4-FFF2-40B4-BE49-F238E27FC236}">
                  <a16:creationId xmlns:a16="http://schemas.microsoft.com/office/drawing/2014/main" id="{B053EDF6-43E4-0564-B491-F08B2A70E54C}"/>
                </a:ext>
              </a:extLst>
            </p:cNvPr>
            <p:cNvCxnSpPr>
              <a:cxnSpLocks/>
            </p:cNvCxnSpPr>
            <p:nvPr/>
          </p:nvCxnSpPr>
          <p:spPr bwMode="auto">
            <a:xfrm>
              <a:off x="3928898"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59" name="TextBox 58">
              <a:extLst>
                <a:ext uri="{FF2B5EF4-FFF2-40B4-BE49-F238E27FC236}">
                  <a16:creationId xmlns:a16="http://schemas.microsoft.com/office/drawing/2014/main" id="{17AB6F01-A26F-60AB-EAB7-185256F305B6}"/>
                </a:ext>
              </a:extLst>
            </p:cNvPr>
            <p:cNvSpPr txBox="1"/>
            <p:nvPr/>
          </p:nvSpPr>
          <p:spPr bwMode="auto">
            <a:xfrm>
              <a:off x="3797377" y="4803116"/>
              <a:ext cx="2665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a:t>
              </a:r>
            </a:p>
          </p:txBody>
        </p:sp>
      </p:grpSp>
      <p:grpSp>
        <p:nvGrpSpPr>
          <p:cNvPr id="60" name="Group 59">
            <a:extLst>
              <a:ext uri="{FF2B5EF4-FFF2-40B4-BE49-F238E27FC236}">
                <a16:creationId xmlns:a16="http://schemas.microsoft.com/office/drawing/2014/main" id="{B6939FB6-1C92-7B42-A815-CD6B03C1F844}"/>
              </a:ext>
            </a:extLst>
          </p:cNvPr>
          <p:cNvGrpSpPr/>
          <p:nvPr/>
        </p:nvGrpSpPr>
        <p:grpSpPr>
          <a:xfrm>
            <a:off x="4207221" y="4992522"/>
            <a:ext cx="266595" cy="361805"/>
            <a:chOff x="4155858" y="4779865"/>
            <a:chExt cx="266595" cy="361805"/>
          </a:xfrm>
        </p:grpSpPr>
        <p:cxnSp>
          <p:nvCxnSpPr>
            <p:cNvPr id="61" name="Straight Connector 60">
              <a:extLst>
                <a:ext uri="{FF2B5EF4-FFF2-40B4-BE49-F238E27FC236}">
                  <a16:creationId xmlns:a16="http://schemas.microsoft.com/office/drawing/2014/main" id="{18B4DDD0-6B99-2DF7-F4EC-EFE8A87AE7AD}"/>
                </a:ext>
              </a:extLst>
            </p:cNvPr>
            <p:cNvCxnSpPr>
              <a:cxnSpLocks/>
            </p:cNvCxnSpPr>
            <p:nvPr/>
          </p:nvCxnSpPr>
          <p:spPr bwMode="auto">
            <a:xfrm>
              <a:off x="4303167"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62" name="TextBox 61">
              <a:extLst>
                <a:ext uri="{FF2B5EF4-FFF2-40B4-BE49-F238E27FC236}">
                  <a16:creationId xmlns:a16="http://schemas.microsoft.com/office/drawing/2014/main" id="{E10EF7EE-075A-2E08-AC26-93098699ED90}"/>
                </a:ext>
              </a:extLst>
            </p:cNvPr>
            <p:cNvSpPr txBox="1"/>
            <p:nvPr/>
          </p:nvSpPr>
          <p:spPr bwMode="auto">
            <a:xfrm>
              <a:off x="4155858" y="4803116"/>
              <a:ext cx="2665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a:t>
              </a:r>
            </a:p>
          </p:txBody>
        </p:sp>
      </p:grpSp>
      <p:grpSp>
        <p:nvGrpSpPr>
          <p:cNvPr id="63" name="Group 62">
            <a:extLst>
              <a:ext uri="{FF2B5EF4-FFF2-40B4-BE49-F238E27FC236}">
                <a16:creationId xmlns:a16="http://schemas.microsoft.com/office/drawing/2014/main" id="{30EE09C9-D2F8-953D-E96B-16AB71DF709B}"/>
              </a:ext>
            </a:extLst>
          </p:cNvPr>
          <p:cNvGrpSpPr/>
          <p:nvPr/>
        </p:nvGrpSpPr>
        <p:grpSpPr>
          <a:xfrm>
            <a:off x="4586945" y="4992522"/>
            <a:ext cx="266595" cy="361805"/>
            <a:chOff x="4544843" y="4779865"/>
            <a:chExt cx="266595" cy="361805"/>
          </a:xfrm>
        </p:grpSpPr>
        <p:cxnSp>
          <p:nvCxnSpPr>
            <p:cNvPr id="64" name="Straight Connector 63">
              <a:extLst>
                <a:ext uri="{FF2B5EF4-FFF2-40B4-BE49-F238E27FC236}">
                  <a16:creationId xmlns:a16="http://schemas.microsoft.com/office/drawing/2014/main" id="{AFE92242-5F82-4A7A-5E70-AE11845F4171}"/>
                </a:ext>
              </a:extLst>
            </p:cNvPr>
            <p:cNvCxnSpPr>
              <a:cxnSpLocks/>
            </p:cNvCxnSpPr>
            <p:nvPr/>
          </p:nvCxnSpPr>
          <p:spPr bwMode="auto">
            <a:xfrm>
              <a:off x="4677436"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65" name="TextBox 64">
              <a:extLst>
                <a:ext uri="{FF2B5EF4-FFF2-40B4-BE49-F238E27FC236}">
                  <a16:creationId xmlns:a16="http://schemas.microsoft.com/office/drawing/2014/main" id="{4D5EC8C2-E467-879C-B230-0382ACBB34BB}"/>
                </a:ext>
              </a:extLst>
            </p:cNvPr>
            <p:cNvSpPr txBox="1"/>
            <p:nvPr/>
          </p:nvSpPr>
          <p:spPr bwMode="auto">
            <a:xfrm>
              <a:off x="4544843" y="4803116"/>
              <a:ext cx="2665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a:t>
              </a:r>
            </a:p>
          </p:txBody>
        </p:sp>
      </p:grpSp>
      <p:grpSp>
        <p:nvGrpSpPr>
          <p:cNvPr id="66" name="Group 65">
            <a:extLst>
              <a:ext uri="{FF2B5EF4-FFF2-40B4-BE49-F238E27FC236}">
                <a16:creationId xmlns:a16="http://schemas.microsoft.com/office/drawing/2014/main" id="{5DB432E9-1D86-A168-36C0-364457CFDBA8}"/>
              </a:ext>
            </a:extLst>
          </p:cNvPr>
          <p:cNvGrpSpPr/>
          <p:nvPr/>
        </p:nvGrpSpPr>
        <p:grpSpPr>
          <a:xfrm>
            <a:off x="4966669" y="4992522"/>
            <a:ext cx="266595" cy="361805"/>
            <a:chOff x="4928542" y="4779865"/>
            <a:chExt cx="266595" cy="361805"/>
          </a:xfrm>
        </p:grpSpPr>
        <p:cxnSp>
          <p:nvCxnSpPr>
            <p:cNvPr id="67" name="Straight Connector 66">
              <a:extLst>
                <a:ext uri="{FF2B5EF4-FFF2-40B4-BE49-F238E27FC236}">
                  <a16:creationId xmlns:a16="http://schemas.microsoft.com/office/drawing/2014/main" id="{D8AA11CD-126E-1096-5A04-F0691F3307E2}"/>
                </a:ext>
              </a:extLst>
            </p:cNvPr>
            <p:cNvCxnSpPr>
              <a:cxnSpLocks/>
            </p:cNvCxnSpPr>
            <p:nvPr/>
          </p:nvCxnSpPr>
          <p:spPr bwMode="auto">
            <a:xfrm>
              <a:off x="5051705"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68" name="TextBox 67">
              <a:extLst>
                <a:ext uri="{FF2B5EF4-FFF2-40B4-BE49-F238E27FC236}">
                  <a16:creationId xmlns:a16="http://schemas.microsoft.com/office/drawing/2014/main" id="{25FBC314-5E27-4B7E-1149-9A84F0BB1574}"/>
                </a:ext>
              </a:extLst>
            </p:cNvPr>
            <p:cNvSpPr txBox="1"/>
            <p:nvPr/>
          </p:nvSpPr>
          <p:spPr bwMode="auto">
            <a:xfrm>
              <a:off x="4928542" y="4803116"/>
              <a:ext cx="2665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a:t>
              </a:r>
            </a:p>
          </p:txBody>
        </p:sp>
      </p:grpSp>
      <p:grpSp>
        <p:nvGrpSpPr>
          <p:cNvPr id="69" name="Group 68">
            <a:extLst>
              <a:ext uri="{FF2B5EF4-FFF2-40B4-BE49-F238E27FC236}">
                <a16:creationId xmlns:a16="http://schemas.microsoft.com/office/drawing/2014/main" id="{85A633ED-2D39-2627-3C5B-EE384FDA4011}"/>
              </a:ext>
            </a:extLst>
          </p:cNvPr>
          <p:cNvGrpSpPr/>
          <p:nvPr/>
        </p:nvGrpSpPr>
        <p:grpSpPr>
          <a:xfrm>
            <a:off x="5346390" y="4992522"/>
            <a:ext cx="266595" cy="361805"/>
            <a:chOff x="5272073" y="4779865"/>
            <a:chExt cx="266595" cy="361805"/>
          </a:xfrm>
        </p:grpSpPr>
        <p:cxnSp>
          <p:nvCxnSpPr>
            <p:cNvPr id="70" name="Straight Connector 69">
              <a:extLst>
                <a:ext uri="{FF2B5EF4-FFF2-40B4-BE49-F238E27FC236}">
                  <a16:creationId xmlns:a16="http://schemas.microsoft.com/office/drawing/2014/main" id="{EB3CD1E3-D478-07D0-1A6F-375169B62995}"/>
                </a:ext>
              </a:extLst>
            </p:cNvPr>
            <p:cNvCxnSpPr>
              <a:cxnSpLocks/>
            </p:cNvCxnSpPr>
            <p:nvPr/>
          </p:nvCxnSpPr>
          <p:spPr bwMode="auto">
            <a:xfrm>
              <a:off x="5425974"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71" name="TextBox 70">
              <a:extLst>
                <a:ext uri="{FF2B5EF4-FFF2-40B4-BE49-F238E27FC236}">
                  <a16:creationId xmlns:a16="http://schemas.microsoft.com/office/drawing/2014/main" id="{FE2988CA-19CE-3AEE-FEB4-4F36E73BCADD}"/>
                </a:ext>
              </a:extLst>
            </p:cNvPr>
            <p:cNvSpPr txBox="1"/>
            <p:nvPr/>
          </p:nvSpPr>
          <p:spPr bwMode="auto">
            <a:xfrm>
              <a:off x="5272073" y="4803116"/>
              <a:ext cx="2665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9</a:t>
              </a:r>
            </a:p>
          </p:txBody>
        </p:sp>
      </p:grpSp>
      <p:grpSp>
        <p:nvGrpSpPr>
          <p:cNvPr id="72" name="Group 71">
            <a:extLst>
              <a:ext uri="{FF2B5EF4-FFF2-40B4-BE49-F238E27FC236}">
                <a16:creationId xmlns:a16="http://schemas.microsoft.com/office/drawing/2014/main" id="{6BAFF096-6463-36BE-2475-584FECF97C08}"/>
              </a:ext>
            </a:extLst>
          </p:cNvPr>
          <p:cNvGrpSpPr/>
          <p:nvPr/>
        </p:nvGrpSpPr>
        <p:grpSpPr>
          <a:xfrm>
            <a:off x="5698405" y="4992522"/>
            <a:ext cx="401555" cy="359314"/>
            <a:chOff x="5598051" y="4779865"/>
            <a:chExt cx="401555" cy="359314"/>
          </a:xfrm>
        </p:grpSpPr>
        <p:cxnSp>
          <p:nvCxnSpPr>
            <p:cNvPr id="73" name="Straight Connector 72">
              <a:extLst>
                <a:ext uri="{FF2B5EF4-FFF2-40B4-BE49-F238E27FC236}">
                  <a16:creationId xmlns:a16="http://schemas.microsoft.com/office/drawing/2014/main" id="{414BD0B2-00E3-D1FA-9EF4-19F227445E9E}"/>
                </a:ext>
              </a:extLst>
            </p:cNvPr>
            <p:cNvCxnSpPr>
              <a:cxnSpLocks/>
            </p:cNvCxnSpPr>
            <p:nvPr/>
          </p:nvCxnSpPr>
          <p:spPr bwMode="auto">
            <a:xfrm>
              <a:off x="5800243"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74" name="TextBox 73">
              <a:extLst>
                <a:ext uri="{FF2B5EF4-FFF2-40B4-BE49-F238E27FC236}">
                  <a16:creationId xmlns:a16="http://schemas.microsoft.com/office/drawing/2014/main" id="{E8563546-FF20-3575-CD6D-76A8FF2213D0}"/>
                </a:ext>
              </a:extLst>
            </p:cNvPr>
            <p:cNvSpPr txBox="1"/>
            <p:nvPr/>
          </p:nvSpPr>
          <p:spPr bwMode="auto">
            <a:xfrm>
              <a:off x="559805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a:t>
              </a:r>
            </a:p>
          </p:txBody>
        </p:sp>
      </p:grpSp>
      <p:grpSp>
        <p:nvGrpSpPr>
          <p:cNvPr id="75" name="Group 74">
            <a:extLst>
              <a:ext uri="{FF2B5EF4-FFF2-40B4-BE49-F238E27FC236}">
                <a16:creationId xmlns:a16="http://schemas.microsoft.com/office/drawing/2014/main" id="{8DC6FC0F-C491-17CF-BC62-E00F6892431E}"/>
              </a:ext>
            </a:extLst>
          </p:cNvPr>
          <p:cNvGrpSpPr/>
          <p:nvPr/>
        </p:nvGrpSpPr>
        <p:grpSpPr>
          <a:xfrm>
            <a:off x="6096314" y="4992522"/>
            <a:ext cx="401555" cy="359314"/>
            <a:chOff x="5968241" y="4779865"/>
            <a:chExt cx="401555" cy="359314"/>
          </a:xfrm>
        </p:grpSpPr>
        <p:cxnSp>
          <p:nvCxnSpPr>
            <p:cNvPr id="76" name="Straight Connector 75">
              <a:extLst>
                <a:ext uri="{FF2B5EF4-FFF2-40B4-BE49-F238E27FC236}">
                  <a16:creationId xmlns:a16="http://schemas.microsoft.com/office/drawing/2014/main" id="{6B6F56B9-9E46-8399-7905-3CA652947A6D}"/>
                </a:ext>
              </a:extLst>
            </p:cNvPr>
            <p:cNvCxnSpPr>
              <a:cxnSpLocks/>
            </p:cNvCxnSpPr>
            <p:nvPr/>
          </p:nvCxnSpPr>
          <p:spPr bwMode="auto">
            <a:xfrm>
              <a:off x="6174512"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77" name="TextBox 76">
              <a:extLst>
                <a:ext uri="{FF2B5EF4-FFF2-40B4-BE49-F238E27FC236}">
                  <a16:creationId xmlns:a16="http://schemas.microsoft.com/office/drawing/2014/main" id="{B83CEB74-0628-C45B-03C0-9F2B4AB0F6C0}"/>
                </a:ext>
              </a:extLst>
            </p:cNvPr>
            <p:cNvSpPr txBox="1"/>
            <p:nvPr/>
          </p:nvSpPr>
          <p:spPr bwMode="auto">
            <a:xfrm>
              <a:off x="5968241"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11</a:t>
              </a:r>
            </a:p>
          </p:txBody>
        </p:sp>
      </p:grpSp>
      <p:grpSp>
        <p:nvGrpSpPr>
          <p:cNvPr id="78" name="Group 77">
            <a:extLst>
              <a:ext uri="{FF2B5EF4-FFF2-40B4-BE49-F238E27FC236}">
                <a16:creationId xmlns:a16="http://schemas.microsoft.com/office/drawing/2014/main" id="{5D4549D5-1843-1025-3835-39E8CDEF80EB}"/>
              </a:ext>
            </a:extLst>
          </p:cNvPr>
          <p:cNvGrpSpPr/>
          <p:nvPr/>
        </p:nvGrpSpPr>
        <p:grpSpPr>
          <a:xfrm>
            <a:off x="6494223" y="4992522"/>
            <a:ext cx="401555" cy="359314"/>
            <a:chOff x="6361906" y="4779865"/>
            <a:chExt cx="401555" cy="359314"/>
          </a:xfrm>
        </p:grpSpPr>
        <p:cxnSp>
          <p:nvCxnSpPr>
            <p:cNvPr id="79" name="Straight Connector 78">
              <a:extLst>
                <a:ext uri="{FF2B5EF4-FFF2-40B4-BE49-F238E27FC236}">
                  <a16:creationId xmlns:a16="http://schemas.microsoft.com/office/drawing/2014/main" id="{FF0D5D0E-2991-23A9-7A48-A4AF78247037}"/>
                </a:ext>
              </a:extLst>
            </p:cNvPr>
            <p:cNvCxnSpPr>
              <a:cxnSpLocks/>
            </p:cNvCxnSpPr>
            <p:nvPr/>
          </p:nvCxnSpPr>
          <p:spPr bwMode="auto">
            <a:xfrm>
              <a:off x="6548781"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80" name="TextBox 79">
              <a:extLst>
                <a:ext uri="{FF2B5EF4-FFF2-40B4-BE49-F238E27FC236}">
                  <a16:creationId xmlns:a16="http://schemas.microsoft.com/office/drawing/2014/main" id="{36C120F1-8C3B-0275-FBAA-5DADF63E0972}"/>
                </a:ext>
              </a:extLst>
            </p:cNvPr>
            <p:cNvSpPr txBox="1"/>
            <p:nvPr/>
          </p:nvSpPr>
          <p:spPr bwMode="auto">
            <a:xfrm>
              <a:off x="6361906"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a:t>
              </a:r>
            </a:p>
          </p:txBody>
        </p:sp>
      </p:grpSp>
      <p:grpSp>
        <p:nvGrpSpPr>
          <p:cNvPr id="81" name="Group 80">
            <a:extLst>
              <a:ext uri="{FF2B5EF4-FFF2-40B4-BE49-F238E27FC236}">
                <a16:creationId xmlns:a16="http://schemas.microsoft.com/office/drawing/2014/main" id="{D4D7E6CE-E7F2-7B86-302A-CFB1A7B2BFA3}"/>
              </a:ext>
            </a:extLst>
          </p:cNvPr>
          <p:cNvGrpSpPr/>
          <p:nvPr/>
        </p:nvGrpSpPr>
        <p:grpSpPr>
          <a:xfrm>
            <a:off x="6892132" y="4992522"/>
            <a:ext cx="401555" cy="359314"/>
            <a:chOff x="6718198" y="4779865"/>
            <a:chExt cx="401555" cy="359314"/>
          </a:xfrm>
        </p:grpSpPr>
        <p:cxnSp>
          <p:nvCxnSpPr>
            <p:cNvPr id="82" name="Straight Connector 81">
              <a:extLst>
                <a:ext uri="{FF2B5EF4-FFF2-40B4-BE49-F238E27FC236}">
                  <a16:creationId xmlns:a16="http://schemas.microsoft.com/office/drawing/2014/main" id="{E22AC5C3-B79C-4B78-CF01-837BA3789BD4}"/>
                </a:ext>
              </a:extLst>
            </p:cNvPr>
            <p:cNvCxnSpPr>
              <a:cxnSpLocks/>
            </p:cNvCxnSpPr>
            <p:nvPr/>
          </p:nvCxnSpPr>
          <p:spPr bwMode="auto">
            <a:xfrm>
              <a:off x="6923050"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83" name="TextBox 82">
              <a:extLst>
                <a:ext uri="{FF2B5EF4-FFF2-40B4-BE49-F238E27FC236}">
                  <a16:creationId xmlns:a16="http://schemas.microsoft.com/office/drawing/2014/main" id="{17865688-B426-82DA-F3F2-67E6733C8606}"/>
                </a:ext>
              </a:extLst>
            </p:cNvPr>
            <p:cNvSpPr txBox="1"/>
            <p:nvPr/>
          </p:nvSpPr>
          <p:spPr bwMode="auto">
            <a:xfrm>
              <a:off x="6718198"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13</a:t>
              </a:r>
            </a:p>
          </p:txBody>
        </p:sp>
      </p:grpSp>
      <p:grpSp>
        <p:nvGrpSpPr>
          <p:cNvPr id="84" name="Group 83">
            <a:extLst>
              <a:ext uri="{FF2B5EF4-FFF2-40B4-BE49-F238E27FC236}">
                <a16:creationId xmlns:a16="http://schemas.microsoft.com/office/drawing/2014/main" id="{C8F85E90-4CA4-413A-08EE-087BCCEDEF1B}"/>
              </a:ext>
            </a:extLst>
          </p:cNvPr>
          <p:cNvGrpSpPr/>
          <p:nvPr/>
        </p:nvGrpSpPr>
        <p:grpSpPr>
          <a:xfrm>
            <a:off x="7290041" y="4992522"/>
            <a:ext cx="401555" cy="359314"/>
            <a:chOff x="7086948" y="4779865"/>
            <a:chExt cx="401555" cy="359314"/>
          </a:xfrm>
        </p:grpSpPr>
        <p:cxnSp>
          <p:nvCxnSpPr>
            <p:cNvPr id="85" name="Straight Connector 84">
              <a:extLst>
                <a:ext uri="{FF2B5EF4-FFF2-40B4-BE49-F238E27FC236}">
                  <a16:creationId xmlns:a16="http://schemas.microsoft.com/office/drawing/2014/main" id="{0D4C8AA1-75F4-7DD5-85D6-A759E611158F}"/>
                </a:ext>
              </a:extLst>
            </p:cNvPr>
            <p:cNvCxnSpPr>
              <a:cxnSpLocks/>
            </p:cNvCxnSpPr>
            <p:nvPr/>
          </p:nvCxnSpPr>
          <p:spPr bwMode="auto">
            <a:xfrm>
              <a:off x="7297319"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86" name="TextBox 85">
              <a:extLst>
                <a:ext uri="{FF2B5EF4-FFF2-40B4-BE49-F238E27FC236}">
                  <a16:creationId xmlns:a16="http://schemas.microsoft.com/office/drawing/2014/main" id="{5CC758AA-5A23-5C3E-5C66-C339A7402E4C}"/>
                </a:ext>
              </a:extLst>
            </p:cNvPr>
            <p:cNvSpPr txBox="1"/>
            <p:nvPr/>
          </p:nvSpPr>
          <p:spPr bwMode="auto">
            <a:xfrm>
              <a:off x="7086948"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14</a:t>
              </a:r>
            </a:p>
          </p:txBody>
        </p:sp>
      </p:grpSp>
      <p:grpSp>
        <p:nvGrpSpPr>
          <p:cNvPr id="87" name="Group 86">
            <a:extLst>
              <a:ext uri="{FF2B5EF4-FFF2-40B4-BE49-F238E27FC236}">
                <a16:creationId xmlns:a16="http://schemas.microsoft.com/office/drawing/2014/main" id="{C86C6061-3E5C-7F5A-E01E-042B81D2CEDA}"/>
              </a:ext>
            </a:extLst>
          </p:cNvPr>
          <p:cNvGrpSpPr/>
          <p:nvPr/>
        </p:nvGrpSpPr>
        <p:grpSpPr>
          <a:xfrm>
            <a:off x="7687950" y="4992522"/>
            <a:ext cx="401555" cy="359314"/>
            <a:chOff x="7473139" y="4779865"/>
            <a:chExt cx="401555" cy="359314"/>
          </a:xfrm>
        </p:grpSpPr>
        <p:cxnSp>
          <p:nvCxnSpPr>
            <p:cNvPr id="88" name="Straight Connector 87">
              <a:extLst>
                <a:ext uri="{FF2B5EF4-FFF2-40B4-BE49-F238E27FC236}">
                  <a16:creationId xmlns:a16="http://schemas.microsoft.com/office/drawing/2014/main" id="{2006C508-33A7-6EAC-0500-79CF01E3D0C0}"/>
                </a:ext>
              </a:extLst>
            </p:cNvPr>
            <p:cNvCxnSpPr>
              <a:cxnSpLocks/>
            </p:cNvCxnSpPr>
            <p:nvPr/>
          </p:nvCxnSpPr>
          <p:spPr bwMode="auto">
            <a:xfrm>
              <a:off x="7671588"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89" name="TextBox 88">
              <a:extLst>
                <a:ext uri="{FF2B5EF4-FFF2-40B4-BE49-F238E27FC236}">
                  <a16:creationId xmlns:a16="http://schemas.microsoft.com/office/drawing/2014/main" id="{2C4D71B2-2577-4532-76D5-64D7EB99D584}"/>
                </a:ext>
              </a:extLst>
            </p:cNvPr>
            <p:cNvSpPr txBox="1"/>
            <p:nvPr/>
          </p:nvSpPr>
          <p:spPr bwMode="auto">
            <a:xfrm>
              <a:off x="7473139"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15</a:t>
              </a:r>
            </a:p>
          </p:txBody>
        </p:sp>
      </p:grpSp>
      <p:grpSp>
        <p:nvGrpSpPr>
          <p:cNvPr id="90" name="Group 89">
            <a:extLst>
              <a:ext uri="{FF2B5EF4-FFF2-40B4-BE49-F238E27FC236}">
                <a16:creationId xmlns:a16="http://schemas.microsoft.com/office/drawing/2014/main" id="{6DDB8FF5-CCD0-C3F7-76C5-A7169294104E}"/>
              </a:ext>
            </a:extLst>
          </p:cNvPr>
          <p:cNvGrpSpPr/>
          <p:nvPr/>
        </p:nvGrpSpPr>
        <p:grpSpPr>
          <a:xfrm>
            <a:off x="8085859" y="4992522"/>
            <a:ext cx="401555" cy="359314"/>
            <a:chOff x="7849363" y="4779865"/>
            <a:chExt cx="401555" cy="359314"/>
          </a:xfrm>
        </p:grpSpPr>
        <p:cxnSp>
          <p:nvCxnSpPr>
            <p:cNvPr id="91" name="Straight Connector 90">
              <a:extLst>
                <a:ext uri="{FF2B5EF4-FFF2-40B4-BE49-F238E27FC236}">
                  <a16:creationId xmlns:a16="http://schemas.microsoft.com/office/drawing/2014/main" id="{4ED46620-5B5C-6A12-6C15-8ACD7E4E0C04}"/>
                </a:ext>
              </a:extLst>
            </p:cNvPr>
            <p:cNvCxnSpPr>
              <a:cxnSpLocks/>
            </p:cNvCxnSpPr>
            <p:nvPr/>
          </p:nvCxnSpPr>
          <p:spPr bwMode="auto">
            <a:xfrm>
              <a:off x="8045857"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92" name="TextBox 91">
              <a:extLst>
                <a:ext uri="{FF2B5EF4-FFF2-40B4-BE49-F238E27FC236}">
                  <a16:creationId xmlns:a16="http://schemas.microsoft.com/office/drawing/2014/main" id="{D4AC9DAD-A9AE-A6BC-1A8C-3449D54FE602}"/>
                </a:ext>
              </a:extLst>
            </p:cNvPr>
            <p:cNvSpPr txBox="1"/>
            <p:nvPr/>
          </p:nvSpPr>
          <p:spPr bwMode="auto">
            <a:xfrm>
              <a:off x="7849363"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16</a:t>
              </a:r>
            </a:p>
          </p:txBody>
        </p:sp>
      </p:grpSp>
      <p:grpSp>
        <p:nvGrpSpPr>
          <p:cNvPr id="93" name="Group 92">
            <a:extLst>
              <a:ext uri="{FF2B5EF4-FFF2-40B4-BE49-F238E27FC236}">
                <a16:creationId xmlns:a16="http://schemas.microsoft.com/office/drawing/2014/main" id="{842208F2-490C-699A-BABB-3E74C8417BBB}"/>
              </a:ext>
            </a:extLst>
          </p:cNvPr>
          <p:cNvGrpSpPr/>
          <p:nvPr/>
        </p:nvGrpSpPr>
        <p:grpSpPr>
          <a:xfrm>
            <a:off x="8483768" y="4992522"/>
            <a:ext cx="401555" cy="359314"/>
            <a:chOff x="8213130" y="4779865"/>
            <a:chExt cx="401555" cy="359314"/>
          </a:xfrm>
        </p:grpSpPr>
        <p:cxnSp>
          <p:nvCxnSpPr>
            <p:cNvPr id="94" name="Straight Connector 93">
              <a:extLst>
                <a:ext uri="{FF2B5EF4-FFF2-40B4-BE49-F238E27FC236}">
                  <a16:creationId xmlns:a16="http://schemas.microsoft.com/office/drawing/2014/main" id="{FB1DBB5C-0726-AC64-430F-23D7F0E780DE}"/>
                </a:ext>
              </a:extLst>
            </p:cNvPr>
            <p:cNvCxnSpPr>
              <a:cxnSpLocks/>
            </p:cNvCxnSpPr>
            <p:nvPr/>
          </p:nvCxnSpPr>
          <p:spPr bwMode="auto">
            <a:xfrm>
              <a:off x="8420126"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95" name="TextBox 94">
              <a:extLst>
                <a:ext uri="{FF2B5EF4-FFF2-40B4-BE49-F238E27FC236}">
                  <a16:creationId xmlns:a16="http://schemas.microsoft.com/office/drawing/2014/main" id="{C97B979D-B02C-CEED-FEB7-6863533952F2}"/>
                </a:ext>
              </a:extLst>
            </p:cNvPr>
            <p:cNvSpPr txBox="1"/>
            <p:nvPr/>
          </p:nvSpPr>
          <p:spPr bwMode="auto">
            <a:xfrm>
              <a:off x="8213130"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17</a:t>
              </a:r>
            </a:p>
          </p:txBody>
        </p:sp>
      </p:grpSp>
      <p:grpSp>
        <p:nvGrpSpPr>
          <p:cNvPr id="96" name="Group 95">
            <a:extLst>
              <a:ext uri="{FF2B5EF4-FFF2-40B4-BE49-F238E27FC236}">
                <a16:creationId xmlns:a16="http://schemas.microsoft.com/office/drawing/2014/main" id="{17074185-F2DF-6907-9DCA-2B3558E722C9}"/>
              </a:ext>
            </a:extLst>
          </p:cNvPr>
          <p:cNvGrpSpPr/>
          <p:nvPr/>
        </p:nvGrpSpPr>
        <p:grpSpPr>
          <a:xfrm>
            <a:off x="8881677" y="4992522"/>
            <a:ext cx="401555" cy="359314"/>
            <a:chOff x="8586863" y="4779865"/>
            <a:chExt cx="401555" cy="359314"/>
          </a:xfrm>
        </p:grpSpPr>
        <p:cxnSp>
          <p:nvCxnSpPr>
            <p:cNvPr id="97" name="Straight Connector 96">
              <a:extLst>
                <a:ext uri="{FF2B5EF4-FFF2-40B4-BE49-F238E27FC236}">
                  <a16:creationId xmlns:a16="http://schemas.microsoft.com/office/drawing/2014/main" id="{FB7C9856-6EBE-F0AE-35FE-0DDA6A56C1BA}"/>
                </a:ext>
              </a:extLst>
            </p:cNvPr>
            <p:cNvCxnSpPr>
              <a:cxnSpLocks/>
            </p:cNvCxnSpPr>
            <p:nvPr/>
          </p:nvCxnSpPr>
          <p:spPr bwMode="auto">
            <a:xfrm>
              <a:off x="8794395"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98" name="TextBox 97">
              <a:extLst>
                <a:ext uri="{FF2B5EF4-FFF2-40B4-BE49-F238E27FC236}">
                  <a16:creationId xmlns:a16="http://schemas.microsoft.com/office/drawing/2014/main" id="{7A3BE430-D44A-9B94-B7FA-D4FC7C79908D}"/>
                </a:ext>
              </a:extLst>
            </p:cNvPr>
            <p:cNvSpPr txBox="1"/>
            <p:nvPr/>
          </p:nvSpPr>
          <p:spPr bwMode="auto">
            <a:xfrm>
              <a:off x="8586863"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18</a:t>
              </a:r>
            </a:p>
          </p:txBody>
        </p:sp>
      </p:grpSp>
      <p:grpSp>
        <p:nvGrpSpPr>
          <p:cNvPr id="99" name="Group 98">
            <a:extLst>
              <a:ext uri="{FF2B5EF4-FFF2-40B4-BE49-F238E27FC236}">
                <a16:creationId xmlns:a16="http://schemas.microsoft.com/office/drawing/2014/main" id="{D77E66A5-5774-1F35-D685-057BBBDD5EAD}"/>
              </a:ext>
            </a:extLst>
          </p:cNvPr>
          <p:cNvGrpSpPr/>
          <p:nvPr/>
        </p:nvGrpSpPr>
        <p:grpSpPr>
          <a:xfrm>
            <a:off x="9279586" y="4992522"/>
            <a:ext cx="401555" cy="359314"/>
            <a:chOff x="8975545" y="4779865"/>
            <a:chExt cx="401555" cy="359314"/>
          </a:xfrm>
        </p:grpSpPr>
        <p:cxnSp>
          <p:nvCxnSpPr>
            <p:cNvPr id="100" name="Straight Connector 99">
              <a:extLst>
                <a:ext uri="{FF2B5EF4-FFF2-40B4-BE49-F238E27FC236}">
                  <a16:creationId xmlns:a16="http://schemas.microsoft.com/office/drawing/2014/main" id="{003FAAF3-0542-4AEB-6CBC-64B1A15A5E4A}"/>
                </a:ext>
              </a:extLst>
            </p:cNvPr>
            <p:cNvCxnSpPr>
              <a:cxnSpLocks/>
            </p:cNvCxnSpPr>
            <p:nvPr/>
          </p:nvCxnSpPr>
          <p:spPr bwMode="auto">
            <a:xfrm>
              <a:off x="9168664"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101" name="TextBox 100">
              <a:extLst>
                <a:ext uri="{FF2B5EF4-FFF2-40B4-BE49-F238E27FC236}">
                  <a16:creationId xmlns:a16="http://schemas.microsoft.com/office/drawing/2014/main" id="{194A450B-4059-7132-2F8B-9762B06D3EB5}"/>
                </a:ext>
              </a:extLst>
            </p:cNvPr>
            <p:cNvSpPr txBox="1"/>
            <p:nvPr/>
          </p:nvSpPr>
          <p:spPr bwMode="auto">
            <a:xfrm>
              <a:off x="8975545"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19</a:t>
              </a:r>
            </a:p>
          </p:txBody>
        </p:sp>
      </p:grpSp>
      <p:grpSp>
        <p:nvGrpSpPr>
          <p:cNvPr id="102" name="Group 101">
            <a:extLst>
              <a:ext uri="{FF2B5EF4-FFF2-40B4-BE49-F238E27FC236}">
                <a16:creationId xmlns:a16="http://schemas.microsoft.com/office/drawing/2014/main" id="{D640C5E8-B0AF-D86C-76A4-AFBDE9A464E0}"/>
              </a:ext>
            </a:extLst>
          </p:cNvPr>
          <p:cNvGrpSpPr/>
          <p:nvPr/>
        </p:nvGrpSpPr>
        <p:grpSpPr>
          <a:xfrm>
            <a:off x="9677495" y="4992522"/>
            <a:ext cx="401555" cy="359314"/>
            <a:chOff x="9341803" y="4779865"/>
            <a:chExt cx="401555" cy="359314"/>
          </a:xfrm>
        </p:grpSpPr>
        <p:cxnSp>
          <p:nvCxnSpPr>
            <p:cNvPr id="103" name="Straight Connector 102">
              <a:extLst>
                <a:ext uri="{FF2B5EF4-FFF2-40B4-BE49-F238E27FC236}">
                  <a16:creationId xmlns:a16="http://schemas.microsoft.com/office/drawing/2014/main" id="{95141DFC-D791-156D-4C84-8F5AB914A4F2}"/>
                </a:ext>
              </a:extLst>
            </p:cNvPr>
            <p:cNvCxnSpPr>
              <a:cxnSpLocks/>
            </p:cNvCxnSpPr>
            <p:nvPr/>
          </p:nvCxnSpPr>
          <p:spPr bwMode="auto">
            <a:xfrm>
              <a:off x="9542933"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104" name="TextBox 103">
              <a:extLst>
                <a:ext uri="{FF2B5EF4-FFF2-40B4-BE49-F238E27FC236}">
                  <a16:creationId xmlns:a16="http://schemas.microsoft.com/office/drawing/2014/main" id="{DB74AE10-E605-6F29-E076-CE0FA166B2D0}"/>
                </a:ext>
              </a:extLst>
            </p:cNvPr>
            <p:cNvSpPr txBox="1"/>
            <p:nvPr/>
          </p:nvSpPr>
          <p:spPr bwMode="auto">
            <a:xfrm>
              <a:off x="9341803"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grpSp>
      <p:grpSp>
        <p:nvGrpSpPr>
          <p:cNvPr id="105" name="Group 104">
            <a:extLst>
              <a:ext uri="{FF2B5EF4-FFF2-40B4-BE49-F238E27FC236}">
                <a16:creationId xmlns:a16="http://schemas.microsoft.com/office/drawing/2014/main" id="{6063EFC3-9A58-1839-B630-4F37ADDFB47E}"/>
              </a:ext>
            </a:extLst>
          </p:cNvPr>
          <p:cNvGrpSpPr/>
          <p:nvPr/>
        </p:nvGrpSpPr>
        <p:grpSpPr>
          <a:xfrm>
            <a:off x="10075404" y="4992522"/>
            <a:ext cx="401555" cy="359314"/>
            <a:chOff x="9718028" y="4779865"/>
            <a:chExt cx="401555" cy="359314"/>
          </a:xfrm>
        </p:grpSpPr>
        <p:cxnSp>
          <p:nvCxnSpPr>
            <p:cNvPr id="106" name="Straight Connector 105">
              <a:extLst>
                <a:ext uri="{FF2B5EF4-FFF2-40B4-BE49-F238E27FC236}">
                  <a16:creationId xmlns:a16="http://schemas.microsoft.com/office/drawing/2014/main" id="{933D9A11-D328-AF64-5632-E88B9C785D5F}"/>
                </a:ext>
              </a:extLst>
            </p:cNvPr>
            <p:cNvCxnSpPr>
              <a:cxnSpLocks/>
            </p:cNvCxnSpPr>
            <p:nvPr/>
          </p:nvCxnSpPr>
          <p:spPr bwMode="auto">
            <a:xfrm>
              <a:off x="9917202"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107" name="TextBox 106">
              <a:extLst>
                <a:ext uri="{FF2B5EF4-FFF2-40B4-BE49-F238E27FC236}">
                  <a16:creationId xmlns:a16="http://schemas.microsoft.com/office/drawing/2014/main" id="{602473CB-19AB-AB05-AEC3-7FF6F2EFDB85}"/>
                </a:ext>
              </a:extLst>
            </p:cNvPr>
            <p:cNvSpPr txBox="1"/>
            <p:nvPr/>
          </p:nvSpPr>
          <p:spPr bwMode="auto">
            <a:xfrm>
              <a:off x="9718028"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21</a:t>
              </a:r>
            </a:p>
          </p:txBody>
        </p:sp>
      </p:grpSp>
      <p:grpSp>
        <p:nvGrpSpPr>
          <p:cNvPr id="108" name="Group 107">
            <a:extLst>
              <a:ext uri="{FF2B5EF4-FFF2-40B4-BE49-F238E27FC236}">
                <a16:creationId xmlns:a16="http://schemas.microsoft.com/office/drawing/2014/main" id="{883394B4-4005-85E7-EFA0-599230EC6983}"/>
              </a:ext>
            </a:extLst>
          </p:cNvPr>
          <p:cNvGrpSpPr/>
          <p:nvPr/>
        </p:nvGrpSpPr>
        <p:grpSpPr>
          <a:xfrm>
            <a:off x="10473313" y="4992522"/>
            <a:ext cx="401555" cy="359314"/>
            <a:chOff x="10096744" y="4779865"/>
            <a:chExt cx="401555" cy="359314"/>
          </a:xfrm>
        </p:grpSpPr>
        <p:cxnSp>
          <p:nvCxnSpPr>
            <p:cNvPr id="109" name="Straight Connector 108">
              <a:extLst>
                <a:ext uri="{FF2B5EF4-FFF2-40B4-BE49-F238E27FC236}">
                  <a16:creationId xmlns:a16="http://schemas.microsoft.com/office/drawing/2014/main" id="{F8944307-EC80-B459-137C-A114FB57FCD6}"/>
                </a:ext>
              </a:extLst>
            </p:cNvPr>
            <p:cNvCxnSpPr>
              <a:cxnSpLocks/>
            </p:cNvCxnSpPr>
            <p:nvPr/>
          </p:nvCxnSpPr>
          <p:spPr bwMode="auto">
            <a:xfrm>
              <a:off x="10291471"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110" name="TextBox 109">
              <a:extLst>
                <a:ext uri="{FF2B5EF4-FFF2-40B4-BE49-F238E27FC236}">
                  <a16:creationId xmlns:a16="http://schemas.microsoft.com/office/drawing/2014/main" id="{8D681A65-8A04-F76B-D340-EE8D00A96DE9}"/>
                </a:ext>
              </a:extLst>
            </p:cNvPr>
            <p:cNvSpPr txBox="1"/>
            <p:nvPr/>
          </p:nvSpPr>
          <p:spPr bwMode="auto">
            <a:xfrm>
              <a:off x="10096744"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22</a:t>
              </a:r>
            </a:p>
          </p:txBody>
        </p:sp>
      </p:grpSp>
      <p:grpSp>
        <p:nvGrpSpPr>
          <p:cNvPr id="111" name="Group 110">
            <a:extLst>
              <a:ext uri="{FF2B5EF4-FFF2-40B4-BE49-F238E27FC236}">
                <a16:creationId xmlns:a16="http://schemas.microsoft.com/office/drawing/2014/main" id="{3619CF2A-323C-B4A4-5C07-7EC38D3B4EC2}"/>
              </a:ext>
            </a:extLst>
          </p:cNvPr>
          <p:cNvGrpSpPr/>
          <p:nvPr/>
        </p:nvGrpSpPr>
        <p:grpSpPr>
          <a:xfrm>
            <a:off x="10871222" y="4992522"/>
            <a:ext cx="401555" cy="359314"/>
            <a:chOff x="10096744" y="4779865"/>
            <a:chExt cx="401555" cy="359314"/>
          </a:xfrm>
        </p:grpSpPr>
        <p:cxnSp>
          <p:nvCxnSpPr>
            <p:cNvPr id="112" name="Straight Connector 111">
              <a:extLst>
                <a:ext uri="{FF2B5EF4-FFF2-40B4-BE49-F238E27FC236}">
                  <a16:creationId xmlns:a16="http://schemas.microsoft.com/office/drawing/2014/main" id="{350980BF-A3B9-7640-9066-3951A88C4CD0}"/>
                </a:ext>
              </a:extLst>
            </p:cNvPr>
            <p:cNvCxnSpPr>
              <a:cxnSpLocks/>
            </p:cNvCxnSpPr>
            <p:nvPr/>
          </p:nvCxnSpPr>
          <p:spPr bwMode="auto">
            <a:xfrm>
              <a:off x="10291471"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113" name="TextBox 112">
              <a:extLst>
                <a:ext uri="{FF2B5EF4-FFF2-40B4-BE49-F238E27FC236}">
                  <a16:creationId xmlns:a16="http://schemas.microsoft.com/office/drawing/2014/main" id="{17DEC765-2A95-A82E-917B-A4F7138D0E21}"/>
                </a:ext>
              </a:extLst>
            </p:cNvPr>
            <p:cNvSpPr txBox="1"/>
            <p:nvPr/>
          </p:nvSpPr>
          <p:spPr bwMode="auto">
            <a:xfrm>
              <a:off x="10096744"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23</a:t>
              </a:r>
            </a:p>
          </p:txBody>
        </p:sp>
      </p:grpSp>
      <p:grpSp>
        <p:nvGrpSpPr>
          <p:cNvPr id="114" name="Group 113">
            <a:extLst>
              <a:ext uri="{FF2B5EF4-FFF2-40B4-BE49-F238E27FC236}">
                <a16:creationId xmlns:a16="http://schemas.microsoft.com/office/drawing/2014/main" id="{C2C69587-087F-9459-98E7-FA76591C70D6}"/>
              </a:ext>
            </a:extLst>
          </p:cNvPr>
          <p:cNvGrpSpPr/>
          <p:nvPr/>
        </p:nvGrpSpPr>
        <p:grpSpPr>
          <a:xfrm>
            <a:off x="11269133" y="4992522"/>
            <a:ext cx="401555" cy="359314"/>
            <a:chOff x="10096744" y="4779865"/>
            <a:chExt cx="401555" cy="359314"/>
          </a:xfrm>
        </p:grpSpPr>
        <p:cxnSp>
          <p:nvCxnSpPr>
            <p:cNvPr id="115" name="Straight Connector 114">
              <a:extLst>
                <a:ext uri="{FF2B5EF4-FFF2-40B4-BE49-F238E27FC236}">
                  <a16:creationId xmlns:a16="http://schemas.microsoft.com/office/drawing/2014/main" id="{7C7BDEAF-B354-B498-C4B4-85D34574AB42}"/>
                </a:ext>
              </a:extLst>
            </p:cNvPr>
            <p:cNvCxnSpPr>
              <a:cxnSpLocks/>
            </p:cNvCxnSpPr>
            <p:nvPr/>
          </p:nvCxnSpPr>
          <p:spPr bwMode="auto">
            <a:xfrm>
              <a:off x="10291471" y="4779865"/>
              <a:ext cx="0" cy="94679"/>
            </a:xfrm>
            <a:prstGeom prst="line">
              <a:avLst/>
            </a:prstGeom>
            <a:noFill/>
            <a:ln w="28575" cap="flat" cmpd="sng" algn="ctr">
              <a:solidFill>
                <a:schemeClr val="bg1"/>
              </a:solidFill>
              <a:prstDash val="solid"/>
              <a:round/>
              <a:headEnd type="none" w="med" len="med"/>
              <a:tailEnd type="none" w="med" len="med"/>
            </a:ln>
            <a:effectLst/>
          </p:spPr>
        </p:cxnSp>
        <p:sp>
          <p:nvSpPr>
            <p:cNvPr id="116" name="TextBox 115">
              <a:extLst>
                <a:ext uri="{FF2B5EF4-FFF2-40B4-BE49-F238E27FC236}">
                  <a16:creationId xmlns:a16="http://schemas.microsoft.com/office/drawing/2014/main" id="{647C4608-51D3-6FFF-BD96-317FA0019D2C}"/>
                </a:ext>
              </a:extLst>
            </p:cNvPr>
            <p:cNvSpPr txBox="1"/>
            <p:nvPr/>
          </p:nvSpPr>
          <p:spPr bwMode="auto">
            <a:xfrm>
              <a:off x="10096744" y="4800625"/>
              <a:ext cx="4015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p:txBody>
        </p:sp>
      </p:grpSp>
      <p:sp>
        <p:nvSpPr>
          <p:cNvPr id="117" name="TextBox 116">
            <a:extLst>
              <a:ext uri="{FF2B5EF4-FFF2-40B4-BE49-F238E27FC236}">
                <a16:creationId xmlns:a16="http://schemas.microsoft.com/office/drawing/2014/main" id="{461EE606-E45D-600B-982A-773FAC8696A4}"/>
              </a:ext>
            </a:extLst>
          </p:cNvPr>
          <p:cNvSpPr txBox="1"/>
          <p:nvPr/>
        </p:nvSpPr>
        <p:spPr bwMode="auto">
          <a:xfrm>
            <a:off x="1832785" y="5515334"/>
            <a:ext cx="458779"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201</a:t>
            </a:r>
          </a:p>
          <a:p>
            <a:pPr algn="ctr">
              <a:lnSpc>
                <a:spcPct val="90000"/>
              </a:lnSpc>
              <a:spcAft>
                <a:spcPct val="0"/>
              </a:spcAft>
              <a:buClrTx/>
              <a:buFontTx/>
              <a:buNone/>
            </a:pPr>
            <a:r>
              <a:rPr lang="en-US" sz="1400" dirty="0">
                <a:solidFill>
                  <a:schemeClr val="bg1"/>
                </a:solidFill>
                <a:latin typeface="Calibri" panose="020F0502020204030204" pitchFamily="34" charset="0"/>
              </a:rPr>
              <a:t>196</a:t>
            </a:r>
            <a:endParaRPr lang="en-US" sz="1400" b="0" dirty="0">
              <a:solidFill>
                <a:schemeClr val="bg1"/>
              </a:solidFill>
              <a:latin typeface="Calibri" panose="020F0502020204030204" pitchFamily="34" charset="0"/>
            </a:endParaRPr>
          </a:p>
        </p:txBody>
      </p:sp>
      <p:sp>
        <p:nvSpPr>
          <p:cNvPr id="118" name="TextBox 117">
            <a:extLst>
              <a:ext uri="{FF2B5EF4-FFF2-40B4-BE49-F238E27FC236}">
                <a16:creationId xmlns:a16="http://schemas.microsoft.com/office/drawing/2014/main" id="{70AA40E6-9131-762E-9097-6A1F6EC54242}"/>
              </a:ext>
            </a:extLst>
          </p:cNvPr>
          <p:cNvSpPr txBox="1"/>
          <p:nvPr/>
        </p:nvSpPr>
        <p:spPr bwMode="auto">
          <a:xfrm>
            <a:off x="2214012" y="5515334"/>
            <a:ext cx="458779"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195</a:t>
            </a:r>
          </a:p>
          <a:p>
            <a:pPr algn="ctr">
              <a:lnSpc>
                <a:spcPct val="90000"/>
              </a:lnSpc>
              <a:spcAft>
                <a:spcPct val="0"/>
              </a:spcAft>
              <a:buClrTx/>
              <a:buFontTx/>
              <a:buNone/>
            </a:pPr>
            <a:r>
              <a:rPr lang="en-US" sz="1400" dirty="0">
                <a:solidFill>
                  <a:schemeClr val="bg1"/>
                </a:solidFill>
                <a:latin typeface="Calibri" panose="020F0502020204030204" pitchFamily="34" charset="0"/>
              </a:rPr>
              <a:t>19</a:t>
            </a:r>
            <a:r>
              <a:rPr lang="en-US" sz="1400" b="0" dirty="0">
                <a:solidFill>
                  <a:schemeClr val="bg1"/>
                </a:solidFill>
                <a:latin typeface="Calibri" panose="020F0502020204030204" pitchFamily="34" charset="0"/>
              </a:rPr>
              <a:t>1</a:t>
            </a:r>
          </a:p>
        </p:txBody>
      </p:sp>
      <p:sp>
        <p:nvSpPr>
          <p:cNvPr id="119" name="TextBox 118">
            <a:extLst>
              <a:ext uri="{FF2B5EF4-FFF2-40B4-BE49-F238E27FC236}">
                <a16:creationId xmlns:a16="http://schemas.microsoft.com/office/drawing/2014/main" id="{C03CD538-B9AB-09B5-941D-2272F02B7B56}"/>
              </a:ext>
            </a:extLst>
          </p:cNvPr>
          <p:cNvSpPr txBox="1"/>
          <p:nvPr/>
        </p:nvSpPr>
        <p:spPr bwMode="auto">
          <a:xfrm>
            <a:off x="2595239" y="5515334"/>
            <a:ext cx="458779"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188</a:t>
            </a:r>
          </a:p>
          <a:p>
            <a:pPr algn="ctr">
              <a:lnSpc>
                <a:spcPct val="90000"/>
              </a:lnSpc>
              <a:spcAft>
                <a:spcPct val="0"/>
              </a:spcAft>
              <a:buClrTx/>
              <a:buFontTx/>
              <a:buNone/>
            </a:pPr>
            <a:r>
              <a:rPr lang="en-US" sz="1400" dirty="0">
                <a:solidFill>
                  <a:schemeClr val="bg1"/>
                </a:solidFill>
                <a:latin typeface="Calibri" panose="020F0502020204030204" pitchFamily="34" charset="0"/>
              </a:rPr>
              <a:t>186</a:t>
            </a:r>
            <a:endParaRPr lang="en-US" sz="1400" b="0" dirty="0">
              <a:solidFill>
                <a:schemeClr val="bg1"/>
              </a:solidFill>
              <a:latin typeface="Calibri" panose="020F0502020204030204" pitchFamily="34" charset="0"/>
            </a:endParaRPr>
          </a:p>
        </p:txBody>
      </p:sp>
      <p:sp>
        <p:nvSpPr>
          <p:cNvPr id="120" name="TextBox 119">
            <a:extLst>
              <a:ext uri="{FF2B5EF4-FFF2-40B4-BE49-F238E27FC236}">
                <a16:creationId xmlns:a16="http://schemas.microsoft.com/office/drawing/2014/main" id="{DB7B8D6F-9751-E349-A6C6-ACF6DB29FB5F}"/>
              </a:ext>
            </a:extLst>
          </p:cNvPr>
          <p:cNvSpPr txBox="1"/>
          <p:nvPr/>
        </p:nvSpPr>
        <p:spPr bwMode="auto">
          <a:xfrm>
            <a:off x="3357693" y="5515334"/>
            <a:ext cx="458779"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175</a:t>
            </a:r>
          </a:p>
          <a:p>
            <a:pPr algn="ctr">
              <a:lnSpc>
                <a:spcPct val="90000"/>
              </a:lnSpc>
              <a:spcAft>
                <a:spcPct val="0"/>
              </a:spcAft>
              <a:buClrTx/>
              <a:buFontTx/>
              <a:buNone/>
            </a:pPr>
            <a:r>
              <a:rPr lang="en-US" sz="1400" dirty="0">
                <a:solidFill>
                  <a:schemeClr val="bg1"/>
                </a:solidFill>
                <a:latin typeface="Calibri" panose="020F0502020204030204" pitchFamily="34" charset="0"/>
              </a:rPr>
              <a:t>177</a:t>
            </a:r>
            <a:endParaRPr lang="en-US" sz="1400" b="0" dirty="0">
              <a:solidFill>
                <a:schemeClr val="bg1"/>
              </a:solidFill>
              <a:latin typeface="Calibri" panose="020F0502020204030204" pitchFamily="34" charset="0"/>
            </a:endParaRPr>
          </a:p>
        </p:txBody>
      </p:sp>
      <p:sp>
        <p:nvSpPr>
          <p:cNvPr id="121" name="TextBox 120">
            <a:extLst>
              <a:ext uri="{FF2B5EF4-FFF2-40B4-BE49-F238E27FC236}">
                <a16:creationId xmlns:a16="http://schemas.microsoft.com/office/drawing/2014/main" id="{44160B55-AA41-AF1F-453E-3B5CB271F0AA}"/>
              </a:ext>
            </a:extLst>
          </p:cNvPr>
          <p:cNvSpPr txBox="1"/>
          <p:nvPr/>
        </p:nvSpPr>
        <p:spPr bwMode="auto">
          <a:xfrm>
            <a:off x="3738920" y="5515334"/>
            <a:ext cx="458779"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168</a:t>
            </a:r>
          </a:p>
          <a:p>
            <a:pPr algn="ctr">
              <a:lnSpc>
                <a:spcPct val="90000"/>
              </a:lnSpc>
              <a:spcAft>
                <a:spcPct val="0"/>
              </a:spcAft>
              <a:buClrTx/>
              <a:buFontTx/>
              <a:buNone/>
            </a:pPr>
            <a:r>
              <a:rPr lang="en-US" sz="1400" dirty="0">
                <a:solidFill>
                  <a:schemeClr val="bg1"/>
                </a:solidFill>
                <a:latin typeface="Calibri" panose="020F0502020204030204" pitchFamily="34" charset="0"/>
              </a:rPr>
              <a:t>172</a:t>
            </a:r>
            <a:endParaRPr lang="en-US" sz="1400" b="0" dirty="0">
              <a:solidFill>
                <a:schemeClr val="bg1"/>
              </a:solidFill>
              <a:latin typeface="Calibri" panose="020F0502020204030204" pitchFamily="34" charset="0"/>
            </a:endParaRPr>
          </a:p>
        </p:txBody>
      </p:sp>
      <p:sp>
        <p:nvSpPr>
          <p:cNvPr id="122" name="TextBox 121">
            <a:extLst>
              <a:ext uri="{FF2B5EF4-FFF2-40B4-BE49-F238E27FC236}">
                <a16:creationId xmlns:a16="http://schemas.microsoft.com/office/drawing/2014/main" id="{72655889-139F-97B8-B1DC-27D82F3131B7}"/>
              </a:ext>
            </a:extLst>
          </p:cNvPr>
          <p:cNvSpPr txBox="1"/>
          <p:nvPr/>
        </p:nvSpPr>
        <p:spPr bwMode="auto">
          <a:xfrm>
            <a:off x="4120147" y="5515334"/>
            <a:ext cx="45878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dirty="0">
                <a:solidFill>
                  <a:schemeClr val="bg1"/>
                </a:solidFill>
                <a:latin typeface="Calibri" panose="020F0502020204030204" pitchFamily="34" charset="0"/>
              </a:rPr>
              <a:t>16</a:t>
            </a:r>
            <a:r>
              <a:rPr lang="en-US" sz="1400" b="0" dirty="0">
                <a:solidFill>
                  <a:schemeClr val="bg1"/>
                </a:solidFill>
                <a:latin typeface="Calibri" panose="020F0502020204030204" pitchFamily="34" charset="0"/>
              </a:rPr>
              <a:t>4</a:t>
            </a:r>
          </a:p>
          <a:p>
            <a:pPr algn="ctr">
              <a:lnSpc>
                <a:spcPct val="90000"/>
              </a:lnSpc>
              <a:spcAft>
                <a:spcPct val="0"/>
              </a:spcAft>
              <a:buClrTx/>
              <a:buFontTx/>
              <a:buNone/>
            </a:pPr>
            <a:r>
              <a:rPr lang="en-US" sz="1400" b="0" dirty="0">
                <a:solidFill>
                  <a:schemeClr val="bg1"/>
                </a:solidFill>
                <a:latin typeface="Calibri" panose="020F0502020204030204" pitchFamily="34" charset="0"/>
              </a:rPr>
              <a:t>162</a:t>
            </a:r>
          </a:p>
        </p:txBody>
      </p:sp>
      <p:sp>
        <p:nvSpPr>
          <p:cNvPr id="123" name="TextBox 122">
            <a:extLst>
              <a:ext uri="{FF2B5EF4-FFF2-40B4-BE49-F238E27FC236}">
                <a16:creationId xmlns:a16="http://schemas.microsoft.com/office/drawing/2014/main" id="{0B9F915A-C459-E6D1-C191-C5686CD2ABE9}"/>
              </a:ext>
            </a:extLst>
          </p:cNvPr>
          <p:cNvSpPr txBox="1"/>
          <p:nvPr/>
        </p:nvSpPr>
        <p:spPr bwMode="auto">
          <a:xfrm>
            <a:off x="4501375" y="5515334"/>
            <a:ext cx="458779"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156</a:t>
            </a:r>
          </a:p>
          <a:p>
            <a:pPr algn="ctr">
              <a:lnSpc>
                <a:spcPct val="90000"/>
              </a:lnSpc>
              <a:spcAft>
                <a:spcPct val="0"/>
              </a:spcAft>
              <a:buClrTx/>
              <a:buFontTx/>
              <a:buNone/>
            </a:pPr>
            <a:r>
              <a:rPr lang="en-US" sz="1400" dirty="0">
                <a:solidFill>
                  <a:schemeClr val="bg1"/>
                </a:solidFill>
                <a:latin typeface="Calibri" panose="020F0502020204030204" pitchFamily="34" charset="0"/>
              </a:rPr>
              <a:t>154</a:t>
            </a:r>
            <a:endParaRPr lang="en-US" sz="1400" b="0" dirty="0">
              <a:solidFill>
                <a:schemeClr val="bg1"/>
              </a:solidFill>
              <a:latin typeface="Calibri" panose="020F0502020204030204" pitchFamily="34" charset="0"/>
            </a:endParaRPr>
          </a:p>
        </p:txBody>
      </p:sp>
      <p:sp>
        <p:nvSpPr>
          <p:cNvPr id="124" name="TextBox 123">
            <a:extLst>
              <a:ext uri="{FF2B5EF4-FFF2-40B4-BE49-F238E27FC236}">
                <a16:creationId xmlns:a16="http://schemas.microsoft.com/office/drawing/2014/main" id="{C705FCDF-A1F3-AB47-AF66-C86CB216F651}"/>
              </a:ext>
            </a:extLst>
          </p:cNvPr>
          <p:cNvSpPr txBox="1"/>
          <p:nvPr/>
        </p:nvSpPr>
        <p:spPr bwMode="auto">
          <a:xfrm>
            <a:off x="4882602" y="5515334"/>
            <a:ext cx="458779"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144</a:t>
            </a:r>
          </a:p>
          <a:p>
            <a:pPr algn="ctr">
              <a:lnSpc>
                <a:spcPct val="90000"/>
              </a:lnSpc>
              <a:spcAft>
                <a:spcPct val="0"/>
              </a:spcAft>
              <a:buClrTx/>
              <a:buFontTx/>
              <a:buNone/>
            </a:pPr>
            <a:r>
              <a:rPr lang="en-US" sz="1400" dirty="0">
                <a:solidFill>
                  <a:schemeClr val="bg1"/>
                </a:solidFill>
                <a:latin typeface="Calibri" panose="020F0502020204030204" pitchFamily="34" charset="0"/>
              </a:rPr>
              <a:t>146</a:t>
            </a:r>
            <a:endParaRPr lang="en-US" sz="1400" b="0" dirty="0">
              <a:solidFill>
                <a:schemeClr val="bg1"/>
              </a:solidFill>
              <a:latin typeface="Calibri" panose="020F0502020204030204" pitchFamily="34" charset="0"/>
            </a:endParaRPr>
          </a:p>
        </p:txBody>
      </p:sp>
      <p:sp>
        <p:nvSpPr>
          <p:cNvPr id="125" name="TextBox 124">
            <a:extLst>
              <a:ext uri="{FF2B5EF4-FFF2-40B4-BE49-F238E27FC236}">
                <a16:creationId xmlns:a16="http://schemas.microsoft.com/office/drawing/2014/main" id="{14EF7D9D-0323-6016-B409-12930E20A71E}"/>
              </a:ext>
            </a:extLst>
          </p:cNvPr>
          <p:cNvSpPr txBox="1"/>
          <p:nvPr/>
        </p:nvSpPr>
        <p:spPr bwMode="auto">
          <a:xfrm>
            <a:off x="5263833" y="5515334"/>
            <a:ext cx="458779"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134</a:t>
            </a:r>
          </a:p>
          <a:p>
            <a:pPr algn="ctr">
              <a:lnSpc>
                <a:spcPct val="90000"/>
              </a:lnSpc>
              <a:spcAft>
                <a:spcPct val="0"/>
              </a:spcAft>
              <a:buClrTx/>
              <a:buFontTx/>
              <a:buNone/>
            </a:pPr>
            <a:r>
              <a:rPr lang="en-US" sz="1400" dirty="0">
                <a:solidFill>
                  <a:schemeClr val="bg1"/>
                </a:solidFill>
                <a:latin typeface="Calibri" panose="020F0502020204030204" pitchFamily="34" charset="0"/>
              </a:rPr>
              <a:t>133</a:t>
            </a:r>
            <a:endParaRPr lang="en-US" sz="1400" b="0" dirty="0">
              <a:solidFill>
                <a:schemeClr val="bg1"/>
              </a:solidFill>
              <a:latin typeface="Calibri" panose="020F0502020204030204" pitchFamily="34" charset="0"/>
            </a:endParaRPr>
          </a:p>
        </p:txBody>
      </p:sp>
      <p:sp>
        <p:nvSpPr>
          <p:cNvPr id="126" name="TextBox 125">
            <a:extLst>
              <a:ext uri="{FF2B5EF4-FFF2-40B4-BE49-F238E27FC236}">
                <a16:creationId xmlns:a16="http://schemas.microsoft.com/office/drawing/2014/main" id="{234218F8-F6CB-189A-2141-D0A2328B2CDD}"/>
              </a:ext>
            </a:extLst>
          </p:cNvPr>
          <p:cNvSpPr txBox="1"/>
          <p:nvPr/>
        </p:nvSpPr>
        <p:spPr bwMode="auto">
          <a:xfrm>
            <a:off x="6096772" y="5529188"/>
            <a:ext cx="458779"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115</a:t>
            </a:r>
          </a:p>
          <a:p>
            <a:pPr algn="ctr">
              <a:lnSpc>
                <a:spcPct val="90000"/>
              </a:lnSpc>
              <a:spcAft>
                <a:spcPct val="0"/>
              </a:spcAft>
              <a:buClrTx/>
              <a:buFontTx/>
              <a:buNone/>
            </a:pPr>
            <a:r>
              <a:rPr lang="en-US" sz="1400" dirty="0">
                <a:solidFill>
                  <a:schemeClr val="bg1"/>
                </a:solidFill>
                <a:latin typeface="Calibri" panose="020F0502020204030204" pitchFamily="34" charset="0"/>
              </a:rPr>
              <a:t>93</a:t>
            </a:r>
            <a:endParaRPr lang="en-US" sz="1400" b="0" dirty="0">
              <a:solidFill>
                <a:schemeClr val="bg1"/>
              </a:solidFill>
              <a:latin typeface="Calibri" panose="020F0502020204030204" pitchFamily="34" charset="0"/>
            </a:endParaRPr>
          </a:p>
        </p:txBody>
      </p:sp>
      <p:sp>
        <p:nvSpPr>
          <p:cNvPr id="127" name="TextBox 126">
            <a:extLst>
              <a:ext uri="{FF2B5EF4-FFF2-40B4-BE49-F238E27FC236}">
                <a16:creationId xmlns:a16="http://schemas.microsoft.com/office/drawing/2014/main" id="{4F359EA7-8CD9-3925-52AE-7A817050F92B}"/>
              </a:ext>
            </a:extLst>
          </p:cNvPr>
          <p:cNvSpPr txBox="1"/>
          <p:nvPr/>
        </p:nvSpPr>
        <p:spPr bwMode="auto">
          <a:xfrm>
            <a:off x="6515455" y="5515334"/>
            <a:ext cx="36740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97</a:t>
            </a:r>
          </a:p>
          <a:p>
            <a:pPr algn="ctr">
              <a:lnSpc>
                <a:spcPct val="90000"/>
              </a:lnSpc>
              <a:spcAft>
                <a:spcPct val="0"/>
              </a:spcAft>
              <a:buClrTx/>
              <a:buFontTx/>
              <a:buNone/>
            </a:pPr>
            <a:r>
              <a:rPr lang="en-US" sz="1400" dirty="0">
                <a:solidFill>
                  <a:schemeClr val="bg1"/>
                </a:solidFill>
                <a:latin typeface="Calibri" panose="020F0502020204030204" pitchFamily="34" charset="0"/>
              </a:rPr>
              <a:t>80</a:t>
            </a:r>
            <a:endParaRPr lang="en-US" sz="1400" b="0" dirty="0">
              <a:solidFill>
                <a:schemeClr val="bg1"/>
              </a:solidFill>
              <a:latin typeface="Calibri" panose="020F0502020204030204" pitchFamily="34" charset="0"/>
            </a:endParaRPr>
          </a:p>
        </p:txBody>
      </p:sp>
      <p:sp>
        <p:nvSpPr>
          <p:cNvPr id="128" name="TextBox 127">
            <a:extLst>
              <a:ext uri="{FF2B5EF4-FFF2-40B4-BE49-F238E27FC236}">
                <a16:creationId xmlns:a16="http://schemas.microsoft.com/office/drawing/2014/main" id="{641B6F7B-72F7-ACBA-9F83-A24B623579F9}"/>
              </a:ext>
            </a:extLst>
          </p:cNvPr>
          <p:cNvSpPr txBox="1"/>
          <p:nvPr/>
        </p:nvSpPr>
        <p:spPr bwMode="auto">
          <a:xfrm>
            <a:off x="6928134" y="5515334"/>
            <a:ext cx="36740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70</a:t>
            </a:r>
          </a:p>
          <a:p>
            <a:pPr algn="ctr">
              <a:lnSpc>
                <a:spcPct val="90000"/>
              </a:lnSpc>
              <a:spcAft>
                <a:spcPct val="0"/>
              </a:spcAft>
              <a:buClrTx/>
              <a:buFontTx/>
              <a:buNone/>
            </a:pPr>
            <a:r>
              <a:rPr lang="en-US" sz="1400" dirty="0">
                <a:solidFill>
                  <a:schemeClr val="bg1"/>
                </a:solidFill>
                <a:latin typeface="Calibri" panose="020F0502020204030204" pitchFamily="34" charset="0"/>
              </a:rPr>
              <a:t>62</a:t>
            </a:r>
            <a:endParaRPr lang="en-US" sz="1400" b="0" dirty="0">
              <a:solidFill>
                <a:schemeClr val="bg1"/>
              </a:solidFill>
              <a:latin typeface="Calibri" panose="020F0502020204030204" pitchFamily="34" charset="0"/>
            </a:endParaRPr>
          </a:p>
        </p:txBody>
      </p:sp>
      <p:sp>
        <p:nvSpPr>
          <p:cNvPr id="129" name="TextBox 128">
            <a:extLst>
              <a:ext uri="{FF2B5EF4-FFF2-40B4-BE49-F238E27FC236}">
                <a16:creationId xmlns:a16="http://schemas.microsoft.com/office/drawing/2014/main" id="{F8ECF926-A89C-657F-5381-E80F28EFD51A}"/>
              </a:ext>
            </a:extLst>
          </p:cNvPr>
          <p:cNvSpPr txBox="1"/>
          <p:nvPr/>
        </p:nvSpPr>
        <p:spPr bwMode="auto">
          <a:xfrm>
            <a:off x="7340813" y="5515334"/>
            <a:ext cx="36740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dirty="0">
                <a:solidFill>
                  <a:schemeClr val="bg1"/>
                </a:solidFill>
                <a:latin typeface="Calibri" panose="020F0502020204030204" pitchFamily="34" charset="0"/>
              </a:rPr>
              <a:t>47</a:t>
            </a:r>
          </a:p>
          <a:p>
            <a:pPr algn="ctr">
              <a:lnSpc>
                <a:spcPct val="90000"/>
              </a:lnSpc>
              <a:spcAft>
                <a:spcPct val="0"/>
              </a:spcAft>
              <a:buClrTx/>
              <a:buFontTx/>
              <a:buNone/>
            </a:pPr>
            <a:r>
              <a:rPr lang="en-US" sz="1400" b="0" dirty="0">
                <a:solidFill>
                  <a:schemeClr val="bg1"/>
                </a:solidFill>
                <a:latin typeface="Calibri" panose="020F0502020204030204" pitchFamily="34" charset="0"/>
              </a:rPr>
              <a:t>51</a:t>
            </a:r>
          </a:p>
        </p:txBody>
      </p:sp>
      <p:sp>
        <p:nvSpPr>
          <p:cNvPr id="130" name="TextBox 129">
            <a:extLst>
              <a:ext uri="{FF2B5EF4-FFF2-40B4-BE49-F238E27FC236}">
                <a16:creationId xmlns:a16="http://schemas.microsoft.com/office/drawing/2014/main" id="{1D3CC3C9-C8F7-0DE7-395F-FA23FA26333E}"/>
              </a:ext>
            </a:extLst>
          </p:cNvPr>
          <p:cNvSpPr txBox="1"/>
          <p:nvPr/>
        </p:nvSpPr>
        <p:spPr bwMode="auto">
          <a:xfrm>
            <a:off x="7753492" y="5515334"/>
            <a:ext cx="36740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36</a:t>
            </a:r>
          </a:p>
          <a:p>
            <a:pPr algn="ctr">
              <a:lnSpc>
                <a:spcPct val="90000"/>
              </a:lnSpc>
              <a:spcAft>
                <a:spcPct val="0"/>
              </a:spcAft>
              <a:buClrTx/>
              <a:buFontTx/>
              <a:buNone/>
            </a:pPr>
            <a:r>
              <a:rPr lang="en-US" sz="1400" dirty="0">
                <a:solidFill>
                  <a:schemeClr val="bg1"/>
                </a:solidFill>
                <a:latin typeface="Calibri" panose="020F0502020204030204" pitchFamily="34" charset="0"/>
              </a:rPr>
              <a:t>32</a:t>
            </a:r>
            <a:endParaRPr lang="en-US" sz="1400" b="0" dirty="0">
              <a:solidFill>
                <a:schemeClr val="bg1"/>
              </a:solidFill>
              <a:latin typeface="Calibri" panose="020F0502020204030204" pitchFamily="34" charset="0"/>
            </a:endParaRPr>
          </a:p>
        </p:txBody>
      </p:sp>
      <p:sp>
        <p:nvSpPr>
          <p:cNvPr id="131" name="TextBox 130">
            <a:extLst>
              <a:ext uri="{FF2B5EF4-FFF2-40B4-BE49-F238E27FC236}">
                <a16:creationId xmlns:a16="http://schemas.microsoft.com/office/drawing/2014/main" id="{BB2CB68F-DCA7-4484-32C4-674C8B91E4FC}"/>
              </a:ext>
            </a:extLst>
          </p:cNvPr>
          <p:cNvSpPr txBox="1"/>
          <p:nvPr/>
        </p:nvSpPr>
        <p:spPr bwMode="auto">
          <a:xfrm>
            <a:off x="8166171" y="5515334"/>
            <a:ext cx="36740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26</a:t>
            </a:r>
          </a:p>
          <a:p>
            <a:pPr algn="ctr">
              <a:lnSpc>
                <a:spcPct val="90000"/>
              </a:lnSpc>
              <a:spcAft>
                <a:spcPct val="0"/>
              </a:spcAft>
              <a:buClrTx/>
              <a:buFontTx/>
              <a:buNone/>
            </a:pPr>
            <a:r>
              <a:rPr lang="en-US" sz="1400" b="0" dirty="0">
                <a:solidFill>
                  <a:schemeClr val="bg1"/>
                </a:solidFill>
                <a:latin typeface="Calibri" panose="020F0502020204030204" pitchFamily="34" charset="0"/>
              </a:rPr>
              <a:t>21</a:t>
            </a:r>
          </a:p>
        </p:txBody>
      </p:sp>
      <p:sp>
        <p:nvSpPr>
          <p:cNvPr id="132" name="TextBox 131">
            <a:extLst>
              <a:ext uri="{FF2B5EF4-FFF2-40B4-BE49-F238E27FC236}">
                <a16:creationId xmlns:a16="http://schemas.microsoft.com/office/drawing/2014/main" id="{E358642D-5E51-0AAB-EEBE-AABDAA4D6799}"/>
              </a:ext>
            </a:extLst>
          </p:cNvPr>
          <p:cNvSpPr txBox="1"/>
          <p:nvPr/>
        </p:nvSpPr>
        <p:spPr bwMode="auto">
          <a:xfrm>
            <a:off x="8578850" y="5515334"/>
            <a:ext cx="36740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dirty="0">
                <a:solidFill>
                  <a:schemeClr val="bg1"/>
                </a:solidFill>
                <a:latin typeface="Calibri" panose="020F0502020204030204" pitchFamily="34" charset="0"/>
              </a:rPr>
              <a:t>19</a:t>
            </a:r>
          </a:p>
          <a:p>
            <a:pPr algn="ctr">
              <a:lnSpc>
                <a:spcPct val="90000"/>
              </a:lnSpc>
              <a:spcAft>
                <a:spcPct val="0"/>
              </a:spcAft>
              <a:buClrTx/>
              <a:buFontTx/>
              <a:buNone/>
            </a:pPr>
            <a:r>
              <a:rPr lang="en-US" sz="1400" dirty="0">
                <a:solidFill>
                  <a:schemeClr val="bg1"/>
                </a:solidFill>
                <a:latin typeface="Calibri" panose="020F0502020204030204" pitchFamily="34" charset="0"/>
              </a:rPr>
              <a:t>14</a:t>
            </a:r>
          </a:p>
        </p:txBody>
      </p:sp>
      <p:sp>
        <p:nvSpPr>
          <p:cNvPr id="133" name="TextBox 132">
            <a:extLst>
              <a:ext uri="{FF2B5EF4-FFF2-40B4-BE49-F238E27FC236}">
                <a16:creationId xmlns:a16="http://schemas.microsoft.com/office/drawing/2014/main" id="{4868A2DA-4CD3-D578-B452-CE30F6CBF110}"/>
              </a:ext>
            </a:extLst>
          </p:cNvPr>
          <p:cNvSpPr txBox="1"/>
          <p:nvPr/>
        </p:nvSpPr>
        <p:spPr bwMode="auto">
          <a:xfrm>
            <a:off x="8991529" y="5515334"/>
            <a:ext cx="36740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12</a:t>
            </a:r>
          </a:p>
          <a:p>
            <a:pPr algn="ctr">
              <a:lnSpc>
                <a:spcPct val="90000"/>
              </a:lnSpc>
              <a:spcAft>
                <a:spcPct val="0"/>
              </a:spcAft>
              <a:buClrTx/>
              <a:buFontTx/>
              <a:buNone/>
            </a:pPr>
            <a:r>
              <a:rPr lang="en-US" sz="1400" dirty="0">
                <a:solidFill>
                  <a:schemeClr val="bg1"/>
                </a:solidFill>
                <a:latin typeface="Calibri" panose="020F0502020204030204" pitchFamily="34" charset="0"/>
              </a:rPr>
              <a:t>9</a:t>
            </a:r>
            <a:endParaRPr lang="en-US" sz="1400" b="0" dirty="0">
              <a:solidFill>
                <a:schemeClr val="bg1"/>
              </a:solidFill>
              <a:latin typeface="Calibri" panose="020F0502020204030204" pitchFamily="34" charset="0"/>
            </a:endParaRPr>
          </a:p>
        </p:txBody>
      </p:sp>
      <p:sp>
        <p:nvSpPr>
          <p:cNvPr id="134" name="TextBox 133">
            <a:extLst>
              <a:ext uri="{FF2B5EF4-FFF2-40B4-BE49-F238E27FC236}">
                <a16:creationId xmlns:a16="http://schemas.microsoft.com/office/drawing/2014/main" id="{33BD4D08-0ED1-924D-FEAE-335EF667D1FA}"/>
              </a:ext>
            </a:extLst>
          </p:cNvPr>
          <p:cNvSpPr txBox="1"/>
          <p:nvPr/>
        </p:nvSpPr>
        <p:spPr bwMode="auto">
          <a:xfrm>
            <a:off x="9404208" y="5515334"/>
            <a:ext cx="27603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9</a:t>
            </a:r>
          </a:p>
          <a:p>
            <a:pPr algn="ctr">
              <a:lnSpc>
                <a:spcPct val="90000"/>
              </a:lnSpc>
              <a:spcAft>
                <a:spcPct val="0"/>
              </a:spcAft>
              <a:buClrTx/>
              <a:buFontTx/>
              <a:buNone/>
            </a:pPr>
            <a:r>
              <a:rPr lang="en-US" sz="1400" dirty="0">
                <a:solidFill>
                  <a:schemeClr val="bg1"/>
                </a:solidFill>
                <a:latin typeface="Calibri" panose="020F0502020204030204" pitchFamily="34" charset="0"/>
              </a:rPr>
              <a:t>7</a:t>
            </a:r>
            <a:endParaRPr lang="en-US" sz="1400" b="0" dirty="0">
              <a:solidFill>
                <a:schemeClr val="bg1"/>
              </a:solidFill>
              <a:latin typeface="Calibri" panose="020F0502020204030204" pitchFamily="34" charset="0"/>
            </a:endParaRPr>
          </a:p>
        </p:txBody>
      </p:sp>
      <p:sp>
        <p:nvSpPr>
          <p:cNvPr id="135" name="TextBox 134">
            <a:extLst>
              <a:ext uri="{FF2B5EF4-FFF2-40B4-BE49-F238E27FC236}">
                <a16:creationId xmlns:a16="http://schemas.microsoft.com/office/drawing/2014/main" id="{B85D1C21-46C8-03AD-D73E-429F1DE604A8}"/>
              </a:ext>
            </a:extLst>
          </p:cNvPr>
          <p:cNvSpPr txBox="1"/>
          <p:nvPr/>
        </p:nvSpPr>
        <p:spPr bwMode="auto">
          <a:xfrm>
            <a:off x="9745677" y="5515334"/>
            <a:ext cx="27603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7</a:t>
            </a:r>
          </a:p>
          <a:p>
            <a:pPr algn="ctr">
              <a:lnSpc>
                <a:spcPct val="90000"/>
              </a:lnSpc>
              <a:spcAft>
                <a:spcPct val="0"/>
              </a:spcAft>
              <a:buClrTx/>
              <a:buFontTx/>
              <a:buNone/>
            </a:pPr>
            <a:r>
              <a:rPr lang="en-US" sz="1400" dirty="0">
                <a:solidFill>
                  <a:schemeClr val="bg1"/>
                </a:solidFill>
                <a:latin typeface="Calibri" panose="020F0502020204030204" pitchFamily="34" charset="0"/>
              </a:rPr>
              <a:t>7</a:t>
            </a:r>
            <a:endParaRPr lang="en-US" sz="1400" b="0" dirty="0">
              <a:solidFill>
                <a:schemeClr val="bg1"/>
              </a:solidFill>
              <a:latin typeface="Calibri" panose="020F0502020204030204" pitchFamily="34" charset="0"/>
            </a:endParaRPr>
          </a:p>
        </p:txBody>
      </p:sp>
      <p:sp>
        <p:nvSpPr>
          <p:cNvPr id="136" name="TextBox 135">
            <a:extLst>
              <a:ext uri="{FF2B5EF4-FFF2-40B4-BE49-F238E27FC236}">
                <a16:creationId xmlns:a16="http://schemas.microsoft.com/office/drawing/2014/main" id="{83E1E8EE-B570-0A7F-2B14-A7318A991EE2}"/>
              </a:ext>
            </a:extLst>
          </p:cNvPr>
          <p:cNvSpPr txBox="1"/>
          <p:nvPr/>
        </p:nvSpPr>
        <p:spPr bwMode="auto">
          <a:xfrm>
            <a:off x="10140950" y="5515334"/>
            <a:ext cx="27603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dirty="0">
                <a:solidFill>
                  <a:schemeClr val="bg1"/>
                </a:solidFill>
                <a:latin typeface="Calibri" panose="020F0502020204030204" pitchFamily="34" charset="0"/>
              </a:rPr>
              <a:t>5</a:t>
            </a:r>
          </a:p>
          <a:p>
            <a:pPr algn="ctr">
              <a:lnSpc>
                <a:spcPct val="90000"/>
              </a:lnSpc>
              <a:spcAft>
                <a:spcPct val="0"/>
              </a:spcAft>
              <a:buClrTx/>
              <a:buFontTx/>
              <a:buNone/>
            </a:pPr>
            <a:r>
              <a:rPr lang="en-US" sz="1400" dirty="0">
                <a:solidFill>
                  <a:schemeClr val="bg1"/>
                </a:solidFill>
                <a:latin typeface="Calibri" panose="020F0502020204030204" pitchFamily="34" charset="0"/>
              </a:rPr>
              <a:t>5</a:t>
            </a:r>
          </a:p>
        </p:txBody>
      </p:sp>
      <p:sp>
        <p:nvSpPr>
          <p:cNvPr id="137" name="TextBox 136">
            <a:extLst>
              <a:ext uri="{FF2B5EF4-FFF2-40B4-BE49-F238E27FC236}">
                <a16:creationId xmlns:a16="http://schemas.microsoft.com/office/drawing/2014/main" id="{43D45F63-2C78-87DC-C6F1-44F7B671EA7A}"/>
              </a:ext>
            </a:extLst>
          </p:cNvPr>
          <p:cNvSpPr txBox="1"/>
          <p:nvPr/>
        </p:nvSpPr>
        <p:spPr bwMode="auto">
          <a:xfrm>
            <a:off x="10844084" y="5515334"/>
            <a:ext cx="388247"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dirty="0">
                <a:solidFill>
                  <a:schemeClr val="bg1"/>
                </a:solidFill>
                <a:latin typeface="Calibri" panose="020F0502020204030204" pitchFamily="34" charset="0"/>
              </a:rPr>
              <a:t>NE</a:t>
            </a:r>
          </a:p>
          <a:p>
            <a:pPr algn="ctr">
              <a:lnSpc>
                <a:spcPct val="90000"/>
              </a:lnSpc>
              <a:spcAft>
                <a:spcPct val="0"/>
              </a:spcAft>
            </a:pPr>
            <a:r>
              <a:rPr lang="en-US" sz="1400" dirty="0">
                <a:solidFill>
                  <a:schemeClr val="bg1"/>
                </a:solidFill>
                <a:latin typeface="Calibri" panose="020F0502020204030204" pitchFamily="34" charset="0"/>
              </a:rPr>
              <a:t>1</a:t>
            </a:r>
          </a:p>
        </p:txBody>
      </p:sp>
      <p:sp>
        <p:nvSpPr>
          <p:cNvPr id="138" name="TextBox 137">
            <a:extLst>
              <a:ext uri="{FF2B5EF4-FFF2-40B4-BE49-F238E27FC236}">
                <a16:creationId xmlns:a16="http://schemas.microsoft.com/office/drawing/2014/main" id="{2FEDDD47-83BE-F5E9-33D2-83898103554E}"/>
              </a:ext>
            </a:extLst>
          </p:cNvPr>
          <p:cNvSpPr txBox="1"/>
          <p:nvPr/>
        </p:nvSpPr>
        <p:spPr bwMode="auto">
          <a:xfrm>
            <a:off x="2976466" y="5515334"/>
            <a:ext cx="458779"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183</a:t>
            </a:r>
          </a:p>
          <a:p>
            <a:pPr algn="ctr">
              <a:lnSpc>
                <a:spcPct val="90000"/>
              </a:lnSpc>
              <a:spcAft>
                <a:spcPct val="0"/>
              </a:spcAft>
              <a:buClrTx/>
              <a:buFontTx/>
              <a:buNone/>
            </a:pPr>
            <a:r>
              <a:rPr lang="en-US" sz="1400" dirty="0">
                <a:solidFill>
                  <a:schemeClr val="bg1"/>
                </a:solidFill>
                <a:latin typeface="Calibri" panose="020F0502020204030204" pitchFamily="34" charset="0"/>
              </a:rPr>
              <a:t>184</a:t>
            </a:r>
            <a:endParaRPr lang="en-US" sz="1400" b="0" dirty="0">
              <a:solidFill>
                <a:schemeClr val="bg1"/>
              </a:solidFill>
              <a:latin typeface="Calibri" panose="020F0502020204030204" pitchFamily="34" charset="0"/>
            </a:endParaRPr>
          </a:p>
        </p:txBody>
      </p:sp>
      <p:sp>
        <p:nvSpPr>
          <p:cNvPr id="139" name="TextBox 138">
            <a:extLst>
              <a:ext uri="{FF2B5EF4-FFF2-40B4-BE49-F238E27FC236}">
                <a16:creationId xmlns:a16="http://schemas.microsoft.com/office/drawing/2014/main" id="{D13A029B-7825-1C93-3F92-A57BA9AD1ED2}"/>
              </a:ext>
            </a:extLst>
          </p:cNvPr>
          <p:cNvSpPr txBox="1"/>
          <p:nvPr/>
        </p:nvSpPr>
        <p:spPr bwMode="auto">
          <a:xfrm>
            <a:off x="11277600" y="5515334"/>
            <a:ext cx="388247"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dirty="0">
                <a:solidFill>
                  <a:schemeClr val="bg1"/>
                </a:solidFill>
                <a:latin typeface="Calibri" panose="020F0502020204030204" pitchFamily="34" charset="0"/>
              </a:rPr>
              <a:t>NE</a:t>
            </a:r>
          </a:p>
          <a:p>
            <a:pPr algn="ctr">
              <a:lnSpc>
                <a:spcPct val="90000"/>
              </a:lnSpc>
              <a:spcAft>
                <a:spcPct val="0"/>
              </a:spcAft>
            </a:pPr>
            <a:r>
              <a:rPr lang="en-US" sz="1400" dirty="0">
                <a:solidFill>
                  <a:schemeClr val="bg1"/>
                </a:solidFill>
                <a:latin typeface="Calibri" panose="020F0502020204030204" pitchFamily="34" charset="0"/>
              </a:rPr>
              <a:t>NE</a:t>
            </a:r>
          </a:p>
        </p:txBody>
      </p:sp>
      <p:sp>
        <p:nvSpPr>
          <p:cNvPr id="140" name="TextBox 139">
            <a:extLst>
              <a:ext uri="{FF2B5EF4-FFF2-40B4-BE49-F238E27FC236}">
                <a16:creationId xmlns:a16="http://schemas.microsoft.com/office/drawing/2014/main" id="{3BEEA503-2664-20F0-37C2-3B414C161D73}"/>
              </a:ext>
            </a:extLst>
          </p:cNvPr>
          <p:cNvSpPr txBox="1"/>
          <p:nvPr/>
        </p:nvSpPr>
        <p:spPr bwMode="auto">
          <a:xfrm>
            <a:off x="10522775" y="5515334"/>
            <a:ext cx="276038"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dirty="0">
                <a:solidFill>
                  <a:schemeClr val="bg1"/>
                </a:solidFill>
                <a:latin typeface="Calibri" panose="020F0502020204030204" pitchFamily="34" charset="0"/>
              </a:rPr>
              <a:t>4</a:t>
            </a:r>
          </a:p>
          <a:p>
            <a:pPr algn="ctr">
              <a:lnSpc>
                <a:spcPct val="90000"/>
              </a:lnSpc>
              <a:spcAft>
                <a:spcPct val="0"/>
              </a:spcAft>
              <a:buClrTx/>
              <a:buFontTx/>
              <a:buNone/>
            </a:pPr>
            <a:r>
              <a:rPr lang="en-US" sz="1400" dirty="0">
                <a:solidFill>
                  <a:schemeClr val="bg1"/>
                </a:solidFill>
                <a:latin typeface="Calibri" panose="020F0502020204030204" pitchFamily="34" charset="0"/>
              </a:rPr>
              <a:t>2</a:t>
            </a:r>
          </a:p>
        </p:txBody>
      </p:sp>
      <p:sp>
        <p:nvSpPr>
          <p:cNvPr id="141" name="TextBox 140">
            <a:extLst>
              <a:ext uri="{FF2B5EF4-FFF2-40B4-BE49-F238E27FC236}">
                <a16:creationId xmlns:a16="http://schemas.microsoft.com/office/drawing/2014/main" id="{47B0E032-7A83-9A88-D255-0C4CC8255B94}"/>
              </a:ext>
            </a:extLst>
          </p:cNvPr>
          <p:cNvSpPr txBox="1"/>
          <p:nvPr/>
        </p:nvSpPr>
        <p:spPr bwMode="auto">
          <a:xfrm>
            <a:off x="5661995" y="5515334"/>
            <a:ext cx="458779"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125</a:t>
            </a:r>
          </a:p>
          <a:p>
            <a:pPr algn="ctr">
              <a:lnSpc>
                <a:spcPct val="90000"/>
              </a:lnSpc>
              <a:spcAft>
                <a:spcPct val="0"/>
              </a:spcAft>
              <a:buClrTx/>
              <a:buFontTx/>
              <a:buNone/>
            </a:pPr>
            <a:r>
              <a:rPr lang="en-US" sz="1400" dirty="0">
                <a:solidFill>
                  <a:schemeClr val="bg1"/>
                </a:solidFill>
                <a:latin typeface="Calibri" panose="020F0502020204030204" pitchFamily="34" charset="0"/>
              </a:rPr>
              <a:t>116</a:t>
            </a:r>
            <a:endParaRPr lang="en-US" sz="1400" b="0" dirty="0">
              <a:solidFill>
                <a:schemeClr val="bg1"/>
              </a:solidFill>
              <a:latin typeface="Calibri" panose="020F0502020204030204" pitchFamily="34" charset="0"/>
            </a:endParaRPr>
          </a:p>
        </p:txBody>
      </p:sp>
      <p:grpSp>
        <p:nvGrpSpPr>
          <p:cNvPr id="142" name="Group 141">
            <a:extLst>
              <a:ext uri="{FF2B5EF4-FFF2-40B4-BE49-F238E27FC236}">
                <a16:creationId xmlns:a16="http://schemas.microsoft.com/office/drawing/2014/main" id="{D30833BA-AB12-FD32-8951-657AC7E33CC0}"/>
              </a:ext>
            </a:extLst>
          </p:cNvPr>
          <p:cNvGrpSpPr/>
          <p:nvPr/>
        </p:nvGrpSpPr>
        <p:grpSpPr>
          <a:xfrm>
            <a:off x="2035968" y="1920013"/>
            <a:ext cx="9289253" cy="2171701"/>
            <a:chOff x="2035969" y="1707356"/>
            <a:chExt cx="9186864" cy="2171701"/>
          </a:xfrm>
        </p:grpSpPr>
        <p:sp>
          <p:nvSpPr>
            <p:cNvPr id="143" name="Freeform 142">
              <a:extLst>
                <a:ext uri="{FF2B5EF4-FFF2-40B4-BE49-F238E27FC236}">
                  <a16:creationId xmlns:a16="http://schemas.microsoft.com/office/drawing/2014/main" id="{8E96023D-AAF7-C72A-227C-84D1BEC338C5}"/>
                </a:ext>
              </a:extLst>
            </p:cNvPr>
            <p:cNvSpPr/>
            <p:nvPr/>
          </p:nvSpPr>
          <p:spPr bwMode="auto">
            <a:xfrm>
              <a:off x="2035969" y="1707356"/>
              <a:ext cx="1893094" cy="350044"/>
            </a:xfrm>
            <a:custGeom>
              <a:avLst/>
              <a:gdLst>
                <a:gd name="connsiteX0" fmla="*/ 0 w 1893094"/>
                <a:gd name="connsiteY0" fmla="*/ 0 h 350044"/>
                <a:gd name="connsiteX1" fmla="*/ 0 w 1893094"/>
                <a:gd name="connsiteY1" fmla="*/ 0 h 350044"/>
                <a:gd name="connsiteX2" fmla="*/ 57150 w 1893094"/>
                <a:gd name="connsiteY2" fmla="*/ 57150 h 350044"/>
                <a:gd name="connsiteX3" fmla="*/ 292894 w 1893094"/>
                <a:gd name="connsiteY3" fmla="*/ 57150 h 350044"/>
                <a:gd name="connsiteX4" fmla="*/ 292894 w 1893094"/>
                <a:gd name="connsiteY4" fmla="*/ 92869 h 350044"/>
                <a:gd name="connsiteX5" fmla="*/ 485775 w 1893094"/>
                <a:gd name="connsiteY5" fmla="*/ 92869 h 350044"/>
                <a:gd name="connsiteX6" fmla="*/ 485775 w 1893094"/>
                <a:gd name="connsiteY6" fmla="*/ 114300 h 350044"/>
                <a:gd name="connsiteX7" fmla="*/ 585787 w 1893094"/>
                <a:gd name="connsiteY7" fmla="*/ 114300 h 350044"/>
                <a:gd name="connsiteX8" fmla="*/ 585787 w 1893094"/>
                <a:gd name="connsiteY8" fmla="*/ 142875 h 350044"/>
                <a:gd name="connsiteX9" fmla="*/ 771525 w 1893094"/>
                <a:gd name="connsiteY9" fmla="*/ 142875 h 350044"/>
                <a:gd name="connsiteX10" fmla="*/ 914400 w 1893094"/>
                <a:gd name="connsiteY10" fmla="*/ 142875 h 350044"/>
                <a:gd name="connsiteX11" fmla="*/ 914400 w 1893094"/>
                <a:gd name="connsiteY11" fmla="*/ 171450 h 350044"/>
                <a:gd name="connsiteX12" fmla="*/ 1085850 w 1893094"/>
                <a:gd name="connsiteY12" fmla="*/ 171450 h 350044"/>
                <a:gd name="connsiteX13" fmla="*/ 1085850 w 1893094"/>
                <a:gd name="connsiteY13" fmla="*/ 192882 h 350044"/>
                <a:gd name="connsiteX14" fmla="*/ 1264444 w 1893094"/>
                <a:gd name="connsiteY14" fmla="*/ 192882 h 350044"/>
                <a:gd name="connsiteX15" fmla="*/ 1264444 w 1893094"/>
                <a:gd name="connsiteY15" fmla="*/ 221457 h 350044"/>
                <a:gd name="connsiteX16" fmla="*/ 1321594 w 1893094"/>
                <a:gd name="connsiteY16" fmla="*/ 221457 h 350044"/>
                <a:gd name="connsiteX17" fmla="*/ 1321594 w 1893094"/>
                <a:gd name="connsiteY17" fmla="*/ 242888 h 350044"/>
                <a:gd name="connsiteX18" fmla="*/ 1421606 w 1893094"/>
                <a:gd name="connsiteY18" fmla="*/ 242888 h 350044"/>
                <a:gd name="connsiteX19" fmla="*/ 1485900 w 1893094"/>
                <a:gd name="connsiteY19" fmla="*/ 242888 h 350044"/>
                <a:gd name="connsiteX20" fmla="*/ 1485900 w 1893094"/>
                <a:gd name="connsiteY20" fmla="*/ 307182 h 350044"/>
                <a:gd name="connsiteX21" fmla="*/ 1621631 w 1893094"/>
                <a:gd name="connsiteY21" fmla="*/ 307182 h 350044"/>
                <a:gd name="connsiteX22" fmla="*/ 1621631 w 1893094"/>
                <a:gd name="connsiteY22" fmla="*/ 321469 h 350044"/>
                <a:gd name="connsiteX23" fmla="*/ 1664494 w 1893094"/>
                <a:gd name="connsiteY23" fmla="*/ 321469 h 350044"/>
                <a:gd name="connsiteX24" fmla="*/ 1664494 w 1893094"/>
                <a:gd name="connsiteY24" fmla="*/ 350044 h 350044"/>
                <a:gd name="connsiteX25" fmla="*/ 1893094 w 1893094"/>
                <a:gd name="connsiteY25" fmla="*/ 350044 h 3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893094" h="350044">
                  <a:moveTo>
                    <a:pt x="0" y="0"/>
                  </a:moveTo>
                  <a:lnTo>
                    <a:pt x="0" y="0"/>
                  </a:lnTo>
                  <a:lnTo>
                    <a:pt x="57150" y="57150"/>
                  </a:lnTo>
                  <a:lnTo>
                    <a:pt x="292894" y="57150"/>
                  </a:lnTo>
                  <a:lnTo>
                    <a:pt x="292894" y="92869"/>
                  </a:lnTo>
                  <a:lnTo>
                    <a:pt x="485775" y="92869"/>
                  </a:lnTo>
                  <a:lnTo>
                    <a:pt x="485775" y="114300"/>
                  </a:lnTo>
                  <a:lnTo>
                    <a:pt x="585787" y="114300"/>
                  </a:lnTo>
                  <a:lnTo>
                    <a:pt x="585787" y="142875"/>
                  </a:lnTo>
                  <a:lnTo>
                    <a:pt x="771525" y="142875"/>
                  </a:lnTo>
                  <a:lnTo>
                    <a:pt x="914400" y="142875"/>
                  </a:lnTo>
                  <a:lnTo>
                    <a:pt x="914400" y="171450"/>
                  </a:lnTo>
                  <a:lnTo>
                    <a:pt x="1085850" y="171450"/>
                  </a:lnTo>
                  <a:lnTo>
                    <a:pt x="1085850" y="192882"/>
                  </a:lnTo>
                  <a:lnTo>
                    <a:pt x="1264444" y="192882"/>
                  </a:lnTo>
                  <a:lnTo>
                    <a:pt x="1264444" y="221457"/>
                  </a:lnTo>
                  <a:lnTo>
                    <a:pt x="1321594" y="221457"/>
                  </a:lnTo>
                  <a:lnTo>
                    <a:pt x="1321594" y="242888"/>
                  </a:lnTo>
                  <a:lnTo>
                    <a:pt x="1421606" y="242888"/>
                  </a:lnTo>
                  <a:lnTo>
                    <a:pt x="1485900" y="242888"/>
                  </a:lnTo>
                  <a:lnTo>
                    <a:pt x="1485900" y="307182"/>
                  </a:lnTo>
                  <a:lnTo>
                    <a:pt x="1621631" y="307182"/>
                  </a:lnTo>
                  <a:lnTo>
                    <a:pt x="1621631" y="321469"/>
                  </a:lnTo>
                  <a:lnTo>
                    <a:pt x="1664494" y="321469"/>
                  </a:lnTo>
                  <a:lnTo>
                    <a:pt x="1664494" y="350044"/>
                  </a:lnTo>
                  <a:lnTo>
                    <a:pt x="1893094" y="350044"/>
                  </a:lnTo>
                </a:path>
              </a:pathLst>
            </a:custGeom>
            <a:noFill/>
            <a:ln w="28575">
              <a:solidFill>
                <a:schemeClr val="accent1"/>
              </a:solidFill>
              <a:miter lim="800000"/>
              <a:headEnd/>
              <a:tailEnd/>
            </a:ln>
          </p:spPr>
          <p:txBody>
            <a:bodyPr rtlCol="0" anchor="ctr"/>
            <a:lstStyle/>
            <a:p>
              <a:pPr algn="ctr"/>
              <a:endParaRPr lang="en-US"/>
            </a:p>
          </p:txBody>
        </p:sp>
        <p:sp>
          <p:nvSpPr>
            <p:cNvPr id="144" name="Freeform 143">
              <a:extLst>
                <a:ext uri="{FF2B5EF4-FFF2-40B4-BE49-F238E27FC236}">
                  <a16:creationId xmlns:a16="http://schemas.microsoft.com/office/drawing/2014/main" id="{F3A658E4-A5D4-933C-D7BB-49CDD22F297D}"/>
                </a:ext>
              </a:extLst>
            </p:cNvPr>
            <p:cNvSpPr/>
            <p:nvPr/>
          </p:nvSpPr>
          <p:spPr bwMode="auto">
            <a:xfrm>
              <a:off x="3876715" y="2054220"/>
              <a:ext cx="7346118" cy="1824837"/>
            </a:xfrm>
            <a:custGeom>
              <a:avLst/>
              <a:gdLst>
                <a:gd name="connsiteX0" fmla="*/ 0 w 5129213"/>
                <a:gd name="connsiteY0" fmla="*/ 0 h 1714500"/>
                <a:gd name="connsiteX1" fmla="*/ 71438 w 5129213"/>
                <a:gd name="connsiteY1" fmla="*/ 0 h 1714500"/>
                <a:gd name="connsiteX2" fmla="*/ 71438 w 5129213"/>
                <a:gd name="connsiteY2" fmla="*/ 71437 h 1714500"/>
                <a:gd name="connsiteX3" fmla="*/ 71438 w 5129213"/>
                <a:gd name="connsiteY3" fmla="*/ 71437 h 1714500"/>
                <a:gd name="connsiteX4" fmla="*/ 100013 w 5129213"/>
                <a:gd name="connsiteY4" fmla="*/ 100012 h 1714500"/>
                <a:gd name="connsiteX5" fmla="*/ 178594 w 5129213"/>
                <a:gd name="connsiteY5" fmla="*/ 100012 h 1714500"/>
                <a:gd name="connsiteX6" fmla="*/ 178594 w 5129213"/>
                <a:gd name="connsiteY6" fmla="*/ 100012 h 1714500"/>
                <a:gd name="connsiteX7" fmla="*/ 178594 w 5129213"/>
                <a:gd name="connsiteY7" fmla="*/ 171450 h 1714500"/>
                <a:gd name="connsiteX8" fmla="*/ 328613 w 5129213"/>
                <a:gd name="connsiteY8" fmla="*/ 171450 h 1714500"/>
                <a:gd name="connsiteX9" fmla="*/ 464344 w 5129213"/>
                <a:gd name="connsiteY9" fmla="*/ 171450 h 1714500"/>
                <a:gd name="connsiteX10" fmla="*/ 464344 w 5129213"/>
                <a:gd name="connsiteY10" fmla="*/ 207168 h 1714500"/>
                <a:gd name="connsiteX11" fmla="*/ 642938 w 5129213"/>
                <a:gd name="connsiteY11" fmla="*/ 207168 h 1714500"/>
                <a:gd name="connsiteX12" fmla="*/ 642938 w 5129213"/>
                <a:gd name="connsiteY12" fmla="*/ 228600 h 1714500"/>
                <a:gd name="connsiteX13" fmla="*/ 728663 w 5129213"/>
                <a:gd name="connsiteY13" fmla="*/ 228600 h 1714500"/>
                <a:gd name="connsiteX14" fmla="*/ 728663 w 5129213"/>
                <a:gd name="connsiteY14" fmla="*/ 250031 h 1714500"/>
                <a:gd name="connsiteX15" fmla="*/ 807244 w 5129213"/>
                <a:gd name="connsiteY15" fmla="*/ 250031 h 1714500"/>
                <a:gd name="connsiteX16" fmla="*/ 807244 w 5129213"/>
                <a:gd name="connsiteY16" fmla="*/ 250031 h 1714500"/>
                <a:gd name="connsiteX17" fmla="*/ 807244 w 5129213"/>
                <a:gd name="connsiteY17" fmla="*/ 321468 h 1714500"/>
                <a:gd name="connsiteX18" fmla="*/ 1078706 w 5129213"/>
                <a:gd name="connsiteY18" fmla="*/ 321468 h 1714500"/>
                <a:gd name="connsiteX19" fmla="*/ 1078706 w 5129213"/>
                <a:gd name="connsiteY19" fmla="*/ 342900 h 1714500"/>
                <a:gd name="connsiteX20" fmla="*/ 1078706 w 5129213"/>
                <a:gd name="connsiteY20" fmla="*/ 342900 h 1714500"/>
                <a:gd name="connsiteX21" fmla="*/ 1135856 w 5129213"/>
                <a:gd name="connsiteY21" fmla="*/ 342900 h 1714500"/>
                <a:gd name="connsiteX22" fmla="*/ 1235869 w 5129213"/>
                <a:gd name="connsiteY22" fmla="*/ 342900 h 1714500"/>
                <a:gd name="connsiteX23" fmla="*/ 1235869 w 5129213"/>
                <a:gd name="connsiteY23" fmla="*/ 421481 h 1714500"/>
                <a:gd name="connsiteX24" fmla="*/ 1235869 w 5129213"/>
                <a:gd name="connsiteY24" fmla="*/ 421481 h 1714500"/>
                <a:gd name="connsiteX25" fmla="*/ 1235869 w 5129213"/>
                <a:gd name="connsiteY25" fmla="*/ 478631 h 1714500"/>
                <a:gd name="connsiteX26" fmla="*/ 1407319 w 5129213"/>
                <a:gd name="connsiteY26" fmla="*/ 478631 h 1714500"/>
                <a:gd name="connsiteX27" fmla="*/ 1407319 w 5129213"/>
                <a:gd name="connsiteY27" fmla="*/ 542925 h 1714500"/>
                <a:gd name="connsiteX28" fmla="*/ 1528763 w 5129213"/>
                <a:gd name="connsiteY28" fmla="*/ 542925 h 1714500"/>
                <a:gd name="connsiteX29" fmla="*/ 1528763 w 5129213"/>
                <a:gd name="connsiteY29" fmla="*/ 571500 h 1714500"/>
                <a:gd name="connsiteX30" fmla="*/ 1643063 w 5129213"/>
                <a:gd name="connsiteY30" fmla="*/ 571500 h 1714500"/>
                <a:gd name="connsiteX31" fmla="*/ 1643063 w 5129213"/>
                <a:gd name="connsiteY31" fmla="*/ 650081 h 1714500"/>
                <a:gd name="connsiteX32" fmla="*/ 1828800 w 5129213"/>
                <a:gd name="connsiteY32" fmla="*/ 650081 h 1714500"/>
                <a:gd name="connsiteX33" fmla="*/ 1828800 w 5129213"/>
                <a:gd name="connsiteY33" fmla="*/ 714375 h 1714500"/>
                <a:gd name="connsiteX34" fmla="*/ 1950244 w 5129213"/>
                <a:gd name="connsiteY34" fmla="*/ 714375 h 1714500"/>
                <a:gd name="connsiteX35" fmla="*/ 1950244 w 5129213"/>
                <a:gd name="connsiteY35" fmla="*/ 807243 h 1714500"/>
                <a:gd name="connsiteX36" fmla="*/ 2071688 w 5129213"/>
                <a:gd name="connsiteY36" fmla="*/ 807243 h 1714500"/>
                <a:gd name="connsiteX37" fmla="*/ 2071688 w 5129213"/>
                <a:gd name="connsiteY37" fmla="*/ 807243 h 1714500"/>
                <a:gd name="connsiteX38" fmla="*/ 2121695 w 5129213"/>
                <a:gd name="connsiteY38" fmla="*/ 857250 h 1714500"/>
                <a:gd name="connsiteX39" fmla="*/ 2164556 w 5129213"/>
                <a:gd name="connsiteY39" fmla="*/ 900111 h 1714500"/>
                <a:gd name="connsiteX40" fmla="*/ 2243138 w 5129213"/>
                <a:gd name="connsiteY40" fmla="*/ 900111 h 1714500"/>
                <a:gd name="connsiteX41" fmla="*/ 2243138 w 5129213"/>
                <a:gd name="connsiteY41" fmla="*/ 964406 h 1714500"/>
                <a:gd name="connsiteX42" fmla="*/ 2357438 w 5129213"/>
                <a:gd name="connsiteY42" fmla="*/ 964406 h 1714500"/>
                <a:gd name="connsiteX43" fmla="*/ 2357438 w 5129213"/>
                <a:gd name="connsiteY43" fmla="*/ 1007268 h 1714500"/>
                <a:gd name="connsiteX44" fmla="*/ 2457450 w 5129213"/>
                <a:gd name="connsiteY44" fmla="*/ 1007268 h 1714500"/>
                <a:gd name="connsiteX45" fmla="*/ 2457450 w 5129213"/>
                <a:gd name="connsiteY45" fmla="*/ 1050131 h 1714500"/>
                <a:gd name="connsiteX46" fmla="*/ 2614613 w 5129213"/>
                <a:gd name="connsiteY46" fmla="*/ 1050131 h 1714500"/>
                <a:gd name="connsiteX47" fmla="*/ 2786063 w 5129213"/>
                <a:gd name="connsiteY47" fmla="*/ 1050131 h 1714500"/>
                <a:gd name="connsiteX48" fmla="*/ 2857500 w 5129213"/>
                <a:gd name="connsiteY48" fmla="*/ 1121568 h 1714500"/>
                <a:gd name="connsiteX49" fmla="*/ 3086100 w 5129213"/>
                <a:gd name="connsiteY49" fmla="*/ 1121568 h 1714500"/>
                <a:gd name="connsiteX50" fmla="*/ 3193256 w 5129213"/>
                <a:gd name="connsiteY50" fmla="*/ 1121568 h 1714500"/>
                <a:gd name="connsiteX51" fmla="*/ 3193256 w 5129213"/>
                <a:gd name="connsiteY51" fmla="*/ 1121568 h 1714500"/>
                <a:gd name="connsiteX52" fmla="*/ 3364706 w 5129213"/>
                <a:gd name="connsiteY52" fmla="*/ 1121568 h 1714500"/>
                <a:gd name="connsiteX53" fmla="*/ 3364706 w 5129213"/>
                <a:gd name="connsiteY53" fmla="*/ 1193006 h 1714500"/>
                <a:gd name="connsiteX54" fmla="*/ 3378994 w 5129213"/>
                <a:gd name="connsiteY54" fmla="*/ 1207294 h 1714500"/>
                <a:gd name="connsiteX55" fmla="*/ 3514725 w 5129213"/>
                <a:gd name="connsiteY55" fmla="*/ 1207294 h 1714500"/>
                <a:gd name="connsiteX56" fmla="*/ 3514725 w 5129213"/>
                <a:gd name="connsiteY56" fmla="*/ 1278731 h 1714500"/>
                <a:gd name="connsiteX57" fmla="*/ 3686175 w 5129213"/>
                <a:gd name="connsiteY57" fmla="*/ 1278731 h 1714500"/>
                <a:gd name="connsiteX58" fmla="*/ 3686175 w 5129213"/>
                <a:gd name="connsiteY58" fmla="*/ 1393031 h 1714500"/>
                <a:gd name="connsiteX59" fmla="*/ 3821906 w 5129213"/>
                <a:gd name="connsiteY59" fmla="*/ 1393031 h 1714500"/>
                <a:gd name="connsiteX60" fmla="*/ 3821906 w 5129213"/>
                <a:gd name="connsiteY60" fmla="*/ 1457325 h 1714500"/>
                <a:gd name="connsiteX61" fmla="*/ 3993356 w 5129213"/>
                <a:gd name="connsiteY61" fmla="*/ 1457325 h 1714500"/>
                <a:gd name="connsiteX62" fmla="*/ 4221956 w 5129213"/>
                <a:gd name="connsiteY62" fmla="*/ 1457325 h 1714500"/>
                <a:gd name="connsiteX63" fmla="*/ 4221956 w 5129213"/>
                <a:gd name="connsiteY63" fmla="*/ 1535906 h 1714500"/>
                <a:gd name="connsiteX64" fmla="*/ 4300538 w 5129213"/>
                <a:gd name="connsiteY64" fmla="*/ 1535906 h 1714500"/>
                <a:gd name="connsiteX65" fmla="*/ 4300538 w 5129213"/>
                <a:gd name="connsiteY65" fmla="*/ 1593056 h 1714500"/>
                <a:gd name="connsiteX66" fmla="*/ 4386263 w 5129213"/>
                <a:gd name="connsiteY66" fmla="*/ 1593056 h 1714500"/>
                <a:gd name="connsiteX67" fmla="*/ 4386263 w 5129213"/>
                <a:gd name="connsiteY67" fmla="*/ 1635918 h 1714500"/>
                <a:gd name="connsiteX68" fmla="*/ 4622006 w 5129213"/>
                <a:gd name="connsiteY68" fmla="*/ 1635918 h 1714500"/>
                <a:gd name="connsiteX69" fmla="*/ 4622006 w 5129213"/>
                <a:gd name="connsiteY69" fmla="*/ 1635918 h 1714500"/>
                <a:gd name="connsiteX70" fmla="*/ 4622006 w 5129213"/>
                <a:gd name="connsiteY70" fmla="*/ 1714500 h 1714500"/>
                <a:gd name="connsiteX71" fmla="*/ 5129213 w 5129213"/>
                <a:gd name="connsiteY71" fmla="*/ 1714500 h 1714500"/>
                <a:gd name="connsiteX0" fmla="*/ 0 w 5893594"/>
                <a:gd name="connsiteY0" fmla="*/ 0 h 1714500"/>
                <a:gd name="connsiteX1" fmla="*/ 71438 w 5893594"/>
                <a:gd name="connsiteY1" fmla="*/ 0 h 1714500"/>
                <a:gd name="connsiteX2" fmla="*/ 71438 w 5893594"/>
                <a:gd name="connsiteY2" fmla="*/ 71437 h 1714500"/>
                <a:gd name="connsiteX3" fmla="*/ 71438 w 5893594"/>
                <a:gd name="connsiteY3" fmla="*/ 71437 h 1714500"/>
                <a:gd name="connsiteX4" fmla="*/ 100013 w 5893594"/>
                <a:gd name="connsiteY4" fmla="*/ 100012 h 1714500"/>
                <a:gd name="connsiteX5" fmla="*/ 178594 w 5893594"/>
                <a:gd name="connsiteY5" fmla="*/ 100012 h 1714500"/>
                <a:gd name="connsiteX6" fmla="*/ 178594 w 5893594"/>
                <a:gd name="connsiteY6" fmla="*/ 100012 h 1714500"/>
                <a:gd name="connsiteX7" fmla="*/ 178594 w 5893594"/>
                <a:gd name="connsiteY7" fmla="*/ 171450 h 1714500"/>
                <a:gd name="connsiteX8" fmla="*/ 328613 w 5893594"/>
                <a:gd name="connsiteY8" fmla="*/ 171450 h 1714500"/>
                <a:gd name="connsiteX9" fmla="*/ 464344 w 5893594"/>
                <a:gd name="connsiteY9" fmla="*/ 171450 h 1714500"/>
                <a:gd name="connsiteX10" fmla="*/ 464344 w 5893594"/>
                <a:gd name="connsiteY10" fmla="*/ 207168 h 1714500"/>
                <a:gd name="connsiteX11" fmla="*/ 642938 w 5893594"/>
                <a:gd name="connsiteY11" fmla="*/ 207168 h 1714500"/>
                <a:gd name="connsiteX12" fmla="*/ 642938 w 5893594"/>
                <a:gd name="connsiteY12" fmla="*/ 228600 h 1714500"/>
                <a:gd name="connsiteX13" fmla="*/ 728663 w 5893594"/>
                <a:gd name="connsiteY13" fmla="*/ 228600 h 1714500"/>
                <a:gd name="connsiteX14" fmla="*/ 728663 w 5893594"/>
                <a:gd name="connsiteY14" fmla="*/ 250031 h 1714500"/>
                <a:gd name="connsiteX15" fmla="*/ 807244 w 5893594"/>
                <a:gd name="connsiteY15" fmla="*/ 250031 h 1714500"/>
                <a:gd name="connsiteX16" fmla="*/ 807244 w 5893594"/>
                <a:gd name="connsiteY16" fmla="*/ 250031 h 1714500"/>
                <a:gd name="connsiteX17" fmla="*/ 807244 w 5893594"/>
                <a:gd name="connsiteY17" fmla="*/ 321468 h 1714500"/>
                <a:gd name="connsiteX18" fmla="*/ 1078706 w 5893594"/>
                <a:gd name="connsiteY18" fmla="*/ 321468 h 1714500"/>
                <a:gd name="connsiteX19" fmla="*/ 1078706 w 5893594"/>
                <a:gd name="connsiteY19" fmla="*/ 342900 h 1714500"/>
                <a:gd name="connsiteX20" fmla="*/ 1078706 w 5893594"/>
                <a:gd name="connsiteY20" fmla="*/ 342900 h 1714500"/>
                <a:gd name="connsiteX21" fmla="*/ 1135856 w 5893594"/>
                <a:gd name="connsiteY21" fmla="*/ 342900 h 1714500"/>
                <a:gd name="connsiteX22" fmla="*/ 1235869 w 5893594"/>
                <a:gd name="connsiteY22" fmla="*/ 342900 h 1714500"/>
                <a:gd name="connsiteX23" fmla="*/ 1235869 w 5893594"/>
                <a:gd name="connsiteY23" fmla="*/ 421481 h 1714500"/>
                <a:gd name="connsiteX24" fmla="*/ 1235869 w 5893594"/>
                <a:gd name="connsiteY24" fmla="*/ 421481 h 1714500"/>
                <a:gd name="connsiteX25" fmla="*/ 1235869 w 5893594"/>
                <a:gd name="connsiteY25" fmla="*/ 478631 h 1714500"/>
                <a:gd name="connsiteX26" fmla="*/ 1407319 w 5893594"/>
                <a:gd name="connsiteY26" fmla="*/ 478631 h 1714500"/>
                <a:gd name="connsiteX27" fmla="*/ 1407319 w 5893594"/>
                <a:gd name="connsiteY27" fmla="*/ 542925 h 1714500"/>
                <a:gd name="connsiteX28" fmla="*/ 1528763 w 5893594"/>
                <a:gd name="connsiteY28" fmla="*/ 542925 h 1714500"/>
                <a:gd name="connsiteX29" fmla="*/ 1528763 w 5893594"/>
                <a:gd name="connsiteY29" fmla="*/ 571500 h 1714500"/>
                <a:gd name="connsiteX30" fmla="*/ 1643063 w 5893594"/>
                <a:gd name="connsiteY30" fmla="*/ 571500 h 1714500"/>
                <a:gd name="connsiteX31" fmla="*/ 1643063 w 5893594"/>
                <a:gd name="connsiteY31" fmla="*/ 650081 h 1714500"/>
                <a:gd name="connsiteX32" fmla="*/ 1828800 w 5893594"/>
                <a:gd name="connsiteY32" fmla="*/ 650081 h 1714500"/>
                <a:gd name="connsiteX33" fmla="*/ 1828800 w 5893594"/>
                <a:gd name="connsiteY33" fmla="*/ 714375 h 1714500"/>
                <a:gd name="connsiteX34" fmla="*/ 1950244 w 5893594"/>
                <a:gd name="connsiteY34" fmla="*/ 714375 h 1714500"/>
                <a:gd name="connsiteX35" fmla="*/ 1950244 w 5893594"/>
                <a:gd name="connsiteY35" fmla="*/ 807243 h 1714500"/>
                <a:gd name="connsiteX36" fmla="*/ 2071688 w 5893594"/>
                <a:gd name="connsiteY36" fmla="*/ 807243 h 1714500"/>
                <a:gd name="connsiteX37" fmla="*/ 2071688 w 5893594"/>
                <a:gd name="connsiteY37" fmla="*/ 807243 h 1714500"/>
                <a:gd name="connsiteX38" fmla="*/ 2121695 w 5893594"/>
                <a:gd name="connsiteY38" fmla="*/ 857250 h 1714500"/>
                <a:gd name="connsiteX39" fmla="*/ 2164556 w 5893594"/>
                <a:gd name="connsiteY39" fmla="*/ 900111 h 1714500"/>
                <a:gd name="connsiteX40" fmla="*/ 2243138 w 5893594"/>
                <a:gd name="connsiteY40" fmla="*/ 900111 h 1714500"/>
                <a:gd name="connsiteX41" fmla="*/ 2243138 w 5893594"/>
                <a:gd name="connsiteY41" fmla="*/ 964406 h 1714500"/>
                <a:gd name="connsiteX42" fmla="*/ 2357438 w 5893594"/>
                <a:gd name="connsiteY42" fmla="*/ 964406 h 1714500"/>
                <a:gd name="connsiteX43" fmla="*/ 2357438 w 5893594"/>
                <a:gd name="connsiteY43" fmla="*/ 1007268 h 1714500"/>
                <a:gd name="connsiteX44" fmla="*/ 2457450 w 5893594"/>
                <a:gd name="connsiteY44" fmla="*/ 1007268 h 1714500"/>
                <a:gd name="connsiteX45" fmla="*/ 2457450 w 5893594"/>
                <a:gd name="connsiteY45" fmla="*/ 1050131 h 1714500"/>
                <a:gd name="connsiteX46" fmla="*/ 2614613 w 5893594"/>
                <a:gd name="connsiteY46" fmla="*/ 1050131 h 1714500"/>
                <a:gd name="connsiteX47" fmla="*/ 2786063 w 5893594"/>
                <a:gd name="connsiteY47" fmla="*/ 1050131 h 1714500"/>
                <a:gd name="connsiteX48" fmla="*/ 2857500 w 5893594"/>
                <a:gd name="connsiteY48" fmla="*/ 1121568 h 1714500"/>
                <a:gd name="connsiteX49" fmla="*/ 3086100 w 5893594"/>
                <a:gd name="connsiteY49" fmla="*/ 1121568 h 1714500"/>
                <a:gd name="connsiteX50" fmla="*/ 3193256 w 5893594"/>
                <a:gd name="connsiteY50" fmla="*/ 1121568 h 1714500"/>
                <a:gd name="connsiteX51" fmla="*/ 3193256 w 5893594"/>
                <a:gd name="connsiteY51" fmla="*/ 1121568 h 1714500"/>
                <a:gd name="connsiteX52" fmla="*/ 3364706 w 5893594"/>
                <a:gd name="connsiteY52" fmla="*/ 1121568 h 1714500"/>
                <a:gd name="connsiteX53" fmla="*/ 3364706 w 5893594"/>
                <a:gd name="connsiteY53" fmla="*/ 1193006 h 1714500"/>
                <a:gd name="connsiteX54" fmla="*/ 3378994 w 5893594"/>
                <a:gd name="connsiteY54" fmla="*/ 1207294 h 1714500"/>
                <a:gd name="connsiteX55" fmla="*/ 3514725 w 5893594"/>
                <a:gd name="connsiteY55" fmla="*/ 1207294 h 1714500"/>
                <a:gd name="connsiteX56" fmla="*/ 3514725 w 5893594"/>
                <a:gd name="connsiteY56" fmla="*/ 1278731 h 1714500"/>
                <a:gd name="connsiteX57" fmla="*/ 3686175 w 5893594"/>
                <a:gd name="connsiteY57" fmla="*/ 1278731 h 1714500"/>
                <a:gd name="connsiteX58" fmla="*/ 3686175 w 5893594"/>
                <a:gd name="connsiteY58" fmla="*/ 1393031 h 1714500"/>
                <a:gd name="connsiteX59" fmla="*/ 3821906 w 5893594"/>
                <a:gd name="connsiteY59" fmla="*/ 1393031 h 1714500"/>
                <a:gd name="connsiteX60" fmla="*/ 3821906 w 5893594"/>
                <a:gd name="connsiteY60" fmla="*/ 1457325 h 1714500"/>
                <a:gd name="connsiteX61" fmla="*/ 3993356 w 5893594"/>
                <a:gd name="connsiteY61" fmla="*/ 1457325 h 1714500"/>
                <a:gd name="connsiteX62" fmla="*/ 4221956 w 5893594"/>
                <a:gd name="connsiteY62" fmla="*/ 1457325 h 1714500"/>
                <a:gd name="connsiteX63" fmla="*/ 4221956 w 5893594"/>
                <a:gd name="connsiteY63" fmla="*/ 1535906 h 1714500"/>
                <a:gd name="connsiteX64" fmla="*/ 4300538 w 5893594"/>
                <a:gd name="connsiteY64" fmla="*/ 1535906 h 1714500"/>
                <a:gd name="connsiteX65" fmla="*/ 4300538 w 5893594"/>
                <a:gd name="connsiteY65" fmla="*/ 1593056 h 1714500"/>
                <a:gd name="connsiteX66" fmla="*/ 4386263 w 5893594"/>
                <a:gd name="connsiteY66" fmla="*/ 1593056 h 1714500"/>
                <a:gd name="connsiteX67" fmla="*/ 4386263 w 5893594"/>
                <a:gd name="connsiteY67" fmla="*/ 1635918 h 1714500"/>
                <a:gd name="connsiteX68" fmla="*/ 4622006 w 5893594"/>
                <a:gd name="connsiteY68" fmla="*/ 1635918 h 1714500"/>
                <a:gd name="connsiteX69" fmla="*/ 4622006 w 5893594"/>
                <a:gd name="connsiteY69" fmla="*/ 1635918 h 1714500"/>
                <a:gd name="connsiteX70" fmla="*/ 4622006 w 5893594"/>
                <a:gd name="connsiteY70" fmla="*/ 1714500 h 1714500"/>
                <a:gd name="connsiteX71" fmla="*/ 5893594 w 5893594"/>
                <a:gd name="connsiteY71" fmla="*/ 1707356 h 1714500"/>
                <a:gd name="connsiteX0" fmla="*/ 0 w 7279482"/>
                <a:gd name="connsiteY0" fmla="*/ 0 h 1821656"/>
                <a:gd name="connsiteX1" fmla="*/ 71438 w 7279482"/>
                <a:gd name="connsiteY1" fmla="*/ 0 h 1821656"/>
                <a:gd name="connsiteX2" fmla="*/ 71438 w 7279482"/>
                <a:gd name="connsiteY2" fmla="*/ 71437 h 1821656"/>
                <a:gd name="connsiteX3" fmla="*/ 71438 w 7279482"/>
                <a:gd name="connsiteY3" fmla="*/ 71437 h 1821656"/>
                <a:gd name="connsiteX4" fmla="*/ 100013 w 7279482"/>
                <a:gd name="connsiteY4" fmla="*/ 100012 h 1821656"/>
                <a:gd name="connsiteX5" fmla="*/ 178594 w 7279482"/>
                <a:gd name="connsiteY5" fmla="*/ 100012 h 1821656"/>
                <a:gd name="connsiteX6" fmla="*/ 178594 w 7279482"/>
                <a:gd name="connsiteY6" fmla="*/ 100012 h 1821656"/>
                <a:gd name="connsiteX7" fmla="*/ 178594 w 7279482"/>
                <a:gd name="connsiteY7" fmla="*/ 171450 h 1821656"/>
                <a:gd name="connsiteX8" fmla="*/ 328613 w 7279482"/>
                <a:gd name="connsiteY8" fmla="*/ 171450 h 1821656"/>
                <a:gd name="connsiteX9" fmla="*/ 464344 w 7279482"/>
                <a:gd name="connsiteY9" fmla="*/ 171450 h 1821656"/>
                <a:gd name="connsiteX10" fmla="*/ 464344 w 7279482"/>
                <a:gd name="connsiteY10" fmla="*/ 207168 h 1821656"/>
                <a:gd name="connsiteX11" fmla="*/ 642938 w 7279482"/>
                <a:gd name="connsiteY11" fmla="*/ 207168 h 1821656"/>
                <a:gd name="connsiteX12" fmla="*/ 642938 w 7279482"/>
                <a:gd name="connsiteY12" fmla="*/ 228600 h 1821656"/>
                <a:gd name="connsiteX13" fmla="*/ 728663 w 7279482"/>
                <a:gd name="connsiteY13" fmla="*/ 228600 h 1821656"/>
                <a:gd name="connsiteX14" fmla="*/ 728663 w 7279482"/>
                <a:gd name="connsiteY14" fmla="*/ 250031 h 1821656"/>
                <a:gd name="connsiteX15" fmla="*/ 807244 w 7279482"/>
                <a:gd name="connsiteY15" fmla="*/ 250031 h 1821656"/>
                <a:gd name="connsiteX16" fmla="*/ 807244 w 7279482"/>
                <a:gd name="connsiteY16" fmla="*/ 250031 h 1821656"/>
                <a:gd name="connsiteX17" fmla="*/ 807244 w 7279482"/>
                <a:gd name="connsiteY17" fmla="*/ 321468 h 1821656"/>
                <a:gd name="connsiteX18" fmla="*/ 1078706 w 7279482"/>
                <a:gd name="connsiteY18" fmla="*/ 321468 h 1821656"/>
                <a:gd name="connsiteX19" fmla="*/ 1078706 w 7279482"/>
                <a:gd name="connsiteY19" fmla="*/ 342900 h 1821656"/>
                <a:gd name="connsiteX20" fmla="*/ 1078706 w 7279482"/>
                <a:gd name="connsiteY20" fmla="*/ 342900 h 1821656"/>
                <a:gd name="connsiteX21" fmla="*/ 1135856 w 7279482"/>
                <a:gd name="connsiteY21" fmla="*/ 342900 h 1821656"/>
                <a:gd name="connsiteX22" fmla="*/ 1235869 w 7279482"/>
                <a:gd name="connsiteY22" fmla="*/ 342900 h 1821656"/>
                <a:gd name="connsiteX23" fmla="*/ 1235869 w 7279482"/>
                <a:gd name="connsiteY23" fmla="*/ 421481 h 1821656"/>
                <a:gd name="connsiteX24" fmla="*/ 1235869 w 7279482"/>
                <a:gd name="connsiteY24" fmla="*/ 421481 h 1821656"/>
                <a:gd name="connsiteX25" fmla="*/ 1235869 w 7279482"/>
                <a:gd name="connsiteY25" fmla="*/ 478631 h 1821656"/>
                <a:gd name="connsiteX26" fmla="*/ 1407319 w 7279482"/>
                <a:gd name="connsiteY26" fmla="*/ 478631 h 1821656"/>
                <a:gd name="connsiteX27" fmla="*/ 1407319 w 7279482"/>
                <a:gd name="connsiteY27" fmla="*/ 542925 h 1821656"/>
                <a:gd name="connsiteX28" fmla="*/ 1528763 w 7279482"/>
                <a:gd name="connsiteY28" fmla="*/ 542925 h 1821656"/>
                <a:gd name="connsiteX29" fmla="*/ 1528763 w 7279482"/>
                <a:gd name="connsiteY29" fmla="*/ 571500 h 1821656"/>
                <a:gd name="connsiteX30" fmla="*/ 1643063 w 7279482"/>
                <a:gd name="connsiteY30" fmla="*/ 571500 h 1821656"/>
                <a:gd name="connsiteX31" fmla="*/ 1643063 w 7279482"/>
                <a:gd name="connsiteY31" fmla="*/ 650081 h 1821656"/>
                <a:gd name="connsiteX32" fmla="*/ 1828800 w 7279482"/>
                <a:gd name="connsiteY32" fmla="*/ 650081 h 1821656"/>
                <a:gd name="connsiteX33" fmla="*/ 1828800 w 7279482"/>
                <a:gd name="connsiteY33" fmla="*/ 714375 h 1821656"/>
                <a:gd name="connsiteX34" fmla="*/ 1950244 w 7279482"/>
                <a:gd name="connsiteY34" fmla="*/ 714375 h 1821656"/>
                <a:gd name="connsiteX35" fmla="*/ 1950244 w 7279482"/>
                <a:gd name="connsiteY35" fmla="*/ 807243 h 1821656"/>
                <a:gd name="connsiteX36" fmla="*/ 2071688 w 7279482"/>
                <a:gd name="connsiteY36" fmla="*/ 807243 h 1821656"/>
                <a:gd name="connsiteX37" fmla="*/ 2071688 w 7279482"/>
                <a:gd name="connsiteY37" fmla="*/ 807243 h 1821656"/>
                <a:gd name="connsiteX38" fmla="*/ 2121695 w 7279482"/>
                <a:gd name="connsiteY38" fmla="*/ 857250 h 1821656"/>
                <a:gd name="connsiteX39" fmla="*/ 2164556 w 7279482"/>
                <a:gd name="connsiteY39" fmla="*/ 900111 h 1821656"/>
                <a:gd name="connsiteX40" fmla="*/ 2243138 w 7279482"/>
                <a:gd name="connsiteY40" fmla="*/ 900111 h 1821656"/>
                <a:gd name="connsiteX41" fmla="*/ 2243138 w 7279482"/>
                <a:gd name="connsiteY41" fmla="*/ 964406 h 1821656"/>
                <a:gd name="connsiteX42" fmla="*/ 2357438 w 7279482"/>
                <a:gd name="connsiteY42" fmla="*/ 964406 h 1821656"/>
                <a:gd name="connsiteX43" fmla="*/ 2357438 w 7279482"/>
                <a:gd name="connsiteY43" fmla="*/ 1007268 h 1821656"/>
                <a:gd name="connsiteX44" fmla="*/ 2457450 w 7279482"/>
                <a:gd name="connsiteY44" fmla="*/ 1007268 h 1821656"/>
                <a:gd name="connsiteX45" fmla="*/ 2457450 w 7279482"/>
                <a:gd name="connsiteY45" fmla="*/ 1050131 h 1821656"/>
                <a:gd name="connsiteX46" fmla="*/ 2614613 w 7279482"/>
                <a:gd name="connsiteY46" fmla="*/ 1050131 h 1821656"/>
                <a:gd name="connsiteX47" fmla="*/ 2786063 w 7279482"/>
                <a:gd name="connsiteY47" fmla="*/ 1050131 h 1821656"/>
                <a:gd name="connsiteX48" fmla="*/ 2857500 w 7279482"/>
                <a:gd name="connsiteY48" fmla="*/ 1121568 h 1821656"/>
                <a:gd name="connsiteX49" fmla="*/ 3086100 w 7279482"/>
                <a:gd name="connsiteY49" fmla="*/ 1121568 h 1821656"/>
                <a:gd name="connsiteX50" fmla="*/ 3193256 w 7279482"/>
                <a:gd name="connsiteY50" fmla="*/ 1121568 h 1821656"/>
                <a:gd name="connsiteX51" fmla="*/ 3193256 w 7279482"/>
                <a:gd name="connsiteY51" fmla="*/ 1121568 h 1821656"/>
                <a:gd name="connsiteX52" fmla="*/ 3364706 w 7279482"/>
                <a:gd name="connsiteY52" fmla="*/ 1121568 h 1821656"/>
                <a:gd name="connsiteX53" fmla="*/ 3364706 w 7279482"/>
                <a:gd name="connsiteY53" fmla="*/ 1193006 h 1821656"/>
                <a:gd name="connsiteX54" fmla="*/ 3378994 w 7279482"/>
                <a:gd name="connsiteY54" fmla="*/ 1207294 h 1821656"/>
                <a:gd name="connsiteX55" fmla="*/ 3514725 w 7279482"/>
                <a:gd name="connsiteY55" fmla="*/ 1207294 h 1821656"/>
                <a:gd name="connsiteX56" fmla="*/ 3514725 w 7279482"/>
                <a:gd name="connsiteY56" fmla="*/ 1278731 h 1821656"/>
                <a:gd name="connsiteX57" fmla="*/ 3686175 w 7279482"/>
                <a:gd name="connsiteY57" fmla="*/ 1278731 h 1821656"/>
                <a:gd name="connsiteX58" fmla="*/ 3686175 w 7279482"/>
                <a:gd name="connsiteY58" fmla="*/ 1393031 h 1821656"/>
                <a:gd name="connsiteX59" fmla="*/ 3821906 w 7279482"/>
                <a:gd name="connsiteY59" fmla="*/ 1393031 h 1821656"/>
                <a:gd name="connsiteX60" fmla="*/ 3821906 w 7279482"/>
                <a:gd name="connsiteY60" fmla="*/ 1457325 h 1821656"/>
                <a:gd name="connsiteX61" fmla="*/ 3993356 w 7279482"/>
                <a:gd name="connsiteY61" fmla="*/ 1457325 h 1821656"/>
                <a:gd name="connsiteX62" fmla="*/ 4221956 w 7279482"/>
                <a:gd name="connsiteY62" fmla="*/ 1457325 h 1821656"/>
                <a:gd name="connsiteX63" fmla="*/ 4221956 w 7279482"/>
                <a:gd name="connsiteY63" fmla="*/ 1535906 h 1821656"/>
                <a:gd name="connsiteX64" fmla="*/ 4300538 w 7279482"/>
                <a:gd name="connsiteY64" fmla="*/ 1535906 h 1821656"/>
                <a:gd name="connsiteX65" fmla="*/ 4300538 w 7279482"/>
                <a:gd name="connsiteY65" fmla="*/ 1593056 h 1821656"/>
                <a:gd name="connsiteX66" fmla="*/ 4386263 w 7279482"/>
                <a:gd name="connsiteY66" fmla="*/ 1593056 h 1821656"/>
                <a:gd name="connsiteX67" fmla="*/ 4386263 w 7279482"/>
                <a:gd name="connsiteY67" fmla="*/ 1635918 h 1821656"/>
                <a:gd name="connsiteX68" fmla="*/ 4622006 w 7279482"/>
                <a:gd name="connsiteY68" fmla="*/ 1635918 h 1821656"/>
                <a:gd name="connsiteX69" fmla="*/ 4622006 w 7279482"/>
                <a:gd name="connsiteY69" fmla="*/ 1635918 h 1821656"/>
                <a:gd name="connsiteX70" fmla="*/ 4622006 w 7279482"/>
                <a:gd name="connsiteY70" fmla="*/ 1714500 h 1821656"/>
                <a:gd name="connsiteX71" fmla="*/ 7279482 w 7279482"/>
                <a:gd name="connsiteY71" fmla="*/ 1821656 h 1821656"/>
                <a:gd name="connsiteX0" fmla="*/ 0 w 7279482"/>
                <a:gd name="connsiteY0" fmla="*/ 0 h 1821656"/>
                <a:gd name="connsiteX1" fmla="*/ 71438 w 7279482"/>
                <a:gd name="connsiteY1" fmla="*/ 0 h 1821656"/>
                <a:gd name="connsiteX2" fmla="*/ 71438 w 7279482"/>
                <a:gd name="connsiteY2" fmla="*/ 71437 h 1821656"/>
                <a:gd name="connsiteX3" fmla="*/ 71438 w 7279482"/>
                <a:gd name="connsiteY3" fmla="*/ 71437 h 1821656"/>
                <a:gd name="connsiteX4" fmla="*/ 100013 w 7279482"/>
                <a:gd name="connsiteY4" fmla="*/ 100012 h 1821656"/>
                <a:gd name="connsiteX5" fmla="*/ 178594 w 7279482"/>
                <a:gd name="connsiteY5" fmla="*/ 100012 h 1821656"/>
                <a:gd name="connsiteX6" fmla="*/ 178594 w 7279482"/>
                <a:gd name="connsiteY6" fmla="*/ 100012 h 1821656"/>
                <a:gd name="connsiteX7" fmla="*/ 178594 w 7279482"/>
                <a:gd name="connsiteY7" fmla="*/ 171450 h 1821656"/>
                <a:gd name="connsiteX8" fmla="*/ 328613 w 7279482"/>
                <a:gd name="connsiteY8" fmla="*/ 171450 h 1821656"/>
                <a:gd name="connsiteX9" fmla="*/ 464344 w 7279482"/>
                <a:gd name="connsiteY9" fmla="*/ 171450 h 1821656"/>
                <a:gd name="connsiteX10" fmla="*/ 464344 w 7279482"/>
                <a:gd name="connsiteY10" fmla="*/ 207168 h 1821656"/>
                <a:gd name="connsiteX11" fmla="*/ 642938 w 7279482"/>
                <a:gd name="connsiteY11" fmla="*/ 207168 h 1821656"/>
                <a:gd name="connsiteX12" fmla="*/ 642938 w 7279482"/>
                <a:gd name="connsiteY12" fmla="*/ 228600 h 1821656"/>
                <a:gd name="connsiteX13" fmla="*/ 728663 w 7279482"/>
                <a:gd name="connsiteY13" fmla="*/ 228600 h 1821656"/>
                <a:gd name="connsiteX14" fmla="*/ 728663 w 7279482"/>
                <a:gd name="connsiteY14" fmla="*/ 250031 h 1821656"/>
                <a:gd name="connsiteX15" fmla="*/ 807244 w 7279482"/>
                <a:gd name="connsiteY15" fmla="*/ 250031 h 1821656"/>
                <a:gd name="connsiteX16" fmla="*/ 807244 w 7279482"/>
                <a:gd name="connsiteY16" fmla="*/ 250031 h 1821656"/>
                <a:gd name="connsiteX17" fmla="*/ 807244 w 7279482"/>
                <a:gd name="connsiteY17" fmla="*/ 321468 h 1821656"/>
                <a:gd name="connsiteX18" fmla="*/ 1078706 w 7279482"/>
                <a:gd name="connsiteY18" fmla="*/ 321468 h 1821656"/>
                <a:gd name="connsiteX19" fmla="*/ 1078706 w 7279482"/>
                <a:gd name="connsiteY19" fmla="*/ 342900 h 1821656"/>
                <a:gd name="connsiteX20" fmla="*/ 1078706 w 7279482"/>
                <a:gd name="connsiteY20" fmla="*/ 342900 h 1821656"/>
                <a:gd name="connsiteX21" fmla="*/ 1135856 w 7279482"/>
                <a:gd name="connsiteY21" fmla="*/ 342900 h 1821656"/>
                <a:gd name="connsiteX22" fmla="*/ 1235869 w 7279482"/>
                <a:gd name="connsiteY22" fmla="*/ 342900 h 1821656"/>
                <a:gd name="connsiteX23" fmla="*/ 1235869 w 7279482"/>
                <a:gd name="connsiteY23" fmla="*/ 421481 h 1821656"/>
                <a:gd name="connsiteX24" fmla="*/ 1235869 w 7279482"/>
                <a:gd name="connsiteY24" fmla="*/ 421481 h 1821656"/>
                <a:gd name="connsiteX25" fmla="*/ 1235869 w 7279482"/>
                <a:gd name="connsiteY25" fmla="*/ 478631 h 1821656"/>
                <a:gd name="connsiteX26" fmla="*/ 1407319 w 7279482"/>
                <a:gd name="connsiteY26" fmla="*/ 478631 h 1821656"/>
                <a:gd name="connsiteX27" fmla="*/ 1407319 w 7279482"/>
                <a:gd name="connsiteY27" fmla="*/ 542925 h 1821656"/>
                <a:gd name="connsiteX28" fmla="*/ 1528763 w 7279482"/>
                <a:gd name="connsiteY28" fmla="*/ 542925 h 1821656"/>
                <a:gd name="connsiteX29" fmla="*/ 1528763 w 7279482"/>
                <a:gd name="connsiteY29" fmla="*/ 571500 h 1821656"/>
                <a:gd name="connsiteX30" fmla="*/ 1643063 w 7279482"/>
                <a:gd name="connsiteY30" fmla="*/ 571500 h 1821656"/>
                <a:gd name="connsiteX31" fmla="*/ 1643063 w 7279482"/>
                <a:gd name="connsiteY31" fmla="*/ 650081 h 1821656"/>
                <a:gd name="connsiteX32" fmla="*/ 1828800 w 7279482"/>
                <a:gd name="connsiteY32" fmla="*/ 650081 h 1821656"/>
                <a:gd name="connsiteX33" fmla="*/ 1828800 w 7279482"/>
                <a:gd name="connsiteY33" fmla="*/ 714375 h 1821656"/>
                <a:gd name="connsiteX34" fmla="*/ 1950244 w 7279482"/>
                <a:gd name="connsiteY34" fmla="*/ 714375 h 1821656"/>
                <a:gd name="connsiteX35" fmla="*/ 1950244 w 7279482"/>
                <a:gd name="connsiteY35" fmla="*/ 807243 h 1821656"/>
                <a:gd name="connsiteX36" fmla="*/ 2071688 w 7279482"/>
                <a:gd name="connsiteY36" fmla="*/ 807243 h 1821656"/>
                <a:gd name="connsiteX37" fmla="*/ 2071688 w 7279482"/>
                <a:gd name="connsiteY37" fmla="*/ 807243 h 1821656"/>
                <a:gd name="connsiteX38" fmla="*/ 2121695 w 7279482"/>
                <a:gd name="connsiteY38" fmla="*/ 857250 h 1821656"/>
                <a:gd name="connsiteX39" fmla="*/ 2164556 w 7279482"/>
                <a:gd name="connsiteY39" fmla="*/ 900111 h 1821656"/>
                <a:gd name="connsiteX40" fmla="*/ 2243138 w 7279482"/>
                <a:gd name="connsiteY40" fmla="*/ 900111 h 1821656"/>
                <a:gd name="connsiteX41" fmla="*/ 2243138 w 7279482"/>
                <a:gd name="connsiteY41" fmla="*/ 964406 h 1821656"/>
                <a:gd name="connsiteX42" fmla="*/ 2357438 w 7279482"/>
                <a:gd name="connsiteY42" fmla="*/ 964406 h 1821656"/>
                <a:gd name="connsiteX43" fmla="*/ 2357438 w 7279482"/>
                <a:gd name="connsiteY43" fmla="*/ 1007268 h 1821656"/>
                <a:gd name="connsiteX44" fmla="*/ 2457450 w 7279482"/>
                <a:gd name="connsiteY44" fmla="*/ 1007268 h 1821656"/>
                <a:gd name="connsiteX45" fmla="*/ 2457450 w 7279482"/>
                <a:gd name="connsiteY45" fmla="*/ 1050131 h 1821656"/>
                <a:gd name="connsiteX46" fmla="*/ 2614613 w 7279482"/>
                <a:gd name="connsiteY46" fmla="*/ 1050131 h 1821656"/>
                <a:gd name="connsiteX47" fmla="*/ 2786063 w 7279482"/>
                <a:gd name="connsiteY47" fmla="*/ 1050131 h 1821656"/>
                <a:gd name="connsiteX48" fmla="*/ 2857500 w 7279482"/>
                <a:gd name="connsiteY48" fmla="*/ 1121568 h 1821656"/>
                <a:gd name="connsiteX49" fmla="*/ 3086100 w 7279482"/>
                <a:gd name="connsiteY49" fmla="*/ 1121568 h 1821656"/>
                <a:gd name="connsiteX50" fmla="*/ 3193256 w 7279482"/>
                <a:gd name="connsiteY50" fmla="*/ 1121568 h 1821656"/>
                <a:gd name="connsiteX51" fmla="*/ 3193256 w 7279482"/>
                <a:gd name="connsiteY51" fmla="*/ 1121568 h 1821656"/>
                <a:gd name="connsiteX52" fmla="*/ 3364706 w 7279482"/>
                <a:gd name="connsiteY52" fmla="*/ 1121568 h 1821656"/>
                <a:gd name="connsiteX53" fmla="*/ 3364706 w 7279482"/>
                <a:gd name="connsiteY53" fmla="*/ 1193006 h 1821656"/>
                <a:gd name="connsiteX54" fmla="*/ 3378994 w 7279482"/>
                <a:gd name="connsiteY54" fmla="*/ 1207294 h 1821656"/>
                <a:gd name="connsiteX55" fmla="*/ 3514725 w 7279482"/>
                <a:gd name="connsiteY55" fmla="*/ 1207294 h 1821656"/>
                <a:gd name="connsiteX56" fmla="*/ 3514725 w 7279482"/>
                <a:gd name="connsiteY56" fmla="*/ 1278731 h 1821656"/>
                <a:gd name="connsiteX57" fmla="*/ 3686175 w 7279482"/>
                <a:gd name="connsiteY57" fmla="*/ 1278731 h 1821656"/>
                <a:gd name="connsiteX58" fmla="*/ 3686175 w 7279482"/>
                <a:gd name="connsiteY58" fmla="*/ 1393031 h 1821656"/>
                <a:gd name="connsiteX59" fmla="*/ 3821906 w 7279482"/>
                <a:gd name="connsiteY59" fmla="*/ 1393031 h 1821656"/>
                <a:gd name="connsiteX60" fmla="*/ 3821906 w 7279482"/>
                <a:gd name="connsiteY60" fmla="*/ 1457325 h 1821656"/>
                <a:gd name="connsiteX61" fmla="*/ 3993356 w 7279482"/>
                <a:gd name="connsiteY61" fmla="*/ 1457325 h 1821656"/>
                <a:gd name="connsiteX62" fmla="*/ 4221956 w 7279482"/>
                <a:gd name="connsiteY62" fmla="*/ 1457325 h 1821656"/>
                <a:gd name="connsiteX63" fmla="*/ 4221956 w 7279482"/>
                <a:gd name="connsiteY63" fmla="*/ 1535906 h 1821656"/>
                <a:gd name="connsiteX64" fmla="*/ 4300538 w 7279482"/>
                <a:gd name="connsiteY64" fmla="*/ 1535906 h 1821656"/>
                <a:gd name="connsiteX65" fmla="*/ 4300538 w 7279482"/>
                <a:gd name="connsiteY65" fmla="*/ 1593056 h 1821656"/>
                <a:gd name="connsiteX66" fmla="*/ 4386263 w 7279482"/>
                <a:gd name="connsiteY66" fmla="*/ 1593056 h 1821656"/>
                <a:gd name="connsiteX67" fmla="*/ 4386263 w 7279482"/>
                <a:gd name="connsiteY67" fmla="*/ 1635918 h 1821656"/>
                <a:gd name="connsiteX68" fmla="*/ 4622006 w 7279482"/>
                <a:gd name="connsiteY68" fmla="*/ 1635918 h 1821656"/>
                <a:gd name="connsiteX69" fmla="*/ 4622006 w 7279482"/>
                <a:gd name="connsiteY69" fmla="*/ 1635918 h 1821656"/>
                <a:gd name="connsiteX70" fmla="*/ 4622006 w 7279482"/>
                <a:gd name="connsiteY70" fmla="*/ 1714500 h 1821656"/>
                <a:gd name="connsiteX71" fmla="*/ 5865018 w 7279482"/>
                <a:gd name="connsiteY71" fmla="*/ 1764506 h 1821656"/>
                <a:gd name="connsiteX72" fmla="*/ 7279482 w 7279482"/>
                <a:gd name="connsiteY72" fmla="*/ 1821656 h 1821656"/>
                <a:gd name="connsiteX0" fmla="*/ 0 w 7279482"/>
                <a:gd name="connsiteY0" fmla="*/ 0 h 1821656"/>
                <a:gd name="connsiteX1" fmla="*/ 71438 w 7279482"/>
                <a:gd name="connsiteY1" fmla="*/ 0 h 1821656"/>
                <a:gd name="connsiteX2" fmla="*/ 71438 w 7279482"/>
                <a:gd name="connsiteY2" fmla="*/ 71437 h 1821656"/>
                <a:gd name="connsiteX3" fmla="*/ 71438 w 7279482"/>
                <a:gd name="connsiteY3" fmla="*/ 71437 h 1821656"/>
                <a:gd name="connsiteX4" fmla="*/ 100013 w 7279482"/>
                <a:gd name="connsiteY4" fmla="*/ 100012 h 1821656"/>
                <a:gd name="connsiteX5" fmla="*/ 178594 w 7279482"/>
                <a:gd name="connsiteY5" fmla="*/ 100012 h 1821656"/>
                <a:gd name="connsiteX6" fmla="*/ 178594 w 7279482"/>
                <a:gd name="connsiteY6" fmla="*/ 100012 h 1821656"/>
                <a:gd name="connsiteX7" fmla="*/ 178594 w 7279482"/>
                <a:gd name="connsiteY7" fmla="*/ 171450 h 1821656"/>
                <a:gd name="connsiteX8" fmla="*/ 328613 w 7279482"/>
                <a:gd name="connsiteY8" fmla="*/ 171450 h 1821656"/>
                <a:gd name="connsiteX9" fmla="*/ 464344 w 7279482"/>
                <a:gd name="connsiteY9" fmla="*/ 171450 h 1821656"/>
                <a:gd name="connsiteX10" fmla="*/ 464344 w 7279482"/>
                <a:gd name="connsiteY10" fmla="*/ 207168 h 1821656"/>
                <a:gd name="connsiteX11" fmla="*/ 642938 w 7279482"/>
                <a:gd name="connsiteY11" fmla="*/ 207168 h 1821656"/>
                <a:gd name="connsiteX12" fmla="*/ 642938 w 7279482"/>
                <a:gd name="connsiteY12" fmla="*/ 228600 h 1821656"/>
                <a:gd name="connsiteX13" fmla="*/ 728663 w 7279482"/>
                <a:gd name="connsiteY13" fmla="*/ 228600 h 1821656"/>
                <a:gd name="connsiteX14" fmla="*/ 728663 w 7279482"/>
                <a:gd name="connsiteY14" fmla="*/ 250031 h 1821656"/>
                <a:gd name="connsiteX15" fmla="*/ 807244 w 7279482"/>
                <a:gd name="connsiteY15" fmla="*/ 250031 h 1821656"/>
                <a:gd name="connsiteX16" fmla="*/ 807244 w 7279482"/>
                <a:gd name="connsiteY16" fmla="*/ 250031 h 1821656"/>
                <a:gd name="connsiteX17" fmla="*/ 807244 w 7279482"/>
                <a:gd name="connsiteY17" fmla="*/ 321468 h 1821656"/>
                <a:gd name="connsiteX18" fmla="*/ 1078706 w 7279482"/>
                <a:gd name="connsiteY18" fmla="*/ 321468 h 1821656"/>
                <a:gd name="connsiteX19" fmla="*/ 1078706 w 7279482"/>
                <a:gd name="connsiteY19" fmla="*/ 342900 h 1821656"/>
                <a:gd name="connsiteX20" fmla="*/ 1078706 w 7279482"/>
                <a:gd name="connsiteY20" fmla="*/ 342900 h 1821656"/>
                <a:gd name="connsiteX21" fmla="*/ 1135856 w 7279482"/>
                <a:gd name="connsiteY21" fmla="*/ 342900 h 1821656"/>
                <a:gd name="connsiteX22" fmla="*/ 1235869 w 7279482"/>
                <a:gd name="connsiteY22" fmla="*/ 342900 h 1821656"/>
                <a:gd name="connsiteX23" fmla="*/ 1235869 w 7279482"/>
                <a:gd name="connsiteY23" fmla="*/ 421481 h 1821656"/>
                <a:gd name="connsiteX24" fmla="*/ 1235869 w 7279482"/>
                <a:gd name="connsiteY24" fmla="*/ 421481 h 1821656"/>
                <a:gd name="connsiteX25" fmla="*/ 1235869 w 7279482"/>
                <a:gd name="connsiteY25" fmla="*/ 478631 h 1821656"/>
                <a:gd name="connsiteX26" fmla="*/ 1407319 w 7279482"/>
                <a:gd name="connsiteY26" fmla="*/ 478631 h 1821656"/>
                <a:gd name="connsiteX27" fmla="*/ 1407319 w 7279482"/>
                <a:gd name="connsiteY27" fmla="*/ 542925 h 1821656"/>
                <a:gd name="connsiteX28" fmla="*/ 1528763 w 7279482"/>
                <a:gd name="connsiteY28" fmla="*/ 542925 h 1821656"/>
                <a:gd name="connsiteX29" fmla="*/ 1528763 w 7279482"/>
                <a:gd name="connsiteY29" fmla="*/ 571500 h 1821656"/>
                <a:gd name="connsiteX30" fmla="*/ 1643063 w 7279482"/>
                <a:gd name="connsiteY30" fmla="*/ 571500 h 1821656"/>
                <a:gd name="connsiteX31" fmla="*/ 1643063 w 7279482"/>
                <a:gd name="connsiteY31" fmla="*/ 650081 h 1821656"/>
                <a:gd name="connsiteX32" fmla="*/ 1828800 w 7279482"/>
                <a:gd name="connsiteY32" fmla="*/ 650081 h 1821656"/>
                <a:gd name="connsiteX33" fmla="*/ 1828800 w 7279482"/>
                <a:gd name="connsiteY33" fmla="*/ 714375 h 1821656"/>
                <a:gd name="connsiteX34" fmla="*/ 1950244 w 7279482"/>
                <a:gd name="connsiteY34" fmla="*/ 714375 h 1821656"/>
                <a:gd name="connsiteX35" fmla="*/ 1950244 w 7279482"/>
                <a:gd name="connsiteY35" fmla="*/ 807243 h 1821656"/>
                <a:gd name="connsiteX36" fmla="*/ 2071688 w 7279482"/>
                <a:gd name="connsiteY36" fmla="*/ 807243 h 1821656"/>
                <a:gd name="connsiteX37" fmla="*/ 2071688 w 7279482"/>
                <a:gd name="connsiteY37" fmla="*/ 807243 h 1821656"/>
                <a:gd name="connsiteX38" fmla="*/ 2121695 w 7279482"/>
                <a:gd name="connsiteY38" fmla="*/ 857250 h 1821656"/>
                <a:gd name="connsiteX39" fmla="*/ 2164556 w 7279482"/>
                <a:gd name="connsiteY39" fmla="*/ 900111 h 1821656"/>
                <a:gd name="connsiteX40" fmla="*/ 2243138 w 7279482"/>
                <a:gd name="connsiteY40" fmla="*/ 900111 h 1821656"/>
                <a:gd name="connsiteX41" fmla="*/ 2243138 w 7279482"/>
                <a:gd name="connsiteY41" fmla="*/ 964406 h 1821656"/>
                <a:gd name="connsiteX42" fmla="*/ 2357438 w 7279482"/>
                <a:gd name="connsiteY42" fmla="*/ 964406 h 1821656"/>
                <a:gd name="connsiteX43" fmla="*/ 2357438 w 7279482"/>
                <a:gd name="connsiteY43" fmla="*/ 1007268 h 1821656"/>
                <a:gd name="connsiteX44" fmla="*/ 2457450 w 7279482"/>
                <a:gd name="connsiteY44" fmla="*/ 1007268 h 1821656"/>
                <a:gd name="connsiteX45" fmla="*/ 2457450 w 7279482"/>
                <a:gd name="connsiteY45" fmla="*/ 1050131 h 1821656"/>
                <a:gd name="connsiteX46" fmla="*/ 2614613 w 7279482"/>
                <a:gd name="connsiteY46" fmla="*/ 1050131 h 1821656"/>
                <a:gd name="connsiteX47" fmla="*/ 2786063 w 7279482"/>
                <a:gd name="connsiteY47" fmla="*/ 1050131 h 1821656"/>
                <a:gd name="connsiteX48" fmla="*/ 2857500 w 7279482"/>
                <a:gd name="connsiteY48" fmla="*/ 1121568 h 1821656"/>
                <a:gd name="connsiteX49" fmla="*/ 3086100 w 7279482"/>
                <a:gd name="connsiteY49" fmla="*/ 1121568 h 1821656"/>
                <a:gd name="connsiteX50" fmla="*/ 3193256 w 7279482"/>
                <a:gd name="connsiteY50" fmla="*/ 1121568 h 1821656"/>
                <a:gd name="connsiteX51" fmla="*/ 3193256 w 7279482"/>
                <a:gd name="connsiteY51" fmla="*/ 1121568 h 1821656"/>
                <a:gd name="connsiteX52" fmla="*/ 3364706 w 7279482"/>
                <a:gd name="connsiteY52" fmla="*/ 1121568 h 1821656"/>
                <a:gd name="connsiteX53" fmla="*/ 3364706 w 7279482"/>
                <a:gd name="connsiteY53" fmla="*/ 1193006 h 1821656"/>
                <a:gd name="connsiteX54" fmla="*/ 3378994 w 7279482"/>
                <a:gd name="connsiteY54" fmla="*/ 1207294 h 1821656"/>
                <a:gd name="connsiteX55" fmla="*/ 3514725 w 7279482"/>
                <a:gd name="connsiteY55" fmla="*/ 1207294 h 1821656"/>
                <a:gd name="connsiteX56" fmla="*/ 3514725 w 7279482"/>
                <a:gd name="connsiteY56" fmla="*/ 1278731 h 1821656"/>
                <a:gd name="connsiteX57" fmla="*/ 3686175 w 7279482"/>
                <a:gd name="connsiteY57" fmla="*/ 1278731 h 1821656"/>
                <a:gd name="connsiteX58" fmla="*/ 3686175 w 7279482"/>
                <a:gd name="connsiteY58" fmla="*/ 1393031 h 1821656"/>
                <a:gd name="connsiteX59" fmla="*/ 3821906 w 7279482"/>
                <a:gd name="connsiteY59" fmla="*/ 1393031 h 1821656"/>
                <a:gd name="connsiteX60" fmla="*/ 3821906 w 7279482"/>
                <a:gd name="connsiteY60" fmla="*/ 1457325 h 1821656"/>
                <a:gd name="connsiteX61" fmla="*/ 3993356 w 7279482"/>
                <a:gd name="connsiteY61" fmla="*/ 1457325 h 1821656"/>
                <a:gd name="connsiteX62" fmla="*/ 4221956 w 7279482"/>
                <a:gd name="connsiteY62" fmla="*/ 1457325 h 1821656"/>
                <a:gd name="connsiteX63" fmla="*/ 4221956 w 7279482"/>
                <a:gd name="connsiteY63" fmla="*/ 1535906 h 1821656"/>
                <a:gd name="connsiteX64" fmla="*/ 4300538 w 7279482"/>
                <a:gd name="connsiteY64" fmla="*/ 1535906 h 1821656"/>
                <a:gd name="connsiteX65" fmla="*/ 4300538 w 7279482"/>
                <a:gd name="connsiteY65" fmla="*/ 1593056 h 1821656"/>
                <a:gd name="connsiteX66" fmla="*/ 4386263 w 7279482"/>
                <a:gd name="connsiteY66" fmla="*/ 1593056 h 1821656"/>
                <a:gd name="connsiteX67" fmla="*/ 4386263 w 7279482"/>
                <a:gd name="connsiteY67" fmla="*/ 1635918 h 1821656"/>
                <a:gd name="connsiteX68" fmla="*/ 4622006 w 7279482"/>
                <a:gd name="connsiteY68" fmla="*/ 1635918 h 1821656"/>
                <a:gd name="connsiteX69" fmla="*/ 4622006 w 7279482"/>
                <a:gd name="connsiteY69" fmla="*/ 1635918 h 1821656"/>
                <a:gd name="connsiteX70" fmla="*/ 4622006 w 7279482"/>
                <a:gd name="connsiteY70" fmla="*/ 1714500 h 1821656"/>
                <a:gd name="connsiteX71" fmla="*/ 6165056 w 7279482"/>
                <a:gd name="connsiteY71" fmla="*/ 1728787 h 1821656"/>
                <a:gd name="connsiteX72" fmla="*/ 7279482 w 7279482"/>
                <a:gd name="connsiteY72" fmla="*/ 1821656 h 1821656"/>
                <a:gd name="connsiteX0" fmla="*/ 0 w 7279482"/>
                <a:gd name="connsiteY0" fmla="*/ 0 h 1821656"/>
                <a:gd name="connsiteX1" fmla="*/ 71438 w 7279482"/>
                <a:gd name="connsiteY1" fmla="*/ 0 h 1821656"/>
                <a:gd name="connsiteX2" fmla="*/ 71438 w 7279482"/>
                <a:gd name="connsiteY2" fmla="*/ 71437 h 1821656"/>
                <a:gd name="connsiteX3" fmla="*/ 71438 w 7279482"/>
                <a:gd name="connsiteY3" fmla="*/ 71437 h 1821656"/>
                <a:gd name="connsiteX4" fmla="*/ 100013 w 7279482"/>
                <a:gd name="connsiteY4" fmla="*/ 100012 h 1821656"/>
                <a:gd name="connsiteX5" fmla="*/ 178594 w 7279482"/>
                <a:gd name="connsiteY5" fmla="*/ 100012 h 1821656"/>
                <a:gd name="connsiteX6" fmla="*/ 178594 w 7279482"/>
                <a:gd name="connsiteY6" fmla="*/ 100012 h 1821656"/>
                <a:gd name="connsiteX7" fmla="*/ 178594 w 7279482"/>
                <a:gd name="connsiteY7" fmla="*/ 171450 h 1821656"/>
                <a:gd name="connsiteX8" fmla="*/ 328613 w 7279482"/>
                <a:gd name="connsiteY8" fmla="*/ 171450 h 1821656"/>
                <a:gd name="connsiteX9" fmla="*/ 464344 w 7279482"/>
                <a:gd name="connsiteY9" fmla="*/ 171450 h 1821656"/>
                <a:gd name="connsiteX10" fmla="*/ 464344 w 7279482"/>
                <a:gd name="connsiteY10" fmla="*/ 207168 h 1821656"/>
                <a:gd name="connsiteX11" fmla="*/ 642938 w 7279482"/>
                <a:gd name="connsiteY11" fmla="*/ 207168 h 1821656"/>
                <a:gd name="connsiteX12" fmla="*/ 642938 w 7279482"/>
                <a:gd name="connsiteY12" fmla="*/ 228600 h 1821656"/>
                <a:gd name="connsiteX13" fmla="*/ 728663 w 7279482"/>
                <a:gd name="connsiteY13" fmla="*/ 228600 h 1821656"/>
                <a:gd name="connsiteX14" fmla="*/ 728663 w 7279482"/>
                <a:gd name="connsiteY14" fmla="*/ 250031 h 1821656"/>
                <a:gd name="connsiteX15" fmla="*/ 807244 w 7279482"/>
                <a:gd name="connsiteY15" fmla="*/ 250031 h 1821656"/>
                <a:gd name="connsiteX16" fmla="*/ 807244 w 7279482"/>
                <a:gd name="connsiteY16" fmla="*/ 250031 h 1821656"/>
                <a:gd name="connsiteX17" fmla="*/ 807244 w 7279482"/>
                <a:gd name="connsiteY17" fmla="*/ 321468 h 1821656"/>
                <a:gd name="connsiteX18" fmla="*/ 1078706 w 7279482"/>
                <a:gd name="connsiteY18" fmla="*/ 321468 h 1821656"/>
                <a:gd name="connsiteX19" fmla="*/ 1078706 w 7279482"/>
                <a:gd name="connsiteY19" fmla="*/ 342900 h 1821656"/>
                <a:gd name="connsiteX20" fmla="*/ 1078706 w 7279482"/>
                <a:gd name="connsiteY20" fmla="*/ 342900 h 1821656"/>
                <a:gd name="connsiteX21" fmla="*/ 1135856 w 7279482"/>
                <a:gd name="connsiteY21" fmla="*/ 342900 h 1821656"/>
                <a:gd name="connsiteX22" fmla="*/ 1235869 w 7279482"/>
                <a:gd name="connsiteY22" fmla="*/ 342900 h 1821656"/>
                <a:gd name="connsiteX23" fmla="*/ 1235869 w 7279482"/>
                <a:gd name="connsiteY23" fmla="*/ 421481 h 1821656"/>
                <a:gd name="connsiteX24" fmla="*/ 1235869 w 7279482"/>
                <a:gd name="connsiteY24" fmla="*/ 421481 h 1821656"/>
                <a:gd name="connsiteX25" fmla="*/ 1235869 w 7279482"/>
                <a:gd name="connsiteY25" fmla="*/ 478631 h 1821656"/>
                <a:gd name="connsiteX26" fmla="*/ 1407319 w 7279482"/>
                <a:gd name="connsiteY26" fmla="*/ 478631 h 1821656"/>
                <a:gd name="connsiteX27" fmla="*/ 1407319 w 7279482"/>
                <a:gd name="connsiteY27" fmla="*/ 542925 h 1821656"/>
                <a:gd name="connsiteX28" fmla="*/ 1528763 w 7279482"/>
                <a:gd name="connsiteY28" fmla="*/ 542925 h 1821656"/>
                <a:gd name="connsiteX29" fmla="*/ 1528763 w 7279482"/>
                <a:gd name="connsiteY29" fmla="*/ 571500 h 1821656"/>
                <a:gd name="connsiteX30" fmla="*/ 1643063 w 7279482"/>
                <a:gd name="connsiteY30" fmla="*/ 571500 h 1821656"/>
                <a:gd name="connsiteX31" fmla="*/ 1643063 w 7279482"/>
                <a:gd name="connsiteY31" fmla="*/ 650081 h 1821656"/>
                <a:gd name="connsiteX32" fmla="*/ 1828800 w 7279482"/>
                <a:gd name="connsiteY32" fmla="*/ 650081 h 1821656"/>
                <a:gd name="connsiteX33" fmla="*/ 1828800 w 7279482"/>
                <a:gd name="connsiteY33" fmla="*/ 714375 h 1821656"/>
                <a:gd name="connsiteX34" fmla="*/ 1950244 w 7279482"/>
                <a:gd name="connsiteY34" fmla="*/ 714375 h 1821656"/>
                <a:gd name="connsiteX35" fmla="*/ 1950244 w 7279482"/>
                <a:gd name="connsiteY35" fmla="*/ 807243 h 1821656"/>
                <a:gd name="connsiteX36" fmla="*/ 2071688 w 7279482"/>
                <a:gd name="connsiteY36" fmla="*/ 807243 h 1821656"/>
                <a:gd name="connsiteX37" fmla="*/ 2071688 w 7279482"/>
                <a:gd name="connsiteY37" fmla="*/ 807243 h 1821656"/>
                <a:gd name="connsiteX38" fmla="*/ 2121695 w 7279482"/>
                <a:gd name="connsiteY38" fmla="*/ 857250 h 1821656"/>
                <a:gd name="connsiteX39" fmla="*/ 2164556 w 7279482"/>
                <a:gd name="connsiteY39" fmla="*/ 900111 h 1821656"/>
                <a:gd name="connsiteX40" fmla="*/ 2243138 w 7279482"/>
                <a:gd name="connsiteY40" fmla="*/ 900111 h 1821656"/>
                <a:gd name="connsiteX41" fmla="*/ 2243138 w 7279482"/>
                <a:gd name="connsiteY41" fmla="*/ 964406 h 1821656"/>
                <a:gd name="connsiteX42" fmla="*/ 2357438 w 7279482"/>
                <a:gd name="connsiteY42" fmla="*/ 964406 h 1821656"/>
                <a:gd name="connsiteX43" fmla="*/ 2357438 w 7279482"/>
                <a:gd name="connsiteY43" fmla="*/ 1007268 h 1821656"/>
                <a:gd name="connsiteX44" fmla="*/ 2457450 w 7279482"/>
                <a:gd name="connsiteY44" fmla="*/ 1007268 h 1821656"/>
                <a:gd name="connsiteX45" fmla="*/ 2457450 w 7279482"/>
                <a:gd name="connsiteY45" fmla="*/ 1050131 h 1821656"/>
                <a:gd name="connsiteX46" fmla="*/ 2614613 w 7279482"/>
                <a:gd name="connsiteY46" fmla="*/ 1050131 h 1821656"/>
                <a:gd name="connsiteX47" fmla="*/ 2786063 w 7279482"/>
                <a:gd name="connsiteY47" fmla="*/ 1050131 h 1821656"/>
                <a:gd name="connsiteX48" fmla="*/ 2857500 w 7279482"/>
                <a:gd name="connsiteY48" fmla="*/ 1121568 h 1821656"/>
                <a:gd name="connsiteX49" fmla="*/ 3086100 w 7279482"/>
                <a:gd name="connsiteY49" fmla="*/ 1121568 h 1821656"/>
                <a:gd name="connsiteX50" fmla="*/ 3193256 w 7279482"/>
                <a:gd name="connsiteY50" fmla="*/ 1121568 h 1821656"/>
                <a:gd name="connsiteX51" fmla="*/ 3193256 w 7279482"/>
                <a:gd name="connsiteY51" fmla="*/ 1121568 h 1821656"/>
                <a:gd name="connsiteX52" fmla="*/ 3364706 w 7279482"/>
                <a:gd name="connsiteY52" fmla="*/ 1121568 h 1821656"/>
                <a:gd name="connsiteX53" fmla="*/ 3364706 w 7279482"/>
                <a:gd name="connsiteY53" fmla="*/ 1193006 h 1821656"/>
                <a:gd name="connsiteX54" fmla="*/ 3378994 w 7279482"/>
                <a:gd name="connsiteY54" fmla="*/ 1207294 h 1821656"/>
                <a:gd name="connsiteX55" fmla="*/ 3514725 w 7279482"/>
                <a:gd name="connsiteY55" fmla="*/ 1207294 h 1821656"/>
                <a:gd name="connsiteX56" fmla="*/ 3514725 w 7279482"/>
                <a:gd name="connsiteY56" fmla="*/ 1278731 h 1821656"/>
                <a:gd name="connsiteX57" fmla="*/ 3686175 w 7279482"/>
                <a:gd name="connsiteY57" fmla="*/ 1278731 h 1821656"/>
                <a:gd name="connsiteX58" fmla="*/ 3686175 w 7279482"/>
                <a:gd name="connsiteY58" fmla="*/ 1393031 h 1821656"/>
                <a:gd name="connsiteX59" fmla="*/ 3821906 w 7279482"/>
                <a:gd name="connsiteY59" fmla="*/ 1393031 h 1821656"/>
                <a:gd name="connsiteX60" fmla="*/ 3821906 w 7279482"/>
                <a:gd name="connsiteY60" fmla="*/ 1457325 h 1821656"/>
                <a:gd name="connsiteX61" fmla="*/ 3993356 w 7279482"/>
                <a:gd name="connsiteY61" fmla="*/ 1457325 h 1821656"/>
                <a:gd name="connsiteX62" fmla="*/ 4221956 w 7279482"/>
                <a:gd name="connsiteY62" fmla="*/ 1457325 h 1821656"/>
                <a:gd name="connsiteX63" fmla="*/ 4221956 w 7279482"/>
                <a:gd name="connsiteY63" fmla="*/ 1535906 h 1821656"/>
                <a:gd name="connsiteX64" fmla="*/ 4300538 w 7279482"/>
                <a:gd name="connsiteY64" fmla="*/ 1535906 h 1821656"/>
                <a:gd name="connsiteX65" fmla="*/ 4300538 w 7279482"/>
                <a:gd name="connsiteY65" fmla="*/ 1593056 h 1821656"/>
                <a:gd name="connsiteX66" fmla="*/ 4386263 w 7279482"/>
                <a:gd name="connsiteY66" fmla="*/ 1593056 h 1821656"/>
                <a:gd name="connsiteX67" fmla="*/ 4386263 w 7279482"/>
                <a:gd name="connsiteY67" fmla="*/ 1635918 h 1821656"/>
                <a:gd name="connsiteX68" fmla="*/ 4622006 w 7279482"/>
                <a:gd name="connsiteY68" fmla="*/ 1635918 h 1821656"/>
                <a:gd name="connsiteX69" fmla="*/ 4622006 w 7279482"/>
                <a:gd name="connsiteY69" fmla="*/ 1635918 h 1821656"/>
                <a:gd name="connsiteX70" fmla="*/ 4622006 w 7279482"/>
                <a:gd name="connsiteY70" fmla="*/ 1714500 h 1821656"/>
                <a:gd name="connsiteX71" fmla="*/ 6165056 w 7279482"/>
                <a:gd name="connsiteY71" fmla="*/ 1728787 h 1821656"/>
                <a:gd name="connsiteX72" fmla="*/ 6379368 w 7279482"/>
                <a:gd name="connsiteY72" fmla="*/ 1757362 h 1821656"/>
                <a:gd name="connsiteX73" fmla="*/ 7279482 w 7279482"/>
                <a:gd name="connsiteY73" fmla="*/ 1821656 h 1821656"/>
                <a:gd name="connsiteX0" fmla="*/ 0 w 7279482"/>
                <a:gd name="connsiteY0" fmla="*/ 0 h 1821656"/>
                <a:gd name="connsiteX1" fmla="*/ 71438 w 7279482"/>
                <a:gd name="connsiteY1" fmla="*/ 0 h 1821656"/>
                <a:gd name="connsiteX2" fmla="*/ 71438 w 7279482"/>
                <a:gd name="connsiteY2" fmla="*/ 71437 h 1821656"/>
                <a:gd name="connsiteX3" fmla="*/ 71438 w 7279482"/>
                <a:gd name="connsiteY3" fmla="*/ 71437 h 1821656"/>
                <a:gd name="connsiteX4" fmla="*/ 100013 w 7279482"/>
                <a:gd name="connsiteY4" fmla="*/ 100012 h 1821656"/>
                <a:gd name="connsiteX5" fmla="*/ 178594 w 7279482"/>
                <a:gd name="connsiteY5" fmla="*/ 100012 h 1821656"/>
                <a:gd name="connsiteX6" fmla="*/ 178594 w 7279482"/>
                <a:gd name="connsiteY6" fmla="*/ 100012 h 1821656"/>
                <a:gd name="connsiteX7" fmla="*/ 178594 w 7279482"/>
                <a:gd name="connsiteY7" fmla="*/ 171450 h 1821656"/>
                <a:gd name="connsiteX8" fmla="*/ 328613 w 7279482"/>
                <a:gd name="connsiteY8" fmla="*/ 171450 h 1821656"/>
                <a:gd name="connsiteX9" fmla="*/ 464344 w 7279482"/>
                <a:gd name="connsiteY9" fmla="*/ 171450 h 1821656"/>
                <a:gd name="connsiteX10" fmla="*/ 464344 w 7279482"/>
                <a:gd name="connsiteY10" fmla="*/ 207168 h 1821656"/>
                <a:gd name="connsiteX11" fmla="*/ 642938 w 7279482"/>
                <a:gd name="connsiteY11" fmla="*/ 207168 h 1821656"/>
                <a:gd name="connsiteX12" fmla="*/ 642938 w 7279482"/>
                <a:gd name="connsiteY12" fmla="*/ 228600 h 1821656"/>
                <a:gd name="connsiteX13" fmla="*/ 728663 w 7279482"/>
                <a:gd name="connsiteY13" fmla="*/ 228600 h 1821656"/>
                <a:gd name="connsiteX14" fmla="*/ 728663 w 7279482"/>
                <a:gd name="connsiteY14" fmla="*/ 250031 h 1821656"/>
                <a:gd name="connsiteX15" fmla="*/ 807244 w 7279482"/>
                <a:gd name="connsiteY15" fmla="*/ 250031 h 1821656"/>
                <a:gd name="connsiteX16" fmla="*/ 807244 w 7279482"/>
                <a:gd name="connsiteY16" fmla="*/ 250031 h 1821656"/>
                <a:gd name="connsiteX17" fmla="*/ 807244 w 7279482"/>
                <a:gd name="connsiteY17" fmla="*/ 321468 h 1821656"/>
                <a:gd name="connsiteX18" fmla="*/ 1078706 w 7279482"/>
                <a:gd name="connsiteY18" fmla="*/ 321468 h 1821656"/>
                <a:gd name="connsiteX19" fmla="*/ 1078706 w 7279482"/>
                <a:gd name="connsiteY19" fmla="*/ 342900 h 1821656"/>
                <a:gd name="connsiteX20" fmla="*/ 1078706 w 7279482"/>
                <a:gd name="connsiteY20" fmla="*/ 342900 h 1821656"/>
                <a:gd name="connsiteX21" fmla="*/ 1135856 w 7279482"/>
                <a:gd name="connsiteY21" fmla="*/ 342900 h 1821656"/>
                <a:gd name="connsiteX22" fmla="*/ 1235869 w 7279482"/>
                <a:gd name="connsiteY22" fmla="*/ 342900 h 1821656"/>
                <a:gd name="connsiteX23" fmla="*/ 1235869 w 7279482"/>
                <a:gd name="connsiteY23" fmla="*/ 421481 h 1821656"/>
                <a:gd name="connsiteX24" fmla="*/ 1235869 w 7279482"/>
                <a:gd name="connsiteY24" fmla="*/ 421481 h 1821656"/>
                <a:gd name="connsiteX25" fmla="*/ 1235869 w 7279482"/>
                <a:gd name="connsiteY25" fmla="*/ 478631 h 1821656"/>
                <a:gd name="connsiteX26" fmla="*/ 1407319 w 7279482"/>
                <a:gd name="connsiteY26" fmla="*/ 478631 h 1821656"/>
                <a:gd name="connsiteX27" fmla="*/ 1407319 w 7279482"/>
                <a:gd name="connsiteY27" fmla="*/ 542925 h 1821656"/>
                <a:gd name="connsiteX28" fmla="*/ 1528763 w 7279482"/>
                <a:gd name="connsiteY28" fmla="*/ 542925 h 1821656"/>
                <a:gd name="connsiteX29" fmla="*/ 1528763 w 7279482"/>
                <a:gd name="connsiteY29" fmla="*/ 571500 h 1821656"/>
                <a:gd name="connsiteX30" fmla="*/ 1643063 w 7279482"/>
                <a:gd name="connsiteY30" fmla="*/ 571500 h 1821656"/>
                <a:gd name="connsiteX31" fmla="*/ 1643063 w 7279482"/>
                <a:gd name="connsiteY31" fmla="*/ 650081 h 1821656"/>
                <a:gd name="connsiteX32" fmla="*/ 1828800 w 7279482"/>
                <a:gd name="connsiteY32" fmla="*/ 650081 h 1821656"/>
                <a:gd name="connsiteX33" fmla="*/ 1828800 w 7279482"/>
                <a:gd name="connsiteY33" fmla="*/ 714375 h 1821656"/>
                <a:gd name="connsiteX34" fmla="*/ 1950244 w 7279482"/>
                <a:gd name="connsiteY34" fmla="*/ 714375 h 1821656"/>
                <a:gd name="connsiteX35" fmla="*/ 1950244 w 7279482"/>
                <a:gd name="connsiteY35" fmla="*/ 807243 h 1821656"/>
                <a:gd name="connsiteX36" fmla="*/ 2071688 w 7279482"/>
                <a:gd name="connsiteY36" fmla="*/ 807243 h 1821656"/>
                <a:gd name="connsiteX37" fmla="*/ 2071688 w 7279482"/>
                <a:gd name="connsiteY37" fmla="*/ 807243 h 1821656"/>
                <a:gd name="connsiteX38" fmla="*/ 2121695 w 7279482"/>
                <a:gd name="connsiteY38" fmla="*/ 857250 h 1821656"/>
                <a:gd name="connsiteX39" fmla="*/ 2164556 w 7279482"/>
                <a:gd name="connsiteY39" fmla="*/ 900111 h 1821656"/>
                <a:gd name="connsiteX40" fmla="*/ 2243138 w 7279482"/>
                <a:gd name="connsiteY40" fmla="*/ 900111 h 1821656"/>
                <a:gd name="connsiteX41" fmla="*/ 2243138 w 7279482"/>
                <a:gd name="connsiteY41" fmla="*/ 964406 h 1821656"/>
                <a:gd name="connsiteX42" fmla="*/ 2357438 w 7279482"/>
                <a:gd name="connsiteY42" fmla="*/ 964406 h 1821656"/>
                <a:gd name="connsiteX43" fmla="*/ 2357438 w 7279482"/>
                <a:gd name="connsiteY43" fmla="*/ 1007268 h 1821656"/>
                <a:gd name="connsiteX44" fmla="*/ 2457450 w 7279482"/>
                <a:gd name="connsiteY44" fmla="*/ 1007268 h 1821656"/>
                <a:gd name="connsiteX45" fmla="*/ 2457450 w 7279482"/>
                <a:gd name="connsiteY45" fmla="*/ 1050131 h 1821656"/>
                <a:gd name="connsiteX46" fmla="*/ 2614613 w 7279482"/>
                <a:gd name="connsiteY46" fmla="*/ 1050131 h 1821656"/>
                <a:gd name="connsiteX47" fmla="*/ 2786063 w 7279482"/>
                <a:gd name="connsiteY47" fmla="*/ 1050131 h 1821656"/>
                <a:gd name="connsiteX48" fmla="*/ 2857500 w 7279482"/>
                <a:gd name="connsiteY48" fmla="*/ 1121568 h 1821656"/>
                <a:gd name="connsiteX49" fmla="*/ 3086100 w 7279482"/>
                <a:gd name="connsiteY49" fmla="*/ 1121568 h 1821656"/>
                <a:gd name="connsiteX50" fmla="*/ 3193256 w 7279482"/>
                <a:gd name="connsiteY50" fmla="*/ 1121568 h 1821656"/>
                <a:gd name="connsiteX51" fmla="*/ 3193256 w 7279482"/>
                <a:gd name="connsiteY51" fmla="*/ 1121568 h 1821656"/>
                <a:gd name="connsiteX52" fmla="*/ 3364706 w 7279482"/>
                <a:gd name="connsiteY52" fmla="*/ 1121568 h 1821656"/>
                <a:gd name="connsiteX53" fmla="*/ 3364706 w 7279482"/>
                <a:gd name="connsiteY53" fmla="*/ 1193006 h 1821656"/>
                <a:gd name="connsiteX54" fmla="*/ 3378994 w 7279482"/>
                <a:gd name="connsiteY54" fmla="*/ 1207294 h 1821656"/>
                <a:gd name="connsiteX55" fmla="*/ 3514725 w 7279482"/>
                <a:gd name="connsiteY55" fmla="*/ 1207294 h 1821656"/>
                <a:gd name="connsiteX56" fmla="*/ 3514725 w 7279482"/>
                <a:gd name="connsiteY56" fmla="*/ 1278731 h 1821656"/>
                <a:gd name="connsiteX57" fmla="*/ 3686175 w 7279482"/>
                <a:gd name="connsiteY57" fmla="*/ 1278731 h 1821656"/>
                <a:gd name="connsiteX58" fmla="*/ 3686175 w 7279482"/>
                <a:gd name="connsiteY58" fmla="*/ 1393031 h 1821656"/>
                <a:gd name="connsiteX59" fmla="*/ 3821906 w 7279482"/>
                <a:gd name="connsiteY59" fmla="*/ 1393031 h 1821656"/>
                <a:gd name="connsiteX60" fmla="*/ 3821906 w 7279482"/>
                <a:gd name="connsiteY60" fmla="*/ 1457325 h 1821656"/>
                <a:gd name="connsiteX61" fmla="*/ 3993356 w 7279482"/>
                <a:gd name="connsiteY61" fmla="*/ 1457325 h 1821656"/>
                <a:gd name="connsiteX62" fmla="*/ 4221956 w 7279482"/>
                <a:gd name="connsiteY62" fmla="*/ 1457325 h 1821656"/>
                <a:gd name="connsiteX63" fmla="*/ 4221956 w 7279482"/>
                <a:gd name="connsiteY63" fmla="*/ 1535906 h 1821656"/>
                <a:gd name="connsiteX64" fmla="*/ 4300538 w 7279482"/>
                <a:gd name="connsiteY64" fmla="*/ 1535906 h 1821656"/>
                <a:gd name="connsiteX65" fmla="*/ 4300538 w 7279482"/>
                <a:gd name="connsiteY65" fmla="*/ 1593056 h 1821656"/>
                <a:gd name="connsiteX66" fmla="*/ 4386263 w 7279482"/>
                <a:gd name="connsiteY66" fmla="*/ 1593056 h 1821656"/>
                <a:gd name="connsiteX67" fmla="*/ 4386263 w 7279482"/>
                <a:gd name="connsiteY67" fmla="*/ 1635918 h 1821656"/>
                <a:gd name="connsiteX68" fmla="*/ 4622006 w 7279482"/>
                <a:gd name="connsiteY68" fmla="*/ 1635918 h 1821656"/>
                <a:gd name="connsiteX69" fmla="*/ 4622006 w 7279482"/>
                <a:gd name="connsiteY69" fmla="*/ 1635918 h 1821656"/>
                <a:gd name="connsiteX70" fmla="*/ 4622006 w 7279482"/>
                <a:gd name="connsiteY70" fmla="*/ 1714500 h 1821656"/>
                <a:gd name="connsiteX71" fmla="*/ 6165056 w 7279482"/>
                <a:gd name="connsiteY71" fmla="*/ 1728787 h 1821656"/>
                <a:gd name="connsiteX72" fmla="*/ 6165055 w 7279482"/>
                <a:gd name="connsiteY72" fmla="*/ 1807369 h 1821656"/>
                <a:gd name="connsiteX73" fmla="*/ 7279482 w 7279482"/>
                <a:gd name="connsiteY73" fmla="*/ 1821656 h 1821656"/>
                <a:gd name="connsiteX0" fmla="*/ 0 w 7279482"/>
                <a:gd name="connsiteY0" fmla="*/ 0 h 1821656"/>
                <a:gd name="connsiteX1" fmla="*/ 71438 w 7279482"/>
                <a:gd name="connsiteY1" fmla="*/ 0 h 1821656"/>
                <a:gd name="connsiteX2" fmla="*/ 71438 w 7279482"/>
                <a:gd name="connsiteY2" fmla="*/ 71437 h 1821656"/>
                <a:gd name="connsiteX3" fmla="*/ 71438 w 7279482"/>
                <a:gd name="connsiteY3" fmla="*/ 71437 h 1821656"/>
                <a:gd name="connsiteX4" fmla="*/ 100013 w 7279482"/>
                <a:gd name="connsiteY4" fmla="*/ 100012 h 1821656"/>
                <a:gd name="connsiteX5" fmla="*/ 178594 w 7279482"/>
                <a:gd name="connsiteY5" fmla="*/ 100012 h 1821656"/>
                <a:gd name="connsiteX6" fmla="*/ 178594 w 7279482"/>
                <a:gd name="connsiteY6" fmla="*/ 100012 h 1821656"/>
                <a:gd name="connsiteX7" fmla="*/ 178594 w 7279482"/>
                <a:gd name="connsiteY7" fmla="*/ 171450 h 1821656"/>
                <a:gd name="connsiteX8" fmla="*/ 328613 w 7279482"/>
                <a:gd name="connsiteY8" fmla="*/ 171450 h 1821656"/>
                <a:gd name="connsiteX9" fmla="*/ 464344 w 7279482"/>
                <a:gd name="connsiteY9" fmla="*/ 171450 h 1821656"/>
                <a:gd name="connsiteX10" fmla="*/ 464344 w 7279482"/>
                <a:gd name="connsiteY10" fmla="*/ 207168 h 1821656"/>
                <a:gd name="connsiteX11" fmla="*/ 642938 w 7279482"/>
                <a:gd name="connsiteY11" fmla="*/ 207168 h 1821656"/>
                <a:gd name="connsiteX12" fmla="*/ 642938 w 7279482"/>
                <a:gd name="connsiteY12" fmla="*/ 228600 h 1821656"/>
                <a:gd name="connsiteX13" fmla="*/ 728663 w 7279482"/>
                <a:gd name="connsiteY13" fmla="*/ 228600 h 1821656"/>
                <a:gd name="connsiteX14" fmla="*/ 728663 w 7279482"/>
                <a:gd name="connsiteY14" fmla="*/ 250031 h 1821656"/>
                <a:gd name="connsiteX15" fmla="*/ 807244 w 7279482"/>
                <a:gd name="connsiteY15" fmla="*/ 250031 h 1821656"/>
                <a:gd name="connsiteX16" fmla="*/ 807244 w 7279482"/>
                <a:gd name="connsiteY16" fmla="*/ 250031 h 1821656"/>
                <a:gd name="connsiteX17" fmla="*/ 807244 w 7279482"/>
                <a:gd name="connsiteY17" fmla="*/ 321468 h 1821656"/>
                <a:gd name="connsiteX18" fmla="*/ 1078706 w 7279482"/>
                <a:gd name="connsiteY18" fmla="*/ 321468 h 1821656"/>
                <a:gd name="connsiteX19" fmla="*/ 1078706 w 7279482"/>
                <a:gd name="connsiteY19" fmla="*/ 342900 h 1821656"/>
                <a:gd name="connsiteX20" fmla="*/ 1078706 w 7279482"/>
                <a:gd name="connsiteY20" fmla="*/ 342900 h 1821656"/>
                <a:gd name="connsiteX21" fmla="*/ 1135856 w 7279482"/>
                <a:gd name="connsiteY21" fmla="*/ 342900 h 1821656"/>
                <a:gd name="connsiteX22" fmla="*/ 1235869 w 7279482"/>
                <a:gd name="connsiteY22" fmla="*/ 342900 h 1821656"/>
                <a:gd name="connsiteX23" fmla="*/ 1235869 w 7279482"/>
                <a:gd name="connsiteY23" fmla="*/ 421481 h 1821656"/>
                <a:gd name="connsiteX24" fmla="*/ 1235869 w 7279482"/>
                <a:gd name="connsiteY24" fmla="*/ 421481 h 1821656"/>
                <a:gd name="connsiteX25" fmla="*/ 1235869 w 7279482"/>
                <a:gd name="connsiteY25" fmla="*/ 478631 h 1821656"/>
                <a:gd name="connsiteX26" fmla="*/ 1407319 w 7279482"/>
                <a:gd name="connsiteY26" fmla="*/ 478631 h 1821656"/>
                <a:gd name="connsiteX27" fmla="*/ 1407319 w 7279482"/>
                <a:gd name="connsiteY27" fmla="*/ 542925 h 1821656"/>
                <a:gd name="connsiteX28" fmla="*/ 1528763 w 7279482"/>
                <a:gd name="connsiteY28" fmla="*/ 542925 h 1821656"/>
                <a:gd name="connsiteX29" fmla="*/ 1528763 w 7279482"/>
                <a:gd name="connsiteY29" fmla="*/ 571500 h 1821656"/>
                <a:gd name="connsiteX30" fmla="*/ 1643063 w 7279482"/>
                <a:gd name="connsiteY30" fmla="*/ 571500 h 1821656"/>
                <a:gd name="connsiteX31" fmla="*/ 1643063 w 7279482"/>
                <a:gd name="connsiteY31" fmla="*/ 650081 h 1821656"/>
                <a:gd name="connsiteX32" fmla="*/ 1828800 w 7279482"/>
                <a:gd name="connsiteY32" fmla="*/ 650081 h 1821656"/>
                <a:gd name="connsiteX33" fmla="*/ 1828800 w 7279482"/>
                <a:gd name="connsiteY33" fmla="*/ 714375 h 1821656"/>
                <a:gd name="connsiteX34" fmla="*/ 1950244 w 7279482"/>
                <a:gd name="connsiteY34" fmla="*/ 714375 h 1821656"/>
                <a:gd name="connsiteX35" fmla="*/ 1950244 w 7279482"/>
                <a:gd name="connsiteY35" fmla="*/ 807243 h 1821656"/>
                <a:gd name="connsiteX36" fmla="*/ 2071688 w 7279482"/>
                <a:gd name="connsiteY36" fmla="*/ 807243 h 1821656"/>
                <a:gd name="connsiteX37" fmla="*/ 2071688 w 7279482"/>
                <a:gd name="connsiteY37" fmla="*/ 807243 h 1821656"/>
                <a:gd name="connsiteX38" fmla="*/ 2121695 w 7279482"/>
                <a:gd name="connsiteY38" fmla="*/ 857250 h 1821656"/>
                <a:gd name="connsiteX39" fmla="*/ 2164556 w 7279482"/>
                <a:gd name="connsiteY39" fmla="*/ 900111 h 1821656"/>
                <a:gd name="connsiteX40" fmla="*/ 2243138 w 7279482"/>
                <a:gd name="connsiteY40" fmla="*/ 900111 h 1821656"/>
                <a:gd name="connsiteX41" fmla="*/ 2243138 w 7279482"/>
                <a:gd name="connsiteY41" fmla="*/ 964406 h 1821656"/>
                <a:gd name="connsiteX42" fmla="*/ 2357438 w 7279482"/>
                <a:gd name="connsiteY42" fmla="*/ 964406 h 1821656"/>
                <a:gd name="connsiteX43" fmla="*/ 2357438 w 7279482"/>
                <a:gd name="connsiteY43" fmla="*/ 1007268 h 1821656"/>
                <a:gd name="connsiteX44" fmla="*/ 2457450 w 7279482"/>
                <a:gd name="connsiteY44" fmla="*/ 1007268 h 1821656"/>
                <a:gd name="connsiteX45" fmla="*/ 2457450 w 7279482"/>
                <a:gd name="connsiteY45" fmla="*/ 1050131 h 1821656"/>
                <a:gd name="connsiteX46" fmla="*/ 2614613 w 7279482"/>
                <a:gd name="connsiteY46" fmla="*/ 1050131 h 1821656"/>
                <a:gd name="connsiteX47" fmla="*/ 2786063 w 7279482"/>
                <a:gd name="connsiteY47" fmla="*/ 1050131 h 1821656"/>
                <a:gd name="connsiteX48" fmla="*/ 2857500 w 7279482"/>
                <a:gd name="connsiteY48" fmla="*/ 1121568 h 1821656"/>
                <a:gd name="connsiteX49" fmla="*/ 3086100 w 7279482"/>
                <a:gd name="connsiteY49" fmla="*/ 1121568 h 1821656"/>
                <a:gd name="connsiteX50" fmla="*/ 3193256 w 7279482"/>
                <a:gd name="connsiteY50" fmla="*/ 1121568 h 1821656"/>
                <a:gd name="connsiteX51" fmla="*/ 3193256 w 7279482"/>
                <a:gd name="connsiteY51" fmla="*/ 1121568 h 1821656"/>
                <a:gd name="connsiteX52" fmla="*/ 3364706 w 7279482"/>
                <a:gd name="connsiteY52" fmla="*/ 1121568 h 1821656"/>
                <a:gd name="connsiteX53" fmla="*/ 3364706 w 7279482"/>
                <a:gd name="connsiteY53" fmla="*/ 1193006 h 1821656"/>
                <a:gd name="connsiteX54" fmla="*/ 3378994 w 7279482"/>
                <a:gd name="connsiteY54" fmla="*/ 1207294 h 1821656"/>
                <a:gd name="connsiteX55" fmla="*/ 3514725 w 7279482"/>
                <a:gd name="connsiteY55" fmla="*/ 1207294 h 1821656"/>
                <a:gd name="connsiteX56" fmla="*/ 3514725 w 7279482"/>
                <a:gd name="connsiteY56" fmla="*/ 1278731 h 1821656"/>
                <a:gd name="connsiteX57" fmla="*/ 3686175 w 7279482"/>
                <a:gd name="connsiteY57" fmla="*/ 1278731 h 1821656"/>
                <a:gd name="connsiteX58" fmla="*/ 3686175 w 7279482"/>
                <a:gd name="connsiteY58" fmla="*/ 1393031 h 1821656"/>
                <a:gd name="connsiteX59" fmla="*/ 3821906 w 7279482"/>
                <a:gd name="connsiteY59" fmla="*/ 1393031 h 1821656"/>
                <a:gd name="connsiteX60" fmla="*/ 3821906 w 7279482"/>
                <a:gd name="connsiteY60" fmla="*/ 1457325 h 1821656"/>
                <a:gd name="connsiteX61" fmla="*/ 3993356 w 7279482"/>
                <a:gd name="connsiteY61" fmla="*/ 1457325 h 1821656"/>
                <a:gd name="connsiteX62" fmla="*/ 4221956 w 7279482"/>
                <a:gd name="connsiteY62" fmla="*/ 1457325 h 1821656"/>
                <a:gd name="connsiteX63" fmla="*/ 4221956 w 7279482"/>
                <a:gd name="connsiteY63" fmla="*/ 1535906 h 1821656"/>
                <a:gd name="connsiteX64" fmla="*/ 4300538 w 7279482"/>
                <a:gd name="connsiteY64" fmla="*/ 1535906 h 1821656"/>
                <a:gd name="connsiteX65" fmla="*/ 4300538 w 7279482"/>
                <a:gd name="connsiteY65" fmla="*/ 1593056 h 1821656"/>
                <a:gd name="connsiteX66" fmla="*/ 4386263 w 7279482"/>
                <a:gd name="connsiteY66" fmla="*/ 1593056 h 1821656"/>
                <a:gd name="connsiteX67" fmla="*/ 4386263 w 7279482"/>
                <a:gd name="connsiteY67" fmla="*/ 1635918 h 1821656"/>
                <a:gd name="connsiteX68" fmla="*/ 4622006 w 7279482"/>
                <a:gd name="connsiteY68" fmla="*/ 1635918 h 1821656"/>
                <a:gd name="connsiteX69" fmla="*/ 4622006 w 7279482"/>
                <a:gd name="connsiteY69" fmla="*/ 1635918 h 1821656"/>
                <a:gd name="connsiteX70" fmla="*/ 4622006 w 7279482"/>
                <a:gd name="connsiteY70" fmla="*/ 1714500 h 1821656"/>
                <a:gd name="connsiteX71" fmla="*/ 5893594 w 7279482"/>
                <a:gd name="connsiteY71" fmla="*/ 1693069 h 1821656"/>
                <a:gd name="connsiteX72" fmla="*/ 6165055 w 7279482"/>
                <a:gd name="connsiteY72" fmla="*/ 1807369 h 1821656"/>
                <a:gd name="connsiteX73" fmla="*/ 7279482 w 7279482"/>
                <a:gd name="connsiteY73" fmla="*/ 1821656 h 1821656"/>
                <a:gd name="connsiteX0" fmla="*/ 0 w 7279482"/>
                <a:gd name="connsiteY0" fmla="*/ 0 h 1828800"/>
                <a:gd name="connsiteX1" fmla="*/ 71438 w 7279482"/>
                <a:gd name="connsiteY1" fmla="*/ 0 h 1828800"/>
                <a:gd name="connsiteX2" fmla="*/ 71438 w 7279482"/>
                <a:gd name="connsiteY2" fmla="*/ 71437 h 1828800"/>
                <a:gd name="connsiteX3" fmla="*/ 71438 w 7279482"/>
                <a:gd name="connsiteY3" fmla="*/ 71437 h 1828800"/>
                <a:gd name="connsiteX4" fmla="*/ 100013 w 7279482"/>
                <a:gd name="connsiteY4" fmla="*/ 100012 h 1828800"/>
                <a:gd name="connsiteX5" fmla="*/ 178594 w 7279482"/>
                <a:gd name="connsiteY5" fmla="*/ 100012 h 1828800"/>
                <a:gd name="connsiteX6" fmla="*/ 178594 w 7279482"/>
                <a:gd name="connsiteY6" fmla="*/ 100012 h 1828800"/>
                <a:gd name="connsiteX7" fmla="*/ 178594 w 7279482"/>
                <a:gd name="connsiteY7" fmla="*/ 171450 h 1828800"/>
                <a:gd name="connsiteX8" fmla="*/ 328613 w 7279482"/>
                <a:gd name="connsiteY8" fmla="*/ 171450 h 1828800"/>
                <a:gd name="connsiteX9" fmla="*/ 464344 w 7279482"/>
                <a:gd name="connsiteY9" fmla="*/ 171450 h 1828800"/>
                <a:gd name="connsiteX10" fmla="*/ 464344 w 7279482"/>
                <a:gd name="connsiteY10" fmla="*/ 207168 h 1828800"/>
                <a:gd name="connsiteX11" fmla="*/ 642938 w 7279482"/>
                <a:gd name="connsiteY11" fmla="*/ 207168 h 1828800"/>
                <a:gd name="connsiteX12" fmla="*/ 642938 w 7279482"/>
                <a:gd name="connsiteY12" fmla="*/ 228600 h 1828800"/>
                <a:gd name="connsiteX13" fmla="*/ 728663 w 7279482"/>
                <a:gd name="connsiteY13" fmla="*/ 228600 h 1828800"/>
                <a:gd name="connsiteX14" fmla="*/ 728663 w 7279482"/>
                <a:gd name="connsiteY14" fmla="*/ 250031 h 1828800"/>
                <a:gd name="connsiteX15" fmla="*/ 807244 w 7279482"/>
                <a:gd name="connsiteY15" fmla="*/ 250031 h 1828800"/>
                <a:gd name="connsiteX16" fmla="*/ 807244 w 7279482"/>
                <a:gd name="connsiteY16" fmla="*/ 250031 h 1828800"/>
                <a:gd name="connsiteX17" fmla="*/ 807244 w 7279482"/>
                <a:gd name="connsiteY17" fmla="*/ 321468 h 1828800"/>
                <a:gd name="connsiteX18" fmla="*/ 1078706 w 7279482"/>
                <a:gd name="connsiteY18" fmla="*/ 321468 h 1828800"/>
                <a:gd name="connsiteX19" fmla="*/ 1078706 w 7279482"/>
                <a:gd name="connsiteY19" fmla="*/ 342900 h 1828800"/>
                <a:gd name="connsiteX20" fmla="*/ 1078706 w 7279482"/>
                <a:gd name="connsiteY20" fmla="*/ 342900 h 1828800"/>
                <a:gd name="connsiteX21" fmla="*/ 1135856 w 7279482"/>
                <a:gd name="connsiteY21" fmla="*/ 342900 h 1828800"/>
                <a:gd name="connsiteX22" fmla="*/ 1235869 w 7279482"/>
                <a:gd name="connsiteY22" fmla="*/ 342900 h 1828800"/>
                <a:gd name="connsiteX23" fmla="*/ 1235869 w 7279482"/>
                <a:gd name="connsiteY23" fmla="*/ 421481 h 1828800"/>
                <a:gd name="connsiteX24" fmla="*/ 1235869 w 7279482"/>
                <a:gd name="connsiteY24" fmla="*/ 421481 h 1828800"/>
                <a:gd name="connsiteX25" fmla="*/ 1235869 w 7279482"/>
                <a:gd name="connsiteY25" fmla="*/ 478631 h 1828800"/>
                <a:gd name="connsiteX26" fmla="*/ 1407319 w 7279482"/>
                <a:gd name="connsiteY26" fmla="*/ 478631 h 1828800"/>
                <a:gd name="connsiteX27" fmla="*/ 1407319 w 7279482"/>
                <a:gd name="connsiteY27" fmla="*/ 542925 h 1828800"/>
                <a:gd name="connsiteX28" fmla="*/ 1528763 w 7279482"/>
                <a:gd name="connsiteY28" fmla="*/ 542925 h 1828800"/>
                <a:gd name="connsiteX29" fmla="*/ 1528763 w 7279482"/>
                <a:gd name="connsiteY29" fmla="*/ 571500 h 1828800"/>
                <a:gd name="connsiteX30" fmla="*/ 1643063 w 7279482"/>
                <a:gd name="connsiteY30" fmla="*/ 571500 h 1828800"/>
                <a:gd name="connsiteX31" fmla="*/ 1643063 w 7279482"/>
                <a:gd name="connsiteY31" fmla="*/ 650081 h 1828800"/>
                <a:gd name="connsiteX32" fmla="*/ 1828800 w 7279482"/>
                <a:gd name="connsiteY32" fmla="*/ 650081 h 1828800"/>
                <a:gd name="connsiteX33" fmla="*/ 1828800 w 7279482"/>
                <a:gd name="connsiteY33" fmla="*/ 714375 h 1828800"/>
                <a:gd name="connsiteX34" fmla="*/ 1950244 w 7279482"/>
                <a:gd name="connsiteY34" fmla="*/ 714375 h 1828800"/>
                <a:gd name="connsiteX35" fmla="*/ 1950244 w 7279482"/>
                <a:gd name="connsiteY35" fmla="*/ 807243 h 1828800"/>
                <a:gd name="connsiteX36" fmla="*/ 2071688 w 7279482"/>
                <a:gd name="connsiteY36" fmla="*/ 807243 h 1828800"/>
                <a:gd name="connsiteX37" fmla="*/ 2071688 w 7279482"/>
                <a:gd name="connsiteY37" fmla="*/ 807243 h 1828800"/>
                <a:gd name="connsiteX38" fmla="*/ 2121695 w 7279482"/>
                <a:gd name="connsiteY38" fmla="*/ 857250 h 1828800"/>
                <a:gd name="connsiteX39" fmla="*/ 2164556 w 7279482"/>
                <a:gd name="connsiteY39" fmla="*/ 900111 h 1828800"/>
                <a:gd name="connsiteX40" fmla="*/ 2243138 w 7279482"/>
                <a:gd name="connsiteY40" fmla="*/ 900111 h 1828800"/>
                <a:gd name="connsiteX41" fmla="*/ 2243138 w 7279482"/>
                <a:gd name="connsiteY41" fmla="*/ 964406 h 1828800"/>
                <a:gd name="connsiteX42" fmla="*/ 2357438 w 7279482"/>
                <a:gd name="connsiteY42" fmla="*/ 964406 h 1828800"/>
                <a:gd name="connsiteX43" fmla="*/ 2357438 w 7279482"/>
                <a:gd name="connsiteY43" fmla="*/ 1007268 h 1828800"/>
                <a:gd name="connsiteX44" fmla="*/ 2457450 w 7279482"/>
                <a:gd name="connsiteY44" fmla="*/ 1007268 h 1828800"/>
                <a:gd name="connsiteX45" fmla="*/ 2457450 w 7279482"/>
                <a:gd name="connsiteY45" fmla="*/ 1050131 h 1828800"/>
                <a:gd name="connsiteX46" fmla="*/ 2614613 w 7279482"/>
                <a:gd name="connsiteY46" fmla="*/ 1050131 h 1828800"/>
                <a:gd name="connsiteX47" fmla="*/ 2786063 w 7279482"/>
                <a:gd name="connsiteY47" fmla="*/ 1050131 h 1828800"/>
                <a:gd name="connsiteX48" fmla="*/ 2857500 w 7279482"/>
                <a:gd name="connsiteY48" fmla="*/ 1121568 h 1828800"/>
                <a:gd name="connsiteX49" fmla="*/ 3086100 w 7279482"/>
                <a:gd name="connsiteY49" fmla="*/ 1121568 h 1828800"/>
                <a:gd name="connsiteX50" fmla="*/ 3193256 w 7279482"/>
                <a:gd name="connsiteY50" fmla="*/ 1121568 h 1828800"/>
                <a:gd name="connsiteX51" fmla="*/ 3193256 w 7279482"/>
                <a:gd name="connsiteY51" fmla="*/ 1121568 h 1828800"/>
                <a:gd name="connsiteX52" fmla="*/ 3364706 w 7279482"/>
                <a:gd name="connsiteY52" fmla="*/ 1121568 h 1828800"/>
                <a:gd name="connsiteX53" fmla="*/ 3364706 w 7279482"/>
                <a:gd name="connsiteY53" fmla="*/ 1193006 h 1828800"/>
                <a:gd name="connsiteX54" fmla="*/ 3378994 w 7279482"/>
                <a:gd name="connsiteY54" fmla="*/ 1207294 h 1828800"/>
                <a:gd name="connsiteX55" fmla="*/ 3514725 w 7279482"/>
                <a:gd name="connsiteY55" fmla="*/ 1207294 h 1828800"/>
                <a:gd name="connsiteX56" fmla="*/ 3514725 w 7279482"/>
                <a:gd name="connsiteY56" fmla="*/ 1278731 h 1828800"/>
                <a:gd name="connsiteX57" fmla="*/ 3686175 w 7279482"/>
                <a:gd name="connsiteY57" fmla="*/ 1278731 h 1828800"/>
                <a:gd name="connsiteX58" fmla="*/ 3686175 w 7279482"/>
                <a:gd name="connsiteY58" fmla="*/ 1393031 h 1828800"/>
                <a:gd name="connsiteX59" fmla="*/ 3821906 w 7279482"/>
                <a:gd name="connsiteY59" fmla="*/ 1393031 h 1828800"/>
                <a:gd name="connsiteX60" fmla="*/ 3821906 w 7279482"/>
                <a:gd name="connsiteY60" fmla="*/ 1457325 h 1828800"/>
                <a:gd name="connsiteX61" fmla="*/ 3993356 w 7279482"/>
                <a:gd name="connsiteY61" fmla="*/ 1457325 h 1828800"/>
                <a:gd name="connsiteX62" fmla="*/ 4221956 w 7279482"/>
                <a:gd name="connsiteY62" fmla="*/ 1457325 h 1828800"/>
                <a:gd name="connsiteX63" fmla="*/ 4221956 w 7279482"/>
                <a:gd name="connsiteY63" fmla="*/ 1535906 h 1828800"/>
                <a:gd name="connsiteX64" fmla="*/ 4300538 w 7279482"/>
                <a:gd name="connsiteY64" fmla="*/ 1535906 h 1828800"/>
                <a:gd name="connsiteX65" fmla="*/ 4300538 w 7279482"/>
                <a:gd name="connsiteY65" fmla="*/ 1593056 h 1828800"/>
                <a:gd name="connsiteX66" fmla="*/ 4386263 w 7279482"/>
                <a:gd name="connsiteY66" fmla="*/ 1593056 h 1828800"/>
                <a:gd name="connsiteX67" fmla="*/ 4386263 w 7279482"/>
                <a:gd name="connsiteY67" fmla="*/ 1635918 h 1828800"/>
                <a:gd name="connsiteX68" fmla="*/ 4622006 w 7279482"/>
                <a:gd name="connsiteY68" fmla="*/ 1635918 h 1828800"/>
                <a:gd name="connsiteX69" fmla="*/ 4622006 w 7279482"/>
                <a:gd name="connsiteY69" fmla="*/ 1635918 h 1828800"/>
                <a:gd name="connsiteX70" fmla="*/ 4622006 w 7279482"/>
                <a:gd name="connsiteY70" fmla="*/ 1714500 h 1828800"/>
                <a:gd name="connsiteX71" fmla="*/ 5893594 w 7279482"/>
                <a:gd name="connsiteY71" fmla="*/ 1693069 h 1828800"/>
                <a:gd name="connsiteX72" fmla="*/ 5879305 w 7279482"/>
                <a:gd name="connsiteY72" fmla="*/ 1828800 h 1828800"/>
                <a:gd name="connsiteX73" fmla="*/ 7279482 w 7279482"/>
                <a:gd name="connsiteY73" fmla="*/ 1821656 h 1828800"/>
                <a:gd name="connsiteX0" fmla="*/ 0 w 7279482"/>
                <a:gd name="connsiteY0" fmla="*/ 0 h 1835944"/>
                <a:gd name="connsiteX1" fmla="*/ 71438 w 7279482"/>
                <a:gd name="connsiteY1" fmla="*/ 0 h 1835944"/>
                <a:gd name="connsiteX2" fmla="*/ 71438 w 7279482"/>
                <a:gd name="connsiteY2" fmla="*/ 71437 h 1835944"/>
                <a:gd name="connsiteX3" fmla="*/ 71438 w 7279482"/>
                <a:gd name="connsiteY3" fmla="*/ 71437 h 1835944"/>
                <a:gd name="connsiteX4" fmla="*/ 100013 w 7279482"/>
                <a:gd name="connsiteY4" fmla="*/ 100012 h 1835944"/>
                <a:gd name="connsiteX5" fmla="*/ 178594 w 7279482"/>
                <a:gd name="connsiteY5" fmla="*/ 100012 h 1835944"/>
                <a:gd name="connsiteX6" fmla="*/ 178594 w 7279482"/>
                <a:gd name="connsiteY6" fmla="*/ 100012 h 1835944"/>
                <a:gd name="connsiteX7" fmla="*/ 178594 w 7279482"/>
                <a:gd name="connsiteY7" fmla="*/ 171450 h 1835944"/>
                <a:gd name="connsiteX8" fmla="*/ 328613 w 7279482"/>
                <a:gd name="connsiteY8" fmla="*/ 171450 h 1835944"/>
                <a:gd name="connsiteX9" fmla="*/ 464344 w 7279482"/>
                <a:gd name="connsiteY9" fmla="*/ 171450 h 1835944"/>
                <a:gd name="connsiteX10" fmla="*/ 464344 w 7279482"/>
                <a:gd name="connsiteY10" fmla="*/ 207168 h 1835944"/>
                <a:gd name="connsiteX11" fmla="*/ 642938 w 7279482"/>
                <a:gd name="connsiteY11" fmla="*/ 207168 h 1835944"/>
                <a:gd name="connsiteX12" fmla="*/ 642938 w 7279482"/>
                <a:gd name="connsiteY12" fmla="*/ 228600 h 1835944"/>
                <a:gd name="connsiteX13" fmla="*/ 728663 w 7279482"/>
                <a:gd name="connsiteY13" fmla="*/ 228600 h 1835944"/>
                <a:gd name="connsiteX14" fmla="*/ 728663 w 7279482"/>
                <a:gd name="connsiteY14" fmla="*/ 250031 h 1835944"/>
                <a:gd name="connsiteX15" fmla="*/ 807244 w 7279482"/>
                <a:gd name="connsiteY15" fmla="*/ 250031 h 1835944"/>
                <a:gd name="connsiteX16" fmla="*/ 807244 w 7279482"/>
                <a:gd name="connsiteY16" fmla="*/ 250031 h 1835944"/>
                <a:gd name="connsiteX17" fmla="*/ 807244 w 7279482"/>
                <a:gd name="connsiteY17" fmla="*/ 321468 h 1835944"/>
                <a:gd name="connsiteX18" fmla="*/ 1078706 w 7279482"/>
                <a:gd name="connsiteY18" fmla="*/ 321468 h 1835944"/>
                <a:gd name="connsiteX19" fmla="*/ 1078706 w 7279482"/>
                <a:gd name="connsiteY19" fmla="*/ 342900 h 1835944"/>
                <a:gd name="connsiteX20" fmla="*/ 1078706 w 7279482"/>
                <a:gd name="connsiteY20" fmla="*/ 342900 h 1835944"/>
                <a:gd name="connsiteX21" fmla="*/ 1135856 w 7279482"/>
                <a:gd name="connsiteY21" fmla="*/ 342900 h 1835944"/>
                <a:gd name="connsiteX22" fmla="*/ 1235869 w 7279482"/>
                <a:gd name="connsiteY22" fmla="*/ 342900 h 1835944"/>
                <a:gd name="connsiteX23" fmla="*/ 1235869 w 7279482"/>
                <a:gd name="connsiteY23" fmla="*/ 421481 h 1835944"/>
                <a:gd name="connsiteX24" fmla="*/ 1235869 w 7279482"/>
                <a:gd name="connsiteY24" fmla="*/ 421481 h 1835944"/>
                <a:gd name="connsiteX25" fmla="*/ 1235869 w 7279482"/>
                <a:gd name="connsiteY25" fmla="*/ 478631 h 1835944"/>
                <a:gd name="connsiteX26" fmla="*/ 1407319 w 7279482"/>
                <a:gd name="connsiteY26" fmla="*/ 478631 h 1835944"/>
                <a:gd name="connsiteX27" fmla="*/ 1407319 w 7279482"/>
                <a:gd name="connsiteY27" fmla="*/ 542925 h 1835944"/>
                <a:gd name="connsiteX28" fmla="*/ 1528763 w 7279482"/>
                <a:gd name="connsiteY28" fmla="*/ 542925 h 1835944"/>
                <a:gd name="connsiteX29" fmla="*/ 1528763 w 7279482"/>
                <a:gd name="connsiteY29" fmla="*/ 571500 h 1835944"/>
                <a:gd name="connsiteX30" fmla="*/ 1643063 w 7279482"/>
                <a:gd name="connsiteY30" fmla="*/ 571500 h 1835944"/>
                <a:gd name="connsiteX31" fmla="*/ 1643063 w 7279482"/>
                <a:gd name="connsiteY31" fmla="*/ 650081 h 1835944"/>
                <a:gd name="connsiteX32" fmla="*/ 1828800 w 7279482"/>
                <a:gd name="connsiteY32" fmla="*/ 650081 h 1835944"/>
                <a:gd name="connsiteX33" fmla="*/ 1828800 w 7279482"/>
                <a:gd name="connsiteY33" fmla="*/ 714375 h 1835944"/>
                <a:gd name="connsiteX34" fmla="*/ 1950244 w 7279482"/>
                <a:gd name="connsiteY34" fmla="*/ 714375 h 1835944"/>
                <a:gd name="connsiteX35" fmla="*/ 1950244 w 7279482"/>
                <a:gd name="connsiteY35" fmla="*/ 807243 h 1835944"/>
                <a:gd name="connsiteX36" fmla="*/ 2071688 w 7279482"/>
                <a:gd name="connsiteY36" fmla="*/ 807243 h 1835944"/>
                <a:gd name="connsiteX37" fmla="*/ 2071688 w 7279482"/>
                <a:gd name="connsiteY37" fmla="*/ 807243 h 1835944"/>
                <a:gd name="connsiteX38" fmla="*/ 2121695 w 7279482"/>
                <a:gd name="connsiteY38" fmla="*/ 857250 h 1835944"/>
                <a:gd name="connsiteX39" fmla="*/ 2164556 w 7279482"/>
                <a:gd name="connsiteY39" fmla="*/ 900111 h 1835944"/>
                <a:gd name="connsiteX40" fmla="*/ 2243138 w 7279482"/>
                <a:gd name="connsiteY40" fmla="*/ 900111 h 1835944"/>
                <a:gd name="connsiteX41" fmla="*/ 2243138 w 7279482"/>
                <a:gd name="connsiteY41" fmla="*/ 964406 h 1835944"/>
                <a:gd name="connsiteX42" fmla="*/ 2357438 w 7279482"/>
                <a:gd name="connsiteY42" fmla="*/ 964406 h 1835944"/>
                <a:gd name="connsiteX43" fmla="*/ 2357438 w 7279482"/>
                <a:gd name="connsiteY43" fmla="*/ 1007268 h 1835944"/>
                <a:gd name="connsiteX44" fmla="*/ 2457450 w 7279482"/>
                <a:gd name="connsiteY44" fmla="*/ 1007268 h 1835944"/>
                <a:gd name="connsiteX45" fmla="*/ 2457450 w 7279482"/>
                <a:gd name="connsiteY45" fmla="*/ 1050131 h 1835944"/>
                <a:gd name="connsiteX46" fmla="*/ 2614613 w 7279482"/>
                <a:gd name="connsiteY46" fmla="*/ 1050131 h 1835944"/>
                <a:gd name="connsiteX47" fmla="*/ 2786063 w 7279482"/>
                <a:gd name="connsiteY47" fmla="*/ 1050131 h 1835944"/>
                <a:gd name="connsiteX48" fmla="*/ 2857500 w 7279482"/>
                <a:gd name="connsiteY48" fmla="*/ 1121568 h 1835944"/>
                <a:gd name="connsiteX49" fmla="*/ 3086100 w 7279482"/>
                <a:gd name="connsiteY49" fmla="*/ 1121568 h 1835944"/>
                <a:gd name="connsiteX50" fmla="*/ 3193256 w 7279482"/>
                <a:gd name="connsiteY50" fmla="*/ 1121568 h 1835944"/>
                <a:gd name="connsiteX51" fmla="*/ 3193256 w 7279482"/>
                <a:gd name="connsiteY51" fmla="*/ 1121568 h 1835944"/>
                <a:gd name="connsiteX52" fmla="*/ 3364706 w 7279482"/>
                <a:gd name="connsiteY52" fmla="*/ 1121568 h 1835944"/>
                <a:gd name="connsiteX53" fmla="*/ 3364706 w 7279482"/>
                <a:gd name="connsiteY53" fmla="*/ 1193006 h 1835944"/>
                <a:gd name="connsiteX54" fmla="*/ 3378994 w 7279482"/>
                <a:gd name="connsiteY54" fmla="*/ 1207294 h 1835944"/>
                <a:gd name="connsiteX55" fmla="*/ 3514725 w 7279482"/>
                <a:gd name="connsiteY55" fmla="*/ 1207294 h 1835944"/>
                <a:gd name="connsiteX56" fmla="*/ 3514725 w 7279482"/>
                <a:gd name="connsiteY56" fmla="*/ 1278731 h 1835944"/>
                <a:gd name="connsiteX57" fmla="*/ 3686175 w 7279482"/>
                <a:gd name="connsiteY57" fmla="*/ 1278731 h 1835944"/>
                <a:gd name="connsiteX58" fmla="*/ 3686175 w 7279482"/>
                <a:gd name="connsiteY58" fmla="*/ 1393031 h 1835944"/>
                <a:gd name="connsiteX59" fmla="*/ 3821906 w 7279482"/>
                <a:gd name="connsiteY59" fmla="*/ 1393031 h 1835944"/>
                <a:gd name="connsiteX60" fmla="*/ 3821906 w 7279482"/>
                <a:gd name="connsiteY60" fmla="*/ 1457325 h 1835944"/>
                <a:gd name="connsiteX61" fmla="*/ 3993356 w 7279482"/>
                <a:gd name="connsiteY61" fmla="*/ 1457325 h 1835944"/>
                <a:gd name="connsiteX62" fmla="*/ 4221956 w 7279482"/>
                <a:gd name="connsiteY62" fmla="*/ 1457325 h 1835944"/>
                <a:gd name="connsiteX63" fmla="*/ 4221956 w 7279482"/>
                <a:gd name="connsiteY63" fmla="*/ 1535906 h 1835944"/>
                <a:gd name="connsiteX64" fmla="*/ 4300538 w 7279482"/>
                <a:gd name="connsiteY64" fmla="*/ 1535906 h 1835944"/>
                <a:gd name="connsiteX65" fmla="*/ 4300538 w 7279482"/>
                <a:gd name="connsiteY65" fmla="*/ 1593056 h 1835944"/>
                <a:gd name="connsiteX66" fmla="*/ 4386263 w 7279482"/>
                <a:gd name="connsiteY66" fmla="*/ 1593056 h 1835944"/>
                <a:gd name="connsiteX67" fmla="*/ 4386263 w 7279482"/>
                <a:gd name="connsiteY67" fmla="*/ 1635918 h 1835944"/>
                <a:gd name="connsiteX68" fmla="*/ 4622006 w 7279482"/>
                <a:gd name="connsiteY68" fmla="*/ 1635918 h 1835944"/>
                <a:gd name="connsiteX69" fmla="*/ 4622006 w 7279482"/>
                <a:gd name="connsiteY69" fmla="*/ 1635918 h 1835944"/>
                <a:gd name="connsiteX70" fmla="*/ 4622006 w 7279482"/>
                <a:gd name="connsiteY70" fmla="*/ 1714500 h 1835944"/>
                <a:gd name="connsiteX71" fmla="*/ 5893594 w 7279482"/>
                <a:gd name="connsiteY71" fmla="*/ 1693069 h 1835944"/>
                <a:gd name="connsiteX72" fmla="*/ 5900736 w 7279482"/>
                <a:gd name="connsiteY72" fmla="*/ 1835944 h 1835944"/>
                <a:gd name="connsiteX73" fmla="*/ 7279482 w 7279482"/>
                <a:gd name="connsiteY73" fmla="*/ 1821656 h 1835944"/>
                <a:gd name="connsiteX0" fmla="*/ 0 w 7279482"/>
                <a:gd name="connsiteY0" fmla="*/ 0 h 1835944"/>
                <a:gd name="connsiteX1" fmla="*/ 71438 w 7279482"/>
                <a:gd name="connsiteY1" fmla="*/ 0 h 1835944"/>
                <a:gd name="connsiteX2" fmla="*/ 71438 w 7279482"/>
                <a:gd name="connsiteY2" fmla="*/ 71437 h 1835944"/>
                <a:gd name="connsiteX3" fmla="*/ 71438 w 7279482"/>
                <a:gd name="connsiteY3" fmla="*/ 71437 h 1835944"/>
                <a:gd name="connsiteX4" fmla="*/ 100013 w 7279482"/>
                <a:gd name="connsiteY4" fmla="*/ 100012 h 1835944"/>
                <a:gd name="connsiteX5" fmla="*/ 178594 w 7279482"/>
                <a:gd name="connsiteY5" fmla="*/ 100012 h 1835944"/>
                <a:gd name="connsiteX6" fmla="*/ 178594 w 7279482"/>
                <a:gd name="connsiteY6" fmla="*/ 100012 h 1835944"/>
                <a:gd name="connsiteX7" fmla="*/ 178594 w 7279482"/>
                <a:gd name="connsiteY7" fmla="*/ 171450 h 1835944"/>
                <a:gd name="connsiteX8" fmla="*/ 328613 w 7279482"/>
                <a:gd name="connsiteY8" fmla="*/ 171450 h 1835944"/>
                <a:gd name="connsiteX9" fmla="*/ 464344 w 7279482"/>
                <a:gd name="connsiteY9" fmla="*/ 171450 h 1835944"/>
                <a:gd name="connsiteX10" fmla="*/ 464344 w 7279482"/>
                <a:gd name="connsiteY10" fmla="*/ 207168 h 1835944"/>
                <a:gd name="connsiteX11" fmla="*/ 642938 w 7279482"/>
                <a:gd name="connsiteY11" fmla="*/ 207168 h 1835944"/>
                <a:gd name="connsiteX12" fmla="*/ 642938 w 7279482"/>
                <a:gd name="connsiteY12" fmla="*/ 228600 h 1835944"/>
                <a:gd name="connsiteX13" fmla="*/ 728663 w 7279482"/>
                <a:gd name="connsiteY13" fmla="*/ 228600 h 1835944"/>
                <a:gd name="connsiteX14" fmla="*/ 728663 w 7279482"/>
                <a:gd name="connsiteY14" fmla="*/ 250031 h 1835944"/>
                <a:gd name="connsiteX15" fmla="*/ 807244 w 7279482"/>
                <a:gd name="connsiteY15" fmla="*/ 250031 h 1835944"/>
                <a:gd name="connsiteX16" fmla="*/ 807244 w 7279482"/>
                <a:gd name="connsiteY16" fmla="*/ 250031 h 1835944"/>
                <a:gd name="connsiteX17" fmla="*/ 807244 w 7279482"/>
                <a:gd name="connsiteY17" fmla="*/ 321468 h 1835944"/>
                <a:gd name="connsiteX18" fmla="*/ 1078706 w 7279482"/>
                <a:gd name="connsiteY18" fmla="*/ 321468 h 1835944"/>
                <a:gd name="connsiteX19" fmla="*/ 1078706 w 7279482"/>
                <a:gd name="connsiteY19" fmla="*/ 342900 h 1835944"/>
                <a:gd name="connsiteX20" fmla="*/ 1078706 w 7279482"/>
                <a:gd name="connsiteY20" fmla="*/ 342900 h 1835944"/>
                <a:gd name="connsiteX21" fmla="*/ 1135856 w 7279482"/>
                <a:gd name="connsiteY21" fmla="*/ 342900 h 1835944"/>
                <a:gd name="connsiteX22" fmla="*/ 1235869 w 7279482"/>
                <a:gd name="connsiteY22" fmla="*/ 342900 h 1835944"/>
                <a:gd name="connsiteX23" fmla="*/ 1235869 w 7279482"/>
                <a:gd name="connsiteY23" fmla="*/ 421481 h 1835944"/>
                <a:gd name="connsiteX24" fmla="*/ 1235869 w 7279482"/>
                <a:gd name="connsiteY24" fmla="*/ 421481 h 1835944"/>
                <a:gd name="connsiteX25" fmla="*/ 1235869 w 7279482"/>
                <a:gd name="connsiteY25" fmla="*/ 478631 h 1835944"/>
                <a:gd name="connsiteX26" fmla="*/ 1407319 w 7279482"/>
                <a:gd name="connsiteY26" fmla="*/ 478631 h 1835944"/>
                <a:gd name="connsiteX27" fmla="*/ 1407319 w 7279482"/>
                <a:gd name="connsiteY27" fmla="*/ 542925 h 1835944"/>
                <a:gd name="connsiteX28" fmla="*/ 1528763 w 7279482"/>
                <a:gd name="connsiteY28" fmla="*/ 542925 h 1835944"/>
                <a:gd name="connsiteX29" fmla="*/ 1528763 w 7279482"/>
                <a:gd name="connsiteY29" fmla="*/ 571500 h 1835944"/>
                <a:gd name="connsiteX30" fmla="*/ 1643063 w 7279482"/>
                <a:gd name="connsiteY30" fmla="*/ 571500 h 1835944"/>
                <a:gd name="connsiteX31" fmla="*/ 1643063 w 7279482"/>
                <a:gd name="connsiteY31" fmla="*/ 650081 h 1835944"/>
                <a:gd name="connsiteX32" fmla="*/ 1828800 w 7279482"/>
                <a:gd name="connsiteY32" fmla="*/ 650081 h 1835944"/>
                <a:gd name="connsiteX33" fmla="*/ 1828800 w 7279482"/>
                <a:gd name="connsiteY33" fmla="*/ 714375 h 1835944"/>
                <a:gd name="connsiteX34" fmla="*/ 1950244 w 7279482"/>
                <a:gd name="connsiteY34" fmla="*/ 714375 h 1835944"/>
                <a:gd name="connsiteX35" fmla="*/ 1950244 w 7279482"/>
                <a:gd name="connsiteY35" fmla="*/ 807243 h 1835944"/>
                <a:gd name="connsiteX36" fmla="*/ 2071688 w 7279482"/>
                <a:gd name="connsiteY36" fmla="*/ 807243 h 1835944"/>
                <a:gd name="connsiteX37" fmla="*/ 2071688 w 7279482"/>
                <a:gd name="connsiteY37" fmla="*/ 807243 h 1835944"/>
                <a:gd name="connsiteX38" fmla="*/ 2121695 w 7279482"/>
                <a:gd name="connsiteY38" fmla="*/ 857250 h 1835944"/>
                <a:gd name="connsiteX39" fmla="*/ 2164556 w 7279482"/>
                <a:gd name="connsiteY39" fmla="*/ 900111 h 1835944"/>
                <a:gd name="connsiteX40" fmla="*/ 2243138 w 7279482"/>
                <a:gd name="connsiteY40" fmla="*/ 900111 h 1835944"/>
                <a:gd name="connsiteX41" fmla="*/ 2243138 w 7279482"/>
                <a:gd name="connsiteY41" fmla="*/ 964406 h 1835944"/>
                <a:gd name="connsiteX42" fmla="*/ 2357438 w 7279482"/>
                <a:gd name="connsiteY42" fmla="*/ 964406 h 1835944"/>
                <a:gd name="connsiteX43" fmla="*/ 2357438 w 7279482"/>
                <a:gd name="connsiteY43" fmla="*/ 1007268 h 1835944"/>
                <a:gd name="connsiteX44" fmla="*/ 2457450 w 7279482"/>
                <a:gd name="connsiteY44" fmla="*/ 1007268 h 1835944"/>
                <a:gd name="connsiteX45" fmla="*/ 2457450 w 7279482"/>
                <a:gd name="connsiteY45" fmla="*/ 1050131 h 1835944"/>
                <a:gd name="connsiteX46" fmla="*/ 2614613 w 7279482"/>
                <a:gd name="connsiteY46" fmla="*/ 1050131 h 1835944"/>
                <a:gd name="connsiteX47" fmla="*/ 2786063 w 7279482"/>
                <a:gd name="connsiteY47" fmla="*/ 1050131 h 1835944"/>
                <a:gd name="connsiteX48" fmla="*/ 2857500 w 7279482"/>
                <a:gd name="connsiteY48" fmla="*/ 1121568 h 1835944"/>
                <a:gd name="connsiteX49" fmla="*/ 3086100 w 7279482"/>
                <a:gd name="connsiteY49" fmla="*/ 1121568 h 1835944"/>
                <a:gd name="connsiteX50" fmla="*/ 3193256 w 7279482"/>
                <a:gd name="connsiteY50" fmla="*/ 1121568 h 1835944"/>
                <a:gd name="connsiteX51" fmla="*/ 3193256 w 7279482"/>
                <a:gd name="connsiteY51" fmla="*/ 1121568 h 1835944"/>
                <a:gd name="connsiteX52" fmla="*/ 3364706 w 7279482"/>
                <a:gd name="connsiteY52" fmla="*/ 1121568 h 1835944"/>
                <a:gd name="connsiteX53" fmla="*/ 3364706 w 7279482"/>
                <a:gd name="connsiteY53" fmla="*/ 1193006 h 1835944"/>
                <a:gd name="connsiteX54" fmla="*/ 3378994 w 7279482"/>
                <a:gd name="connsiteY54" fmla="*/ 1207294 h 1835944"/>
                <a:gd name="connsiteX55" fmla="*/ 3514725 w 7279482"/>
                <a:gd name="connsiteY55" fmla="*/ 1207294 h 1835944"/>
                <a:gd name="connsiteX56" fmla="*/ 3514725 w 7279482"/>
                <a:gd name="connsiteY56" fmla="*/ 1278731 h 1835944"/>
                <a:gd name="connsiteX57" fmla="*/ 3686175 w 7279482"/>
                <a:gd name="connsiteY57" fmla="*/ 1278731 h 1835944"/>
                <a:gd name="connsiteX58" fmla="*/ 3771322 w 7279482"/>
                <a:gd name="connsiteY58" fmla="*/ 1359712 h 1835944"/>
                <a:gd name="connsiteX59" fmla="*/ 3821906 w 7279482"/>
                <a:gd name="connsiteY59" fmla="*/ 1393031 h 1835944"/>
                <a:gd name="connsiteX60" fmla="*/ 3821906 w 7279482"/>
                <a:gd name="connsiteY60" fmla="*/ 1457325 h 1835944"/>
                <a:gd name="connsiteX61" fmla="*/ 3993356 w 7279482"/>
                <a:gd name="connsiteY61" fmla="*/ 1457325 h 1835944"/>
                <a:gd name="connsiteX62" fmla="*/ 4221956 w 7279482"/>
                <a:gd name="connsiteY62" fmla="*/ 1457325 h 1835944"/>
                <a:gd name="connsiteX63" fmla="*/ 4221956 w 7279482"/>
                <a:gd name="connsiteY63" fmla="*/ 1535906 h 1835944"/>
                <a:gd name="connsiteX64" fmla="*/ 4300538 w 7279482"/>
                <a:gd name="connsiteY64" fmla="*/ 1535906 h 1835944"/>
                <a:gd name="connsiteX65" fmla="*/ 4300538 w 7279482"/>
                <a:gd name="connsiteY65" fmla="*/ 1593056 h 1835944"/>
                <a:gd name="connsiteX66" fmla="*/ 4386263 w 7279482"/>
                <a:gd name="connsiteY66" fmla="*/ 1593056 h 1835944"/>
                <a:gd name="connsiteX67" fmla="*/ 4386263 w 7279482"/>
                <a:gd name="connsiteY67" fmla="*/ 1635918 h 1835944"/>
                <a:gd name="connsiteX68" fmla="*/ 4622006 w 7279482"/>
                <a:gd name="connsiteY68" fmla="*/ 1635918 h 1835944"/>
                <a:gd name="connsiteX69" fmla="*/ 4622006 w 7279482"/>
                <a:gd name="connsiteY69" fmla="*/ 1635918 h 1835944"/>
                <a:gd name="connsiteX70" fmla="*/ 4622006 w 7279482"/>
                <a:gd name="connsiteY70" fmla="*/ 1714500 h 1835944"/>
                <a:gd name="connsiteX71" fmla="*/ 5893594 w 7279482"/>
                <a:gd name="connsiteY71" fmla="*/ 1693069 h 1835944"/>
                <a:gd name="connsiteX72" fmla="*/ 5900736 w 7279482"/>
                <a:gd name="connsiteY72" fmla="*/ 1835944 h 1835944"/>
                <a:gd name="connsiteX73" fmla="*/ 7279482 w 7279482"/>
                <a:gd name="connsiteY73" fmla="*/ 1821656 h 1835944"/>
                <a:gd name="connsiteX0" fmla="*/ 0 w 7279482"/>
                <a:gd name="connsiteY0" fmla="*/ 0 h 1835944"/>
                <a:gd name="connsiteX1" fmla="*/ 71438 w 7279482"/>
                <a:gd name="connsiteY1" fmla="*/ 0 h 1835944"/>
                <a:gd name="connsiteX2" fmla="*/ 71438 w 7279482"/>
                <a:gd name="connsiteY2" fmla="*/ 71437 h 1835944"/>
                <a:gd name="connsiteX3" fmla="*/ 71438 w 7279482"/>
                <a:gd name="connsiteY3" fmla="*/ 71437 h 1835944"/>
                <a:gd name="connsiteX4" fmla="*/ 100013 w 7279482"/>
                <a:gd name="connsiteY4" fmla="*/ 100012 h 1835944"/>
                <a:gd name="connsiteX5" fmla="*/ 178594 w 7279482"/>
                <a:gd name="connsiteY5" fmla="*/ 100012 h 1835944"/>
                <a:gd name="connsiteX6" fmla="*/ 178594 w 7279482"/>
                <a:gd name="connsiteY6" fmla="*/ 100012 h 1835944"/>
                <a:gd name="connsiteX7" fmla="*/ 178594 w 7279482"/>
                <a:gd name="connsiteY7" fmla="*/ 171450 h 1835944"/>
                <a:gd name="connsiteX8" fmla="*/ 328613 w 7279482"/>
                <a:gd name="connsiteY8" fmla="*/ 171450 h 1835944"/>
                <a:gd name="connsiteX9" fmla="*/ 464344 w 7279482"/>
                <a:gd name="connsiteY9" fmla="*/ 171450 h 1835944"/>
                <a:gd name="connsiteX10" fmla="*/ 464344 w 7279482"/>
                <a:gd name="connsiteY10" fmla="*/ 207168 h 1835944"/>
                <a:gd name="connsiteX11" fmla="*/ 642938 w 7279482"/>
                <a:gd name="connsiteY11" fmla="*/ 207168 h 1835944"/>
                <a:gd name="connsiteX12" fmla="*/ 642938 w 7279482"/>
                <a:gd name="connsiteY12" fmla="*/ 228600 h 1835944"/>
                <a:gd name="connsiteX13" fmla="*/ 728663 w 7279482"/>
                <a:gd name="connsiteY13" fmla="*/ 228600 h 1835944"/>
                <a:gd name="connsiteX14" fmla="*/ 728663 w 7279482"/>
                <a:gd name="connsiteY14" fmla="*/ 250031 h 1835944"/>
                <a:gd name="connsiteX15" fmla="*/ 807244 w 7279482"/>
                <a:gd name="connsiteY15" fmla="*/ 250031 h 1835944"/>
                <a:gd name="connsiteX16" fmla="*/ 807244 w 7279482"/>
                <a:gd name="connsiteY16" fmla="*/ 250031 h 1835944"/>
                <a:gd name="connsiteX17" fmla="*/ 807244 w 7279482"/>
                <a:gd name="connsiteY17" fmla="*/ 321468 h 1835944"/>
                <a:gd name="connsiteX18" fmla="*/ 1078706 w 7279482"/>
                <a:gd name="connsiteY18" fmla="*/ 321468 h 1835944"/>
                <a:gd name="connsiteX19" fmla="*/ 1078706 w 7279482"/>
                <a:gd name="connsiteY19" fmla="*/ 342900 h 1835944"/>
                <a:gd name="connsiteX20" fmla="*/ 1078706 w 7279482"/>
                <a:gd name="connsiteY20" fmla="*/ 342900 h 1835944"/>
                <a:gd name="connsiteX21" fmla="*/ 1135856 w 7279482"/>
                <a:gd name="connsiteY21" fmla="*/ 342900 h 1835944"/>
                <a:gd name="connsiteX22" fmla="*/ 1235869 w 7279482"/>
                <a:gd name="connsiteY22" fmla="*/ 342900 h 1835944"/>
                <a:gd name="connsiteX23" fmla="*/ 1235869 w 7279482"/>
                <a:gd name="connsiteY23" fmla="*/ 421481 h 1835944"/>
                <a:gd name="connsiteX24" fmla="*/ 1235869 w 7279482"/>
                <a:gd name="connsiteY24" fmla="*/ 421481 h 1835944"/>
                <a:gd name="connsiteX25" fmla="*/ 1235869 w 7279482"/>
                <a:gd name="connsiteY25" fmla="*/ 478631 h 1835944"/>
                <a:gd name="connsiteX26" fmla="*/ 1407319 w 7279482"/>
                <a:gd name="connsiteY26" fmla="*/ 478631 h 1835944"/>
                <a:gd name="connsiteX27" fmla="*/ 1407319 w 7279482"/>
                <a:gd name="connsiteY27" fmla="*/ 542925 h 1835944"/>
                <a:gd name="connsiteX28" fmla="*/ 1528763 w 7279482"/>
                <a:gd name="connsiteY28" fmla="*/ 542925 h 1835944"/>
                <a:gd name="connsiteX29" fmla="*/ 1528763 w 7279482"/>
                <a:gd name="connsiteY29" fmla="*/ 571500 h 1835944"/>
                <a:gd name="connsiteX30" fmla="*/ 1643063 w 7279482"/>
                <a:gd name="connsiteY30" fmla="*/ 571500 h 1835944"/>
                <a:gd name="connsiteX31" fmla="*/ 1643063 w 7279482"/>
                <a:gd name="connsiteY31" fmla="*/ 650081 h 1835944"/>
                <a:gd name="connsiteX32" fmla="*/ 1828800 w 7279482"/>
                <a:gd name="connsiteY32" fmla="*/ 650081 h 1835944"/>
                <a:gd name="connsiteX33" fmla="*/ 1828800 w 7279482"/>
                <a:gd name="connsiteY33" fmla="*/ 714375 h 1835944"/>
                <a:gd name="connsiteX34" fmla="*/ 1950244 w 7279482"/>
                <a:gd name="connsiteY34" fmla="*/ 714375 h 1835944"/>
                <a:gd name="connsiteX35" fmla="*/ 1950244 w 7279482"/>
                <a:gd name="connsiteY35" fmla="*/ 807243 h 1835944"/>
                <a:gd name="connsiteX36" fmla="*/ 2071688 w 7279482"/>
                <a:gd name="connsiteY36" fmla="*/ 807243 h 1835944"/>
                <a:gd name="connsiteX37" fmla="*/ 2071688 w 7279482"/>
                <a:gd name="connsiteY37" fmla="*/ 807243 h 1835944"/>
                <a:gd name="connsiteX38" fmla="*/ 2121695 w 7279482"/>
                <a:gd name="connsiteY38" fmla="*/ 857250 h 1835944"/>
                <a:gd name="connsiteX39" fmla="*/ 2164556 w 7279482"/>
                <a:gd name="connsiteY39" fmla="*/ 900111 h 1835944"/>
                <a:gd name="connsiteX40" fmla="*/ 2243138 w 7279482"/>
                <a:gd name="connsiteY40" fmla="*/ 900111 h 1835944"/>
                <a:gd name="connsiteX41" fmla="*/ 2243138 w 7279482"/>
                <a:gd name="connsiteY41" fmla="*/ 964406 h 1835944"/>
                <a:gd name="connsiteX42" fmla="*/ 2357438 w 7279482"/>
                <a:gd name="connsiteY42" fmla="*/ 964406 h 1835944"/>
                <a:gd name="connsiteX43" fmla="*/ 2357438 w 7279482"/>
                <a:gd name="connsiteY43" fmla="*/ 1007268 h 1835944"/>
                <a:gd name="connsiteX44" fmla="*/ 2457450 w 7279482"/>
                <a:gd name="connsiteY44" fmla="*/ 1007268 h 1835944"/>
                <a:gd name="connsiteX45" fmla="*/ 2457450 w 7279482"/>
                <a:gd name="connsiteY45" fmla="*/ 1050131 h 1835944"/>
                <a:gd name="connsiteX46" fmla="*/ 2614613 w 7279482"/>
                <a:gd name="connsiteY46" fmla="*/ 1050131 h 1835944"/>
                <a:gd name="connsiteX47" fmla="*/ 2786063 w 7279482"/>
                <a:gd name="connsiteY47" fmla="*/ 1050131 h 1835944"/>
                <a:gd name="connsiteX48" fmla="*/ 2857500 w 7279482"/>
                <a:gd name="connsiteY48" fmla="*/ 1121568 h 1835944"/>
                <a:gd name="connsiteX49" fmla="*/ 3086100 w 7279482"/>
                <a:gd name="connsiteY49" fmla="*/ 1121568 h 1835944"/>
                <a:gd name="connsiteX50" fmla="*/ 3193256 w 7279482"/>
                <a:gd name="connsiteY50" fmla="*/ 1121568 h 1835944"/>
                <a:gd name="connsiteX51" fmla="*/ 3193256 w 7279482"/>
                <a:gd name="connsiteY51" fmla="*/ 1121568 h 1835944"/>
                <a:gd name="connsiteX52" fmla="*/ 3364706 w 7279482"/>
                <a:gd name="connsiteY52" fmla="*/ 1121568 h 1835944"/>
                <a:gd name="connsiteX53" fmla="*/ 3364706 w 7279482"/>
                <a:gd name="connsiteY53" fmla="*/ 1193006 h 1835944"/>
                <a:gd name="connsiteX54" fmla="*/ 3378994 w 7279482"/>
                <a:gd name="connsiteY54" fmla="*/ 1207294 h 1835944"/>
                <a:gd name="connsiteX55" fmla="*/ 3514725 w 7279482"/>
                <a:gd name="connsiteY55" fmla="*/ 1207294 h 1835944"/>
                <a:gd name="connsiteX56" fmla="*/ 3514725 w 7279482"/>
                <a:gd name="connsiteY56" fmla="*/ 1278731 h 1835944"/>
                <a:gd name="connsiteX57" fmla="*/ 3686175 w 7279482"/>
                <a:gd name="connsiteY57" fmla="*/ 1278731 h 1835944"/>
                <a:gd name="connsiteX58" fmla="*/ 3719839 w 7279482"/>
                <a:gd name="connsiteY58" fmla="*/ 1310921 h 1835944"/>
                <a:gd name="connsiteX59" fmla="*/ 3771322 w 7279482"/>
                <a:gd name="connsiteY59" fmla="*/ 1359712 h 1835944"/>
                <a:gd name="connsiteX60" fmla="*/ 3821906 w 7279482"/>
                <a:gd name="connsiteY60" fmla="*/ 1393031 h 1835944"/>
                <a:gd name="connsiteX61" fmla="*/ 3821906 w 7279482"/>
                <a:gd name="connsiteY61" fmla="*/ 1457325 h 1835944"/>
                <a:gd name="connsiteX62" fmla="*/ 3993356 w 7279482"/>
                <a:gd name="connsiteY62" fmla="*/ 1457325 h 1835944"/>
                <a:gd name="connsiteX63" fmla="*/ 4221956 w 7279482"/>
                <a:gd name="connsiteY63" fmla="*/ 1457325 h 1835944"/>
                <a:gd name="connsiteX64" fmla="*/ 4221956 w 7279482"/>
                <a:gd name="connsiteY64" fmla="*/ 1535906 h 1835944"/>
                <a:gd name="connsiteX65" fmla="*/ 4300538 w 7279482"/>
                <a:gd name="connsiteY65" fmla="*/ 1535906 h 1835944"/>
                <a:gd name="connsiteX66" fmla="*/ 4300538 w 7279482"/>
                <a:gd name="connsiteY66" fmla="*/ 1593056 h 1835944"/>
                <a:gd name="connsiteX67" fmla="*/ 4386263 w 7279482"/>
                <a:gd name="connsiteY67" fmla="*/ 1593056 h 1835944"/>
                <a:gd name="connsiteX68" fmla="*/ 4386263 w 7279482"/>
                <a:gd name="connsiteY68" fmla="*/ 1635918 h 1835944"/>
                <a:gd name="connsiteX69" fmla="*/ 4622006 w 7279482"/>
                <a:gd name="connsiteY69" fmla="*/ 1635918 h 1835944"/>
                <a:gd name="connsiteX70" fmla="*/ 4622006 w 7279482"/>
                <a:gd name="connsiteY70" fmla="*/ 1635918 h 1835944"/>
                <a:gd name="connsiteX71" fmla="*/ 4622006 w 7279482"/>
                <a:gd name="connsiteY71" fmla="*/ 1714500 h 1835944"/>
                <a:gd name="connsiteX72" fmla="*/ 5893594 w 7279482"/>
                <a:gd name="connsiteY72" fmla="*/ 1693069 h 1835944"/>
                <a:gd name="connsiteX73" fmla="*/ 5900736 w 7279482"/>
                <a:gd name="connsiteY73" fmla="*/ 1835944 h 1835944"/>
                <a:gd name="connsiteX74" fmla="*/ 7279482 w 7279482"/>
                <a:gd name="connsiteY74" fmla="*/ 1821656 h 1835944"/>
                <a:gd name="connsiteX0" fmla="*/ 0 w 7279482"/>
                <a:gd name="connsiteY0" fmla="*/ 0 h 1835944"/>
                <a:gd name="connsiteX1" fmla="*/ 71438 w 7279482"/>
                <a:gd name="connsiteY1" fmla="*/ 0 h 1835944"/>
                <a:gd name="connsiteX2" fmla="*/ 71438 w 7279482"/>
                <a:gd name="connsiteY2" fmla="*/ 71437 h 1835944"/>
                <a:gd name="connsiteX3" fmla="*/ 71438 w 7279482"/>
                <a:gd name="connsiteY3" fmla="*/ 71437 h 1835944"/>
                <a:gd name="connsiteX4" fmla="*/ 100013 w 7279482"/>
                <a:gd name="connsiteY4" fmla="*/ 100012 h 1835944"/>
                <a:gd name="connsiteX5" fmla="*/ 178594 w 7279482"/>
                <a:gd name="connsiteY5" fmla="*/ 100012 h 1835944"/>
                <a:gd name="connsiteX6" fmla="*/ 178594 w 7279482"/>
                <a:gd name="connsiteY6" fmla="*/ 100012 h 1835944"/>
                <a:gd name="connsiteX7" fmla="*/ 178594 w 7279482"/>
                <a:gd name="connsiteY7" fmla="*/ 171450 h 1835944"/>
                <a:gd name="connsiteX8" fmla="*/ 328613 w 7279482"/>
                <a:gd name="connsiteY8" fmla="*/ 171450 h 1835944"/>
                <a:gd name="connsiteX9" fmla="*/ 464344 w 7279482"/>
                <a:gd name="connsiteY9" fmla="*/ 171450 h 1835944"/>
                <a:gd name="connsiteX10" fmla="*/ 464344 w 7279482"/>
                <a:gd name="connsiteY10" fmla="*/ 207168 h 1835944"/>
                <a:gd name="connsiteX11" fmla="*/ 642938 w 7279482"/>
                <a:gd name="connsiteY11" fmla="*/ 207168 h 1835944"/>
                <a:gd name="connsiteX12" fmla="*/ 642938 w 7279482"/>
                <a:gd name="connsiteY12" fmla="*/ 228600 h 1835944"/>
                <a:gd name="connsiteX13" fmla="*/ 728663 w 7279482"/>
                <a:gd name="connsiteY13" fmla="*/ 228600 h 1835944"/>
                <a:gd name="connsiteX14" fmla="*/ 728663 w 7279482"/>
                <a:gd name="connsiteY14" fmla="*/ 250031 h 1835944"/>
                <a:gd name="connsiteX15" fmla="*/ 807244 w 7279482"/>
                <a:gd name="connsiteY15" fmla="*/ 250031 h 1835944"/>
                <a:gd name="connsiteX16" fmla="*/ 807244 w 7279482"/>
                <a:gd name="connsiteY16" fmla="*/ 250031 h 1835944"/>
                <a:gd name="connsiteX17" fmla="*/ 807244 w 7279482"/>
                <a:gd name="connsiteY17" fmla="*/ 321468 h 1835944"/>
                <a:gd name="connsiteX18" fmla="*/ 1078706 w 7279482"/>
                <a:gd name="connsiteY18" fmla="*/ 321468 h 1835944"/>
                <a:gd name="connsiteX19" fmla="*/ 1078706 w 7279482"/>
                <a:gd name="connsiteY19" fmla="*/ 342900 h 1835944"/>
                <a:gd name="connsiteX20" fmla="*/ 1078706 w 7279482"/>
                <a:gd name="connsiteY20" fmla="*/ 342900 h 1835944"/>
                <a:gd name="connsiteX21" fmla="*/ 1135856 w 7279482"/>
                <a:gd name="connsiteY21" fmla="*/ 342900 h 1835944"/>
                <a:gd name="connsiteX22" fmla="*/ 1235869 w 7279482"/>
                <a:gd name="connsiteY22" fmla="*/ 342900 h 1835944"/>
                <a:gd name="connsiteX23" fmla="*/ 1235869 w 7279482"/>
                <a:gd name="connsiteY23" fmla="*/ 421481 h 1835944"/>
                <a:gd name="connsiteX24" fmla="*/ 1235869 w 7279482"/>
                <a:gd name="connsiteY24" fmla="*/ 421481 h 1835944"/>
                <a:gd name="connsiteX25" fmla="*/ 1235869 w 7279482"/>
                <a:gd name="connsiteY25" fmla="*/ 478631 h 1835944"/>
                <a:gd name="connsiteX26" fmla="*/ 1407319 w 7279482"/>
                <a:gd name="connsiteY26" fmla="*/ 478631 h 1835944"/>
                <a:gd name="connsiteX27" fmla="*/ 1407319 w 7279482"/>
                <a:gd name="connsiteY27" fmla="*/ 542925 h 1835944"/>
                <a:gd name="connsiteX28" fmla="*/ 1528763 w 7279482"/>
                <a:gd name="connsiteY28" fmla="*/ 542925 h 1835944"/>
                <a:gd name="connsiteX29" fmla="*/ 1528763 w 7279482"/>
                <a:gd name="connsiteY29" fmla="*/ 571500 h 1835944"/>
                <a:gd name="connsiteX30" fmla="*/ 1643063 w 7279482"/>
                <a:gd name="connsiteY30" fmla="*/ 571500 h 1835944"/>
                <a:gd name="connsiteX31" fmla="*/ 1643063 w 7279482"/>
                <a:gd name="connsiteY31" fmla="*/ 650081 h 1835944"/>
                <a:gd name="connsiteX32" fmla="*/ 1828800 w 7279482"/>
                <a:gd name="connsiteY32" fmla="*/ 650081 h 1835944"/>
                <a:gd name="connsiteX33" fmla="*/ 1828800 w 7279482"/>
                <a:gd name="connsiteY33" fmla="*/ 714375 h 1835944"/>
                <a:gd name="connsiteX34" fmla="*/ 1950244 w 7279482"/>
                <a:gd name="connsiteY34" fmla="*/ 714375 h 1835944"/>
                <a:gd name="connsiteX35" fmla="*/ 1950244 w 7279482"/>
                <a:gd name="connsiteY35" fmla="*/ 807243 h 1835944"/>
                <a:gd name="connsiteX36" fmla="*/ 2071688 w 7279482"/>
                <a:gd name="connsiteY36" fmla="*/ 807243 h 1835944"/>
                <a:gd name="connsiteX37" fmla="*/ 2071688 w 7279482"/>
                <a:gd name="connsiteY37" fmla="*/ 807243 h 1835944"/>
                <a:gd name="connsiteX38" fmla="*/ 2121695 w 7279482"/>
                <a:gd name="connsiteY38" fmla="*/ 857250 h 1835944"/>
                <a:gd name="connsiteX39" fmla="*/ 2164556 w 7279482"/>
                <a:gd name="connsiteY39" fmla="*/ 900111 h 1835944"/>
                <a:gd name="connsiteX40" fmla="*/ 2243138 w 7279482"/>
                <a:gd name="connsiteY40" fmla="*/ 900111 h 1835944"/>
                <a:gd name="connsiteX41" fmla="*/ 2243138 w 7279482"/>
                <a:gd name="connsiteY41" fmla="*/ 964406 h 1835944"/>
                <a:gd name="connsiteX42" fmla="*/ 2357438 w 7279482"/>
                <a:gd name="connsiteY42" fmla="*/ 964406 h 1835944"/>
                <a:gd name="connsiteX43" fmla="*/ 2357438 w 7279482"/>
                <a:gd name="connsiteY43" fmla="*/ 1007268 h 1835944"/>
                <a:gd name="connsiteX44" fmla="*/ 2457450 w 7279482"/>
                <a:gd name="connsiteY44" fmla="*/ 1007268 h 1835944"/>
                <a:gd name="connsiteX45" fmla="*/ 2457450 w 7279482"/>
                <a:gd name="connsiteY45" fmla="*/ 1050131 h 1835944"/>
                <a:gd name="connsiteX46" fmla="*/ 2614613 w 7279482"/>
                <a:gd name="connsiteY46" fmla="*/ 1050131 h 1835944"/>
                <a:gd name="connsiteX47" fmla="*/ 2786063 w 7279482"/>
                <a:gd name="connsiteY47" fmla="*/ 1050131 h 1835944"/>
                <a:gd name="connsiteX48" fmla="*/ 2857500 w 7279482"/>
                <a:gd name="connsiteY48" fmla="*/ 1121568 h 1835944"/>
                <a:gd name="connsiteX49" fmla="*/ 3086100 w 7279482"/>
                <a:gd name="connsiteY49" fmla="*/ 1121568 h 1835944"/>
                <a:gd name="connsiteX50" fmla="*/ 3193256 w 7279482"/>
                <a:gd name="connsiteY50" fmla="*/ 1121568 h 1835944"/>
                <a:gd name="connsiteX51" fmla="*/ 3193256 w 7279482"/>
                <a:gd name="connsiteY51" fmla="*/ 1121568 h 1835944"/>
                <a:gd name="connsiteX52" fmla="*/ 3364706 w 7279482"/>
                <a:gd name="connsiteY52" fmla="*/ 1121568 h 1835944"/>
                <a:gd name="connsiteX53" fmla="*/ 3364706 w 7279482"/>
                <a:gd name="connsiteY53" fmla="*/ 1193006 h 1835944"/>
                <a:gd name="connsiteX54" fmla="*/ 3378994 w 7279482"/>
                <a:gd name="connsiteY54" fmla="*/ 1207294 h 1835944"/>
                <a:gd name="connsiteX55" fmla="*/ 3514725 w 7279482"/>
                <a:gd name="connsiteY55" fmla="*/ 1207294 h 1835944"/>
                <a:gd name="connsiteX56" fmla="*/ 3514725 w 7279482"/>
                <a:gd name="connsiteY56" fmla="*/ 1278731 h 1835944"/>
                <a:gd name="connsiteX57" fmla="*/ 3686175 w 7279482"/>
                <a:gd name="connsiteY57" fmla="*/ 1278731 h 1835944"/>
                <a:gd name="connsiteX58" fmla="*/ 3668011 w 7279482"/>
                <a:gd name="connsiteY58" fmla="*/ 1340537 h 1835944"/>
                <a:gd name="connsiteX59" fmla="*/ 3771322 w 7279482"/>
                <a:gd name="connsiteY59" fmla="*/ 1359712 h 1835944"/>
                <a:gd name="connsiteX60" fmla="*/ 3821906 w 7279482"/>
                <a:gd name="connsiteY60" fmla="*/ 1393031 h 1835944"/>
                <a:gd name="connsiteX61" fmla="*/ 3821906 w 7279482"/>
                <a:gd name="connsiteY61" fmla="*/ 1457325 h 1835944"/>
                <a:gd name="connsiteX62" fmla="*/ 3993356 w 7279482"/>
                <a:gd name="connsiteY62" fmla="*/ 1457325 h 1835944"/>
                <a:gd name="connsiteX63" fmla="*/ 4221956 w 7279482"/>
                <a:gd name="connsiteY63" fmla="*/ 1457325 h 1835944"/>
                <a:gd name="connsiteX64" fmla="*/ 4221956 w 7279482"/>
                <a:gd name="connsiteY64" fmla="*/ 1535906 h 1835944"/>
                <a:gd name="connsiteX65" fmla="*/ 4300538 w 7279482"/>
                <a:gd name="connsiteY65" fmla="*/ 1535906 h 1835944"/>
                <a:gd name="connsiteX66" fmla="*/ 4300538 w 7279482"/>
                <a:gd name="connsiteY66" fmla="*/ 1593056 h 1835944"/>
                <a:gd name="connsiteX67" fmla="*/ 4386263 w 7279482"/>
                <a:gd name="connsiteY67" fmla="*/ 1593056 h 1835944"/>
                <a:gd name="connsiteX68" fmla="*/ 4386263 w 7279482"/>
                <a:gd name="connsiteY68" fmla="*/ 1635918 h 1835944"/>
                <a:gd name="connsiteX69" fmla="*/ 4622006 w 7279482"/>
                <a:gd name="connsiteY69" fmla="*/ 1635918 h 1835944"/>
                <a:gd name="connsiteX70" fmla="*/ 4622006 w 7279482"/>
                <a:gd name="connsiteY70" fmla="*/ 1635918 h 1835944"/>
                <a:gd name="connsiteX71" fmla="*/ 4622006 w 7279482"/>
                <a:gd name="connsiteY71" fmla="*/ 1714500 h 1835944"/>
                <a:gd name="connsiteX72" fmla="*/ 5893594 w 7279482"/>
                <a:gd name="connsiteY72" fmla="*/ 1693069 h 1835944"/>
                <a:gd name="connsiteX73" fmla="*/ 5900736 w 7279482"/>
                <a:gd name="connsiteY73" fmla="*/ 1835944 h 1835944"/>
                <a:gd name="connsiteX74" fmla="*/ 7279482 w 7279482"/>
                <a:gd name="connsiteY74" fmla="*/ 1821656 h 1835944"/>
                <a:gd name="connsiteX0" fmla="*/ 0 w 7279482"/>
                <a:gd name="connsiteY0" fmla="*/ 0 h 1835944"/>
                <a:gd name="connsiteX1" fmla="*/ 71438 w 7279482"/>
                <a:gd name="connsiteY1" fmla="*/ 0 h 1835944"/>
                <a:gd name="connsiteX2" fmla="*/ 71438 w 7279482"/>
                <a:gd name="connsiteY2" fmla="*/ 71437 h 1835944"/>
                <a:gd name="connsiteX3" fmla="*/ 71438 w 7279482"/>
                <a:gd name="connsiteY3" fmla="*/ 71437 h 1835944"/>
                <a:gd name="connsiteX4" fmla="*/ 100013 w 7279482"/>
                <a:gd name="connsiteY4" fmla="*/ 100012 h 1835944"/>
                <a:gd name="connsiteX5" fmla="*/ 178594 w 7279482"/>
                <a:gd name="connsiteY5" fmla="*/ 100012 h 1835944"/>
                <a:gd name="connsiteX6" fmla="*/ 178594 w 7279482"/>
                <a:gd name="connsiteY6" fmla="*/ 100012 h 1835944"/>
                <a:gd name="connsiteX7" fmla="*/ 178594 w 7279482"/>
                <a:gd name="connsiteY7" fmla="*/ 171450 h 1835944"/>
                <a:gd name="connsiteX8" fmla="*/ 328613 w 7279482"/>
                <a:gd name="connsiteY8" fmla="*/ 171450 h 1835944"/>
                <a:gd name="connsiteX9" fmla="*/ 464344 w 7279482"/>
                <a:gd name="connsiteY9" fmla="*/ 171450 h 1835944"/>
                <a:gd name="connsiteX10" fmla="*/ 464344 w 7279482"/>
                <a:gd name="connsiteY10" fmla="*/ 207168 h 1835944"/>
                <a:gd name="connsiteX11" fmla="*/ 642938 w 7279482"/>
                <a:gd name="connsiteY11" fmla="*/ 207168 h 1835944"/>
                <a:gd name="connsiteX12" fmla="*/ 642938 w 7279482"/>
                <a:gd name="connsiteY12" fmla="*/ 228600 h 1835944"/>
                <a:gd name="connsiteX13" fmla="*/ 728663 w 7279482"/>
                <a:gd name="connsiteY13" fmla="*/ 228600 h 1835944"/>
                <a:gd name="connsiteX14" fmla="*/ 728663 w 7279482"/>
                <a:gd name="connsiteY14" fmla="*/ 250031 h 1835944"/>
                <a:gd name="connsiteX15" fmla="*/ 807244 w 7279482"/>
                <a:gd name="connsiteY15" fmla="*/ 250031 h 1835944"/>
                <a:gd name="connsiteX16" fmla="*/ 807244 w 7279482"/>
                <a:gd name="connsiteY16" fmla="*/ 250031 h 1835944"/>
                <a:gd name="connsiteX17" fmla="*/ 807244 w 7279482"/>
                <a:gd name="connsiteY17" fmla="*/ 321468 h 1835944"/>
                <a:gd name="connsiteX18" fmla="*/ 1078706 w 7279482"/>
                <a:gd name="connsiteY18" fmla="*/ 321468 h 1835944"/>
                <a:gd name="connsiteX19" fmla="*/ 1078706 w 7279482"/>
                <a:gd name="connsiteY19" fmla="*/ 342900 h 1835944"/>
                <a:gd name="connsiteX20" fmla="*/ 1078706 w 7279482"/>
                <a:gd name="connsiteY20" fmla="*/ 342900 h 1835944"/>
                <a:gd name="connsiteX21" fmla="*/ 1135856 w 7279482"/>
                <a:gd name="connsiteY21" fmla="*/ 342900 h 1835944"/>
                <a:gd name="connsiteX22" fmla="*/ 1235869 w 7279482"/>
                <a:gd name="connsiteY22" fmla="*/ 342900 h 1835944"/>
                <a:gd name="connsiteX23" fmla="*/ 1235869 w 7279482"/>
                <a:gd name="connsiteY23" fmla="*/ 421481 h 1835944"/>
                <a:gd name="connsiteX24" fmla="*/ 1235869 w 7279482"/>
                <a:gd name="connsiteY24" fmla="*/ 421481 h 1835944"/>
                <a:gd name="connsiteX25" fmla="*/ 1235869 w 7279482"/>
                <a:gd name="connsiteY25" fmla="*/ 478631 h 1835944"/>
                <a:gd name="connsiteX26" fmla="*/ 1407319 w 7279482"/>
                <a:gd name="connsiteY26" fmla="*/ 478631 h 1835944"/>
                <a:gd name="connsiteX27" fmla="*/ 1407319 w 7279482"/>
                <a:gd name="connsiteY27" fmla="*/ 542925 h 1835944"/>
                <a:gd name="connsiteX28" fmla="*/ 1528763 w 7279482"/>
                <a:gd name="connsiteY28" fmla="*/ 542925 h 1835944"/>
                <a:gd name="connsiteX29" fmla="*/ 1528763 w 7279482"/>
                <a:gd name="connsiteY29" fmla="*/ 571500 h 1835944"/>
                <a:gd name="connsiteX30" fmla="*/ 1643063 w 7279482"/>
                <a:gd name="connsiteY30" fmla="*/ 571500 h 1835944"/>
                <a:gd name="connsiteX31" fmla="*/ 1643063 w 7279482"/>
                <a:gd name="connsiteY31" fmla="*/ 650081 h 1835944"/>
                <a:gd name="connsiteX32" fmla="*/ 1828800 w 7279482"/>
                <a:gd name="connsiteY32" fmla="*/ 650081 h 1835944"/>
                <a:gd name="connsiteX33" fmla="*/ 1828800 w 7279482"/>
                <a:gd name="connsiteY33" fmla="*/ 714375 h 1835944"/>
                <a:gd name="connsiteX34" fmla="*/ 1950244 w 7279482"/>
                <a:gd name="connsiteY34" fmla="*/ 714375 h 1835944"/>
                <a:gd name="connsiteX35" fmla="*/ 1950244 w 7279482"/>
                <a:gd name="connsiteY35" fmla="*/ 807243 h 1835944"/>
                <a:gd name="connsiteX36" fmla="*/ 2071688 w 7279482"/>
                <a:gd name="connsiteY36" fmla="*/ 807243 h 1835944"/>
                <a:gd name="connsiteX37" fmla="*/ 2071688 w 7279482"/>
                <a:gd name="connsiteY37" fmla="*/ 807243 h 1835944"/>
                <a:gd name="connsiteX38" fmla="*/ 2121695 w 7279482"/>
                <a:gd name="connsiteY38" fmla="*/ 857250 h 1835944"/>
                <a:gd name="connsiteX39" fmla="*/ 2164556 w 7279482"/>
                <a:gd name="connsiteY39" fmla="*/ 900111 h 1835944"/>
                <a:gd name="connsiteX40" fmla="*/ 2243138 w 7279482"/>
                <a:gd name="connsiteY40" fmla="*/ 900111 h 1835944"/>
                <a:gd name="connsiteX41" fmla="*/ 2243138 w 7279482"/>
                <a:gd name="connsiteY41" fmla="*/ 964406 h 1835944"/>
                <a:gd name="connsiteX42" fmla="*/ 2357438 w 7279482"/>
                <a:gd name="connsiteY42" fmla="*/ 964406 h 1835944"/>
                <a:gd name="connsiteX43" fmla="*/ 2357438 w 7279482"/>
                <a:gd name="connsiteY43" fmla="*/ 1007268 h 1835944"/>
                <a:gd name="connsiteX44" fmla="*/ 2457450 w 7279482"/>
                <a:gd name="connsiteY44" fmla="*/ 1007268 h 1835944"/>
                <a:gd name="connsiteX45" fmla="*/ 2457450 w 7279482"/>
                <a:gd name="connsiteY45" fmla="*/ 1050131 h 1835944"/>
                <a:gd name="connsiteX46" fmla="*/ 2614613 w 7279482"/>
                <a:gd name="connsiteY46" fmla="*/ 1050131 h 1835944"/>
                <a:gd name="connsiteX47" fmla="*/ 2786063 w 7279482"/>
                <a:gd name="connsiteY47" fmla="*/ 1050131 h 1835944"/>
                <a:gd name="connsiteX48" fmla="*/ 2857500 w 7279482"/>
                <a:gd name="connsiteY48" fmla="*/ 1121568 h 1835944"/>
                <a:gd name="connsiteX49" fmla="*/ 3086100 w 7279482"/>
                <a:gd name="connsiteY49" fmla="*/ 1121568 h 1835944"/>
                <a:gd name="connsiteX50" fmla="*/ 3193256 w 7279482"/>
                <a:gd name="connsiteY50" fmla="*/ 1121568 h 1835944"/>
                <a:gd name="connsiteX51" fmla="*/ 3193256 w 7279482"/>
                <a:gd name="connsiteY51" fmla="*/ 1121568 h 1835944"/>
                <a:gd name="connsiteX52" fmla="*/ 3364706 w 7279482"/>
                <a:gd name="connsiteY52" fmla="*/ 1121568 h 1835944"/>
                <a:gd name="connsiteX53" fmla="*/ 3364706 w 7279482"/>
                <a:gd name="connsiteY53" fmla="*/ 1193006 h 1835944"/>
                <a:gd name="connsiteX54" fmla="*/ 3378994 w 7279482"/>
                <a:gd name="connsiteY54" fmla="*/ 1207294 h 1835944"/>
                <a:gd name="connsiteX55" fmla="*/ 3514725 w 7279482"/>
                <a:gd name="connsiteY55" fmla="*/ 1207294 h 1835944"/>
                <a:gd name="connsiteX56" fmla="*/ 3514725 w 7279482"/>
                <a:gd name="connsiteY56" fmla="*/ 1278731 h 1835944"/>
                <a:gd name="connsiteX57" fmla="*/ 3686175 w 7279482"/>
                <a:gd name="connsiteY57" fmla="*/ 1278731 h 1835944"/>
                <a:gd name="connsiteX58" fmla="*/ 3668011 w 7279482"/>
                <a:gd name="connsiteY58" fmla="*/ 1340537 h 1835944"/>
                <a:gd name="connsiteX59" fmla="*/ 3771322 w 7279482"/>
                <a:gd name="connsiteY59" fmla="*/ 1359712 h 1835944"/>
                <a:gd name="connsiteX60" fmla="*/ 3821906 w 7279482"/>
                <a:gd name="connsiteY60" fmla="*/ 1393031 h 1835944"/>
                <a:gd name="connsiteX61" fmla="*/ 3821906 w 7279482"/>
                <a:gd name="connsiteY61" fmla="*/ 1457325 h 1835944"/>
                <a:gd name="connsiteX62" fmla="*/ 3993356 w 7279482"/>
                <a:gd name="connsiteY62" fmla="*/ 1457325 h 1835944"/>
                <a:gd name="connsiteX63" fmla="*/ 4221956 w 7279482"/>
                <a:gd name="connsiteY63" fmla="*/ 1457325 h 1835944"/>
                <a:gd name="connsiteX64" fmla="*/ 4221956 w 7279482"/>
                <a:gd name="connsiteY64" fmla="*/ 1535906 h 1835944"/>
                <a:gd name="connsiteX65" fmla="*/ 4300538 w 7279482"/>
                <a:gd name="connsiteY65" fmla="*/ 1535906 h 1835944"/>
                <a:gd name="connsiteX66" fmla="*/ 4300538 w 7279482"/>
                <a:gd name="connsiteY66" fmla="*/ 1593056 h 1835944"/>
                <a:gd name="connsiteX67" fmla="*/ 4386263 w 7279482"/>
                <a:gd name="connsiteY67" fmla="*/ 1593056 h 1835944"/>
                <a:gd name="connsiteX68" fmla="*/ 4386263 w 7279482"/>
                <a:gd name="connsiteY68" fmla="*/ 1635918 h 1835944"/>
                <a:gd name="connsiteX69" fmla="*/ 4622006 w 7279482"/>
                <a:gd name="connsiteY69" fmla="*/ 1635918 h 1835944"/>
                <a:gd name="connsiteX70" fmla="*/ 4622006 w 7279482"/>
                <a:gd name="connsiteY70" fmla="*/ 1635918 h 1835944"/>
                <a:gd name="connsiteX71" fmla="*/ 4622006 w 7279482"/>
                <a:gd name="connsiteY71" fmla="*/ 1714500 h 1835944"/>
                <a:gd name="connsiteX72" fmla="*/ 5893594 w 7279482"/>
                <a:gd name="connsiteY72" fmla="*/ 1693069 h 1835944"/>
                <a:gd name="connsiteX73" fmla="*/ 5900736 w 7279482"/>
                <a:gd name="connsiteY73" fmla="*/ 1835944 h 1835944"/>
                <a:gd name="connsiteX74" fmla="*/ 7279482 w 7279482"/>
                <a:gd name="connsiteY74" fmla="*/ 1821656 h 1835944"/>
                <a:gd name="connsiteX0" fmla="*/ 0 w 7279482"/>
                <a:gd name="connsiteY0" fmla="*/ 0 h 1835944"/>
                <a:gd name="connsiteX1" fmla="*/ 71438 w 7279482"/>
                <a:gd name="connsiteY1" fmla="*/ 0 h 1835944"/>
                <a:gd name="connsiteX2" fmla="*/ 71438 w 7279482"/>
                <a:gd name="connsiteY2" fmla="*/ 71437 h 1835944"/>
                <a:gd name="connsiteX3" fmla="*/ 71438 w 7279482"/>
                <a:gd name="connsiteY3" fmla="*/ 71437 h 1835944"/>
                <a:gd name="connsiteX4" fmla="*/ 100013 w 7279482"/>
                <a:gd name="connsiteY4" fmla="*/ 100012 h 1835944"/>
                <a:gd name="connsiteX5" fmla="*/ 178594 w 7279482"/>
                <a:gd name="connsiteY5" fmla="*/ 100012 h 1835944"/>
                <a:gd name="connsiteX6" fmla="*/ 178594 w 7279482"/>
                <a:gd name="connsiteY6" fmla="*/ 100012 h 1835944"/>
                <a:gd name="connsiteX7" fmla="*/ 178594 w 7279482"/>
                <a:gd name="connsiteY7" fmla="*/ 171450 h 1835944"/>
                <a:gd name="connsiteX8" fmla="*/ 328613 w 7279482"/>
                <a:gd name="connsiteY8" fmla="*/ 171450 h 1835944"/>
                <a:gd name="connsiteX9" fmla="*/ 464344 w 7279482"/>
                <a:gd name="connsiteY9" fmla="*/ 171450 h 1835944"/>
                <a:gd name="connsiteX10" fmla="*/ 464344 w 7279482"/>
                <a:gd name="connsiteY10" fmla="*/ 207168 h 1835944"/>
                <a:gd name="connsiteX11" fmla="*/ 642938 w 7279482"/>
                <a:gd name="connsiteY11" fmla="*/ 207168 h 1835944"/>
                <a:gd name="connsiteX12" fmla="*/ 642938 w 7279482"/>
                <a:gd name="connsiteY12" fmla="*/ 228600 h 1835944"/>
                <a:gd name="connsiteX13" fmla="*/ 728663 w 7279482"/>
                <a:gd name="connsiteY13" fmla="*/ 228600 h 1835944"/>
                <a:gd name="connsiteX14" fmla="*/ 728663 w 7279482"/>
                <a:gd name="connsiteY14" fmla="*/ 250031 h 1835944"/>
                <a:gd name="connsiteX15" fmla="*/ 807244 w 7279482"/>
                <a:gd name="connsiteY15" fmla="*/ 250031 h 1835944"/>
                <a:gd name="connsiteX16" fmla="*/ 807244 w 7279482"/>
                <a:gd name="connsiteY16" fmla="*/ 250031 h 1835944"/>
                <a:gd name="connsiteX17" fmla="*/ 807244 w 7279482"/>
                <a:gd name="connsiteY17" fmla="*/ 321468 h 1835944"/>
                <a:gd name="connsiteX18" fmla="*/ 1078706 w 7279482"/>
                <a:gd name="connsiteY18" fmla="*/ 321468 h 1835944"/>
                <a:gd name="connsiteX19" fmla="*/ 1078706 w 7279482"/>
                <a:gd name="connsiteY19" fmla="*/ 342900 h 1835944"/>
                <a:gd name="connsiteX20" fmla="*/ 1078706 w 7279482"/>
                <a:gd name="connsiteY20" fmla="*/ 342900 h 1835944"/>
                <a:gd name="connsiteX21" fmla="*/ 1135856 w 7279482"/>
                <a:gd name="connsiteY21" fmla="*/ 342900 h 1835944"/>
                <a:gd name="connsiteX22" fmla="*/ 1235869 w 7279482"/>
                <a:gd name="connsiteY22" fmla="*/ 342900 h 1835944"/>
                <a:gd name="connsiteX23" fmla="*/ 1235869 w 7279482"/>
                <a:gd name="connsiteY23" fmla="*/ 421481 h 1835944"/>
                <a:gd name="connsiteX24" fmla="*/ 1235869 w 7279482"/>
                <a:gd name="connsiteY24" fmla="*/ 421481 h 1835944"/>
                <a:gd name="connsiteX25" fmla="*/ 1235869 w 7279482"/>
                <a:gd name="connsiteY25" fmla="*/ 478631 h 1835944"/>
                <a:gd name="connsiteX26" fmla="*/ 1407319 w 7279482"/>
                <a:gd name="connsiteY26" fmla="*/ 478631 h 1835944"/>
                <a:gd name="connsiteX27" fmla="*/ 1407319 w 7279482"/>
                <a:gd name="connsiteY27" fmla="*/ 542925 h 1835944"/>
                <a:gd name="connsiteX28" fmla="*/ 1528763 w 7279482"/>
                <a:gd name="connsiteY28" fmla="*/ 542925 h 1835944"/>
                <a:gd name="connsiteX29" fmla="*/ 1528763 w 7279482"/>
                <a:gd name="connsiteY29" fmla="*/ 571500 h 1835944"/>
                <a:gd name="connsiteX30" fmla="*/ 1643063 w 7279482"/>
                <a:gd name="connsiteY30" fmla="*/ 571500 h 1835944"/>
                <a:gd name="connsiteX31" fmla="*/ 1643063 w 7279482"/>
                <a:gd name="connsiteY31" fmla="*/ 650081 h 1835944"/>
                <a:gd name="connsiteX32" fmla="*/ 1828800 w 7279482"/>
                <a:gd name="connsiteY32" fmla="*/ 650081 h 1835944"/>
                <a:gd name="connsiteX33" fmla="*/ 1828800 w 7279482"/>
                <a:gd name="connsiteY33" fmla="*/ 714375 h 1835944"/>
                <a:gd name="connsiteX34" fmla="*/ 1950244 w 7279482"/>
                <a:gd name="connsiteY34" fmla="*/ 714375 h 1835944"/>
                <a:gd name="connsiteX35" fmla="*/ 1950244 w 7279482"/>
                <a:gd name="connsiteY35" fmla="*/ 807243 h 1835944"/>
                <a:gd name="connsiteX36" fmla="*/ 2071688 w 7279482"/>
                <a:gd name="connsiteY36" fmla="*/ 807243 h 1835944"/>
                <a:gd name="connsiteX37" fmla="*/ 2071688 w 7279482"/>
                <a:gd name="connsiteY37" fmla="*/ 807243 h 1835944"/>
                <a:gd name="connsiteX38" fmla="*/ 2121695 w 7279482"/>
                <a:gd name="connsiteY38" fmla="*/ 857250 h 1835944"/>
                <a:gd name="connsiteX39" fmla="*/ 2164556 w 7279482"/>
                <a:gd name="connsiteY39" fmla="*/ 900111 h 1835944"/>
                <a:gd name="connsiteX40" fmla="*/ 2243138 w 7279482"/>
                <a:gd name="connsiteY40" fmla="*/ 900111 h 1835944"/>
                <a:gd name="connsiteX41" fmla="*/ 2243138 w 7279482"/>
                <a:gd name="connsiteY41" fmla="*/ 964406 h 1835944"/>
                <a:gd name="connsiteX42" fmla="*/ 2357438 w 7279482"/>
                <a:gd name="connsiteY42" fmla="*/ 964406 h 1835944"/>
                <a:gd name="connsiteX43" fmla="*/ 2357438 w 7279482"/>
                <a:gd name="connsiteY43" fmla="*/ 1007268 h 1835944"/>
                <a:gd name="connsiteX44" fmla="*/ 2457450 w 7279482"/>
                <a:gd name="connsiteY44" fmla="*/ 1007268 h 1835944"/>
                <a:gd name="connsiteX45" fmla="*/ 2457450 w 7279482"/>
                <a:gd name="connsiteY45" fmla="*/ 1050131 h 1835944"/>
                <a:gd name="connsiteX46" fmla="*/ 2614613 w 7279482"/>
                <a:gd name="connsiteY46" fmla="*/ 1050131 h 1835944"/>
                <a:gd name="connsiteX47" fmla="*/ 2786063 w 7279482"/>
                <a:gd name="connsiteY47" fmla="*/ 1050131 h 1835944"/>
                <a:gd name="connsiteX48" fmla="*/ 2857500 w 7279482"/>
                <a:gd name="connsiteY48" fmla="*/ 1121568 h 1835944"/>
                <a:gd name="connsiteX49" fmla="*/ 3086100 w 7279482"/>
                <a:gd name="connsiteY49" fmla="*/ 1121568 h 1835944"/>
                <a:gd name="connsiteX50" fmla="*/ 3193256 w 7279482"/>
                <a:gd name="connsiteY50" fmla="*/ 1121568 h 1835944"/>
                <a:gd name="connsiteX51" fmla="*/ 3193256 w 7279482"/>
                <a:gd name="connsiteY51" fmla="*/ 1121568 h 1835944"/>
                <a:gd name="connsiteX52" fmla="*/ 3364706 w 7279482"/>
                <a:gd name="connsiteY52" fmla="*/ 1121568 h 1835944"/>
                <a:gd name="connsiteX53" fmla="*/ 3364706 w 7279482"/>
                <a:gd name="connsiteY53" fmla="*/ 1193006 h 1835944"/>
                <a:gd name="connsiteX54" fmla="*/ 3378994 w 7279482"/>
                <a:gd name="connsiteY54" fmla="*/ 1207294 h 1835944"/>
                <a:gd name="connsiteX55" fmla="*/ 3514725 w 7279482"/>
                <a:gd name="connsiteY55" fmla="*/ 1207294 h 1835944"/>
                <a:gd name="connsiteX56" fmla="*/ 3514725 w 7279482"/>
                <a:gd name="connsiteY56" fmla="*/ 1278731 h 1835944"/>
                <a:gd name="connsiteX57" fmla="*/ 3652857 w 7279482"/>
                <a:gd name="connsiteY57" fmla="*/ 1282433 h 1835944"/>
                <a:gd name="connsiteX58" fmla="*/ 3668011 w 7279482"/>
                <a:gd name="connsiteY58" fmla="*/ 1340537 h 1835944"/>
                <a:gd name="connsiteX59" fmla="*/ 3771322 w 7279482"/>
                <a:gd name="connsiteY59" fmla="*/ 1359712 h 1835944"/>
                <a:gd name="connsiteX60" fmla="*/ 3821906 w 7279482"/>
                <a:gd name="connsiteY60" fmla="*/ 1393031 h 1835944"/>
                <a:gd name="connsiteX61" fmla="*/ 3821906 w 7279482"/>
                <a:gd name="connsiteY61" fmla="*/ 1457325 h 1835944"/>
                <a:gd name="connsiteX62" fmla="*/ 3993356 w 7279482"/>
                <a:gd name="connsiteY62" fmla="*/ 1457325 h 1835944"/>
                <a:gd name="connsiteX63" fmla="*/ 4221956 w 7279482"/>
                <a:gd name="connsiteY63" fmla="*/ 1457325 h 1835944"/>
                <a:gd name="connsiteX64" fmla="*/ 4221956 w 7279482"/>
                <a:gd name="connsiteY64" fmla="*/ 1535906 h 1835944"/>
                <a:gd name="connsiteX65" fmla="*/ 4300538 w 7279482"/>
                <a:gd name="connsiteY65" fmla="*/ 1535906 h 1835944"/>
                <a:gd name="connsiteX66" fmla="*/ 4300538 w 7279482"/>
                <a:gd name="connsiteY66" fmla="*/ 1593056 h 1835944"/>
                <a:gd name="connsiteX67" fmla="*/ 4386263 w 7279482"/>
                <a:gd name="connsiteY67" fmla="*/ 1593056 h 1835944"/>
                <a:gd name="connsiteX68" fmla="*/ 4386263 w 7279482"/>
                <a:gd name="connsiteY68" fmla="*/ 1635918 h 1835944"/>
                <a:gd name="connsiteX69" fmla="*/ 4622006 w 7279482"/>
                <a:gd name="connsiteY69" fmla="*/ 1635918 h 1835944"/>
                <a:gd name="connsiteX70" fmla="*/ 4622006 w 7279482"/>
                <a:gd name="connsiteY70" fmla="*/ 1635918 h 1835944"/>
                <a:gd name="connsiteX71" fmla="*/ 4622006 w 7279482"/>
                <a:gd name="connsiteY71" fmla="*/ 1714500 h 1835944"/>
                <a:gd name="connsiteX72" fmla="*/ 5893594 w 7279482"/>
                <a:gd name="connsiteY72" fmla="*/ 1693069 h 1835944"/>
                <a:gd name="connsiteX73" fmla="*/ 5900736 w 7279482"/>
                <a:gd name="connsiteY73" fmla="*/ 1835944 h 1835944"/>
                <a:gd name="connsiteX74" fmla="*/ 7279482 w 7279482"/>
                <a:gd name="connsiteY74" fmla="*/ 1821656 h 1835944"/>
                <a:gd name="connsiteX0" fmla="*/ 0 w 7279482"/>
                <a:gd name="connsiteY0" fmla="*/ 0 h 1835944"/>
                <a:gd name="connsiteX1" fmla="*/ 71438 w 7279482"/>
                <a:gd name="connsiteY1" fmla="*/ 0 h 1835944"/>
                <a:gd name="connsiteX2" fmla="*/ 71438 w 7279482"/>
                <a:gd name="connsiteY2" fmla="*/ 71437 h 1835944"/>
                <a:gd name="connsiteX3" fmla="*/ 71438 w 7279482"/>
                <a:gd name="connsiteY3" fmla="*/ 71437 h 1835944"/>
                <a:gd name="connsiteX4" fmla="*/ 100013 w 7279482"/>
                <a:gd name="connsiteY4" fmla="*/ 100012 h 1835944"/>
                <a:gd name="connsiteX5" fmla="*/ 178594 w 7279482"/>
                <a:gd name="connsiteY5" fmla="*/ 100012 h 1835944"/>
                <a:gd name="connsiteX6" fmla="*/ 178594 w 7279482"/>
                <a:gd name="connsiteY6" fmla="*/ 100012 h 1835944"/>
                <a:gd name="connsiteX7" fmla="*/ 178594 w 7279482"/>
                <a:gd name="connsiteY7" fmla="*/ 171450 h 1835944"/>
                <a:gd name="connsiteX8" fmla="*/ 328613 w 7279482"/>
                <a:gd name="connsiteY8" fmla="*/ 171450 h 1835944"/>
                <a:gd name="connsiteX9" fmla="*/ 464344 w 7279482"/>
                <a:gd name="connsiteY9" fmla="*/ 171450 h 1835944"/>
                <a:gd name="connsiteX10" fmla="*/ 464344 w 7279482"/>
                <a:gd name="connsiteY10" fmla="*/ 207168 h 1835944"/>
                <a:gd name="connsiteX11" fmla="*/ 642938 w 7279482"/>
                <a:gd name="connsiteY11" fmla="*/ 207168 h 1835944"/>
                <a:gd name="connsiteX12" fmla="*/ 642938 w 7279482"/>
                <a:gd name="connsiteY12" fmla="*/ 228600 h 1835944"/>
                <a:gd name="connsiteX13" fmla="*/ 728663 w 7279482"/>
                <a:gd name="connsiteY13" fmla="*/ 228600 h 1835944"/>
                <a:gd name="connsiteX14" fmla="*/ 728663 w 7279482"/>
                <a:gd name="connsiteY14" fmla="*/ 250031 h 1835944"/>
                <a:gd name="connsiteX15" fmla="*/ 807244 w 7279482"/>
                <a:gd name="connsiteY15" fmla="*/ 250031 h 1835944"/>
                <a:gd name="connsiteX16" fmla="*/ 807244 w 7279482"/>
                <a:gd name="connsiteY16" fmla="*/ 250031 h 1835944"/>
                <a:gd name="connsiteX17" fmla="*/ 807244 w 7279482"/>
                <a:gd name="connsiteY17" fmla="*/ 321468 h 1835944"/>
                <a:gd name="connsiteX18" fmla="*/ 1078706 w 7279482"/>
                <a:gd name="connsiteY18" fmla="*/ 321468 h 1835944"/>
                <a:gd name="connsiteX19" fmla="*/ 1078706 w 7279482"/>
                <a:gd name="connsiteY19" fmla="*/ 342900 h 1835944"/>
                <a:gd name="connsiteX20" fmla="*/ 1078706 w 7279482"/>
                <a:gd name="connsiteY20" fmla="*/ 342900 h 1835944"/>
                <a:gd name="connsiteX21" fmla="*/ 1135856 w 7279482"/>
                <a:gd name="connsiteY21" fmla="*/ 342900 h 1835944"/>
                <a:gd name="connsiteX22" fmla="*/ 1158126 w 7279482"/>
                <a:gd name="connsiteY22" fmla="*/ 365112 h 1835944"/>
                <a:gd name="connsiteX23" fmla="*/ 1235869 w 7279482"/>
                <a:gd name="connsiteY23" fmla="*/ 421481 h 1835944"/>
                <a:gd name="connsiteX24" fmla="*/ 1235869 w 7279482"/>
                <a:gd name="connsiteY24" fmla="*/ 421481 h 1835944"/>
                <a:gd name="connsiteX25" fmla="*/ 1235869 w 7279482"/>
                <a:gd name="connsiteY25" fmla="*/ 478631 h 1835944"/>
                <a:gd name="connsiteX26" fmla="*/ 1407319 w 7279482"/>
                <a:gd name="connsiteY26" fmla="*/ 478631 h 1835944"/>
                <a:gd name="connsiteX27" fmla="*/ 1407319 w 7279482"/>
                <a:gd name="connsiteY27" fmla="*/ 542925 h 1835944"/>
                <a:gd name="connsiteX28" fmla="*/ 1528763 w 7279482"/>
                <a:gd name="connsiteY28" fmla="*/ 542925 h 1835944"/>
                <a:gd name="connsiteX29" fmla="*/ 1528763 w 7279482"/>
                <a:gd name="connsiteY29" fmla="*/ 571500 h 1835944"/>
                <a:gd name="connsiteX30" fmla="*/ 1643063 w 7279482"/>
                <a:gd name="connsiteY30" fmla="*/ 571500 h 1835944"/>
                <a:gd name="connsiteX31" fmla="*/ 1643063 w 7279482"/>
                <a:gd name="connsiteY31" fmla="*/ 650081 h 1835944"/>
                <a:gd name="connsiteX32" fmla="*/ 1828800 w 7279482"/>
                <a:gd name="connsiteY32" fmla="*/ 650081 h 1835944"/>
                <a:gd name="connsiteX33" fmla="*/ 1828800 w 7279482"/>
                <a:gd name="connsiteY33" fmla="*/ 714375 h 1835944"/>
                <a:gd name="connsiteX34" fmla="*/ 1950244 w 7279482"/>
                <a:gd name="connsiteY34" fmla="*/ 714375 h 1835944"/>
                <a:gd name="connsiteX35" fmla="*/ 1950244 w 7279482"/>
                <a:gd name="connsiteY35" fmla="*/ 807243 h 1835944"/>
                <a:gd name="connsiteX36" fmla="*/ 2071688 w 7279482"/>
                <a:gd name="connsiteY36" fmla="*/ 807243 h 1835944"/>
                <a:gd name="connsiteX37" fmla="*/ 2071688 w 7279482"/>
                <a:gd name="connsiteY37" fmla="*/ 807243 h 1835944"/>
                <a:gd name="connsiteX38" fmla="*/ 2121695 w 7279482"/>
                <a:gd name="connsiteY38" fmla="*/ 857250 h 1835944"/>
                <a:gd name="connsiteX39" fmla="*/ 2164556 w 7279482"/>
                <a:gd name="connsiteY39" fmla="*/ 900111 h 1835944"/>
                <a:gd name="connsiteX40" fmla="*/ 2243138 w 7279482"/>
                <a:gd name="connsiteY40" fmla="*/ 900111 h 1835944"/>
                <a:gd name="connsiteX41" fmla="*/ 2243138 w 7279482"/>
                <a:gd name="connsiteY41" fmla="*/ 964406 h 1835944"/>
                <a:gd name="connsiteX42" fmla="*/ 2357438 w 7279482"/>
                <a:gd name="connsiteY42" fmla="*/ 964406 h 1835944"/>
                <a:gd name="connsiteX43" fmla="*/ 2357438 w 7279482"/>
                <a:gd name="connsiteY43" fmla="*/ 1007268 h 1835944"/>
                <a:gd name="connsiteX44" fmla="*/ 2457450 w 7279482"/>
                <a:gd name="connsiteY44" fmla="*/ 1007268 h 1835944"/>
                <a:gd name="connsiteX45" fmla="*/ 2457450 w 7279482"/>
                <a:gd name="connsiteY45" fmla="*/ 1050131 h 1835944"/>
                <a:gd name="connsiteX46" fmla="*/ 2614613 w 7279482"/>
                <a:gd name="connsiteY46" fmla="*/ 1050131 h 1835944"/>
                <a:gd name="connsiteX47" fmla="*/ 2786063 w 7279482"/>
                <a:gd name="connsiteY47" fmla="*/ 1050131 h 1835944"/>
                <a:gd name="connsiteX48" fmla="*/ 2857500 w 7279482"/>
                <a:gd name="connsiteY48" fmla="*/ 1121568 h 1835944"/>
                <a:gd name="connsiteX49" fmla="*/ 3086100 w 7279482"/>
                <a:gd name="connsiteY49" fmla="*/ 1121568 h 1835944"/>
                <a:gd name="connsiteX50" fmla="*/ 3193256 w 7279482"/>
                <a:gd name="connsiteY50" fmla="*/ 1121568 h 1835944"/>
                <a:gd name="connsiteX51" fmla="*/ 3193256 w 7279482"/>
                <a:gd name="connsiteY51" fmla="*/ 1121568 h 1835944"/>
                <a:gd name="connsiteX52" fmla="*/ 3364706 w 7279482"/>
                <a:gd name="connsiteY52" fmla="*/ 1121568 h 1835944"/>
                <a:gd name="connsiteX53" fmla="*/ 3364706 w 7279482"/>
                <a:gd name="connsiteY53" fmla="*/ 1193006 h 1835944"/>
                <a:gd name="connsiteX54" fmla="*/ 3378994 w 7279482"/>
                <a:gd name="connsiteY54" fmla="*/ 1207294 h 1835944"/>
                <a:gd name="connsiteX55" fmla="*/ 3514725 w 7279482"/>
                <a:gd name="connsiteY55" fmla="*/ 1207294 h 1835944"/>
                <a:gd name="connsiteX56" fmla="*/ 3514725 w 7279482"/>
                <a:gd name="connsiteY56" fmla="*/ 1278731 h 1835944"/>
                <a:gd name="connsiteX57" fmla="*/ 3652857 w 7279482"/>
                <a:gd name="connsiteY57" fmla="*/ 1282433 h 1835944"/>
                <a:gd name="connsiteX58" fmla="*/ 3668011 w 7279482"/>
                <a:gd name="connsiteY58" fmla="*/ 1340537 h 1835944"/>
                <a:gd name="connsiteX59" fmla="*/ 3771322 w 7279482"/>
                <a:gd name="connsiteY59" fmla="*/ 1359712 h 1835944"/>
                <a:gd name="connsiteX60" fmla="*/ 3821906 w 7279482"/>
                <a:gd name="connsiteY60" fmla="*/ 1393031 h 1835944"/>
                <a:gd name="connsiteX61" fmla="*/ 3821906 w 7279482"/>
                <a:gd name="connsiteY61" fmla="*/ 1457325 h 1835944"/>
                <a:gd name="connsiteX62" fmla="*/ 3993356 w 7279482"/>
                <a:gd name="connsiteY62" fmla="*/ 1457325 h 1835944"/>
                <a:gd name="connsiteX63" fmla="*/ 4221956 w 7279482"/>
                <a:gd name="connsiteY63" fmla="*/ 1457325 h 1835944"/>
                <a:gd name="connsiteX64" fmla="*/ 4221956 w 7279482"/>
                <a:gd name="connsiteY64" fmla="*/ 1535906 h 1835944"/>
                <a:gd name="connsiteX65" fmla="*/ 4300538 w 7279482"/>
                <a:gd name="connsiteY65" fmla="*/ 1535906 h 1835944"/>
                <a:gd name="connsiteX66" fmla="*/ 4300538 w 7279482"/>
                <a:gd name="connsiteY66" fmla="*/ 1593056 h 1835944"/>
                <a:gd name="connsiteX67" fmla="*/ 4386263 w 7279482"/>
                <a:gd name="connsiteY67" fmla="*/ 1593056 h 1835944"/>
                <a:gd name="connsiteX68" fmla="*/ 4386263 w 7279482"/>
                <a:gd name="connsiteY68" fmla="*/ 1635918 h 1835944"/>
                <a:gd name="connsiteX69" fmla="*/ 4622006 w 7279482"/>
                <a:gd name="connsiteY69" fmla="*/ 1635918 h 1835944"/>
                <a:gd name="connsiteX70" fmla="*/ 4622006 w 7279482"/>
                <a:gd name="connsiteY70" fmla="*/ 1635918 h 1835944"/>
                <a:gd name="connsiteX71" fmla="*/ 4622006 w 7279482"/>
                <a:gd name="connsiteY71" fmla="*/ 1714500 h 1835944"/>
                <a:gd name="connsiteX72" fmla="*/ 5893594 w 7279482"/>
                <a:gd name="connsiteY72" fmla="*/ 1693069 h 1835944"/>
                <a:gd name="connsiteX73" fmla="*/ 5900736 w 7279482"/>
                <a:gd name="connsiteY73" fmla="*/ 1835944 h 1835944"/>
                <a:gd name="connsiteX74" fmla="*/ 7279482 w 7279482"/>
                <a:gd name="connsiteY74" fmla="*/ 1821656 h 1835944"/>
                <a:gd name="connsiteX0" fmla="*/ 0 w 7279482"/>
                <a:gd name="connsiteY0" fmla="*/ 0 h 1835944"/>
                <a:gd name="connsiteX1" fmla="*/ 71438 w 7279482"/>
                <a:gd name="connsiteY1" fmla="*/ 0 h 1835944"/>
                <a:gd name="connsiteX2" fmla="*/ 71438 w 7279482"/>
                <a:gd name="connsiteY2" fmla="*/ 71437 h 1835944"/>
                <a:gd name="connsiteX3" fmla="*/ 71438 w 7279482"/>
                <a:gd name="connsiteY3" fmla="*/ 71437 h 1835944"/>
                <a:gd name="connsiteX4" fmla="*/ 100013 w 7279482"/>
                <a:gd name="connsiteY4" fmla="*/ 100012 h 1835944"/>
                <a:gd name="connsiteX5" fmla="*/ 178594 w 7279482"/>
                <a:gd name="connsiteY5" fmla="*/ 100012 h 1835944"/>
                <a:gd name="connsiteX6" fmla="*/ 178594 w 7279482"/>
                <a:gd name="connsiteY6" fmla="*/ 100012 h 1835944"/>
                <a:gd name="connsiteX7" fmla="*/ 178594 w 7279482"/>
                <a:gd name="connsiteY7" fmla="*/ 171450 h 1835944"/>
                <a:gd name="connsiteX8" fmla="*/ 328613 w 7279482"/>
                <a:gd name="connsiteY8" fmla="*/ 171450 h 1835944"/>
                <a:gd name="connsiteX9" fmla="*/ 464344 w 7279482"/>
                <a:gd name="connsiteY9" fmla="*/ 171450 h 1835944"/>
                <a:gd name="connsiteX10" fmla="*/ 464344 w 7279482"/>
                <a:gd name="connsiteY10" fmla="*/ 207168 h 1835944"/>
                <a:gd name="connsiteX11" fmla="*/ 642938 w 7279482"/>
                <a:gd name="connsiteY11" fmla="*/ 207168 h 1835944"/>
                <a:gd name="connsiteX12" fmla="*/ 642938 w 7279482"/>
                <a:gd name="connsiteY12" fmla="*/ 228600 h 1835944"/>
                <a:gd name="connsiteX13" fmla="*/ 728663 w 7279482"/>
                <a:gd name="connsiteY13" fmla="*/ 228600 h 1835944"/>
                <a:gd name="connsiteX14" fmla="*/ 728663 w 7279482"/>
                <a:gd name="connsiteY14" fmla="*/ 250031 h 1835944"/>
                <a:gd name="connsiteX15" fmla="*/ 807244 w 7279482"/>
                <a:gd name="connsiteY15" fmla="*/ 250031 h 1835944"/>
                <a:gd name="connsiteX16" fmla="*/ 807244 w 7279482"/>
                <a:gd name="connsiteY16" fmla="*/ 250031 h 1835944"/>
                <a:gd name="connsiteX17" fmla="*/ 807244 w 7279482"/>
                <a:gd name="connsiteY17" fmla="*/ 321468 h 1835944"/>
                <a:gd name="connsiteX18" fmla="*/ 1078706 w 7279482"/>
                <a:gd name="connsiteY18" fmla="*/ 321468 h 1835944"/>
                <a:gd name="connsiteX19" fmla="*/ 1078706 w 7279482"/>
                <a:gd name="connsiteY19" fmla="*/ 342900 h 1835944"/>
                <a:gd name="connsiteX20" fmla="*/ 1078706 w 7279482"/>
                <a:gd name="connsiteY20" fmla="*/ 342900 h 1835944"/>
                <a:gd name="connsiteX21" fmla="*/ 1135856 w 7279482"/>
                <a:gd name="connsiteY21" fmla="*/ 342900 h 1835944"/>
                <a:gd name="connsiteX22" fmla="*/ 1158126 w 7279482"/>
                <a:gd name="connsiteY22" fmla="*/ 365112 h 1835944"/>
                <a:gd name="connsiteX23" fmla="*/ 1235869 w 7279482"/>
                <a:gd name="connsiteY23" fmla="*/ 421481 h 1835944"/>
                <a:gd name="connsiteX24" fmla="*/ 1280293 w 7279482"/>
                <a:gd name="connsiteY24" fmla="*/ 432587 h 1835944"/>
                <a:gd name="connsiteX25" fmla="*/ 1235869 w 7279482"/>
                <a:gd name="connsiteY25" fmla="*/ 478631 h 1835944"/>
                <a:gd name="connsiteX26" fmla="*/ 1407319 w 7279482"/>
                <a:gd name="connsiteY26" fmla="*/ 478631 h 1835944"/>
                <a:gd name="connsiteX27" fmla="*/ 1407319 w 7279482"/>
                <a:gd name="connsiteY27" fmla="*/ 542925 h 1835944"/>
                <a:gd name="connsiteX28" fmla="*/ 1528763 w 7279482"/>
                <a:gd name="connsiteY28" fmla="*/ 542925 h 1835944"/>
                <a:gd name="connsiteX29" fmla="*/ 1528763 w 7279482"/>
                <a:gd name="connsiteY29" fmla="*/ 571500 h 1835944"/>
                <a:gd name="connsiteX30" fmla="*/ 1643063 w 7279482"/>
                <a:gd name="connsiteY30" fmla="*/ 571500 h 1835944"/>
                <a:gd name="connsiteX31" fmla="*/ 1643063 w 7279482"/>
                <a:gd name="connsiteY31" fmla="*/ 650081 h 1835944"/>
                <a:gd name="connsiteX32" fmla="*/ 1828800 w 7279482"/>
                <a:gd name="connsiteY32" fmla="*/ 650081 h 1835944"/>
                <a:gd name="connsiteX33" fmla="*/ 1828800 w 7279482"/>
                <a:gd name="connsiteY33" fmla="*/ 714375 h 1835944"/>
                <a:gd name="connsiteX34" fmla="*/ 1950244 w 7279482"/>
                <a:gd name="connsiteY34" fmla="*/ 714375 h 1835944"/>
                <a:gd name="connsiteX35" fmla="*/ 1950244 w 7279482"/>
                <a:gd name="connsiteY35" fmla="*/ 807243 h 1835944"/>
                <a:gd name="connsiteX36" fmla="*/ 2071688 w 7279482"/>
                <a:gd name="connsiteY36" fmla="*/ 807243 h 1835944"/>
                <a:gd name="connsiteX37" fmla="*/ 2071688 w 7279482"/>
                <a:gd name="connsiteY37" fmla="*/ 807243 h 1835944"/>
                <a:gd name="connsiteX38" fmla="*/ 2121695 w 7279482"/>
                <a:gd name="connsiteY38" fmla="*/ 857250 h 1835944"/>
                <a:gd name="connsiteX39" fmla="*/ 2164556 w 7279482"/>
                <a:gd name="connsiteY39" fmla="*/ 900111 h 1835944"/>
                <a:gd name="connsiteX40" fmla="*/ 2243138 w 7279482"/>
                <a:gd name="connsiteY40" fmla="*/ 900111 h 1835944"/>
                <a:gd name="connsiteX41" fmla="*/ 2243138 w 7279482"/>
                <a:gd name="connsiteY41" fmla="*/ 964406 h 1835944"/>
                <a:gd name="connsiteX42" fmla="*/ 2357438 w 7279482"/>
                <a:gd name="connsiteY42" fmla="*/ 964406 h 1835944"/>
                <a:gd name="connsiteX43" fmla="*/ 2357438 w 7279482"/>
                <a:gd name="connsiteY43" fmla="*/ 1007268 h 1835944"/>
                <a:gd name="connsiteX44" fmla="*/ 2457450 w 7279482"/>
                <a:gd name="connsiteY44" fmla="*/ 1007268 h 1835944"/>
                <a:gd name="connsiteX45" fmla="*/ 2457450 w 7279482"/>
                <a:gd name="connsiteY45" fmla="*/ 1050131 h 1835944"/>
                <a:gd name="connsiteX46" fmla="*/ 2614613 w 7279482"/>
                <a:gd name="connsiteY46" fmla="*/ 1050131 h 1835944"/>
                <a:gd name="connsiteX47" fmla="*/ 2786063 w 7279482"/>
                <a:gd name="connsiteY47" fmla="*/ 1050131 h 1835944"/>
                <a:gd name="connsiteX48" fmla="*/ 2857500 w 7279482"/>
                <a:gd name="connsiteY48" fmla="*/ 1121568 h 1835944"/>
                <a:gd name="connsiteX49" fmla="*/ 3086100 w 7279482"/>
                <a:gd name="connsiteY49" fmla="*/ 1121568 h 1835944"/>
                <a:gd name="connsiteX50" fmla="*/ 3193256 w 7279482"/>
                <a:gd name="connsiteY50" fmla="*/ 1121568 h 1835944"/>
                <a:gd name="connsiteX51" fmla="*/ 3193256 w 7279482"/>
                <a:gd name="connsiteY51" fmla="*/ 1121568 h 1835944"/>
                <a:gd name="connsiteX52" fmla="*/ 3364706 w 7279482"/>
                <a:gd name="connsiteY52" fmla="*/ 1121568 h 1835944"/>
                <a:gd name="connsiteX53" fmla="*/ 3364706 w 7279482"/>
                <a:gd name="connsiteY53" fmla="*/ 1193006 h 1835944"/>
                <a:gd name="connsiteX54" fmla="*/ 3378994 w 7279482"/>
                <a:gd name="connsiteY54" fmla="*/ 1207294 h 1835944"/>
                <a:gd name="connsiteX55" fmla="*/ 3514725 w 7279482"/>
                <a:gd name="connsiteY55" fmla="*/ 1207294 h 1835944"/>
                <a:gd name="connsiteX56" fmla="*/ 3514725 w 7279482"/>
                <a:gd name="connsiteY56" fmla="*/ 1278731 h 1835944"/>
                <a:gd name="connsiteX57" fmla="*/ 3652857 w 7279482"/>
                <a:gd name="connsiteY57" fmla="*/ 1282433 h 1835944"/>
                <a:gd name="connsiteX58" fmla="*/ 3668011 w 7279482"/>
                <a:gd name="connsiteY58" fmla="*/ 1340537 h 1835944"/>
                <a:gd name="connsiteX59" fmla="*/ 3771322 w 7279482"/>
                <a:gd name="connsiteY59" fmla="*/ 1359712 h 1835944"/>
                <a:gd name="connsiteX60" fmla="*/ 3821906 w 7279482"/>
                <a:gd name="connsiteY60" fmla="*/ 1393031 h 1835944"/>
                <a:gd name="connsiteX61" fmla="*/ 3821906 w 7279482"/>
                <a:gd name="connsiteY61" fmla="*/ 1457325 h 1835944"/>
                <a:gd name="connsiteX62" fmla="*/ 3993356 w 7279482"/>
                <a:gd name="connsiteY62" fmla="*/ 1457325 h 1835944"/>
                <a:gd name="connsiteX63" fmla="*/ 4221956 w 7279482"/>
                <a:gd name="connsiteY63" fmla="*/ 1457325 h 1835944"/>
                <a:gd name="connsiteX64" fmla="*/ 4221956 w 7279482"/>
                <a:gd name="connsiteY64" fmla="*/ 1535906 h 1835944"/>
                <a:gd name="connsiteX65" fmla="*/ 4300538 w 7279482"/>
                <a:gd name="connsiteY65" fmla="*/ 1535906 h 1835944"/>
                <a:gd name="connsiteX66" fmla="*/ 4300538 w 7279482"/>
                <a:gd name="connsiteY66" fmla="*/ 1593056 h 1835944"/>
                <a:gd name="connsiteX67" fmla="*/ 4386263 w 7279482"/>
                <a:gd name="connsiteY67" fmla="*/ 1593056 h 1835944"/>
                <a:gd name="connsiteX68" fmla="*/ 4386263 w 7279482"/>
                <a:gd name="connsiteY68" fmla="*/ 1635918 h 1835944"/>
                <a:gd name="connsiteX69" fmla="*/ 4622006 w 7279482"/>
                <a:gd name="connsiteY69" fmla="*/ 1635918 h 1835944"/>
                <a:gd name="connsiteX70" fmla="*/ 4622006 w 7279482"/>
                <a:gd name="connsiteY70" fmla="*/ 1635918 h 1835944"/>
                <a:gd name="connsiteX71" fmla="*/ 4622006 w 7279482"/>
                <a:gd name="connsiteY71" fmla="*/ 1714500 h 1835944"/>
                <a:gd name="connsiteX72" fmla="*/ 5893594 w 7279482"/>
                <a:gd name="connsiteY72" fmla="*/ 1693069 h 1835944"/>
                <a:gd name="connsiteX73" fmla="*/ 5900736 w 7279482"/>
                <a:gd name="connsiteY73" fmla="*/ 1835944 h 1835944"/>
                <a:gd name="connsiteX74" fmla="*/ 7279482 w 7279482"/>
                <a:gd name="connsiteY74" fmla="*/ 1821656 h 1835944"/>
                <a:gd name="connsiteX0" fmla="*/ 0 w 7279482"/>
                <a:gd name="connsiteY0" fmla="*/ 0 h 1835944"/>
                <a:gd name="connsiteX1" fmla="*/ 71438 w 7279482"/>
                <a:gd name="connsiteY1" fmla="*/ 0 h 1835944"/>
                <a:gd name="connsiteX2" fmla="*/ 71438 w 7279482"/>
                <a:gd name="connsiteY2" fmla="*/ 71437 h 1835944"/>
                <a:gd name="connsiteX3" fmla="*/ 71438 w 7279482"/>
                <a:gd name="connsiteY3" fmla="*/ 71437 h 1835944"/>
                <a:gd name="connsiteX4" fmla="*/ 100013 w 7279482"/>
                <a:gd name="connsiteY4" fmla="*/ 100012 h 1835944"/>
                <a:gd name="connsiteX5" fmla="*/ 178594 w 7279482"/>
                <a:gd name="connsiteY5" fmla="*/ 100012 h 1835944"/>
                <a:gd name="connsiteX6" fmla="*/ 178594 w 7279482"/>
                <a:gd name="connsiteY6" fmla="*/ 100012 h 1835944"/>
                <a:gd name="connsiteX7" fmla="*/ 178594 w 7279482"/>
                <a:gd name="connsiteY7" fmla="*/ 171450 h 1835944"/>
                <a:gd name="connsiteX8" fmla="*/ 328613 w 7279482"/>
                <a:gd name="connsiteY8" fmla="*/ 171450 h 1835944"/>
                <a:gd name="connsiteX9" fmla="*/ 464344 w 7279482"/>
                <a:gd name="connsiteY9" fmla="*/ 171450 h 1835944"/>
                <a:gd name="connsiteX10" fmla="*/ 464344 w 7279482"/>
                <a:gd name="connsiteY10" fmla="*/ 207168 h 1835944"/>
                <a:gd name="connsiteX11" fmla="*/ 642938 w 7279482"/>
                <a:gd name="connsiteY11" fmla="*/ 207168 h 1835944"/>
                <a:gd name="connsiteX12" fmla="*/ 642938 w 7279482"/>
                <a:gd name="connsiteY12" fmla="*/ 228600 h 1835944"/>
                <a:gd name="connsiteX13" fmla="*/ 728663 w 7279482"/>
                <a:gd name="connsiteY13" fmla="*/ 228600 h 1835944"/>
                <a:gd name="connsiteX14" fmla="*/ 728663 w 7279482"/>
                <a:gd name="connsiteY14" fmla="*/ 250031 h 1835944"/>
                <a:gd name="connsiteX15" fmla="*/ 807244 w 7279482"/>
                <a:gd name="connsiteY15" fmla="*/ 250031 h 1835944"/>
                <a:gd name="connsiteX16" fmla="*/ 807244 w 7279482"/>
                <a:gd name="connsiteY16" fmla="*/ 250031 h 1835944"/>
                <a:gd name="connsiteX17" fmla="*/ 807244 w 7279482"/>
                <a:gd name="connsiteY17" fmla="*/ 321468 h 1835944"/>
                <a:gd name="connsiteX18" fmla="*/ 1078706 w 7279482"/>
                <a:gd name="connsiteY18" fmla="*/ 321468 h 1835944"/>
                <a:gd name="connsiteX19" fmla="*/ 1078706 w 7279482"/>
                <a:gd name="connsiteY19" fmla="*/ 342900 h 1835944"/>
                <a:gd name="connsiteX20" fmla="*/ 1078706 w 7279482"/>
                <a:gd name="connsiteY20" fmla="*/ 342900 h 1835944"/>
                <a:gd name="connsiteX21" fmla="*/ 1135856 w 7279482"/>
                <a:gd name="connsiteY21" fmla="*/ 342900 h 1835944"/>
                <a:gd name="connsiteX22" fmla="*/ 1158126 w 7279482"/>
                <a:gd name="connsiteY22" fmla="*/ 365112 h 1835944"/>
                <a:gd name="connsiteX23" fmla="*/ 1235869 w 7279482"/>
                <a:gd name="connsiteY23" fmla="*/ 421481 h 1835944"/>
                <a:gd name="connsiteX24" fmla="*/ 1280293 w 7279482"/>
                <a:gd name="connsiteY24" fmla="*/ 432587 h 1835944"/>
                <a:gd name="connsiteX25" fmla="*/ 1272889 w 7279482"/>
                <a:gd name="connsiteY25" fmla="*/ 486036 h 1835944"/>
                <a:gd name="connsiteX26" fmla="*/ 1407319 w 7279482"/>
                <a:gd name="connsiteY26" fmla="*/ 478631 h 1835944"/>
                <a:gd name="connsiteX27" fmla="*/ 1407319 w 7279482"/>
                <a:gd name="connsiteY27" fmla="*/ 542925 h 1835944"/>
                <a:gd name="connsiteX28" fmla="*/ 1528763 w 7279482"/>
                <a:gd name="connsiteY28" fmla="*/ 542925 h 1835944"/>
                <a:gd name="connsiteX29" fmla="*/ 1528763 w 7279482"/>
                <a:gd name="connsiteY29" fmla="*/ 571500 h 1835944"/>
                <a:gd name="connsiteX30" fmla="*/ 1643063 w 7279482"/>
                <a:gd name="connsiteY30" fmla="*/ 571500 h 1835944"/>
                <a:gd name="connsiteX31" fmla="*/ 1643063 w 7279482"/>
                <a:gd name="connsiteY31" fmla="*/ 650081 h 1835944"/>
                <a:gd name="connsiteX32" fmla="*/ 1828800 w 7279482"/>
                <a:gd name="connsiteY32" fmla="*/ 650081 h 1835944"/>
                <a:gd name="connsiteX33" fmla="*/ 1828800 w 7279482"/>
                <a:gd name="connsiteY33" fmla="*/ 714375 h 1835944"/>
                <a:gd name="connsiteX34" fmla="*/ 1950244 w 7279482"/>
                <a:gd name="connsiteY34" fmla="*/ 714375 h 1835944"/>
                <a:gd name="connsiteX35" fmla="*/ 1950244 w 7279482"/>
                <a:gd name="connsiteY35" fmla="*/ 807243 h 1835944"/>
                <a:gd name="connsiteX36" fmla="*/ 2071688 w 7279482"/>
                <a:gd name="connsiteY36" fmla="*/ 807243 h 1835944"/>
                <a:gd name="connsiteX37" fmla="*/ 2071688 w 7279482"/>
                <a:gd name="connsiteY37" fmla="*/ 807243 h 1835944"/>
                <a:gd name="connsiteX38" fmla="*/ 2121695 w 7279482"/>
                <a:gd name="connsiteY38" fmla="*/ 857250 h 1835944"/>
                <a:gd name="connsiteX39" fmla="*/ 2164556 w 7279482"/>
                <a:gd name="connsiteY39" fmla="*/ 900111 h 1835944"/>
                <a:gd name="connsiteX40" fmla="*/ 2243138 w 7279482"/>
                <a:gd name="connsiteY40" fmla="*/ 900111 h 1835944"/>
                <a:gd name="connsiteX41" fmla="*/ 2243138 w 7279482"/>
                <a:gd name="connsiteY41" fmla="*/ 964406 h 1835944"/>
                <a:gd name="connsiteX42" fmla="*/ 2357438 w 7279482"/>
                <a:gd name="connsiteY42" fmla="*/ 964406 h 1835944"/>
                <a:gd name="connsiteX43" fmla="*/ 2357438 w 7279482"/>
                <a:gd name="connsiteY43" fmla="*/ 1007268 h 1835944"/>
                <a:gd name="connsiteX44" fmla="*/ 2457450 w 7279482"/>
                <a:gd name="connsiteY44" fmla="*/ 1007268 h 1835944"/>
                <a:gd name="connsiteX45" fmla="*/ 2457450 w 7279482"/>
                <a:gd name="connsiteY45" fmla="*/ 1050131 h 1835944"/>
                <a:gd name="connsiteX46" fmla="*/ 2614613 w 7279482"/>
                <a:gd name="connsiteY46" fmla="*/ 1050131 h 1835944"/>
                <a:gd name="connsiteX47" fmla="*/ 2786063 w 7279482"/>
                <a:gd name="connsiteY47" fmla="*/ 1050131 h 1835944"/>
                <a:gd name="connsiteX48" fmla="*/ 2857500 w 7279482"/>
                <a:gd name="connsiteY48" fmla="*/ 1121568 h 1835944"/>
                <a:gd name="connsiteX49" fmla="*/ 3086100 w 7279482"/>
                <a:gd name="connsiteY49" fmla="*/ 1121568 h 1835944"/>
                <a:gd name="connsiteX50" fmla="*/ 3193256 w 7279482"/>
                <a:gd name="connsiteY50" fmla="*/ 1121568 h 1835944"/>
                <a:gd name="connsiteX51" fmla="*/ 3193256 w 7279482"/>
                <a:gd name="connsiteY51" fmla="*/ 1121568 h 1835944"/>
                <a:gd name="connsiteX52" fmla="*/ 3364706 w 7279482"/>
                <a:gd name="connsiteY52" fmla="*/ 1121568 h 1835944"/>
                <a:gd name="connsiteX53" fmla="*/ 3364706 w 7279482"/>
                <a:gd name="connsiteY53" fmla="*/ 1193006 h 1835944"/>
                <a:gd name="connsiteX54" fmla="*/ 3378994 w 7279482"/>
                <a:gd name="connsiteY54" fmla="*/ 1207294 h 1835944"/>
                <a:gd name="connsiteX55" fmla="*/ 3514725 w 7279482"/>
                <a:gd name="connsiteY55" fmla="*/ 1207294 h 1835944"/>
                <a:gd name="connsiteX56" fmla="*/ 3514725 w 7279482"/>
                <a:gd name="connsiteY56" fmla="*/ 1278731 h 1835944"/>
                <a:gd name="connsiteX57" fmla="*/ 3652857 w 7279482"/>
                <a:gd name="connsiteY57" fmla="*/ 1282433 h 1835944"/>
                <a:gd name="connsiteX58" fmla="*/ 3668011 w 7279482"/>
                <a:gd name="connsiteY58" fmla="*/ 1340537 h 1835944"/>
                <a:gd name="connsiteX59" fmla="*/ 3771322 w 7279482"/>
                <a:gd name="connsiteY59" fmla="*/ 1359712 h 1835944"/>
                <a:gd name="connsiteX60" fmla="*/ 3821906 w 7279482"/>
                <a:gd name="connsiteY60" fmla="*/ 1393031 h 1835944"/>
                <a:gd name="connsiteX61" fmla="*/ 3821906 w 7279482"/>
                <a:gd name="connsiteY61" fmla="*/ 1457325 h 1835944"/>
                <a:gd name="connsiteX62" fmla="*/ 3993356 w 7279482"/>
                <a:gd name="connsiteY62" fmla="*/ 1457325 h 1835944"/>
                <a:gd name="connsiteX63" fmla="*/ 4221956 w 7279482"/>
                <a:gd name="connsiteY63" fmla="*/ 1457325 h 1835944"/>
                <a:gd name="connsiteX64" fmla="*/ 4221956 w 7279482"/>
                <a:gd name="connsiteY64" fmla="*/ 1535906 h 1835944"/>
                <a:gd name="connsiteX65" fmla="*/ 4300538 w 7279482"/>
                <a:gd name="connsiteY65" fmla="*/ 1535906 h 1835944"/>
                <a:gd name="connsiteX66" fmla="*/ 4300538 w 7279482"/>
                <a:gd name="connsiteY66" fmla="*/ 1593056 h 1835944"/>
                <a:gd name="connsiteX67" fmla="*/ 4386263 w 7279482"/>
                <a:gd name="connsiteY67" fmla="*/ 1593056 h 1835944"/>
                <a:gd name="connsiteX68" fmla="*/ 4386263 w 7279482"/>
                <a:gd name="connsiteY68" fmla="*/ 1635918 h 1835944"/>
                <a:gd name="connsiteX69" fmla="*/ 4622006 w 7279482"/>
                <a:gd name="connsiteY69" fmla="*/ 1635918 h 1835944"/>
                <a:gd name="connsiteX70" fmla="*/ 4622006 w 7279482"/>
                <a:gd name="connsiteY70" fmla="*/ 1635918 h 1835944"/>
                <a:gd name="connsiteX71" fmla="*/ 4622006 w 7279482"/>
                <a:gd name="connsiteY71" fmla="*/ 1714500 h 1835944"/>
                <a:gd name="connsiteX72" fmla="*/ 5893594 w 7279482"/>
                <a:gd name="connsiteY72" fmla="*/ 1693069 h 1835944"/>
                <a:gd name="connsiteX73" fmla="*/ 5900736 w 7279482"/>
                <a:gd name="connsiteY73" fmla="*/ 1835944 h 1835944"/>
                <a:gd name="connsiteX74" fmla="*/ 7279482 w 7279482"/>
                <a:gd name="connsiteY74" fmla="*/ 1821656 h 1835944"/>
                <a:gd name="connsiteX0" fmla="*/ 0 w 7279482"/>
                <a:gd name="connsiteY0" fmla="*/ 0 h 1835944"/>
                <a:gd name="connsiteX1" fmla="*/ 71438 w 7279482"/>
                <a:gd name="connsiteY1" fmla="*/ 0 h 1835944"/>
                <a:gd name="connsiteX2" fmla="*/ 71438 w 7279482"/>
                <a:gd name="connsiteY2" fmla="*/ 71437 h 1835944"/>
                <a:gd name="connsiteX3" fmla="*/ 71438 w 7279482"/>
                <a:gd name="connsiteY3" fmla="*/ 71437 h 1835944"/>
                <a:gd name="connsiteX4" fmla="*/ 100013 w 7279482"/>
                <a:gd name="connsiteY4" fmla="*/ 100012 h 1835944"/>
                <a:gd name="connsiteX5" fmla="*/ 178594 w 7279482"/>
                <a:gd name="connsiteY5" fmla="*/ 100012 h 1835944"/>
                <a:gd name="connsiteX6" fmla="*/ 178594 w 7279482"/>
                <a:gd name="connsiteY6" fmla="*/ 100012 h 1835944"/>
                <a:gd name="connsiteX7" fmla="*/ 178594 w 7279482"/>
                <a:gd name="connsiteY7" fmla="*/ 171450 h 1835944"/>
                <a:gd name="connsiteX8" fmla="*/ 328613 w 7279482"/>
                <a:gd name="connsiteY8" fmla="*/ 171450 h 1835944"/>
                <a:gd name="connsiteX9" fmla="*/ 464344 w 7279482"/>
                <a:gd name="connsiteY9" fmla="*/ 171450 h 1835944"/>
                <a:gd name="connsiteX10" fmla="*/ 464344 w 7279482"/>
                <a:gd name="connsiteY10" fmla="*/ 207168 h 1835944"/>
                <a:gd name="connsiteX11" fmla="*/ 642938 w 7279482"/>
                <a:gd name="connsiteY11" fmla="*/ 207168 h 1835944"/>
                <a:gd name="connsiteX12" fmla="*/ 642938 w 7279482"/>
                <a:gd name="connsiteY12" fmla="*/ 228600 h 1835944"/>
                <a:gd name="connsiteX13" fmla="*/ 728663 w 7279482"/>
                <a:gd name="connsiteY13" fmla="*/ 228600 h 1835944"/>
                <a:gd name="connsiteX14" fmla="*/ 728663 w 7279482"/>
                <a:gd name="connsiteY14" fmla="*/ 250031 h 1835944"/>
                <a:gd name="connsiteX15" fmla="*/ 807244 w 7279482"/>
                <a:gd name="connsiteY15" fmla="*/ 250031 h 1835944"/>
                <a:gd name="connsiteX16" fmla="*/ 807244 w 7279482"/>
                <a:gd name="connsiteY16" fmla="*/ 250031 h 1835944"/>
                <a:gd name="connsiteX17" fmla="*/ 807244 w 7279482"/>
                <a:gd name="connsiteY17" fmla="*/ 321468 h 1835944"/>
                <a:gd name="connsiteX18" fmla="*/ 1078706 w 7279482"/>
                <a:gd name="connsiteY18" fmla="*/ 321468 h 1835944"/>
                <a:gd name="connsiteX19" fmla="*/ 1078706 w 7279482"/>
                <a:gd name="connsiteY19" fmla="*/ 342900 h 1835944"/>
                <a:gd name="connsiteX20" fmla="*/ 1078706 w 7279482"/>
                <a:gd name="connsiteY20" fmla="*/ 342900 h 1835944"/>
                <a:gd name="connsiteX21" fmla="*/ 1135856 w 7279482"/>
                <a:gd name="connsiteY21" fmla="*/ 342900 h 1835944"/>
                <a:gd name="connsiteX22" fmla="*/ 1158126 w 7279482"/>
                <a:gd name="connsiteY22" fmla="*/ 365112 h 1835944"/>
                <a:gd name="connsiteX23" fmla="*/ 1228465 w 7279482"/>
                <a:gd name="connsiteY23" fmla="*/ 391865 h 1835944"/>
                <a:gd name="connsiteX24" fmla="*/ 1280293 w 7279482"/>
                <a:gd name="connsiteY24" fmla="*/ 432587 h 1835944"/>
                <a:gd name="connsiteX25" fmla="*/ 1272889 w 7279482"/>
                <a:gd name="connsiteY25" fmla="*/ 486036 h 1835944"/>
                <a:gd name="connsiteX26" fmla="*/ 1407319 w 7279482"/>
                <a:gd name="connsiteY26" fmla="*/ 478631 h 1835944"/>
                <a:gd name="connsiteX27" fmla="*/ 1407319 w 7279482"/>
                <a:gd name="connsiteY27" fmla="*/ 542925 h 1835944"/>
                <a:gd name="connsiteX28" fmla="*/ 1528763 w 7279482"/>
                <a:gd name="connsiteY28" fmla="*/ 542925 h 1835944"/>
                <a:gd name="connsiteX29" fmla="*/ 1528763 w 7279482"/>
                <a:gd name="connsiteY29" fmla="*/ 571500 h 1835944"/>
                <a:gd name="connsiteX30" fmla="*/ 1643063 w 7279482"/>
                <a:gd name="connsiteY30" fmla="*/ 571500 h 1835944"/>
                <a:gd name="connsiteX31" fmla="*/ 1643063 w 7279482"/>
                <a:gd name="connsiteY31" fmla="*/ 650081 h 1835944"/>
                <a:gd name="connsiteX32" fmla="*/ 1828800 w 7279482"/>
                <a:gd name="connsiteY32" fmla="*/ 650081 h 1835944"/>
                <a:gd name="connsiteX33" fmla="*/ 1828800 w 7279482"/>
                <a:gd name="connsiteY33" fmla="*/ 714375 h 1835944"/>
                <a:gd name="connsiteX34" fmla="*/ 1950244 w 7279482"/>
                <a:gd name="connsiteY34" fmla="*/ 714375 h 1835944"/>
                <a:gd name="connsiteX35" fmla="*/ 1950244 w 7279482"/>
                <a:gd name="connsiteY35" fmla="*/ 807243 h 1835944"/>
                <a:gd name="connsiteX36" fmla="*/ 2071688 w 7279482"/>
                <a:gd name="connsiteY36" fmla="*/ 807243 h 1835944"/>
                <a:gd name="connsiteX37" fmla="*/ 2071688 w 7279482"/>
                <a:gd name="connsiteY37" fmla="*/ 807243 h 1835944"/>
                <a:gd name="connsiteX38" fmla="*/ 2121695 w 7279482"/>
                <a:gd name="connsiteY38" fmla="*/ 857250 h 1835944"/>
                <a:gd name="connsiteX39" fmla="*/ 2164556 w 7279482"/>
                <a:gd name="connsiteY39" fmla="*/ 900111 h 1835944"/>
                <a:gd name="connsiteX40" fmla="*/ 2243138 w 7279482"/>
                <a:gd name="connsiteY40" fmla="*/ 900111 h 1835944"/>
                <a:gd name="connsiteX41" fmla="*/ 2243138 w 7279482"/>
                <a:gd name="connsiteY41" fmla="*/ 964406 h 1835944"/>
                <a:gd name="connsiteX42" fmla="*/ 2357438 w 7279482"/>
                <a:gd name="connsiteY42" fmla="*/ 964406 h 1835944"/>
                <a:gd name="connsiteX43" fmla="*/ 2357438 w 7279482"/>
                <a:gd name="connsiteY43" fmla="*/ 1007268 h 1835944"/>
                <a:gd name="connsiteX44" fmla="*/ 2457450 w 7279482"/>
                <a:gd name="connsiteY44" fmla="*/ 1007268 h 1835944"/>
                <a:gd name="connsiteX45" fmla="*/ 2457450 w 7279482"/>
                <a:gd name="connsiteY45" fmla="*/ 1050131 h 1835944"/>
                <a:gd name="connsiteX46" fmla="*/ 2614613 w 7279482"/>
                <a:gd name="connsiteY46" fmla="*/ 1050131 h 1835944"/>
                <a:gd name="connsiteX47" fmla="*/ 2786063 w 7279482"/>
                <a:gd name="connsiteY47" fmla="*/ 1050131 h 1835944"/>
                <a:gd name="connsiteX48" fmla="*/ 2857500 w 7279482"/>
                <a:gd name="connsiteY48" fmla="*/ 1121568 h 1835944"/>
                <a:gd name="connsiteX49" fmla="*/ 3086100 w 7279482"/>
                <a:gd name="connsiteY49" fmla="*/ 1121568 h 1835944"/>
                <a:gd name="connsiteX50" fmla="*/ 3193256 w 7279482"/>
                <a:gd name="connsiteY50" fmla="*/ 1121568 h 1835944"/>
                <a:gd name="connsiteX51" fmla="*/ 3193256 w 7279482"/>
                <a:gd name="connsiteY51" fmla="*/ 1121568 h 1835944"/>
                <a:gd name="connsiteX52" fmla="*/ 3364706 w 7279482"/>
                <a:gd name="connsiteY52" fmla="*/ 1121568 h 1835944"/>
                <a:gd name="connsiteX53" fmla="*/ 3364706 w 7279482"/>
                <a:gd name="connsiteY53" fmla="*/ 1193006 h 1835944"/>
                <a:gd name="connsiteX54" fmla="*/ 3378994 w 7279482"/>
                <a:gd name="connsiteY54" fmla="*/ 1207294 h 1835944"/>
                <a:gd name="connsiteX55" fmla="*/ 3514725 w 7279482"/>
                <a:gd name="connsiteY55" fmla="*/ 1207294 h 1835944"/>
                <a:gd name="connsiteX56" fmla="*/ 3514725 w 7279482"/>
                <a:gd name="connsiteY56" fmla="*/ 1278731 h 1835944"/>
                <a:gd name="connsiteX57" fmla="*/ 3652857 w 7279482"/>
                <a:gd name="connsiteY57" fmla="*/ 1282433 h 1835944"/>
                <a:gd name="connsiteX58" fmla="*/ 3668011 w 7279482"/>
                <a:gd name="connsiteY58" fmla="*/ 1340537 h 1835944"/>
                <a:gd name="connsiteX59" fmla="*/ 3771322 w 7279482"/>
                <a:gd name="connsiteY59" fmla="*/ 1359712 h 1835944"/>
                <a:gd name="connsiteX60" fmla="*/ 3821906 w 7279482"/>
                <a:gd name="connsiteY60" fmla="*/ 1393031 h 1835944"/>
                <a:gd name="connsiteX61" fmla="*/ 3821906 w 7279482"/>
                <a:gd name="connsiteY61" fmla="*/ 1457325 h 1835944"/>
                <a:gd name="connsiteX62" fmla="*/ 3993356 w 7279482"/>
                <a:gd name="connsiteY62" fmla="*/ 1457325 h 1835944"/>
                <a:gd name="connsiteX63" fmla="*/ 4221956 w 7279482"/>
                <a:gd name="connsiteY63" fmla="*/ 1457325 h 1835944"/>
                <a:gd name="connsiteX64" fmla="*/ 4221956 w 7279482"/>
                <a:gd name="connsiteY64" fmla="*/ 1535906 h 1835944"/>
                <a:gd name="connsiteX65" fmla="*/ 4300538 w 7279482"/>
                <a:gd name="connsiteY65" fmla="*/ 1535906 h 1835944"/>
                <a:gd name="connsiteX66" fmla="*/ 4300538 w 7279482"/>
                <a:gd name="connsiteY66" fmla="*/ 1593056 h 1835944"/>
                <a:gd name="connsiteX67" fmla="*/ 4386263 w 7279482"/>
                <a:gd name="connsiteY67" fmla="*/ 1593056 h 1835944"/>
                <a:gd name="connsiteX68" fmla="*/ 4386263 w 7279482"/>
                <a:gd name="connsiteY68" fmla="*/ 1635918 h 1835944"/>
                <a:gd name="connsiteX69" fmla="*/ 4622006 w 7279482"/>
                <a:gd name="connsiteY69" fmla="*/ 1635918 h 1835944"/>
                <a:gd name="connsiteX70" fmla="*/ 4622006 w 7279482"/>
                <a:gd name="connsiteY70" fmla="*/ 1635918 h 1835944"/>
                <a:gd name="connsiteX71" fmla="*/ 4622006 w 7279482"/>
                <a:gd name="connsiteY71" fmla="*/ 1714500 h 1835944"/>
                <a:gd name="connsiteX72" fmla="*/ 5893594 w 7279482"/>
                <a:gd name="connsiteY72" fmla="*/ 1693069 h 1835944"/>
                <a:gd name="connsiteX73" fmla="*/ 5900736 w 7279482"/>
                <a:gd name="connsiteY73" fmla="*/ 1835944 h 1835944"/>
                <a:gd name="connsiteX74" fmla="*/ 7279482 w 7279482"/>
                <a:gd name="connsiteY74" fmla="*/ 1821656 h 1835944"/>
                <a:gd name="connsiteX0" fmla="*/ 0 w 7279482"/>
                <a:gd name="connsiteY0" fmla="*/ 0 h 1835944"/>
                <a:gd name="connsiteX1" fmla="*/ 71438 w 7279482"/>
                <a:gd name="connsiteY1" fmla="*/ 0 h 1835944"/>
                <a:gd name="connsiteX2" fmla="*/ 71438 w 7279482"/>
                <a:gd name="connsiteY2" fmla="*/ 71437 h 1835944"/>
                <a:gd name="connsiteX3" fmla="*/ 71438 w 7279482"/>
                <a:gd name="connsiteY3" fmla="*/ 71437 h 1835944"/>
                <a:gd name="connsiteX4" fmla="*/ 100013 w 7279482"/>
                <a:gd name="connsiteY4" fmla="*/ 100012 h 1835944"/>
                <a:gd name="connsiteX5" fmla="*/ 178594 w 7279482"/>
                <a:gd name="connsiteY5" fmla="*/ 100012 h 1835944"/>
                <a:gd name="connsiteX6" fmla="*/ 178594 w 7279482"/>
                <a:gd name="connsiteY6" fmla="*/ 100012 h 1835944"/>
                <a:gd name="connsiteX7" fmla="*/ 178594 w 7279482"/>
                <a:gd name="connsiteY7" fmla="*/ 171450 h 1835944"/>
                <a:gd name="connsiteX8" fmla="*/ 328613 w 7279482"/>
                <a:gd name="connsiteY8" fmla="*/ 171450 h 1835944"/>
                <a:gd name="connsiteX9" fmla="*/ 464344 w 7279482"/>
                <a:gd name="connsiteY9" fmla="*/ 171450 h 1835944"/>
                <a:gd name="connsiteX10" fmla="*/ 464344 w 7279482"/>
                <a:gd name="connsiteY10" fmla="*/ 207168 h 1835944"/>
                <a:gd name="connsiteX11" fmla="*/ 642938 w 7279482"/>
                <a:gd name="connsiteY11" fmla="*/ 207168 h 1835944"/>
                <a:gd name="connsiteX12" fmla="*/ 642938 w 7279482"/>
                <a:gd name="connsiteY12" fmla="*/ 228600 h 1835944"/>
                <a:gd name="connsiteX13" fmla="*/ 728663 w 7279482"/>
                <a:gd name="connsiteY13" fmla="*/ 228600 h 1835944"/>
                <a:gd name="connsiteX14" fmla="*/ 728663 w 7279482"/>
                <a:gd name="connsiteY14" fmla="*/ 250031 h 1835944"/>
                <a:gd name="connsiteX15" fmla="*/ 807244 w 7279482"/>
                <a:gd name="connsiteY15" fmla="*/ 250031 h 1835944"/>
                <a:gd name="connsiteX16" fmla="*/ 807244 w 7279482"/>
                <a:gd name="connsiteY16" fmla="*/ 250031 h 1835944"/>
                <a:gd name="connsiteX17" fmla="*/ 825754 w 7279482"/>
                <a:gd name="connsiteY17" fmla="*/ 291852 h 1835944"/>
                <a:gd name="connsiteX18" fmla="*/ 1078706 w 7279482"/>
                <a:gd name="connsiteY18" fmla="*/ 321468 h 1835944"/>
                <a:gd name="connsiteX19" fmla="*/ 1078706 w 7279482"/>
                <a:gd name="connsiteY19" fmla="*/ 342900 h 1835944"/>
                <a:gd name="connsiteX20" fmla="*/ 1078706 w 7279482"/>
                <a:gd name="connsiteY20" fmla="*/ 342900 h 1835944"/>
                <a:gd name="connsiteX21" fmla="*/ 1135856 w 7279482"/>
                <a:gd name="connsiteY21" fmla="*/ 342900 h 1835944"/>
                <a:gd name="connsiteX22" fmla="*/ 1158126 w 7279482"/>
                <a:gd name="connsiteY22" fmla="*/ 365112 h 1835944"/>
                <a:gd name="connsiteX23" fmla="*/ 1228465 w 7279482"/>
                <a:gd name="connsiteY23" fmla="*/ 391865 h 1835944"/>
                <a:gd name="connsiteX24" fmla="*/ 1280293 w 7279482"/>
                <a:gd name="connsiteY24" fmla="*/ 432587 h 1835944"/>
                <a:gd name="connsiteX25" fmla="*/ 1272889 w 7279482"/>
                <a:gd name="connsiteY25" fmla="*/ 486036 h 1835944"/>
                <a:gd name="connsiteX26" fmla="*/ 1407319 w 7279482"/>
                <a:gd name="connsiteY26" fmla="*/ 478631 h 1835944"/>
                <a:gd name="connsiteX27" fmla="*/ 1407319 w 7279482"/>
                <a:gd name="connsiteY27" fmla="*/ 542925 h 1835944"/>
                <a:gd name="connsiteX28" fmla="*/ 1528763 w 7279482"/>
                <a:gd name="connsiteY28" fmla="*/ 542925 h 1835944"/>
                <a:gd name="connsiteX29" fmla="*/ 1528763 w 7279482"/>
                <a:gd name="connsiteY29" fmla="*/ 571500 h 1835944"/>
                <a:gd name="connsiteX30" fmla="*/ 1643063 w 7279482"/>
                <a:gd name="connsiteY30" fmla="*/ 571500 h 1835944"/>
                <a:gd name="connsiteX31" fmla="*/ 1643063 w 7279482"/>
                <a:gd name="connsiteY31" fmla="*/ 650081 h 1835944"/>
                <a:gd name="connsiteX32" fmla="*/ 1828800 w 7279482"/>
                <a:gd name="connsiteY32" fmla="*/ 650081 h 1835944"/>
                <a:gd name="connsiteX33" fmla="*/ 1828800 w 7279482"/>
                <a:gd name="connsiteY33" fmla="*/ 714375 h 1835944"/>
                <a:gd name="connsiteX34" fmla="*/ 1950244 w 7279482"/>
                <a:gd name="connsiteY34" fmla="*/ 714375 h 1835944"/>
                <a:gd name="connsiteX35" fmla="*/ 1950244 w 7279482"/>
                <a:gd name="connsiteY35" fmla="*/ 807243 h 1835944"/>
                <a:gd name="connsiteX36" fmla="*/ 2071688 w 7279482"/>
                <a:gd name="connsiteY36" fmla="*/ 807243 h 1835944"/>
                <a:gd name="connsiteX37" fmla="*/ 2071688 w 7279482"/>
                <a:gd name="connsiteY37" fmla="*/ 807243 h 1835944"/>
                <a:gd name="connsiteX38" fmla="*/ 2121695 w 7279482"/>
                <a:gd name="connsiteY38" fmla="*/ 857250 h 1835944"/>
                <a:gd name="connsiteX39" fmla="*/ 2164556 w 7279482"/>
                <a:gd name="connsiteY39" fmla="*/ 900111 h 1835944"/>
                <a:gd name="connsiteX40" fmla="*/ 2243138 w 7279482"/>
                <a:gd name="connsiteY40" fmla="*/ 900111 h 1835944"/>
                <a:gd name="connsiteX41" fmla="*/ 2243138 w 7279482"/>
                <a:gd name="connsiteY41" fmla="*/ 964406 h 1835944"/>
                <a:gd name="connsiteX42" fmla="*/ 2357438 w 7279482"/>
                <a:gd name="connsiteY42" fmla="*/ 964406 h 1835944"/>
                <a:gd name="connsiteX43" fmla="*/ 2357438 w 7279482"/>
                <a:gd name="connsiteY43" fmla="*/ 1007268 h 1835944"/>
                <a:gd name="connsiteX44" fmla="*/ 2457450 w 7279482"/>
                <a:gd name="connsiteY44" fmla="*/ 1007268 h 1835944"/>
                <a:gd name="connsiteX45" fmla="*/ 2457450 w 7279482"/>
                <a:gd name="connsiteY45" fmla="*/ 1050131 h 1835944"/>
                <a:gd name="connsiteX46" fmla="*/ 2614613 w 7279482"/>
                <a:gd name="connsiteY46" fmla="*/ 1050131 h 1835944"/>
                <a:gd name="connsiteX47" fmla="*/ 2786063 w 7279482"/>
                <a:gd name="connsiteY47" fmla="*/ 1050131 h 1835944"/>
                <a:gd name="connsiteX48" fmla="*/ 2857500 w 7279482"/>
                <a:gd name="connsiteY48" fmla="*/ 1121568 h 1835944"/>
                <a:gd name="connsiteX49" fmla="*/ 3086100 w 7279482"/>
                <a:gd name="connsiteY49" fmla="*/ 1121568 h 1835944"/>
                <a:gd name="connsiteX50" fmla="*/ 3193256 w 7279482"/>
                <a:gd name="connsiteY50" fmla="*/ 1121568 h 1835944"/>
                <a:gd name="connsiteX51" fmla="*/ 3193256 w 7279482"/>
                <a:gd name="connsiteY51" fmla="*/ 1121568 h 1835944"/>
                <a:gd name="connsiteX52" fmla="*/ 3364706 w 7279482"/>
                <a:gd name="connsiteY52" fmla="*/ 1121568 h 1835944"/>
                <a:gd name="connsiteX53" fmla="*/ 3364706 w 7279482"/>
                <a:gd name="connsiteY53" fmla="*/ 1193006 h 1835944"/>
                <a:gd name="connsiteX54" fmla="*/ 3378994 w 7279482"/>
                <a:gd name="connsiteY54" fmla="*/ 1207294 h 1835944"/>
                <a:gd name="connsiteX55" fmla="*/ 3514725 w 7279482"/>
                <a:gd name="connsiteY55" fmla="*/ 1207294 h 1835944"/>
                <a:gd name="connsiteX56" fmla="*/ 3514725 w 7279482"/>
                <a:gd name="connsiteY56" fmla="*/ 1278731 h 1835944"/>
                <a:gd name="connsiteX57" fmla="*/ 3652857 w 7279482"/>
                <a:gd name="connsiteY57" fmla="*/ 1282433 h 1835944"/>
                <a:gd name="connsiteX58" fmla="*/ 3668011 w 7279482"/>
                <a:gd name="connsiteY58" fmla="*/ 1340537 h 1835944"/>
                <a:gd name="connsiteX59" fmla="*/ 3771322 w 7279482"/>
                <a:gd name="connsiteY59" fmla="*/ 1359712 h 1835944"/>
                <a:gd name="connsiteX60" fmla="*/ 3821906 w 7279482"/>
                <a:gd name="connsiteY60" fmla="*/ 1393031 h 1835944"/>
                <a:gd name="connsiteX61" fmla="*/ 3821906 w 7279482"/>
                <a:gd name="connsiteY61" fmla="*/ 1457325 h 1835944"/>
                <a:gd name="connsiteX62" fmla="*/ 3993356 w 7279482"/>
                <a:gd name="connsiteY62" fmla="*/ 1457325 h 1835944"/>
                <a:gd name="connsiteX63" fmla="*/ 4221956 w 7279482"/>
                <a:gd name="connsiteY63" fmla="*/ 1457325 h 1835944"/>
                <a:gd name="connsiteX64" fmla="*/ 4221956 w 7279482"/>
                <a:gd name="connsiteY64" fmla="*/ 1535906 h 1835944"/>
                <a:gd name="connsiteX65" fmla="*/ 4300538 w 7279482"/>
                <a:gd name="connsiteY65" fmla="*/ 1535906 h 1835944"/>
                <a:gd name="connsiteX66" fmla="*/ 4300538 w 7279482"/>
                <a:gd name="connsiteY66" fmla="*/ 1593056 h 1835944"/>
                <a:gd name="connsiteX67" fmla="*/ 4386263 w 7279482"/>
                <a:gd name="connsiteY67" fmla="*/ 1593056 h 1835944"/>
                <a:gd name="connsiteX68" fmla="*/ 4386263 w 7279482"/>
                <a:gd name="connsiteY68" fmla="*/ 1635918 h 1835944"/>
                <a:gd name="connsiteX69" fmla="*/ 4622006 w 7279482"/>
                <a:gd name="connsiteY69" fmla="*/ 1635918 h 1835944"/>
                <a:gd name="connsiteX70" fmla="*/ 4622006 w 7279482"/>
                <a:gd name="connsiteY70" fmla="*/ 1635918 h 1835944"/>
                <a:gd name="connsiteX71" fmla="*/ 4622006 w 7279482"/>
                <a:gd name="connsiteY71" fmla="*/ 1714500 h 1835944"/>
                <a:gd name="connsiteX72" fmla="*/ 5893594 w 7279482"/>
                <a:gd name="connsiteY72" fmla="*/ 1693069 h 1835944"/>
                <a:gd name="connsiteX73" fmla="*/ 5900736 w 7279482"/>
                <a:gd name="connsiteY73" fmla="*/ 1835944 h 1835944"/>
                <a:gd name="connsiteX74" fmla="*/ 7279482 w 7279482"/>
                <a:gd name="connsiteY74" fmla="*/ 1821656 h 1835944"/>
                <a:gd name="connsiteX0" fmla="*/ 0 w 7279482"/>
                <a:gd name="connsiteY0" fmla="*/ 0 h 1835944"/>
                <a:gd name="connsiteX1" fmla="*/ 71438 w 7279482"/>
                <a:gd name="connsiteY1" fmla="*/ 0 h 1835944"/>
                <a:gd name="connsiteX2" fmla="*/ 71438 w 7279482"/>
                <a:gd name="connsiteY2" fmla="*/ 71437 h 1835944"/>
                <a:gd name="connsiteX3" fmla="*/ 71438 w 7279482"/>
                <a:gd name="connsiteY3" fmla="*/ 71437 h 1835944"/>
                <a:gd name="connsiteX4" fmla="*/ 100013 w 7279482"/>
                <a:gd name="connsiteY4" fmla="*/ 100012 h 1835944"/>
                <a:gd name="connsiteX5" fmla="*/ 178594 w 7279482"/>
                <a:gd name="connsiteY5" fmla="*/ 100012 h 1835944"/>
                <a:gd name="connsiteX6" fmla="*/ 178594 w 7279482"/>
                <a:gd name="connsiteY6" fmla="*/ 100012 h 1835944"/>
                <a:gd name="connsiteX7" fmla="*/ 178594 w 7279482"/>
                <a:gd name="connsiteY7" fmla="*/ 171450 h 1835944"/>
                <a:gd name="connsiteX8" fmla="*/ 328613 w 7279482"/>
                <a:gd name="connsiteY8" fmla="*/ 171450 h 1835944"/>
                <a:gd name="connsiteX9" fmla="*/ 464344 w 7279482"/>
                <a:gd name="connsiteY9" fmla="*/ 171450 h 1835944"/>
                <a:gd name="connsiteX10" fmla="*/ 464344 w 7279482"/>
                <a:gd name="connsiteY10" fmla="*/ 207168 h 1835944"/>
                <a:gd name="connsiteX11" fmla="*/ 642938 w 7279482"/>
                <a:gd name="connsiteY11" fmla="*/ 207168 h 1835944"/>
                <a:gd name="connsiteX12" fmla="*/ 642938 w 7279482"/>
                <a:gd name="connsiteY12" fmla="*/ 228600 h 1835944"/>
                <a:gd name="connsiteX13" fmla="*/ 728663 w 7279482"/>
                <a:gd name="connsiteY13" fmla="*/ 228600 h 1835944"/>
                <a:gd name="connsiteX14" fmla="*/ 728663 w 7279482"/>
                <a:gd name="connsiteY14" fmla="*/ 250031 h 1835944"/>
                <a:gd name="connsiteX15" fmla="*/ 807244 w 7279482"/>
                <a:gd name="connsiteY15" fmla="*/ 250031 h 1835944"/>
                <a:gd name="connsiteX16" fmla="*/ 807244 w 7279482"/>
                <a:gd name="connsiteY16" fmla="*/ 250031 h 1835944"/>
                <a:gd name="connsiteX17" fmla="*/ 825754 w 7279482"/>
                <a:gd name="connsiteY17" fmla="*/ 291852 h 1835944"/>
                <a:gd name="connsiteX18" fmla="*/ 1078706 w 7279482"/>
                <a:gd name="connsiteY18" fmla="*/ 321468 h 1835944"/>
                <a:gd name="connsiteX19" fmla="*/ 917407 w 7279482"/>
                <a:gd name="connsiteY19" fmla="*/ 303970 h 1835944"/>
                <a:gd name="connsiteX20" fmla="*/ 1078706 w 7279482"/>
                <a:gd name="connsiteY20" fmla="*/ 342900 h 1835944"/>
                <a:gd name="connsiteX21" fmla="*/ 1078706 w 7279482"/>
                <a:gd name="connsiteY21" fmla="*/ 342900 h 1835944"/>
                <a:gd name="connsiteX22" fmla="*/ 1135856 w 7279482"/>
                <a:gd name="connsiteY22" fmla="*/ 342900 h 1835944"/>
                <a:gd name="connsiteX23" fmla="*/ 1158126 w 7279482"/>
                <a:gd name="connsiteY23" fmla="*/ 365112 h 1835944"/>
                <a:gd name="connsiteX24" fmla="*/ 1228465 w 7279482"/>
                <a:gd name="connsiteY24" fmla="*/ 391865 h 1835944"/>
                <a:gd name="connsiteX25" fmla="*/ 1280293 w 7279482"/>
                <a:gd name="connsiteY25" fmla="*/ 432587 h 1835944"/>
                <a:gd name="connsiteX26" fmla="*/ 1272889 w 7279482"/>
                <a:gd name="connsiteY26" fmla="*/ 486036 h 1835944"/>
                <a:gd name="connsiteX27" fmla="*/ 1407319 w 7279482"/>
                <a:gd name="connsiteY27" fmla="*/ 478631 h 1835944"/>
                <a:gd name="connsiteX28" fmla="*/ 1407319 w 7279482"/>
                <a:gd name="connsiteY28" fmla="*/ 542925 h 1835944"/>
                <a:gd name="connsiteX29" fmla="*/ 1528763 w 7279482"/>
                <a:gd name="connsiteY29" fmla="*/ 542925 h 1835944"/>
                <a:gd name="connsiteX30" fmla="*/ 1528763 w 7279482"/>
                <a:gd name="connsiteY30" fmla="*/ 571500 h 1835944"/>
                <a:gd name="connsiteX31" fmla="*/ 1643063 w 7279482"/>
                <a:gd name="connsiteY31" fmla="*/ 571500 h 1835944"/>
                <a:gd name="connsiteX32" fmla="*/ 1643063 w 7279482"/>
                <a:gd name="connsiteY32" fmla="*/ 650081 h 1835944"/>
                <a:gd name="connsiteX33" fmla="*/ 1828800 w 7279482"/>
                <a:gd name="connsiteY33" fmla="*/ 650081 h 1835944"/>
                <a:gd name="connsiteX34" fmla="*/ 1828800 w 7279482"/>
                <a:gd name="connsiteY34" fmla="*/ 714375 h 1835944"/>
                <a:gd name="connsiteX35" fmla="*/ 1950244 w 7279482"/>
                <a:gd name="connsiteY35" fmla="*/ 714375 h 1835944"/>
                <a:gd name="connsiteX36" fmla="*/ 1950244 w 7279482"/>
                <a:gd name="connsiteY36" fmla="*/ 807243 h 1835944"/>
                <a:gd name="connsiteX37" fmla="*/ 2071688 w 7279482"/>
                <a:gd name="connsiteY37" fmla="*/ 807243 h 1835944"/>
                <a:gd name="connsiteX38" fmla="*/ 2071688 w 7279482"/>
                <a:gd name="connsiteY38" fmla="*/ 807243 h 1835944"/>
                <a:gd name="connsiteX39" fmla="*/ 2121695 w 7279482"/>
                <a:gd name="connsiteY39" fmla="*/ 857250 h 1835944"/>
                <a:gd name="connsiteX40" fmla="*/ 2164556 w 7279482"/>
                <a:gd name="connsiteY40" fmla="*/ 900111 h 1835944"/>
                <a:gd name="connsiteX41" fmla="*/ 2243138 w 7279482"/>
                <a:gd name="connsiteY41" fmla="*/ 900111 h 1835944"/>
                <a:gd name="connsiteX42" fmla="*/ 2243138 w 7279482"/>
                <a:gd name="connsiteY42" fmla="*/ 964406 h 1835944"/>
                <a:gd name="connsiteX43" fmla="*/ 2357438 w 7279482"/>
                <a:gd name="connsiteY43" fmla="*/ 964406 h 1835944"/>
                <a:gd name="connsiteX44" fmla="*/ 2357438 w 7279482"/>
                <a:gd name="connsiteY44" fmla="*/ 1007268 h 1835944"/>
                <a:gd name="connsiteX45" fmla="*/ 2457450 w 7279482"/>
                <a:gd name="connsiteY45" fmla="*/ 1007268 h 1835944"/>
                <a:gd name="connsiteX46" fmla="*/ 2457450 w 7279482"/>
                <a:gd name="connsiteY46" fmla="*/ 1050131 h 1835944"/>
                <a:gd name="connsiteX47" fmla="*/ 2614613 w 7279482"/>
                <a:gd name="connsiteY47" fmla="*/ 1050131 h 1835944"/>
                <a:gd name="connsiteX48" fmla="*/ 2786063 w 7279482"/>
                <a:gd name="connsiteY48" fmla="*/ 1050131 h 1835944"/>
                <a:gd name="connsiteX49" fmla="*/ 2857500 w 7279482"/>
                <a:gd name="connsiteY49" fmla="*/ 1121568 h 1835944"/>
                <a:gd name="connsiteX50" fmla="*/ 3086100 w 7279482"/>
                <a:gd name="connsiteY50" fmla="*/ 1121568 h 1835944"/>
                <a:gd name="connsiteX51" fmla="*/ 3193256 w 7279482"/>
                <a:gd name="connsiteY51" fmla="*/ 1121568 h 1835944"/>
                <a:gd name="connsiteX52" fmla="*/ 3193256 w 7279482"/>
                <a:gd name="connsiteY52" fmla="*/ 1121568 h 1835944"/>
                <a:gd name="connsiteX53" fmla="*/ 3364706 w 7279482"/>
                <a:gd name="connsiteY53" fmla="*/ 1121568 h 1835944"/>
                <a:gd name="connsiteX54" fmla="*/ 3364706 w 7279482"/>
                <a:gd name="connsiteY54" fmla="*/ 1193006 h 1835944"/>
                <a:gd name="connsiteX55" fmla="*/ 3378994 w 7279482"/>
                <a:gd name="connsiteY55" fmla="*/ 1207294 h 1835944"/>
                <a:gd name="connsiteX56" fmla="*/ 3514725 w 7279482"/>
                <a:gd name="connsiteY56" fmla="*/ 1207294 h 1835944"/>
                <a:gd name="connsiteX57" fmla="*/ 3514725 w 7279482"/>
                <a:gd name="connsiteY57" fmla="*/ 1278731 h 1835944"/>
                <a:gd name="connsiteX58" fmla="*/ 3652857 w 7279482"/>
                <a:gd name="connsiteY58" fmla="*/ 1282433 h 1835944"/>
                <a:gd name="connsiteX59" fmla="*/ 3668011 w 7279482"/>
                <a:gd name="connsiteY59" fmla="*/ 1340537 h 1835944"/>
                <a:gd name="connsiteX60" fmla="*/ 3771322 w 7279482"/>
                <a:gd name="connsiteY60" fmla="*/ 1359712 h 1835944"/>
                <a:gd name="connsiteX61" fmla="*/ 3821906 w 7279482"/>
                <a:gd name="connsiteY61" fmla="*/ 1393031 h 1835944"/>
                <a:gd name="connsiteX62" fmla="*/ 3821906 w 7279482"/>
                <a:gd name="connsiteY62" fmla="*/ 1457325 h 1835944"/>
                <a:gd name="connsiteX63" fmla="*/ 3993356 w 7279482"/>
                <a:gd name="connsiteY63" fmla="*/ 1457325 h 1835944"/>
                <a:gd name="connsiteX64" fmla="*/ 4221956 w 7279482"/>
                <a:gd name="connsiteY64" fmla="*/ 1457325 h 1835944"/>
                <a:gd name="connsiteX65" fmla="*/ 4221956 w 7279482"/>
                <a:gd name="connsiteY65" fmla="*/ 1535906 h 1835944"/>
                <a:gd name="connsiteX66" fmla="*/ 4300538 w 7279482"/>
                <a:gd name="connsiteY66" fmla="*/ 1535906 h 1835944"/>
                <a:gd name="connsiteX67" fmla="*/ 4300538 w 7279482"/>
                <a:gd name="connsiteY67" fmla="*/ 1593056 h 1835944"/>
                <a:gd name="connsiteX68" fmla="*/ 4386263 w 7279482"/>
                <a:gd name="connsiteY68" fmla="*/ 1593056 h 1835944"/>
                <a:gd name="connsiteX69" fmla="*/ 4386263 w 7279482"/>
                <a:gd name="connsiteY69" fmla="*/ 1635918 h 1835944"/>
                <a:gd name="connsiteX70" fmla="*/ 4622006 w 7279482"/>
                <a:gd name="connsiteY70" fmla="*/ 1635918 h 1835944"/>
                <a:gd name="connsiteX71" fmla="*/ 4622006 w 7279482"/>
                <a:gd name="connsiteY71" fmla="*/ 1635918 h 1835944"/>
                <a:gd name="connsiteX72" fmla="*/ 4622006 w 7279482"/>
                <a:gd name="connsiteY72" fmla="*/ 1714500 h 1835944"/>
                <a:gd name="connsiteX73" fmla="*/ 5893594 w 7279482"/>
                <a:gd name="connsiteY73" fmla="*/ 1693069 h 1835944"/>
                <a:gd name="connsiteX74" fmla="*/ 5900736 w 7279482"/>
                <a:gd name="connsiteY74" fmla="*/ 1835944 h 1835944"/>
                <a:gd name="connsiteX75" fmla="*/ 7279482 w 7279482"/>
                <a:gd name="connsiteY75" fmla="*/ 1821656 h 1835944"/>
                <a:gd name="connsiteX0" fmla="*/ 0 w 7346118"/>
                <a:gd name="connsiteY0" fmla="*/ 11107 h 1835944"/>
                <a:gd name="connsiteX1" fmla="*/ 138074 w 7346118"/>
                <a:gd name="connsiteY1" fmla="*/ 0 h 1835944"/>
                <a:gd name="connsiteX2" fmla="*/ 138074 w 7346118"/>
                <a:gd name="connsiteY2" fmla="*/ 71437 h 1835944"/>
                <a:gd name="connsiteX3" fmla="*/ 138074 w 7346118"/>
                <a:gd name="connsiteY3" fmla="*/ 71437 h 1835944"/>
                <a:gd name="connsiteX4" fmla="*/ 166649 w 7346118"/>
                <a:gd name="connsiteY4" fmla="*/ 100012 h 1835944"/>
                <a:gd name="connsiteX5" fmla="*/ 245230 w 7346118"/>
                <a:gd name="connsiteY5" fmla="*/ 100012 h 1835944"/>
                <a:gd name="connsiteX6" fmla="*/ 245230 w 7346118"/>
                <a:gd name="connsiteY6" fmla="*/ 100012 h 1835944"/>
                <a:gd name="connsiteX7" fmla="*/ 245230 w 7346118"/>
                <a:gd name="connsiteY7" fmla="*/ 171450 h 1835944"/>
                <a:gd name="connsiteX8" fmla="*/ 395249 w 7346118"/>
                <a:gd name="connsiteY8" fmla="*/ 171450 h 1835944"/>
                <a:gd name="connsiteX9" fmla="*/ 530980 w 7346118"/>
                <a:gd name="connsiteY9" fmla="*/ 171450 h 1835944"/>
                <a:gd name="connsiteX10" fmla="*/ 530980 w 7346118"/>
                <a:gd name="connsiteY10" fmla="*/ 207168 h 1835944"/>
                <a:gd name="connsiteX11" fmla="*/ 709574 w 7346118"/>
                <a:gd name="connsiteY11" fmla="*/ 207168 h 1835944"/>
                <a:gd name="connsiteX12" fmla="*/ 709574 w 7346118"/>
                <a:gd name="connsiteY12" fmla="*/ 228600 h 1835944"/>
                <a:gd name="connsiteX13" fmla="*/ 795299 w 7346118"/>
                <a:gd name="connsiteY13" fmla="*/ 228600 h 1835944"/>
                <a:gd name="connsiteX14" fmla="*/ 795299 w 7346118"/>
                <a:gd name="connsiteY14" fmla="*/ 250031 h 1835944"/>
                <a:gd name="connsiteX15" fmla="*/ 873880 w 7346118"/>
                <a:gd name="connsiteY15" fmla="*/ 250031 h 1835944"/>
                <a:gd name="connsiteX16" fmla="*/ 873880 w 7346118"/>
                <a:gd name="connsiteY16" fmla="*/ 250031 h 1835944"/>
                <a:gd name="connsiteX17" fmla="*/ 892390 w 7346118"/>
                <a:gd name="connsiteY17" fmla="*/ 291852 h 1835944"/>
                <a:gd name="connsiteX18" fmla="*/ 1145342 w 7346118"/>
                <a:gd name="connsiteY18" fmla="*/ 321468 h 1835944"/>
                <a:gd name="connsiteX19" fmla="*/ 984043 w 7346118"/>
                <a:gd name="connsiteY19" fmla="*/ 303970 h 1835944"/>
                <a:gd name="connsiteX20" fmla="*/ 1145342 w 7346118"/>
                <a:gd name="connsiteY20" fmla="*/ 342900 h 1835944"/>
                <a:gd name="connsiteX21" fmla="*/ 1145342 w 7346118"/>
                <a:gd name="connsiteY21" fmla="*/ 342900 h 1835944"/>
                <a:gd name="connsiteX22" fmla="*/ 1202492 w 7346118"/>
                <a:gd name="connsiteY22" fmla="*/ 342900 h 1835944"/>
                <a:gd name="connsiteX23" fmla="*/ 1224762 w 7346118"/>
                <a:gd name="connsiteY23" fmla="*/ 365112 h 1835944"/>
                <a:gd name="connsiteX24" fmla="*/ 1295101 w 7346118"/>
                <a:gd name="connsiteY24" fmla="*/ 391865 h 1835944"/>
                <a:gd name="connsiteX25" fmla="*/ 1346929 w 7346118"/>
                <a:gd name="connsiteY25" fmla="*/ 432587 h 1835944"/>
                <a:gd name="connsiteX26" fmla="*/ 1339525 w 7346118"/>
                <a:gd name="connsiteY26" fmla="*/ 486036 h 1835944"/>
                <a:gd name="connsiteX27" fmla="*/ 1473955 w 7346118"/>
                <a:gd name="connsiteY27" fmla="*/ 478631 h 1835944"/>
                <a:gd name="connsiteX28" fmla="*/ 1473955 w 7346118"/>
                <a:gd name="connsiteY28" fmla="*/ 542925 h 1835944"/>
                <a:gd name="connsiteX29" fmla="*/ 1595399 w 7346118"/>
                <a:gd name="connsiteY29" fmla="*/ 542925 h 1835944"/>
                <a:gd name="connsiteX30" fmla="*/ 1595399 w 7346118"/>
                <a:gd name="connsiteY30" fmla="*/ 571500 h 1835944"/>
                <a:gd name="connsiteX31" fmla="*/ 1709699 w 7346118"/>
                <a:gd name="connsiteY31" fmla="*/ 571500 h 1835944"/>
                <a:gd name="connsiteX32" fmla="*/ 1709699 w 7346118"/>
                <a:gd name="connsiteY32" fmla="*/ 650081 h 1835944"/>
                <a:gd name="connsiteX33" fmla="*/ 1895436 w 7346118"/>
                <a:gd name="connsiteY33" fmla="*/ 650081 h 1835944"/>
                <a:gd name="connsiteX34" fmla="*/ 1895436 w 7346118"/>
                <a:gd name="connsiteY34" fmla="*/ 714375 h 1835944"/>
                <a:gd name="connsiteX35" fmla="*/ 2016880 w 7346118"/>
                <a:gd name="connsiteY35" fmla="*/ 714375 h 1835944"/>
                <a:gd name="connsiteX36" fmla="*/ 2016880 w 7346118"/>
                <a:gd name="connsiteY36" fmla="*/ 807243 h 1835944"/>
                <a:gd name="connsiteX37" fmla="*/ 2138324 w 7346118"/>
                <a:gd name="connsiteY37" fmla="*/ 807243 h 1835944"/>
                <a:gd name="connsiteX38" fmla="*/ 2138324 w 7346118"/>
                <a:gd name="connsiteY38" fmla="*/ 807243 h 1835944"/>
                <a:gd name="connsiteX39" fmla="*/ 2188331 w 7346118"/>
                <a:gd name="connsiteY39" fmla="*/ 857250 h 1835944"/>
                <a:gd name="connsiteX40" fmla="*/ 2231192 w 7346118"/>
                <a:gd name="connsiteY40" fmla="*/ 900111 h 1835944"/>
                <a:gd name="connsiteX41" fmla="*/ 2309774 w 7346118"/>
                <a:gd name="connsiteY41" fmla="*/ 900111 h 1835944"/>
                <a:gd name="connsiteX42" fmla="*/ 2309774 w 7346118"/>
                <a:gd name="connsiteY42" fmla="*/ 964406 h 1835944"/>
                <a:gd name="connsiteX43" fmla="*/ 2424074 w 7346118"/>
                <a:gd name="connsiteY43" fmla="*/ 964406 h 1835944"/>
                <a:gd name="connsiteX44" fmla="*/ 2424074 w 7346118"/>
                <a:gd name="connsiteY44" fmla="*/ 1007268 h 1835944"/>
                <a:gd name="connsiteX45" fmla="*/ 2524086 w 7346118"/>
                <a:gd name="connsiteY45" fmla="*/ 1007268 h 1835944"/>
                <a:gd name="connsiteX46" fmla="*/ 2524086 w 7346118"/>
                <a:gd name="connsiteY46" fmla="*/ 1050131 h 1835944"/>
                <a:gd name="connsiteX47" fmla="*/ 2681249 w 7346118"/>
                <a:gd name="connsiteY47" fmla="*/ 1050131 h 1835944"/>
                <a:gd name="connsiteX48" fmla="*/ 2852699 w 7346118"/>
                <a:gd name="connsiteY48" fmla="*/ 1050131 h 1835944"/>
                <a:gd name="connsiteX49" fmla="*/ 2924136 w 7346118"/>
                <a:gd name="connsiteY49" fmla="*/ 1121568 h 1835944"/>
                <a:gd name="connsiteX50" fmla="*/ 3152736 w 7346118"/>
                <a:gd name="connsiteY50" fmla="*/ 1121568 h 1835944"/>
                <a:gd name="connsiteX51" fmla="*/ 3259892 w 7346118"/>
                <a:gd name="connsiteY51" fmla="*/ 1121568 h 1835944"/>
                <a:gd name="connsiteX52" fmla="*/ 3259892 w 7346118"/>
                <a:gd name="connsiteY52" fmla="*/ 1121568 h 1835944"/>
                <a:gd name="connsiteX53" fmla="*/ 3431342 w 7346118"/>
                <a:gd name="connsiteY53" fmla="*/ 1121568 h 1835944"/>
                <a:gd name="connsiteX54" fmla="*/ 3431342 w 7346118"/>
                <a:gd name="connsiteY54" fmla="*/ 1193006 h 1835944"/>
                <a:gd name="connsiteX55" fmla="*/ 3445630 w 7346118"/>
                <a:gd name="connsiteY55" fmla="*/ 1207294 h 1835944"/>
                <a:gd name="connsiteX56" fmla="*/ 3581361 w 7346118"/>
                <a:gd name="connsiteY56" fmla="*/ 1207294 h 1835944"/>
                <a:gd name="connsiteX57" fmla="*/ 3581361 w 7346118"/>
                <a:gd name="connsiteY57" fmla="*/ 1278731 h 1835944"/>
                <a:gd name="connsiteX58" fmla="*/ 3719493 w 7346118"/>
                <a:gd name="connsiteY58" fmla="*/ 1282433 h 1835944"/>
                <a:gd name="connsiteX59" fmla="*/ 3734647 w 7346118"/>
                <a:gd name="connsiteY59" fmla="*/ 1340537 h 1835944"/>
                <a:gd name="connsiteX60" fmla="*/ 3837958 w 7346118"/>
                <a:gd name="connsiteY60" fmla="*/ 1359712 h 1835944"/>
                <a:gd name="connsiteX61" fmla="*/ 3888542 w 7346118"/>
                <a:gd name="connsiteY61" fmla="*/ 1393031 h 1835944"/>
                <a:gd name="connsiteX62" fmla="*/ 3888542 w 7346118"/>
                <a:gd name="connsiteY62" fmla="*/ 1457325 h 1835944"/>
                <a:gd name="connsiteX63" fmla="*/ 4059992 w 7346118"/>
                <a:gd name="connsiteY63" fmla="*/ 1457325 h 1835944"/>
                <a:gd name="connsiteX64" fmla="*/ 4288592 w 7346118"/>
                <a:gd name="connsiteY64" fmla="*/ 1457325 h 1835944"/>
                <a:gd name="connsiteX65" fmla="*/ 4288592 w 7346118"/>
                <a:gd name="connsiteY65" fmla="*/ 1535906 h 1835944"/>
                <a:gd name="connsiteX66" fmla="*/ 4367174 w 7346118"/>
                <a:gd name="connsiteY66" fmla="*/ 1535906 h 1835944"/>
                <a:gd name="connsiteX67" fmla="*/ 4367174 w 7346118"/>
                <a:gd name="connsiteY67" fmla="*/ 1593056 h 1835944"/>
                <a:gd name="connsiteX68" fmla="*/ 4452899 w 7346118"/>
                <a:gd name="connsiteY68" fmla="*/ 1593056 h 1835944"/>
                <a:gd name="connsiteX69" fmla="*/ 4452899 w 7346118"/>
                <a:gd name="connsiteY69" fmla="*/ 1635918 h 1835944"/>
                <a:gd name="connsiteX70" fmla="*/ 4688642 w 7346118"/>
                <a:gd name="connsiteY70" fmla="*/ 1635918 h 1835944"/>
                <a:gd name="connsiteX71" fmla="*/ 4688642 w 7346118"/>
                <a:gd name="connsiteY71" fmla="*/ 1635918 h 1835944"/>
                <a:gd name="connsiteX72" fmla="*/ 4688642 w 7346118"/>
                <a:gd name="connsiteY72" fmla="*/ 1714500 h 1835944"/>
                <a:gd name="connsiteX73" fmla="*/ 5960230 w 7346118"/>
                <a:gd name="connsiteY73" fmla="*/ 1693069 h 1835944"/>
                <a:gd name="connsiteX74" fmla="*/ 5967372 w 7346118"/>
                <a:gd name="connsiteY74" fmla="*/ 1835944 h 1835944"/>
                <a:gd name="connsiteX75" fmla="*/ 7346118 w 7346118"/>
                <a:gd name="connsiteY75" fmla="*/ 1821656 h 1835944"/>
                <a:gd name="connsiteX0" fmla="*/ 0 w 7346118"/>
                <a:gd name="connsiteY0" fmla="*/ 0 h 1824837"/>
                <a:gd name="connsiteX1" fmla="*/ 145478 w 7346118"/>
                <a:gd name="connsiteY1" fmla="*/ 3702 h 1824837"/>
                <a:gd name="connsiteX2" fmla="*/ 138074 w 7346118"/>
                <a:gd name="connsiteY2" fmla="*/ 60330 h 1824837"/>
                <a:gd name="connsiteX3" fmla="*/ 138074 w 7346118"/>
                <a:gd name="connsiteY3" fmla="*/ 60330 h 1824837"/>
                <a:gd name="connsiteX4" fmla="*/ 166649 w 7346118"/>
                <a:gd name="connsiteY4" fmla="*/ 88905 h 1824837"/>
                <a:gd name="connsiteX5" fmla="*/ 245230 w 7346118"/>
                <a:gd name="connsiteY5" fmla="*/ 88905 h 1824837"/>
                <a:gd name="connsiteX6" fmla="*/ 245230 w 7346118"/>
                <a:gd name="connsiteY6" fmla="*/ 88905 h 1824837"/>
                <a:gd name="connsiteX7" fmla="*/ 245230 w 7346118"/>
                <a:gd name="connsiteY7" fmla="*/ 160343 h 1824837"/>
                <a:gd name="connsiteX8" fmla="*/ 395249 w 7346118"/>
                <a:gd name="connsiteY8" fmla="*/ 160343 h 1824837"/>
                <a:gd name="connsiteX9" fmla="*/ 530980 w 7346118"/>
                <a:gd name="connsiteY9" fmla="*/ 160343 h 1824837"/>
                <a:gd name="connsiteX10" fmla="*/ 530980 w 7346118"/>
                <a:gd name="connsiteY10" fmla="*/ 196061 h 1824837"/>
                <a:gd name="connsiteX11" fmla="*/ 709574 w 7346118"/>
                <a:gd name="connsiteY11" fmla="*/ 196061 h 1824837"/>
                <a:gd name="connsiteX12" fmla="*/ 709574 w 7346118"/>
                <a:gd name="connsiteY12" fmla="*/ 217493 h 1824837"/>
                <a:gd name="connsiteX13" fmla="*/ 795299 w 7346118"/>
                <a:gd name="connsiteY13" fmla="*/ 217493 h 1824837"/>
                <a:gd name="connsiteX14" fmla="*/ 795299 w 7346118"/>
                <a:gd name="connsiteY14" fmla="*/ 238924 h 1824837"/>
                <a:gd name="connsiteX15" fmla="*/ 873880 w 7346118"/>
                <a:gd name="connsiteY15" fmla="*/ 238924 h 1824837"/>
                <a:gd name="connsiteX16" fmla="*/ 873880 w 7346118"/>
                <a:gd name="connsiteY16" fmla="*/ 238924 h 1824837"/>
                <a:gd name="connsiteX17" fmla="*/ 892390 w 7346118"/>
                <a:gd name="connsiteY17" fmla="*/ 280745 h 1824837"/>
                <a:gd name="connsiteX18" fmla="*/ 1145342 w 7346118"/>
                <a:gd name="connsiteY18" fmla="*/ 310361 h 1824837"/>
                <a:gd name="connsiteX19" fmla="*/ 984043 w 7346118"/>
                <a:gd name="connsiteY19" fmla="*/ 292863 h 1824837"/>
                <a:gd name="connsiteX20" fmla="*/ 1145342 w 7346118"/>
                <a:gd name="connsiteY20" fmla="*/ 331793 h 1824837"/>
                <a:gd name="connsiteX21" fmla="*/ 1145342 w 7346118"/>
                <a:gd name="connsiteY21" fmla="*/ 331793 h 1824837"/>
                <a:gd name="connsiteX22" fmla="*/ 1202492 w 7346118"/>
                <a:gd name="connsiteY22" fmla="*/ 331793 h 1824837"/>
                <a:gd name="connsiteX23" fmla="*/ 1224762 w 7346118"/>
                <a:gd name="connsiteY23" fmla="*/ 354005 h 1824837"/>
                <a:gd name="connsiteX24" fmla="*/ 1295101 w 7346118"/>
                <a:gd name="connsiteY24" fmla="*/ 380758 h 1824837"/>
                <a:gd name="connsiteX25" fmla="*/ 1346929 w 7346118"/>
                <a:gd name="connsiteY25" fmla="*/ 421480 h 1824837"/>
                <a:gd name="connsiteX26" fmla="*/ 1339525 w 7346118"/>
                <a:gd name="connsiteY26" fmla="*/ 474929 h 1824837"/>
                <a:gd name="connsiteX27" fmla="*/ 1473955 w 7346118"/>
                <a:gd name="connsiteY27" fmla="*/ 467524 h 1824837"/>
                <a:gd name="connsiteX28" fmla="*/ 1473955 w 7346118"/>
                <a:gd name="connsiteY28" fmla="*/ 531818 h 1824837"/>
                <a:gd name="connsiteX29" fmla="*/ 1595399 w 7346118"/>
                <a:gd name="connsiteY29" fmla="*/ 531818 h 1824837"/>
                <a:gd name="connsiteX30" fmla="*/ 1595399 w 7346118"/>
                <a:gd name="connsiteY30" fmla="*/ 560393 h 1824837"/>
                <a:gd name="connsiteX31" fmla="*/ 1709699 w 7346118"/>
                <a:gd name="connsiteY31" fmla="*/ 560393 h 1824837"/>
                <a:gd name="connsiteX32" fmla="*/ 1709699 w 7346118"/>
                <a:gd name="connsiteY32" fmla="*/ 638974 h 1824837"/>
                <a:gd name="connsiteX33" fmla="*/ 1895436 w 7346118"/>
                <a:gd name="connsiteY33" fmla="*/ 638974 h 1824837"/>
                <a:gd name="connsiteX34" fmla="*/ 1895436 w 7346118"/>
                <a:gd name="connsiteY34" fmla="*/ 703268 h 1824837"/>
                <a:gd name="connsiteX35" fmla="*/ 2016880 w 7346118"/>
                <a:gd name="connsiteY35" fmla="*/ 703268 h 1824837"/>
                <a:gd name="connsiteX36" fmla="*/ 2016880 w 7346118"/>
                <a:gd name="connsiteY36" fmla="*/ 796136 h 1824837"/>
                <a:gd name="connsiteX37" fmla="*/ 2138324 w 7346118"/>
                <a:gd name="connsiteY37" fmla="*/ 796136 h 1824837"/>
                <a:gd name="connsiteX38" fmla="*/ 2138324 w 7346118"/>
                <a:gd name="connsiteY38" fmla="*/ 796136 h 1824837"/>
                <a:gd name="connsiteX39" fmla="*/ 2188331 w 7346118"/>
                <a:gd name="connsiteY39" fmla="*/ 846143 h 1824837"/>
                <a:gd name="connsiteX40" fmla="*/ 2231192 w 7346118"/>
                <a:gd name="connsiteY40" fmla="*/ 889004 h 1824837"/>
                <a:gd name="connsiteX41" fmla="*/ 2309774 w 7346118"/>
                <a:gd name="connsiteY41" fmla="*/ 889004 h 1824837"/>
                <a:gd name="connsiteX42" fmla="*/ 2309774 w 7346118"/>
                <a:gd name="connsiteY42" fmla="*/ 953299 h 1824837"/>
                <a:gd name="connsiteX43" fmla="*/ 2424074 w 7346118"/>
                <a:gd name="connsiteY43" fmla="*/ 953299 h 1824837"/>
                <a:gd name="connsiteX44" fmla="*/ 2424074 w 7346118"/>
                <a:gd name="connsiteY44" fmla="*/ 996161 h 1824837"/>
                <a:gd name="connsiteX45" fmla="*/ 2524086 w 7346118"/>
                <a:gd name="connsiteY45" fmla="*/ 996161 h 1824837"/>
                <a:gd name="connsiteX46" fmla="*/ 2524086 w 7346118"/>
                <a:gd name="connsiteY46" fmla="*/ 1039024 h 1824837"/>
                <a:gd name="connsiteX47" fmla="*/ 2681249 w 7346118"/>
                <a:gd name="connsiteY47" fmla="*/ 1039024 h 1824837"/>
                <a:gd name="connsiteX48" fmla="*/ 2852699 w 7346118"/>
                <a:gd name="connsiteY48" fmla="*/ 1039024 h 1824837"/>
                <a:gd name="connsiteX49" fmla="*/ 2924136 w 7346118"/>
                <a:gd name="connsiteY49" fmla="*/ 1110461 h 1824837"/>
                <a:gd name="connsiteX50" fmla="*/ 3152736 w 7346118"/>
                <a:gd name="connsiteY50" fmla="*/ 1110461 h 1824837"/>
                <a:gd name="connsiteX51" fmla="*/ 3259892 w 7346118"/>
                <a:gd name="connsiteY51" fmla="*/ 1110461 h 1824837"/>
                <a:gd name="connsiteX52" fmla="*/ 3259892 w 7346118"/>
                <a:gd name="connsiteY52" fmla="*/ 1110461 h 1824837"/>
                <a:gd name="connsiteX53" fmla="*/ 3431342 w 7346118"/>
                <a:gd name="connsiteY53" fmla="*/ 1110461 h 1824837"/>
                <a:gd name="connsiteX54" fmla="*/ 3431342 w 7346118"/>
                <a:gd name="connsiteY54" fmla="*/ 1181899 h 1824837"/>
                <a:gd name="connsiteX55" fmla="*/ 3445630 w 7346118"/>
                <a:gd name="connsiteY55" fmla="*/ 1196187 h 1824837"/>
                <a:gd name="connsiteX56" fmla="*/ 3581361 w 7346118"/>
                <a:gd name="connsiteY56" fmla="*/ 1196187 h 1824837"/>
                <a:gd name="connsiteX57" fmla="*/ 3581361 w 7346118"/>
                <a:gd name="connsiteY57" fmla="*/ 1267624 h 1824837"/>
                <a:gd name="connsiteX58" fmla="*/ 3719493 w 7346118"/>
                <a:gd name="connsiteY58" fmla="*/ 1271326 h 1824837"/>
                <a:gd name="connsiteX59" fmla="*/ 3734647 w 7346118"/>
                <a:gd name="connsiteY59" fmla="*/ 1329430 h 1824837"/>
                <a:gd name="connsiteX60" fmla="*/ 3837958 w 7346118"/>
                <a:gd name="connsiteY60" fmla="*/ 1348605 h 1824837"/>
                <a:gd name="connsiteX61" fmla="*/ 3888542 w 7346118"/>
                <a:gd name="connsiteY61" fmla="*/ 1381924 h 1824837"/>
                <a:gd name="connsiteX62" fmla="*/ 3888542 w 7346118"/>
                <a:gd name="connsiteY62" fmla="*/ 1446218 h 1824837"/>
                <a:gd name="connsiteX63" fmla="*/ 4059992 w 7346118"/>
                <a:gd name="connsiteY63" fmla="*/ 1446218 h 1824837"/>
                <a:gd name="connsiteX64" fmla="*/ 4288592 w 7346118"/>
                <a:gd name="connsiteY64" fmla="*/ 1446218 h 1824837"/>
                <a:gd name="connsiteX65" fmla="*/ 4288592 w 7346118"/>
                <a:gd name="connsiteY65" fmla="*/ 1524799 h 1824837"/>
                <a:gd name="connsiteX66" fmla="*/ 4367174 w 7346118"/>
                <a:gd name="connsiteY66" fmla="*/ 1524799 h 1824837"/>
                <a:gd name="connsiteX67" fmla="*/ 4367174 w 7346118"/>
                <a:gd name="connsiteY67" fmla="*/ 1581949 h 1824837"/>
                <a:gd name="connsiteX68" fmla="*/ 4452899 w 7346118"/>
                <a:gd name="connsiteY68" fmla="*/ 1581949 h 1824837"/>
                <a:gd name="connsiteX69" fmla="*/ 4452899 w 7346118"/>
                <a:gd name="connsiteY69" fmla="*/ 1624811 h 1824837"/>
                <a:gd name="connsiteX70" fmla="*/ 4688642 w 7346118"/>
                <a:gd name="connsiteY70" fmla="*/ 1624811 h 1824837"/>
                <a:gd name="connsiteX71" fmla="*/ 4688642 w 7346118"/>
                <a:gd name="connsiteY71" fmla="*/ 1624811 h 1824837"/>
                <a:gd name="connsiteX72" fmla="*/ 4688642 w 7346118"/>
                <a:gd name="connsiteY72" fmla="*/ 1703393 h 1824837"/>
                <a:gd name="connsiteX73" fmla="*/ 5960230 w 7346118"/>
                <a:gd name="connsiteY73" fmla="*/ 1681962 h 1824837"/>
                <a:gd name="connsiteX74" fmla="*/ 5967372 w 7346118"/>
                <a:gd name="connsiteY74" fmla="*/ 1824837 h 1824837"/>
                <a:gd name="connsiteX75" fmla="*/ 7346118 w 7346118"/>
                <a:gd name="connsiteY75" fmla="*/ 1810549 h 1824837"/>
                <a:gd name="connsiteX0" fmla="*/ 0 w 7346118"/>
                <a:gd name="connsiteY0" fmla="*/ 0 h 1824837"/>
                <a:gd name="connsiteX1" fmla="*/ 145478 w 7346118"/>
                <a:gd name="connsiteY1" fmla="*/ 3702 h 1824837"/>
                <a:gd name="connsiteX2" fmla="*/ 138074 w 7346118"/>
                <a:gd name="connsiteY2" fmla="*/ 60330 h 1824837"/>
                <a:gd name="connsiteX3" fmla="*/ 138074 w 7346118"/>
                <a:gd name="connsiteY3" fmla="*/ 60330 h 1824837"/>
                <a:gd name="connsiteX4" fmla="*/ 180937 w 7346118"/>
                <a:gd name="connsiteY4" fmla="*/ 93668 h 1824837"/>
                <a:gd name="connsiteX5" fmla="*/ 245230 w 7346118"/>
                <a:gd name="connsiteY5" fmla="*/ 88905 h 1824837"/>
                <a:gd name="connsiteX6" fmla="*/ 245230 w 7346118"/>
                <a:gd name="connsiteY6" fmla="*/ 88905 h 1824837"/>
                <a:gd name="connsiteX7" fmla="*/ 245230 w 7346118"/>
                <a:gd name="connsiteY7" fmla="*/ 160343 h 1824837"/>
                <a:gd name="connsiteX8" fmla="*/ 395249 w 7346118"/>
                <a:gd name="connsiteY8" fmla="*/ 160343 h 1824837"/>
                <a:gd name="connsiteX9" fmla="*/ 530980 w 7346118"/>
                <a:gd name="connsiteY9" fmla="*/ 160343 h 1824837"/>
                <a:gd name="connsiteX10" fmla="*/ 530980 w 7346118"/>
                <a:gd name="connsiteY10" fmla="*/ 196061 h 1824837"/>
                <a:gd name="connsiteX11" fmla="*/ 709574 w 7346118"/>
                <a:gd name="connsiteY11" fmla="*/ 196061 h 1824837"/>
                <a:gd name="connsiteX12" fmla="*/ 709574 w 7346118"/>
                <a:gd name="connsiteY12" fmla="*/ 217493 h 1824837"/>
                <a:gd name="connsiteX13" fmla="*/ 795299 w 7346118"/>
                <a:gd name="connsiteY13" fmla="*/ 217493 h 1824837"/>
                <a:gd name="connsiteX14" fmla="*/ 795299 w 7346118"/>
                <a:gd name="connsiteY14" fmla="*/ 238924 h 1824837"/>
                <a:gd name="connsiteX15" fmla="*/ 873880 w 7346118"/>
                <a:gd name="connsiteY15" fmla="*/ 238924 h 1824837"/>
                <a:gd name="connsiteX16" fmla="*/ 873880 w 7346118"/>
                <a:gd name="connsiteY16" fmla="*/ 238924 h 1824837"/>
                <a:gd name="connsiteX17" fmla="*/ 892390 w 7346118"/>
                <a:gd name="connsiteY17" fmla="*/ 280745 h 1824837"/>
                <a:gd name="connsiteX18" fmla="*/ 1145342 w 7346118"/>
                <a:gd name="connsiteY18" fmla="*/ 310361 h 1824837"/>
                <a:gd name="connsiteX19" fmla="*/ 984043 w 7346118"/>
                <a:gd name="connsiteY19" fmla="*/ 292863 h 1824837"/>
                <a:gd name="connsiteX20" fmla="*/ 1145342 w 7346118"/>
                <a:gd name="connsiteY20" fmla="*/ 331793 h 1824837"/>
                <a:gd name="connsiteX21" fmla="*/ 1145342 w 7346118"/>
                <a:gd name="connsiteY21" fmla="*/ 331793 h 1824837"/>
                <a:gd name="connsiteX22" fmla="*/ 1202492 w 7346118"/>
                <a:gd name="connsiteY22" fmla="*/ 331793 h 1824837"/>
                <a:gd name="connsiteX23" fmla="*/ 1224762 w 7346118"/>
                <a:gd name="connsiteY23" fmla="*/ 354005 h 1824837"/>
                <a:gd name="connsiteX24" fmla="*/ 1295101 w 7346118"/>
                <a:gd name="connsiteY24" fmla="*/ 380758 h 1824837"/>
                <a:gd name="connsiteX25" fmla="*/ 1346929 w 7346118"/>
                <a:gd name="connsiteY25" fmla="*/ 421480 h 1824837"/>
                <a:gd name="connsiteX26" fmla="*/ 1339525 w 7346118"/>
                <a:gd name="connsiteY26" fmla="*/ 474929 h 1824837"/>
                <a:gd name="connsiteX27" fmla="*/ 1473955 w 7346118"/>
                <a:gd name="connsiteY27" fmla="*/ 467524 h 1824837"/>
                <a:gd name="connsiteX28" fmla="*/ 1473955 w 7346118"/>
                <a:gd name="connsiteY28" fmla="*/ 531818 h 1824837"/>
                <a:gd name="connsiteX29" fmla="*/ 1595399 w 7346118"/>
                <a:gd name="connsiteY29" fmla="*/ 531818 h 1824837"/>
                <a:gd name="connsiteX30" fmla="*/ 1595399 w 7346118"/>
                <a:gd name="connsiteY30" fmla="*/ 560393 h 1824837"/>
                <a:gd name="connsiteX31" fmla="*/ 1709699 w 7346118"/>
                <a:gd name="connsiteY31" fmla="*/ 560393 h 1824837"/>
                <a:gd name="connsiteX32" fmla="*/ 1709699 w 7346118"/>
                <a:gd name="connsiteY32" fmla="*/ 638974 h 1824837"/>
                <a:gd name="connsiteX33" fmla="*/ 1895436 w 7346118"/>
                <a:gd name="connsiteY33" fmla="*/ 638974 h 1824837"/>
                <a:gd name="connsiteX34" fmla="*/ 1895436 w 7346118"/>
                <a:gd name="connsiteY34" fmla="*/ 703268 h 1824837"/>
                <a:gd name="connsiteX35" fmla="*/ 2016880 w 7346118"/>
                <a:gd name="connsiteY35" fmla="*/ 703268 h 1824837"/>
                <a:gd name="connsiteX36" fmla="*/ 2016880 w 7346118"/>
                <a:gd name="connsiteY36" fmla="*/ 796136 h 1824837"/>
                <a:gd name="connsiteX37" fmla="*/ 2138324 w 7346118"/>
                <a:gd name="connsiteY37" fmla="*/ 796136 h 1824837"/>
                <a:gd name="connsiteX38" fmla="*/ 2138324 w 7346118"/>
                <a:gd name="connsiteY38" fmla="*/ 796136 h 1824837"/>
                <a:gd name="connsiteX39" fmla="*/ 2188331 w 7346118"/>
                <a:gd name="connsiteY39" fmla="*/ 846143 h 1824837"/>
                <a:gd name="connsiteX40" fmla="*/ 2231192 w 7346118"/>
                <a:gd name="connsiteY40" fmla="*/ 889004 h 1824837"/>
                <a:gd name="connsiteX41" fmla="*/ 2309774 w 7346118"/>
                <a:gd name="connsiteY41" fmla="*/ 889004 h 1824837"/>
                <a:gd name="connsiteX42" fmla="*/ 2309774 w 7346118"/>
                <a:gd name="connsiteY42" fmla="*/ 953299 h 1824837"/>
                <a:gd name="connsiteX43" fmla="*/ 2424074 w 7346118"/>
                <a:gd name="connsiteY43" fmla="*/ 953299 h 1824837"/>
                <a:gd name="connsiteX44" fmla="*/ 2424074 w 7346118"/>
                <a:gd name="connsiteY44" fmla="*/ 996161 h 1824837"/>
                <a:gd name="connsiteX45" fmla="*/ 2524086 w 7346118"/>
                <a:gd name="connsiteY45" fmla="*/ 996161 h 1824837"/>
                <a:gd name="connsiteX46" fmla="*/ 2524086 w 7346118"/>
                <a:gd name="connsiteY46" fmla="*/ 1039024 h 1824837"/>
                <a:gd name="connsiteX47" fmla="*/ 2681249 w 7346118"/>
                <a:gd name="connsiteY47" fmla="*/ 1039024 h 1824837"/>
                <a:gd name="connsiteX48" fmla="*/ 2852699 w 7346118"/>
                <a:gd name="connsiteY48" fmla="*/ 1039024 h 1824837"/>
                <a:gd name="connsiteX49" fmla="*/ 2924136 w 7346118"/>
                <a:gd name="connsiteY49" fmla="*/ 1110461 h 1824837"/>
                <a:gd name="connsiteX50" fmla="*/ 3152736 w 7346118"/>
                <a:gd name="connsiteY50" fmla="*/ 1110461 h 1824837"/>
                <a:gd name="connsiteX51" fmla="*/ 3259892 w 7346118"/>
                <a:gd name="connsiteY51" fmla="*/ 1110461 h 1824837"/>
                <a:gd name="connsiteX52" fmla="*/ 3259892 w 7346118"/>
                <a:gd name="connsiteY52" fmla="*/ 1110461 h 1824837"/>
                <a:gd name="connsiteX53" fmla="*/ 3431342 w 7346118"/>
                <a:gd name="connsiteY53" fmla="*/ 1110461 h 1824837"/>
                <a:gd name="connsiteX54" fmla="*/ 3431342 w 7346118"/>
                <a:gd name="connsiteY54" fmla="*/ 1181899 h 1824837"/>
                <a:gd name="connsiteX55" fmla="*/ 3445630 w 7346118"/>
                <a:gd name="connsiteY55" fmla="*/ 1196187 h 1824837"/>
                <a:gd name="connsiteX56" fmla="*/ 3581361 w 7346118"/>
                <a:gd name="connsiteY56" fmla="*/ 1196187 h 1824837"/>
                <a:gd name="connsiteX57" fmla="*/ 3581361 w 7346118"/>
                <a:gd name="connsiteY57" fmla="*/ 1267624 h 1824837"/>
                <a:gd name="connsiteX58" fmla="*/ 3719493 w 7346118"/>
                <a:gd name="connsiteY58" fmla="*/ 1271326 h 1824837"/>
                <a:gd name="connsiteX59" fmla="*/ 3734647 w 7346118"/>
                <a:gd name="connsiteY59" fmla="*/ 1329430 h 1824837"/>
                <a:gd name="connsiteX60" fmla="*/ 3837958 w 7346118"/>
                <a:gd name="connsiteY60" fmla="*/ 1348605 h 1824837"/>
                <a:gd name="connsiteX61" fmla="*/ 3888542 w 7346118"/>
                <a:gd name="connsiteY61" fmla="*/ 1381924 h 1824837"/>
                <a:gd name="connsiteX62" fmla="*/ 3888542 w 7346118"/>
                <a:gd name="connsiteY62" fmla="*/ 1446218 h 1824837"/>
                <a:gd name="connsiteX63" fmla="*/ 4059992 w 7346118"/>
                <a:gd name="connsiteY63" fmla="*/ 1446218 h 1824837"/>
                <a:gd name="connsiteX64" fmla="*/ 4288592 w 7346118"/>
                <a:gd name="connsiteY64" fmla="*/ 1446218 h 1824837"/>
                <a:gd name="connsiteX65" fmla="*/ 4288592 w 7346118"/>
                <a:gd name="connsiteY65" fmla="*/ 1524799 h 1824837"/>
                <a:gd name="connsiteX66" fmla="*/ 4367174 w 7346118"/>
                <a:gd name="connsiteY66" fmla="*/ 1524799 h 1824837"/>
                <a:gd name="connsiteX67" fmla="*/ 4367174 w 7346118"/>
                <a:gd name="connsiteY67" fmla="*/ 1581949 h 1824837"/>
                <a:gd name="connsiteX68" fmla="*/ 4452899 w 7346118"/>
                <a:gd name="connsiteY68" fmla="*/ 1581949 h 1824837"/>
                <a:gd name="connsiteX69" fmla="*/ 4452899 w 7346118"/>
                <a:gd name="connsiteY69" fmla="*/ 1624811 h 1824837"/>
                <a:gd name="connsiteX70" fmla="*/ 4688642 w 7346118"/>
                <a:gd name="connsiteY70" fmla="*/ 1624811 h 1824837"/>
                <a:gd name="connsiteX71" fmla="*/ 4688642 w 7346118"/>
                <a:gd name="connsiteY71" fmla="*/ 1624811 h 1824837"/>
                <a:gd name="connsiteX72" fmla="*/ 4688642 w 7346118"/>
                <a:gd name="connsiteY72" fmla="*/ 1703393 h 1824837"/>
                <a:gd name="connsiteX73" fmla="*/ 5960230 w 7346118"/>
                <a:gd name="connsiteY73" fmla="*/ 1681962 h 1824837"/>
                <a:gd name="connsiteX74" fmla="*/ 5967372 w 7346118"/>
                <a:gd name="connsiteY74" fmla="*/ 1824837 h 1824837"/>
                <a:gd name="connsiteX75" fmla="*/ 7346118 w 7346118"/>
                <a:gd name="connsiteY75" fmla="*/ 1810549 h 1824837"/>
                <a:gd name="connsiteX0" fmla="*/ 0 w 7346118"/>
                <a:gd name="connsiteY0" fmla="*/ 0 h 1824837"/>
                <a:gd name="connsiteX1" fmla="*/ 145478 w 7346118"/>
                <a:gd name="connsiteY1" fmla="*/ 3702 h 1824837"/>
                <a:gd name="connsiteX2" fmla="*/ 138074 w 7346118"/>
                <a:gd name="connsiteY2" fmla="*/ 60330 h 1824837"/>
                <a:gd name="connsiteX3" fmla="*/ 138074 w 7346118"/>
                <a:gd name="connsiteY3" fmla="*/ 60330 h 1824837"/>
                <a:gd name="connsiteX4" fmla="*/ 180937 w 7346118"/>
                <a:gd name="connsiteY4" fmla="*/ 93668 h 1824837"/>
                <a:gd name="connsiteX5" fmla="*/ 245230 w 7346118"/>
                <a:gd name="connsiteY5" fmla="*/ 88905 h 1824837"/>
                <a:gd name="connsiteX6" fmla="*/ 245230 w 7346118"/>
                <a:gd name="connsiteY6" fmla="*/ 88905 h 1824837"/>
                <a:gd name="connsiteX7" fmla="*/ 245230 w 7346118"/>
                <a:gd name="connsiteY7" fmla="*/ 160343 h 1824837"/>
                <a:gd name="connsiteX8" fmla="*/ 395249 w 7346118"/>
                <a:gd name="connsiteY8" fmla="*/ 160343 h 1824837"/>
                <a:gd name="connsiteX9" fmla="*/ 530980 w 7346118"/>
                <a:gd name="connsiteY9" fmla="*/ 160343 h 1824837"/>
                <a:gd name="connsiteX10" fmla="*/ 530980 w 7346118"/>
                <a:gd name="connsiteY10" fmla="*/ 196061 h 1824837"/>
                <a:gd name="connsiteX11" fmla="*/ 709574 w 7346118"/>
                <a:gd name="connsiteY11" fmla="*/ 196061 h 1824837"/>
                <a:gd name="connsiteX12" fmla="*/ 709574 w 7346118"/>
                <a:gd name="connsiteY12" fmla="*/ 217493 h 1824837"/>
                <a:gd name="connsiteX13" fmla="*/ 795299 w 7346118"/>
                <a:gd name="connsiteY13" fmla="*/ 217493 h 1824837"/>
                <a:gd name="connsiteX14" fmla="*/ 795299 w 7346118"/>
                <a:gd name="connsiteY14" fmla="*/ 238924 h 1824837"/>
                <a:gd name="connsiteX15" fmla="*/ 873880 w 7346118"/>
                <a:gd name="connsiteY15" fmla="*/ 238924 h 1824837"/>
                <a:gd name="connsiteX16" fmla="*/ 873880 w 7346118"/>
                <a:gd name="connsiteY16" fmla="*/ 238924 h 1824837"/>
                <a:gd name="connsiteX17" fmla="*/ 892390 w 7346118"/>
                <a:gd name="connsiteY17" fmla="*/ 280745 h 1824837"/>
                <a:gd name="connsiteX18" fmla="*/ 1145342 w 7346118"/>
                <a:gd name="connsiteY18" fmla="*/ 310361 h 1824837"/>
                <a:gd name="connsiteX19" fmla="*/ 984043 w 7346118"/>
                <a:gd name="connsiteY19" fmla="*/ 292863 h 1824837"/>
                <a:gd name="connsiteX20" fmla="*/ 1145342 w 7346118"/>
                <a:gd name="connsiteY20" fmla="*/ 331793 h 1824837"/>
                <a:gd name="connsiteX21" fmla="*/ 1145342 w 7346118"/>
                <a:gd name="connsiteY21" fmla="*/ 331793 h 1824837"/>
                <a:gd name="connsiteX22" fmla="*/ 1202492 w 7346118"/>
                <a:gd name="connsiteY22" fmla="*/ 331793 h 1824837"/>
                <a:gd name="connsiteX23" fmla="*/ 1224762 w 7346118"/>
                <a:gd name="connsiteY23" fmla="*/ 354005 h 1824837"/>
                <a:gd name="connsiteX24" fmla="*/ 1295101 w 7346118"/>
                <a:gd name="connsiteY24" fmla="*/ 380758 h 1824837"/>
                <a:gd name="connsiteX25" fmla="*/ 1346929 w 7346118"/>
                <a:gd name="connsiteY25" fmla="*/ 421480 h 1824837"/>
                <a:gd name="connsiteX26" fmla="*/ 1339525 w 7346118"/>
                <a:gd name="connsiteY26" fmla="*/ 474929 h 1824837"/>
                <a:gd name="connsiteX27" fmla="*/ 1473955 w 7346118"/>
                <a:gd name="connsiteY27" fmla="*/ 467524 h 1824837"/>
                <a:gd name="connsiteX28" fmla="*/ 1473955 w 7346118"/>
                <a:gd name="connsiteY28" fmla="*/ 531818 h 1824837"/>
                <a:gd name="connsiteX29" fmla="*/ 1595399 w 7346118"/>
                <a:gd name="connsiteY29" fmla="*/ 531818 h 1824837"/>
                <a:gd name="connsiteX30" fmla="*/ 1595399 w 7346118"/>
                <a:gd name="connsiteY30" fmla="*/ 560393 h 1824837"/>
                <a:gd name="connsiteX31" fmla="*/ 1709699 w 7346118"/>
                <a:gd name="connsiteY31" fmla="*/ 560393 h 1824837"/>
                <a:gd name="connsiteX32" fmla="*/ 1709699 w 7346118"/>
                <a:gd name="connsiteY32" fmla="*/ 638974 h 1824837"/>
                <a:gd name="connsiteX33" fmla="*/ 1895436 w 7346118"/>
                <a:gd name="connsiteY33" fmla="*/ 638974 h 1824837"/>
                <a:gd name="connsiteX34" fmla="*/ 1895436 w 7346118"/>
                <a:gd name="connsiteY34" fmla="*/ 703268 h 1824837"/>
                <a:gd name="connsiteX35" fmla="*/ 2016880 w 7346118"/>
                <a:gd name="connsiteY35" fmla="*/ 703268 h 1824837"/>
                <a:gd name="connsiteX36" fmla="*/ 2016880 w 7346118"/>
                <a:gd name="connsiteY36" fmla="*/ 796136 h 1824837"/>
                <a:gd name="connsiteX37" fmla="*/ 2138324 w 7346118"/>
                <a:gd name="connsiteY37" fmla="*/ 796136 h 1824837"/>
                <a:gd name="connsiteX38" fmla="*/ 2138324 w 7346118"/>
                <a:gd name="connsiteY38" fmla="*/ 796136 h 1824837"/>
                <a:gd name="connsiteX39" fmla="*/ 2188331 w 7346118"/>
                <a:gd name="connsiteY39" fmla="*/ 846143 h 1824837"/>
                <a:gd name="connsiteX40" fmla="*/ 2231192 w 7346118"/>
                <a:gd name="connsiteY40" fmla="*/ 889004 h 1824837"/>
                <a:gd name="connsiteX41" fmla="*/ 2309774 w 7346118"/>
                <a:gd name="connsiteY41" fmla="*/ 889004 h 1824837"/>
                <a:gd name="connsiteX42" fmla="*/ 2309774 w 7346118"/>
                <a:gd name="connsiteY42" fmla="*/ 953299 h 1824837"/>
                <a:gd name="connsiteX43" fmla="*/ 2424074 w 7346118"/>
                <a:gd name="connsiteY43" fmla="*/ 953299 h 1824837"/>
                <a:gd name="connsiteX44" fmla="*/ 2424074 w 7346118"/>
                <a:gd name="connsiteY44" fmla="*/ 996161 h 1824837"/>
                <a:gd name="connsiteX45" fmla="*/ 2524086 w 7346118"/>
                <a:gd name="connsiteY45" fmla="*/ 996161 h 1824837"/>
                <a:gd name="connsiteX46" fmla="*/ 2524086 w 7346118"/>
                <a:gd name="connsiteY46" fmla="*/ 1039024 h 1824837"/>
                <a:gd name="connsiteX47" fmla="*/ 2681249 w 7346118"/>
                <a:gd name="connsiteY47" fmla="*/ 1039024 h 1824837"/>
                <a:gd name="connsiteX48" fmla="*/ 2852699 w 7346118"/>
                <a:gd name="connsiteY48" fmla="*/ 1039024 h 1824837"/>
                <a:gd name="connsiteX49" fmla="*/ 2924136 w 7346118"/>
                <a:gd name="connsiteY49" fmla="*/ 1110461 h 1824837"/>
                <a:gd name="connsiteX50" fmla="*/ 3152736 w 7346118"/>
                <a:gd name="connsiteY50" fmla="*/ 1110461 h 1824837"/>
                <a:gd name="connsiteX51" fmla="*/ 3259892 w 7346118"/>
                <a:gd name="connsiteY51" fmla="*/ 1110461 h 1824837"/>
                <a:gd name="connsiteX52" fmla="*/ 3259892 w 7346118"/>
                <a:gd name="connsiteY52" fmla="*/ 1110461 h 1824837"/>
                <a:gd name="connsiteX53" fmla="*/ 3431342 w 7346118"/>
                <a:gd name="connsiteY53" fmla="*/ 1110461 h 1824837"/>
                <a:gd name="connsiteX54" fmla="*/ 3431342 w 7346118"/>
                <a:gd name="connsiteY54" fmla="*/ 1181899 h 1824837"/>
                <a:gd name="connsiteX55" fmla="*/ 3445630 w 7346118"/>
                <a:gd name="connsiteY55" fmla="*/ 1196187 h 1824837"/>
                <a:gd name="connsiteX56" fmla="*/ 3581361 w 7346118"/>
                <a:gd name="connsiteY56" fmla="*/ 1196187 h 1824837"/>
                <a:gd name="connsiteX57" fmla="*/ 3581361 w 7346118"/>
                <a:gd name="connsiteY57" fmla="*/ 1267624 h 1824837"/>
                <a:gd name="connsiteX58" fmla="*/ 3719493 w 7346118"/>
                <a:gd name="connsiteY58" fmla="*/ 1271326 h 1824837"/>
                <a:gd name="connsiteX59" fmla="*/ 3734647 w 7346118"/>
                <a:gd name="connsiteY59" fmla="*/ 1329430 h 1824837"/>
                <a:gd name="connsiteX60" fmla="*/ 3837958 w 7346118"/>
                <a:gd name="connsiteY60" fmla="*/ 1348605 h 1824837"/>
                <a:gd name="connsiteX61" fmla="*/ 3888542 w 7346118"/>
                <a:gd name="connsiteY61" fmla="*/ 1381924 h 1824837"/>
                <a:gd name="connsiteX62" fmla="*/ 3888542 w 7346118"/>
                <a:gd name="connsiteY62" fmla="*/ 1446218 h 1824837"/>
                <a:gd name="connsiteX63" fmla="*/ 4059992 w 7346118"/>
                <a:gd name="connsiteY63" fmla="*/ 1446218 h 1824837"/>
                <a:gd name="connsiteX64" fmla="*/ 4288592 w 7346118"/>
                <a:gd name="connsiteY64" fmla="*/ 1446218 h 1824837"/>
                <a:gd name="connsiteX65" fmla="*/ 4288592 w 7346118"/>
                <a:gd name="connsiteY65" fmla="*/ 1524799 h 1824837"/>
                <a:gd name="connsiteX66" fmla="*/ 4367174 w 7346118"/>
                <a:gd name="connsiteY66" fmla="*/ 1524799 h 1824837"/>
                <a:gd name="connsiteX67" fmla="*/ 4367174 w 7346118"/>
                <a:gd name="connsiteY67" fmla="*/ 1581949 h 1824837"/>
                <a:gd name="connsiteX68" fmla="*/ 4452899 w 7346118"/>
                <a:gd name="connsiteY68" fmla="*/ 1581949 h 1824837"/>
                <a:gd name="connsiteX69" fmla="*/ 4452899 w 7346118"/>
                <a:gd name="connsiteY69" fmla="*/ 1624811 h 1824837"/>
                <a:gd name="connsiteX70" fmla="*/ 4688642 w 7346118"/>
                <a:gd name="connsiteY70" fmla="*/ 1624811 h 1824837"/>
                <a:gd name="connsiteX71" fmla="*/ 4688642 w 7346118"/>
                <a:gd name="connsiteY71" fmla="*/ 1624811 h 1824837"/>
                <a:gd name="connsiteX72" fmla="*/ 4688642 w 7346118"/>
                <a:gd name="connsiteY72" fmla="*/ 1703393 h 1824837"/>
                <a:gd name="connsiteX73" fmla="*/ 5960230 w 7346118"/>
                <a:gd name="connsiteY73" fmla="*/ 1681962 h 1824837"/>
                <a:gd name="connsiteX74" fmla="*/ 5967372 w 7346118"/>
                <a:gd name="connsiteY74" fmla="*/ 1824837 h 1824837"/>
                <a:gd name="connsiteX75" fmla="*/ 7346118 w 7346118"/>
                <a:gd name="connsiteY75" fmla="*/ 1810549 h 1824837"/>
                <a:gd name="connsiteX0" fmla="*/ 0 w 7346118"/>
                <a:gd name="connsiteY0" fmla="*/ 0 h 1824837"/>
                <a:gd name="connsiteX1" fmla="*/ 145478 w 7346118"/>
                <a:gd name="connsiteY1" fmla="*/ 3702 h 1824837"/>
                <a:gd name="connsiteX2" fmla="*/ 138074 w 7346118"/>
                <a:gd name="connsiteY2" fmla="*/ 60330 h 1824837"/>
                <a:gd name="connsiteX3" fmla="*/ 161886 w 7346118"/>
                <a:gd name="connsiteY3" fmla="*/ 60330 h 1824837"/>
                <a:gd name="connsiteX4" fmla="*/ 180937 w 7346118"/>
                <a:gd name="connsiteY4" fmla="*/ 93668 h 1824837"/>
                <a:gd name="connsiteX5" fmla="*/ 245230 w 7346118"/>
                <a:gd name="connsiteY5" fmla="*/ 88905 h 1824837"/>
                <a:gd name="connsiteX6" fmla="*/ 245230 w 7346118"/>
                <a:gd name="connsiteY6" fmla="*/ 88905 h 1824837"/>
                <a:gd name="connsiteX7" fmla="*/ 245230 w 7346118"/>
                <a:gd name="connsiteY7" fmla="*/ 160343 h 1824837"/>
                <a:gd name="connsiteX8" fmla="*/ 395249 w 7346118"/>
                <a:gd name="connsiteY8" fmla="*/ 160343 h 1824837"/>
                <a:gd name="connsiteX9" fmla="*/ 530980 w 7346118"/>
                <a:gd name="connsiteY9" fmla="*/ 160343 h 1824837"/>
                <a:gd name="connsiteX10" fmla="*/ 530980 w 7346118"/>
                <a:gd name="connsiteY10" fmla="*/ 196061 h 1824837"/>
                <a:gd name="connsiteX11" fmla="*/ 709574 w 7346118"/>
                <a:gd name="connsiteY11" fmla="*/ 196061 h 1824837"/>
                <a:gd name="connsiteX12" fmla="*/ 709574 w 7346118"/>
                <a:gd name="connsiteY12" fmla="*/ 217493 h 1824837"/>
                <a:gd name="connsiteX13" fmla="*/ 795299 w 7346118"/>
                <a:gd name="connsiteY13" fmla="*/ 217493 h 1824837"/>
                <a:gd name="connsiteX14" fmla="*/ 795299 w 7346118"/>
                <a:gd name="connsiteY14" fmla="*/ 238924 h 1824837"/>
                <a:gd name="connsiteX15" fmla="*/ 873880 w 7346118"/>
                <a:gd name="connsiteY15" fmla="*/ 238924 h 1824837"/>
                <a:gd name="connsiteX16" fmla="*/ 873880 w 7346118"/>
                <a:gd name="connsiteY16" fmla="*/ 238924 h 1824837"/>
                <a:gd name="connsiteX17" fmla="*/ 892390 w 7346118"/>
                <a:gd name="connsiteY17" fmla="*/ 280745 h 1824837"/>
                <a:gd name="connsiteX18" fmla="*/ 1145342 w 7346118"/>
                <a:gd name="connsiteY18" fmla="*/ 310361 h 1824837"/>
                <a:gd name="connsiteX19" fmla="*/ 984043 w 7346118"/>
                <a:gd name="connsiteY19" fmla="*/ 292863 h 1824837"/>
                <a:gd name="connsiteX20" fmla="*/ 1145342 w 7346118"/>
                <a:gd name="connsiteY20" fmla="*/ 331793 h 1824837"/>
                <a:gd name="connsiteX21" fmla="*/ 1145342 w 7346118"/>
                <a:gd name="connsiteY21" fmla="*/ 331793 h 1824837"/>
                <a:gd name="connsiteX22" fmla="*/ 1202492 w 7346118"/>
                <a:gd name="connsiteY22" fmla="*/ 331793 h 1824837"/>
                <a:gd name="connsiteX23" fmla="*/ 1224762 w 7346118"/>
                <a:gd name="connsiteY23" fmla="*/ 354005 h 1824837"/>
                <a:gd name="connsiteX24" fmla="*/ 1295101 w 7346118"/>
                <a:gd name="connsiteY24" fmla="*/ 380758 h 1824837"/>
                <a:gd name="connsiteX25" fmla="*/ 1346929 w 7346118"/>
                <a:gd name="connsiteY25" fmla="*/ 421480 h 1824837"/>
                <a:gd name="connsiteX26" fmla="*/ 1339525 w 7346118"/>
                <a:gd name="connsiteY26" fmla="*/ 474929 h 1824837"/>
                <a:gd name="connsiteX27" fmla="*/ 1473955 w 7346118"/>
                <a:gd name="connsiteY27" fmla="*/ 467524 h 1824837"/>
                <a:gd name="connsiteX28" fmla="*/ 1473955 w 7346118"/>
                <a:gd name="connsiteY28" fmla="*/ 531818 h 1824837"/>
                <a:gd name="connsiteX29" fmla="*/ 1595399 w 7346118"/>
                <a:gd name="connsiteY29" fmla="*/ 531818 h 1824837"/>
                <a:gd name="connsiteX30" fmla="*/ 1595399 w 7346118"/>
                <a:gd name="connsiteY30" fmla="*/ 560393 h 1824837"/>
                <a:gd name="connsiteX31" fmla="*/ 1709699 w 7346118"/>
                <a:gd name="connsiteY31" fmla="*/ 560393 h 1824837"/>
                <a:gd name="connsiteX32" fmla="*/ 1709699 w 7346118"/>
                <a:gd name="connsiteY32" fmla="*/ 638974 h 1824837"/>
                <a:gd name="connsiteX33" fmla="*/ 1895436 w 7346118"/>
                <a:gd name="connsiteY33" fmla="*/ 638974 h 1824837"/>
                <a:gd name="connsiteX34" fmla="*/ 1895436 w 7346118"/>
                <a:gd name="connsiteY34" fmla="*/ 703268 h 1824837"/>
                <a:gd name="connsiteX35" fmla="*/ 2016880 w 7346118"/>
                <a:gd name="connsiteY35" fmla="*/ 703268 h 1824837"/>
                <a:gd name="connsiteX36" fmla="*/ 2016880 w 7346118"/>
                <a:gd name="connsiteY36" fmla="*/ 796136 h 1824837"/>
                <a:gd name="connsiteX37" fmla="*/ 2138324 w 7346118"/>
                <a:gd name="connsiteY37" fmla="*/ 796136 h 1824837"/>
                <a:gd name="connsiteX38" fmla="*/ 2138324 w 7346118"/>
                <a:gd name="connsiteY38" fmla="*/ 796136 h 1824837"/>
                <a:gd name="connsiteX39" fmla="*/ 2188331 w 7346118"/>
                <a:gd name="connsiteY39" fmla="*/ 846143 h 1824837"/>
                <a:gd name="connsiteX40" fmla="*/ 2231192 w 7346118"/>
                <a:gd name="connsiteY40" fmla="*/ 889004 h 1824837"/>
                <a:gd name="connsiteX41" fmla="*/ 2309774 w 7346118"/>
                <a:gd name="connsiteY41" fmla="*/ 889004 h 1824837"/>
                <a:gd name="connsiteX42" fmla="*/ 2309774 w 7346118"/>
                <a:gd name="connsiteY42" fmla="*/ 953299 h 1824837"/>
                <a:gd name="connsiteX43" fmla="*/ 2424074 w 7346118"/>
                <a:gd name="connsiteY43" fmla="*/ 953299 h 1824837"/>
                <a:gd name="connsiteX44" fmla="*/ 2424074 w 7346118"/>
                <a:gd name="connsiteY44" fmla="*/ 996161 h 1824837"/>
                <a:gd name="connsiteX45" fmla="*/ 2524086 w 7346118"/>
                <a:gd name="connsiteY45" fmla="*/ 996161 h 1824837"/>
                <a:gd name="connsiteX46" fmla="*/ 2524086 w 7346118"/>
                <a:gd name="connsiteY46" fmla="*/ 1039024 h 1824837"/>
                <a:gd name="connsiteX47" fmla="*/ 2681249 w 7346118"/>
                <a:gd name="connsiteY47" fmla="*/ 1039024 h 1824837"/>
                <a:gd name="connsiteX48" fmla="*/ 2852699 w 7346118"/>
                <a:gd name="connsiteY48" fmla="*/ 1039024 h 1824837"/>
                <a:gd name="connsiteX49" fmla="*/ 2924136 w 7346118"/>
                <a:gd name="connsiteY49" fmla="*/ 1110461 h 1824837"/>
                <a:gd name="connsiteX50" fmla="*/ 3152736 w 7346118"/>
                <a:gd name="connsiteY50" fmla="*/ 1110461 h 1824837"/>
                <a:gd name="connsiteX51" fmla="*/ 3259892 w 7346118"/>
                <a:gd name="connsiteY51" fmla="*/ 1110461 h 1824837"/>
                <a:gd name="connsiteX52" fmla="*/ 3259892 w 7346118"/>
                <a:gd name="connsiteY52" fmla="*/ 1110461 h 1824837"/>
                <a:gd name="connsiteX53" fmla="*/ 3431342 w 7346118"/>
                <a:gd name="connsiteY53" fmla="*/ 1110461 h 1824837"/>
                <a:gd name="connsiteX54" fmla="*/ 3431342 w 7346118"/>
                <a:gd name="connsiteY54" fmla="*/ 1181899 h 1824837"/>
                <a:gd name="connsiteX55" fmla="*/ 3445630 w 7346118"/>
                <a:gd name="connsiteY55" fmla="*/ 1196187 h 1824837"/>
                <a:gd name="connsiteX56" fmla="*/ 3581361 w 7346118"/>
                <a:gd name="connsiteY56" fmla="*/ 1196187 h 1824837"/>
                <a:gd name="connsiteX57" fmla="*/ 3581361 w 7346118"/>
                <a:gd name="connsiteY57" fmla="*/ 1267624 h 1824837"/>
                <a:gd name="connsiteX58" fmla="*/ 3719493 w 7346118"/>
                <a:gd name="connsiteY58" fmla="*/ 1271326 h 1824837"/>
                <a:gd name="connsiteX59" fmla="*/ 3734647 w 7346118"/>
                <a:gd name="connsiteY59" fmla="*/ 1329430 h 1824837"/>
                <a:gd name="connsiteX60" fmla="*/ 3837958 w 7346118"/>
                <a:gd name="connsiteY60" fmla="*/ 1348605 h 1824837"/>
                <a:gd name="connsiteX61" fmla="*/ 3888542 w 7346118"/>
                <a:gd name="connsiteY61" fmla="*/ 1381924 h 1824837"/>
                <a:gd name="connsiteX62" fmla="*/ 3888542 w 7346118"/>
                <a:gd name="connsiteY62" fmla="*/ 1446218 h 1824837"/>
                <a:gd name="connsiteX63" fmla="*/ 4059992 w 7346118"/>
                <a:gd name="connsiteY63" fmla="*/ 1446218 h 1824837"/>
                <a:gd name="connsiteX64" fmla="*/ 4288592 w 7346118"/>
                <a:gd name="connsiteY64" fmla="*/ 1446218 h 1824837"/>
                <a:gd name="connsiteX65" fmla="*/ 4288592 w 7346118"/>
                <a:gd name="connsiteY65" fmla="*/ 1524799 h 1824837"/>
                <a:gd name="connsiteX66" fmla="*/ 4367174 w 7346118"/>
                <a:gd name="connsiteY66" fmla="*/ 1524799 h 1824837"/>
                <a:gd name="connsiteX67" fmla="*/ 4367174 w 7346118"/>
                <a:gd name="connsiteY67" fmla="*/ 1581949 h 1824837"/>
                <a:gd name="connsiteX68" fmla="*/ 4452899 w 7346118"/>
                <a:gd name="connsiteY68" fmla="*/ 1581949 h 1824837"/>
                <a:gd name="connsiteX69" fmla="*/ 4452899 w 7346118"/>
                <a:gd name="connsiteY69" fmla="*/ 1624811 h 1824837"/>
                <a:gd name="connsiteX70" fmla="*/ 4688642 w 7346118"/>
                <a:gd name="connsiteY70" fmla="*/ 1624811 h 1824837"/>
                <a:gd name="connsiteX71" fmla="*/ 4688642 w 7346118"/>
                <a:gd name="connsiteY71" fmla="*/ 1624811 h 1824837"/>
                <a:gd name="connsiteX72" fmla="*/ 4688642 w 7346118"/>
                <a:gd name="connsiteY72" fmla="*/ 1703393 h 1824837"/>
                <a:gd name="connsiteX73" fmla="*/ 5960230 w 7346118"/>
                <a:gd name="connsiteY73" fmla="*/ 1681962 h 1824837"/>
                <a:gd name="connsiteX74" fmla="*/ 5967372 w 7346118"/>
                <a:gd name="connsiteY74" fmla="*/ 1824837 h 1824837"/>
                <a:gd name="connsiteX75" fmla="*/ 7346118 w 7346118"/>
                <a:gd name="connsiteY75" fmla="*/ 1810549 h 1824837"/>
                <a:gd name="connsiteX0" fmla="*/ 0 w 7346118"/>
                <a:gd name="connsiteY0" fmla="*/ 0 h 1824837"/>
                <a:gd name="connsiteX1" fmla="*/ 145478 w 7346118"/>
                <a:gd name="connsiteY1" fmla="*/ 3702 h 1824837"/>
                <a:gd name="connsiteX2" fmla="*/ 138074 w 7346118"/>
                <a:gd name="connsiteY2" fmla="*/ 60330 h 1824837"/>
                <a:gd name="connsiteX3" fmla="*/ 166649 w 7346118"/>
                <a:gd name="connsiteY3" fmla="*/ 60330 h 1824837"/>
                <a:gd name="connsiteX4" fmla="*/ 180937 w 7346118"/>
                <a:gd name="connsiteY4" fmla="*/ 93668 h 1824837"/>
                <a:gd name="connsiteX5" fmla="*/ 245230 w 7346118"/>
                <a:gd name="connsiteY5" fmla="*/ 88905 h 1824837"/>
                <a:gd name="connsiteX6" fmla="*/ 245230 w 7346118"/>
                <a:gd name="connsiteY6" fmla="*/ 88905 h 1824837"/>
                <a:gd name="connsiteX7" fmla="*/ 245230 w 7346118"/>
                <a:gd name="connsiteY7" fmla="*/ 160343 h 1824837"/>
                <a:gd name="connsiteX8" fmla="*/ 395249 w 7346118"/>
                <a:gd name="connsiteY8" fmla="*/ 160343 h 1824837"/>
                <a:gd name="connsiteX9" fmla="*/ 530980 w 7346118"/>
                <a:gd name="connsiteY9" fmla="*/ 160343 h 1824837"/>
                <a:gd name="connsiteX10" fmla="*/ 530980 w 7346118"/>
                <a:gd name="connsiteY10" fmla="*/ 196061 h 1824837"/>
                <a:gd name="connsiteX11" fmla="*/ 709574 w 7346118"/>
                <a:gd name="connsiteY11" fmla="*/ 196061 h 1824837"/>
                <a:gd name="connsiteX12" fmla="*/ 709574 w 7346118"/>
                <a:gd name="connsiteY12" fmla="*/ 217493 h 1824837"/>
                <a:gd name="connsiteX13" fmla="*/ 795299 w 7346118"/>
                <a:gd name="connsiteY13" fmla="*/ 217493 h 1824837"/>
                <a:gd name="connsiteX14" fmla="*/ 795299 w 7346118"/>
                <a:gd name="connsiteY14" fmla="*/ 238924 h 1824837"/>
                <a:gd name="connsiteX15" fmla="*/ 873880 w 7346118"/>
                <a:gd name="connsiteY15" fmla="*/ 238924 h 1824837"/>
                <a:gd name="connsiteX16" fmla="*/ 873880 w 7346118"/>
                <a:gd name="connsiteY16" fmla="*/ 238924 h 1824837"/>
                <a:gd name="connsiteX17" fmla="*/ 892390 w 7346118"/>
                <a:gd name="connsiteY17" fmla="*/ 280745 h 1824837"/>
                <a:gd name="connsiteX18" fmla="*/ 1145342 w 7346118"/>
                <a:gd name="connsiteY18" fmla="*/ 310361 h 1824837"/>
                <a:gd name="connsiteX19" fmla="*/ 984043 w 7346118"/>
                <a:gd name="connsiteY19" fmla="*/ 292863 h 1824837"/>
                <a:gd name="connsiteX20" fmla="*/ 1145342 w 7346118"/>
                <a:gd name="connsiteY20" fmla="*/ 331793 h 1824837"/>
                <a:gd name="connsiteX21" fmla="*/ 1145342 w 7346118"/>
                <a:gd name="connsiteY21" fmla="*/ 331793 h 1824837"/>
                <a:gd name="connsiteX22" fmla="*/ 1202492 w 7346118"/>
                <a:gd name="connsiteY22" fmla="*/ 331793 h 1824837"/>
                <a:gd name="connsiteX23" fmla="*/ 1224762 w 7346118"/>
                <a:gd name="connsiteY23" fmla="*/ 354005 h 1824837"/>
                <a:gd name="connsiteX24" fmla="*/ 1295101 w 7346118"/>
                <a:gd name="connsiteY24" fmla="*/ 380758 h 1824837"/>
                <a:gd name="connsiteX25" fmla="*/ 1346929 w 7346118"/>
                <a:gd name="connsiteY25" fmla="*/ 421480 h 1824837"/>
                <a:gd name="connsiteX26" fmla="*/ 1339525 w 7346118"/>
                <a:gd name="connsiteY26" fmla="*/ 474929 h 1824837"/>
                <a:gd name="connsiteX27" fmla="*/ 1473955 w 7346118"/>
                <a:gd name="connsiteY27" fmla="*/ 467524 h 1824837"/>
                <a:gd name="connsiteX28" fmla="*/ 1473955 w 7346118"/>
                <a:gd name="connsiteY28" fmla="*/ 531818 h 1824837"/>
                <a:gd name="connsiteX29" fmla="*/ 1595399 w 7346118"/>
                <a:gd name="connsiteY29" fmla="*/ 531818 h 1824837"/>
                <a:gd name="connsiteX30" fmla="*/ 1595399 w 7346118"/>
                <a:gd name="connsiteY30" fmla="*/ 560393 h 1824837"/>
                <a:gd name="connsiteX31" fmla="*/ 1709699 w 7346118"/>
                <a:gd name="connsiteY31" fmla="*/ 560393 h 1824837"/>
                <a:gd name="connsiteX32" fmla="*/ 1709699 w 7346118"/>
                <a:gd name="connsiteY32" fmla="*/ 638974 h 1824837"/>
                <a:gd name="connsiteX33" fmla="*/ 1895436 w 7346118"/>
                <a:gd name="connsiteY33" fmla="*/ 638974 h 1824837"/>
                <a:gd name="connsiteX34" fmla="*/ 1895436 w 7346118"/>
                <a:gd name="connsiteY34" fmla="*/ 703268 h 1824837"/>
                <a:gd name="connsiteX35" fmla="*/ 2016880 w 7346118"/>
                <a:gd name="connsiteY35" fmla="*/ 703268 h 1824837"/>
                <a:gd name="connsiteX36" fmla="*/ 2016880 w 7346118"/>
                <a:gd name="connsiteY36" fmla="*/ 796136 h 1824837"/>
                <a:gd name="connsiteX37" fmla="*/ 2138324 w 7346118"/>
                <a:gd name="connsiteY37" fmla="*/ 796136 h 1824837"/>
                <a:gd name="connsiteX38" fmla="*/ 2138324 w 7346118"/>
                <a:gd name="connsiteY38" fmla="*/ 796136 h 1824837"/>
                <a:gd name="connsiteX39" fmla="*/ 2188331 w 7346118"/>
                <a:gd name="connsiteY39" fmla="*/ 846143 h 1824837"/>
                <a:gd name="connsiteX40" fmla="*/ 2231192 w 7346118"/>
                <a:gd name="connsiteY40" fmla="*/ 889004 h 1824837"/>
                <a:gd name="connsiteX41" fmla="*/ 2309774 w 7346118"/>
                <a:gd name="connsiteY41" fmla="*/ 889004 h 1824837"/>
                <a:gd name="connsiteX42" fmla="*/ 2309774 w 7346118"/>
                <a:gd name="connsiteY42" fmla="*/ 953299 h 1824837"/>
                <a:gd name="connsiteX43" fmla="*/ 2424074 w 7346118"/>
                <a:gd name="connsiteY43" fmla="*/ 953299 h 1824837"/>
                <a:gd name="connsiteX44" fmla="*/ 2424074 w 7346118"/>
                <a:gd name="connsiteY44" fmla="*/ 996161 h 1824837"/>
                <a:gd name="connsiteX45" fmla="*/ 2524086 w 7346118"/>
                <a:gd name="connsiteY45" fmla="*/ 996161 h 1824837"/>
                <a:gd name="connsiteX46" fmla="*/ 2524086 w 7346118"/>
                <a:gd name="connsiteY46" fmla="*/ 1039024 h 1824837"/>
                <a:gd name="connsiteX47" fmla="*/ 2681249 w 7346118"/>
                <a:gd name="connsiteY47" fmla="*/ 1039024 h 1824837"/>
                <a:gd name="connsiteX48" fmla="*/ 2852699 w 7346118"/>
                <a:gd name="connsiteY48" fmla="*/ 1039024 h 1824837"/>
                <a:gd name="connsiteX49" fmla="*/ 2924136 w 7346118"/>
                <a:gd name="connsiteY49" fmla="*/ 1110461 h 1824837"/>
                <a:gd name="connsiteX50" fmla="*/ 3152736 w 7346118"/>
                <a:gd name="connsiteY50" fmla="*/ 1110461 h 1824837"/>
                <a:gd name="connsiteX51" fmla="*/ 3259892 w 7346118"/>
                <a:gd name="connsiteY51" fmla="*/ 1110461 h 1824837"/>
                <a:gd name="connsiteX52" fmla="*/ 3259892 w 7346118"/>
                <a:gd name="connsiteY52" fmla="*/ 1110461 h 1824837"/>
                <a:gd name="connsiteX53" fmla="*/ 3431342 w 7346118"/>
                <a:gd name="connsiteY53" fmla="*/ 1110461 h 1824837"/>
                <a:gd name="connsiteX54" fmla="*/ 3431342 w 7346118"/>
                <a:gd name="connsiteY54" fmla="*/ 1181899 h 1824837"/>
                <a:gd name="connsiteX55" fmla="*/ 3445630 w 7346118"/>
                <a:gd name="connsiteY55" fmla="*/ 1196187 h 1824837"/>
                <a:gd name="connsiteX56" fmla="*/ 3581361 w 7346118"/>
                <a:gd name="connsiteY56" fmla="*/ 1196187 h 1824837"/>
                <a:gd name="connsiteX57" fmla="*/ 3581361 w 7346118"/>
                <a:gd name="connsiteY57" fmla="*/ 1267624 h 1824837"/>
                <a:gd name="connsiteX58" fmla="*/ 3719493 w 7346118"/>
                <a:gd name="connsiteY58" fmla="*/ 1271326 h 1824837"/>
                <a:gd name="connsiteX59" fmla="*/ 3734647 w 7346118"/>
                <a:gd name="connsiteY59" fmla="*/ 1329430 h 1824837"/>
                <a:gd name="connsiteX60" fmla="*/ 3837958 w 7346118"/>
                <a:gd name="connsiteY60" fmla="*/ 1348605 h 1824837"/>
                <a:gd name="connsiteX61" fmla="*/ 3888542 w 7346118"/>
                <a:gd name="connsiteY61" fmla="*/ 1381924 h 1824837"/>
                <a:gd name="connsiteX62" fmla="*/ 3888542 w 7346118"/>
                <a:gd name="connsiteY62" fmla="*/ 1446218 h 1824837"/>
                <a:gd name="connsiteX63" fmla="*/ 4059992 w 7346118"/>
                <a:gd name="connsiteY63" fmla="*/ 1446218 h 1824837"/>
                <a:gd name="connsiteX64" fmla="*/ 4288592 w 7346118"/>
                <a:gd name="connsiteY64" fmla="*/ 1446218 h 1824837"/>
                <a:gd name="connsiteX65" fmla="*/ 4288592 w 7346118"/>
                <a:gd name="connsiteY65" fmla="*/ 1524799 h 1824837"/>
                <a:gd name="connsiteX66" fmla="*/ 4367174 w 7346118"/>
                <a:gd name="connsiteY66" fmla="*/ 1524799 h 1824837"/>
                <a:gd name="connsiteX67" fmla="*/ 4367174 w 7346118"/>
                <a:gd name="connsiteY67" fmla="*/ 1581949 h 1824837"/>
                <a:gd name="connsiteX68" fmla="*/ 4452899 w 7346118"/>
                <a:gd name="connsiteY68" fmla="*/ 1581949 h 1824837"/>
                <a:gd name="connsiteX69" fmla="*/ 4452899 w 7346118"/>
                <a:gd name="connsiteY69" fmla="*/ 1624811 h 1824837"/>
                <a:gd name="connsiteX70" fmla="*/ 4688642 w 7346118"/>
                <a:gd name="connsiteY70" fmla="*/ 1624811 h 1824837"/>
                <a:gd name="connsiteX71" fmla="*/ 4688642 w 7346118"/>
                <a:gd name="connsiteY71" fmla="*/ 1624811 h 1824837"/>
                <a:gd name="connsiteX72" fmla="*/ 4688642 w 7346118"/>
                <a:gd name="connsiteY72" fmla="*/ 1703393 h 1824837"/>
                <a:gd name="connsiteX73" fmla="*/ 5960230 w 7346118"/>
                <a:gd name="connsiteY73" fmla="*/ 1681962 h 1824837"/>
                <a:gd name="connsiteX74" fmla="*/ 5967372 w 7346118"/>
                <a:gd name="connsiteY74" fmla="*/ 1824837 h 1824837"/>
                <a:gd name="connsiteX75" fmla="*/ 7346118 w 7346118"/>
                <a:gd name="connsiteY75" fmla="*/ 1810549 h 1824837"/>
                <a:gd name="connsiteX0" fmla="*/ 0 w 7346118"/>
                <a:gd name="connsiteY0" fmla="*/ 0 h 1824837"/>
                <a:gd name="connsiteX1" fmla="*/ 145478 w 7346118"/>
                <a:gd name="connsiteY1" fmla="*/ 3702 h 1824837"/>
                <a:gd name="connsiteX2" fmla="*/ 152362 w 7346118"/>
                <a:gd name="connsiteY2" fmla="*/ 60330 h 1824837"/>
                <a:gd name="connsiteX3" fmla="*/ 166649 w 7346118"/>
                <a:gd name="connsiteY3" fmla="*/ 60330 h 1824837"/>
                <a:gd name="connsiteX4" fmla="*/ 180937 w 7346118"/>
                <a:gd name="connsiteY4" fmla="*/ 93668 h 1824837"/>
                <a:gd name="connsiteX5" fmla="*/ 245230 w 7346118"/>
                <a:gd name="connsiteY5" fmla="*/ 88905 h 1824837"/>
                <a:gd name="connsiteX6" fmla="*/ 245230 w 7346118"/>
                <a:gd name="connsiteY6" fmla="*/ 88905 h 1824837"/>
                <a:gd name="connsiteX7" fmla="*/ 245230 w 7346118"/>
                <a:gd name="connsiteY7" fmla="*/ 160343 h 1824837"/>
                <a:gd name="connsiteX8" fmla="*/ 395249 w 7346118"/>
                <a:gd name="connsiteY8" fmla="*/ 160343 h 1824837"/>
                <a:gd name="connsiteX9" fmla="*/ 530980 w 7346118"/>
                <a:gd name="connsiteY9" fmla="*/ 160343 h 1824837"/>
                <a:gd name="connsiteX10" fmla="*/ 530980 w 7346118"/>
                <a:gd name="connsiteY10" fmla="*/ 196061 h 1824837"/>
                <a:gd name="connsiteX11" fmla="*/ 709574 w 7346118"/>
                <a:gd name="connsiteY11" fmla="*/ 196061 h 1824837"/>
                <a:gd name="connsiteX12" fmla="*/ 709574 w 7346118"/>
                <a:gd name="connsiteY12" fmla="*/ 217493 h 1824837"/>
                <a:gd name="connsiteX13" fmla="*/ 795299 w 7346118"/>
                <a:gd name="connsiteY13" fmla="*/ 217493 h 1824837"/>
                <a:gd name="connsiteX14" fmla="*/ 795299 w 7346118"/>
                <a:gd name="connsiteY14" fmla="*/ 238924 h 1824837"/>
                <a:gd name="connsiteX15" fmla="*/ 873880 w 7346118"/>
                <a:gd name="connsiteY15" fmla="*/ 238924 h 1824837"/>
                <a:gd name="connsiteX16" fmla="*/ 873880 w 7346118"/>
                <a:gd name="connsiteY16" fmla="*/ 238924 h 1824837"/>
                <a:gd name="connsiteX17" fmla="*/ 892390 w 7346118"/>
                <a:gd name="connsiteY17" fmla="*/ 280745 h 1824837"/>
                <a:gd name="connsiteX18" fmla="*/ 1145342 w 7346118"/>
                <a:gd name="connsiteY18" fmla="*/ 310361 h 1824837"/>
                <a:gd name="connsiteX19" fmla="*/ 984043 w 7346118"/>
                <a:gd name="connsiteY19" fmla="*/ 292863 h 1824837"/>
                <a:gd name="connsiteX20" fmla="*/ 1145342 w 7346118"/>
                <a:gd name="connsiteY20" fmla="*/ 331793 h 1824837"/>
                <a:gd name="connsiteX21" fmla="*/ 1145342 w 7346118"/>
                <a:gd name="connsiteY21" fmla="*/ 331793 h 1824837"/>
                <a:gd name="connsiteX22" fmla="*/ 1202492 w 7346118"/>
                <a:gd name="connsiteY22" fmla="*/ 331793 h 1824837"/>
                <a:gd name="connsiteX23" fmla="*/ 1224762 w 7346118"/>
                <a:gd name="connsiteY23" fmla="*/ 354005 h 1824837"/>
                <a:gd name="connsiteX24" fmla="*/ 1295101 w 7346118"/>
                <a:gd name="connsiteY24" fmla="*/ 380758 h 1824837"/>
                <a:gd name="connsiteX25" fmla="*/ 1346929 w 7346118"/>
                <a:gd name="connsiteY25" fmla="*/ 421480 h 1824837"/>
                <a:gd name="connsiteX26" fmla="*/ 1339525 w 7346118"/>
                <a:gd name="connsiteY26" fmla="*/ 474929 h 1824837"/>
                <a:gd name="connsiteX27" fmla="*/ 1473955 w 7346118"/>
                <a:gd name="connsiteY27" fmla="*/ 467524 h 1824837"/>
                <a:gd name="connsiteX28" fmla="*/ 1473955 w 7346118"/>
                <a:gd name="connsiteY28" fmla="*/ 531818 h 1824837"/>
                <a:gd name="connsiteX29" fmla="*/ 1595399 w 7346118"/>
                <a:gd name="connsiteY29" fmla="*/ 531818 h 1824837"/>
                <a:gd name="connsiteX30" fmla="*/ 1595399 w 7346118"/>
                <a:gd name="connsiteY30" fmla="*/ 560393 h 1824837"/>
                <a:gd name="connsiteX31" fmla="*/ 1709699 w 7346118"/>
                <a:gd name="connsiteY31" fmla="*/ 560393 h 1824837"/>
                <a:gd name="connsiteX32" fmla="*/ 1709699 w 7346118"/>
                <a:gd name="connsiteY32" fmla="*/ 638974 h 1824837"/>
                <a:gd name="connsiteX33" fmla="*/ 1895436 w 7346118"/>
                <a:gd name="connsiteY33" fmla="*/ 638974 h 1824837"/>
                <a:gd name="connsiteX34" fmla="*/ 1895436 w 7346118"/>
                <a:gd name="connsiteY34" fmla="*/ 703268 h 1824837"/>
                <a:gd name="connsiteX35" fmla="*/ 2016880 w 7346118"/>
                <a:gd name="connsiteY35" fmla="*/ 703268 h 1824837"/>
                <a:gd name="connsiteX36" fmla="*/ 2016880 w 7346118"/>
                <a:gd name="connsiteY36" fmla="*/ 796136 h 1824837"/>
                <a:gd name="connsiteX37" fmla="*/ 2138324 w 7346118"/>
                <a:gd name="connsiteY37" fmla="*/ 796136 h 1824837"/>
                <a:gd name="connsiteX38" fmla="*/ 2138324 w 7346118"/>
                <a:gd name="connsiteY38" fmla="*/ 796136 h 1824837"/>
                <a:gd name="connsiteX39" fmla="*/ 2188331 w 7346118"/>
                <a:gd name="connsiteY39" fmla="*/ 846143 h 1824837"/>
                <a:gd name="connsiteX40" fmla="*/ 2231192 w 7346118"/>
                <a:gd name="connsiteY40" fmla="*/ 889004 h 1824837"/>
                <a:gd name="connsiteX41" fmla="*/ 2309774 w 7346118"/>
                <a:gd name="connsiteY41" fmla="*/ 889004 h 1824837"/>
                <a:gd name="connsiteX42" fmla="*/ 2309774 w 7346118"/>
                <a:gd name="connsiteY42" fmla="*/ 953299 h 1824837"/>
                <a:gd name="connsiteX43" fmla="*/ 2424074 w 7346118"/>
                <a:gd name="connsiteY43" fmla="*/ 953299 h 1824837"/>
                <a:gd name="connsiteX44" fmla="*/ 2424074 w 7346118"/>
                <a:gd name="connsiteY44" fmla="*/ 996161 h 1824837"/>
                <a:gd name="connsiteX45" fmla="*/ 2524086 w 7346118"/>
                <a:gd name="connsiteY45" fmla="*/ 996161 h 1824837"/>
                <a:gd name="connsiteX46" fmla="*/ 2524086 w 7346118"/>
                <a:gd name="connsiteY46" fmla="*/ 1039024 h 1824837"/>
                <a:gd name="connsiteX47" fmla="*/ 2681249 w 7346118"/>
                <a:gd name="connsiteY47" fmla="*/ 1039024 h 1824837"/>
                <a:gd name="connsiteX48" fmla="*/ 2852699 w 7346118"/>
                <a:gd name="connsiteY48" fmla="*/ 1039024 h 1824837"/>
                <a:gd name="connsiteX49" fmla="*/ 2924136 w 7346118"/>
                <a:gd name="connsiteY49" fmla="*/ 1110461 h 1824837"/>
                <a:gd name="connsiteX50" fmla="*/ 3152736 w 7346118"/>
                <a:gd name="connsiteY50" fmla="*/ 1110461 h 1824837"/>
                <a:gd name="connsiteX51" fmla="*/ 3259892 w 7346118"/>
                <a:gd name="connsiteY51" fmla="*/ 1110461 h 1824837"/>
                <a:gd name="connsiteX52" fmla="*/ 3259892 w 7346118"/>
                <a:gd name="connsiteY52" fmla="*/ 1110461 h 1824837"/>
                <a:gd name="connsiteX53" fmla="*/ 3431342 w 7346118"/>
                <a:gd name="connsiteY53" fmla="*/ 1110461 h 1824837"/>
                <a:gd name="connsiteX54" fmla="*/ 3431342 w 7346118"/>
                <a:gd name="connsiteY54" fmla="*/ 1181899 h 1824837"/>
                <a:gd name="connsiteX55" fmla="*/ 3445630 w 7346118"/>
                <a:gd name="connsiteY55" fmla="*/ 1196187 h 1824837"/>
                <a:gd name="connsiteX56" fmla="*/ 3581361 w 7346118"/>
                <a:gd name="connsiteY56" fmla="*/ 1196187 h 1824837"/>
                <a:gd name="connsiteX57" fmla="*/ 3581361 w 7346118"/>
                <a:gd name="connsiteY57" fmla="*/ 1267624 h 1824837"/>
                <a:gd name="connsiteX58" fmla="*/ 3719493 w 7346118"/>
                <a:gd name="connsiteY58" fmla="*/ 1271326 h 1824837"/>
                <a:gd name="connsiteX59" fmla="*/ 3734647 w 7346118"/>
                <a:gd name="connsiteY59" fmla="*/ 1329430 h 1824837"/>
                <a:gd name="connsiteX60" fmla="*/ 3837958 w 7346118"/>
                <a:gd name="connsiteY60" fmla="*/ 1348605 h 1824837"/>
                <a:gd name="connsiteX61" fmla="*/ 3888542 w 7346118"/>
                <a:gd name="connsiteY61" fmla="*/ 1381924 h 1824837"/>
                <a:gd name="connsiteX62" fmla="*/ 3888542 w 7346118"/>
                <a:gd name="connsiteY62" fmla="*/ 1446218 h 1824837"/>
                <a:gd name="connsiteX63" fmla="*/ 4059992 w 7346118"/>
                <a:gd name="connsiteY63" fmla="*/ 1446218 h 1824837"/>
                <a:gd name="connsiteX64" fmla="*/ 4288592 w 7346118"/>
                <a:gd name="connsiteY64" fmla="*/ 1446218 h 1824837"/>
                <a:gd name="connsiteX65" fmla="*/ 4288592 w 7346118"/>
                <a:gd name="connsiteY65" fmla="*/ 1524799 h 1824837"/>
                <a:gd name="connsiteX66" fmla="*/ 4367174 w 7346118"/>
                <a:gd name="connsiteY66" fmla="*/ 1524799 h 1824837"/>
                <a:gd name="connsiteX67" fmla="*/ 4367174 w 7346118"/>
                <a:gd name="connsiteY67" fmla="*/ 1581949 h 1824837"/>
                <a:gd name="connsiteX68" fmla="*/ 4452899 w 7346118"/>
                <a:gd name="connsiteY68" fmla="*/ 1581949 h 1824837"/>
                <a:gd name="connsiteX69" fmla="*/ 4452899 w 7346118"/>
                <a:gd name="connsiteY69" fmla="*/ 1624811 h 1824837"/>
                <a:gd name="connsiteX70" fmla="*/ 4688642 w 7346118"/>
                <a:gd name="connsiteY70" fmla="*/ 1624811 h 1824837"/>
                <a:gd name="connsiteX71" fmla="*/ 4688642 w 7346118"/>
                <a:gd name="connsiteY71" fmla="*/ 1624811 h 1824837"/>
                <a:gd name="connsiteX72" fmla="*/ 4688642 w 7346118"/>
                <a:gd name="connsiteY72" fmla="*/ 1703393 h 1824837"/>
                <a:gd name="connsiteX73" fmla="*/ 5960230 w 7346118"/>
                <a:gd name="connsiteY73" fmla="*/ 1681962 h 1824837"/>
                <a:gd name="connsiteX74" fmla="*/ 5967372 w 7346118"/>
                <a:gd name="connsiteY74" fmla="*/ 1824837 h 1824837"/>
                <a:gd name="connsiteX75" fmla="*/ 7346118 w 7346118"/>
                <a:gd name="connsiteY75" fmla="*/ 1810549 h 182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7346118" h="1824837">
                  <a:moveTo>
                    <a:pt x="0" y="0"/>
                  </a:moveTo>
                  <a:lnTo>
                    <a:pt x="145478" y="3702"/>
                  </a:lnTo>
                  <a:lnTo>
                    <a:pt x="152362" y="60330"/>
                  </a:lnTo>
                  <a:lnTo>
                    <a:pt x="166649" y="60330"/>
                  </a:lnTo>
                  <a:lnTo>
                    <a:pt x="180937" y="93668"/>
                  </a:lnTo>
                  <a:lnTo>
                    <a:pt x="245230" y="88905"/>
                  </a:lnTo>
                  <a:lnTo>
                    <a:pt x="245230" y="88905"/>
                  </a:lnTo>
                  <a:lnTo>
                    <a:pt x="245230" y="160343"/>
                  </a:lnTo>
                  <a:lnTo>
                    <a:pt x="395249" y="160343"/>
                  </a:lnTo>
                  <a:lnTo>
                    <a:pt x="530980" y="160343"/>
                  </a:lnTo>
                  <a:lnTo>
                    <a:pt x="530980" y="196061"/>
                  </a:lnTo>
                  <a:lnTo>
                    <a:pt x="709574" y="196061"/>
                  </a:lnTo>
                  <a:lnTo>
                    <a:pt x="709574" y="217493"/>
                  </a:lnTo>
                  <a:lnTo>
                    <a:pt x="795299" y="217493"/>
                  </a:lnTo>
                  <a:lnTo>
                    <a:pt x="795299" y="238924"/>
                  </a:lnTo>
                  <a:lnTo>
                    <a:pt x="873880" y="238924"/>
                  </a:lnTo>
                  <a:lnTo>
                    <a:pt x="873880" y="238924"/>
                  </a:lnTo>
                  <a:lnTo>
                    <a:pt x="892390" y="280745"/>
                  </a:lnTo>
                  <a:lnTo>
                    <a:pt x="1145342" y="310361"/>
                  </a:lnTo>
                  <a:lnTo>
                    <a:pt x="984043" y="292863"/>
                  </a:lnTo>
                  <a:lnTo>
                    <a:pt x="1145342" y="331793"/>
                  </a:lnTo>
                  <a:lnTo>
                    <a:pt x="1145342" y="331793"/>
                  </a:lnTo>
                  <a:lnTo>
                    <a:pt x="1202492" y="331793"/>
                  </a:lnTo>
                  <a:lnTo>
                    <a:pt x="1224762" y="354005"/>
                  </a:lnTo>
                  <a:lnTo>
                    <a:pt x="1295101" y="380758"/>
                  </a:lnTo>
                  <a:lnTo>
                    <a:pt x="1346929" y="421480"/>
                  </a:lnTo>
                  <a:lnTo>
                    <a:pt x="1339525" y="474929"/>
                  </a:lnTo>
                  <a:lnTo>
                    <a:pt x="1473955" y="467524"/>
                  </a:lnTo>
                  <a:lnTo>
                    <a:pt x="1473955" y="531818"/>
                  </a:lnTo>
                  <a:lnTo>
                    <a:pt x="1595399" y="531818"/>
                  </a:lnTo>
                  <a:lnTo>
                    <a:pt x="1595399" y="560393"/>
                  </a:lnTo>
                  <a:lnTo>
                    <a:pt x="1709699" y="560393"/>
                  </a:lnTo>
                  <a:lnTo>
                    <a:pt x="1709699" y="638974"/>
                  </a:lnTo>
                  <a:lnTo>
                    <a:pt x="1895436" y="638974"/>
                  </a:lnTo>
                  <a:lnTo>
                    <a:pt x="1895436" y="703268"/>
                  </a:lnTo>
                  <a:lnTo>
                    <a:pt x="2016880" y="703268"/>
                  </a:lnTo>
                  <a:lnTo>
                    <a:pt x="2016880" y="796136"/>
                  </a:lnTo>
                  <a:lnTo>
                    <a:pt x="2138324" y="796136"/>
                  </a:lnTo>
                  <a:lnTo>
                    <a:pt x="2138324" y="796136"/>
                  </a:lnTo>
                  <a:lnTo>
                    <a:pt x="2188331" y="846143"/>
                  </a:lnTo>
                  <a:lnTo>
                    <a:pt x="2231192" y="889004"/>
                  </a:lnTo>
                  <a:lnTo>
                    <a:pt x="2309774" y="889004"/>
                  </a:lnTo>
                  <a:lnTo>
                    <a:pt x="2309774" y="953299"/>
                  </a:lnTo>
                  <a:lnTo>
                    <a:pt x="2424074" y="953299"/>
                  </a:lnTo>
                  <a:lnTo>
                    <a:pt x="2424074" y="996161"/>
                  </a:lnTo>
                  <a:lnTo>
                    <a:pt x="2524086" y="996161"/>
                  </a:lnTo>
                  <a:lnTo>
                    <a:pt x="2524086" y="1039024"/>
                  </a:lnTo>
                  <a:lnTo>
                    <a:pt x="2681249" y="1039024"/>
                  </a:lnTo>
                  <a:lnTo>
                    <a:pt x="2852699" y="1039024"/>
                  </a:lnTo>
                  <a:lnTo>
                    <a:pt x="2924136" y="1110461"/>
                  </a:lnTo>
                  <a:lnTo>
                    <a:pt x="3152736" y="1110461"/>
                  </a:lnTo>
                  <a:lnTo>
                    <a:pt x="3259892" y="1110461"/>
                  </a:lnTo>
                  <a:lnTo>
                    <a:pt x="3259892" y="1110461"/>
                  </a:lnTo>
                  <a:lnTo>
                    <a:pt x="3431342" y="1110461"/>
                  </a:lnTo>
                  <a:lnTo>
                    <a:pt x="3431342" y="1181899"/>
                  </a:lnTo>
                  <a:lnTo>
                    <a:pt x="3445630" y="1196187"/>
                  </a:lnTo>
                  <a:lnTo>
                    <a:pt x="3581361" y="1196187"/>
                  </a:lnTo>
                  <a:lnTo>
                    <a:pt x="3581361" y="1267624"/>
                  </a:lnTo>
                  <a:lnTo>
                    <a:pt x="3719493" y="1271326"/>
                  </a:lnTo>
                  <a:cubicBezTo>
                    <a:pt x="3745041" y="1281627"/>
                    <a:pt x="3714903" y="1316550"/>
                    <a:pt x="3734647" y="1329430"/>
                  </a:cubicBezTo>
                  <a:cubicBezTo>
                    <a:pt x="3754391" y="1342310"/>
                    <a:pt x="3812309" y="1339856"/>
                    <a:pt x="3837958" y="1348605"/>
                  </a:cubicBezTo>
                  <a:lnTo>
                    <a:pt x="3888542" y="1381924"/>
                  </a:lnTo>
                  <a:lnTo>
                    <a:pt x="3888542" y="1446218"/>
                  </a:lnTo>
                  <a:lnTo>
                    <a:pt x="4059992" y="1446218"/>
                  </a:lnTo>
                  <a:lnTo>
                    <a:pt x="4288592" y="1446218"/>
                  </a:lnTo>
                  <a:lnTo>
                    <a:pt x="4288592" y="1524799"/>
                  </a:lnTo>
                  <a:lnTo>
                    <a:pt x="4367174" y="1524799"/>
                  </a:lnTo>
                  <a:lnTo>
                    <a:pt x="4367174" y="1581949"/>
                  </a:lnTo>
                  <a:lnTo>
                    <a:pt x="4452899" y="1581949"/>
                  </a:lnTo>
                  <a:lnTo>
                    <a:pt x="4452899" y="1624811"/>
                  </a:lnTo>
                  <a:lnTo>
                    <a:pt x="4688642" y="1624811"/>
                  </a:lnTo>
                  <a:lnTo>
                    <a:pt x="4688642" y="1624811"/>
                  </a:lnTo>
                  <a:lnTo>
                    <a:pt x="4688642" y="1703393"/>
                  </a:lnTo>
                  <a:lnTo>
                    <a:pt x="5960230" y="1681962"/>
                  </a:lnTo>
                  <a:cubicBezTo>
                    <a:pt x="5960230" y="1708156"/>
                    <a:pt x="5967372" y="1798643"/>
                    <a:pt x="5967372" y="1824837"/>
                  </a:cubicBezTo>
                  <a:lnTo>
                    <a:pt x="7346118" y="1810549"/>
                  </a:lnTo>
                </a:path>
              </a:pathLst>
            </a:custGeom>
            <a:noFill/>
            <a:ln w="28575">
              <a:solidFill>
                <a:schemeClr val="accent1"/>
              </a:solidFill>
              <a:miter lim="800000"/>
              <a:headEnd/>
              <a:tailEnd/>
            </a:ln>
          </p:spPr>
          <p:txBody>
            <a:bodyPr rtlCol="0" anchor="ctr"/>
            <a:lstStyle/>
            <a:p>
              <a:pPr algn="ctr"/>
              <a:endParaRPr lang="en-US"/>
            </a:p>
          </p:txBody>
        </p:sp>
      </p:grpSp>
      <p:cxnSp>
        <p:nvCxnSpPr>
          <p:cNvPr id="145" name="Straight Connector 144">
            <a:extLst>
              <a:ext uri="{FF2B5EF4-FFF2-40B4-BE49-F238E27FC236}">
                <a16:creationId xmlns:a16="http://schemas.microsoft.com/office/drawing/2014/main" id="{B2B9C8EF-76DD-DD0A-AFB1-E5046F07E4CE}"/>
              </a:ext>
            </a:extLst>
          </p:cNvPr>
          <p:cNvCxnSpPr/>
          <p:nvPr/>
        </p:nvCxnSpPr>
        <p:spPr bwMode="auto">
          <a:xfrm>
            <a:off x="11318918" y="4041707"/>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F55B725C-0EB2-7AD9-92E6-44C4AE3581F1}"/>
              </a:ext>
            </a:extLst>
          </p:cNvPr>
          <p:cNvCxnSpPr/>
          <p:nvPr/>
        </p:nvCxnSpPr>
        <p:spPr bwMode="auto">
          <a:xfrm>
            <a:off x="10746586" y="4044088"/>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760AF76D-9B21-D207-6D13-A70C2CB58D9C}"/>
              </a:ext>
            </a:extLst>
          </p:cNvPr>
          <p:cNvCxnSpPr/>
          <p:nvPr/>
        </p:nvCxnSpPr>
        <p:spPr bwMode="auto">
          <a:xfrm>
            <a:off x="10537035" y="4041706"/>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8334AD8C-DCC4-6F06-D37E-51FD5E22ED2B}"/>
              </a:ext>
            </a:extLst>
          </p:cNvPr>
          <p:cNvCxnSpPr>
            <a:cxnSpLocks/>
          </p:cNvCxnSpPr>
          <p:nvPr/>
        </p:nvCxnSpPr>
        <p:spPr bwMode="auto">
          <a:xfrm>
            <a:off x="10506079" y="4044087"/>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0B111B9D-2950-636E-3F19-63F2AEDA8478}"/>
              </a:ext>
            </a:extLst>
          </p:cNvPr>
          <p:cNvCxnSpPr>
            <a:cxnSpLocks/>
          </p:cNvCxnSpPr>
          <p:nvPr/>
        </p:nvCxnSpPr>
        <p:spPr bwMode="auto">
          <a:xfrm>
            <a:off x="10320341" y="4053611"/>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E1BC3C25-184D-32C1-5205-2BEDDE2633A7}"/>
              </a:ext>
            </a:extLst>
          </p:cNvPr>
          <p:cNvCxnSpPr>
            <a:cxnSpLocks/>
          </p:cNvCxnSpPr>
          <p:nvPr/>
        </p:nvCxnSpPr>
        <p:spPr bwMode="auto">
          <a:xfrm>
            <a:off x="10237002" y="4055992"/>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718B98F2-1961-1F0C-BB7B-DE682113B7EE}"/>
              </a:ext>
            </a:extLst>
          </p:cNvPr>
          <p:cNvCxnSpPr>
            <a:cxnSpLocks/>
          </p:cNvCxnSpPr>
          <p:nvPr/>
        </p:nvCxnSpPr>
        <p:spPr bwMode="auto">
          <a:xfrm>
            <a:off x="9203535" y="3908354"/>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F812FEEB-8903-EA7D-1579-C0247787AF7F}"/>
              </a:ext>
            </a:extLst>
          </p:cNvPr>
          <p:cNvCxnSpPr>
            <a:cxnSpLocks/>
          </p:cNvCxnSpPr>
          <p:nvPr/>
        </p:nvCxnSpPr>
        <p:spPr bwMode="auto">
          <a:xfrm>
            <a:off x="9096379" y="3903591"/>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CF0C4FD8-FBBD-E818-37DF-82EB0A99244D}"/>
              </a:ext>
            </a:extLst>
          </p:cNvPr>
          <p:cNvCxnSpPr>
            <a:cxnSpLocks/>
          </p:cNvCxnSpPr>
          <p:nvPr/>
        </p:nvCxnSpPr>
        <p:spPr bwMode="auto">
          <a:xfrm>
            <a:off x="8922548" y="3905972"/>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6CA02ECC-271A-2B22-0A15-FF59848584D7}"/>
              </a:ext>
            </a:extLst>
          </p:cNvPr>
          <p:cNvCxnSpPr>
            <a:cxnSpLocks/>
          </p:cNvCxnSpPr>
          <p:nvPr/>
        </p:nvCxnSpPr>
        <p:spPr bwMode="auto">
          <a:xfrm>
            <a:off x="8822537" y="3894066"/>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A8D060FA-422F-62B0-452F-3929FEB38074}"/>
              </a:ext>
            </a:extLst>
          </p:cNvPr>
          <p:cNvCxnSpPr>
            <a:cxnSpLocks/>
          </p:cNvCxnSpPr>
          <p:nvPr/>
        </p:nvCxnSpPr>
        <p:spPr bwMode="auto">
          <a:xfrm>
            <a:off x="8867780" y="3903591"/>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A3F692B5-31B8-3A98-4F39-B89E059BC8DC}"/>
              </a:ext>
            </a:extLst>
          </p:cNvPr>
          <p:cNvCxnSpPr>
            <a:cxnSpLocks/>
          </p:cNvCxnSpPr>
          <p:nvPr/>
        </p:nvCxnSpPr>
        <p:spPr bwMode="auto">
          <a:xfrm>
            <a:off x="8658224" y="3905972"/>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63627153-6B82-292E-3A0B-63E2573BC4E8}"/>
              </a:ext>
            </a:extLst>
          </p:cNvPr>
          <p:cNvCxnSpPr>
            <a:cxnSpLocks/>
          </p:cNvCxnSpPr>
          <p:nvPr/>
        </p:nvCxnSpPr>
        <p:spPr bwMode="auto">
          <a:xfrm>
            <a:off x="8589168" y="3851198"/>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60" name="Straight Connector 159">
            <a:extLst>
              <a:ext uri="{FF2B5EF4-FFF2-40B4-BE49-F238E27FC236}">
                <a16:creationId xmlns:a16="http://schemas.microsoft.com/office/drawing/2014/main" id="{E2C4B1CA-DACC-150D-11C5-A9FFFB70CAF6}"/>
              </a:ext>
            </a:extLst>
          </p:cNvPr>
          <p:cNvCxnSpPr>
            <a:cxnSpLocks/>
          </p:cNvCxnSpPr>
          <p:nvPr/>
        </p:nvCxnSpPr>
        <p:spPr bwMode="auto">
          <a:xfrm>
            <a:off x="8510583" y="3846441"/>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72232A13-B662-4473-C5B3-32084D0765C2}"/>
              </a:ext>
            </a:extLst>
          </p:cNvPr>
          <p:cNvCxnSpPr>
            <a:cxnSpLocks/>
          </p:cNvCxnSpPr>
          <p:nvPr/>
        </p:nvCxnSpPr>
        <p:spPr bwMode="auto">
          <a:xfrm>
            <a:off x="8074821" y="3684517"/>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00C7C9A5-EE25-F709-F9A5-34F44F7BE053}"/>
              </a:ext>
            </a:extLst>
          </p:cNvPr>
          <p:cNvCxnSpPr>
            <a:cxnSpLocks/>
          </p:cNvCxnSpPr>
          <p:nvPr/>
        </p:nvCxnSpPr>
        <p:spPr bwMode="auto">
          <a:xfrm>
            <a:off x="7253286" y="3332093"/>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166" name="Straight Connector 165">
            <a:extLst>
              <a:ext uri="{FF2B5EF4-FFF2-40B4-BE49-F238E27FC236}">
                <a16:creationId xmlns:a16="http://schemas.microsoft.com/office/drawing/2014/main" id="{42411652-0B92-467B-E60D-BCF879CB7456}"/>
              </a:ext>
            </a:extLst>
          </p:cNvPr>
          <p:cNvCxnSpPr>
            <a:cxnSpLocks/>
          </p:cNvCxnSpPr>
          <p:nvPr/>
        </p:nvCxnSpPr>
        <p:spPr bwMode="auto">
          <a:xfrm>
            <a:off x="7305674" y="3332093"/>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B2F8E7F4-CCCC-833F-9D6D-67FD0F101343}"/>
              </a:ext>
            </a:extLst>
          </p:cNvPr>
          <p:cNvCxnSpPr>
            <a:cxnSpLocks/>
          </p:cNvCxnSpPr>
          <p:nvPr/>
        </p:nvCxnSpPr>
        <p:spPr bwMode="auto">
          <a:xfrm>
            <a:off x="6949218" y="3329008"/>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313F8B95-AC6B-4644-FDC8-EDA872368B65}"/>
              </a:ext>
            </a:extLst>
          </p:cNvPr>
          <p:cNvCxnSpPr>
            <a:cxnSpLocks/>
          </p:cNvCxnSpPr>
          <p:nvPr/>
        </p:nvCxnSpPr>
        <p:spPr bwMode="auto">
          <a:xfrm>
            <a:off x="7001606" y="3329008"/>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A0E0CF7A-20A4-C8F4-1D4D-456D126534B3}"/>
              </a:ext>
            </a:extLst>
          </p:cNvPr>
          <p:cNvCxnSpPr>
            <a:cxnSpLocks/>
          </p:cNvCxnSpPr>
          <p:nvPr/>
        </p:nvCxnSpPr>
        <p:spPr bwMode="auto">
          <a:xfrm>
            <a:off x="7053994" y="3329008"/>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D54A1067-4816-A3B2-3393-3F0C930FCACB}"/>
              </a:ext>
            </a:extLst>
          </p:cNvPr>
          <p:cNvCxnSpPr>
            <a:cxnSpLocks/>
          </p:cNvCxnSpPr>
          <p:nvPr/>
        </p:nvCxnSpPr>
        <p:spPr bwMode="auto">
          <a:xfrm>
            <a:off x="7087330" y="3329008"/>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49803F60-5721-611A-FDF4-2054F1565A62}"/>
              </a:ext>
            </a:extLst>
          </p:cNvPr>
          <p:cNvCxnSpPr>
            <a:cxnSpLocks/>
          </p:cNvCxnSpPr>
          <p:nvPr/>
        </p:nvCxnSpPr>
        <p:spPr bwMode="auto">
          <a:xfrm>
            <a:off x="6754303" y="3248388"/>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D969C383-D3A7-0A98-F0FD-D440C9099D35}"/>
              </a:ext>
            </a:extLst>
          </p:cNvPr>
          <p:cNvCxnSpPr>
            <a:cxnSpLocks/>
          </p:cNvCxnSpPr>
          <p:nvPr/>
        </p:nvCxnSpPr>
        <p:spPr bwMode="auto">
          <a:xfrm>
            <a:off x="6802314" y="3297345"/>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A07A1CAA-0431-2E7C-DEAA-7C021BD8F29F}"/>
              </a:ext>
            </a:extLst>
          </p:cNvPr>
          <p:cNvCxnSpPr>
            <a:cxnSpLocks/>
          </p:cNvCxnSpPr>
          <p:nvPr/>
        </p:nvCxnSpPr>
        <p:spPr bwMode="auto">
          <a:xfrm>
            <a:off x="6854702" y="3325923"/>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620A4D4D-F69C-CC1F-D587-B8D2554A8EC6}"/>
              </a:ext>
            </a:extLst>
          </p:cNvPr>
          <p:cNvCxnSpPr>
            <a:cxnSpLocks/>
          </p:cNvCxnSpPr>
          <p:nvPr/>
        </p:nvCxnSpPr>
        <p:spPr bwMode="auto">
          <a:xfrm>
            <a:off x="6907090" y="3325923"/>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D0B2D7E3-7EDF-48B2-46F0-94B611A2DF37}"/>
              </a:ext>
            </a:extLst>
          </p:cNvPr>
          <p:cNvCxnSpPr>
            <a:cxnSpLocks/>
          </p:cNvCxnSpPr>
          <p:nvPr/>
        </p:nvCxnSpPr>
        <p:spPr bwMode="auto">
          <a:xfrm>
            <a:off x="6469190" y="3245095"/>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76" name="Straight Connector 175">
            <a:extLst>
              <a:ext uri="{FF2B5EF4-FFF2-40B4-BE49-F238E27FC236}">
                <a16:creationId xmlns:a16="http://schemas.microsoft.com/office/drawing/2014/main" id="{D55F8DD7-EC95-C995-4B2C-BCCD535C5E0F}"/>
              </a:ext>
            </a:extLst>
          </p:cNvPr>
          <p:cNvCxnSpPr>
            <a:cxnSpLocks/>
          </p:cNvCxnSpPr>
          <p:nvPr/>
        </p:nvCxnSpPr>
        <p:spPr bwMode="auto">
          <a:xfrm>
            <a:off x="6521578" y="3245095"/>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8769B968-FF1B-835B-56AF-A5B2925F7FE8}"/>
              </a:ext>
            </a:extLst>
          </p:cNvPr>
          <p:cNvCxnSpPr>
            <a:cxnSpLocks/>
          </p:cNvCxnSpPr>
          <p:nvPr/>
        </p:nvCxnSpPr>
        <p:spPr bwMode="auto">
          <a:xfrm>
            <a:off x="6654929" y="3245095"/>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79" name="Straight Connector 178">
            <a:extLst>
              <a:ext uri="{FF2B5EF4-FFF2-40B4-BE49-F238E27FC236}">
                <a16:creationId xmlns:a16="http://schemas.microsoft.com/office/drawing/2014/main" id="{4232B4F7-D57F-6958-1752-C9814894CFFA}"/>
              </a:ext>
            </a:extLst>
          </p:cNvPr>
          <p:cNvCxnSpPr>
            <a:cxnSpLocks/>
          </p:cNvCxnSpPr>
          <p:nvPr/>
        </p:nvCxnSpPr>
        <p:spPr bwMode="auto">
          <a:xfrm>
            <a:off x="6188454" y="3164267"/>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80" name="Straight Connector 179">
            <a:extLst>
              <a:ext uri="{FF2B5EF4-FFF2-40B4-BE49-F238E27FC236}">
                <a16:creationId xmlns:a16="http://schemas.microsoft.com/office/drawing/2014/main" id="{95EFE3E5-984E-337F-9D1A-65FE6AC89347}"/>
              </a:ext>
            </a:extLst>
          </p:cNvPr>
          <p:cNvCxnSpPr>
            <a:cxnSpLocks/>
          </p:cNvCxnSpPr>
          <p:nvPr/>
        </p:nvCxnSpPr>
        <p:spPr bwMode="auto">
          <a:xfrm>
            <a:off x="6240842" y="3164267"/>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CD4D2AD7-1928-24F4-F6F0-0E360028A67B}"/>
              </a:ext>
            </a:extLst>
          </p:cNvPr>
          <p:cNvCxnSpPr>
            <a:cxnSpLocks/>
          </p:cNvCxnSpPr>
          <p:nvPr/>
        </p:nvCxnSpPr>
        <p:spPr bwMode="auto">
          <a:xfrm>
            <a:off x="6293230" y="3164267"/>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4586EF22-791D-50CC-7963-17245304D048}"/>
              </a:ext>
            </a:extLst>
          </p:cNvPr>
          <p:cNvCxnSpPr>
            <a:cxnSpLocks/>
          </p:cNvCxnSpPr>
          <p:nvPr/>
        </p:nvCxnSpPr>
        <p:spPr bwMode="auto">
          <a:xfrm>
            <a:off x="6345618" y="3164267"/>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83" name="Straight Connector 182">
            <a:extLst>
              <a:ext uri="{FF2B5EF4-FFF2-40B4-BE49-F238E27FC236}">
                <a16:creationId xmlns:a16="http://schemas.microsoft.com/office/drawing/2014/main" id="{6478CBD5-6FE1-8BE9-FFFB-C5BBB8ECADDF}"/>
              </a:ext>
            </a:extLst>
          </p:cNvPr>
          <p:cNvCxnSpPr>
            <a:cxnSpLocks/>
          </p:cNvCxnSpPr>
          <p:nvPr/>
        </p:nvCxnSpPr>
        <p:spPr bwMode="auto">
          <a:xfrm>
            <a:off x="5869695" y="2930075"/>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143EB177-5881-E0E6-3BDE-6FE54BAEF528}"/>
              </a:ext>
            </a:extLst>
          </p:cNvPr>
          <p:cNvCxnSpPr>
            <a:cxnSpLocks/>
          </p:cNvCxnSpPr>
          <p:nvPr/>
        </p:nvCxnSpPr>
        <p:spPr bwMode="auto">
          <a:xfrm>
            <a:off x="6115649" y="3113672"/>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88" name="Straight Connector 187">
            <a:extLst>
              <a:ext uri="{FF2B5EF4-FFF2-40B4-BE49-F238E27FC236}">
                <a16:creationId xmlns:a16="http://schemas.microsoft.com/office/drawing/2014/main" id="{0732924C-A22E-56A2-8DC7-A5849ACFD5AE}"/>
              </a:ext>
            </a:extLst>
          </p:cNvPr>
          <p:cNvCxnSpPr>
            <a:cxnSpLocks/>
          </p:cNvCxnSpPr>
          <p:nvPr/>
        </p:nvCxnSpPr>
        <p:spPr bwMode="auto">
          <a:xfrm>
            <a:off x="6168037" y="3113672"/>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90" name="Straight Connector 189">
            <a:extLst>
              <a:ext uri="{FF2B5EF4-FFF2-40B4-BE49-F238E27FC236}">
                <a16:creationId xmlns:a16="http://schemas.microsoft.com/office/drawing/2014/main" id="{9CFF54FB-024C-657D-B221-1392783BAC8A}"/>
              </a:ext>
            </a:extLst>
          </p:cNvPr>
          <p:cNvCxnSpPr>
            <a:cxnSpLocks/>
          </p:cNvCxnSpPr>
          <p:nvPr/>
        </p:nvCxnSpPr>
        <p:spPr bwMode="auto">
          <a:xfrm>
            <a:off x="6066040" y="3094660"/>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91" name="Straight Connector 190">
            <a:extLst>
              <a:ext uri="{FF2B5EF4-FFF2-40B4-BE49-F238E27FC236}">
                <a16:creationId xmlns:a16="http://schemas.microsoft.com/office/drawing/2014/main" id="{D75B773A-6392-04F7-BA6D-62A700389854}"/>
              </a:ext>
            </a:extLst>
          </p:cNvPr>
          <p:cNvCxnSpPr>
            <a:cxnSpLocks/>
          </p:cNvCxnSpPr>
          <p:nvPr/>
        </p:nvCxnSpPr>
        <p:spPr bwMode="auto">
          <a:xfrm>
            <a:off x="5292836" y="2699663"/>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330E051B-78EC-4D70-0CCE-D17C8C775CC4}"/>
              </a:ext>
            </a:extLst>
          </p:cNvPr>
          <p:cNvCxnSpPr>
            <a:cxnSpLocks/>
          </p:cNvCxnSpPr>
          <p:nvPr/>
        </p:nvCxnSpPr>
        <p:spPr bwMode="auto">
          <a:xfrm>
            <a:off x="7482868" y="3465983"/>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94" name="Straight Connector 193">
            <a:extLst>
              <a:ext uri="{FF2B5EF4-FFF2-40B4-BE49-F238E27FC236}">
                <a16:creationId xmlns:a16="http://schemas.microsoft.com/office/drawing/2014/main" id="{29A7D822-416C-280E-C5AD-6A4EABC02E66}"/>
              </a:ext>
            </a:extLst>
          </p:cNvPr>
          <p:cNvCxnSpPr>
            <a:cxnSpLocks/>
          </p:cNvCxnSpPr>
          <p:nvPr/>
        </p:nvCxnSpPr>
        <p:spPr bwMode="auto">
          <a:xfrm>
            <a:off x="7535256" y="3465983"/>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195" name="Straight Connector 194">
            <a:extLst>
              <a:ext uri="{FF2B5EF4-FFF2-40B4-BE49-F238E27FC236}">
                <a16:creationId xmlns:a16="http://schemas.microsoft.com/office/drawing/2014/main" id="{119DC610-B026-27CE-2749-16E43E7408E9}"/>
              </a:ext>
            </a:extLst>
          </p:cNvPr>
          <p:cNvCxnSpPr>
            <a:cxnSpLocks/>
          </p:cNvCxnSpPr>
          <p:nvPr/>
        </p:nvCxnSpPr>
        <p:spPr bwMode="auto">
          <a:xfrm>
            <a:off x="7701904" y="3570256"/>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96" name="Straight Connector 195">
            <a:extLst>
              <a:ext uri="{FF2B5EF4-FFF2-40B4-BE49-F238E27FC236}">
                <a16:creationId xmlns:a16="http://schemas.microsoft.com/office/drawing/2014/main" id="{159DCC9C-FE29-1D27-4858-906970FF7107}"/>
              </a:ext>
            </a:extLst>
          </p:cNvPr>
          <p:cNvCxnSpPr>
            <a:cxnSpLocks/>
          </p:cNvCxnSpPr>
          <p:nvPr/>
        </p:nvCxnSpPr>
        <p:spPr bwMode="auto">
          <a:xfrm>
            <a:off x="7754292" y="3570256"/>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97" name="Straight Connector 196">
            <a:extLst>
              <a:ext uri="{FF2B5EF4-FFF2-40B4-BE49-F238E27FC236}">
                <a16:creationId xmlns:a16="http://schemas.microsoft.com/office/drawing/2014/main" id="{78234ECB-01CC-EAED-90CC-D9AA5BDCCFBA}"/>
              </a:ext>
            </a:extLst>
          </p:cNvPr>
          <p:cNvCxnSpPr>
            <a:cxnSpLocks/>
          </p:cNvCxnSpPr>
          <p:nvPr/>
        </p:nvCxnSpPr>
        <p:spPr bwMode="auto">
          <a:xfrm>
            <a:off x="4506503" y="2422628"/>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98" name="Straight Connector 197">
            <a:extLst>
              <a:ext uri="{FF2B5EF4-FFF2-40B4-BE49-F238E27FC236}">
                <a16:creationId xmlns:a16="http://schemas.microsoft.com/office/drawing/2014/main" id="{E4EEA6BF-11F2-10B1-2CF6-A3D0A304BD6A}"/>
              </a:ext>
            </a:extLst>
          </p:cNvPr>
          <p:cNvCxnSpPr>
            <a:cxnSpLocks/>
          </p:cNvCxnSpPr>
          <p:nvPr/>
        </p:nvCxnSpPr>
        <p:spPr bwMode="auto">
          <a:xfrm>
            <a:off x="4877323" y="2519497"/>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A1951501-D7B4-6424-39C2-E3C67D86D8D3}"/>
              </a:ext>
            </a:extLst>
          </p:cNvPr>
          <p:cNvCxnSpPr>
            <a:cxnSpLocks/>
          </p:cNvCxnSpPr>
          <p:nvPr/>
        </p:nvCxnSpPr>
        <p:spPr bwMode="auto">
          <a:xfrm>
            <a:off x="2086614" y="1901876"/>
            <a:ext cx="0" cy="107156"/>
          </a:xfrm>
          <a:prstGeom prst="line">
            <a:avLst/>
          </a:prstGeom>
          <a:noFill/>
          <a:ln w="28575" cap="flat" cmpd="sng" algn="ctr">
            <a:solidFill>
              <a:schemeClr val="accent1"/>
            </a:solidFill>
            <a:prstDash val="solid"/>
            <a:round/>
            <a:headEnd type="none" w="med" len="med"/>
            <a:tailEnd type="none" w="med" len="med"/>
          </a:ln>
          <a:effectLst/>
        </p:spPr>
      </p:cxnSp>
      <p:grpSp>
        <p:nvGrpSpPr>
          <p:cNvPr id="200" name="Group 199">
            <a:extLst>
              <a:ext uri="{FF2B5EF4-FFF2-40B4-BE49-F238E27FC236}">
                <a16:creationId xmlns:a16="http://schemas.microsoft.com/office/drawing/2014/main" id="{628716DA-BBA3-FEC2-9CAE-272F045CDA77}"/>
              </a:ext>
            </a:extLst>
          </p:cNvPr>
          <p:cNvGrpSpPr/>
          <p:nvPr/>
        </p:nvGrpSpPr>
        <p:grpSpPr>
          <a:xfrm>
            <a:off x="2080054" y="1942603"/>
            <a:ext cx="8924855" cy="2071816"/>
            <a:chOff x="2080054" y="1729946"/>
            <a:chExt cx="8924855" cy="2071816"/>
          </a:xfrm>
        </p:grpSpPr>
        <p:sp>
          <p:nvSpPr>
            <p:cNvPr id="201" name="Freeform 200">
              <a:extLst>
                <a:ext uri="{FF2B5EF4-FFF2-40B4-BE49-F238E27FC236}">
                  <a16:creationId xmlns:a16="http://schemas.microsoft.com/office/drawing/2014/main" id="{202C7050-97C6-37C4-B778-4C7AB60E69C7}"/>
                </a:ext>
              </a:extLst>
            </p:cNvPr>
            <p:cNvSpPr/>
            <p:nvPr/>
          </p:nvSpPr>
          <p:spPr bwMode="auto">
            <a:xfrm>
              <a:off x="2080054" y="1729946"/>
              <a:ext cx="4135395" cy="1103870"/>
            </a:xfrm>
            <a:custGeom>
              <a:avLst/>
              <a:gdLst>
                <a:gd name="connsiteX0" fmla="*/ 0 w 4135395"/>
                <a:gd name="connsiteY0" fmla="*/ 0 h 1103870"/>
                <a:gd name="connsiteX1" fmla="*/ 144162 w 4135395"/>
                <a:gd name="connsiteY1" fmla="*/ 12357 h 1103870"/>
                <a:gd name="connsiteX2" fmla="*/ 144162 w 4135395"/>
                <a:gd name="connsiteY2" fmla="*/ 12357 h 1103870"/>
                <a:gd name="connsiteX3" fmla="*/ 251254 w 4135395"/>
                <a:gd name="connsiteY3" fmla="*/ 41189 h 1103870"/>
                <a:gd name="connsiteX4" fmla="*/ 251254 w 4135395"/>
                <a:gd name="connsiteY4" fmla="*/ 70022 h 1103870"/>
                <a:gd name="connsiteX5" fmla="*/ 436605 w 4135395"/>
                <a:gd name="connsiteY5" fmla="*/ 70022 h 1103870"/>
                <a:gd name="connsiteX6" fmla="*/ 436605 w 4135395"/>
                <a:gd name="connsiteY6" fmla="*/ 119449 h 1103870"/>
                <a:gd name="connsiteX7" fmla="*/ 473676 w 4135395"/>
                <a:gd name="connsiteY7" fmla="*/ 119449 h 1103870"/>
                <a:gd name="connsiteX8" fmla="*/ 473676 w 4135395"/>
                <a:gd name="connsiteY8" fmla="*/ 135924 h 1103870"/>
                <a:gd name="connsiteX9" fmla="*/ 654908 w 4135395"/>
                <a:gd name="connsiteY9" fmla="*/ 135924 h 1103870"/>
                <a:gd name="connsiteX10" fmla="*/ 654908 w 4135395"/>
                <a:gd name="connsiteY10" fmla="*/ 156519 h 1103870"/>
                <a:gd name="connsiteX11" fmla="*/ 770238 w 4135395"/>
                <a:gd name="connsiteY11" fmla="*/ 156519 h 1103870"/>
                <a:gd name="connsiteX12" fmla="*/ 770238 w 4135395"/>
                <a:gd name="connsiteY12" fmla="*/ 156519 h 1103870"/>
                <a:gd name="connsiteX13" fmla="*/ 836141 w 4135395"/>
                <a:gd name="connsiteY13" fmla="*/ 156519 h 1103870"/>
                <a:gd name="connsiteX14" fmla="*/ 836141 w 4135395"/>
                <a:gd name="connsiteY14" fmla="*/ 193589 h 1103870"/>
                <a:gd name="connsiteX15" fmla="*/ 1025611 w 4135395"/>
                <a:gd name="connsiteY15" fmla="*/ 193589 h 1103870"/>
                <a:gd name="connsiteX16" fmla="*/ 1025611 w 4135395"/>
                <a:gd name="connsiteY16" fmla="*/ 214184 h 1103870"/>
                <a:gd name="connsiteX17" fmla="*/ 1083276 w 4135395"/>
                <a:gd name="connsiteY17" fmla="*/ 214184 h 1103870"/>
                <a:gd name="connsiteX18" fmla="*/ 1083276 w 4135395"/>
                <a:gd name="connsiteY18" fmla="*/ 226540 h 1103870"/>
                <a:gd name="connsiteX19" fmla="*/ 1231557 w 4135395"/>
                <a:gd name="connsiteY19" fmla="*/ 226540 h 1103870"/>
                <a:gd name="connsiteX20" fmla="*/ 1231557 w 4135395"/>
                <a:gd name="connsiteY20" fmla="*/ 259492 h 1103870"/>
                <a:gd name="connsiteX21" fmla="*/ 1276865 w 4135395"/>
                <a:gd name="connsiteY21" fmla="*/ 259492 h 1103870"/>
                <a:gd name="connsiteX22" fmla="*/ 1276865 w 4135395"/>
                <a:gd name="connsiteY22" fmla="*/ 259492 h 1103870"/>
                <a:gd name="connsiteX23" fmla="*/ 1338649 w 4135395"/>
                <a:gd name="connsiteY23" fmla="*/ 259492 h 1103870"/>
                <a:gd name="connsiteX24" fmla="*/ 1338649 w 4135395"/>
                <a:gd name="connsiteY24" fmla="*/ 308919 h 1103870"/>
                <a:gd name="connsiteX25" fmla="*/ 1421027 w 4135395"/>
                <a:gd name="connsiteY25" fmla="*/ 308919 h 1103870"/>
                <a:gd name="connsiteX26" fmla="*/ 1437503 w 4135395"/>
                <a:gd name="connsiteY26" fmla="*/ 325395 h 1103870"/>
                <a:gd name="connsiteX27" fmla="*/ 1503405 w 4135395"/>
                <a:gd name="connsiteY27" fmla="*/ 325395 h 1103870"/>
                <a:gd name="connsiteX28" fmla="*/ 1532238 w 4135395"/>
                <a:gd name="connsiteY28" fmla="*/ 354228 h 1103870"/>
                <a:gd name="connsiteX29" fmla="*/ 1585784 w 4135395"/>
                <a:gd name="connsiteY29" fmla="*/ 354228 h 1103870"/>
                <a:gd name="connsiteX30" fmla="*/ 1585784 w 4135395"/>
                <a:gd name="connsiteY30" fmla="*/ 399535 h 1103870"/>
                <a:gd name="connsiteX31" fmla="*/ 1651687 w 4135395"/>
                <a:gd name="connsiteY31" fmla="*/ 399535 h 1103870"/>
                <a:gd name="connsiteX32" fmla="*/ 1651687 w 4135395"/>
                <a:gd name="connsiteY32" fmla="*/ 399535 h 1103870"/>
                <a:gd name="connsiteX33" fmla="*/ 1787611 w 4135395"/>
                <a:gd name="connsiteY33" fmla="*/ 399535 h 1103870"/>
                <a:gd name="connsiteX34" fmla="*/ 1787611 w 4135395"/>
                <a:gd name="connsiteY34" fmla="*/ 448962 h 1103870"/>
                <a:gd name="connsiteX35" fmla="*/ 1972962 w 4135395"/>
                <a:gd name="connsiteY35" fmla="*/ 448962 h 1103870"/>
                <a:gd name="connsiteX36" fmla="*/ 1972962 w 4135395"/>
                <a:gd name="connsiteY36" fmla="*/ 448962 h 1103870"/>
                <a:gd name="connsiteX37" fmla="*/ 1972962 w 4135395"/>
                <a:gd name="connsiteY37" fmla="*/ 486032 h 1103870"/>
                <a:gd name="connsiteX38" fmla="*/ 2372497 w 4135395"/>
                <a:gd name="connsiteY38" fmla="*/ 486032 h 1103870"/>
                <a:gd name="connsiteX39" fmla="*/ 2372497 w 4135395"/>
                <a:gd name="connsiteY39" fmla="*/ 531340 h 1103870"/>
                <a:gd name="connsiteX40" fmla="*/ 2421924 w 4135395"/>
                <a:gd name="connsiteY40" fmla="*/ 531340 h 1103870"/>
                <a:gd name="connsiteX41" fmla="*/ 2421924 w 4135395"/>
                <a:gd name="connsiteY41" fmla="*/ 531340 h 1103870"/>
                <a:gd name="connsiteX42" fmla="*/ 2545492 w 4135395"/>
                <a:gd name="connsiteY42" fmla="*/ 531340 h 1103870"/>
                <a:gd name="connsiteX43" fmla="*/ 2545492 w 4135395"/>
                <a:gd name="connsiteY43" fmla="*/ 597243 h 1103870"/>
                <a:gd name="connsiteX44" fmla="*/ 2722605 w 4135395"/>
                <a:gd name="connsiteY44" fmla="*/ 597243 h 1103870"/>
                <a:gd name="connsiteX45" fmla="*/ 2722605 w 4135395"/>
                <a:gd name="connsiteY45" fmla="*/ 638432 h 1103870"/>
                <a:gd name="connsiteX46" fmla="*/ 2846173 w 4135395"/>
                <a:gd name="connsiteY46" fmla="*/ 638432 h 1103870"/>
                <a:gd name="connsiteX47" fmla="*/ 2846173 w 4135395"/>
                <a:gd name="connsiteY47" fmla="*/ 691978 h 1103870"/>
                <a:gd name="connsiteX48" fmla="*/ 2899719 w 4135395"/>
                <a:gd name="connsiteY48" fmla="*/ 691978 h 1103870"/>
                <a:gd name="connsiteX49" fmla="*/ 2899719 w 4135395"/>
                <a:gd name="connsiteY49" fmla="*/ 691978 h 1103870"/>
                <a:gd name="connsiteX50" fmla="*/ 2899719 w 4135395"/>
                <a:gd name="connsiteY50" fmla="*/ 757881 h 1103870"/>
                <a:gd name="connsiteX51" fmla="*/ 2990335 w 4135395"/>
                <a:gd name="connsiteY51" fmla="*/ 757881 h 1103870"/>
                <a:gd name="connsiteX52" fmla="*/ 2990335 w 4135395"/>
                <a:gd name="connsiteY52" fmla="*/ 757881 h 1103870"/>
                <a:gd name="connsiteX53" fmla="*/ 3064476 w 4135395"/>
                <a:gd name="connsiteY53" fmla="*/ 757881 h 1103870"/>
                <a:gd name="connsiteX54" fmla="*/ 3064476 w 4135395"/>
                <a:gd name="connsiteY54" fmla="*/ 807308 h 1103870"/>
                <a:gd name="connsiteX55" fmla="*/ 3130378 w 4135395"/>
                <a:gd name="connsiteY55" fmla="*/ 807308 h 1103870"/>
                <a:gd name="connsiteX56" fmla="*/ 3130378 w 4135395"/>
                <a:gd name="connsiteY56" fmla="*/ 848497 h 1103870"/>
                <a:gd name="connsiteX57" fmla="*/ 3188043 w 4135395"/>
                <a:gd name="connsiteY57" fmla="*/ 848497 h 1103870"/>
                <a:gd name="connsiteX58" fmla="*/ 3188043 w 4135395"/>
                <a:gd name="connsiteY58" fmla="*/ 885568 h 1103870"/>
                <a:gd name="connsiteX59" fmla="*/ 3282778 w 4135395"/>
                <a:gd name="connsiteY59" fmla="*/ 885568 h 1103870"/>
                <a:gd name="connsiteX60" fmla="*/ 3282778 w 4135395"/>
                <a:gd name="connsiteY60" fmla="*/ 914400 h 1103870"/>
                <a:gd name="connsiteX61" fmla="*/ 3377514 w 4135395"/>
                <a:gd name="connsiteY61" fmla="*/ 914400 h 1103870"/>
                <a:gd name="connsiteX62" fmla="*/ 3377514 w 4135395"/>
                <a:gd name="connsiteY62" fmla="*/ 930876 h 1103870"/>
                <a:gd name="connsiteX63" fmla="*/ 3459892 w 4135395"/>
                <a:gd name="connsiteY63" fmla="*/ 930876 h 1103870"/>
                <a:gd name="connsiteX64" fmla="*/ 3459892 w 4135395"/>
                <a:gd name="connsiteY64" fmla="*/ 951470 h 1103870"/>
                <a:gd name="connsiteX65" fmla="*/ 3509319 w 4135395"/>
                <a:gd name="connsiteY65" fmla="*/ 951470 h 1103870"/>
                <a:gd name="connsiteX66" fmla="*/ 3509319 w 4135395"/>
                <a:gd name="connsiteY66" fmla="*/ 988540 h 1103870"/>
                <a:gd name="connsiteX67" fmla="*/ 3587578 w 4135395"/>
                <a:gd name="connsiteY67" fmla="*/ 988540 h 1103870"/>
                <a:gd name="connsiteX68" fmla="*/ 3587578 w 4135395"/>
                <a:gd name="connsiteY68" fmla="*/ 1005016 h 1103870"/>
                <a:gd name="connsiteX69" fmla="*/ 3645243 w 4135395"/>
                <a:gd name="connsiteY69" fmla="*/ 1005016 h 1103870"/>
                <a:gd name="connsiteX70" fmla="*/ 3645243 w 4135395"/>
                <a:gd name="connsiteY70" fmla="*/ 1050324 h 1103870"/>
                <a:gd name="connsiteX71" fmla="*/ 3859427 w 4135395"/>
                <a:gd name="connsiteY71" fmla="*/ 1050324 h 1103870"/>
                <a:gd name="connsiteX72" fmla="*/ 3859427 w 4135395"/>
                <a:gd name="connsiteY72" fmla="*/ 1103870 h 1103870"/>
                <a:gd name="connsiteX73" fmla="*/ 4135395 w 4135395"/>
                <a:gd name="connsiteY73" fmla="*/ 1103870 h 1103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4135395" h="1103870">
                  <a:moveTo>
                    <a:pt x="0" y="0"/>
                  </a:moveTo>
                  <a:lnTo>
                    <a:pt x="144162" y="12357"/>
                  </a:lnTo>
                  <a:lnTo>
                    <a:pt x="144162" y="12357"/>
                  </a:lnTo>
                  <a:lnTo>
                    <a:pt x="251254" y="41189"/>
                  </a:lnTo>
                  <a:lnTo>
                    <a:pt x="251254" y="70022"/>
                  </a:lnTo>
                  <a:lnTo>
                    <a:pt x="436605" y="70022"/>
                  </a:lnTo>
                  <a:lnTo>
                    <a:pt x="436605" y="119449"/>
                  </a:lnTo>
                  <a:lnTo>
                    <a:pt x="473676" y="119449"/>
                  </a:lnTo>
                  <a:lnTo>
                    <a:pt x="473676" y="135924"/>
                  </a:lnTo>
                  <a:lnTo>
                    <a:pt x="654908" y="135924"/>
                  </a:lnTo>
                  <a:lnTo>
                    <a:pt x="654908" y="156519"/>
                  </a:lnTo>
                  <a:lnTo>
                    <a:pt x="770238" y="156519"/>
                  </a:lnTo>
                  <a:lnTo>
                    <a:pt x="770238" y="156519"/>
                  </a:lnTo>
                  <a:lnTo>
                    <a:pt x="836141" y="156519"/>
                  </a:lnTo>
                  <a:lnTo>
                    <a:pt x="836141" y="193589"/>
                  </a:lnTo>
                  <a:lnTo>
                    <a:pt x="1025611" y="193589"/>
                  </a:lnTo>
                  <a:lnTo>
                    <a:pt x="1025611" y="214184"/>
                  </a:lnTo>
                  <a:lnTo>
                    <a:pt x="1083276" y="214184"/>
                  </a:lnTo>
                  <a:lnTo>
                    <a:pt x="1083276" y="226540"/>
                  </a:lnTo>
                  <a:lnTo>
                    <a:pt x="1231557" y="226540"/>
                  </a:lnTo>
                  <a:lnTo>
                    <a:pt x="1231557" y="259492"/>
                  </a:lnTo>
                  <a:lnTo>
                    <a:pt x="1276865" y="259492"/>
                  </a:lnTo>
                  <a:lnTo>
                    <a:pt x="1276865" y="259492"/>
                  </a:lnTo>
                  <a:lnTo>
                    <a:pt x="1338649" y="259492"/>
                  </a:lnTo>
                  <a:lnTo>
                    <a:pt x="1338649" y="308919"/>
                  </a:lnTo>
                  <a:lnTo>
                    <a:pt x="1421027" y="308919"/>
                  </a:lnTo>
                  <a:lnTo>
                    <a:pt x="1437503" y="325395"/>
                  </a:lnTo>
                  <a:lnTo>
                    <a:pt x="1503405" y="325395"/>
                  </a:lnTo>
                  <a:lnTo>
                    <a:pt x="1532238" y="354228"/>
                  </a:lnTo>
                  <a:lnTo>
                    <a:pt x="1585784" y="354228"/>
                  </a:lnTo>
                  <a:lnTo>
                    <a:pt x="1585784" y="399535"/>
                  </a:lnTo>
                  <a:lnTo>
                    <a:pt x="1651687" y="399535"/>
                  </a:lnTo>
                  <a:lnTo>
                    <a:pt x="1651687" y="399535"/>
                  </a:lnTo>
                  <a:lnTo>
                    <a:pt x="1787611" y="399535"/>
                  </a:lnTo>
                  <a:lnTo>
                    <a:pt x="1787611" y="448962"/>
                  </a:lnTo>
                  <a:lnTo>
                    <a:pt x="1972962" y="448962"/>
                  </a:lnTo>
                  <a:lnTo>
                    <a:pt x="1972962" y="448962"/>
                  </a:lnTo>
                  <a:lnTo>
                    <a:pt x="1972962" y="486032"/>
                  </a:lnTo>
                  <a:lnTo>
                    <a:pt x="2372497" y="486032"/>
                  </a:lnTo>
                  <a:lnTo>
                    <a:pt x="2372497" y="531340"/>
                  </a:lnTo>
                  <a:lnTo>
                    <a:pt x="2421924" y="531340"/>
                  </a:lnTo>
                  <a:lnTo>
                    <a:pt x="2421924" y="531340"/>
                  </a:lnTo>
                  <a:lnTo>
                    <a:pt x="2545492" y="531340"/>
                  </a:lnTo>
                  <a:lnTo>
                    <a:pt x="2545492" y="597243"/>
                  </a:lnTo>
                  <a:lnTo>
                    <a:pt x="2722605" y="597243"/>
                  </a:lnTo>
                  <a:lnTo>
                    <a:pt x="2722605" y="638432"/>
                  </a:lnTo>
                  <a:lnTo>
                    <a:pt x="2846173" y="638432"/>
                  </a:lnTo>
                  <a:lnTo>
                    <a:pt x="2846173" y="691978"/>
                  </a:lnTo>
                  <a:lnTo>
                    <a:pt x="2899719" y="691978"/>
                  </a:lnTo>
                  <a:lnTo>
                    <a:pt x="2899719" y="691978"/>
                  </a:lnTo>
                  <a:lnTo>
                    <a:pt x="2899719" y="757881"/>
                  </a:lnTo>
                  <a:lnTo>
                    <a:pt x="2990335" y="757881"/>
                  </a:lnTo>
                  <a:lnTo>
                    <a:pt x="2990335" y="757881"/>
                  </a:lnTo>
                  <a:lnTo>
                    <a:pt x="3064476" y="757881"/>
                  </a:lnTo>
                  <a:lnTo>
                    <a:pt x="3064476" y="807308"/>
                  </a:lnTo>
                  <a:lnTo>
                    <a:pt x="3130378" y="807308"/>
                  </a:lnTo>
                  <a:lnTo>
                    <a:pt x="3130378" y="848497"/>
                  </a:lnTo>
                  <a:lnTo>
                    <a:pt x="3188043" y="848497"/>
                  </a:lnTo>
                  <a:lnTo>
                    <a:pt x="3188043" y="885568"/>
                  </a:lnTo>
                  <a:lnTo>
                    <a:pt x="3282778" y="885568"/>
                  </a:lnTo>
                  <a:lnTo>
                    <a:pt x="3282778" y="914400"/>
                  </a:lnTo>
                  <a:lnTo>
                    <a:pt x="3377514" y="914400"/>
                  </a:lnTo>
                  <a:lnTo>
                    <a:pt x="3377514" y="930876"/>
                  </a:lnTo>
                  <a:lnTo>
                    <a:pt x="3459892" y="930876"/>
                  </a:lnTo>
                  <a:lnTo>
                    <a:pt x="3459892" y="951470"/>
                  </a:lnTo>
                  <a:lnTo>
                    <a:pt x="3509319" y="951470"/>
                  </a:lnTo>
                  <a:lnTo>
                    <a:pt x="3509319" y="988540"/>
                  </a:lnTo>
                  <a:lnTo>
                    <a:pt x="3587578" y="988540"/>
                  </a:lnTo>
                  <a:lnTo>
                    <a:pt x="3587578" y="1005016"/>
                  </a:lnTo>
                  <a:lnTo>
                    <a:pt x="3645243" y="1005016"/>
                  </a:lnTo>
                  <a:lnTo>
                    <a:pt x="3645243" y="1050324"/>
                  </a:lnTo>
                  <a:lnTo>
                    <a:pt x="3859427" y="1050324"/>
                  </a:lnTo>
                  <a:lnTo>
                    <a:pt x="3859427" y="1103870"/>
                  </a:lnTo>
                  <a:lnTo>
                    <a:pt x="4135395" y="1103870"/>
                  </a:lnTo>
                </a:path>
              </a:pathLst>
            </a:custGeom>
            <a:noFill/>
            <a:ln w="28575">
              <a:solidFill>
                <a:schemeClr val="accent3"/>
              </a:solidFill>
              <a:miter lim="800000"/>
              <a:headEnd/>
              <a:tailEnd/>
            </a:ln>
          </p:spPr>
          <p:txBody>
            <a:bodyPr rtlCol="0" anchor="ctr"/>
            <a:lstStyle/>
            <a:p>
              <a:pPr algn="ctr"/>
              <a:endParaRPr lang="en-US"/>
            </a:p>
          </p:txBody>
        </p:sp>
        <p:sp>
          <p:nvSpPr>
            <p:cNvPr id="202" name="Freeform 201">
              <a:extLst>
                <a:ext uri="{FF2B5EF4-FFF2-40B4-BE49-F238E27FC236}">
                  <a16:creationId xmlns:a16="http://schemas.microsoft.com/office/drawing/2014/main" id="{C1BF2C8C-3864-B40D-23E9-A932DCBDA9AA}"/>
                </a:ext>
              </a:extLst>
            </p:cNvPr>
            <p:cNvSpPr/>
            <p:nvPr/>
          </p:nvSpPr>
          <p:spPr bwMode="auto">
            <a:xfrm>
              <a:off x="6174259" y="2837935"/>
              <a:ext cx="4830650" cy="963827"/>
            </a:xfrm>
            <a:custGeom>
              <a:avLst/>
              <a:gdLst>
                <a:gd name="connsiteX0" fmla="*/ 0 w 4102444"/>
                <a:gd name="connsiteY0" fmla="*/ 0 h 963827"/>
                <a:gd name="connsiteX1" fmla="*/ 185352 w 4102444"/>
                <a:gd name="connsiteY1" fmla="*/ 0 h 963827"/>
                <a:gd name="connsiteX2" fmla="*/ 185352 w 4102444"/>
                <a:gd name="connsiteY2" fmla="*/ 49427 h 963827"/>
                <a:gd name="connsiteX3" fmla="*/ 280087 w 4102444"/>
                <a:gd name="connsiteY3" fmla="*/ 49427 h 963827"/>
                <a:gd name="connsiteX4" fmla="*/ 280087 w 4102444"/>
                <a:gd name="connsiteY4" fmla="*/ 78260 h 963827"/>
                <a:gd name="connsiteX5" fmla="*/ 399536 w 4102444"/>
                <a:gd name="connsiteY5" fmla="*/ 78260 h 963827"/>
                <a:gd name="connsiteX6" fmla="*/ 399536 w 4102444"/>
                <a:gd name="connsiteY6" fmla="*/ 119449 h 963827"/>
                <a:gd name="connsiteX7" fmla="*/ 556055 w 4102444"/>
                <a:gd name="connsiteY7" fmla="*/ 119449 h 963827"/>
                <a:gd name="connsiteX8" fmla="*/ 556055 w 4102444"/>
                <a:gd name="connsiteY8" fmla="*/ 140043 h 963827"/>
                <a:gd name="connsiteX9" fmla="*/ 626076 w 4102444"/>
                <a:gd name="connsiteY9" fmla="*/ 140043 h 963827"/>
                <a:gd name="connsiteX10" fmla="*/ 626076 w 4102444"/>
                <a:gd name="connsiteY10" fmla="*/ 177114 h 963827"/>
                <a:gd name="connsiteX11" fmla="*/ 675503 w 4102444"/>
                <a:gd name="connsiteY11" fmla="*/ 177114 h 963827"/>
                <a:gd name="connsiteX12" fmla="*/ 675503 w 4102444"/>
                <a:gd name="connsiteY12" fmla="*/ 218303 h 963827"/>
                <a:gd name="connsiteX13" fmla="*/ 720811 w 4102444"/>
                <a:gd name="connsiteY13" fmla="*/ 218303 h 963827"/>
                <a:gd name="connsiteX14" fmla="*/ 720811 w 4102444"/>
                <a:gd name="connsiteY14" fmla="*/ 263611 h 963827"/>
                <a:gd name="connsiteX15" fmla="*/ 803190 w 4102444"/>
                <a:gd name="connsiteY15" fmla="*/ 263611 h 963827"/>
                <a:gd name="connsiteX16" fmla="*/ 889687 w 4102444"/>
                <a:gd name="connsiteY16" fmla="*/ 350108 h 963827"/>
                <a:gd name="connsiteX17" fmla="*/ 1149179 w 4102444"/>
                <a:gd name="connsiteY17" fmla="*/ 350108 h 963827"/>
                <a:gd name="connsiteX18" fmla="*/ 1149179 w 4102444"/>
                <a:gd name="connsiteY18" fmla="*/ 416011 h 963827"/>
                <a:gd name="connsiteX19" fmla="*/ 1293341 w 4102444"/>
                <a:gd name="connsiteY19" fmla="*/ 416011 h 963827"/>
                <a:gd name="connsiteX20" fmla="*/ 1293341 w 4102444"/>
                <a:gd name="connsiteY20" fmla="*/ 494270 h 963827"/>
                <a:gd name="connsiteX21" fmla="*/ 1342768 w 4102444"/>
                <a:gd name="connsiteY21" fmla="*/ 490151 h 963827"/>
                <a:gd name="connsiteX22" fmla="*/ 1486930 w 4102444"/>
                <a:gd name="connsiteY22" fmla="*/ 490151 h 963827"/>
                <a:gd name="connsiteX23" fmla="*/ 1486930 w 4102444"/>
                <a:gd name="connsiteY23" fmla="*/ 613719 h 963827"/>
                <a:gd name="connsiteX24" fmla="*/ 1808206 w 4102444"/>
                <a:gd name="connsiteY24" fmla="*/ 613719 h 963827"/>
                <a:gd name="connsiteX25" fmla="*/ 1808206 w 4102444"/>
                <a:gd name="connsiteY25" fmla="*/ 700216 h 963827"/>
                <a:gd name="connsiteX26" fmla="*/ 3439298 w 4102444"/>
                <a:gd name="connsiteY26" fmla="*/ 700216 h 963827"/>
                <a:gd name="connsiteX27" fmla="*/ 3439298 w 4102444"/>
                <a:gd name="connsiteY27" fmla="*/ 832022 h 963827"/>
                <a:gd name="connsiteX28" fmla="*/ 3620530 w 4102444"/>
                <a:gd name="connsiteY28" fmla="*/ 832022 h 963827"/>
                <a:gd name="connsiteX29" fmla="*/ 3620530 w 4102444"/>
                <a:gd name="connsiteY29" fmla="*/ 963827 h 963827"/>
                <a:gd name="connsiteX30" fmla="*/ 4102444 w 4102444"/>
                <a:gd name="connsiteY30" fmla="*/ 963827 h 963827"/>
                <a:gd name="connsiteX0" fmla="*/ 0 w 4782065"/>
                <a:gd name="connsiteY0" fmla="*/ 0 h 963827"/>
                <a:gd name="connsiteX1" fmla="*/ 185352 w 4782065"/>
                <a:gd name="connsiteY1" fmla="*/ 0 h 963827"/>
                <a:gd name="connsiteX2" fmla="*/ 185352 w 4782065"/>
                <a:gd name="connsiteY2" fmla="*/ 49427 h 963827"/>
                <a:gd name="connsiteX3" fmla="*/ 280087 w 4782065"/>
                <a:gd name="connsiteY3" fmla="*/ 49427 h 963827"/>
                <a:gd name="connsiteX4" fmla="*/ 280087 w 4782065"/>
                <a:gd name="connsiteY4" fmla="*/ 78260 h 963827"/>
                <a:gd name="connsiteX5" fmla="*/ 399536 w 4782065"/>
                <a:gd name="connsiteY5" fmla="*/ 78260 h 963827"/>
                <a:gd name="connsiteX6" fmla="*/ 399536 w 4782065"/>
                <a:gd name="connsiteY6" fmla="*/ 119449 h 963827"/>
                <a:gd name="connsiteX7" fmla="*/ 556055 w 4782065"/>
                <a:gd name="connsiteY7" fmla="*/ 119449 h 963827"/>
                <a:gd name="connsiteX8" fmla="*/ 556055 w 4782065"/>
                <a:gd name="connsiteY8" fmla="*/ 140043 h 963827"/>
                <a:gd name="connsiteX9" fmla="*/ 626076 w 4782065"/>
                <a:gd name="connsiteY9" fmla="*/ 140043 h 963827"/>
                <a:gd name="connsiteX10" fmla="*/ 626076 w 4782065"/>
                <a:gd name="connsiteY10" fmla="*/ 177114 h 963827"/>
                <a:gd name="connsiteX11" fmla="*/ 675503 w 4782065"/>
                <a:gd name="connsiteY11" fmla="*/ 177114 h 963827"/>
                <a:gd name="connsiteX12" fmla="*/ 675503 w 4782065"/>
                <a:gd name="connsiteY12" fmla="*/ 218303 h 963827"/>
                <a:gd name="connsiteX13" fmla="*/ 720811 w 4782065"/>
                <a:gd name="connsiteY13" fmla="*/ 218303 h 963827"/>
                <a:gd name="connsiteX14" fmla="*/ 720811 w 4782065"/>
                <a:gd name="connsiteY14" fmla="*/ 263611 h 963827"/>
                <a:gd name="connsiteX15" fmla="*/ 803190 w 4782065"/>
                <a:gd name="connsiteY15" fmla="*/ 263611 h 963827"/>
                <a:gd name="connsiteX16" fmla="*/ 889687 w 4782065"/>
                <a:gd name="connsiteY16" fmla="*/ 350108 h 963827"/>
                <a:gd name="connsiteX17" fmla="*/ 1149179 w 4782065"/>
                <a:gd name="connsiteY17" fmla="*/ 350108 h 963827"/>
                <a:gd name="connsiteX18" fmla="*/ 1149179 w 4782065"/>
                <a:gd name="connsiteY18" fmla="*/ 416011 h 963827"/>
                <a:gd name="connsiteX19" fmla="*/ 1293341 w 4782065"/>
                <a:gd name="connsiteY19" fmla="*/ 416011 h 963827"/>
                <a:gd name="connsiteX20" fmla="*/ 1293341 w 4782065"/>
                <a:gd name="connsiteY20" fmla="*/ 494270 h 963827"/>
                <a:gd name="connsiteX21" fmla="*/ 1342768 w 4782065"/>
                <a:gd name="connsiteY21" fmla="*/ 490151 h 963827"/>
                <a:gd name="connsiteX22" fmla="*/ 1486930 w 4782065"/>
                <a:gd name="connsiteY22" fmla="*/ 490151 h 963827"/>
                <a:gd name="connsiteX23" fmla="*/ 1486930 w 4782065"/>
                <a:gd name="connsiteY23" fmla="*/ 613719 h 963827"/>
                <a:gd name="connsiteX24" fmla="*/ 1808206 w 4782065"/>
                <a:gd name="connsiteY24" fmla="*/ 613719 h 963827"/>
                <a:gd name="connsiteX25" fmla="*/ 1808206 w 4782065"/>
                <a:gd name="connsiteY25" fmla="*/ 700216 h 963827"/>
                <a:gd name="connsiteX26" fmla="*/ 3439298 w 4782065"/>
                <a:gd name="connsiteY26" fmla="*/ 700216 h 963827"/>
                <a:gd name="connsiteX27" fmla="*/ 3439298 w 4782065"/>
                <a:gd name="connsiteY27" fmla="*/ 832022 h 963827"/>
                <a:gd name="connsiteX28" fmla="*/ 3620530 w 4782065"/>
                <a:gd name="connsiteY28" fmla="*/ 832022 h 963827"/>
                <a:gd name="connsiteX29" fmla="*/ 3620530 w 4782065"/>
                <a:gd name="connsiteY29" fmla="*/ 963827 h 963827"/>
                <a:gd name="connsiteX30" fmla="*/ 4782065 w 4782065"/>
                <a:gd name="connsiteY30" fmla="*/ 963827 h 963827"/>
                <a:gd name="connsiteX0" fmla="*/ 0 w 4782065"/>
                <a:gd name="connsiteY0" fmla="*/ 0 h 963827"/>
                <a:gd name="connsiteX1" fmla="*/ 185352 w 4782065"/>
                <a:gd name="connsiteY1" fmla="*/ 0 h 963827"/>
                <a:gd name="connsiteX2" fmla="*/ 185352 w 4782065"/>
                <a:gd name="connsiteY2" fmla="*/ 49427 h 963827"/>
                <a:gd name="connsiteX3" fmla="*/ 280087 w 4782065"/>
                <a:gd name="connsiteY3" fmla="*/ 49427 h 963827"/>
                <a:gd name="connsiteX4" fmla="*/ 280087 w 4782065"/>
                <a:gd name="connsiteY4" fmla="*/ 78260 h 963827"/>
                <a:gd name="connsiteX5" fmla="*/ 399536 w 4782065"/>
                <a:gd name="connsiteY5" fmla="*/ 78260 h 963827"/>
                <a:gd name="connsiteX6" fmla="*/ 399536 w 4782065"/>
                <a:gd name="connsiteY6" fmla="*/ 119449 h 963827"/>
                <a:gd name="connsiteX7" fmla="*/ 556055 w 4782065"/>
                <a:gd name="connsiteY7" fmla="*/ 119449 h 963827"/>
                <a:gd name="connsiteX8" fmla="*/ 556055 w 4782065"/>
                <a:gd name="connsiteY8" fmla="*/ 140043 h 963827"/>
                <a:gd name="connsiteX9" fmla="*/ 626076 w 4782065"/>
                <a:gd name="connsiteY9" fmla="*/ 140043 h 963827"/>
                <a:gd name="connsiteX10" fmla="*/ 626076 w 4782065"/>
                <a:gd name="connsiteY10" fmla="*/ 177114 h 963827"/>
                <a:gd name="connsiteX11" fmla="*/ 675503 w 4782065"/>
                <a:gd name="connsiteY11" fmla="*/ 177114 h 963827"/>
                <a:gd name="connsiteX12" fmla="*/ 675503 w 4782065"/>
                <a:gd name="connsiteY12" fmla="*/ 218303 h 963827"/>
                <a:gd name="connsiteX13" fmla="*/ 720811 w 4782065"/>
                <a:gd name="connsiteY13" fmla="*/ 218303 h 963827"/>
                <a:gd name="connsiteX14" fmla="*/ 720811 w 4782065"/>
                <a:gd name="connsiteY14" fmla="*/ 263611 h 963827"/>
                <a:gd name="connsiteX15" fmla="*/ 803190 w 4782065"/>
                <a:gd name="connsiteY15" fmla="*/ 263611 h 963827"/>
                <a:gd name="connsiteX16" fmla="*/ 889687 w 4782065"/>
                <a:gd name="connsiteY16" fmla="*/ 350108 h 963827"/>
                <a:gd name="connsiteX17" fmla="*/ 1149179 w 4782065"/>
                <a:gd name="connsiteY17" fmla="*/ 350108 h 963827"/>
                <a:gd name="connsiteX18" fmla="*/ 1149179 w 4782065"/>
                <a:gd name="connsiteY18" fmla="*/ 416011 h 963827"/>
                <a:gd name="connsiteX19" fmla="*/ 1293341 w 4782065"/>
                <a:gd name="connsiteY19" fmla="*/ 416011 h 963827"/>
                <a:gd name="connsiteX20" fmla="*/ 1293341 w 4782065"/>
                <a:gd name="connsiteY20" fmla="*/ 494270 h 963827"/>
                <a:gd name="connsiteX21" fmla="*/ 1342768 w 4782065"/>
                <a:gd name="connsiteY21" fmla="*/ 490151 h 963827"/>
                <a:gd name="connsiteX22" fmla="*/ 1486930 w 4782065"/>
                <a:gd name="connsiteY22" fmla="*/ 490151 h 963827"/>
                <a:gd name="connsiteX23" fmla="*/ 1529361 w 4782065"/>
                <a:gd name="connsiteY23" fmla="*/ 589907 h 963827"/>
                <a:gd name="connsiteX24" fmla="*/ 1808206 w 4782065"/>
                <a:gd name="connsiteY24" fmla="*/ 613719 h 963827"/>
                <a:gd name="connsiteX25" fmla="*/ 1808206 w 4782065"/>
                <a:gd name="connsiteY25" fmla="*/ 700216 h 963827"/>
                <a:gd name="connsiteX26" fmla="*/ 3439298 w 4782065"/>
                <a:gd name="connsiteY26" fmla="*/ 700216 h 963827"/>
                <a:gd name="connsiteX27" fmla="*/ 3439298 w 4782065"/>
                <a:gd name="connsiteY27" fmla="*/ 832022 h 963827"/>
                <a:gd name="connsiteX28" fmla="*/ 3620530 w 4782065"/>
                <a:gd name="connsiteY28" fmla="*/ 832022 h 963827"/>
                <a:gd name="connsiteX29" fmla="*/ 3620530 w 4782065"/>
                <a:gd name="connsiteY29" fmla="*/ 963827 h 963827"/>
                <a:gd name="connsiteX30" fmla="*/ 4782065 w 4782065"/>
                <a:gd name="connsiteY30" fmla="*/ 963827 h 963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782065" h="963827">
                  <a:moveTo>
                    <a:pt x="0" y="0"/>
                  </a:moveTo>
                  <a:lnTo>
                    <a:pt x="185352" y="0"/>
                  </a:lnTo>
                  <a:lnTo>
                    <a:pt x="185352" y="49427"/>
                  </a:lnTo>
                  <a:lnTo>
                    <a:pt x="280087" y="49427"/>
                  </a:lnTo>
                  <a:lnTo>
                    <a:pt x="280087" y="78260"/>
                  </a:lnTo>
                  <a:lnTo>
                    <a:pt x="399536" y="78260"/>
                  </a:lnTo>
                  <a:lnTo>
                    <a:pt x="399536" y="119449"/>
                  </a:lnTo>
                  <a:lnTo>
                    <a:pt x="556055" y="119449"/>
                  </a:lnTo>
                  <a:lnTo>
                    <a:pt x="556055" y="140043"/>
                  </a:lnTo>
                  <a:lnTo>
                    <a:pt x="626076" y="140043"/>
                  </a:lnTo>
                  <a:lnTo>
                    <a:pt x="626076" y="177114"/>
                  </a:lnTo>
                  <a:lnTo>
                    <a:pt x="675503" y="177114"/>
                  </a:lnTo>
                  <a:lnTo>
                    <a:pt x="675503" y="218303"/>
                  </a:lnTo>
                  <a:lnTo>
                    <a:pt x="720811" y="218303"/>
                  </a:lnTo>
                  <a:lnTo>
                    <a:pt x="720811" y="263611"/>
                  </a:lnTo>
                  <a:lnTo>
                    <a:pt x="803190" y="263611"/>
                  </a:lnTo>
                  <a:lnTo>
                    <a:pt x="889687" y="350108"/>
                  </a:lnTo>
                  <a:lnTo>
                    <a:pt x="1149179" y="350108"/>
                  </a:lnTo>
                  <a:lnTo>
                    <a:pt x="1149179" y="416011"/>
                  </a:lnTo>
                  <a:lnTo>
                    <a:pt x="1293341" y="416011"/>
                  </a:lnTo>
                  <a:lnTo>
                    <a:pt x="1293341" y="494270"/>
                  </a:lnTo>
                  <a:cubicBezTo>
                    <a:pt x="1334505" y="489696"/>
                    <a:pt x="1317978" y="490151"/>
                    <a:pt x="1342768" y="490151"/>
                  </a:cubicBezTo>
                  <a:lnTo>
                    <a:pt x="1486930" y="490151"/>
                  </a:lnTo>
                  <a:lnTo>
                    <a:pt x="1529361" y="589907"/>
                  </a:lnTo>
                  <a:lnTo>
                    <a:pt x="1808206" y="613719"/>
                  </a:lnTo>
                  <a:lnTo>
                    <a:pt x="1808206" y="700216"/>
                  </a:lnTo>
                  <a:lnTo>
                    <a:pt x="3439298" y="700216"/>
                  </a:lnTo>
                  <a:lnTo>
                    <a:pt x="3439298" y="832022"/>
                  </a:lnTo>
                  <a:lnTo>
                    <a:pt x="3620530" y="832022"/>
                  </a:lnTo>
                  <a:lnTo>
                    <a:pt x="3620530" y="963827"/>
                  </a:lnTo>
                  <a:lnTo>
                    <a:pt x="4782065" y="963827"/>
                  </a:lnTo>
                </a:path>
              </a:pathLst>
            </a:custGeom>
            <a:noFill/>
            <a:ln w="28575">
              <a:solidFill>
                <a:schemeClr val="accent3"/>
              </a:solidFill>
              <a:miter lim="800000"/>
              <a:headEnd/>
              <a:tailEnd/>
            </a:ln>
          </p:spPr>
          <p:txBody>
            <a:bodyPr rtlCol="0" anchor="ctr"/>
            <a:lstStyle/>
            <a:p>
              <a:pPr algn="ctr"/>
              <a:endParaRPr lang="en-US"/>
            </a:p>
          </p:txBody>
        </p:sp>
      </p:grpSp>
      <p:cxnSp>
        <p:nvCxnSpPr>
          <p:cNvPr id="203" name="Straight Connector 202">
            <a:extLst>
              <a:ext uri="{FF2B5EF4-FFF2-40B4-BE49-F238E27FC236}">
                <a16:creationId xmlns:a16="http://schemas.microsoft.com/office/drawing/2014/main" id="{929EBF38-AC0A-3338-4902-35A77A6760B1}"/>
              </a:ext>
            </a:extLst>
          </p:cNvPr>
          <p:cNvCxnSpPr/>
          <p:nvPr/>
        </p:nvCxnSpPr>
        <p:spPr bwMode="auto">
          <a:xfrm>
            <a:off x="10983359" y="3946457"/>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12CFC6E9-842D-E7BA-C01E-4E292673DD1D}"/>
              </a:ext>
            </a:extLst>
          </p:cNvPr>
          <p:cNvCxnSpPr/>
          <p:nvPr/>
        </p:nvCxnSpPr>
        <p:spPr bwMode="auto">
          <a:xfrm>
            <a:off x="10920673" y="3946457"/>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768F551E-EE6D-C897-200F-60050F0DDAD7}"/>
              </a:ext>
            </a:extLst>
          </p:cNvPr>
          <p:cNvCxnSpPr/>
          <p:nvPr/>
        </p:nvCxnSpPr>
        <p:spPr bwMode="auto">
          <a:xfrm>
            <a:off x="10742140" y="3946457"/>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5135A923-E9C9-2DAD-CEA2-E1980BADC971}"/>
              </a:ext>
            </a:extLst>
          </p:cNvPr>
          <p:cNvCxnSpPr/>
          <p:nvPr/>
        </p:nvCxnSpPr>
        <p:spPr bwMode="auto">
          <a:xfrm>
            <a:off x="10814990" y="3950576"/>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07" name="Straight Connector 206">
            <a:extLst>
              <a:ext uri="{FF2B5EF4-FFF2-40B4-BE49-F238E27FC236}">
                <a16:creationId xmlns:a16="http://schemas.microsoft.com/office/drawing/2014/main" id="{7163A17C-44D6-7707-B7C7-9AEC18191798}"/>
              </a:ext>
            </a:extLst>
          </p:cNvPr>
          <p:cNvCxnSpPr/>
          <p:nvPr/>
        </p:nvCxnSpPr>
        <p:spPr bwMode="auto">
          <a:xfrm>
            <a:off x="10349688" y="3934100"/>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91269BB2-E669-318C-396B-CC600748DE41}"/>
              </a:ext>
            </a:extLst>
          </p:cNvPr>
          <p:cNvCxnSpPr/>
          <p:nvPr/>
        </p:nvCxnSpPr>
        <p:spPr bwMode="auto">
          <a:xfrm>
            <a:off x="10092516" y="3934100"/>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2054E0AE-0FE7-867B-BA01-28050908FA9B}"/>
              </a:ext>
            </a:extLst>
          </p:cNvPr>
          <p:cNvCxnSpPr/>
          <p:nvPr/>
        </p:nvCxnSpPr>
        <p:spPr bwMode="auto">
          <a:xfrm>
            <a:off x="10047972" y="3934100"/>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10" name="Straight Connector 209">
            <a:extLst>
              <a:ext uri="{FF2B5EF4-FFF2-40B4-BE49-F238E27FC236}">
                <a16:creationId xmlns:a16="http://schemas.microsoft.com/office/drawing/2014/main" id="{7CD5DCC1-284D-1C3B-8CC5-B3696B146BDC}"/>
              </a:ext>
            </a:extLst>
          </p:cNvPr>
          <p:cNvCxnSpPr/>
          <p:nvPr/>
        </p:nvCxnSpPr>
        <p:spPr bwMode="auto">
          <a:xfrm>
            <a:off x="9006920" y="3677439"/>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A7BF6EAE-B739-125A-7F95-8E63A45F87A2}"/>
              </a:ext>
            </a:extLst>
          </p:cNvPr>
          <p:cNvCxnSpPr/>
          <p:nvPr/>
        </p:nvCxnSpPr>
        <p:spPr bwMode="auto">
          <a:xfrm>
            <a:off x="9043341" y="3667915"/>
            <a:ext cx="0" cy="107156"/>
          </a:xfrm>
          <a:prstGeom prst="line">
            <a:avLst/>
          </a:prstGeom>
          <a:noFill/>
          <a:ln w="28575" cap="flat" cmpd="sng" algn="ctr">
            <a:solidFill>
              <a:schemeClr val="accent3"/>
            </a:solidFill>
            <a:prstDash val="solid"/>
            <a:round/>
            <a:headEnd type="none" w="med" len="med"/>
            <a:tailEnd type="none" w="med" len="med"/>
          </a:ln>
          <a:effectLst/>
        </p:spPr>
      </p:cxnSp>
      <p:grpSp>
        <p:nvGrpSpPr>
          <p:cNvPr id="212" name="Group 211">
            <a:extLst>
              <a:ext uri="{FF2B5EF4-FFF2-40B4-BE49-F238E27FC236}">
                <a16:creationId xmlns:a16="http://schemas.microsoft.com/office/drawing/2014/main" id="{F239F395-F61A-33F7-0BFB-585B1861E494}"/>
              </a:ext>
            </a:extLst>
          </p:cNvPr>
          <p:cNvGrpSpPr/>
          <p:nvPr/>
        </p:nvGrpSpPr>
        <p:grpSpPr>
          <a:xfrm>
            <a:off x="8693870" y="3905931"/>
            <a:ext cx="41188" cy="107156"/>
            <a:chOff x="8225480" y="3461952"/>
            <a:chExt cx="41188" cy="107156"/>
          </a:xfrm>
        </p:grpSpPr>
        <p:cxnSp>
          <p:nvCxnSpPr>
            <p:cNvPr id="213" name="Straight Connector 212">
              <a:extLst>
                <a:ext uri="{FF2B5EF4-FFF2-40B4-BE49-F238E27FC236}">
                  <a16:creationId xmlns:a16="http://schemas.microsoft.com/office/drawing/2014/main" id="{6A360000-0ECA-7693-8FA8-6A7CB53BDD4C}"/>
                </a:ext>
              </a:extLst>
            </p:cNvPr>
            <p:cNvCxnSpPr/>
            <p:nvPr/>
          </p:nvCxnSpPr>
          <p:spPr bwMode="auto">
            <a:xfrm>
              <a:off x="8225480" y="3461952"/>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8F12E4AC-C9D4-467C-D846-16B5F859A06C}"/>
                </a:ext>
              </a:extLst>
            </p:cNvPr>
            <p:cNvCxnSpPr/>
            <p:nvPr/>
          </p:nvCxnSpPr>
          <p:spPr bwMode="auto">
            <a:xfrm>
              <a:off x="8266668" y="3461952"/>
              <a:ext cx="0" cy="107156"/>
            </a:xfrm>
            <a:prstGeom prst="line">
              <a:avLst/>
            </a:prstGeom>
            <a:noFill/>
            <a:ln w="28575" cap="flat" cmpd="sng" algn="ctr">
              <a:solidFill>
                <a:schemeClr val="accent1"/>
              </a:solidFill>
              <a:prstDash val="solid"/>
              <a:round/>
              <a:headEnd type="none" w="med" len="med"/>
              <a:tailEnd type="none" w="med" len="med"/>
            </a:ln>
            <a:effectLst/>
          </p:spPr>
        </p:cxnSp>
      </p:grpSp>
      <p:cxnSp>
        <p:nvCxnSpPr>
          <p:cNvPr id="215" name="Straight Connector 214">
            <a:extLst>
              <a:ext uri="{FF2B5EF4-FFF2-40B4-BE49-F238E27FC236}">
                <a16:creationId xmlns:a16="http://schemas.microsoft.com/office/drawing/2014/main" id="{3959CCAF-9E49-877F-2E0E-8727B91904A3}"/>
              </a:ext>
            </a:extLst>
          </p:cNvPr>
          <p:cNvCxnSpPr/>
          <p:nvPr/>
        </p:nvCxnSpPr>
        <p:spPr bwMode="auto">
          <a:xfrm>
            <a:off x="8270908" y="3682847"/>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16" name="Straight Connector 215">
            <a:extLst>
              <a:ext uri="{FF2B5EF4-FFF2-40B4-BE49-F238E27FC236}">
                <a16:creationId xmlns:a16="http://schemas.microsoft.com/office/drawing/2014/main" id="{99C15E12-08FA-B8FC-FE55-8CE9FE7084E3}"/>
              </a:ext>
            </a:extLst>
          </p:cNvPr>
          <p:cNvCxnSpPr/>
          <p:nvPr/>
        </p:nvCxnSpPr>
        <p:spPr bwMode="auto">
          <a:xfrm>
            <a:off x="8402593" y="3682847"/>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E8439B0F-7D5D-1D3A-DC72-B7EBA02C4E7C}"/>
              </a:ext>
            </a:extLst>
          </p:cNvPr>
          <p:cNvCxnSpPr/>
          <p:nvPr/>
        </p:nvCxnSpPr>
        <p:spPr bwMode="auto">
          <a:xfrm>
            <a:off x="8478278" y="3691085"/>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2115CD8A-7974-65F7-EEC6-3CBAE731103F}"/>
              </a:ext>
            </a:extLst>
          </p:cNvPr>
          <p:cNvCxnSpPr/>
          <p:nvPr/>
        </p:nvCxnSpPr>
        <p:spPr bwMode="auto">
          <a:xfrm>
            <a:off x="8452784" y="3686322"/>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19" name="Straight Connector 218">
            <a:extLst>
              <a:ext uri="{FF2B5EF4-FFF2-40B4-BE49-F238E27FC236}">
                <a16:creationId xmlns:a16="http://schemas.microsoft.com/office/drawing/2014/main" id="{9BA4833C-C55A-34E3-6504-D29643EC5C5A}"/>
              </a:ext>
            </a:extLst>
          </p:cNvPr>
          <p:cNvCxnSpPr/>
          <p:nvPr/>
        </p:nvCxnSpPr>
        <p:spPr bwMode="auto">
          <a:xfrm>
            <a:off x="8592066" y="3691085"/>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4CAF796E-1983-792D-6713-A027D04A2FE0}"/>
              </a:ext>
            </a:extLst>
          </p:cNvPr>
          <p:cNvCxnSpPr/>
          <p:nvPr/>
        </p:nvCxnSpPr>
        <p:spPr bwMode="auto">
          <a:xfrm>
            <a:off x="8633254" y="3691085"/>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E6C5FC3E-A52F-71E6-CCEC-4B46440115AB}"/>
              </a:ext>
            </a:extLst>
          </p:cNvPr>
          <p:cNvCxnSpPr/>
          <p:nvPr/>
        </p:nvCxnSpPr>
        <p:spPr bwMode="auto">
          <a:xfrm>
            <a:off x="8772145" y="3678728"/>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F0CCECF8-2974-BA1A-CD9D-161EEC4EAD1B}"/>
              </a:ext>
            </a:extLst>
          </p:cNvPr>
          <p:cNvCxnSpPr/>
          <p:nvPr/>
        </p:nvCxnSpPr>
        <p:spPr bwMode="auto">
          <a:xfrm>
            <a:off x="8789520" y="3678728"/>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23" name="Straight Connector 222">
            <a:extLst>
              <a:ext uri="{FF2B5EF4-FFF2-40B4-BE49-F238E27FC236}">
                <a16:creationId xmlns:a16="http://schemas.microsoft.com/office/drawing/2014/main" id="{55862898-968B-7F8F-DEBF-19E605A0FA64}"/>
              </a:ext>
            </a:extLst>
          </p:cNvPr>
          <p:cNvCxnSpPr/>
          <p:nvPr/>
        </p:nvCxnSpPr>
        <p:spPr bwMode="auto">
          <a:xfrm>
            <a:off x="8869714" y="3682846"/>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24" name="Straight Connector 223">
            <a:extLst>
              <a:ext uri="{FF2B5EF4-FFF2-40B4-BE49-F238E27FC236}">
                <a16:creationId xmlns:a16="http://schemas.microsoft.com/office/drawing/2014/main" id="{993FA1F4-D001-FA31-0833-DA742AC49AF9}"/>
              </a:ext>
            </a:extLst>
          </p:cNvPr>
          <p:cNvCxnSpPr/>
          <p:nvPr/>
        </p:nvCxnSpPr>
        <p:spPr bwMode="auto">
          <a:xfrm>
            <a:off x="7401185" y="3414027"/>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25" name="Straight Connector 224">
            <a:extLst>
              <a:ext uri="{FF2B5EF4-FFF2-40B4-BE49-F238E27FC236}">
                <a16:creationId xmlns:a16="http://schemas.microsoft.com/office/drawing/2014/main" id="{5DD55599-12B2-0749-1E62-3AC53FF7FAA3}"/>
              </a:ext>
            </a:extLst>
          </p:cNvPr>
          <p:cNvCxnSpPr/>
          <p:nvPr/>
        </p:nvCxnSpPr>
        <p:spPr bwMode="auto">
          <a:xfrm>
            <a:off x="9087369" y="3682845"/>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D1FAA25B-8E37-D03F-8840-DAC98087EE71}"/>
              </a:ext>
            </a:extLst>
          </p:cNvPr>
          <p:cNvCxnSpPr/>
          <p:nvPr/>
        </p:nvCxnSpPr>
        <p:spPr bwMode="auto">
          <a:xfrm>
            <a:off x="9138082" y="3682845"/>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27" name="Straight Connector 226">
            <a:extLst>
              <a:ext uri="{FF2B5EF4-FFF2-40B4-BE49-F238E27FC236}">
                <a16:creationId xmlns:a16="http://schemas.microsoft.com/office/drawing/2014/main" id="{3BE58BCA-2DEE-F83D-4ABF-A09EBED71DE7}"/>
              </a:ext>
            </a:extLst>
          </p:cNvPr>
          <p:cNvCxnSpPr/>
          <p:nvPr/>
        </p:nvCxnSpPr>
        <p:spPr bwMode="auto">
          <a:xfrm>
            <a:off x="9235650" y="3686963"/>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29" name="Straight Connector 228">
            <a:extLst>
              <a:ext uri="{FF2B5EF4-FFF2-40B4-BE49-F238E27FC236}">
                <a16:creationId xmlns:a16="http://schemas.microsoft.com/office/drawing/2014/main" id="{588A11CC-81D2-E1AA-2BF4-FFD675AB53E8}"/>
              </a:ext>
            </a:extLst>
          </p:cNvPr>
          <p:cNvCxnSpPr/>
          <p:nvPr/>
        </p:nvCxnSpPr>
        <p:spPr bwMode="auto">
          <a:xfrm>
            <a:off x="7972167" y="3625181"/>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30" name="Straight Connector 229">
            <a:extLst>
              <a:ext uri="{FF2B5EF4-FFF2-40B4-BE49-F238E27FC236}">
                <a16:creationId xmlns:a16="http://schemas.microsoft.com/office/drawing/2014/main" id="{85FE7C82-2E21-A71D-436A-64F644289C03}"/>
              </a:ext>
            </a:extLst>
          </p:cNvPr>
          <p:cNvCxnSpPr/>
          <p:nvPr/>
        </p:nvCxnSpPr>
        <p:spPr bwMode="auto">
          <a:xfrm>
            <a:off x="7842425" y="3616941"/>
            <a:ext cx="0" cy="107156"/>
          </a:xfrm>
          <a:prstGeom prst="line">
            <a:avLst/>
          </a:prstGeom>
          <a:noFill/>
          <a:ln w="28575" cap="flat" cmpd="sng" algn="ctr">
            <a:solidFill>
              <a:schemeClr val="accent3"/>
            </a:solidFill>
            <a:prstDash val="solid"/>
            <a:round/>
            <a:headEnd type="none" w="med" len="med"/>
            <a:tailEnd type="none" w="med" len="med"/>
          </a:ln>
          <a:effectLst/>
        </p:spPr>
      </p:cxnSp>
      <p:grpSp>
        <p:nvGrpSpPr>
          <p:cNvPr id="231" name="Group 230">
            <a:extLst>
              <a:ext uri="{FF2B5EF4-FFF2-40B4-BE49-F238E27FC236}">
                <a16:creationId xmlns:a16="http://schemas.microsoft.com/office/drawing/2014/main" id="{8BA5B75E-9F14-1011-9857-A79B91BB5487}"/>
              </a:ext>
            </a:extLst>
          </p:cNvPr>
          <p:cNvGrpSpPr/>
          <p:nvPr/>
        </p:nvGrpSpPr>
        <p:grpSpPr>
          <a:xfrm>
            <a:off x="6116594" y="3003225"/>
            <a:ext cx="41188" cy="107156"/>
            <a:chOff x="8225480" y="3461952"/>
            <a:chExt cx="41188" cy="107156"/>
          </a:xfrm>
        </p:grpSpPr>
        <p:cxnSp>
          <p:nvCxnSpPr>
            <p:cNvPr id="232" name="Straight Connector 231">
              <a:extLst>
                <a:ext uri="{FF2B5EF4-FFF2-40B4-BE49-F238E27FC236}">
                  <a16:creationId xmlns:a16="http://schemas.microsoft.com/office/drawing/2014/main" id="{487F3A8E-AF48-1279-9662-BD76CDE3A9B6}"/>
                </a:ext>
              </a:extLst>
            </p:cNvPr>
            <p:cNvCxnSpPr/>
            <p:nvPr/>
          </p:nvCxnSpPr>
          <p:spPr bwMode="auto">
            <a:xfrm>
              <a:off x="8225480" y="3461952"/>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33" name="Straight Connector 232">
              <a:extLst>
                <a:ext uri="{FF2B5EF4-FFF2-40B4-BE49-F238E27FC236}">
                  <a16:creationId xmlns:a16="http://schemas.microsoft.com/office/drawing/2014/main" id="{F5255162-5616-7514-5568-1125AE8760A8}"/>
                </a:ext>
              </a:extLst>
            </p:cNvPr>
            <p:cNvCxnSpPr/>
            <p:nvPr/>
          </p:nvCxnSpPr>
          <p:spPr bwMode="auto">
            <a:xfrm>
              <a:off x="8266668" y="3461952"/>
              <a:ext cx="0" cy="107156"/>
            </a:xfrm>
            <a:prstGeom prst="line">
              <a:avLst/>
            </a:prstGeom>
            <a:noFill/>
            <a:ln w="28575" cap="flat" cmpd="sng" algn="ctr">
              <a:solidFill>
                <a:schemeClr val="accent3"/>
              </a:solidFill>
              <a:prstDash val="solid"/>
              <a:round/>
              <a:headEnd type="none" w="med" len="med"/>
              <a:tailEnd type="none" w="med" len="med"/>
            </a:ln>
            <a:effectLst/>
          </p:spPr>
        </p:cxnSp>
      </p:grpSp>
      <p:grpSp>
        <p:nvGrpSpPr>
          <p:cNvPr id="234" name="Group 233">
            <a:extLst>
              <a:ext uri="{FF2B5EF4-FFF2-40B4-BE49-F238E27FC236}">
                <a16:creationId xmlns:a16="http://schemas.microsoft.com/office/drawing/2014/main" id="{952BF96D-76B7-FF51-73CE-B891614A2C56}"/>
              </a:ext>
            </a:extLst>
          </p:cNvPr>
          <p:cNvGrpSpPr/>
          <p:nvPr/>
        </p:nvGrpSpPr>
        <p:grpSpPr>
          <a:xfrm>
            <a:off x="6198973" y="3007343"/>
            <a:ext cx="41188" cy="107156"/>
            <a:chOff x="8225480" y="3461952"/>
            <a:chExt cx="41188" cy="107156"/>
          </a:xfrm>
        </p:grpSpPr>
        <p:cxnSp>
          <p:nvCxnSpPr>
            <p:cNvPr id="235" name="Straight Connector 234">
              <a:extLst>
                <a:ext uri="{FF2B5EF4-FFF2-40B4-BE49-F238E27FC236}">
                  <a16:creationId xmlns:a16="http://schemas.microsoft.com/office/drawing/2014/main" id="{3986794D-47FF-D5F5-94BB-48EE67B419A1}"/>
                </a:ext>
              </a:extLst>
            </p:cNvPr>
            <p:cNvCxnSpPr/>
            <p:nvPr/>
          </p:nvCxnSpPr>
          <p:spPr bwMode="auto">
            <a:xfrm>
              <a:off x="8225480" y="3461952"/>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36" name="Straight Connector 235">
              <a:extLst>
                <a:ext uri="{FF2B5EF4-FFF2-40B4-BE49-F238E27FC236}">
                  <a16:creationId xmlns:a16="http://schemas.microsoft.com/office/drawing/2014/main" id="{64113507-AAF4-4DDF-4888-82C2F9D08378}"/>
                </a:ext>
              </a:extLst>
            </p:cNvPr>
            <p:cNvCxnSpPr/>
            <p:nvPr/>
          </p:nvCxnSpPr>
          <p:spPr bwMode="auto">
            <a:xfrm>
              <a:off x="8266668" y="3461952"/>
              <a:ext cx="0" cy="107156"/>
            </a:xfrm>
            <a:prstGeom prst="line">
              <a:avLst/>
            </a:prstGeom>
            <a:noFill/>
            <a:ln w="28575" cap="flat" cmpd="sng" algn="ctr">
              <a:solidFill>
                <a:schemeClr val="accent3"/>
              </a:solidFill>
              <a:prstDash val="solid"/>
              <a:round/>
              <a:headEnd type="none" w="med" len="med"/>
              <a:tailEnd type="none" w="med" len="med"/>
            </a:ln>
            <a:effectLst/>
          </p:spPr>
        </p:cxnSp>
      </p:grpSp>
      <p:grpSp>
        <p:nvGrpSpPr>
          <p:cNvPr id="237" name="Group 236">
            <a:extLst>
              <a:ext uri="{FF2B5EF4-FFF2-40B4-BE49-F238E27FC236}">
                <a16:creationId xmlns:a16="http://schemas.microsoft.com/office/drawing/2014/main" id="{7F27A611-5D40-5E93-62F7-2F0127FFB8C1}"/>
              </a:ext>
            </a:extLst>
          </p:cNvPr>
          <p:cNvGrpSpPr/>
          <p:nvPr/>
        </p:nvGrpSpPr>
        <p:grpSpPr>
          <a:xfrm>
            <a:off x="6301946" y="3015580"/>
            <a:ext cx="41188" cy="107156"/>
            <a:chOff x="8225480" y="3461952"/>
            <a:chExt cx="41188" cy="107156"/>
          </a:xfrm>
        </p:grpSpPr>
        <p:cxnSp>
          <p:nvCxnSpPr>
            <p:cNvPr id="238" name="Straight Connector 237">
              <a:extLst>
                <a:ext uri="{FF2B5EF4-FFF2-40B4-BE49-F238E27FC236}">
                  <a16:creationId xmlns:a16="http://schemas.microsoft.com/office/drawing/2014/main" id="{269576DF-E9F0-0225-E6A0-3685B6FE7624}"/>
                </a:ext>
              </a:extLst>
            </p:cNvPr>
            <p:cNvCxnSpPr/>
            <p:nvPr/>
          </p:nvCxnSpPr>
          <p:spPr bwMode="auto">
            <a:xfrm>
              <a:off x="8225480" y="3461952"/>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39" name="Straight Connector 238">
              <a:extLst>
                <a:ext uri="{FF2B5EF4-FFF2-40B4-BE49-F238E27FC236}">
                  <a16:creationId xmlns:a16="http://schemas.microsoft.com/office/drawing/2014/main" id="{1DBD188D-9370-321F-E439-CDD3C3D017C0}"/>
                </a:ext>
              </a:extLst>
            </p:cNvPr>
            <p:cNvCxnSpPr/>
            <p:nvPr/>
          </p:nvCxnSpPr>
          <p:spPr bwMode="auto">
            <a:xfrm>
              <a:off x="8266668" y="3461952"/>
              <a:ext cx="0" cy="107156"/>
            </a:xfrm>
            <a:prstGeom prst="line">
              <a:avLst/>
            </a:prstGeom>
            <a:noFill/>
            <a:ln w="28575" cap="flat" cmpd="sng" algn="ctr">
              <a:solidFill>
                <a:schemeClr val="accent3"/>
              </a:solidFill>
              <a:prstDash val="solid"/>
              <a:round/>
              <a:headEnd type="none" w="med" len="med"/>
              <a:tailEnd type="none" w="med" len="med"/>
            </a:ln>
            <a:effectLst/>
          </p:spPr>
        </p:cxnSp>
      </p:grpSp>
      <p:grpSp>
        <p:nvGrpSpPr>
          <p:cNvPr id="240" name="Group 239">
            <a:extLst>
              <a:ext uri="{FF2B5EF4-FFF2-40B4-BE49-F238E27FC236}">
                <a16:creationId xmlns:a16="http://schemas.microsoft.com/office/drawing/2014/main" id="{D0F9713E-91D2-6A35-88C8-92B17BD82DFF}"/>
              </a:ext>
            </a:extLst>
          </p:cNvPr>
          <p:cNvGrpSpPr/>
          <p:nvPr/>
        </p:nvGrpSpPr>
        <p:grpSpPr>
          <a:xfrm>
            <a:off x="6425514" y="3065006"/>
            <a:ext cx="41188" cy="107156"/>
            <a:chOff x="8225480" y="3461952"/>
            <a:chExt cx="41188" cy="107156"/>
          </a:xfrm>
        </p:grpSpPr>
        <p:cxnSp>
          <p:nvCxnSpPr>
            <p:cNvPr id="241" name="Straight Connector 240">
              <a:extLst>
                <a:ext uri="{FF2B5EF4-FFF2-40B4-BE49-F238E27FC236}">
                  <a16:creationId xmlns:a16="http://schemas.microsoft.com/office/drawing/2014/main" id="{55758038-2036-6FA5-2B39-7C36DA2A3FA0}"/>
                </a:ext>
              </a:extLst>
            </p:cNvPr>
            <p:cNvCxnSpPr/>
            <p:nvPr/>
          </p:nvCxnSpPr>
          <p:spPr bwMode="auto">
            <a:xfrm>
              <a:off x="8225480" y="3461952"/>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42" name="Straight Connector 241">
              <a:extLst>
                <a:ext uri="{FF2B5EF4-FFF2-40B4-BE49-F238E27FC236}">
                  <a16:creationId xmlns:a16="http://schemas.microsoft.com/office/drawing/2014/main" id="{2EB6DB80-CB39-92DA-1CA4-FD0A4E9061EB}"/>
                </a:ext>
              </a:extLst>
            </p:cNvPr>
            <p:cNvCxnSpPr/>
            <p:nvPr/>
          </p:nvCxnSpPr>
          <p:spPr bwMode="auto">
            <a:xfrm>
              <a:off x="8266668" y="3461952"/>
              <a:ext cx="0" cy="107156"/>
            </a:xfrm>
            <a:prstGeom prst="line">
              <a:avLst/>
            </a:prstGeom>
            <a:noFill/>
            <a:ln w="28575" cap="flat" cmpd="sng" algn="ctr">
              <a:solidFill>
                <a:schemeClr val="accent3"/>
              </a:solidFill>
              <a:prstDash val="solid"/>
              <a:round/>
              <a:headEnd type="none" w="med" len="med"/>
              <a:tailEnd type="none" w="med" len="med"/>
            </a:ln>
            <a:effectLst/>
          </p:spPr>
        </p:cxnSp>
      </p:grpSp>
      <p:grpSp>
        <p:nvGrpSpPr>
          <p:cNvPr id="243" name="Group 242">
            <a:extLst>
              <a:ext uri="{FF2B5EF4-FFF2-40B4-BE49-F238E27FC236}">
                <a16:creationId xmlns:a16="http://schemas.microsoft.com/office/drawing/2014/main" id="{6F3F88E0-01AF-23BB-85D1-E1189BB63B9D}"/>
              </a:ext>
            </a:extLst>
          </p:cNvPr>
          <p:cNvGrpSpPr/>
          <p:nvPr/>
        </p:nvGrpSpPr>
        <p:grpSpPr>
          <a:xfrm>
            <a:off x="6503774" y="3073243"/>
            <a:ext cx="41188" cy="107156"/>
            <a:chOff x="8225480" y="3461952"/>
            <a:chExt cx="41188" cy="107156"/>
          </a:xfrm>
        </p:grpSpPr>
        <p:cxnSp>
          <p:nvCxnSpPr>
            <p:cNvPr id="244" name="Straight Connector 243">
              <a:extLst>
                <a:ext uri="{FF2B5EF4-FFF2-40B4-BE49-F238E27FC236}">
                  <a16:creationId xmlns:a16="http://schemas.microsoft.com/office/drawing/2014/main" id="{C5D7D9E9-1747-8AD4-5041-12A7B5A92DDB}"/>
                </a:ext>
              </a:extLst>
            </p:cNvPr>
            <p:cNvCxnSpPr/>
            <p:nvPr/>
          </p:nvCxnSpPr>
          <p:spPr bwMode="auto">
            <a:xfrm>
              <a:off x="8225480" y="3461952"/>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45" name="Straight Connector 244">
              <a:extLst>
                <a:ext uri="{FF2B5EF4-FFF2-40B4-BE49-F238E27FC236}">
                  <a16:creationId xmlns:a16="http://schemas.microsoft.com/office/drawing/2014/main" id="{621094F2-E655-29A8-5A45-B2FD33CDE627}"/>
                </a:ext>
              </a:extLst>
            </p:cNvPr>
            <p:cNvCxnSpPr/>
            <p:nvPr/>
          </p:nvCxnSpPr>
          <p:spPr bwMode="auto">
            <a:xfrm>
              <a:off x="8266668" y="3461952"/>
              <a:ext cx="0" cy="107156"/>
            </a:xfrm>
            <a:prstGeom prst="line">
              <a:avLst/>
            </a:prstGeom>
            <a:noFill/>
            <a:ln w="28575" cap="flat" cmpd="sng" algn="ctr">
              <a:solidFill>
                <a:schemeClr val="accent3"/>
              </a:solidFill>
              <a:prstDash val="solid"/>
              <a:round/>
              <a:headEnd type="none" w="med" len="med"/>
              <a:tailEnd type="none" w="med" len="med"/>
            </a:ln>
            <a:effectLst/>
          </p:spPr>
        </p:cxnSp>
      </p:grpSp>
      <p:grpSp>
        <p:nvGrpSpPr>
          <p:cNvPr id="246" name="Group 245">
            <a:extLst>
              <a:ext uri="{FF2B5EF4-FFF2-40B4-BE49-F238E27FC236}">
                <a16:creationId xmlns:a16="http://schemas.microsoft.com/office/drawing/2014/main" id="{C7EE946F-C74F-1E7E-F0F9-CF47FE241A3F}"/>
              </a:ext>
            </a:extLst>
          </p:cNvPr>
          <p:cNvGrpSpPr/>
          <p:nvPr/>
        </p:nvGrpSpPr>
        <p:grpSpPr>
          <a:xfrm>
            <a:off x="6697364" y="3114432"/>
            <a:ext cx="41188" cy="107156"/>
            <a:chOff x="8225480" y="3461952"/>
            <a:chExt cx="41188" cy="107156"/>
          </a:xfrm>
        </p:grpSpPr>
        <p:cxnSp>
          <p:nvCxnSpPr>
            <p:cNvPr id="247" name="Straight Connector 246">
              <a:extLst>
                <a:ext uri="{FF2B5EF4-FFF2-40B4-BE49-F238E27FC236}">
                  <a16:creationId xmlns:a16="http://schemas.microsoft.com/office/drawing/2014/main" id="{4C55D102-4EB2-DA5A-87D8-B39407EDBE8F}"/>
                </a:ext>
              </a:extLst>
            </p:cNvPr>
            <p:cNvCxnSpPr/>
            <p:nvPr/>
          </p:nvCxnSpPr>
          <p:spPr bwMode="auto">
            <a:xfrm>
              <a:off x="8225480" y="3461952"/>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48" name="Straight Connector 247">
              <a:extLst>
                <a:ext uri="{FF2B5EF4-FFF2-40B4-BE49-F238E27FC236}">
                  <a16:creationId xmlns:a16="http://schemas.microsoft.com/office/drawing/2014/main" id="{F2D9CCBA-DA92-E0B2-ABE1-3ADE4BE12925}"/>
                </a:ext>
              </a:extLst>
            </p:cNvPr>
            <p:cNvCxnSpPr/>
            <p:nvPr/>
          </p:nvCxnSpPr>
          <p:spPr bwMode="auto">
            <a:xfrm>
              <a:off x="8266668" y="3461952"/>
              <a:ext cx="0" cy="107156"/>
            </a:xfrm>
            <a:prstGeom prst="line">
              <a:avLst/>
            </a:prstGeom>
            <a:noFill/>
            <a:ln w="28575" cap="flat" cmpd="sng" algn="ctr">
              <a:solidFill>
                <a:schemeClr val="accent3"/>
              </a:solidFill>
              <a:prstDash val="solid"/>
              <a:round/>
              <a:headEnd type="none" w="med" len="med"/>
              <a:tailEnd type="none" w="med" len="med"/>
            </a:ln>
            <a:effectLst/>
          </p:spPr>
        </p:cxnSp>
      </p:grpSp>
      <p:grpSp>
        <p:nvGrpSpPr>
          <p:cNvPr id="249" name="Group 248">
            <a:extLst>
              <a:ext uri="{FF2B5EF4-FFF2-40B4-BE49-F238E27FC236}">
                <a16:creationId xmlns:a16="http://schemas.microsoft.com/office/drawing/2014/main" id="{232438B4-5185-33DF-9B4A-922E64361DD8}"/>
              </a:ext>
            </a:extLst>
          </p:cNvPr>
          <p:cNvGrpSpPr/>
          <p:nvPr/>
        </p:nvGrpSpPr>
        <p:grpSpPr>
          <a:xfrm>
            <a:off x="6792100" y="3167978"/>
            <a:ext cx="41188" cy="107156"/>
            <a:chOff x="8225480" y="3461952"/>
            <a:chExt cx="41188" cy="107156"/>
          </a:xfrm>
        </p:grpSpPr>
        <p:cxnSp>
          <p:nvCxnSpPr>
            <p:cNvPr id="250" name="Straight Connector 249">
              <a:extLst>
                <a:ext uri="{FF2B5EF4-FFF2-40B4-BE49-F238E27FC236}">
                  <a16:creationId xmlns:a16="http://schemas.microsoft.com/office/drawing/2014/main" id="{1C113C9E-9C7F-BF50-7120-C78C36A1D5B2}"/>
                </a:ext>
              </a:extLst>
            </p:cNvPr>
            <p:cNvCxnSpPr/>
            <p:nvPr/>
          </p:nvCxnSpPr>
          <p:spPr bwMode="auto">
            <a:xfrm>
              <a:off x="8225480" y="3461952"/>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51" name="Straight Connector 250">
              <a:extLst>
                <a:ext uri="{FF2B5EF4-FFF2-40B4-BE49-F238E27FC236}">
                  <a16:creationId xmlns:a16="http://schemas.microsoft.com/office/drawing/2014/main" id="{809E7382-5E3E-C880-EC5A-D49BDCC37E6D}"/>
                </a:ext>
              </a:extLst>
            </p:cNvPr>
            <p:cNvCxnSpPr/>
            <p:nvPr/>
          </p:nvCxnSpPr>
          <p:spPr bwMode="auto">
            <a:xfrm>
              <a:off x="8266668" y="3461952"/>
              <a:ext cx="0" cy="107156"/>
            </a:xfrm>
            <a:prstGeom prst="line">
              <a:avLst/>
            </a:prstGeom>
            <a:noFill/>
            <a:ln w="28575" cap="flat" cmpd="sng" algn="ctr">
              <a:solidFill>
                <a:schemeClr val="accent3"/>
              </a:solidFill>
              <a:prstDash val="solid"/>
              <a:round/>
              <a:headEnd type="none" w="med" len="med"/>
              <a:tailEnd type="none" w="med" len="med"/>
            </a:ln>
            <a:effectLst/>
          </p:spPr>
        </p:cxnSp>
      </p:grpSp>
      <p:grpSp>
        <p:nvGrpSpPr>
          <p:cNvPr id="252" name="Group 251">
            <a:extLst>
              <a:ext uri="{FF2B5EF4-FFF2-40B4-BE49-F238E27FC236}">
                <a16:creationId xmlns:a16="http://schemas.microsoft.com/office/drawing/2014/main" id="{91E0CCBB-1B84-02DB-73C9-230AF2C1EAB3}"/>
              </a:ext>
            </a:extLst>
          </p:cNvPr>
          <p:cNvGrpSpPr/>
          <p:nvPr/>
        </p:nvGrpSpPr>
        <p:grpSpPr>
          <a:xfrm>
            <a:off x="6886836" y="3221524"/>
            <a:ext cx="41188" cy="107156"/>
            <a:chOff x="8225480" y="3461952"/>
            <a:chExt cx="41188" cy="107156"/>
          </a:xfrm>
        </p:grpSpPr>
        <p:cxnSp>
          <p:nvCxnSpPr>
            <p:cNvPr id="253" name="Straight Connector 252">
              <a:extLst>
                <a:ext uri="{FF2B5EF4-FFF2-40B4-BE49-F238E27FC236}">
                  <a16:creationId xmlns:a16="http://schemas.microsoft.com/office/drawing/2014/main" id="{7678A513-514A-752C-32A0-4B5E03BBD4FC}"/>
                </a:ext>
              </a:extLst>
            </p:cNvPr>
            <p:cNvCxnSpPr/>
            <p:nvPr/>
          </p:nvCxnSpPr>
          <p:spPr bwMode="auto">
            <a:xfrm>
              <a:off x="8225480" y="3461952"/>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54" name="Straight Connector 253">
              <a:extLst>
                <a:ext uri="{FF2B5EF4-FFF2-40B4-BE49-F238E27FC236}">
                  <a16:creationId xmlns:a16="http://schemas.microsoft.com/office/drawing/2014/main" id="{256A14FF-B2FD-4D54-36C1-A7507C12F0D6}"/>
                </a:ext>
              </a:extLst>
            </p:cNvPr>
            <p:cNvCxnSpPr/>
            <p:nvPr/>
          </p:nvCxnSpPr>
          <p:spPr bwMode="auto">
            <a:xfrm>
              <a:off x="8266668" y="3461952"/>
              <a:ext cx="0" cy="107156"/>
            </a:xfrm>
            <a:prstGeom prst="line">
              <a:avLst/>
            </a:prstGeom>
            <a:noFill/>
            <a:ln w="28575" cap="flat" cmpd="sng" algn="ctr">
              <a:solidFill>
                <a:schemeClr val="accent3"/>
              </a:solidFill>
              <a:prstDash val="solid"/>
              <a:round/>
              <a:headEnd type="none" w="med" len="med"/>
              <a:tailEnd type="none" w="med" len="med"/>
            </a:ln>
            <a:effectLst/>
          </p:spPr>
        </p:cxnSp>
      </p:grpSp>
      <p:grpSp>
        <p:nvGrpSpPr>
          <p:cNvPr id="258" name="Group 257">
            <a:extLst>
              <a:ext uri="{FF2B5EF4-FFF2-40B4-BE49-F238E27FC236}">
                <a16:creationId xmlns:a16="http://schemas.microsoft.com/office/drawing/2014/main" id="{8A3C97DF-76F6-4536-AA0A-AE6744009161}"/>
              </a:ext>
            </a:extLst>
          </p:cNvPr>
          <p:cNvGrpSpPr/>
          <p:nvPr/>
        </p:nvGrpSpPr>
        <p:grpSpPr>
          <a:xfrm>
            <a:off x="2467232" y="1973495"/>
            <a:ext cx="271850" cy="173059"/>
            <a:chOff x="7953630" y="3396049"/>
            <a:chExt cx="271850" cy="173059"/>
          </a:xfrm>
        </p:grpSpPr>
        <p:cxnSp>
          <p:nvCxnSpPr>
            <p:cNvPr id="259" name="Straight Connector 258">
              <a:extLst>
                <a:ext uri="{FF2B5EF4-FFF2-40B4-BE49-F238E27FC236}">
                  <a16:creationId xmlns:a16="http://schemas.microsoft.com/office/drawing/2014/main" id="{CC054E2A-482D-1080-3CE2-E3F9A9A959C1}"/>
                </a:ext>
              </a:extLst>
            </p:cNvPr>
            <p:cNvCxnSpPr/>
            <p:nvPr/>
          </p:nvCxnSpPr>
          <p:spPr bwMode="auto">
            <a:xfrm>
              <a:off x="8225480" y="3461952"/>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60" name="Straight Connector 259">
              <a:extLst>
                <a:ext uri="{FF2B5EF4-FFF2-40B4-BE49-F238E27FC236}">
                  <a16:creationId xmlns:a16="http://schemas.microsoft.com/office/drawing/2014/main" id="{D07B0003-8D8E-F16D-E0C7-39D41677B39A}"/>
                </a:ext>
              </a:extLst>
            </p:cNvPr>
            <p:cNvCxnSpPr/>
            <p:nvPr/>
          </p:nvCxnSpPr>
          <p:spPr bwMode="auto">
            <a:xfrm>
              <a:off x="7953630" y="3396049"/>
              <a:ext cx="0" cy="107156"/>
            </a:xfrm>
            <a:prstGeom prst="line">
              <a:avLst/>
            </a:prstGeom>
            <a:noFill/>
            <a:ln w="28575" cap="flat" cmpd="sng" algn="ctr">
              <a:solidFill>
                <a:schemeClr val="accent3"/>
              </a:solidFill>
              <a:prstDash val="solid"/>
              <a:round/>
              <a:headEnd type="none" w="med" len="med"/>
              <a:tailEnd type="none" w="med" len="med"/>
            </a:ln>
            <a:effectLst/>
          </p:spPr>
        </p:cxnSp>
      </p:grpSp>
      <p:sp>
        <p:nvSpPr>
          <p:cNvPr id="261" name="TextBox 260">
            <a:extLst>
              <a:ext uri="{FF2B5EF4-FFF2-40B4-BE49-F238E27FC236}">
                <a16:creationId xmlns:a16="http://schemas.microsoft.com/office/drawing/2014/main" id="{88FA66B9-A32C-51B3-9FA0-144EAA692566}"/>
              </a:ext>
            </a:extLst>
          </p:cNvPr>
          <p:cNvSpPr txBox="1"/>
          <p:nvPr/>
        </p:nvSpPr>
        <p:spPr bwMode="auto">
          <a:xfrm>
            <a:off x="5701814" y="6349556"/>
            <a:ext cx="25263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dirty="0">
                <a:solidFill>
                  <a:schemeClr val="bg1"/>
                </a:solidFill>
                <a:latin typeface="Calibri" panose="020F0502020204030204" pitchFamily="34" charset="0"/>
              </a:rPr>
              <a:t>*Stratified by ECOG PS and LDH.</a:t>
            </a:r>
            <a:endParaRPr lang="en-US" sz="1400" b="0" dirty="0">
              <a:solidFill>
                <a:schemeClr val="bg1"/>
              </a:solidFill>
              <a:latin typeface="Calibri" panose="020F0502020204030204" pitchFamily="34" charset="0"/>
            </a:endParaRPr>
          </a:p>
        </p:txBody>
      </p:sp>
      <p:cxnSp>
        <p:nvCxnSpPr>
          <p:cNvPr id="263" name="Straight Connector 262">
            <a:extLst>
              <a:ext uri="{FF2B5EF4-FFF2-40B4-BE49-F238E27FC236}">
                <a16:creationId xmlns:a16="http://schemas.microsoft.com/office/drawing/2014/main" id="{801AEC75-5B27-15C1-75FB-7733AF04C1D1}"/>
              </a:ext>
            </a:extLst>
          </p:cNvPr>
          <p:cNvCxnSpPr/>
          <p:nvPr/>
        </p:nvCxnSpPr>
        <p:spPr bwMode="auto">
          <a:xfrm>
            <a:off x="2297650" y="1934990"/>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C2A52A21-92C3-71E9-1E1D-D571E204C202}"/>
              </a:ext>
            </a:extLst>
          </p:cNvPr>
          <p:cNvCxnSpPr/>
          <p:nvPr/>
        </p:nvCxnSpPr>
        <p:spPr bwMode="auto">
          <a:xfrm>
            <a:off x="3876715" y="2308648"/>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490A1AC7-BB72-4D93-24AE-94CF7460E0B6}"/>
              </a:ext>
            </a:extLst>
          </p:cNvPr>
          <p:cNvCxnSpPr>
            <a:cxnSpLocks/>
          </p:cNvCxnSpPr>
          <p:nvPr/>
        </p:nvCxnSpPr>
        <p:spPr bwMode="auto">
          <a:xfrm>
            <a:off x="5720615" y="2847922"/>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5806D02F-62AC-F70B-D26E-F290C076B360}"/>
              </a:ext>
            </a:extLst>
          </p:cNvPr>
          <p:cNvCxnSpPr/>
          <p:nvPr/>
        </p:nvCxnSpPr>
        <p:spPr bwMode="auto">
          <a:xfrm>
            <a:off x="4238665" y="2375323"/>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C5584C1E-27E1-B709-35D4-BE347C91D5FB}"/>
              </a:ext>
            </a:extLst>
          </p:cNvPr>
          <p:cNvCxnSpPr/>
          <p:nvPr/>
        </p:nvCxnSpPr>
        <p:spPr bwMode="auto">
          <a:xfrm>
            <a:off x="6061586" y="2975612"/>
            <a:ext cx="0" cy="107156"/>
          </a:xfrm>
          <a:prstGeom prst="line">
            <a:avLst/>
          </a:prstGeom>
          <a:noFill/>
          <a:ln w="28575" cap="flat" cmpd="sng" algn="ctr">
            <a:solidFill>
              <a:schemeClr val="accent3"/>
            </a:solidFill>
            <a:prstDash val="solid"/>
            <a:round/>
            <a:headEnd type="none" w="med" len="med"/>
            <a:tailEnd type="none" w="med" len="med"/>
          </a:ln>
          <a:effectLst/>
        </p:spPr>
      </p:cxnSp>
      <p:grpSp>
        <p:nvGrpSpPr>
          <p:cNvPr id="268" name="Group 267">
            <a:extLst>
              <a:ext uri="{FF2B5EF4-FFF2-40B4-BE49-F238E27FC236}">
                <a16:creationId xmlns:a16="http://schemas.microsoft.com/office/drawing/2014/main" id="{60B6F9F2-1264-D9B3-2E27-4A96CA31E03B}"/>
              </a:ext>
            </a:extLst>
          </p:cNvPr>
          <p:cNvGrpSpPr/>
          <p:nvPr/>
        </p:nvGrpSpPr>
        <p:grpSpPr>
          <a:xfrm>
            <a:off x="6375061" y="3200609"/>
            <a:ext cx="41188" cy="107156"/>
            <a:chOff x="8225480" y="3461952"/>
            <a:chExt cx="41188" cy="107156"/>
          </a:xfrm>
        </p:grpSpPr>
        <p:cxnSp>
          <p:nvCxnSpPr>
            <p:cNvPr id="269" name="Straight Connector 268">
              <a:extLst>
                <a:ext uri="{FF2B5EF4-FFF2-40B4-BE49-F238E27FC236}">
                  <a16:creationId xmlns:a16="http://schemas.microsoft.com/office/drawing/2014/main" id="{84ACF4BF-40AB-4C17-D360-BD3CAE6C6124}"/>
                </a:ext>
              </a:extLst>
            </p:cNvPr>
            <p:cNvCxnSpPr/>
            <p:nvPr/>
          </p:nvCxnSpPr>
          <p:spPr bwMode="auto">
            <a:xfrm>
              <a:off x="8225480" y="3461952"/>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270" name="Straight Connector 269">
              <a:extLst>
                <a:ext uri="{FF2B5EF4-FFF2-40B4-BE49-F238E27FC236}">
                  <a16:creationId xmlns:a16="http://schemas.microsoft.com/office/drawing/2014/main" id="{148D33F5-AA4C-7E53-B0CF-4A794C1BFA98}"/>
                </a:ext>
              </a:extLst>
            </p:cNvPr>
            <p:cNvCxnSpPr/>
            <p:nvPr/>
          </p:nvCxnSpPr>
          <p:spPr bwMode="auto">
            <a:xfrm>
              <a:off x="8266668" y="3461952"/>
              <a:ext cx="0" cy="107156"/>
            </a:xfrm>
            <a:prstGeom prst="line">
              <a:avLst/>
            </a:prstGeom>
            <a:noFill/>
            <a:ln w="28575" cap="flat" cmpd="sng" algn="ctr">
              <a:solidFill>
                <a:schemeClr val="accent1"/>
              </a:solidFill>
              <a:prstDash val="solid"/>
              <a:round/>
              <a:headEnd type="none" w="med" len="med"/>
              <a:tailEnd type="none" w="med" len="med"/>
            </a:ln>
            <a:effectLst/>
          </p:spPr>
        </p:cxnSp>
      </p:grpSp>
      <p:grpSp>
        <p:nvGrpSpPr>
          <p:cNvPr id="271" name="Group 270">
            <a:extLst>
              <a:ext uri="{FF2B5EF4-FFF2-40B4-BE49-F238E27FC236}">
                <a16:creationId xmlns:a16="http://schemas.microsoft.com/office/drawing/2014/main" id="{5801199A-00BD-0DDF-B61B-D61C2A9BD468}"/>
              </a:ext>
            </a:extLst>
          </p:cNvPr>
          <p:cNvGrpSpPr/>
          <p:nvPr/>
        </p:nvGrpSpPr>
        <p:grpSpPr>
          <a:xfrm>
            <a:off x="6555046" y="3253151"/>
            <a:ext cx="41188" cy="107156"/>
            <a:chOff x="8225480" y="3461952"/>
            <a:chExt cx="41188" cy="107156"/>
          </a:xfrm>
        </p:grpSpPr>
        <p:cxnSp>
          <p:nvCxnSpPr>
            <p:cNvPr id="272" name="Straight Connector 271">
              <a:extLst>
                <a:ext uri="{FF2B5EF4-FFF2-40B4-BE49-F238E27FC236}">
                  <a16:creationId xmlns:a16="http://schemas.microsoft.com/office/drawing/2014/main" id="{4EE1B355-1582-909E-DEA4-B001E7F91B4F}"/>
                </a:ext>
              </a:extLst>
            </p:cNvPr>
            <p:cNvCxnSpPr/>
            <p:nvPr/>
          </p:nvCxnSpPr>
          <p:spPr bwMode="auto">
            <a:xfrm>
              <a:off x="8225480" y="3461952"/>
              <a:ext cx="0" cy="107156"/>
            </a:xfrm>
            <a:prstGeom prst="line">
              <a:avLst/>
            </a:prstGeom>
            <a:noFill/>
            <a:ln w="28575" cap="flat" cmpd="sng" algn="ctr">
              <a:solidFill>
                <a:schemeClr val="accent1"/>
              </a:solidFill>
              <a:prstDash val="solid"/>
              <a:round/>
              <a:headEnd type="none" w="med" len="med"/>
              <a:tailEnd type="none" w="med" len="med"/>
            </a:ln>
            <a:effectLst/>
          </p:spPr>
        </p:cxnSp>
        <p:cxnSp>
          <p:nvCxnSpPr>
            <p:cNvPr id="273" name="Straight Connector 272">
              <a:extLst>
                <a:ext uri="{FF2B5EF4-FFF2-40B4-BE49-F238E27FC236}">
                  <a16:creationId xmlns:a16="http://schemas.microsoft.com/office/drawing/2014/main" id="{26383FD2-247F-A464-F58F-15879C6F8E5B}"/>
                </a:ext>
              </a:extLst>
            </p:cNvPr>
            <p:cNvCxnSpPr/>
            <p:nvPr/>
          </p:nvCxnSpPr>
          <p:spPr bwMode="auto">
            <a:xfrm>
              <a:off x="8266668" y="3461952"/>
              <a:ext cx="0" cy="107156"/>
            </a:xfrm>
            <a:prstGeom prst="line">
              <a:avLst/>
            </a:prstGeom>
            <a:noFill/>
            <a:ln w="28575" cap="flat" cmpd="sng" algn="ctr">
              <a:solidFill>
                <a:schemeClr val="accent1"/>
              </a:solidFill>
              <a:prstDash val="solid"/>
              <a:round/>
              <a:headEnd type="none" w="med" len="med"/>
              <a:tailEnd type="none" w="med" len="med"/>
            </a:ln>
            <a:effectLst/>
          </p:spPr>
        </p:cxnSp>
      </p:grpSp>
      <p:cxnSp>
        <p:nvCxnSpPr>
          <p:cNvPr id="275" name="Straight Connector 274">
            <a:extLst>
              <a:ext uri="{FF2B5EF4-FFF2-40B4-BE49-F238E27FC236}">
                <a16:creationId xmlns:a16="http://schemas.microsoft.com/office/drawing/2014/main" id="{FD445699-5D46-86B4-A9CE-6D17B9AA2F77}"/>
              </a:ext>
            </a:extLst>
          </p:cNvPr>
          <p:cNvCxnSpPr/>
          <p:nvPr/>
        </p:nvCxnSpPr>
        <p:spPr bwMode="auto">
          <a:xfrm>
            <a:off x="8193034" y="3692358"/>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76" name="Straight Connector 275">
            <a:extLst>
              <a:ext uri="{FF2B5EF4-FFF2-40B4-BE49-F238E27FC236}">
                <a16:creationId xmlns:a16="http://schemas.microsoft.com/office/drawing/2014/main" id="{AAA6C611-A966-7F20-AD61-6B715ADFBD12}"/>
              </a:ext>
            </a:extLst>
          </p:cNvPr>
          <p:cNvCxnSpPr/>
          <p:nvPr/>
        </p:nvCxnSpPr>
        <p:spPr bwMode="auto">
          <a:xfrm>
            <a:off x="7647707" y="3500259"/>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77" name="Straight Connector 276">
            <a:extLst>
              <a:ext uri="{FF2B5EF4-FFF2-40B4-BE49-F238E27FC236}">
                <a16:creationId xmlns:a16="http://schemas.microsoft.com/office/drawing/2014/main" id="{6ABEB0D3-3520-460E-C155-ABD4F44CFC60}"/>
              </a:ext>
            </a:extLst>
          </p:cNvPr>
          <p:cNvCxnSpPr/>
          <p:nvPr/>
        </p:nvCxnSpPr>
        <p:spPr bwMode="auto">
          <a:xfrm>
            <a:off x="7687950" y="3512202"/>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78" name="Straight Connector 277">
            <a:extLst>
              <a:ext uri="{FF2B5EF4-FFF2-40B4-BE49-F238E27FC236}">
                <a16:creationId xmlns:a16="http://schemas.microsoft.com/office/drawing/2014/main" id="{5A62A79A-6D51-F326-4F02-F7FECBC15A56}"/>
              </a:ext>
            </a:extLst>
          </p:cNvPr>
          <p:cNvCxnSpPr/>
          <p:nvPr/>
        </p:nvCxnSpPr>
        <p:spPr bwMode="auto">
          <a:xfrm>
            <a:off x="7698416" y="3529833"/>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79" name="Straight Connector 278">
            <a:extLst>
              <a:ext uri="{FF2B5EF4-FFF2-40B4-BE49-F238E27FC236}">
                <a16:creationId xmlns:a16="http://schemas.microsoft.com/office/drawing/2014/main" id="{357395B6-622C-4F28-D1D1-4B7069ED48C4}"/>
              </a:ext>
            </a:extLst>
          </p:cNvPr>
          <p:cNvCxnSpPr>
            <a:cxnSpLocks/>
          </p:cNvCxnSpPr>
          <p:nvPr/>
        </p:nvCxnSpPr>
        <p:spPr bwMode="auto">
          <a:xfrm>
            <a:off x="7583144" y="3473220"/>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80" name="Straight Connector 279">
            <a:extLst>
              <a:ext uri="{FF2B5EF4-FFF2-40B4-BE49-F238E27FC236}">
                <a16:creationId xmlns:a16="http://schemas.microsoft.com/office/drawing/2014/main" id="{DA6B705E-8AEB-9233-D15B-7099FE3BA7BC}"/>
              </a:ext>
            </a:extLst>
          </p:cNvPr>
          <p:cNvCxnSpPr/>
          <p:nvPr/>
        </p:nvCxnSpPr>
        <p:spPr bwMode="auto">
          <a:xfrm>
            <a:off x="7809089" y="3588174"/>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81" name="Straight Connector 280">
            <a:extLst>
              <a:ext uri="{FF2B5EF4-FFF2-40B4-BE49-F238E27FC236}">
                <a16:creationId xmlns:a16="http://schemas.microsoft.com/office/drawing/2014/main" id="{FB4245DF-B390-E4DE-C137-D7310B65DF3F}"/>
              </a:ext>
            </a:extLst>
          </p:cNvPr>
          <p:cNvCxnSpPr/>
          <p:nvPr/>
        </p:nvCxnSpPr>
        <p:spPr bwMode="auto">
          <a:xfrm>
            <a:off x="7732035" y="3562170"/>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83" name="Straight Connector 282">
            <a:extLst>
              <a:ext uri="{FF2B5EF4-FFF2-40B4-BE49-F238E27FC236}">
                <a16:creationId xmlns:a16="http://schemas.microsoft.com/office/drawing/2014/main" id="{E4F5EF82-37A7-34C4-561B-3122FC698693}"/>
              </a:ext>
            </a:extLst>
          </p:cNvPr>
          <p:cNvCxnSpPr>
            <a:cxnSpLocks/>
          </p:cNvCxnSpPr>
          <p:nvPr/>
        </p:nvCxnSpPr>
        <p:spPr bwMode="auto">
          <a:xfrm>
            <a:off x="8034037" y="3691085"/>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84" name="Straight Connector 283">
            <a:extLst>
              <a:ext uri="{FF2B5EF4-FFF2-40B4-BE49-F238E27FC236}">
                <a16:creationId xmlns:a16="http://schemas.microsoft.com/office/drawing/2014/main" id="{13F3A79A-13FF-A62F-18D1-78A1280AB56A}"/>
              </a:ext>
            </a:extLst>
          </p:cNvPr>
          <p:cNvCxnSpPr>
            <a:cxnSpLocks/>
          </p:cNvCxnSpPr>
          <p:nvPr/>
        </p:nvCxnSpPr>
        <p:spPr bwMode="auto">
          <a:xfrm>
            <a:off x="8055769" y="3691085"/>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85" name="Straight Connector 284">
            <a:extLst>
              <a:ext uri="{FF2B5EF4-FFF2-40B4-BE49-F238E27FC236}">
                <a16:creationId xmlns:a16="http://schemas.microsoft.com/office/drawing/2014/main" id="{8DEFE79E-19CB-CB9F-9B01-D94AFF4AC8C5}"/>
              </a:ext>
            </a:extLst>
          </p:cNvPr>
          <p:cNvCxnSpPr/>
          <p:nvPr/>
        </p:nvCxnSpPr>
        <p:spPr bwMode="auto">
          <a:xfrm>
            <a:off x="8312473" y="3672678"/>
            <a:ext cx="0" cy="107156"/>
          </a:xfrm>
          <a:prstGeom prst="line">
            <a:avLst/>
          </a:prstGeom>
          <a:noFill/>
          <a:ln w="28575" cap="flat" cmpd="sng" algn="ctr">
            <a:solidFill>
              <a:schemeClr val="accent3"/>
            </a:solidFill>
            <a:prstDash val="solid"/>
            <a:round/>
            <a:headEnd type="none" w="med" len="med"/>
            <a:tailEnd type="none" w="med" len="med"/>
          </a:ln>
          <a:effectLst/>
        </p:spPr>
      </p:cxnSp>
      <p:cxnSp>
        <p:nvCxnSpPr>
          <p:cNvPr id="286" name="Straight Connector 285">
            <a:extLst>
              <a:ext uri="{FF2B5EF4-FFF2-40B4-BE49-F238E27FC236}">
                <a16:creationId xmlns:a16="http://schemas.microsoft.com/office/drawing/2014/main" id="{11330D59-F3AB-688E-6DEB-FB7B0C39D92F}"/>
              </a:ext>
            </a:extLst>
          </p:cNvPr>
          <p:cNvCxnSpPr/>
          <p:nvPr/>
        </p:nvCxnSpPr>
        <p:spPr bwMode="auto">
          <a:xfrm>
            <a:off x="10798165" y="3953152"/>
            <a:ext cx="0" cy="107156"/>
          </a:xfrm>
          <a:prstGeom prst="line">
            <a:avLst/>
          </a:prstGeom>
          <a:noFill/>
          <a:ln w="28575" cap="flat" cmpd="sng" algn="ctr">
            <a:solidFill>
              <a:schemeClr val="accent3"/>
            </a:solidFill>
            <a:prstDash val="solid"/>
            <a:round/>
            <a:headEnd type="none" w="med" len="med"/>
            <a:tailEnd type="none" w="med" len="med"/>
          </a:ln>
          <a:effectLst/>
        </p:spPr>
      </p:cxnSp>
    </p:spTree>
    <p:extLst>
      <p:ext uri="{BB962C8B-B14F-4D97-AF65-F5344CB8AC3E}">
        <p14:creationId xmlns:p14="http://schemas.microsoft.com/office/powerpoint/2010/main" val="26559777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46" name="Straight Connector 545">
            <a:extLst>
              <a:ext uri="{FF2B5EF4-FFF2-40B4-BE49-F238E27FC236}">
                <a16:creationId xmlns:a16="http://schemas.microsoft.com/office/drawing/2014/main" id="{78C0A127-D5D3-796D-1141-F671968DC2F3}"/>
              </a:ext>
            </a:extLst>
          </p:cNvPr>
          <p:cNvCxnSpPr>
            <a:cxnSpLocks/>
          </p:cNvCxnSpPr>
          <p:nvPr/>
        </p:nvCxnSpPr>
        <p:spPr bwMode="auto">
          <a:xfrm>
            <a:off x="11637555" y="4250249"/>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62" name="Straight Connector 561">
            <a:extLst>
              <a:ext uri="{FF2B5EF4-FFF2-40B4-BE49-F238E27FC236}">
                <a16:creationId xmlns:a16="http://schemas.microsoft.com/office/drawing/2014/main" id="{6FE35ACD-0750-2791-43D0-B1C293D09651}"/>
              </a:ext>
            </a:extLst>
          </p:cNvPr>
          <p:cNvCxnSpPr>
            <a:cxnSpLocks/>
          </p:cNvCxnSpPr>
          <p:nvPr/>
        </p:nvCxnSpPr>
        <p:spPr bwMode="auto">
          <a:xfrm>
            <a:off x="9810279" y="3736661"/>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77" name="Straight Connector 576">
            <a:extLst>
              <a:ext uri="{FF2B5EF4-FFF2-40B4-BE49-F238E27FC236}">
                <a16:creationId xmlns:a16="http://schemas.microsoft.com/office/drawing/2014/main" id="{E9CFF4CD-4060-24E0-EE85-7A5060844FF3}"/>
              </a:ext>
            </a:extLst>
          </p:cNvPr>
          <p:cNvCxnSpPr>
            <a:cxnSpLocks/>
          </p:cNvCxnSpPr>
          <p:nvPr/>
        </p:nvCxnSpPr>
        <p:spPr bwMode="auto">
          <a:xfrm>
            <a:off x="9869715" y="3754949"/>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355" name="Straight Connector 354">
            <a:extLst>
              <a:ext uri="{FF2B5EF4-FFF2-40B4-BE49-F238E27FC236}">
                <a16:creationId xmlns:a16="http://schemas.microsoft.com/office/drawing/2014/main" id="{868BCCA3-CA96-6547-9FDF-691A95E7F396}"/>
              </a:ext>
            </a:extLst>
          </p:cNvPr>
          <p:cNvCxnSpPr>
            <a:cxnSpLocks/>
          </p:cNvCxnSpPr>
          <p:nvPr/>
        </p:nvCxnSpPr>
        <p:spPr bwMode="auto">
          <a:xfrm>
            <a:off x="9077043" y="3395740"/>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434" name="Straight Connector 433">
            <a:extLst>
              <a:ext uri="{FF2B5EF4-FFF2-40B4-BE49-F238E27FC236}">
                <a16:creationId xmlns:a16="http://schemas.microsoft.com/office/drawing/2014/main" id="{34ADB91F-762F-DAFD-9F76-F0B4EAE71F46}"/>
              </a:ext>
            </a:extLst>
          </p:cNvPr>
          <p:cNvCxnSpPr>
            <a:cxnSpLocks/>
          </p:cNvCxnSpPr>
          <p:nvPr/>
        </p:nvCxnSpPr>
        <p:spPr bwMode="auto">
          <a:xfrm>
            <a:off x="9124362" y="3437738"/>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358" name="Straight Connector 357">
            <a:extLst>
              <a:ext uri="{FF2B5EF4-FFF2-40B4-BE49-F238E27FC236}">
                <a16:creationId xmlns:a16="http://schemas.microsoft.com/office/drawing/2014/main" id="{16F14CFE-8334-C7D3-8F07-AB56212A441D}"/>
              </a:ext>
            </a:extLst>
          </p:cNvPr>
          <p:cNvCxnSpPr>
            <a:cxnSpLocks/>
          </p:cNvCxnSpPr>
          <p:nvPr/>
        </p:nvCxnSpPr>
        <p:spPr bwMode="auto">
          <a:xfrm>
            <a:off x="9106935" y="3413245"/>
            <a:ext cx="0" cy="84423"/>
          </a:xfrm>
          <a:prstGeom prst="line">
            <a:avLst/>
          </a:prstGeom>
          <a:noFill/>
          <a:ln w="28575" cap="flat" cmpd="sng" algn="ctr">
            <a:solidFill>
              <a:schemeClr val="accent1"/>
            </a:solidFill>
            <a:prstDash val="solid"/>
            <a:round/>
            <a:headEnd type="none" w="med" len="med"/>
            <a:tailEnd type="none" w="med" len="med"/>
          </a:ln>
          <a:effectLst/>
        </p:spPr>
      </p:cxnSp>
      <p:graphicFrame>
        <p:nvGraphicFramePr>
          <p:cNvPr id="12" name="Table 3">
            <a:extLst>
              <a:ext uri="{FF2B5EF4-FFF2-40B4-BE49-F238E27FC236}">
                <a16:creationId xmlns:a16="http://schemas.microsoft.com/office/drawing/2014/main" id="{7D1C1207-BDC2-FBBB-9CCA-836FFD13EA27}"/>
              </a:ext>
            </a:extLst>
          </p:cNvPr>
          <p:cNvGraphicFramePr>
            <a:graphicFrameLocks noGrp="1"/>
          </p:cNvGraphicFramePr>
          <p:nvPr>
            <p:extLst>
              <p:ext uri="{D42A27DB-BD31-4B8C-83A1-F6EECF244321}">
                <p14:modId xmlns:p14="http://schemas.microsoft.com/office/powerpoint/2010/main" val="351909541"/>
              </p:ext>
            </p:extLst>
          </p:nvPr>
        </p:nvGraphicFramePr>
        <p:xfrm>
          <a:off x="2554721" y="1907716"/>
          <a:ext cx="3867160" cy="1060524"/>
        </p:xfrm>
        <a:graphic>
          <a:graphicData uri="http://schemas.openxmlformats.org/drawingml/2006/table">
            <a:tbl>
              <a:tblPr firstRow="1" bandRow="1">
                <a:tableStyleId>{5C22544A-7EE6-4342-B048-85BDC9FD1C3A}</a:tableStyleId>
              </a:tblPr>
              <a:tblGrid>
                <a:gridCol w="1463040">
                  <a:extLst>
                    <a:ext uri="{9D8B030D-6E8A-4147-A177-3AD203B41FA5}">
                      <a16:colId xmlns:a16="http://schemas.microsoft.com/office/drawing/2014/main" val="428795100"/>
                    </a:ext>
                  </a:extLst>
                </a:gridCol>
                <a:gridCol w="1123960">
                  <a:extLst>
                    <a:ext uri="{9D8B030D-6E8A-4147-A177-3AD203B41FA5}">
                      <a16:colId xmlns:a16="http://schemas.microsoft.com/office/drawing/2014/main" val="3820567163"/>
                    </a:ext>
                  </a:extLst>
                </a:gridCol>
                <a:gridCol w="1280160">
                  <a:extLst>
                    <a:ext uri="{9D8B030D-6E8A-4147-A177-3AD203B41FA5}">
                      <a16:colId xmlns:a16="http://schemas.microsoft.com/office/drawing/2014/main" val="2149208364"/>
                    </a:ext>
                  </a:extLst>
                </a:gridCol>
              </a:tblGrid>
              <a:tr h="333839">
                <a:tc>
                  <a:txBody>
                    <a:bodyPr/>
                    <a:lstStyle/>
                    <a:p>
                      <a:endParaRPr lang="en-US" sz="1000" dirty="0">
                        <a:latin typeface="Calibri" panose="020F0502020204030204" pitchFamily="34" charset="0"/>
                        <a:cs typeface="Calibri" panose="020F0502020204030204" pitchFamily="34" charset="0"/>
                      </a:endParaRPr>
                    </a:p>
                  </a:txBody>
                  <a:tcPr marL="66768" marR="66768" marT="33384" marB="33384">
                    <a:lnL w="12700" cmpd="sng">
                      <a:noFill/>
                    </a:lnL>
                    <a:lnR w="12700" cmpd="sng">
                      <a:noFill/>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100000"/>
                        </a:lnSpc>
                      </a:pPr>
                      <a:r>
                        <a:rPr lang="en-US" sz="1000" b="1" dirty="0" err="1">
                          <a:solidFill>
                            <a:schemeClr val="accent1"/>
                          </a:solidFill>
                          <a:effectLst/>
                          <a:latin typeface="Calibri" panose="020F0502020204030204" pitchFamily="34" charset="0"/>
                          <a:cs typeface="Calibri" panose="020F0502020204030204" pitchFamily="34" charset="0"/>
                        </a:rPr>
                        <a:t>Tira</a:t>
                      </a:r>
                      <a:r>
                        <a:rPr lang="en-US" sz="1000" b="1" dirty="0">
                          <a:solidFill>
                            <a:schemeClr val="accent1"/>
                          </a:solidFill>
                          <a:effectLst/>
                          <a:latin typeface="Calibri" panose="020F0502020204030204" pitchFamily="34" charset="0"/>
                          <a:cs typeface="Calibri" panose="020F0502020204030204" pitchFamily="34" charset="0"/>
                        </a:rPr>
                        <a:t> + Atezo + CE </a:t>
                      </a:r>
                    </a:p>
                    <a:p>
                      <a:pPr algn="ctr">
                        <a:lnSpc>
                          <a:spcPct val="100000"/>
                        </a:lnSpc>
                      </a:pPr>
                      <a:r>
                        <a:rPr lang="en-US" sz="1000" b="0" dirty="0">
                          <a:solidFill>
                            <a:schemeClr val="bg1"/>
                          </a:solidFill>
                          <a:effectLst/>
                          <a:latin typeface="Calibri" panose="020F0502020204030204" pitchFamily="34" charset="0"/>
                          <a:cs typeface="Calibri" panose="020F0502020204030204" pitchFamily="34" charset="0"/>
                        </a:rPr>
                        <a:t>(n = 243)</a:t>
                      </a:r>
                    </a:p>
                  </a:txBody>
                  <a:tcPr marL="66768" marR="66768" marT="33384" marB="33384">
                    <a:lnL w="12700" cmpd="sng">
                      <a:noFill/>
                    </a:lnL>
                    <a:lnR w="12700" cmpd="sng">
                      <a:noFill/>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100000"/>
                        </a:lnSpc>
                      </a:pPr>
                      <a:r>
                        <a:rPr lang="pt-BR" sz="1000" b="1" dirty="0">
                          <a:solidFill>
                            <a:schemeClr val="accent3"/>
                          </a:solidFill>
                          <a:effectLst/>
                          <a:latin typeface="Calibri" panose="020F0502020204030204" pitchFamily="34" charset="0"/>
                          <a:cs typeface="Calibri" panose="020F0502020204030204" pitchFamily="34" charset="0"/>
                        </a:rPr>
                        <a:t>Placebo + Atezo + CE </a:t>
                      </a:r>
                    </a:p>
                    <a:p>
                      <a:pPr algn="ctr">
                        <a:lnSpc>
                          <a:spcPct val="100000"/>
                        </a:lnSpc>
                      </a:pPr>
                      <a:r>
                        <a:rPr lang="pt-BR" sz="1000" b="0" dirty="0">
                          <a:solidFill>
                            <a:schemeClr val="bg1"/>
                          </a:solidFill>
                          <a:effectLst/>
                          <a:latin typeface="Calibri" panose="020F0502020204030204" pitchFamily="34" charset="0"/>
                          <a:cs typeface="Calibri" panose="020F0502020204030204" pitchFamily="34" charset="0"/>
                        </a:rPr>
                        <a:t>(n = 247)</a:t>
                      </a:r>
                    </a:p>
                  </a:txBody>
                  <a:tcPr marL="66768" marR="66768" marT="33384" marB="33384">
                    <a:lnL w="12700" cmpd="sng">
                      <a:noFill/>
                    </a:lnL>
                    <a:lnR w="12700" cmpd="sng">
                      <a:noFill/>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433716397"/>
                  </a:ext>
                </a:extLst>
              </a:tr>
              <a:tr h="200304">
                <a:tc>
                  <a:txBody>
                    <a:bodyPr/>
                    <a:lstStyle/>
                    <a:p>
                      <a:r>
                        <a:rPr lang="en-US" sz="1000" dirty="0">
                          <a:solidFill>
                            <a:schemeClr val="bg1"/>
                          </a:solidFill>
                          <a:latin typeface="Calibri" panose="020F0502020204030204" pitchFamily="34" charset="0"/>
                          <a:cs typeface="Calibri" panose="020F0502020204030204" pitchFamily="34" charset="0"/>
                        </a:rPr>
                        <a:t>Patients with event, n (%)</a:t>
                      </a:r>
                    </a:p>
                  </a:txBody>
                  <a:tcPr marL="66768" marR="66768" marT="33384" marB="33384">
                    <a:lnL w="12700" cmpd="sng">
                      <a:noFill/>
                    </a:lnL>
                    <a:lnR w="12700" cmpd="sng">
                      <a:noFill/>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213 (87.7)</a:t>
                      </a:r>
                    </a:p>
                  </a:txBody>
                  <a:tcPr marL="66768" marR="66768" marT="33384" marB="33384">
                    <a:lnL w="12700" cmpd="sng">
                      <a:noFill/>
                    </a:lnL>
                    <a:lnR w="12700" cmpd="sng">
                      <a:noFill/>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215 (87)</a:t>
                      </a:r>
                    </a:p>
                  </a:txBody>
                  <a:tcPr marL="66768" marR="66768" marT="33384" marB="33384">
                    <a:lnL w="12700" cmpd="sng">
                      <a:noFill/>
                    </a:lnL>
                    <a:lnR w="12700" cmpd="sng">
                      <a:noFill/>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673505813"/>
                  </a:ext>
                </a:extLst>
              </a:tr>
              <a:tr h="200304">
                <a:tc>
                  <a:txBody>
                    <a:bodyPr/>
                    <a:lstStyle/>
                    <a:p>
                      <a:r>
                        <a:rPr lang="en-US" sz="1000" dirty="0">
                          <a:solidFill>
                            <a:schemeClr val="bg1"/>
                          </a:solidFill>
                          <a:latin typeface="Calibri" panose="020F0502020204030204" pitchFamily="34" charset="0"/>
                          <a:cs typeface="Calibri" panose="020F0502020204030204" pitchFamily="34" charset="0"/>
                        </a:rPr>
                        <a:t>Median PFS, </a:t>
                      </a:r>
                      <a:r>
                        <a:rPr lang="en-US" sz="1000" dirty="0" err="1">
                          <a:solidFill>
                            <a:schemeClr val="bg1"/>
                          </a:solidFill>
                          <a:latin typeface="Calibri" panose="020F0502020204030204" pitchFamily="34" charset="0"/>
                          <a:cs typeface="Calibri" panose="020F0502020204030204" pitchFamily="34" charset="0"/>
                        </a:rPr>
                        <a:t>mo</a:t>
                      </a:r>
                      <a:r>
                        <a:rPr lang="en-US" sz="1000" dirty="0">
                          <a:solidFill>
                            <a:schemeClr val="bg1"/>
                          </a:solidFill>
                          <a:latin typeface="Calibri" panose="020F0502020204030204" pitchFamily="34" charset="0"/>
                          <a:cs typeface="Calibri" panose="020F0502020204030204" pitchFamily="34" charset="0"/>
                        </a:rPr>
                        <a:t> (95% CI)</a:t>
                      </a:r>
                    </a:p>
                  </a:txBody>
                  <a:tcPr marL="66768" marR="66768" marT="33384" marB="3338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5.1 (4.4-5.4)</a:t>
                      </a:r>
                    </a:p>
                  </a:txBody>
                  <a:tcPr marL="66768" marR="66768" marT="33384" marB="3338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5.4 (4.5-5.7)</a:t>
                      </a:r>
                    </a:p>
                  </a:txBody>
                  <a:tcPr marL="66768" marR="66768" marT="33384" marB="3338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520309821"/>
                  </a:ext>
                </a:extLst>
              </a:tr>
              <a:tr h="200304">
                <a:tc>
                  <a:txBody>
                    <a:bodyPr/>
                    <a:lstStyle/>
                    <a:p>
                      <a:r>
                        <a:rPr lang="en-US" sz="1000" dirty="0">
                          <a:solidFill>
                            <a:schemeClr val="bg1"/>
                          </a:solidFill>
                          <a:latin typeface="Calibri" panose="020F0502020204030204" pitchFamily="34" charset="0"/>
                          <a:cs typeface="Calibri" panose="020F0502020204030204" pitchFamily="34" charset="0"/>
                        </a:rPr>
                        <a:t>Stratified* HR (95% CI)</a:t>
                      </a:r>
                    </a:p>
                  </a:txBody>
                  <a:tcPr marL="66768" marR="66768" marT="33384" marB="3338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gridSpan="2">
                  <a:txBody>
                    <a:bodyPr/>
                    <a:lstStyle/>
                    <a:p>
                      <a:pPr algn="ctr"/>
                      <a:r>
                        <a:rPr lang="en-US" sz="1000" dirty="0">
                          <a:solidFill>
                            <a:schemeClr val="bg1"/>
                          </a:solidFill>
                          <a:latin typeface="Calibri" panose="020F0502020204030204" pitchFamily="34" charset="0"/>
                          <a:cs typeface="Calibri" panose="020F0502020204030204" pitchFamily="34" charset="0"/>
                        </a:rPr>
                        <a:t>1.08 (0.89-1.31)</a:t>
                      </a:r>
                    </a:p>
                  </a:txBody>
                  <a:tcPr marL="98220" marR="98220" marT="49110" marB="4911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hMerge="1">
                  <a:txBody>
                    <a:bodyPr/>
                    <a:lstStyle/>
                    <a:p>
                      <a:endParaRPr lang="en-US" dirty="0"/>
                    </a:p>
                  </a:txBody>
                  <a:tcPr/>
                </a:tc>
                <a:extLst>
                  <a:ext uri="{0D108BD9-81ED-4DB2-BD59-A6C34878D82A}">
                    <a16:rowId xmlns:a16="http://schemas.microsoft.com/office/drawing/2014/main" val="1951056020"/>
                  </a:ext>
                </a:extLst>
              </a:tr>
            </a:tbl>
          </a:graphicData>
        </a:graphic>
      </p:graphicFrame>
      <p:graphicFrame>
        <p:nvGraphicFramePr>
          <p:cNvPr id="23" name="Table 3">
            <a:extLst>
              <a:ext uri="{FF2B5EF4-FFF2-40B4-BE49-F238E27FC236}">
                <a16:creationId xmlns:a16="http://schemas.microsoft.com/office/drawing/2014/main" id="{BCBD3101-8DC0-398D-8D2B-73B0A2FCC4D9}"/>
              </a:ext>
            </a:extLst>
          </p:cNvPr>
          <p:cNvGraphicFramePr>
            <a:graphicFrameLocks noGrp="1"/>
          </p:cNvGraphicFramePr>
          <p:nvPr>
            <p:extLst>
              <p:ext uri="{D42A27DB-BD31-4B8C-83A1-F6EECF244321}">
                <p14:modId xmlns:p14="http://schemas.microsoft.com/office/powerpoint/2010/main" val="2957468636"/>
              </p:ext>
            </p:extLst>
          </p:nvPr>
        </p:nvGraphicFramePr>
        <p:xfrm>
          <a:off x="8306604" y="1907716"/>
          <a:ext cx="3879684" cy="1061974"/>
        </p:xfrm>
        <a:graphic>
          <a:graphicData uri="http://schemas.openxmlformats.org/drawingml/2006/table">
            <a:tbl>
              <a:tblPr firstRow="1" bandRow="1">
                <a:tableStyleId>{5C22544A-7EE6-4342-B048-85BDC9FD1C3A}</a:tableStyleId>
              </a:tblPr>
              <a:tblGrid>
                <a:gridCol w="1463040">
                  <a:extLst>
                    <a:ext uri="{9D8B030D-6E8A-4147-A177-3AD203B41FA5}">
                      <a16:colId xmlns:a16="http://schemas.microsoft.com/office/drawing/2014/main" val="428795100"/>
                    </a:ext>
                  </a:extLst>
                </a:gridCol>
                <a:gridCol w="1136484">
                  <a:extLst>
                    <a:ext uri="{9D8B030D-6E8A-4147-A177-3AD203B41FA5}">
                      <a16:colId xmlns:a16="http://schemas.microsoft.com/office/drawing/2014/main" val="3820567163"/>
                    </a:ext>
                  </a:extLst>
                </a:gridCol>
                <a:gridCol w="1280160">
                  <a:extLst>
                    <a:ext uri="{9D8B030D-6E8A-4147-A177-3AD203B41FA5}">
                      <a16:colId xmlns:a16="http://schemas.microsoft.com/office/drawing/2014/main" val="2149208364"/>
                    </a:ext>
                  </a:extLst>
                </a:gridCol>
              </a:tblGrid>
              <a:tr h="324033">
                <a:tc>
                  <a:txBody>
                    <a:bodyPr/>
                    <a:lstStyle/>
                    <a:p>
                      <a:endParaRPr lang="en-US" sz="1000" dirty="0">
                        <a:latin typeface="Calibri" panose="020F0502020204030204" pitchFamily="34" charset="0"/>
                        <a:cs typeface="Calibri" panose="020F0502020204030204" pitchFamily="34" charset="0"/>
                      </a:endParaRPr>
                    </a:p>
                  </a:txBody>
                  <a:tcPr marL="64807" marR="64807" marT="32404" marB="32404">
                    <a:lnL w="12700" cmpd="sng">
                      <a:noFill/>
                    </a:lnL>
                    <a:lnR w="12700" cmpd="sng">
                      <a:noFill/>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100000"/>
                        </a:lnSpc>
                      </a:pPr>
                      <a:r>
                        <a:rPr lang="en-US" sz="1000" b="1" dirty="0" err="1">
                          <a:solidFill>
                            <a:schemeClr val="accent1"/>
                          </a:solidFill>
                          <a:effectLst/>
                          <a:latin typeface="Calibri" panose="020F0502020204030204" pitchFamily="34" charset="0"/>
                          <a:cs typeface="Calibri" panose="020F0502020204030204" pitchFamily="34" charset="0"/>
                        </a:rPr>
                        <a:t>Tira</a:t>
                      </a:r>
                      <a:r>
                        <a:rPr lang="en-US" sz="1000" b="1" dirty="0">
                          <a:solidFill>
                            <a:schemeClr val="accent1"/>
                          </a:solidFill>
                          <a:effectLst/>
                          <a:latin typeface="Calibri" panose="020F0502020204030204" pitchFamily="34" charset="0"/>
                          <a:cs typeface="Calibri" panose="020F0502020204030204" pitchFamily="34" charset="0"/>
                        </a:rPr>
                        <a:t> + Atezo + CE </a:t>
                      </a:r>
                    </a:p>
                    <a:p>
                      <a:pPr algn="ctr">
                        <a:lnSpc>
                          <a:spcPct val="100000"/>
                        </a:lnSpc>
                      </a:pPr>
                      <a:r>
                        <a:rPr lang="en-US" sz="1000" b="0" dirty="0">
                          <a:solidFill>
                            <a:schemeClr val="bg1"/>
                          </a:solidFill>
                          <a:effectLst/>
                          <a:latin typeface="Calibri" panose="020F0502020204030204" pitchFamily="34" charset="0"/>
                          <a:cs typeface="Calibri" panose="020F0502020204030204" pitchFamily="34" charset="0"/>
                        </a:rPr>
                        <a:t>(n = 243)</a:t>
                      </a:r>
                    </a:p>
                  </a:txBody>
                  <a:tcPr marL="64807" marR="64807" marT="32404" marB="32404">
                    <a:lnL w="12700" cmpd="sng">
                      <a:noFill/>
                    </a:lnL>
                    <a:lnR w="12700" cmpd="sng">
                      <a:noFill/>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100000"/>
                        </a:lnSpc>
                      </a:pPr>
                      <a:r>
                        <a:rPr lang="pt-BR" sz="1000" b="1" dirty="0">
                          <a:solidFill>
                            <a:schemeClr val="accent3"/>
                          </a:solidFill>
                          <a:effectLst/>
                          <a:latin typeface="Calibri" panose="020F0502020204030204" pitchFamily="34" charset="0"/>
                          <a:cs typeface="Calibri" panose="020F0502020204030204" pitchFamily="34" charset="0"/>
                        </a:rPr>
                        <a:t>Placebo + Atezo + CE </a:t>
                      </a:r>
                    </a:p>
                    <a:p>
                      <a:pPr algn="ctr">
                        <a:lnSpc>
                          <a:spcPct val="100000"/>
                        </a:lnSpc>
                      </a:pPr>
                      <a:r>
                        <a:rPr lang="pt-BR" sz="1000" b="0" dirty="0">
                          <a:solidFill>
                            <a:schemeClr val="bg1"/>
                          </a:solidFill>
                          <a:effectLst/>
                          <a:latin typeface="Calibri" panose="020F0502020204030204" pitchFamily="34" charset="0"/>
                          <a:cs typeface="Calibri" panose="020F0502020204030204" pitchFamily="34" charset="0"/>
                        </a:rPr>
                        <a:t>(n = 247)</a:t>
                      </a:r>
                    </a:p>
                  </a:txBody>
                  <a:tcPr marL="64807" marR="64807" marT="32404" marB="32404">
                    <a:lnL w="12700" cmpd="sng">
                      <a:noFill/>
                    </a:lnL>
                    <a:lnR w="12700" cmpd="sng">
                      <a:noFill/>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433716397"/>
                  </a:ext>
                </a:extLst>
              </a:tr>
              <a:tr h="194420">
                <a:tc>
                  <a:txBody>
                    <a:bodyPr/>
                    <a:lstStyle/>
                    <a:p>
                      <a:r>
                        <a:rPr lang="en-US" sz="1000" dirty="0">
                          <a:solidFill>
                            <a:schemeClr val="bg1"/>
                          </a:solidFill>
                          <a:latin typeface="Calibri" panose="020F0502020204030204" pitchFamily="34" charset="0"/>
                          <a:cs typeface="Calibri" panose="020F0502020204030204" pitchFamily="34" charset="0"/>
                        </a:rPr>
                        <a:t>Patients with event, n (%)</a:t>
                      </a:r>
                    </a:p>
                  </a:txBody>
                  <a:tcPr marL="64807" marR="64807" marT="32404" marB="32404">
                    <a:lnL w="12700" cmpd="sng">
                      <a:noFill/>
                    </a:lnL>
                    <a:lnR w="12700" cmpd="sng">
                      <a:noFill/>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132 (54.3)</a:t>
                      </a:r>
                    </a:p>
                  </a:txBody>
                  <a:tcPr marL="64807" marR="64807" marT="32404" marB="32404">
                    <a:lnL w="12700" cmpd="sng">
                      <a:noFill/>
                    </a:lnL>
                    <a:lnR w="12700" cmpd="sng">
                      <a:noFill/>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132 (53.4)</a:t>
                      </a:r>
                    </a:p>
                  </a:txBody>
                  <a:tcPr marL="64807" marR="64807" marT="32404" marB="32404">
                    <a:lnL w="12700" cmpd="sng">
                      <a:noFill/>
                    </a:lnL>
                    <a:lnR w="12700" cmpd="sng">
                      <a:noFill/>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673505813"/>
                  </a:ext>
                </a:extLst>
              </a:tr>
              <a:tr h="194420">
                <a:tc>
                  <a:txBody>
                    <a:bodyPr/>
                    <a:lstStyle/>
                    <a:p>
                      <a:r>
                        <a:rPr lang="en-US" sz="1000" dirty="0">
                          <a:solidFill>
                            <a:schemeClr val="bg1"/>
                          </a:solidFill>
                          <a:latin typeface="Calibri" panose="020F0502020204030204" pitchFamily="34" charset="0"/>
                          <a:cs typeface="Calibri" panose="020F0502020204030204" pitchFamily="34" charset="0"/>
                        </a:rPr>
                        <a:t>Median OS, </a:t>
                      </a:r>
                      <a:r>
                        <a:rPr lang="en-US" sz="1000" dirty="0" err="1">
                          <a:solidFill>
                            <a:schemeClr val="bg1"/>
                          </a:solidFill>
                          <a:latin typeface="Calibri" panose="020F0502020204030204" pitchFamily="34" charset="0"/>
                          <a:cs typeface="Calibri" panose="020F0502020204030204" pitchFamily="34" charset="0"/>
                        </a:rPr>
                        <a:t>mo</a:t>
                      </a:r>
                      <a:r>
                        <a:rPr lang="en-US" sz="1000" dirty="0">
                          <a:solidFill>
                            <a:schemeClr val="bg1"/>
                          </a:solidFill>
                          <a:latin typeface="Calibri" panose="020F0502020204030204" pitchFamily="34" charset="0"/>
                          <a:cs typeface="Calibri" panose="020F0502020204030204" pitchFamily="34" charset="0"/>
                        </a:rPr>
                        <a:t> (95% CI)</a:t>
                      </a:r>
                    </a:p>
                  </a:txBody>
                  <a:tcPr marL="64807" marR="64807" marT="32404" marB="3240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13.1 (10.9-14.4)</a:t>
                      </a:r>
                    </a:p>
                  </a:txBody>
                  <a:tcPr marL="64807" marR="64807" marT="32404" marB="3240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12.9 (12.1-14.5)</a:t>
                      </a:r>
                    </a:p>
                  </a:txBody>
                  <a:tcPr marL="64807" marR="64807" marT="32404" marB="3240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520309821"/>
                  </a:ext>
                </a:extLst>
              </a:tr>
              <a:tr h="194420">
                <a:tc>
                  <a:txBody>
                    <a:bodyPr/>
                    <a:lstStyle/>
                    <a:p>
                      <a:r>
                        <a:rPr lang="en-US" sz="1000" dirty="0">
                          <a:solidFill>
                            <a:schemeClr val="bg1"/>
                          </a:solidFill>
                          <a:latin typeface="Calibri" panose="020F0502020204030204" pitchFamily="34" charset="0"/>
                          <a:cs typeface="Calibri" panose="020F0502020204030204" pitchFamily="34" charset="0"/>
                        </a:rPr>
                        <a:t>Stratified* HR (95% CI)</a:t>
                      </a:r>
                    </a:p>
                  </a:txBody>
                  <a:tcPr marL="64807" marR="64807" marT="32404" marB="3240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gridSpan="2">
                  <a:txBody>
                    <a:bodyPr/>
                    <a:lstStyle/>
                    <a:p>
                      <a:pPr algn="ctr"/>
                      <a:r>
                        <a:rPr lang="en-US" sz="1000" dirty="0">
                          <a:solidFill>
                            <a:schemeClr val="bg1"/>
                          </a:solidFill>
                          <a:latin typeface="Calibri" panose="020F0502020204030204" pitchFamily="34" charset="0"/>
                          <a:cs typeface="Calibri" panose="020F0502020204030204" pitchFamily="34" charset="0"/>
                        </a:rPr>
                        <a:t>1.02 (0.80-1.30)</a:t>
                      </a:r>
                    </a:p>
                  </a:txBody>
                  <a:tcPr marL="105549" marR="105549" marT="52775" marB="5277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hMerge="1">
                  <a:txBody>
                    <a:bodyPr/>
                    <a:lstStyle/>
                    <a:p>
                      <a:endParaRPr lang="en-US" dirty="0"/>
                    </a:p>
                  </a:txBody>
                  <a:tcPr/>
                </a:tc>
                <a:extLst>
                  <a:ext uri="{0D108BD9-81ED-4DB2-BD59-A6C34878D82A}">
                    <a16:rowId xmlns:a16="http://schemas.microsoft.com/office/drawing/2014/main" val="1951056020"/>
                  </a:ext>
                </a:extLst>
              </a:tr>
            </a:tbl>
          </a:graphicData>
        </a:graphic>
      </p:graphicFrame>
      <p:cxnSp>
        <p:nvCxnSpPr>
          <p:cNvPr id="351" name="Straight Connector 350">
            <a:extLst>
              <a:ext uri="{FF2B5EF4-FFF2-40B4-BE49-F238E27FC236}">
                <a16:creationId xmlns:a16="http://schemas.microsoft.com/office/drawing/2014/main" id="{C74E663C-6617-CED5-B2F6-0BF260273F5E}"/>
              </a:ext>
            </a:extLst>
          </p:cNvPr>
          <p:cNvCxnSpPr>
            <a:cxnSpLocks/>
          </p:cNvCxnSpPr>
          <p:nvPr/>
        </p:nvCxnSpPr>
        <p:spPr bwMode="auto">
          <a:xfrm>
            <a:off x="4384094" y="4735660"/>
            <a:ext cx="0" cy="84423"/>
          </a:xfrm>
          <a:prstGeom prst="line">
            <a:avLst/>
          </a:prstGeom>
          <a:noFill/>
          <a:ln w="28575" cap="flat" cmpd="sng" algn="ctr">
            <a:solidFill>
              <a:schemeClr val="accent1"/>
            </a:solidFill>
            <a:prstDash val="solid"/>
            <a:round/>
            <a:headEnd type="none" w="med" len="med"/>
            <a:tailEnd type="none" w="med" len="med"/>
          </a:ln>
          <a:effectLst/>
        </p:spPr>
      </p:cxn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SKYSCRAPER-02: PFS and OS (Full Analysis Set)</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11" name="Text Box 11">
            <a:extLst>
              <a:ext uri="{FF2B5EF4-FFF2-40B4-BE49-F238E27FC236}">
                <a16:creationId xmlns:a16="http://schemas.microsoft.com/office/drawing/2014/main" id="{CC83C19B-98FC-624B-99CC-8AB5D8B93BDB}"/>
              </a:ext>
            </a:extLst>
          </p:cNvPr>
          <p:cNvSpPr txBox="1">
            <a:spLocks noChangeArrowheads="1"/>
          </p:cNvSpPr>
          <p:nvPr/>
        </p:nvSpPr>
        <p:spPr bwMode="auto">
          <a:xfrm>
            <a:off x="431591" y="635986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Rudin. ASCO 2022. Abstr LBA8507</a:t>
            </a:r>
            <a:r>
              <a:rPr kumimoji="0" lang="fr-FR"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Reproduced with permission.</a:t>
            </a:r>
          </a:p>
        </p:txBody>
      </p:sp>
      <p:sp>
        <p:nvSpPr>
          <p:cNvPr id="2" name="TextBox 1">
            <a:extLst>
              <a:ext uri="{FF2B5EF4-FFF2-40B4-BE49-F238E27FC236}">
                <a16:creationId xmlns:a16="http://schemas.microsoft.com/office/drawing/2014/main" id="{3B51C6AA-2E02-216A-5D49-0139BDF50A7A}"/>
              </a:ext>
            </a:extLst>
          </p:cNvPr>
          <p:cNvSpPr txBox="1"/>
          <p:nvPr/>
        </p:nvSpPr>
        <p:spPr bwMode="auto">
          <a:xfrm>
            <a:off x="3601594" y="1506039"/>
            <a:ext cx="5198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PFS</a:t>
            </a:r>
          </a:p>
        </p:txBody>
      </p:sp>
      <p:sp>
        <p:nvSpPr>
          <p:cNvPr id="10" name="TextBox 9">
            <a:extLst>
              <a:ext uri="{FF2B5EF4-FFF2-40B4-BE49-F238E27FC236}">
                <a16:creationId xmlns:a16="http://schemas.microsoft.com/office/drawing/2014/main" id="{31D16549-29DD-3728-C671-D20D712556F7}"/>
              </a:ext>
            </a:extLst>
          </p:cNvPr>
          <p:cNvSpPr txBox="1"/>
          <p:nvPr/>
        </p:nvSpPr>
        <p:spPr bwMode="auto">
          <a:xfrm>
            <a:off x="8997269" y="1506039"/>
            <a:ext cx="12024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Interim OS</a:t>
            </a:r>
          </a:p>
        </p:txBody>
      </p:sp>
      <p:grpSp>
        <p:nvGrpSpPr>
          <p:cNvPr id="46" name="Group 45">
            <a:extLst>
              <a:ext uri="{FF2B5EF4-FFF2-40B4-BE49-F238E27FC236}">
                <a16:creationId xmlns:a16="http://schemas.microsoft.com/office/drawing/2014/main" id="{7D56580D-D208-119C-5853-786679529B17}"/>
              </a:ext>
            </a:extLst>
          </p:cNvPr>
          <p:cNvGrpSpPr/>
          <p:nvPr/>
        </p:nvGrpSpPr>
        <p:grpSpPr>
          <a:xfrm>
            <a:off x="-78059" y="2451444"/>
            <a:ext cx="6061623" cy="3461112"/>
            <a:chOff x="-80442" y="2008835"/>
            <a:chExt cx="6246708" cy="3566794"/>
          </a:xfrm>
        </p:grpSpPr>
        <p:sp>
          <p:nvSpPr>
            <p:cNvPr id="177" name="TextBox 176">
              <a:extLst>
                <a:ext uri="{FF2B5EF4-FFF2-40B4-BE49-F238E27FC236}">
                  <a16:creationId xmlns:a16="http://schemas.microsoft.com/office/drawing/2014/main" id="{B05F7CED-2AF1-3B22-9252-86378F5E9C9F}"/>
                </a:ext>
              </a:extLst>
            </p:cNvPr>
            <p:cNvSpPr txBox="1"/>
            <p:nvPr/>
          </p:nvSpPr>
          <p:spPr bwMode="auto">
            <a:xfrm>
              <a:off x="-80442" y="5004715"/>
              <a:ext cx="1348740" cy="570914"/>
            </a:xfrm>
            <a:prstGeom prst="rect">
              <a:avLst/>
            </a:prstGeom>
            <a:noFill/>
            <a:ln>
              <a:noFill/>
            </a:ln>
          </p:spPr>
          <p:txBody>
            <a:bodyPr wrap="square" rtlCol="0">
              <a:spAutoFit/>
            </a:bodyPr>
            <a:lstStyle/>
            <a:p>
              <a:pPr algn="r">
                <a:lnSpc>
                  <a:spcPct val="100000"/>
                </a:lnSpc>
                <a:spcAft>
                  <a:spcPct val="0"/>
                </a:spcAft>
                <a:buClrTx/>
                <a:buFontTx/>
                <a:buNone/>
              </a:pPr>
              <a:r>
                <a:rPr lang="en-US" sz="1000" b="1" dirty="0">
                  <a:solidFill>
                    <a:schemeClr val="bg1"/>
                  </a:solidFill>
                  <a:latin typeface="Calibri" panose="020F0502020204030204" pitchFamily="34" charset="0"/>
                  <a:cs typeface="Calibri" panose="020F0502020204030204" pitchFamily="34" charset="0"/>
                </a:rPr>
                <a:t>Patients at risk, n</a:t>
              </a:r>
            </a:p>
            <a:p>
              <a:pPr algn="r">
                <a:lnSpc>
                  <a:spcPct val="100000"/>
                </a:lnSpc>
                <a:spcAft>
                  <a:spcPct val="0"/>
                </a:spcAft>
                <a:buClrTx/>
                <a:buFontTx/>
                <a:buNone/>
              </a:pPr>
              <a:r>
                <a:rPr lang="en-US" sz="1000" b="0" dirty="0">
                  <a:solidFill>
                    <a:schemeClr val="accent3"/>
                  </a:solidFill>
                  <a:latin typeface="Calibri" panose="020F0502020204030204" pitchFamily="34" charset="0"/>
                  <a:cs typeface="Calibri" panose="020F0502020204030204" pitchFamily="34" charset="0"/>
                </a:rPr>
                <a:t>Placebo + Atezo + CE</a:t>
              </a:r>
              <a:br>
                <a:rPr lang="en-US" sz="1000" b="0" dirty="0">
                  <a:solidFill>
                    <a:schemeClr val="bg1"/>
                  </a:solidFill>
                  <a:latin typeface="Calibri" panose="020F0502020204030204" pitchFamily="34" charset="0"/>
                  <a:cs typeface="Calibri" panose="020F0502020204030204" pitchFamily="34" charset="0"/>
                </a:rPr>
              </a:br>
              <a:r>
                <a:rPr lang="en-US" sz="1000" b="0" dirty="0" err="1">
                  <a:solidFill>
                    <a:schemeClr val="accent1"/>
                  </a:solidFill>
                  <a:latin typeface="Calibri" panose="020F0502020204030204" pitchFamily="34" charset="0"/>
                  <a:cs typeface="Calibri" panose="020F0502020204030204" pitchFamily="34" charset="0"/>
                </a:rPr>
                <a:t>Tira</a:t>
              </a:r>
              <a:r>
                <a:rPr lang="en-US" sz="1000" b="0" dirty="0">
                  <a:solidFill>
                    <a:schemeClr val="accent1"/>
                  </a:solidFill>
                  <a:latin typeface="Calibri" panose="020F0502020204030204" pitchFamily="34" charset="0"/>
                  <a:cs typeface="Calibri" panose="020F0502020204030204" pitchFamily="34" charset="0"/>
                </a:rPr>
                <a:t> + Atezo + CE</a:t>
              </a:r>
            </a:p>
          </p:txBody>
        </p:sp>
        <p:sp>
          <p:nvSpPr>
            <p:cNvPr id="20" name="TextBox 19">
              <a:extLst>
                <a:ext uri="{FF2B5EF4-FFF2-40B4-BE49-F238E27FC236}">
                  <a16:creationId xmlns:a16="http://schemas.microsoft.com/office/drawing/2014/main" id="{6DD5FA5B-DD6B-40C0-510C-EF4CED5FE249}"/>
                </a:ext>
              </a:extLst>
            </p:cNvPr>
            <p:cNvSpPr txBox="1"/>
            <p:nvPr/>
          </p:nvSpPr>
          <p:spPr bwMode="auto">
            <a:xfrm>
              <a:off x="3319568" y="4885629"/>
              <a:ext cx="414969" cy="285457"/>
            </a:xfrm>
            <a:prstGeom prst="rect">
              <a:avLst/>
            </a:prstGeom>
            <a:solidFill>
              <a:schemeClr val="tx1"/>
            </a:solidFill>
            <a:ln>
              <a:noFill/>
            </a:ln>
          </p:spPr>
          <p:txBody>
            <a:bodyPr wrap="none" rtlCol="0">
              <a:spAutoFit/>
            </a:bodyPr>
            <a:lstStyle/>
            <a:p>
              <a:pPr algn="l">
                <a:lnSpc>
                  <a:spcPct val="100000"/>
                </a:lnSpc>
                <a:spcBef>
                  <a:spcPct val="50000"/>
                </a:spcBef>
                <a:spcAft>
                  <a:spcPct val="0"/>
                </a:spcAft>
                <a:buClrTx/>
                <a:buFontTx/>
                <a:buNone/>
              </a:pPr>
              <a:r>
                <a:rPr lang="en-US" sz="1200" b="1" dirty="0">
                  <a:solidFill>
                    <a:schemeClr val="bg1"/>
                  </a:solidFill>
                  <a:latin typeface="Calibri" panose="020F0502020204030204" pitchFamily="34" charset="0"/>
                </a:rPr>
                <a:t>Mo</a:t>
              </a:r>
            </a:p>
          </p:txBody>
        </p:sp>
        <p:sp>
          <p:nvSpPr>
            <p:cNvPr id="143" name="TextBox 142">
              <a:extLst>
                <a:ext uri="{FF2B5EF4-FFF2-40B4-BE49-F238E27FC236}">
                  <a16:creationId xmlns:a16="http://schemas.microsoft.com/office/drawing/2014/main" id="{1D714BB1-C06E-D351-D92A-0937927CB1F8}"/>
                </a:ext>
              </a:extLst>
            </p:cNvPr>
            <p:cNvSpPr txBox="1"/>
            <p:nvPr/>
          </p:nvSpPr>
          <p:spPr bwMode="auto">
            <a:xfrm rot="16200000">
              <a:off x="596404" y="3119923"/>
              <a:ext cx="670559" cy="285457"/>
            </a:xfrm>
            <a:prstGeom prst="rect">
              <a:avLst/>
            </a:prstGeom>
            <a:solidFill>
              <a:schemeClr val="tx1"/>
            </a:solidFill>
            <a:ln>
              <a:noFill/>
            </a:ln>
          </p:spPr>
          <p:txBody>
            <a:bodyPr wrap="none" rtlCol="0">
              <a:spAutoFit/>
            </a:bodyPr>
            <a:lstStyle/>
            <a:p>
              <a:pPr algn="l">
                <a:lnSpc>
                  <a:spcPct val="100000"/>
                </a:lnSpc>
                <a:spcBef>
                  <a:spcPct val="50000"/>
                </a:spcBef>
                <a:spcAft>
                  <a:spcPct val="0"/>
                </a:spcAft>
                <a:buClrTx/>
                <a:buFontTx/>
                <a:buNone/>
              </a:pPr>
              <a:r>
                <a:rPr lang="en-US" sz="1200" b="1" dirty="0">
                  <a:solidFill>
                    <a:schemeClr val="bg1"/>
                  </a:solidFill>
                  <a:latin typeface="Calibri" panose="020F0502020204030204" pitchFamily="34" charset="0"/>
                  <a:cs typeface="Calibri" panose="020F0502020204030204" pitchFamily="34" charset="0"/>
                </a:rPr>
                <a:t>PFS (%)</a:t>
              </a:r>
            </a:p>
          </p:txBody>
        </p:sp>
        <p:sp>
          <p:nvSpPr>
            <p:cNvPr id="144" name="TextBox 143">
              <a:extLst>
                <a:ext uri="{FF2B5EF4-FFF2-40B4-BE49-F238E27FC236}">
                  <a16:creationId xmlns:a16="http://schemas.microsoft.com/office/drawing/2014/main" id="{8C9DD523-6AA8-67EB-9124-88495C212EBF}"/>
                </a:ext>
              </a:extLst>
            </p:cNvPr>
            <p:cNvSpPr txBox="1"/>
            <p:nvPr/>
          </p:nvSpPr>
          <p:spPr bwMode="auto">
            <a:xfrm>
              <a:off x="1548936" y="4072480"/>
              <a:ext cx="1496435" cy="461665"/>
            </a:xfrm>
            <a:prstGeom prst="rect">
              <a:avLst/>
            </a:prstGeom>
            <a:no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1" dirty="0" err="1">
                  <a:solidFill>
                    <a:schemeClr val="accent1"/>
                  </a:solidFill>
                  <a:latin typeface="Calibri" panose="020F0502020204030204" pitchFamily="34" charset="0"/>
                  <a:cs typeface="Calibri" panose="020F0502020204030204" pitchFamily="34" charset="0"/>
                </a:rPr>
                <a:t>Tira</a:t>
              </a:r>
              <a:r>
                <a:rPr lang="en-US" sz="1200" b="1" dirty="0">
                  <a:solidFill>
                    <a:schemeClr val="accent1"/>
                  </a:solidFill>
                  <a:latin typeface="Calibri" panose="020F0502020204030204" pitchFamily="34" charset="0"/>
                  <a:cs typeface="Calibri" panose="020F0502020204030204" pitchFamily="34" charset="0"/>
                </a:rPr>
                <a:t> + Atezo + CE</a:t>
              </a:r>
              <a:br>
                <a:rPr lang="en-US" sz="1200" dirty="0">
                  <a:solidFill>
                    <a:schemeClr val="bg1"/>
                  </a:solidFill>
                  <a:latin typeface="Calibri" panose="020F0502020204030204" pitchFamily="34" charset="0"/>
                  <a:cs typeface="Calibri" panose="020F0502020204030204" pitchFamily="34" charset="0"/>
                </a:rPr>
              </a:br>
              <a:r>
                <a:rPr lang="en-US" sz="1200" b="1" dirty="0">
                  <a:solidFill>
                    <a:schemeClr val="accent3"/>
                  </a:solidFill>
                  <a:latin typeface="Calibri" panose="020F0502020204030204" pitchFamily="34" charset="0"/>
                  <a:cs typeface="Calibri" panose="020F0502020204030204" pitchFamily="34" charset="0"/>
                </a:rPr>
                <a:t>Placebo + Atezo + CE</a:t>
              </a:r>
            </a:p>
          </p:txBody>
        </p:sp>
        <p:cxnSp>
          <p:nvCxnSpPr>
            <p:cNvPr id="145" name="Straight Connector 144">
              <a:extLst>
                <a:ext uri="{FF2B5EF4-FFF2-40B4-BE49-F238E27FC236}">
                  <a16:creationId xmlns:a16="http://schemas.microsoft.com/office/drawing/2014/main" id="{B84F098C-EC3C-9A6C-2782-0DC72CCDC156}"/>
                </a:ext>
              </a:extLst>
            </p:cNvPr>
            <p:cNvCxnSpPr>
              <a:cxnSpLocks/>
            </p:cNvCxnSpPr>
            <p:nvPr/>
          </p:nvCxnSpPr>
          <p:spPr bwMode="auto">
            <a:xfrm>
              <a:off x="1453502" y="4204034"/>
              <a:ext cx="95433" cy="0"/>
            </a:xfrm>
            <a:prstGeom prst="line">
              <a:avLst/>
            </a:prstGeom>
            <a:solidFill>
              <a:schemeClr val="tx1"/>
            </a:solidFill>
            <a:ln w="28575" cap="flat" cmpd="sng" algn="ctr">
              <a:solidFill>
                <a:schemeClr val="accent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9EA15C88-B231-30B6-78AA-51D52486AFD9}"/>
                </a:ext>
              </a:extLst>
            </p:cNvPr>
            <p:cNvCxnSpPr>
              <a:cxnSpLocks/>
            </p:cNvCxnSpPr>
            <p:nvPr/>
          </p:nvCxnSpPr>
          <p:spPr bwMode="auto">
            <a:xfrm>
              <a:off x="1453502" y="4388792"/>
              <a:ext cx="95433" cy="0"/>
            </a:xfrm>
            <a:prstGeom prst="line">
              <a:avLst/>
            </a:prstGeom>
            <a:solidFill>
              <a:schemeClr val="tx1"/>
            </a:solidFill>
            <a:ln w="28575" cap="flat" cmpd="sng" algn="ctr">
              <a:solidFill>
                <a:schemeClr val="accent3"/>
              </a:solidFill>
              <a:prstDash val="solid"/>
              <a:round/>
              <a:headEnd type="none" w="med" len="med"/>
              <a:tailEnd type="none" w="med" len="med"/>
            </a:ln>
            <a:effectLst/>
          </p:spPr>
        </p:cxnSp>
        <p:cxnSp>
          <p:nvCxnSpPr>
            <p:cNvPr id="160" name="Straight Connector 159">
              <a:extLst>
                <a:ext uri="{FF2B5EF4-FFF2-40B4-BE49-F238E27FC236}">
                  <a16:creationId xmlns:a16="http://schemas.microsoft.com/office/drawing/2014/main" id="{FECEDC88-5C0E-B558-9109-D04BB2277224}"/>
                </a:ext>
              </a:extLst>
            </p:cNvPr>
            <p:cNvCxnSpPr/>
            <p:nvPr/>
          </p:nvCxnSpPr>
          <p:spPr bwMode="auto">
            <a:xfrm>
              <a:off x="1368434" y="2140796"/>
              <a:ext cx="0" cy="93810"/>
            </a:xfrm>
            <a:prstGeom prst="line">
              <a:avLst/>
            </a:prstGeom>
            <a:noFill/>
            <a:ln w="28575" cap="flat" cmpd="sng" algn="ctr">
              <a:solidFill>
                <a:schemeClr val="accent1"/>
              </a:solidFill>
              <a:prstDash val="solid"/>
              <a:round/>
              <a:headEnd type="none" w="med" len="med"/>
              <a:tailEnd type="none" w="med" len="med"/>
            </a:ln>
            <a:effectLst/>
          </p:spPr>
        </p:cxnSp>
        <p:sp>
          <p:nvSpPr>
            <p:cNvPr id="176" name="Freeform: Shape 14">
              <a:extLst>
                <a:ext uri="{FF2B5EF4-FFF2-40B4-BE49-F238E27FC236}">
                  <a16:creationId xmlns:a16="http://schemas.microsoft.com/office/drawing/2014/main" id="{312EAA3B-9CF2-B0EA-078D-57F034AE61BD}"/>
                </a:ext>
              </a:extLst>
            </p:cNvPr>
            <p:cNvSpPr/>
            <p:nvPr/>
          </p:nvSpPr>
          <p:spPr bwMode="auto">
            <a:xfrm>
              <a:off x="1362965" y="2127539"/>
              <a:ext cx="4618049" cy="2489105"/>
            </a:xfrm>
            <a:custGeom>
              <a:avLst/>
              <a:gdLst>
                <a:gd name="connsiteX0" fmla="*/ 0 w 8954947"/>
                <a:gd name="connsiteY0" fmla="*/ 0 h 3051858"/>
                <a:gd name="connsiteX1" fmla="*/ 0 w 8954947"/>
                <a:gd name="connsiteY1" fmla="*/ 3051858 h 3051858"/>
                <a:gd name="connsiteX2" fmla="*/ 8954947 w 8954947"/>
                <a:gd name="connsiteY2" fmla="*/ 3051858 h 3051858"/>
                <a:gd name="connsiteX0" fmla="*/ 0 w 8216406"/>
                <a:gd name="connsiteY0" fmla="*/ 0 h 3051858"/>
                <a:gd name="connsiteX1" fmla="*/ 0 w 8216406"/>
                <a:gd name="connsiteY1" fmla="*/ 3051858 h 3051858"/>
                <a:gd name="connsiteX2" fmla="*/ 8216406 w 8216406"/>
                <a:gd name="connsiteY2" fmla="*/ 3051858 h 3051858"/>
                <a:gd name="connsiteX0" fmla="*/ 0 w 8212513"/>
                <a:gd name="connsiteY0" fmla="*/ 0 h 3051858"/>
                <a:gd name="connsiteX1" fmla="*/ 0 w 8212513"/>
                <a:gd name="connsiteY1" fmla="*/ 3051858 h 3051858"/>
                <a:gd name="connsiteX2" fmla="*/ 8212513 w 8212513"/>
                <a:gd name="connsiteY2" fmla="*/ 3051858 h 3051858"/>
                <a:gd name="connsiteX0" fmla="*/ 0 w 8228084"/>
                <a:gd name="connsiteY0" fmla="*/ 0 h 3051858"/>
                <a:gd name="connsiteX1" fmla="*/ 0 w 8228084"/>
                <a:gd name="connsiteY1" fmla="*/ 3051858 h 3051858"/>
                <a:gd name="connsiteX2" fmla="*/ 8228084 w 8228084"/>
                <a:gd name="connsiteY2" fmla="*/ 3051858 h 3051858"/>
                <a:gd name="connsiteX0" fmla="*/ 0 w 8507850"/>
                <a:gd name="connsiteY0" fmla="*/ 0 h 3051858"/>
                <a:gd name="connsiteX1" fmla="*/ 0 w 8507850"/>
                <a:gd name="connsiteY1" fmla="*/ 3051858 h 3051858"/>
                <a:gd name="connsiteX2" fmla="*/ 8507850 w 8507850"/>
                <a:gd name="connsiteY2" fmla="*/ 3051858 h 3051858"/>
              </a:gdLst>
              <a:ahLst/>
              <a:cxnLst>
                <a:cxn ang="0">
                  <a:pos x="connsiteX0" y="connsiteY0"/>
                </a:cxn>
                <a:cxn ang="0">
                  <a:pos x="connsiteX1" y="connsiteY1"/>
                </a:cxn>
                <a:cxn ang="0">
                  <a:pos x="connsiteX2" y="connsiteY2"/>
                </a:cxn>
              </a:cxnLst>
              <a:rect l="l" t="t" r="r" b="b"/>
              <a:pathLst>
                <a:path w="8507850" h="3051858">
                  <a:moveTo>
                    <a:pt x="0" y="0"/>
                  </a:moveTo>
                  <a:lnTo>
                    <a:pt x="0" y="3051858"/>
                  </a:lnTo>
                  <a:lnTo>
                    <a:pt x="8507850" y="3051858"/>
                  </a:lnTo>
                </a:path>
              </a:pathLst>
            </a:custGeom>
            <a:noFill/>
            <a:ln w="28575">
              <a:solidFill>
                <a:schemeClr val="bg1"/>
              </a:solidFill>
              <a:miter lim="800000"/>
              <a:headEnd/>
              <a:tailEnd/>
            </a:ln>
          </p:spPr>
          <p:txBody>
            <a:bodyPr rtlCol="0" anchor="ctr"/>
            <a:lstStyle/>
            <a:p>
              <a:pPr algn="ctr"/>
              <a:endParaRPr lang="en-US" sz="1200" dirty="0">
                <a:latin typeface="Calibri" panose="020F0502020204030204" pitchFamily="34" charset="0"/>
                <a:cs typeface="Calibri" panose="020F0502020204030204" pitchFamily="34" charset="0"/>
              </a:endParaRPr>
            </a:p>
          </p:txBody>
        </p:sp>
        <p:cxnSp>
          <p:nvCxnSpPr>
            <p:cNvPr id="178" name="Straight Connector 177">
              <a:extLst>
                <a:ext uri="{FF2B5EF4-FFF2-40B4-BE49-F238E27FC236}">
                  <a16:creationId xmlns:a16="http://schemas.microsoft.com/office/drawing/2014/main" id="{BA720626-6497-4113-EFFE-FD28B34DE7C0}"/>
                </a:ext>
              </a:extLst>
            </p:cNvPr>
            <p:cNvCxnSpPr>
              <a:cxnSpLocks/>
            </p:cNvCxnSpPr>
            <p:nvPr/>
          </p:nvCxnSpPr>
          <p:spPr bwMode="auto">
            <a:xfrm>
              <a:off x="1313091" y="2149253"/>
              <a:ext cx="48981" cy="0"/>
            </a:xfrm>
            <a:prstGeom prst="line">
              <a:avLst/>
            </a:prstGeom>
            <a:noFill/>
            <a:ln w="28575" cap="flat" cmpd="sng" algn="ctr">
              <a:solidFill>
                <a:schemeClr val="bg1"/>
              </a:solidFill>
              <a:prstDash val="solid"/>
              <a:round/>
              <a:headEnd type="none" w="med" len="med"/>
              <a:tailEnd type="none" w="med" len="med"/>
            </a:ln>
            <a:effectLst/>
          </p:spPr>
        </p:cxnSp>
        <p:cxnSp>
          <p:nvCxnSpPr>
            <p:cNvPr id="179" name="Straight Connector 178">
              <a:extLst>
                <a:ext uri="{FF2B5EF4-FFF2-40B4-BE49-F238E27FC236}">
                  <a16:creationId xmlns:a16="http://schemas.microsoft.com/office/drawing/2014/main" id="{D6F684D4-85C5-C7AD-1A0D-40280DE25E1E}"/>
                </a:ext>
              </a:extLst>
            </p:cNvPr>
            <p:cNvCxnSpPr>
              <a:cxnSpLocks/>
            </p:cNvCxnSpPr>
            <p:nvPr/>
          </p:nvCxnSpPr>
          <p:spPr bwMode="auto">
            <a:xfrm>
              <a:off x="1313091" y="2642823"/>
              <a:ext cx="48981" cy="0"/>
            </a:xfrm>
            <a:prstGeom prst="line">
              <a:avLst/>
            </a:prstGeom>
            <a:noFill/>
            <a:ln w="28575" cap="flat" cmpd="sng" algn="ctr">
              <a:solidFill>
                <a:schemeClr val="bg1"/>
              </a:solidFill>
              <a:prstDash val="solid"/>
              <a:round/>
              <a:headEnd type="none" w="med" len="med"/>
              <a:tailEnd type="none" w="med" len="med"/>
            </a:ln>
            <a:effectLst/>
          </p:spPr>
        </p:cxnSp>
        <p:cxnSp>
          <p:nvCxnSpPr>
            <p:cNvPr id="180" name="Straight Connector 179">
              <a:extLst>
                <a:ext uri="{FF2B5EF4-FFF2-40B4-BE49-F238E27FC236}">
                  <a16:creationId xmlns:a16="http://schemas.microsoft.com/office/drawing/2014/main" id="{DD55A12F-437C-7751-F4EE-C3354893963B}"/>
                </a:ext>
              </a:extLst>
            </p:cNvPr>
            <p:cNvCxnSpPr>
              <a:cxnSpLocks/>
            </p:cNvCxnSpPr>
            <p:nvPr/>
          </p:nvCxnSpPr>
          <p:spPr bwMode="auto">
            <a:xfrm>
              <a:off x="1313091" y="3136393"/>
              <a:ext cx="48981" cy="0"/>
            </a:xfrm>
            <a:prstGeom prst="line">
              <a:avLst/>
            </a:prstGeom>
            <a:noFill/>
            <a:ln w="28575" cap="flat" cmpd="sng" algn="ctr">
              <a:solidFill>
                <a:schemeClr val="bg1"/>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EDFD8E85-7CE1-F9B9-0C8B-31A336CBF2DB}"/>
                </a:ext>
              </a:extLst>
            </p:cNvPr>
            <p:cNvCxnSpPr>
              <a:cxnSpLocks/>
            </p:cNvCxnSpPr>
            <p:nvPr/>
          </p:nvCxnSpPr>
          <p:spPr bwMode="auto">
            <a:xfrm>
              <a:off x="1313091" y="3629962"/>
              <a:ext cx="48981" cy="0"/>
            </a:xfrm>
            <a:prstGeom prst="line">
              <a:avLst/>
            </a:prstGeom>
            <a:noFill/>
            <a:ln w="28575" cap="flat" cmpd="sng" algn="ctr">
              <a:solidFill>
                <a:schemeClr val="bg1"/>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C83F91DE-2571-1E57-0539-20E0E4C37057}"/>
                </a:ext>
              </a:extLst>
            </p:cNvPr>
            <p:cNvCxnSpPr>
              <a:cxnSpLocks/>
            </p:cNvCxnSpPr>
            <p:nvPr/>
          </p:nvCxnSpPr>
          <p:spPr bwMode="auto">
            <a:xfrm>
              <a:off x="1313091" y="4123531"/>
              <a:ext cx="48981" cy="0"/>
            </a:xfrm>
            <a:prstGeom prst="line">
              <a:avLst/>
            </a:prstGeom>
            <a:noFill/>
            <a:ln w="28575" cap="flat" cmpd="sng" algn="ctr">
              <a:solidFill>
                <a:schemeClr val="bg1"/>
              </a:solidFill>
              <a:prstDash val="solid"/>
              <a:round/>
              <a:headEnd type="none" w="med" len="med"/>
              <a:tailEnd type="none" w="med" len="med"/>
            </a:ln>
            <a:effectLst/>
          </p:spPr>
        </p:cxnSp>
        <p:cxnSp>
          <p:nvCxnSpPr>
            <p:cNvPr id="183" name="Straight Connector 182">
              <a:extLst>
                <a:ext uri="{FF2B5EF4-FFF2-40B4-BE49-F238E27FC236}">
                  <a16:creationId xmlns:a16="http://schemas.microsoft.com/office/drawing/2014/main" id="{76ED6175-6E7B-4021-6258-645A958B3332}"/>
                </a:ext>
              </a:extLst>
            </p:cNvPr>
            <p:cNvCxnSpPr>
              <a:cxnSpLocks/>
            </p:cNvCxnSpPr>
            <p:nvPr/>
          </p:nvCxnSpPr>
          <p:spPr bwMode="auto">
            <a:xfrm>
              <a:off x="1313091" y="4617102"/>
              <a:ext cx="48981" cy="0"/>
            </a:xfrm>
            <a:prstGeom prst="line">
              <a:avLst/>
            </a:prstGeom>
            <a:noFill/>
            <a:ln w="28575" cap="flat" cmpd="sng" algn="ctr">
              <a:solidFill>
                <a:schemeClr val="bg1"/>
              </a:solidFill>
              <a:prstDash val="solid"/>
              <a:round/>
              <a:headEnd type="none" w="med" len="med"/>
              <a:tailEnd type="none" w="med" len="med"/>
            </a:ln>
            <a:effectLst/>
          </p:spPr>
        </p:cxnSp>
        <p:sp>
          <p:nvSpPr>
            <p:cNvPr id="119" name="TextBox 118">
              <a:extLst>
                <a:ext uri="{FF2B5EF4-FFF2-40B4-BE49-F238E27FC236}">
                  <a16:creationId xmlns:a16="http://schemas.microsoft.com/office/drawing/2014/main" id="{5FEEAC01-FE87-AF47-540C-F782302BC9CF}"/>
                </a:ext>
              </a:extLst>
            </p:cNvPr>
            <p:cNvSpPr txBox="1"/>
            <p:nvPr/>
          </p:nvSpPr>
          <p:spPr bwMode="auto">
            <a:xfrm>
              <a:off x="1196066" y="4634670"/>
              <a:ext cx="3383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0</a:t>
              </a:r>
            </a:p>
          </p:txBody>
        </p:sp>
        <p:cxnSp>
          <p:nvCxnSpPr>
            <p:cNvPr id="184" name="Straight Connector 183">
              <a:extLst>
                <a:ext uri="{FF2B5EF4-FFF2-40B4-BE49-F238E27FC236}">
                  <a16:creationId xmlns:a16="http://schemas.microsoft.com/office/drawing/2014/main" id="{2C382CC6-F4D5-2DC1-C3AC-700514D0EF01}"/>
                </a:ext>
              </a:extLst>
            </p:cNvPr>
            <p:cNvCxnSpPr>
              <a:cxnSpLocks/>
            </p:cNvCxnSpPr>
            <p:nvPr/>
          </p:nvCxnSpPr>
          <p:spPr bwMode="auto">
            <a:xfrm>
              <a:off x="1365229"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85" name="TextBox 184">
              <a:extLst>
                <a:ext uri="{FF2B5EF4-FFF2-40B4-BE49-F238E27FC236}">
                  <a16:creationId xmlns:a16="http://schemas.microsoft.com/office/drawing/2014/main" id="{9851D46D-9B06-4849-394E-BF84F326315C}"/>
                </a:ext>
              </a:extLst>
            </p:cNvPr>
            <p:cNvSpPr txBox="1"/>
            <p:nvPr/>
          </p:nvSpPr>
          <p:spPr bwMode="auto">
            <a:xfrm>
              <a:off x="905199" y="2008835"/>
              <a:ext cx="46756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100</a:t>
              </a:r>
            </a:p>
          </p:txBody>
        </p:sp>
        <p:sp>
          <p:nvSpPr>
            <p:cNvPr id="186" name="TextBox 185">
              <a:extLst>
                <a:ext uri="{FF2B5EF4-FFF2-40B4-BE49-F238E27FC236}">
                  <a16:creationId xmlns:a16="http://schemas.microsoft.com/office/drawing/2014/main" id="{FB71D015-46D1-1514-9918-40AAAB7B576A}"/>
                </a:ext>
              </a:extLst>
            </p:cNvPr>
            <p:cNvSpPr txBox="1"/>
            <p:nvPr/>
          </p:nvSpPr>
          <p:spPr bwMode="auto">
            <a:xfrm>
              <a:off x="996639" y="2494511"/>
              <a:ext cx="41773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80</a:t>
              </a:r>
            </a:p>
          </p:txBody>
        </p:sp>
        <p:sp>
          <p:nvSpPr>
            <p:cNvPr id="187" name="TextBox 186">
              <a:extLst>
                <a:ext uri="{FF2B5EF4-FFF2-40B4-BE49-F238E27FC236}">
                  <a16:creationId xmlns:a16="http://schemas.microsoft.com/office/drawing/2014/main" id="{CE923B3D-0E44-404B-A5FD-F3FFDE09E010}"/>
                </a:ext>
              </a:extLst>
            </p:cNvPr>
            <p:cNvSpPr txBox="1"/>
            <p:nvPr/>
          </p:nvSpPr>
          <p:spPr bwMode="auto">
            <a:xfrm>
              <a:off x="1019499" y="2988316"/>
              <a:ext cx="39487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60</a:t>
              </a:r>
            </a:p>
          </p:txBody>
        </p:sp>
        <p:sp>
          <p:nvSpPr>
            <p:cNvPr id="188" name="TextBox 187">
              <a:extLst>
                <a:ext uri="{FF2B5EF4-FFF2-40B4-BE49-F238E27FC236}">
                  <a16:creationId xmlns:a16="http://schemas.microsoft.com/office/drawing/2014/main" id="{6D5994FB-44D7-5979-C018-15A75D1DDD17}"/>
                </a:ext>
              </a:extLst>
            </p:cNvPr>
            <p:cNvSpPr txBox="1"/>
            <p:nvPr/>
          </p:nvSpPr>
          <p:spPr bwMode="auto">
            <a:xfrm>
              <a:off x="1042359" y="3486185"/>
              <a:ext cx="37461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40</a:t>
              </a:r>
            </a:p>
          </p:txBody>
        </p:sp>
        <p:sp>
          <p:nvSpPr>
            <p:cNvPr id="189" name="TextBox 188">
              <a:extLst>
                <a:ext uri="{FF2B5EF4-FFF2-40B4-BE49-F238E27FC236}">
                  <a16:creationId xmlns:a16="http://schemas.microsoft.com/office/drawing/2014/main" id="{D81A8980-2041-AA18-1052-21DADD96EC7F}"/>
                </a:ext>
              </a:extLst>
            </p:cNvPr>
            <p:cNvSpPr txBox="1"/>
            <p:nvPr/>
          </p:nvSpPr>
          <p:spPr bwMode="auto">
            <a:xfrm>
              <a:off x="1042359" y="3973892"/>
              <a:ext cx="37461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20</a:t>
              </a:r>
            </a:p>
          </p:txBody>
        </p:sp>
        <p:sp>
          <p:nvSpPr>
            <p:cNvPr id="190" name="TextBox 189">
              <a:extLst>
                <a:ext uri="{FF2B5EF4-FFF2-40B4-BE49-F238E27FC236}">
                  <a16:creationId xmlns:a16="http://schemas.microsoft.com/office/drawing/2014/main" id="{370F907F-906D-70B8-E490-1D822B1FD334}"/>
                </a:ext>
              </a:extLst>
            </p:cNvPr>
            <p:cNvSpPr txBox="1"/>
            <p:nvPr/>
          </p:nvSpPr>
          <p:spPr bwMode="auto">
            <a:xfrm>
              <a:off x="1110939" y="4463633"/>
              <a:ext cx="22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0</a:t>
              </a:r>
            </a:p>
          </p:txBody>
        </p:sp>
        <p:sp>
          <p:nvSpPr>
            <p:cNvPr id="120" name="TextBox 119">
              <a:extLst>
                <a:ext uri="{FF2B5EF4-FFF2-40B4-BE49-F238E27FC236}">
                  <a16:creationId xmlns:a16="http://schemas.microsoft.com/office/drawing/2014/main" id="{52DEFC2D-C454-8469-9798-6C41708697B5}"/>
                </a:ext>
              </a:extLst>
            </p:cNvPr>
            <p:cNvSpPr txBox="1"/>
            <p:nvPr/>
          </p:nvSpPr>
          <p:spPr bwMode="auto">
            <a:xfrm>
              <a:off x="1403560" y="4634670"/>
              <a:ext cx="3383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a:t>
              </a:r>
            </a:p>
          </p:txBody>
        </p:sp>
        <p:cxnSp>
          <p:nvCxnSpPr>
            <p:cNvPr id="191" name="Straight Connector 190">
              <a:extLst>
                <a:ext uri="{FF2B5EF4-FFF2-40B4-BE49-F238E27FC236}">
                  <a16:creationId xmlns:a16="http://schemas.microsoft.com/office/drawing/2014/main" id="{2F25CA21-2C26-25BF-EC71-A6BD306392B1}"/>
                </a:ext>
              </a:extLst>
            </p:cNvPr>
            <p:cNvCxnSpPr>
              <a:cxnSpLocks/>
            </p:cNvCxnSpPr>
            <p:nvPr/>
          </p:nvCxnSpPr>
          <p:spPr bwMode="auto">
            <a:xfrm>
              <a:off x="1572723"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21" name="TextBox 120">
              <a:extLst>
                <a:ext uri="{FF2B5EF4-FFF2-40B4-BE49-F238E27FC236}">
                  <a16:creationId xmlns:a16="http://schemas.microsoft.com/office/drawing/2014/main" id="{DBB9E444-DDC0-C90A-45C6-930F539E7C79}"/>
                </a:ext>
              </a:extLst>
            </p:cNvPr>
            <p:cNvSpPr txBox="1"/>
            <p:nvPr/>
          </p:nvSpPr>
          <p:spPr bwMode="auto">
            <a:xfrm>
              <a:off x="1610781" y="4634670"/>
              <a:ext cx="3383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2</a:t>
              </a:r>
            </a:p>
          </p:txBody>
        </p:sp>
        <p:cxnSp>
          <p:nvCxnSpPr>
            <p:cNvPr id="192" name="Straight Connector 191">
              <a:extLst>
                <a:ext uri="{FF2B5EF4-FFF2-40B4-BE49-F238E27FC236}">
                  <a16:creationId xmlns:a16="http://schemas.microsoft.com/office/drawing/2014/main" id="{981543DB-6D84-08B5-2C7A-A3BDDD9C3DCF}"/>
                </a:ext>
              </a:extLst>
            </p:cNvPr>
            <p:cNvCxnSpPr>
              <a:cxnSpLocks/>
            </p:cNvCxnSpPr>
            <p:nvPr/>
          </p:nvCxnSpPr>
          <p:spPr bwMode="auto">
            <a:xfrm>
              <a:off x="1779944"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22" name="TextBox 121">
              <a:extLst>
                <a:ext uri="{FF2B5EF4-FFF2-40B4-BE49-F238E27FC236}">
                  <a16:creationId xmlns:a16="http://schemas.microsoft.com/office/drawing/2014/main" id="{8898AFE3-BF68-56E3-247B-9641023AEB9E}"/>
                </a:ext>
              </a:extLst>
            </p:cNvPr>
            <p:cNvSpPr txBox="1"/>
            <p:nvPr/>
          </p:nvSpPr>
          <p:spPr bwMode="auto">
            <a:xfrm>
              <a:off x="1818002" y="4634670"/>
              <a:ext cx="3383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3</a:t>
              </a:r>
            </a:p>
          </p:txBody>
        </p:sp>
        <p:cxnSp>
          <p:nvCxnSpPr>
            <p:cNvPr id="193" name="Straight Connector 192">
              <a:extLst>
                <a:ext uri="{FF2B5EF4-FFF2-40B4-BE49-F238E27FC236}">
                  <a16:creationId xmlns:a16="http://schemas.microsoft.com/office/drawing/2014/main" id="{4A581747-F475-B854-0628-E2D94835B2B3}"/>
                </a:ext>
              </a:extLst>
            </p:cNvPr>
            <p:cNvCxnSpPr>
              <a:cxnSpLocks/>
            </p:cNvCxnSpPr>
            <p:nvPr/>
          </p:nvCxnSpPr>
          <p:spPr bwMode="auto">
            <a:xfrm>
              <a:off x="1987165"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23" name="TextBox 122">
              <a:extLst>
                <a:ext uri="{FF2B5EF4-FFF2-40B4-BE49-F238E27FC236}">
                  <a16:creationId xmlns:a16="http://schemas.microsoft.com/office/drawing/2014/main" id="{AD1601A3-82E0-B39A-28A7-DCAB2CC572E9}"/>
                </a:ext>
              </a:extLst>
            </p:cNvPr>
            <p:cNvSpPr txBox="1"/>
            <p:nvPr/>
          </p:nvSpPr>
          <p:spPr bwMode="auto">
            <a:xfrm>
              <a:off x="2025223" y="4634670"/>
              <a:ext cx="3383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4</a:t>
              </a:r>
            </a:p>
          </p:txBody>
        </p:sp>
        <p:cxnSp>
          <p:nvCxnSpPr>
            <p:cNvPr id="194" name="Straight Connector 193">
              <a:extLst>
                <a:ext uri="{FF2B5EF4-FFF2-40B4-BE49-F238E27FC236}">
                  <a16:creationId xmlns:a16="http://schemas.microsoft.com/office/drawing/2014/main" id="{E15E63D6-DD07-8F9A-1CD5-6AD7FEECEAB8}"/>
                </a:ext>
              </a:extLst>
            </p:cNvPr>
            <p:cNvCxnSpPr>
              <a:cxnSpLocks/>
            </p:cNvCxnSpPr>
            <p:nvPr/>
          </p:nvCxnSpPr>
          <p:spPr bwMode="auto">
            <a:xfrm>
              <a:off x="2194386"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24" name="TextBox 123">
              <a:extLst>
                <a:ext uri="{FF2B5EF4-FFF2-40B4-BE49-F238E27FC236}">
                  <a16:creationId xmlns:a16="http://schemas.microsoft.com/office/drawing/2014/main" id="{9464C8C6-F12A-FADE-CB19-D12F5E3D9226}"/>
                </a:ext>
              </a:extLst>
            </p:cNvPr>
            <p:cNvSpPr txBox="1"/>
            <p:nvPr/>
          </p:nvSpPr>
          <p:spPr bwMode="auto">
            <a:xfrm>
              <a:off x="2232444" y="4634670"/>
              <a:ext cx="3383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5</a:t>
              </a:r>
            </a:p>
          </p:txBody>
        </p:sp>
        <p:cxnSp>
          <p:nvCxnSpPr>
            <p:cNvPr id="195" name="Straight Connector 194">
              <a:extLst>
                <a:ext uri="{FF2B5EF4-FFF2-40B4-BE49-F238E27FC236}">
                  <a16:creationId xmlns:a16="http://schemas.microsoft.com/office/drawing/2014/main" id="{8D53536D-89B5-64F4-FD4B-DD78C0E5A82E}"/>
                </a:ext>
              </a:extLst>
            </p:cNvPr>
            <p:cNvCxnSpPr>
              <a:cxnSpLocks/>
            </p:cNvCxnSpPr>
            <p:nvPr/>
          </p:nvCxnSpPr>
          <p:spPr bwMode="auto">
            <a:xfrm>
              <a:off x="2401607"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25" name="TextBox 124">
              <a:extLst>
                <a:ext uri="{FF2B5EF4-FFF2-40B4-BE49-F238E27FC236}">
                  <a16:creationId xmlns:a16="http://schemas.microsoft.com/office/drawing/2014/main" id="{AB2A33DF-B5FD-F8CA-902E-5798C3BE4669}"/>
                </a:ext>
              </a:extLst>
            </p:cNvPr>
            <p:cNvSpPr txBox="1"/>
            <p:nvPr/>
          </p:nvSpPr>
          <p:spPr bwMode="auto">
            <a:xfrm>
              <a:off x="2439664" y="4634670"/>
              <a:ext cx="3383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6</a:t>
              </a:r>
            </a:p>
          </p:txBody>
        </p:sp>
        <p:cxnSp>
          <p:nvCxnSpPr>
            <p:cNvPr id="196" name="Straight Connector 195">
              <a:extLst>
                <a:ext uri="{FF2B5EF4-FFF2-40B4-BE49-F238E27FC236}">
                  <a16:creationId xmlns:a16="http://schemas.microsoft.com/office/drawing/2014/main" id="{A8653FD7-61DE-9F2B-B387-08DEF746FFA0}"/>
                </a:ext>
              </a:extLst>
            </p:cNvPr>
            <p:cNvCxnSpPr>
              <a:cxnSpLocks/>
            </p:cNvCxnSpPr>
            <p:nvPr/>
          </p:nvCxnSpPr>
          <p:spPr bwMode="auto">
            <a:xfrm>
              <a:off x="2608828"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26" name="TextBox 125">
              <a:extLst>
                <a:ext uri="{FF2B5EF4-FFF2-40B4-BE49-F238E27FC236}">
                  <a16:creationId xmlns:a16="http://schemas.microsoft.com/office/drawing/2014/main" id="{7316229B-2246-BDD8-5EE0-C5D6F0C50F13}"/>
                </a:ext>
              </a:extLst>
            </p:cNvPr>
            <p:cNvSpPr txBox="1"/>
            <p:nvPr/>
          </p:nvSpPr>
          <p:spPr bwMode="auto">
            <a:xfrm>
              <a:off x="2646886" y="4634670"/>
              <a:ext cx="3383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7</a:t>
              </a:r>
            </a:p>
          </p:txBody>
        </p:sp>
        <p:cxnSp>
          <p:nvCxnSpPr>
            <p:cNvPr id="197" name="Straight Connector 196">
              <a:extLst>
                <a:ext uri="{FF2B5EF4-FFF2-40B4-BE49-F238E27FC236}">
                  <a16:creationId xmlns:a16="http://schemas.microsoft.com/office/drawing/2014/main" id="{7F2428F5-F3B7-8342-793D-C175725A715D}"/>
                </a:ext>
              </a:extLst>
            </p:cNvPr>
            <p:cNvCxnSpPr>
              <a:cxnSpLocks/>
            </p:cNvCxnSpPr>
            <p:nvPr/>
          </p:nvCxnSpPr>
          <p:spPr bwMode="auto">
            <a:xfrm>
              <a:off x="2816049"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27" name="TextBox 126">
              <a:extLst>
                <a:ext uri="{FF2B5EF4-FFF2-40B4-BE49-F238E27FC236}">
                  <a16:creationId xmlns:a16="http://schemas.microsoft.com/office/drawing/2014/main" id="{5D771ACD-5A5A-BA56-8447-71310C18C559}"/>
                </a:ext>
              </a:extLst>
            </p:cNvPr>
            <p:cNvSpPr txBox="1"/>
            <p:nvPr/>
          </p:nvSpPr>
          <p:spPr bwMode="auto">
            <a:xfrm>
              <a:off x="2854107" y="4634670"/>
              <a:ext cx="3383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8</a:t>
              </a:r>
            </a:p>
          </p:txBody>
        </p:sp>
        <p:cxnSp>
          <p:nvCxnSpPr>
            <p:cNvPr id="198" name="Straight Connector 197">
              <a:extLst>
                <a:ext uri="{FF2B5EF4-FFF2-40B4-BE49-F238E27FC236}">
                  <a16:creationId xmlns:a16="http://schemas.microsoft.com/office/drawing/2014/main" id="{55A1E748-46AB-5E5B-3A76-CA35BFF2FEF2}"/>
                </a:ext>
              </a:extLst>
            </p:cNvPr>
            <p:cNvCxnSpPr>
              <a:cxnSpLocks/>
            </p:cNvCxnSpPr>
            <p:nvPr/>
          </p:nvCxnSpPr>
          <p:spPr bwMode="auto">
            <a:xfrm>
              <a:off x="3023270"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28" name="TextBox 127">
              <a:extLst>
                <a:ext uri="{FF2B5EF4-FFF2-40B4-BE49-F238E27FC236}">
                  <a16:creationId xmlns:a16="http://schemas.microsoft.com/office/drawing/2014/main" id="{5BA10529-374A-172B-F6E4-65333E7ADAD1}"/>
                </a:ext>
              </a:extLst>
            </p:cNvPr>
            <p:cNvSpPr txBox="1"/>
            <p:nvPr/>
          </p:nvSpPr>
          <p:spPr bwMode="auto">
            <a:xfrm>
              <a:off x="3061328" y="4634670"/>
              <a:ext cx="3383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9</a:t>
              </a:r>
            </a:p>
          </p:txBody>
        </p:sp>
        <p:cxnSp>
          <p:nvCxnSpPr>
            <p:cNvPr id="199" name="Straight Connector 198">
              <a:extLst>
                <a:ext uri="{FF2B5EF4-FFF2-40B4-BE49-F238E27FC236}">
                  <a16:creationId xmlns:a16="http://schemas.microsoft.com/office/drawing/2014/main" id="{0201CE26-0E85-1064-88F3-9817CB3B7B8B}"/>
                </a:ext>
              </a:extLst>
            </p:cNvPr>
            <p:cNvCxnSpPr>
              <a:cxnSpLocks/>
            </p:cNvCxnSpPr>
            <p:nvPr/>
          </p:nvCxnSpPr>
          <p:spPr bwMode="auto">
            <a:xfrm>
              <a:off x="3230491"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29" name="TextBox 128">
              <a:extLst>
                <a:ext uri="{FF2B5EF4-FFF2-40B4-BE49-F238E27FC236}">
                  <a16:creationId xmlns:a16="http://schemas.microsoft.com/office/drawing/2014/main" id="{B68E6CEC-13EE-2861-0C00-FEF41AA59C4A}"/>
                </a:ext>
              </a:extLst>
            </p:cNvPr>
            <p:cNvSpPr txBox="1"/>
            <p:nvPr/>
          </p:nvSpPr>
          <p:spPr bwMode="auto">
            <a:xfrm>
              <a:off x="3268547" y="4632639"/>
              <a:ext cx="3769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10</a:t>
              </a:r>
            </a:p>
          </p:txBody>
        </p:sp>
        <p:cxnSp>
          <p:nvCxnSpPr>
            <p:cNvPr id="200" name="Straight Connector 199">
              <a:extLst>
                <a:ext uri="{FF2B5EF4-FFF2-40B4-BE49-F238E27FC236}">
                  <a16:creationId xmlns:a16="http://schemas.microsoft.com/office/drawing/2014/main" id="{F8F8D058-FBD4-FD85-A911-FBB8ADDFC9E7}"/>
                </a:ext>
              </a:extLst>
            </p:cNvPr>
            <p:cNvCxnSpPr>
              <a:cxnSpLocks/>
            </p:cNvCxnSpPr>
            <p:nvPr/>
          </p:nvCxnSpPr>
          <p:spPr bwMode="auto">
            <a:xfrm>
              <a:off x="3450903"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30" name="TextBox 129">
              <a:extLst>
                <a:ext uri="{FF2B5EF4-FFF2-40B4-BE49-F238E27FC236}">
                  <a16:creationId xmlns:a16="http://schemas.microsoft.com/office/drawing/2014/main" id="{D2EC2DD1-34A6-D9B0-0F49-A07FD7FB5EE1}"/>
                </a:ext>
              </a:extLst>
            </p:cNvPr>
            <p:cNvSpPr txBox="1"/>
            <p:nvPr/>
          </p:nvSpPr>
          <p:spPr bwMode="auto">
            <a:xfrm>
              <a:off x="3476506" y="4632639"/>
              <a:ext cx="3769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11</a:t>
              </a:r>
            </a:p>
          </p:txBody>
        </p:sp>
        <p:cxnSp>
          <p:nvCxnSpPr>
            <p:cNvPr id="201" name="Straight Connector 200">
              <a:extLst>
                <a:ext uri="{FF2B5EF4-FFF2-40B4-BE49-F238E27FC236}">
                  <a16:creationId xmlns:a16="http://schemas.microsoft.com/office/drawing/2014/main" id="{6DE3DBFC-C1F1-5EB7-15AA-ABB045AFAA3A}"/>
                </a:ext>
              </a:extLst>
            </p:cNvPr>
            <p:cNvCxnSpPr>
              <a:cxnSpLocks/>
            </p:cNvCxnSpPr>
            <p:nvPr/>
          </p:nvCxnSpPr>
          <p:spPr bwMode="auto">
            <a:xfrm>
              <a:off x="3646039"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31" name="TextBox 130">
              <a:extLst>
                <a:ext uri="{FF2B5EF4-FFF2-40B4-BE49-F238E27FC236}">
                  <a16:creationId xmlns:a16="http://schemas.microsoft.com/office/drawing/2014/main" id="{57A37F9E-4A98-C4DD-90EA-B985A32267D7}"/>
                </a:ext>
              </a:extLst>
            </p:cNvPr>
            <p:cNvSpPr txBox="1"/>
            <p:nvPr/>
          </p:nvSpPr>
          <p:spPr bwMode="auto">
            <a:xfrm>
              <a:off x="3684464" y="4632639"/>
              <a:ext cx="3769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12</a:t>
              </a:r>
            </a:p>
          </p:txBody>
        </p:sp>
        <p:cxnSp>
          <p:nvCxnSpPr>
            <p:cNvPr id="202" name="Straight Connector 201">
              <a:extLst>
                <a:ext uri="{FF2B5EF4-FFF2-40B4-BE49-F238E27FC236}">
                  <a16:creationId xmlns:a16="http://schemas.microsoft.com/office/drawing/2014/main" id="{CA88016A-0907-E1A3-5E17-5BCEAA5FD2B8}"/>
                </a:ext>
              </a:extLst>
            </p:cNvPr>
            <p:cNvCxnSpPr>
              <a:cxnSpLocks/>
            </p:cNvCxnSpPr>
            <p:nvPr/>
          </p:nvCxnSpPr>
          <p:spPr bwMode="auto">
            <a:xfrm>
              <a:off x="3853997"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32" name="TextBox 131">
              <a:extLst>
                <a:ext uri="{FF2B5EF4-FFF2-40B4-BE49-F238E27FC236}">
                  <a16:creationId xmlns:a16="http://schemas.microsoft.com/office/drawing/2014/main" id="{DDB6C6C8-21EC-B099-5D28-8D332D49B14A}"/>
                </a:ext>
              </a:extLst>
            </p:cNvPr>
            <p:cNvSpPr txBox="1"/>
            <p:nvPr/>
          </p:nvSpPr>
          <p:spPr bwMode="auto">
            <a:xfrm>
              <a:off x="3892421" y="4632639"/>
              <a:ext cx="3769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13</a:t>
              </a:r>
            </a:p>
          </p:txBody>
        </p:sp>
        <p:cxnSp>
          <p:nvCxnSpPr>
            <p:cNvPr id="203" name="Straight Connector 202">
              <a:extLst>
                <a:ext uri="{FF2B5EF4-FFF2-40B4-BE49-F238E27FC236}">
                  <a16:creationId xmlns:a16="http://schemas.microsoft.com/office/drawing/2014/main" id="{91E84234-23AD-D7A8-9995-4EA78CB43705}"/>
                </a:ext>
              </a:extLst>
            </p:cNvPr>
            <p:cNvCxnSpPr>
              <a:cxnSpLocks/>
            </p:cNvCxnSpPr>
            <p:nvPr/>
          </p:nvCxnSpPr>
          <p:spPr bwMode="auto">
            <a:xfrm>
              <a:off x="4061955"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33" name="TextBox 132">
              <a:extLst>
                <a:ext uri="{FF2B5EF4-FFF2-40B4-BE49-F238E27FC236}">
                  <a16:creationId xmlns:a16="http://schemas.microsoft.com/office/drawing/2014/main" id="{60A81BFD-5CF2-C1AB-2CC9-C2DB0842B0AD}"/>
                </a:ext>
              </a:extLst>
            </p:cNvPr>
            <p:cNvSpPr txBox="1"/>
            <p:nvPr/>
          </p:nvSpPr>
          <p:spPr bwMode="auto">
            <a:xfrm>
              <a:off x="4100380" y="4632639"/>
              <a:ext cx="3769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14</a:t>
              </a:r>
            </a:p>
          </p:txBody>
        </p:sp>
        <p:cxnSp>
          <p:nvCxnSpPr>
            <p:cNvPr id="204" name="Straight Connector 203">
              <a:extLst>
                <a:ext uri="{FF2B5EF4-FFF2-40B4-BE49-F238E27FC236}">
                  <a16:creationId xmlns:a16="http://schemas.microsoft.com/office/drawing/2014/main" id="{E5B64FF0-62EF-9F01-8D95-9DD1CE009D40}"/>
                </a:ext>
              </a:extLst>
            </p:cNvPr>
            <p:cNvCxnSpPr>
              <a:cxnSpLocks/>
            </p:cNvCxnSpPr>
            <p:nvPr/>
          </p:nvCxnSpPr>
          <p:spPr bwMode="auto">
            <a:xfrm>
              <a:off x="4269913"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34" name="TextBox 133">
              <a:extLst>
                <a:ext uri="{FF2B5EF4-FFF2-40B4-BE49-F238E27FC236}">
                  <a16:creationId xmlns:a16="http://schemas.microsoft.com/office/drawing/2014/main" id="{2648852C-93A3-AB78-FCA9-C41E3587BC69}"/>
                </a:ext>
              </a:extLst>
            </p:cNvPr>
            <p:cNvSpPr txBox="1"/>
            <p:nvPr/>
          </p:nvSpPr>
          <p:spPr bwMode="auto">
            <a:xfrm>
              <a:off x="4308338" y="4632639"/>
              <a:ext cx="3769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15</a:t>
              </a:r>
            </a:p>
          </p:txBody>
        </p:sp>
        <p:cxnSp>
          <p:nvCxnSpPr>
            <p:cNvPr id="205" name="Straight Connector 204">
              <a:extLst>
                <a:ext uri="{FF2B5EF4-FFF2-40B4-BE49-F238E27FC236}">
                  <a16:creationId xmlns:a16="http://schemas.microsoft.com/office/drawing/2014/main" id="{D5ABBF81-5342-7AF9-A6FF-E0EB03E3342F}"/>
                </a:ext>
              </a:extLst>
            </p:cNvPr>
            <p:cNvCxnSpPr>
              <a:cxnSpLocks/>
            </p:cNvCxnSpPr>
            <p:nvPr/>
          </p:nvCxnSpPr>
          <p:spPr bwMode="auto">
            <a:xfrm>
              <a:off x="4477871"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35" name="TextBox 134">
              <a:extLst>
                <a:ext uri="{FF2B5EF4-FFF2-40B4-BE49-F238E27FC236}">
                  <a16:creationId xmlns:a16="http://schemas.microsoft.com/office/drawing/2014/main" id="{D7B61FA5-71DD-A602-A5C6-01F94F3A6391}"/>
                </a:ext>
              </a:extLst>
            </p:cNvPr>
            <p:cNvSpPr txBox="1"/>
            <p:nvPr/>
          </p:nvSpPr>
          <p:spPr bwMode="auto">
            <a:xfrm>
              <a:off x="4516296" y="4632639"/>
              <a:ext cx="3769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16</a:t>
              </a:r>
            </a:p>
          </p:txBody>
        </p:sp>
        <p:cxnSp>
          <p:nvCxnSpPr>
            <p:cNvPr id="206" name="Straight Connector 205">
              <a:extLst>
                <a:ext uri="{FF2B5EF4-FFF2-40B4-BE49-F238E27FC236}">
                  <a16:creationId xmlns:a16="http://schemas.microsoft.com/office/drawing/2014/main" id="{3BE3B2F1-E00E-104B-06B4-8D6BA4804611}"/>
                </a:ext>
              </a:extLst>
            </p:cNvPr>
            <p:cNvCxnSpPr>
              <a:cxnSpLocks/>
            </p:cNvCxnSpPr>
            <p:nvPr/>
          </p:nvCxnSpPr>
          <p:spPr bwMode="auto">
            <a:xfrm>
              <a:off x="4685829"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36" name="TextBox 135">
              <a:extLst>
                <a:ext uri="{FF2B5EF4-FFF2-40B4-BE49-F238E27FC236}">
                  <a16:creationId xmlns:a16="http://schemas.microsoft.com/office/drawing/2014/main" id="{8D1BFAF0-2689-8DB7-9C4F-8A33A6C8458E}"/>
                </a:ext>
              </a:extLst>
            </p:cNvPr>
            <p:cNvSpPr txBox="1"/>
            <p:nvPr/>
          </p:nvSpPr>
          <p:spPr bwMode="auto">
            <a:xfrm>
              <a:off x="4724254" y="4632639"/>
              <a:ext cx="3769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17</a:t>
              </a:r>
            </a:p>
          </p:txBody>
        </p:sp>
        <p:cxnSp>
          <p:nvCxnSpPr>
            <p:cNvPr id="207" name="Straight Connector 206">
              <a:extLst>
                <a:ext uri="{FF2B5EF4-FFF2-40B4-BE49-F238E27FC236}">
                  <a16:creationId xmlns:a16="http://schemas.microsoft.com/office/drawing/2014/main" id="{0D63A17D-ED6F-3836-9F20-8EFE41C6869D}"/>
                </a:ext>
              </a:extLst>
            </p:cNvPr>
            <p:cNvCxnSpPr>
              <a:cxnSpLocks/>
            </p:cNvCxnSpPr>
            <p:nvPr/>
          </p:nvCxnSpPr>
          <p:spPr bwMode="auto">
            <a:xfrm>
              <a:off x="4893787"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37" name="TextBox 136">
              <a:extLst>
                <a:ext uri="{FF2B5EF4-FFF2-40B4-BE49-F238E27FC236}">
                  <a16:creationId xmlns:a16="http://schemas.microsoft.com/office/drawing/2014/main" id="{4F34D7FE-F273-8E89-AF98-EC00866DD9C7}"/>
                </a:ext>
              </a:extLst>
            </p:cNvPr>
            <p:cNvSpPr txBox="1"/>
            <p:nvPr/>
          </p:nvSpPr>
          <p:spPr bwMode="auto">
            <a:xfrm>
              <a:off x="4932212" y="4632639"/>
              <a:ext cx="3769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18</a:t>
              </a:r>
            </a:p>
          </p:txBody>
        </p:sp>
        <p:cxnSp>
          <p:nvCxnSpPr>
            <p:cNvPr id="208" name="Straight Connector 207">
              <a:extLst>
                <a:ext uri="{FF2B5EF4-FFF2-40B4-BE49-F238E27FC236}">
                  <a16:creationId xmlns:a16="http://schemas.microsoft.com/office/drawing/2014/main" id="{F3FA9A4F-E176-D10F-E75F-D61B9BD6EF2C}"/>
                </a:ext>
              </a:extLst>
            </p:cNvPr>
            <p:cNvCxnSpPr>
              <a:cxnSpLocks/>
            </p:cNvCxnSpPr>
            <p:nvPr/>
          </p:nvCxnSpPr>
          <p:spPr bwMode="auto">
            <a:xfrm>
              <a:off x="5101745"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38" name="TextBox 137">
              <a:extLst>
                <a:ext uri="{FF2B5EF4-FFF2-40B4-BE49-F238E27FC236}">
                  <a16:creationId xmlns:a16="http://schemas.microsoft.com/office/drawing/2014/main" id="{06EF70C9-F609-6242-8F97-D690A9EF5D82}"/>
                </a:ext>
              </a:extLst>
            </p:cNvPr>
            <p:cNvSpPr txBox="1"/>
            <p:nvPr/>
          </p:nvSpPr>
          <p:spPr bwMode="auto">
            <a:xfrm>
              <a:off x="5140170" y="4632639"/>
              <a:ext cx="3769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19</a:t>
              </a:r>
            </a:p>
          </p:txBody>
        </p:sp>
        <p:cxnSp>
          <p:nvCxnSpPr>
            <p:cNvPr id="209" name="Straight Connector 208">
              <a:extLst>
                <a:ext uri="{FF2B5EF4-FFF2-40B4-BE49-F238E27FC236}">
                  <a16:creationId xmlns:a16="http://schemas.microsoft.com/office/drawing/2014/main" id="{7C76BFF2-749C-C286-CCB3-F8ED5CDD1945}"/>
                </a:ext>
              </a:extLst>
            </p:cNvPr>
            <p:cNvCxnSpPr>
              <a:cxnSpLocks/>
            </p:cNvCxnSpPr>
            <p:nvPr/>
          </p:nvCxnSpPr>
          <p:spPr bwMode="auto">
            <a:xfrm>
              <a:off x="5309703"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39" name="TextBox 138">
              <a:extLst>
                <a:ext uri="{FF2B5EF4-FFF2-40B4-BE49-F238E27FC236}">
                  <a16:creationId xmlns:a16="http://schemas.microsoft.com/office/drawing/2014/main" id="{EF230ABB-770A-1769-55F3-76264A14F0E1}"/>
                </a:ext>
              </a:extLst>
            </p:cNvPr>
            <p:cNvSpPr txBox="1"/>
            <p:nvPr/>
          </p:nvSpPr>
          <p:spPr bwMode="auto">
            <a:xfrm>
              <a:off x="5348128" y="4632639"/>
              <a:ext cx="3769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20</a:t>
              </a:r>
            </a:p>
          </p:txBody>
        </p:sp>
        <p:cxnSp>
          <p:nvCxnSpPr>
            <p:cNvPr id="210" name="Straight Connector 209">
              <a:extLst>
                <a:ext uri="{FF2B5EF4-FFF2-40B4-BE49-F238E27FC236}">
                  <a16:creationId xmlns:a16="http://schemas.microsoft.com/office/drawing/2014/main" id="{D24041E5-B055-0BC3-379A-70B9DA01579C}"/>
                </a:ext>
              </a:extLst>
            </p:cNvPr>
            <p:cNvCxnSpPr>
              <a:cxnSpLocks/>
            </p:cNvCxnSpPr>
            <p:nvPr/>
          </p:nvCxnSpPr>
          <p:spPr bwMode="auto">
            <a:xfrm>
              <a:off x="5517661"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40" name="TextBox 139">
              <a:extLst>
                <a:ext uri="{FF2B5EF4-FFF2-40B4-BE49-F238E27FC236}">
                  <a16:creationId xmlns:a16="http://schemas.microsoft.com/office/drawing/2014/main" id="{2DAFB3F8-6AE9-A0B0-68A2-6698C33D1790}"/>
                </a:ext>
              </a:extLst>
            </p:cNvPr>
            <p:cNvSpPr txBox="1"/>
            <p:nvPr/>
          </p:nvSpPr>
          <p:spPr bwMode="auto">
            <a:xfrm>
              <a:off x="5556087" y="4632639"/>
              <a:ext cx="365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21</a:t>
              </a:r>
            </a:p>
          </p:txBody>
        </p:sp>
        <p:cxnSp>
          <p:nvCxnSpPr>
            <p:cNvPr id="211" name="Straight Connector 210">
              <a:extLst>
                <a:ext uri="{FF2B5EF4-FFF2-40B4-BE49-F238E27FC236}">
                  <a16:creationId xmlns:a16="http://schemas.microsoft.com/office/drawing/2014/main" id="{AC780350-B0C6-3498-CBF4-5FA4D945BDED}"/>
                </a:ext>
              </a:extLst>
            </p:cNvPr>
            <p:cNvCxnSpPr>
              <a:cxnSpLocks/>
            </p:cNvCxnSpPr>
            <p:nvPr/>
          </p:nvCxnSpPr>
          <p:spPr bwMode="auto">
            <a:xfrm>
              <a:off x="5738966"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141" name="TextBox 140">
              <a:extLst>
                <a:ext uri="{FF2B5EF4-FFF2-40B4-BE49-F238E27FC236}">
                  <a16:creationId xmlns:a16="http://schemas.microsoft.com/office/drawing/2014/main" id="{84A34F90-69A9-0F1A-9198-3441E321D59A}"/>
                </a:ext>
              </a:extLst>
            </p:cNvPr>
            <p:cNvSpPr txBox="1"/>
            <p:nvPr/>
          </p:nvSpPr>
          <p:spPr bwMode="auto">
            <a:xfrm>
              <a:off x="5789338" y="4632639"/>
              <a:ext cx="3769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22</a:t>
              </a:r>
            </a:p>
          </p:txBody>
        </p:sp>
        <p:cxnSp>
          <p:nvCxnSpPr>
            <p:cNvPr id="212" name="Straight Connector 211">
              <a:extLst>
                <a:ext uri="{FF2B5EF4-FFF2-40B4-BE49-F238E27FC236}">
                  <a16:creationId xmlns:a16="http://schemas.microsoft.com/office/drawing/2014/main" id="{9FA67BC5-EF29-0E59-EFD2-45371E8334E0}"/>
                </a:ext>
              </a:extLst>
            </p:cNvPr>
            <p:cNvCxnSpPr>
              <a:cxnSpLocks/>
            </p:cNvCxnSpPr>
            <p:nvPr/>
          </p:nvCxnSpPr>
          <p:spPr bwMode="auto">
            <a:xfrm>
              <a:off x="5967797" y="4615706"/>
              <a:ext cx="0" cy="77221"/>
            </a:xfrm>
            <a:prstGeom prst="line">
              <a:avLst/>
            </a:prstGeom>
            <a:noFill/>
            <a:ln w="28575" cap="flat" cmpd="sng" algn="ctr">
              <a:solidFill>
                <a:schemeClr val="bg1"/>
              </a:solidFill>
              <a:prstDash val="solid"/>
              <a:round/>
              <a:headEnd type="none" w="med" len="med"/>
              <a:tailEnd type="none" w="med" len="med"/>
            </a:ln>
            <a:effectLst/>
          </p:spPr>
        </p:cxnSp>
        <p:sp>
          <p:nvSpPr>
            <p:cNvPr id="213" name="TextBox 212">
              <a:extLst>
                <a:ext uri="{FF2B5EF4-FFF2-40B4-BE49-F238E27FC236}">
                  <a16:creationId xmlns:a16="http://schemas.microsoft.com/office/drawing/2014/main" id="{49FBE39B-0B53-49F3-DFF6-A8AEA46431E6}"/>
                </a:ext>
              </a:extLst>
            </p:cNvPr>
            <p:cNvSpPr txBox="1"/>
            <p:nvPr/>
          </p:nvSpPr>
          <p:spPr bwMode="auto">
            <a:xfrm>
              <a:off x="1445966" y="5197592"/>
              <a:ext cx="3818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237</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232</a:t>
              </a:r>
              <a:endParaRPr lang="en-US" sz="1000" b="0" dirty="0">
                <a:solidFill>
                  <a:schemeClr val="bg1"/>
                </a:solidFill>
                <a:latin typeface="Calibri" panose="020F0502020204030204" pitchFamily="34" charset="0"/>
                <a:cs typeface="Calibri" panose="020F0502020204030204" pitchFamily="34" charset="0"/>
              </a:endParaRPr>
            </a:p>
          </p:txBody>
        </p:sp>
        <p:sp>
          <p:nvSpPr>
            <p:cNvPr id="214" name="TextBox 213">
              <a:extLst>
                <a:ext uri="{FF2B5EF4-FFF2-40B4-BE49-F238E27FC236}">
                  <a16:creationId xmlns:a16="http://schemas.microsoft.com/office/drawing/2014/main" id="{4BF47591-8F6E-7991-F176-AC517517BD84}"/>
                </a:ext>
              </a:extLst>
            </p:cNvPr>
            <p:cNvSpPr txBox="1"/>
            <p:nvPr/>
          </p:nvSpPr>
          <p:spPr bwMode="auto">
            <a:xfrm>
              <a:off x="1717619" y="5197592"/>
              <a:ext cx="3818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224</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224</a:t>
              </a:r>
              <a:endParaRPr lang="en-US" sz="1000" b="0" dirty="0">
                <a:solidFill>
                  <a:schemeClr val="bg1"/>
                </a:solidFill>
                <a:latin typeface="Calibri" panose="020F0502020204030204" pitchFamily="34" charset="0"/>
                <a:cs typeface="Calibri" panose="020F0502020204030204" pitchFamily="34" charset="0"/>
              </a:endParaRPr>
            </a:p>
          </p:txBody>
        </p:sp>
        <p:sp>
          <p:nvSpPr>
            <p:cNvPr id="215" name="TextBox 214">
              <a:extLst>
                <a:ext uri="{FF2B5EF4-FFF2-40B4-BE49-F238E27FC236}">
                  <a16:creationId xmlns:a16="http://schemas.microsoft.com/office/drawing/2014/main" id="{C0FCE0B1-BE3C-AE79-7B28-4BE3687317C5}"/>
                </a:ext>
              </a:extLst>
            </p:cNvPr>
            <p:cNvSpPr txBox="1"/>
            <p:nvPr/>
          </p:nvSpPr>
          <p:spPr bwMode="auto">
            <a:xfrm>
              <a:off x="1989272" y="5197592"/>
              <a:ext cx="3818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207</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209</a:t>
              </a:r>
              <a:endParaRPr lang="en-US" sz="1000" b="0" dirty="0">
                <a:solidFill>
                  <a:schemeClr val="bg1"/>
                </a:solidFill>
                <a:latin typeface="Calibri" panose="020F0502020204030204" pitchFamily="34" charset="0"/>
                <a:cs typeface="Calibri" panose="020F0502020204030204" pitchFamily="34" charset="0"/>
              </a:endParaRPr>
            </a:p>
          </p:txBody>
        </p:sp>
        <p:sp>
          <p:nvSpPr>
            <p:cNvPr id="216" name="TextBox 215">
              <a:extLst>
                <a:ext uri="{FF2B5EF4-FFF2-40B4-BE49-F238E27FC236}">
                  <a16:creationId xmlns:a16="http://schemas.microsoft.com/office/drawing/2014/main" id="{4423A2A1-4633-504B-0014-8242D09EF800}"/>
                </a:ext>
              </a:extLst>
            </p:cNvPr>
            <p:cNvSpPr txBox="1"/>
            <p:nvPr/>
          </p:nvSpPr>
          <p:spPr bwMode="auto">
            <a:xfrm>
              <a:off x="2260925" y="5197592"/>
              <a:ext cx="3818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185</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188</a:t>
              </a:r>
              <a:endParaRPr lang="en-US" sz="1000" b="0" dirty="0">
                <a:solidFill>
                  <a:schemeClr val="bg1"/>
                </a:solidFill>
                <a:latin typeface="Calibri" panose="020F0502020204030204" pitchFamily="34" charset="0"/>
                <a:cs typeface="Calibri" panose="020F0502020204030204" pitchFamily="34" charset="0"/>
              </a:endParaRPr>
            </a:p>
          </p:txBody>
        </p:sp>
        <p:sp>
          <p:nvSpPr>
            <p:cNvPr id="217" name="TextBox 216">
              <a:extLst>
                <a:ext uri="{FF2B5EF4-FFF2-40B4-BE49-F238E27FC236}">
                  <a16:creationId xmlns:a16="http://schemas.microsoft.com/office/drawing/2014/main" id="{70C062DC-E1BA-96E2-6E46-4A72B325D8C1}"/>
                </a:ext>
              </a:extLst>
            </p:cNvPr>
            <p:cNvSpPr txBox="1"/>
            <p:nvPr/>
          </p:nvSpPr>
          <p:spPr bwMode="auto">
            <a:xfrm>
              <a:off x="2532578" y="5197592"/>
              <a:ext cx="3818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128</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120</a:t>
              </a:r>
              <a:endParaRPr lang="en-US" sz="1000" b="0" dirty="0">
                <a:solidFill>
                  <a:schemeClr val="bg1"/>
                </a:solidFill>
                <a:latin typeface="Calibri" panose="020F0502020204030204" pitchFamily="34" charset="0"/>
                <a:cs typeface="Calibri" panose="020F0502020204030204" pitchFamily="34" charset="0"/>
              </a:endParaRPr>
            </a:p>
          </p:txBody>
        </p:sp>
        <p:sp>
          <p:nvSpPr>
            <p:cNvPr id="218" name="TextBox 217">
              <a:extLst>
                <a:ext uri="{FF2B5EF4-FFF2-40B4-BE49-F238E27FC236}">
                  <a16:creationId xmlns:a16="http://schemas.microsoft.com/office/drawing/2014/main" id="{B31330C1-D0AE-C137-6AF0-BCAFA018E8C3}"/>
                </a:ext>
              </a:extLst>
            </p:cNvPr>
            <p:cNvSpPr txBox="1"/>
            <p:nvPr/>
          </p:nvSpPr>
          <p:spPr bwMode="auto">
            <a:xfrm>
              <a:off x="2804231" y="5197592"/>
              <a:ext cx="316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92</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74</a:t>
              </a:r>
              <a:endParaRPr lang="en-US" sz="1000" b="0" dirty="0">
                <a:solidFill>
                  <a:schemeClr val="bg1"/>
                </a:solidFill>
                <a:latin typeface="Calibri" panose="020F0502020204030204" pitchFamily="34" charset="0"/>
                <a:cs typeface="Calibri" panose="020F0502020204030204" pitchFamily="34" charset="0"/>
              </a:endParaRPr>
            </a:p>
          </p:txBody>
        </p:sp>
        <p:sp>
          <p:nvSpPr>
            <p:cNvPr id="219" name="TextBox 218">
              <a:extLst>
                <a:ext uri="{FF2B5EF4-FFF2-40B4-BE49-F238E27FC236}">
                  <a16:creationId xmlns:a16="http://schemas.microsoft.com/office/drawing/2014/main" id="{8D9B25FA-7B32-52F5-F8D4-82F48B7B88B6}"/>
                </a:ext>
              </a:extLst>
            </p:cNvPr>
            <p:cNvSpPr txBox="1"/>
            <p:nvPr/>
          </p:nvSpPr>
          <p:spPr bwMode="auto">
            <a:xfrm>
              <a:off x="3010161" y="5197592"/>
              <a:ext cx="316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73</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59</a:t>
              </a:r>
              <a:endParaRPr lang="en-US" sz="1000" b="0" dirty="0">
                <a:solidFill>
                  <a:schemeClr val="bg1"/>
                </a:solidFill>
                <a:latin typeface="Calibri" panose="020F0502020204030204" pitchFamily="34" charset="0"/>
                <a:cs typeface="Calibri" panose="020F0502020204030204" pitchFamily="34" charset="0"/>
              </a:endParaRPr>
            </a:p>
          </p:txBody>
        </p:sp>
        <p:sp>
          <p:nvSpPr>
            <p:cNvPr id="220" name="TextBox 219">
              <a:extLst>
                <a:ext uri="{FF2B5EF4-FFF2-40B4-BE49-F238E27FC236}">
                  <a16:creationId xmlns:a16="http://schemas.microsoft.com/office/drawing/2014/main" id="{FFFFFCAC-27AF-A7AC-45CE-B45C6AA60508}"/>
                </a:ext>
              </a:extLst>
            </p:cNvPr>
            <p:cNvSpPr txBox="1"/>
            <p:nvPr/>
          </p:nvSpPr>
          <p:spPr bwMode="auto">
            <a:xfrm>
              <a:off x="3216091" y="5197592"/>
              <a:ext cx="316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66</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45</a:t>
              </a:r>
              <a:endParaRPr lang="en-US" sz="1000" b="0" dirty="0">
                <a:solidFill>
                  <a:schemeClr val="bg1"/>
                </a:solidFill>
                <a:latin typeface="Calibri" panose="020F0502020204030204" pitchFamily="34" charset="0"/>
                <a:cs typeface="Calibri" panose="020F0502020204030204" pitchFamily="34" charset="0"/>
              </a:endParaRPr>
            </a:p>
          </p:txBody>
        </p:sp>
        <p:sp>
          <p:nvSpPr>
            <p:cNvPr id="221" name="TextBox 220">
              <a:extLst>
                <a:ext uri="{FF2B5EF4-FFF2-40B4-BE49-F238E27FC236}">
                  <a16:creationId xmlns:a16="http://schemas.microsoft.com/office/drawing/2014/main" id="{FEC19AD3-EA3E-96E5-E8A1-E024C51A979A}"/>
                </a:ext>
              </a:extLst>
            </p:cNvPr>
            <p:cNvSpPr txBox="1"/>
            <p:nvPr/>
          </p:nvSpPr>
          <p:spPr bwMode="auto">
            <a:xfrm>
              <a:off x="3422021" y="5197592"/>
              <a:ext cx="316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49</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41</a:t>
              </a:r>
              <a:endParaRPr lang="en-US" sz="1000" b="0" dirty="0">
                <a:solidFill>
                  <a:schemeClr val="bg1"/>
                </a:solidFill>
                <a:latin typeface="Calibri" panose="020F0502020204030204" pitchFamily="34" charset="0"/>
                <a:cs typeface="Calibri" panose="020F0502020204030204" pitchFamily="34" charset="0"/>
              </a:endParaRPr>
            </a:p>
          </p:txBody>
        </p:sp>
        <p:sp>
          <p:nvSpPr>
            <p:cNvPr id="222" name="TextBox 221">
              <a:extLst>
                <a:ext uri="{FF2B5EF4-FFF2-40B4-BE49-F238E27FC236}">
                  <a16:creationId xmlns:a16="http://schemas.microsoft.com/office/drawing/2014/main" id="{8D7D8D12-668B-1C40-1354-9DDFC5EA1E09}"/>
                </a:ext>
              </a:extLst>
            </p:cNvPr>
            <p:cNvSpPr txBox="1"/>
            <p:nvPr/>
          </p:nvSpPr>
          <p:spPr bwMode="auto">
            <a:xfrm>
              <a:off x="3627951" y="5197592"/>
              <a:ext cx="316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40</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35</a:t>
              </a:r>
              <a:endParaRPr lang="en-US" sz="1000" b="0" dirty="0">
                <a:solidFill>
                  <a:schemeClr val="bg1"/>
                </a:solidFill>
                <a:latin typeface="Calibri" panose="020F0502020204030204" pitchFamily="34" charset="0"/>
                <a:cs typeface="Calibri" panose="020F0502020204030204" pitchFamily="34" charset="0"/>
              </a:endParaRPr>
            </a:p>
          </p:txBody>
        </p:sp>
        <p:sp>
          <p:nvSpPr>
            <p:cNvPr id="223" name="TextBox 222">
              <a:extLst>
                <a:ext uri="{FF2B5EF4-FFF2-40B4-BE49-F238E27FC236}">
                  <a16:creationId xmlns:a16="http://schemas.microsoft.com/office/drawing/2014/main" id="{173F1E52-39B1-1892-110B-73C85111F454}"/>
                </a:ext>
              </a:extLst>
            </p:cNvPr>
            <p:cNvSpPr txBox="1"/>
            <p:nvPr/>
          </p:nvSpPr>
          <p:spPr bwMode="auto">
            <a:xfrm>
              <a:off x="3833881" y="5197592"/>
              <a:ext cx="316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34</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27</a:t>
              </a:r>
              <a:endParaRPr lang="en-US" sz="1000" b="0" dirty="0">
                <a:solidFill>
                  <a:schemeClr val="bg1"/>
                </a:solidFill>
                <a:latin typeface="Calibri" panose="020F0502020204030204" pitchFamily="34" charset="0"/>
                <a:cs typeface="Calibri" panose="020F0502020204030204" pitchFamily="34" charset="0"/>
              </a:endParaRPr>
            </a:p>
          </p:txBody>
        </p:sp>
        <p:sp>
          <p:nvSpPr>
            <p:cNvPr id="224" name="TextBox 223">
              <a:extLst>
                <a:ext uri="{FF2B5EF4-FFF2-40B4-BE49-F238E27FC236}">
                  <a16:creationId xmlns:a16="http://schemas.microsoft.com/office/drawing/2014/main" id="{AE36603E-998E-4570-E5B6-5FB08B900235}"/>
                </a:ext>
              </a:extLst>
            </p:cNvPr>
            <p:cNvSpPr txBox="1"/>
            <p:nvPr/>
          </p:nvSpPr>
          <p:spPr bwMode="auto">
            <a:xfrm>
              <a:off x="4039811" y="5197592"/>
              <a:ext cx="316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26</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18</a:t>
              </a:r>
              <a:endParaRPr lang="en-US" sz="1000" b="0" dirty="0">
                <a:solidFill>
                  <a:schemeClr val="bg1"/>
                </a:solidFill>
                <a:latin typeface="Calibri" panose="020F0502020204030204" pitchFamily="34" charset="0"/>
                <a:cs typeface="Calibri" panose="020F0502020204030204" pitchFamily="34" charset="0"/>
              </a:endParaRPr>
            </a:p>
          </p:txBody>
        </p:sp>
        <p:sp>
          <p:nvSpPr>
            <p:cNvPr id="225" name="TextBox 224">
              <a:extLst>
                <a:ext uri="{FF2B5EF4-FFF2-40B4-BE49-F238E27FC236}">
                  <a16:creationId xmlns:a16="http://schemas.microsoft.com/office/drawing/2014/main" id="{161907B1-DD7B-0CCA-9436-35EE6F5A7F41}"/>
                </a:ext>
              </a:extLst>
            </p:cNvPr>
            <p:cNvSpPr txBox="1"/>
            <p:nvPr/>
          </p:nvSpPr>
          <p:spPr bwMode="auto">
            <a:xfrm>
              <a:off x="4245741" y="5197592"/>
              <a:ext cx="316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20</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18</a:t>
              </a:r>
              <a:endParaRPr lang="en-US" sz="1000" b="0" dirty="0">
                <a:solidFill>
                  <a:schemeClr val="bg1"/>
                </a:solidFill>
                <a:latin typeface="Calibri" panose="020F0502020204030204" pitchFamily="34" charset="0"/>
                <a:cs typeface="Calibri" panose="020F0502020204030204" pitchFamily="34" charset="0"/>
              </a:endParaRPr>
            </a:p>
          </p:txBody>
        </p:sp>
        <p:sp>
          <p:nvSpPr>
            <p:cNvPr id="226" name="TextBox 225">
              <a:extLst>
                <a:ext uri="{FF2B5EF4-FFF2-40B4-BE49-F238E27FC236}">
                  <a16:creationId xmlns:a16="http://schemas.microsoft.com/office/drawing/2014/main" id="{7FDA1BEC-5366-484B-01ED-2217F9D17796}"/>
                </a:ext>
              </a:extLst>
            </p:cNvPr>
            <p:cNvSpPr txBox="1"/>
            <p:nvPr/>
          </p:nvSpPr>
          <p:spPr bwMode="auto">
            <a:xfrm>
              <a:off x="4451671" y="5197592"/>
              <a:ext cx="316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11</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12</a:t>
              </a:r>
            </a:p>
          </p:txBody>
        </p:sp>
        <p:sp>
          <p:nvSpPr>
            <p:cNvPr id="227" name="TextBox 226">
              <a:extLst>
                <a:ext uri="{FF2B5EF4-FFF2-40B4-BE49-F238E27FC236}">
                  <a16:creationId xmlns:a16="http://schemas.microsoft.com/office/drawing/2014/main" id="{BBFADEAC-C1CD-3C42-DFC5-7A9129A804D7}"/>
                </a:ext>
              </a:extLst>
            </p:cNvPr>
            <p:cNvSpPr txBox="1"/>
            <p:nvPr/>
          </p:nvSpPr>
          <p:spPr bwMode="auto">
            <a:xfrm>
              <a:off x="4657601" y="5197592"/>
              <a:ext cx="2503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8</a:t>
              </a:r>
            </a:p>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9</a:t>
              </a:r>
            </a:p>
          </p:txBody>
        </p:sp>
        <p:sp>
          <p:nvSpPr>
            <p:cNvPr id="228" name="TextBox 227">
              <a:extLst>
                <a:ext uri="{FF2B5EF4-FFF2-40B4-BE49-F238E27FC236}">
                  <a16:creationId xmlns:a16="http://schemas.microsoft.com/office/drawing/2014/main" id="{EBF8AB71-816C-4C7A-ACC2-43CD5C3B12C1}"/>
                </a:ext>
              </a:extLst>
            </p:cNvPr>
            <p:cNvSpPr txBox="1"/>
            <p:nvPr/>
          </p:nvSpPr>
          <p:spPr bwMode="auto">
            <a:xfrm>
              <a:off x="4938017" y="5197592"/>
              <a:ext cx="2503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3</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5</a:t>
              </a:r>
            </a:p>
          </p:txBody>
        </p:sp>
        <p:sp>
          <p:nvSpPr>
            <p:cNvPr id="229" name="TextBox 228">
              <a:extLst>
                <a:ext uri="{FF2B5EF4-FFF2-40B4-BE49-F238E27FC236}">
                  <a16:creationId xmlns:a16="http://schemas.microsoft.com/office/drawing/2014/main" id="{F5EBE8E2-FAEA-6750-53B6-BD858FD3C823}"/>
                </a:ext>
              </a:extLst>
            </p:cNvPr>
            <p:cNvSpPr txBox="1"/>
            <p:nvPr/>
          </p:nvSpPr>
          <p:spPr bwMode="auto">
            <a:xfrm>
              <a:off x="5078225" y="5197592"/>
              <a:ext cx="2503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3</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3</a:t>
              </a:r>
              <a:endParaRPr lang="en-US" sz="1000" b="0" dirty="0">
                <a:solidFill>
                  <a:schemeClr val="bg1"/>
                </a:solidFill>
                <a:latin typeface="Calibri" panose="020F0502020204030204" pitchFamily="34" charset="0"/>
                <a:cs typeface="Calibri" panose="020F0502020204030204" pitchFamily="34" charset="0"/>
              </a:endParaRPr>
            </a:p>
          </p:txBody>
        </p:sp>
        <p:sp>
          <p:nvSpPr>
            <p:cNvPr id="230" name="TextBox 229">
              <a:extLst>
                <a:ext uri="{FF2B5EF4-FFF2-40B4-BE49-F238E27FC236}">
                  <a16:creationId xmlns:a16="http://schemas.microsoft.com/office/drawing/2014/main" id="{A5402364-27BD-D188-F038-8A2969A41788}"/>
                </a:ext>
              </a:extLst>
            </p:cNvPr>
            <p:cNvSpPr txBox="1"/>
            <p:nvPr/>
          </p:nvSpPr>
          <p:spPr bwMode="auto">
            <a:xfrm>
              <a:off x="5218433" y="5197592"/>
              <a:ext cx="2503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3</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2</a:t>
              </a:r>
              <a:endParaRPr lang="en-US" sz="1000" b="0" dirty="0">
                <a:solidFill>
                  <a:schemeClr val="bg1"/>
                </a:solidFill>
                <a:latin typeface="Calibri" panose="020F0502020204030204" pitchFamily="34" charset="0"/>
                <a:cs typeface="Calibri" panose="020F0502020204030204" pitchFamily="34" charset="0"/>
              </a:endParaRPr>
            </a:p>
          </p:txBody>
        </p:sp>
        <p:sp>
          <p:nvSpPr>
            <p:cNvPr id="231" name="TextBox 230">
              <a:extLst>
                <a:ext uri="{FF2B5EF4-FFF2-40B4-BE49-F238E27FC236}">
                  <a16:creationId xmlns:a16="http://schemas.microsoft.com/office/drawing/2014/main" id="{3AAC4467-2B57-E086-B101-70FF61FCC67E}"/>
                </a:ext>
              </a:extLst>
            </p:cNvPr>
            <p:cNvSpPr txBox="1"/>
            <p:nvPr/>
          </p:nvSpPr>
          <p:spPr bwMode="auto">
            <a:xfrm>
              <a:off x="5358641" y="5197592"/>
              <a:ext cx="3305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2</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NE</a:t>
              </a:r>
              <a:endParaRPr lang="en-US" sz="1000" b="0" dirty="0">
                <a:solidFill>
                  <a:schemeClr val="bg1"/>
                </a:solidFill>
                <a:latin typeface="Calibri" panose="020F0502020204030204" pitchFamily="34" charset="0"/>
                <a:cs typeface="Calibri" panose="020F0502020204030204" pitchFamily="34" charset="0"/>
              </a:endParaRPr>
            </a:p>
          </p:txBody>
        </p:sp>
        <p:sp>
          <p:nvSpPr>
            <p:cNvPr id="232" name="TextBox 231">
              <a:extLst>
                <a:ext uri="{FF2B5EF4-FFF2-40B4-BE49-F238E27FC236}">
                  <a16:creationId xmlns:a16="http://schemas.microsoft.com/office/drawing/2014/main" id="{E670C91D-ADB2-32C9-8935-8397189AE398}"/>
                </a:ext>
              </a:extLst>
            </p:cNvPr>
            <p:cNvSpPr txBox="1"/>
            <p:nvPr/>
          </p:nvSpPr>
          <p:spPr bwMode="auto">
            <a:xfrm>
              <a:off x="5578998" y="5197592"/>
              <a:ext cx="3305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2</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NE</a:t>
              </a:r>
            </a:p>
          </p:txBody>
        </p:sp>
        <p:sp>
          <p:nvSpPr>
            <p:cNvPr id="233" name="TextBox 232">
              <a:extLst>
                <a:ext uri="{FF2B5EF4-FFF2-40B4-BE49-F238E27FC236}">
                  <a16:creationId xmlns:a16="http://schemas.microsoft.com/office/drawing/2014/main" id="{484AA505-DE73-2CE2-74DE-660C60378513}"/>
                </a:ext>
              </a:extLst>
            </p:cNvPr>
            <p:cNvSpPr txBox="1"/>
            <p:nvPr/>
          </p:nvSpPr>
          <p:spPr bwMode="auto">
            <a:xfrm>
              <a:off x="5799352" y="5197592"/>
              <a:ext cx="3305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NE</a:t>
              </a:r>
            </a:p>
            <a:p>
              <a:pPr algn="ctr">
                <a:lnSpc>
                  <a:spcPct val="90000"/>
                </a:lnSpc>
                <a:spcAft>
                  <a:spcPct val="0"/>
                </a:spcAft>
              </a:pPr>
              <a:r>
                <a:rPr lang="en-US" sz="1000" dirty="0">
                  <a:solidFill>
                    <a:schemeClr val="bg1"/>
                  </a:solidFill>
                  <a:latin typeface="Calibri" panose="020F0502020204030204" pitchFamily="34" charset="0"/>
                  <a:cs typeface="Calibri" panose="020F0502020204030204" pitchFamily="34" charset="0"/>
                </a:rPr>
                <a:t>NE</a:t>
              </a:r>
            </a:p>
          </p:txBody>
        </p:sp>
        <p:sp>
          <p:nvSpPr>
            <p:cNvPr id="234" name="TextBox 233">
              <a:extLst>
                <a:ext uri="{FF2B5EF4-FFF2-40B4-BE49-F238E27FC236}">
                  <a16:creationId xmlns:a16="http://schemas.microsoft.com/office/drawing/2014/main" id="{79C08D58-0CEA-7160-D5ED-35DEE7FD4629}"/>
                </a:ext>
              </a:extLst>
            </p:cNvPr>
            <p:cNvSpPr txBox="1"/>
            <p:nvPr/>
          </p:nvSpPr>
          <p:spPr bwMode="auto">
            <a:xfrm>
              <a:off x="1174313" y="5197592"/>
              <a:ext cx="3818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247</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243</a:t>
              </a:r>
              <a:endParaRPr lang="en-US" sz="1000" b="0" dirty="0">
                <a:solidFill>
                  <a:schemeClr val="bg1"/>
                </a:solidFill>
                <a:latin typeface="Calibri" panose="020F0502020204030204" pitchFamily="34" charset="0"/>
                <a:cs typeface="Calibri" panose="020F0502020204030204" pitchFamily="34" charset="0"/>
              </a:endParaRPr>
            </a:p>
          </p:txBody>
        </p:sp>
        <p:sp>
          <p:nvSpPr>
            <p:cNvPr id="235" name="TextBox 234">
              <a:extLst>
                <a:ext uri="{FF2B5EF4-FFF2-40B4-BE49-F238E27FC236}">
                  <a16:creationId xmlns:a16="http://schemas.microsoft.com/office/drawing/2014/main" id="{86D8D4D9-2BB5-5B62-DBE5-DE2FECB2378D}"/>
                </a:ext>
              </a:extLst>
            </p:cNvPr>
            <p:cNvSpPr txBox="1"/>
            <p:nvPr/>
          </p:nvSpPr>
          <p:spPr bwMode="auto">
            <a:xfrm>
              <a:off x="4797809" y="5197592"/>
              <a:ext cx="2503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3</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5</a:t>
              </a:r>
            </a:p>
          </p:txBody>
        </p:sp>
      </p:grpSp>
      <p:sp>
        <p:nvSpPr>
          <p:cNvPr id="356" name="TextBox 355">
            <a:extLst>
              <a:ext uri="{FF2B5EF4-FFF2-40B4-BE49-F238E27FC236}">
                <a16:creationId xmlns:a16="http://schemas.microsoft.com/office/drawing/2014/main" id="{1383A7C0-E3D8-31F5-CB8B-C61B9206A08E}"/>
              </a:ext>
            </a:extLst>
          </p:cNvPr>
          <p:cNvSpPr txBox="1"/>
          <p:nvPr/>
        </p:nvSpPr>
        <p:spPr bwMode="auto">
          <a:xfrm>
            <a:off x="5761212" y="5385547"/>
            <a:ext cx="1308778" cy="553998"/>
          </a:xfrm>
          <a:prstGeom prst="rect">
            <a:avLst/>
          </a:prstGeom>
          <a:noFill/>
          <a:ln>
            <a:noFill/>
          </a:ln>
        </p:spPr>
        <p:txBody>
          <a:bodyPr wrap="square" rtlCol="0">
            <a:spAutoFit/>
          </a:bodyPr>
          <a:lstStyle/>
          <a:p>
            <a:pPr algn="r">
              <a:lnSpc>
                <a:spcPct val="100000"/>
              </a:lnSpc>
              <a:spcAft>
                <a:spcPct val="0"/>
              </a:spcAft>
              <a:buClrTx/>
              <a:buFontTx/>
              <a:buNone/>
            </a:pPr>
            <a:r>
              <a:rPr lang="en-US" sz="1000" b="1" dirty="0">
                <a:solidFill>
                  <a:schemeClr val="bg1"/>
                </a:solidFill>
                <a:latin typeface="Calibri" panose="020F0502020204030204" pitchFamily="34" charset="0"/>
                <a:cs typeface="Calibri" panose="020F0502020204030204" pitchFamily="34" charset="0"/>
              </a:rPr>
              <a:t>Patients at risk, n</a:t>
            </a:r>
          </a:p>
          <a:p>
            <a:pPr algn="r">
              <a:lnSpc>
                <a:spcPct val="100000"/>
              </a:lnSpc>
              <a:spcAft>
                <a:spcPct val="0"/>
              </a:spcAft>
              <a:buClrTx/>
              <a:buFontTx/>
              <a:buNone/>
            </a:pPr>
            <a:r>
              <a:rPr lang="en-US" sz="1000" b="0" dirty="0">
                <a:solidFill>
                  <a:schemeClr val="accent3"/>
                </a:solidFill>
                <a:latin typeface="Calibri" panose="020F0502020204030204" pitchFamily="34" charset="0"/>
                <a:cs typeface="Calibri" panose="020F0502020204030204" pitchFamily="34" charset="0"/>
              </a:rPr>
              <a:t>Placebo + Atezo + CE</a:t>
            </a:r>
            <a:br>
              <a:rPr lang="en-US" sz="1000" b="0" dirty="0">
                <a:solidFill>
                  <a:schemeClr val="bg1"/>
                </a:solidFill>
                <a:latin typeface="Calibri" panose="020F0502020204030204" pitchFamily="34" charset="0"/>
                <a:cs typeface="Calibri" panose="020F0502020204030204" pitchFamily="34" charset="0"/>
              </a:rPr>
            </a:br>
            <a:r>
              <a:rPr lang="en-US" sz="1000" b="0" dirty="0" err="1">
                <a:solidFill>
                  <a:schemeClr val="accent1"/>
                </a:solidFill>
                <a:latin typeface="Calibri" panose="020F0502020204030204" pitchFamily="34" charset="0"/>
                <a:cs typeface="Calibri" panose="020F0502020204030204" pitchFamily="34" charset="0"/>
              </a:rPr>
              <a:t>Tira</a:t>
            </a:r>
            <a:r>
              <a:rPr lang="en-US" sz="1000" b="0" dirty="0">
                <a:solidFill>
                  <a:schemeClr val="accent1"/>
                </a:solidFill>
                <a:latin typeface="Calibri" panose="020F0502020204030204" pitchFamily="34" charset="0"/>
                <a:cs typeface="Calibri" panose="020F0502020204030204" pitchFamily="34" charset="0"/>
              </a:rPr>
              <a:t> + Atezo + CE</a:t>
            </a:r>
          </a:p>
        </p:txBody>
      </p:sp>
      <p:sp>
        <p:nvSpPr>
          <p:cNvPr id="357" name="TextBox 356">
            <a:extLst>
              <a:ext uri="{FF2B5EF4-FFF2-40B4-BE49-F238E27FC236}">
                <a16:creationId xmlns:a16="http://schemas.microsoft.com/office/drawing/2014/main" id="{3010C73A-E080-1493-9CC2-F2B3B99A1294}"/>
              </a:ext>
            </a:extLst>
          </p:cNvPr>
          <p:cNvSpPr txBox="1"/>
          <p:nvPr/>
        </p:nvSpPr>
        <p:spPr bwMode="auto">
          <a:xfrm>
            <a:off x="7048500" y="5251351"/>
            <a:ext cx="4965700" cy="276999"/>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1200" b="1" dirty="0">
                <a:solidFill>
                  <a:schemeClr val="bg1"/>
                </a:solidFill>
                <a:latin typeface="Calibri" panose="020F0502020204030204" pitchFamily="34" charset="0"/>
              </a:rPr>
              <a:t>Mo</a:t>
            </a:r>
          </a:p>
        </p:txBody>
      </p:sp>
      <p:sp>
        <p:nvSpPr>
          <p:cNvPr id="359" name="TextBox 358">
            <a:extLst>
              <a:ext uri="{FF2B5EF4-FFF2-40B4-BE49-F238E27FC236}">
                <a16:creationId xmlns:a16="http://schemas.microsoft.com/office/drawing/2014/main" id="{20D248E3-9E95-9CFC-F32F-9FC272065A08}"/>
              </a:ext>
            </a:extLst>
          </p:cNvPr>
          <p:cNvSpPr txBox="1"/>
          <p:nvPr/>
        </p:nvSpPr>
        <p:spPr bwMode="auto">
          <a:xfrm rot="16200000">
            <a:off x="6377712" y="3525259"/>
            <a:ext cx="604653" cy="276999"/>
          </a:xfrm>
          <a:prstGeom prst="rect">
            <a:avLst/>
          </a:prstGeom>
          <a:solidFill>
            <a:schemeClr val="tx1"/>
          </a:solidFill>
          <a:ln>
            <a:noFill/>
          </a:ln>
        </p:spPr>
        <p:txBody>
          <a:bodyPr wrap="none" rtlCol="0">
            <a:spAutoFit/>
          </a:bodyPr>
          <a:lstStyle/>
          <a:p>
            <a:pPr algn="l">
              <a:lnSpc>
                <a:spcPct val="100000"/>
              </a:lnSpc>
              <a:spcBef>
                <a:spcPct val="50000"/>
              </a:spcBef>
              <a:spcAft>
                <a:spcPct val="0"/>
              </a:spcAft>
              <a:buClrTx/>
              <a:buFontTx/>
              <a:buNone/>
            </a:pPr>
            <a:r>
              <a:rPr lang="en-US" sz="1200" b="1" dirty="0">
                <a:solidFill>
                  <a:schemeClr val="bg1"/>
                </a:solidFill>
                <a:latin typeface="Calibri" panose="020F0502020204030204" pitchFamily="34" charset="0"/>
                <a:cs typeface="Calibri" panose="020F0502020204030204" pitchFamily="34" charset="0"/>
              </a:rPr>
              <a:t>OS (%)</a:t>
            </a:r>
          </a:p>
        </p:txBody>
      </p:sp>
      <p:sp>
        <p:nvSpPr>
          <p:cNvPr id="360" name="TextBox 359">
            <a:extLst>
              <a:ext uri="{FF2B5EF4-FFF2-40B4-BE49-F238E27FC236}">
                <a16:creationId xmlns:a16="http://schemas.microsoft.com/office/drawing/2014/main" id="{4CC5DF55-F9B9-9FE1-91DA-0113306C3FC2}"/>
              </a:ext>
            </a:extLst>
          </p:cNvPr>
          <p:cNvSpPr txBox="1"/>
          <p:nvPr/>
        </p:nvSpPr>
        <p:spPr bwMode="auto">
          <a:xfrm>
            <a:off x="7279002" y="4427471"/>
            <a:ext cx="1496435" cy="461665"/>
          </a:xfrm>
          <a:prstGeom prst="rect">
            <a:avLst/>
          </a:prstGeom>
          <a:no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1" dirty="0" err="1">
                <a:solidFill>
                  <a:schemeClr val="accent1"/>
                </a:solidFill>
                <a:latin typeface="Calibri" panose="020F0502020204030204" pitchFamily="34" charset="0"/>
                <a:cs typeface="Calibri" panose="020F0502020204030204" pitchFamily="34" charset="0"/>
              </a:rPr>
              <a:t>Tira</a:t>
            </a:r>
            <a:r>
              <a:rPr lang="en-US" sz="1200" b="1" dirty="0">
                <a:solidFill>
                  <a:schemeClr val="accent1"/>
                </a:solidFill>
                <a:latin typeface="Calibri" panose="020F0502020204030204" pitchFamily="34" charset="0"/>
                <a:cs typeface="Calibri" panose="020F0502020204030204" pitchFamily="34" charset="0"/>
              </a:rPr>
              <a:t> + Atezo + CE</a:t>
            </a:r>
            <a:br>
              <a:rPr lang="en-US" sz="1200" dirty="0">
                <a:solidFill>
                  <a:schemeClr val="bg1"/>
                </a:solidFill>
                <a:latin typeface="Calibri" panose="020F0502020204030204" pitchFamily="34" charset="0"/>
                <a:cs typeface="Calibri" panose="020F0502020204030204" pitchFamily="34" charset="0"/>
              </a:rPr>
            </a:br>
            <a:r>
              <a:rPr lang="en-US" sz="1200" b="1" dirty="0">
                <a:solidFill>
                  <a:schemeClr val="accent3"/>
                </a:solidFill>
                <a:latin typeface="Calibri" panose="020F0502020204030204" pitchFamily="34" charset="0"/>
                <a:cs typeface="Calibri" panose="020F0502020204030204" pitchFamily="34" charset="0"/>
              </a:rPr>
              <a:t>Placebo + Atezo + CE</a:t>
            </a:r>
          </a:p>
        </p:txBody>
      </p:sp>
      <p:cxnSp>
        <p:nvCxnSpPr>
          <p:cNvPr id="361" name="Straight Connector 360">
            <a:extLst>
              <a:ext uri="{FF2B5EF4-FFF2-40B4-BE49-F238E27FC236}">
                <a16:creationId xmlns:a16="http://schemas.microsoft.com/office/drawing/2014/main" id="{009F0411-CF03-FCE7-57F1-B6D1636D9E99}"/>
              </a:ext>
            </a:extLst>
          </p:cNvPr>
          <p:cNvCxnSpPr>
            <a:cxnSpLocks/>
          </p:cNvCxnSpPr>
          <p:nvPr/>
        </p:nvCxnSpPr>
        <p:spPr bwMode="auto">
          <a:xfrm>
            <a:off x="7186396" y="4577250"/>
            <a:ext cx="92605" cy="0"/>
          </a:xfrm>
          <a:prstGeom prst="line">
            <a:avLst/>
          </a:prstGeom>
          <a:solidFill>
            <a:schemeClr val="tx1"/>
          </a:solidFill>
          <a:ln w="28575" cap="flat" cmpd="sng" algn="ctr">
            <a:solidFill>
              <a:schemeClr val="accent1"/>
            </a:solidFill>
            <a:prstDash val="solid"/>
            <a:round/>
            <a:headEnd type="none" w="med" len="med"/>
            <a:tailEnd type="none" w="med" len="med"/>
          </a:ln>
          <a:effectLst/>
        </p:spPr>
      </p:cxnSp>
      <p:cxnSp>
        <p:nvCxnSpPr>
          <p:cNvPr id="362" name="Straight Connector 361">
            <a:extLst>
              <a:ext uri="{FF2B5EF4-FFF2-40B4-BE49-F238E27FC236}">
                <a16:creationId xmlns:a16="http://schemas.microsoft.com/office/drawing/2014/main" id="{AE82DF19-23FB-94CD-EF53-211E804B2E6A}"/>
              </a:ext>
            </a:extLst>
          </p:cNvPr>
          <p:cNvCxnSpPr>
            <a:cxnSpLocks/>
          </p:cNvCxnSpPr>
          <p:nvPr/>
        </p:nvCxnSpPr>
        <p:spPr bwMode="auto">
          <a:xfrm>
            <a:off x="7186396" y="4756534"/>
            <a:ext cx="92605" cy="0"/>
          </a:xfrm>
          <a:prstGeom prst="line">
            <a:avLst/>
          </a:prstGeom>
          <a:solidFill>
            <a:schemeClr val="tx1"/>
          </a:solidFill>
          <a:ln w="28575" cap="flat" cmpd="sng" algn="ctr">
            <a:solidFill>
              <a:schemeClr val="accent3"/>
            </a:solidFill>
            <a:prstDash val="solid"/>
            <a:round/>
            <a:headEnd type="none" w="med" len="med"/>
            <a:tailEnd type="none" w="med" len="med"/>
          </a:ln>
          <a:effectLst/>
        </p:spPr>
      </p:cxnSp>
      <p:cxnSp>
        <p:nvCxnSpPr>
          <p:cNvPr id="363" name="Straight Connector 362">
            <a:extLst>
              <a:ext uri="{FF2B5EF4-FFF2-40B4-BE49-F238E27FC236}">
                <a16:creationId xmlns:a16="http://schemas.microsoft.com/office/drawing/2014/main" id="{BF4555D2-60BE-0F01-5DEF-346B631E9D60}"/>
              </a:ext>
            </a:extLst>
          </p:cNvPr>
          <p:cNvCxnSpPr/>
          <p:nvPr/>
        </p:nvCxnSpPr>
        <p:spPr bwMode="auto">
          <a:xfrm>
            <a:off x="7103848" y="2575142"/>
            <a:ext cx="0" cy="91031"/>
          </a:xfrm>
          <a:prstGeom prst="line">
            <a:avLst/>
          </a:prstGeom>
          <a:noFill/>
          <a:ln w="28575" cap="flat" cmpd="sng" algn="ctr">
            <a:solidFill>
              <a:schemeClr val="accent1"/>
            </a:solidFill>
            <a:prstDash val="solid"/>
            <a:round/>
            <a:headEnd type="none" w="med" len="med"/>
            <a:tailEnd type="none" w="med" len="med"/>
          </a:ln>
          <a:effectLst/>
        </p:spPr>
      </p:cxnSp>
      <p:sp>
        <p:nvSpPr>
          <p:cNvPr id="364" name="Freeform: Shape 14">
            <a:extLst>
              <a:ext uri="{FF2B5EF4-FFF2-40B4-BE49-F238E27FC236}">
                <a16:creationId xmlns:a16="http://schemas.microsoft.com/office/drawing/2014/main" id="{1DAC7230-C647-6351-DDBF-D3DDD95D03DC}"/>
              </a:ext>
            </a:extLst>
          </p:cNvPr>
          <p:cNvSpPr/>
          <p:nvPr/>
        </p:nvSpPr>
        <p:spPr bwMode="auto">
          <a:xfrm>
            <a:off x="7098541" y="2562278"/>
            <a:ext cx="4917639" cy="2415357"/>
          </a:xfrm>
          <a:custGeom>
            <a:avLst/>
            <a:gdLst>
              <a:gd name="connsiteX0" fmla="*/ 0 w 8954947"/>
              <a:gd name="connsiteY0" fmla="*/ 0 h 3051858"/>
              <a:gd name="connsiteX1" fmla="*/ 0 w 8954947"/>
              <a:gd name="connsiteY1" fmla="*/ 3051858 h 3051858"/>
              <a:gd name="connsiteX2" fmla="*/ 8954947 w 8954947"/>
              <a:gd name="connsiteY2" fmla="*/ 3051858 h 3051858"/>
              <a:gd name="connsiteX0" fmla="*/ 0 w 8216406"/>
              <a:gd name="connsiteY0" fmla="*/ 0 h 3051858"/>
              <a:gd name="connsiteX1" fmla="*/ 0 w 8216406"/>
              <a:gd name="connsiteY1" fmla="*/ 3051858 h 3051858"/>
              <a:gd name="connsiteX2" fmla="*/ 8216406 w 8216406"/>
              <a:gd name="connsiteY2" fmla="*/ 3051858 h 3051858"/>
              <a:gd name="connsiteX0" fmla="*/ 0 w 8212513"/>
              <a:gd name="connsiteY0" fmla="*/ 0 h 3051858"/>
              <a:gd name="connsiteX1" fmla="*/ 0 w 8212513"/>
              <a:gd name="connsiteY1" fmla="*/ 3051858 h 3051858"/>
              <a:gd name="connsiteX2" fmla="*/ 8212513 w 8212513"/>
              <a:gd name="connsiteY2" fmla="*/ 3051858 h 3051858"/>
              <a:gd name="connsiteX0" fmla="*/ 0 w 8228084"/>
              <a:gd name="connsiteY0" fmla="*/ 0 h 3051858"/>
              <a:gd name="connsiteX1" fmla="*/ 0 w 8228084"/>
              <a:gd name="connsiteY1" fmla="*/ 3051858 h 3051858"/>
              <a:gd name="connsiteX2" fmla="*/ 8228084 w 8228084"/>
              <a:gd name="connsiteY2" fmla="*/ 3051858 h 3051858"/>
              <a:gd name="connsiteX0" fmla="*/ 0 w 8507850"/>
              <a:gd name="connsiteY0" fmla="*/ 0 h 3051858"/>
              <a:gd name="connsiteX1" fmla="*/ 0 w 8507850"/>
              <a:gd name="connsiteY1" fmla="*/ 3051858 h 3051858"/>
              <a:gd name="connsiteX2" fmla="*/ 8507850 w 8507850"/>
              <a:gd name="connsiteY2" fmla="*/ 3051858 h 3051858"/>
              <a:gd name="connsiteX0" fmla="*/ 0 w 9336416"/>
              <a:gd name="connsiteY0" fmla="*/ 0 h 3051858"/>
              <a:gd name="connsiteX1" fmla="*/ 0 w 9336416"/>
              <a:gd name="connsiteY1" fmla="*/ 3051858 h 3051858"/>
              <a:gd name="connsiteX2" fmla="*/ 9336416 w 9336416"/>
              <a:gd name="connsiteY2" fmla="*/ 3051858 h 3051858"/>
            </a:gdLst>
            <a:ahLst/>
            <a:cxnLst>
              <a:cxn ang="0">
                <a:pos x="connsiteX0" y="connsiteY0"/>
              </a:cxn>
              <a:cxn ang="0">
                <a:pos x="connsiteX1" y="connsiteY1"/>
              </a:cxn>
              <a:cxn ang="0">
                <a:pos x="connsiteX2" y="connsiteY2"/>
              </a:cxn>
            </a:cxnLst>
            <a:rect l="l" t="t" r="r" b="b"/>
            <a:pathLst>
              <a:path w="9336416" h="3051858">
                <a:moveTo>
                  <a:pt x="0" y="0"/>
                </a:moveTo>
                <a:lnTo>
                  <a:pt x="0" y="3051858"/>
                </a:lnTo>
                <a:lnTo>
                  <a:pt x="9336416" y="3051858"/>
                </a:lnTo>
              </a:path>
            </a:pathLst>
          </a:custGeom>
          <a:noFill/>
          <a:ln w="28575">
            <a:solidFill>
              <a:schemeClr val="bg1"/>
            </a:solidFill>
            <a:miter lim="800000"/>
            <a:headEnd/>
            <a:tailEnd/>
          </a:ln>
        </p:spPr>
        <p:txBody>
          <a:bodyPr rtlCol="0" anchor="ctr"/>
          <a:lstStyle/>
          <a:p>
            <a:pPr algn="ctr"/>
            <a:endParaRPr lang="en-US" sz="1000" dirty="0">
              <a:latin typeface="Calibri" panose="020F0502020204030204" pitchFamily="34" charset="0"/>
              <a:cs typeface="Calibri" panose="020F0502020204030204" pitchFamily="34" charset="0"/>
            </a:endParaRPr>
          </a:p>
        </p:txBody>
      </p:sp>
      <p:cxnSp>
        <p:nvCxnSpPr>
          <p:cNvPr id="365" name="Straight Connector 364">
            <a:extLst>
              <a:ext uri="{FF2B5EF4-FFF2-40B4-BE49-F238E27FC236}">
                <a16:creationId xmlns:a16="http://schemas.microsoft.com/office/drawing/2014/main" id="{762488F4-7015-233B-E272-2D3F90983E9F}"/>
              </a:ext>
            </a:extLst>
          </p:cNvPr>
          <p:cNvCxnSpPr>
            <a:cxnSpLocks/>
          </p:cNvCxnSpPr>
          <p:nvPr/>
        </p:nvCxnSpPr>
        <p:spPr bwMode="auto">
          <a:xfrm>
            <a:off x="7050145" y="2583349"/>
            <a:ext cx="47530" cy="0"/>
          </a:xfrm>
          <a:prstGeom prst="line">
            <a:avLst/>
          </a:prstGeom>
          <a:noFill/>
          <a:ln w="28575" cap="flat" cmpd="sng" algn="ctr">
            <a:solidFill>
              <a:schemeClr val="bg1"/>
            </a:solidFill>
            <a:prstDash val="solid"/>
            <a:round/>
            <a:headEnd type="none" w="med" len="med"/>
            <a:tailEnd type="none" w="med" len="med"/>
          </a:ln>
          <a:effectLst/>
        </p:spPr>
      </p:cxnSp>
      <p:cxnSp>
        <p:nvCxnSpPr>
          <p:cNvPr id="366" name="Straight Connector 365">
            <a:extLst>
              <a:ext uri="{FF2B5EF4-FFF2-40B4-BE49-F238E27FC236}">
                <a16:creationId xmlns:a16="http://schemas.microsoft.com/office/drawing/2014/main" id="{493D3C4D-2630-8BD5-99BF-8BE200AC8BE9}"/>
              </a:ext>
            </a:extLst>
          </p:cNvPr>
          <p:cNvCxnSpPr>
            <a:cxnSpLocks/>
          </p:cNvCxnSpPr>
          <p:nvPr/>
        </p:nvCxnSpPr>
        <p:spPr bwMode="auto">
          <a:xfrm>
            <a:off x="7050145" y="3062295"/>
            <a:ext cx="47530" cy="0"/>
          </a:xfrm>
          <a:prstGeom prst="line">
            <a:avLst/>
          </a:prstGeom>
          <a:noFill/>
          <a:ln w="28575" cap="flat" cmpd="sng" algn="ctr">
            <a:solidFill>
              <a:schemeClr val="bg1"/>
            </a:solidFill>
            <a:prstDash val="solid"/>
            <a:round/>
            <a:headEnd type="none" w="med" len="med"/>
            <a:tailEnd type="none" w="med" len="med"/>
          </a:ln>
          <a:effectLst/>
        </p:spPr>
      </p:cxnSp>
      <p:cxnSp>
        <p:nvCxnSpPr>
          <p:cNvPr id="367" name="Straight Connector 366">
            <a:extLst>
              <a:ext uri="{FF2B5EF4-FFF2-40B4-BE49-F238E27FC236}">
                <a16:creationId xmlns:a16="http://schemas.microsoft.com/office/drawing/2014/main" id="{92783972-F1C2-E4B3-8625-434B5BD96FCB}"/>
              </a:ext>
            </a:extLst>
          </p:cNvPr>
          <p:cNvCxnSpPr>
            <a:cxnSpLocks/>
          </p:cNvCxnSpPr>
          <p:nvPr/>
        </p:nvCxnSpPr>
        <p:spPr bwMode="auto">
          <a:xfrm>
            <a:off x="7050145" y="3541241"/>
            <a:ext cx="47530" cy="0"/>
          </a:xfrm>
          <a:prstGeom prst="line">
            <a:avLst/>
          </a:prstGeom>
          <a:noFill/>
          <a:ln w="28575" cap="flat" cmpd="sng" algn="ctr">
            <a:solidFill>
              <a:schemeClr val="bg1"/>
            </a:solidFill>
            <a:prstDash val="solid"/>
            <a:round/>
            <a:headEnd type="none" w="med" len="med"/>
            <a:tailEnd type="none" w="med" len="med"/>
          </a:ln>
          <a:effectLst/>
        </p:spPr>
      </p:cxnSp>
      <p:cxnSp>
        <p:nvCxnSpPr>
          <p:cNvPr id="368" name="Straight Connector 367">
            <a:extLst>
              <a:ext uri="{FF2B5EF4-FFF2-40B4-BE49-F238E27FC236}">
                <a16:creationId xmlns:a16="http://schemas.microsoft.com/office/drawing/2014/main" id="{A1736118-FB2F-D245-1BA1-1793D7CCDEC2}"/>
              </a:ext>
            </a:extLst>
          </p:cNvPr>
          <p:cNvCxnSpPr>
            <a:cxnSpLocks/>
          </p:cNvCxnSpPr>
          <p:nvPr/>
        </p:nvCxnSpPr>
        <p:spPr bwMode="auto">
          <a:xfrm>
            <a:off x="7050145" y="4020187"/>
            <a:ext cx="47530" cy="0"/>
          </a:xfrm>
          <a:prstGeom prst="line">
            <a:avLst/>
          </a:prstGeom>
          <a:noFill/>
          <a:ln w="28575" cap="flat" cmpd="sng" algn="ctr">
            <a:solidFill>
              <a:schemeClr val="bg1"/>
            </a:solidFill>
            <a:prstDash val="solid"/>
            <a:round/>
            <a:headEnd type="none" w="med" len="med"/>
            <a:tailEnd type="none" w="med" len="med"/>
          </a:ln>
          <a:effectLst/>
        </p:spPr>
      </p:cxnSp>
      <p:cxnSp>
        <p:nvCxnSpPr>
          <p:cNvPr id="369" name="Straight Connector 368">
            <a:extLst>
              <a:ext uri="{FF2B5EF4-FFF2-40B4-BE49-F238E27FC236}">
                <a16:creationId xmlns:a16="http://schemas.microsoft.com/office/drawing/2014/main" id="{D6F8BDF1-4DF8-F85B-1EAA-95ED988BF9C5}"/>
              </a:ext>
            </a:extLst>
          </p:cNvPr>
          <p:cNvCxnSpPr>
            <a:cxnSpLocks/>
          </p:cNvCxnSpPr>
          <p:nvPr/>
        </p:nvCxnSpPr>
        <p:spPr bwMode="auto">
          <a:xfrm>
            <a:off x="7050145" y="4499132"/>
            <a:ext cx="47530" cy="0"/>
          </a:xfrm>
          <a:prstGeom prst="line">
            <a:avLst/>
          </a:prstGeom>
          <a:noFill/>
          <a:ln w="28575" cap="flat" cmpd="sng" algn="ctr">
            <a:solidFill>
              <a:schemeClr val="bg1"/>
            </a:solidFill>
            <a:prstDash val="solid"/>
            <a:round/>
            <a:headEnd type="none" w="med" len="med"/>
            <a:tailEnd type="none" w="med" len="med"/>
          </a:ln>
          <a:effectLst/>
        </p:spPr>
      </p:cxnSp>
      <p:cxnSp>
        <p:nvCxnSpPr>
          <p:cNvPr id="370" name="Straight Connector 369">
            <a:extLst>
              <a:ext uri="{FF2B5EF4-FFF2-40B4-BE49-F238E27FC236}">
                <a16:creationId xmlns:a16="http://schemas.microsoft.com/office/drawing/2014/main" id="{77452150-67A9-CD3A-A923-05BF433219A5}"/>
              </a:ext>
            </a:extLst>
          </p:cNvPr>
          <p:cNvCxnSpPr>
            <a:cxnSpLocks/>
          </p:cNvCxnSpPr>
          <p:nvPr/>
        </p:nvCxnSpPr>
        <p:spPr bwMode="auto">
          <a:xfrm>
            <a:off x="7050145" y="4978079"/>
            <a:ext cx="47530" cy="0"/>
          </a:xfrm>
          <a:prstGeom prst="line">
            <a:avLst/>
          </a:prstGeom>
          <a:noFill/>
          <a:ln w="28575" cap="flat" cmpd="sng" algn="ctr">
            <a:solidFill>
              <a:schemeClr val="bg1"/>
            </a:solidFill>
            <a:prstDash val="solid"/>
            <a:round/>
            <a:headEnd type="none" w="med" len="med"/>
            <a:tailEnd type="none" w="med" len="med"/>
          </a:ln>
          <a:effectLst/>
        </p:spPr>
      </p:cxnSp>
      <p:grpSp>
        <p:nvGrpSpPr>
          <p:cNvPr id="48" name="Group 47">
            <a:extLst>
              <a:ext uri="{FF2B5EF4-FFF2-40B4-BE49-F238E27FC236}">
                <a16:creationId xmlns:a16="http://schemas.microsoft.com/office/drawing/2014/main" id="{080483AB-6069-F34A-5C50-4BA4A7FAFD0D}"/>
              </a:ext>
            </a:extLst>
          </p:cNvPr>
          <p:cNvGrpSpPr/>
          <p:nvPr/>
        </p:nvGrpSpPr>
        <p:grpSpPr>
          <a:xfrm>
            <a:off x="6936587" y="4976724"/>
            <a:ext cx="328304" cy="295402"/>
            <a:chOff x="7073747" y="4639830"/>
            <a:chExt cx="328304" cy="295402"/>
          </a:xfrm>
        </p:grpSpPr>
        <p:sp>
          <p:nvSpPr>
            <p:cNvPr id="371" name="TextBox 370">
              <a:extLst>
                <a:ext uri="{FF2B5EF4-FFF2-40B4-BE49-F238E27FC236}">
                  <a16:creationId xmlns:a16="http://schemas.microsoft.com/office/drawing/2014/main" id="{F549133B-972A-2643-8789-11A894FCE702}"/>
                </a:ext>
              </a:extLst>
            </p:cNvPr>
            <p:cNvSpPr txBox="1"/>
            <p:nvPr/>
          </p:nvSpPr>
          <p:spPr bwMode="auto">
            <a:xfrm>
              <a:off x="7073747" y="4658233"/>
              <a:ext cx="32830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0</a:t>
              </a:r>
            </a:p>
          </p:txBody>
        </p:sp>
        <p:cxnSp>
          <p:nvCxnSpPr>
            <p:cNvPr id="372" name="Straight Connector 371">
              <a:extLst>
                <a:ext uri="{FF2B5EF4-FFF2-40B4-BE49-F238E27FC236}">
                  <a16:creationId xmlns:a16="http://schemas.microsoft.com/office/drawing/2014/main" id="{DEF434A0-F681-F77E-6310-16C1E4D66C4F}"/>
                </a:ext>
              </a:extLst>
            </p:cNvPr>
            <p:cNvCxnSpPr>
              <a:cxnSpLocks/>
            </p:cNvCxnSpPr>
            <p:nvPr/>
          </p:nvCxnSpPr>
          <p:spPr bwMode="auto">
            <a:xfrm>
              <a:off x="7237898" y="4639830"/>
              <a:ext cx="0" cy="74933"/>
            </a:xfrm>
            <a:prstGeom prst="line">
              <a:avLst/>
            </a:prstGeom>
            <a:noFill/>
            <a:ln w="28575" cap="flat" cmpd="sng" algn="ctr">
              <a:solidFill>
                <a:schemeClr val="bg1"/>
              </a:solidFill>
              <a:prstDash val="solid"/>
              <a:round/>
              <a:headEnd type="none" w="med" len="med"/>
              <a:tailEnd type="none" w="med" len="med"/>
            </a:ln>
            <a:effectLst/>
          </p:spPr>
        </p:cxnSp>
      </p:grpSp>
      <p:sp>
        <p:nvSpPr>
          <p:cNvPr id="373" name="TextBox 372">
            <a:extLst>
              <a:ext uri="{FF2B5EF4-FFF2-40B4-BE49-F238E27FC236}">
                <a16:creationId xmlns:a16="http://schemas.microsoft.com/office/drawing/2014/main" id="{F600FDF6-3593-4F0D-C97F-1365833CE56D}"/>
              </a:ext>
            </a:extLst>
          </p:cNvPr>
          <p:cNvSpPr txBox="1"/>
          <p:nvPr/>
        </p:nvSpPr>
        <p:spPr bwMode="auto">
          <a:xfrm>
            <a:off x="6654339" y="2447091"/>
            <a:ext cx="45371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100</a:t>
            </a:r>
          </a:p>
        </p:txBody>
      </p:sp>
      <p:sp>
        <p:nvSpPr>
          <p:cNvPr id="374" name="TextBox 373">
            <a:extLst>
              <a:ext uri="{FF2B5EF4-FFF2-40B4-BE49-F238E27FC236}">
                <a16:creationId xmlns:a16="http://schemas.microsoft.com/office/drawing/2014/main" id="{69BFBC22-6FA5-4B5E-C3C7-F067ECDD620D}"/>
              </a:ext>
            </a:extLst>
          </p:cNvPr>
          <p:cNvSpPr txBox="1"/>
          <p:nvPr/>
        </p:nvSpPr>
        <p:spPr bwMode="auto">
          <a:xfrm>
            <a:off x="6743069" y="2918377"/>
            <a:ext cx="4053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80</a:t>
            </a:r>
          </a:p>
        </p:txBody>
      </p:sp>
      <p:sp>
        <p:nvSpPr>
          <p:cNvPr id="375" name="TextBox 374">
            <a:extLst>
              <a:ext uri="{FF2B5EF4-FFF2-40B4-BE49-F238E27FC236}">
                <a16:creationId xmlns:a16="http://schemas.microsoft.com/office/drawing/2014/main" id="{BE1810DF-93E5-4B92-0C97-968D188A62EC}"/>
              </a:ext>
            </a:extLst>
          </p:cNvPr>
          <p:cNvSpPr txBox="1"/>
          <p:nvPr/>
        </p:nvSpPr>
        <p:spPr bwMode="auto">
          <a:xfrm>
            <a:off x="6765252" y="3397551"/>
            <a:ext cx="38317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60</a:t>
            </a:r>
          </a:p>
        </p:txBody>
      </p:sp>
      <p:sp>
        <p:nvSpPr>
          <p:cNvPr id="376" name="TextBox 375">
            <a:extLst>
              <a:ext uri="{FF2B5EF4-FFF2-40B4-BE49-F238E27FC236}">
                <a16:creationId xmlns:a16="http://schemas.microsoft.com/office/drawing/2014/main" id="{D99C6701-CE5A-B8F6-7AAC-9143C8E99ADB}"/>
              </a:ext>
            </a:extLst>
          </p:cNvPr>
          <p:cNvSpPr txBox="1"/>
          <p:nvPr/>
        </p:nvSpPr>
        <p:spPr bwMode="auto">
          <a:xfrm>
            <a:off x="6787435" y="3880669"/>
            <a:ext cx="3635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40</a:t>
            </a:r>
          </a:p>
        </p:txBody>
      </p:sp>
      <p:sp>
        <p:nvSpPr>
          <p:cNvPr id="377" name="TextBox 376">
            <a:extLst>
              <a:ext uri="{FF2B5EF4-FFF2-40B4-BE49-F238E27FC236}">
                <a16:creationId xmlns:a16="http://schemas.microsoft.com/office/drawing/2014/main" id="{2B6BCBE7-D393-D313-E439-034293ADA1E9}"/>
              </a:ext>
            </a:extLst>
          </p:cNvPr>
          <p:cNvSpPr txBox="1"/>
          <p:nvPr/>
        </p:nvSpPr>
        <p:spPr bwMode="auto">
          <a:xfrm>
            <a:off x="6787435" y="4353926"/>
            <a:ext cx="3635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20</a:t>
            </a:r>
          </a:p>
        </p:txBody>
      </p:sp>
      <p:sp>
        <p:nvSpPr>
          <p:cNvPr id="378" name="TextBox 377">
            <a:extLst>
              <a:ext uri="{FF2B5EF4-FFF2-40B4-BE49-F238E27FC236}">
                <a16:creationId xmlns:a16="http://schemas.microsoft.com/office/drawing/2014/main" id="{E5927BDA-4A9A-F5B5-E6B1-249CE2E358EC}"/>
              </a:ext>
            </a:extLst>
          </p:cNvPr>
          <p:cNvSpPr txBox="1"/>
          <p:nvPr/>
        </p:nvSpPr>
        <p:spPr bwMode="auto">
          <a:xfrm>
            <a:off x="6853983" y="4829157"/>
            <a:ext cx="2136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0</a:t>
            </a:r>
          </a:p>
        </p:txBody>
      </p:sp>
      <p:grpSp>
        <p:nvGrpSpPr>
          <p:cNvPr id="47" name="Group 46">
            <a:extLst>
              <a:ext uri="{FF2B5EF4-FFF2-40B4-BE49-F238E27FC236}">
                <a16:creationId xmlns:a16="http://schemas.microsoft.com/office/drawing/2014/main" id="{16629CC1-A76B-86D7-C34A-9AFE2632812F}"/>
              </a:ext>
            </a:extLst>
          </p:cNvPr>
          <p:cNvGrpSpPr/>
          <p:nvPr/>
        </p:nvGrpSpPr>
        <p:grpSpPr>
          <a:xfrm>
            <a:off x="7137934" y="4976724"/>
            <a:ext cx="328304" cy="295402"/>
            <a:chOff x="7275094" y="4639830"/>
            <a:chExt cx="328304" cy="295402"/>
          </a:xfrm>
        </p:grpSpPr>
        <p:sp>
          <p:nvSpPr>
            <p:cNvPr id="379" name="TextBox 378">
              <a:extLst>
                <a:ext uri="{FF2B5EF4-FFF2-40B4-BE49-F238E27FC236}">
                  <a16:creationId xmlns:a16="http://schemas.microsoft.com/office/drawing/2014/main" id="{80407B08-37D9-0561-97E2-A2C5519F198D}"/>
                </a:ext>
              </a:extLst>
            </p:cNvPr>
            <p:cNvSpPr txBox="1"/>
            <p:nvPr/>
          </p:nvSpPr>
          <p:spPr bwMode="auto">
            <a:xfrm>
              <a:off x="7275094" y="4658233"/>
              <a:ext cx="32830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a:t>
              </a:r>
            </a:p>
          </p:txBody>
        </p:sp>
        <p:cxnSp>
          <p:nvCxnSpPr>
            <p:cNvPr id="380" name="Straight Connector 379">
              <a:extLst>
                <a:ext uri="{FF2B5EF4-FFF2-40B4-BE49-F238E27FC236}">
                  <a16:creationId xmlns:a16="http://schemas.microsoft.com/office/drawing/2014/main" id="{F7C9214D-25E3-29CF-5E3F-A0DE029D17C4}"/>
                </a:ext>
              </a:extLst>
            </p:cNvPr>
            <p:cNvCxnSpPr>
              <a:cxnSpLocks/>
            </p:cNvCxnSpPr>
            <p:nvPr/>
          </p:nvCxnSpPr>
          <p:spPr bwMode="auto">
            <a:xfrm>
              <a:off x="7439244" y="4639830"/>
              <a:ext cx="0" cy="74933"/>
            </a:xfrm>
            <a:prstGeom prst="line">
              <a:avLst/>
            </a:prstGeom>
            <a:noFill/>
            <a:ln w="28575" cap="flat" cmpd="sng" algn="ctr">
              <a:solidFill>
                <a:schemeClr val="bg1"/>
              </a:solidFill>
              <a:prstDash val="solid"/>
              <a:round/>
              <a:headEnd type="none" w="med" len="med"/>
              <a:tailEnd type="none" w="med" len="med"/>
            </a:ln>
            <a:effectLst/>
          </p:spPr>
        </p:cxnSp>
      </p:grpSp>
      <p:grpSp>
        <p:nvGrpSpPr>
          <p:cNvPr id="49" name="Group 48">
            <a:extLst>
              <a:ext uri="{FF2B5EF4-FFF2-40B4-BE49-F238E27FC236}">
                <a16:creationId xmlns:a16="http://schemas.microsoft.com/office/drawing/2014/main" id="{9FA302BF-9413-F799-5722-DA24C848AF29}"/>
              </a:ext>
            </a:extLst>
          </p:cNvPr>
          <p:cNvGrpSpPr/>
          <p:nvPr/>
        </p:nvGrpSpPr>
        <p:grpSpPr>
          <a:xfrm>
            <a:off x="7339015" y="4976724"/>
            <a:ext cx="328304" cy="295402"/>
            <a:chOff x="7476175" y="4639830"/>
            <a:chExt cx="328304" cy="295402"/>
          </a:xfrm>
        </p:grpSpPr>
        <p:sp>
          <p:nvSpPr>
            <p:cNvPr id="381" name="TextBox 380">
              <a:extLst>
                <a:ext uri="{FF2B5EF4-FFF2-40B4-BE49-F238E27FC236}">
                  <a16:creationId xmlns:a16="http://schemas.microsoft.com/office/drawing/2014/main" id="{1C4104BD-F5BC-724C-C185-78043F43CD71}"/>
                </a:ext>
              </a:extLst>
            </p:cNvPr>
            <p:cNvSpPr txBox="1"/>
            <p:nvPr/>
          </p:nvSpPr>
          <p:spPr bwMode="auto">
            <a:xfrm>
              <a:off x="7476175" y="4658233"/>
              <a:ext cx="32830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2</a:t>
              </a:r>
            </a:p>
          </p:txBody>
        </p:sp>
        <p:cxnSp>
          <p:nvCxnSpPr>
            <p:cNvPr id="382" name="Straight Connector 381">
              <a:extLst>
                <a:ext uri="{FF2B5EF4-FFF2-40B4-BE49-F238E27FC236}">
                  <a16:creationId xmlns:a16="http://schemas.microsoft.com/office/drawing/2014/main" id="{B27B6A28-30D6-8446-FC61-CD07E2B60571}"/>
                </a:ext>
              </a:extLst>
            </p:cNvPr>
            <p:cNvCxnSpPr>
              <a:cxnSpLocks/>
            </p:cNvCxnSpPr>
            <p:nvPr/>
          </p:nvCxnSpPr>
          <p:spPr bwMode="auto">
            <a:xfrm>
              <a:off x="7640326" y="4639830"/>
              <a:ext cx="0" cy="74933"/>
            </a:xfrm>
            <a:prstGeom prst="line">
              <a:avLst/>
            </a:prstGeom>
            <a:noFill/>
            <a:ln w="28575" cap="flat" cmpd="sng" algn="ctr">
              <a:solidFill>
                <a:schemeClr val="bg1"/>
              </a:solidFill>
              <a:prstDash val="solid"/>
              <a:round/>
              <a:headEnd type="none" w="med" len="med"/>
              <a:tailEnd type="none" w="med" len="med"/>
            </a:ln>
            <a:effectLst/>
          </p:spPr>
        </p:cxnSp>
      </p:grpSp>
      <p:grpSp>
        <p:nvGrpSpPr>
          <p:cNvPr id="50" name="Group 49">
            <a:extLst>
              <a:ext uri="{FF2B5EF4-FFF2-40B4-BE49-F238E27FC236}">
                <a16:creationId xmlns:a16="http://schemas.microsoft.com/office/drawing/2014/main" id="{9927EE48-D02D-A708-90F6-833882618705}"/>
              </a:ext>
            </a:extLst>
          </p:cNvPr>
          <p:cNvGrpSpPr/>
          <p:nvPr/>
        </p:nvGrpSpPr>
        <p:grpSpPr>
          <a:xfrm>
            <a:off x="7540096" y="4976724"/>
            <a:ext cx="328304" cy="295402"/>
            <a:chOff x="7677256" y="4639830"/>
            <a:chExt cx="328304" cy="295402"/>
          </a:xfrm>
        </p:grpSpPr>
        <p:sp>
          <p:nvSpPr>
            <p:cNvPr id="383" name="TextBox 382">
              <a:extLst>
                <a:ext uri="{FF2B5EF4-FFF2-40B4-BE49-F238E27FC236}">
                  <a16:creationId xmlns:a16="http://schemas.microsoft.com/office/drawing/2014/main" id="{5BD97465-7F06-297E-2175-3AEFBA648B0F}"/>
                </a:ext>
              </a:extLst>
            </p:cNvPr>
            <p:cNvSpPr txBox="1"/>
            <p:nvPr/>
          </p:nvSpPr>
          <p:spPr bwMode="auto">
            <a:xfrm>
              <a:off x="7677256" y="4658233"/>
              <a:ext cx="32830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3</a:t>
              </a:r>
            </a:p>
          </p:txBody>
        </p:sp>
        <p:cxnSp>
          <p:nvCxnSpPr>
            <p:cNvPr id="384" name="Straight Connector 383">
              <a:extLst>
                <a:ext uri="{FF2B5EF4-FFF2-40B4-BE49-F238E27FC236}">
                  <a16:creationId xmlns:a16="http://schemas.microsoft.com/office/drawing/2014/main" id="{86D4739C-B0F1-3128-FC5F-653EB814CBAB}"/>
                </a:ext>
              </a:extLst>
            </p:cNvPr>
            <p:cNvCxnSpPr>
              <a:cxnSpLocks/>
            </p:cNvCxnSpPr>
            <p:nvPr/>
          </p:nvCxnSpPr>
          <p:spPr bwMode="auto">
            <a:xfrm>
              <a:off x="7841407" y="4639830"/>
              <a:ext cx="0" cy="74933"/>
            </a:xfrm>
            <a:prstGeom prst="line">
              <a:avLst/>
            </a:prstGeom>
            <a:noFill/>
            <a:ln w="28575" cap="flat" cmpd="sng" algn="ctr">
              <a:solidFill>
                <a:schemeClr val="bg1"/>
              </a:solidFill>
              <a:prstDash val="solid"/>
              <a:round/>
              <a:headEnd type="none" w="med" len="med"/>
              <a:tailEnd type="none" w="med" len="med"/>
            </a:ln>
            <a:effectLst/>
          </p:spPr>
        </p:cxnSp>
      </p:grpSp>
      <p:grpSp>
        <p:nvGrpSpPr>
          <p:cNvPr id="51" name="Group 50">
            <a:extLst>
              <a:ext uri="{FF2B5EF4-FFF2-40B4-BE49-F238E27FC236}">
                <a16:creationId xmlns:a16="http://schemas.microsoft.com/office/drawing/2014/main" id="{6F449542-AD1E-E136-1418-17256AE24A64}"/>
              </a:ext>
            </a:extLst>
          </p:cNvPr>
          <p:cNvGrpSpPr/>
          <p:nvPr/>
        </p:nvGrpSpPr>
        <p:grpSpPr>
          <a:xfrm>
            <a:off x="7741177" y="4976724"/>
            <a:ext cx="328304" cy="295402"/>
            <a:chOff x="7878337" y="4639830"/>
            <a:chExt cx="328304" cy="295402"/>
          </a:xfrm>
        </p:grpSpPr>
        <p:sp>
          <p:nvSpPr>
            <p:cNvPr id="385" name="TextBox 384">
              <a:extLst>
                <a:ext uri="{FF2B5EF4-FFF2-40B4-BE49-F238E27FC236}">
                  <a16:creationId xmlns:a16="http://schemas.microsoft.com/office/drawing/2014/main" id="{9DA58885-AE78-3B99-5C4A-7EB4CE7FF562}"/>
                </a:ext>
              </a:extLst>
            </p:cNvPr>
            <p:cNvSpPr txBox="1"/>
            <p:nvPr/>
          </p:nvSpPr>
          <p:spPr bwMode="auto">
            <a:xfrm>
              <a:off x="7878337" y="4658233"/>
              <a:ext cx="32830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4</a:t>
              </a:r>
            </a:p>
          </p:txBody>
        </p:sp>
        <p:cxnSp>
          <p:nvCxnSpPr>
            <p:cNvPr id="386" name="Straight Connector 385">
              <a:extLst>
                <a:ext uri="{FF2B5EF4-FFF2-40B4-BE49-F238E27FC236}">
                  <a16:creationId xmlns:a16="http://schemas.microsoft.com/office/drawing/2014/main" id="{E6C4D939-88C9-F6E1-A851-ABA532A1CCD1}"/>
                </a:ext>
              </a:extLst>
            </p:cNvPr>
            <p:cNvCxnSpPr>
              <a:cxnSpLocks/>
            </p:cNvCxnSpPr>
            <p:nvPr/>
          </p:nvCxnSpPr>
          <p:spPr bwMode="auto">
            <a:xfrm>
              <a:off x="8042488" y="4639830"/>
              <a:ext cx="0" cy="74933"/>
            </a:xfrm>
            <a:prstGeom prst="line">
              <a:avLst/>
            </a:prstGeom>
            <a:noFill/>
            <a:ln w="28575" cap="flat" cmpd="sng" algn="ctr">
              <a:solidFill>
                <a:schemeClr val="bg1"/>
              </a:solidFill>
              <a:prstDash val="solid"/>
              <a:round/>
              <a:headEnd type="none" w="med" len="med"/>
              <a:tailEnd type="none" w="med" len="med"/>
            </a:ln>
            <a:effectLst/>
          </p:spPr>
        </p:cxnSp>
      </p:grpSp>
      <p:sp>
        <p:nvSpPr>
          <p:cNvPr id="387" name="TextBox 386">
            <a:extLst>
              <a:ext uri="{FF2B5EF4-FFF2-40B4-BE49-F238E27FC236}">
                <a16:creationId xmlns:a16="http://schemas.microsoft.com/office/drawing/2014/main" id="{0AB801C9-AA63-E7CE-D14E-CC0A4F7D5604}"/>
              </a:ext>
            </a:extLst>
          </p:cNvPr>
          <p:cNvSpPr txBox="1"/>
          <p:nvPr/>
        </p:nvSpPr>
        <p:spPr bwMode="auto">
          <a:xfrm>
            <a:off x="7942258" y="4995127"/>
            <a:ext cx="32830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5</a:t>
            </a:r>
          </a:p>
        </p:txBody>
      </p:sp>
      <p:cxnSp>
        <p:nvCxnSpPr>
          <p:cNvPr id="388" name="Straight Connector 387">
            <a:extLst>
              <a:ext uri="{FF2B5EF4-FFF2-40B4-BE49-F238E27FC236}">
                <a16:creationId xmlns:a16="http://schemas.microsoft.com/office/drawing/2014/main" id="{254427F4-8055-0E4A-457F-033F5C086F94}"/>
              </a:ext>
            </a:extLst>
          </p:cNvPr>
          <p:cNvCxnSpPr>
            <a:cxnSpLocks/>
          </p:cNvCxnSpPr>
          <p:nvPr/>
        </p:nvCxnSpPr>
        <p:spPr bwMode="auto">
          <a:xfrm>
            <a:off x="8106409" y="4976724"/>
            <a:ext cx="0" cy="74933"/>
          </a:xfrm>
          <a:prstGeom prst="line">
            <a:avLst/>
          </a:prstGeom>
          <a:noFill/>
          <a:ln w="28575" cap="flat" cmpd="sng" algn="ctr">
            <a:solidFill>
              <a:schemeClr val="bg1"/>
            </a:solidFill>
            <a:prstDash val="solid"/>
            <a:round/>
            <a:headEnd type="none" w="med" len="med"/>
            <a:tailEnd type="none" w="med" len="med"/>
          </a:ln>
          <a:effectLst/>
        </p:spPr>
      </p:cxnSp>
      <p:sp>
        <p:nvSpPr>
          <p:cNvPr id="389" name="TextBox 388">
            <a:extLst>
              <a:ext uri="{FF2B5EF4-FFF2-40B4-BE49-F238E27FC236}">
                <a16:creationId xmlns:a16="http://schemas.microsoft.com/office/drawing/2014/main" id="{6E6E86F1-077B-797E-187F-D9D4C35AAB39}"/>
              </a:ext>
            </a:extLst>
          </p:cNvPr>
          <p:cNvSpPr txBox="1"/>
          <p:nvPr/>
        </p:nvSpPr>
        <p:spPr bwMode="auto">
          <a:xfrm>
            <a:off x="8143339" y="4995127"/>
            <a:ext cx="32830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6</a:t>
            </a:r>
          </a:p>
        </p:txBody>
      </p:sp>
      <p:cxnSp>
        <p:nvCxnSpPr>
          <p:cNvPr id="390" name="Straight Connector 389">
            <a:extLst>
              <a:ext uri="{FF2B5EF4-FFF2-40B4-BE49-F238E27FC236}">
                <a16:creationId xmlns:a16="http://schemas.microsoft.com/office/drawing/2014/main" id="{FD06DFCF-D9FF-9892-46A1-32DD5D95C8AE}"/>
              </a:ext>
            </a:extLst>
          </p:cNvPr>
          <p:cNvCxnSpPr>
            <a:cxnSpLocks/>
          </p:cNvCxnSpPr>
          <p:nvPr/>
        </p:nvCxnSpPr>
        <p:spPr bwMode="auto">
          <a:xfrm>
            <a:off x="8307490" y="4976724"/>
            <a:ext cx="0" cy="74933"/>
          </a:xfrm>
          <a:prstGeom prst="line">
            <a:avLst/>
          </a:prstGeom>
          <a:noFill/>
          <a:ln w="28575" cap="flat" cmpd="sng" algn="ctr">
            <a:solidFill>
              <a:schemeClr val="bg1"/>
            </a:solidFill>
            <a:prstDash val="solid"/>
            <a:round/>
            <a:headEnd type="none" w="med" len="med"/>
            <a:tailEnd type="none" w="med" len="med"/>
          </a:ln>
          <a:effectLst/>
        </p:spPr>
      </p:cxnSp>
      <p:sp>
        <p:nvSpPr>
          <p:cNvPr id="391" name="TextBox 390">
            <a:extLst>
              <a:ext uri="{FF2B5EF4-FFF2-40B4-BE49-F238E27FC236}">
                <a16:creationId xmlns:a16="http://schemas.microsoft.com/office/drawing/2014/main" id="{2EEEA0FB-8765-B9F9-D69A-9F40B8D4DDF9}"/>
              </a:ext>
            </a:extLst>
          </p:cNvPr>
          <p:cNvSpPr txBox="1"/>
          <p:nvPr/>
        </p:nvSpPr>
        <p:spPr bwMode="auto">
          <a:xfrm>
            <a:off x="8344421" y="4995127"/>
            <a:ext cx="32830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7</a:t>
            </a:r>
          </a:p>
        </p:txBody>
      </p:sp>
      <p:cxnSp>
        <p:nvCxnSpPr>
          <p:cNvPr id="392" name="Straight Connector 391">
            <a:extLst>
              <a:ext uri="{FF2B5EF4-FFF2-40B4-BE49-F238E27FC236}">
                <a16:creationId xmlns:a16="http://schemas.microsoft.com/office/drawing/2014/main" id="{3EAB8CAC-57BF-5AB3-3C2B-724241CAECB2}"/>
              </a:ext>
            </a:extLst>
          </p:cNvPr>
          <p:cNvCxnSpPr>
            <a:cxnSpLocks/>
          </p:cNvCxnSpPr>
          <p:nvPr/>
        </p:nvCxnSpPr>
        <p:spPr bwMode="auto">
          <a:xfrm>
            <a:off x="8508572" y="4976724"/>
            <a:ext cx="0" cy="74933"/>
          </a:xfrm>
          <a:prstGeom prst="line">
            <a:avLst/>
          </a:prstGeom>
          <a:noFill/>
          <a:ln w="28575" cap="flat" cmpd="sng" algn="ctr">
            <a:solidFill>
              <a:schemeClr val="bg1"/>
            </a:solidFill>
            <a:prstDash val="solid"/>
            <a:round/>
            <a:headEnd type="none" w="med" len="med"/>
            <a:tailEnd type="none" w="med" len="med"/>
          </a:ln>
          <a:effectLst/>
        </p:spPr>
      </p:cxnSp>
      <p:sp>
        <p:nvSpPr>
          <p:cNvPr id="393" name="TextBox 392">
            <a:extLst>
              <a:ext uri="{FF2B5EF4-FFF2-40B4-BE49-F238E27FC236}">
                <a16:creationId xmlns:a16="http://schemas.microsoft.com/office/drawing/2014/main" id="{BEA477B0-2D84-F058-4155-5DF7C1CE8C8C}"/>
              </a:ext>
            </a:extLst>
          </p:cNvPr>
          <p:cNvSpPr txBox="1"/>
          <p:nvPr/>
        </p:nvSpPr>
        <p:spPr bwMode="auto">
          <a:xfrm>
            <a:off x="8545502" y="4995127"/>
            <a:ext cx="32830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8</a:t>
            </a:r>
          </a:p>
        </p:txBody>
      </p:sp>
      <p:cxnSp>
        <p:nvCxnSpPr>
          <p:cNvPr id="394" name="Straight Connector 393">
            <a:extLst>
              <a:ext uri="{FF2B5EF4-FFF2-40B4-BE49-F238E27FC236}">
                <a16:creationId xmlns:a16="http://schemas.microsoft.com/office/drawing/2014/main" id="{5147590C-2DFD-CF0E-A9FE-FCFE08997253}"/>
              </a:ext>
            </a:extLst>
          </p:cNvPr>
          <p:cNvCxnSpPr>
            <a:cxnSpLocks/>
          </p:cNvCxnSpPr>
          <p:nvPr/>
        </p:nvCxnSpPr>
        <p:spPr bwMode="auto">
          <a:xfrm>
            <a:off x="8709653" y="4976724"/>
            <a:ext cx="0" cy="74933"/>
          </a:xfrm>
          <a:prstGeom prst="line">
            <a:avLst/>
          </a:prstGeom>
          <a:noFill/>
          <a:ln w="28575" cap="flat" cmpd="sng" algn="ctr">
            <a:solidFill>
              <a:schemeClr val="bg1"/>
            </a:solidFill>
            <a:prstDash val="solid"/>
            <a:round/>
            <a:headEnd type="none" w="med" len="med"/>
            <a:tailEnd type="none" w="med" len="med"/>
          </a:ln>
          <a:effectLst/>
        </p:spPr>
      </p:cxnSp>
      <p:sp>
        <p:nvSpPr>
          <p:cNvPr id="395" name="TextBox 394">
            <a:extLst>
              <a:ext uri="{FF2B5EF4-FFF2-40B4-BE49-F238E27FC236}">
                <a16:creationId xmlns:a16="http://schemas.microsoft.com/office/drawing/2014/main" id="{688FD28F-47D6-F26F-E9DD-38AE638CEA5C}"/>
              </a:ext>
            </a:extLst>
          </p:cNvPr>
          <p:cNvSpPr txBox="1"/>
          <p:nvPr/>
        </p:nvSpPr>
        <p:spPr bwMode="auto">
          <a:xfrm>
            <a:off x="8746583" y="4995127"/>
            <a:ext cx="32830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9</a:t>
            </a:r>
          </a:p>
        </p:txBody>
      </p:sp>
      <p:cxnSp>
        <p:nvCxnSpPr>
          <p:cNvPr id="396" name="Straight Connector 395">
            <a:extLst>
              <a:ext uri="{FF2B5EF4-FFF2-40B4-BE49-F238E27FC236}">
                <a16:creationId xmlns:a16="http://schemas.microsoft.com/office/drawing/2014/main" id="{5FE6E597-AE50-1DB6-CDD3-5B0CD2F7E220}"/>
              </a:ext>
            </a:extLst>
          </p:cNvPr>
          <p:cNvCxnSpPr>
            <a:cxnSpLocks/>
          </p:cNvCxnSpPr>
          <p:nvPr/>
        </p:nvCxnSpPr>
        <p:spPr bwMode="auto">
          <a:xfrm>
            <a:off x="8910734" y="4976724"/>
            <a:ext cx="0" cy="74933"/>
          </a:xfrm>
          <a:prstGeom prst="line">
            <a:avLst/>
          </a:prstGeom>
          <a:noFill/>
          <a:ln w="28575" cap="flat" cmpd="sng" algn="ctr">
            <a:solidFill>
              <a:schemeClr val="bg1"/>
            </a:solidFill>
            <a:prstDash val="solid"/>
            <a:round/>
            <a:headEnd type="none" w="med" len="med"/>
            <a:tailEnd type="none" w="med" len="med"/>
          </a:ln>
          <a:effectLst/>
        </p:spPr>
      </p:cxnSp>
      <p:sp>
        <p:nvSpPr>
          <p:cNvPr id="397" name="TextBox 396">
            <a:extLst>
              <a:ext uri="{FF2B5EF4-FFF2-40B4-BE49-F238E27FC236}">
                <a16:creationId xmlns:a16="http://schemas.microsoft.com/office/drawing/2014/main" id="{7E536FFE-E795-DB6C-2128-F2DBC68425AA}"/>
              </a:ext>
            </a:extLst>
          </p:cNvPr>
          <p:cNvSpPr txBox="1"/>
          <p:nvPr/>
        </p:nvSpPr>
        <p:spPr bwMode="auto">
          <a:xfrm>
            <a:off x="8947662" y="4993156"/>
            <a:ext cx="365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10</a:t>
            </a:r>
          </a:p>
        </p:txBody>
      </p:sp>
      <p:cxnSp>
        <p:nvCxnSpPr>
          <p:cNvPr id="398" name="Straight Connector 397">
            <a:extLst>
              <a:ext uri="{FF2B5EF4-FFF2-40B4-BE49-F238E27FC236}">
                <a16:creationId xmlns:a16="http://schemas.microsoft.com/office/drawing/2014/main" id="{84DFF6E5-539C-A24B-5737-3278B385B8AD}"/>
              </a:ext>
            </a:extLst>
          </p:cNvPr>
          <p:cNvCxnSpPr>
            <a:cxnSpLocks/>
          </p:cNvCxnSpPr>
          <p:nvPr/>
        </p:nvCxnSpPr>
        <p:spPr bwMode="auto">
          <a:xfrm>
            <a:off x="9124615" y="4976724"/>
            <a:ext cx="0" cy="74933"/>
          </a:xfrm>
          <a:prstGeom prst="line">
            <a:avLst/>
          </a:prstGeom>
          <a:noFill/>
          <a:ln w="28575" cap="flat" cmpd="sng" algn="ctr">
            <a:solidFill>
              <a:schemeClr val="bg1"/>
            </a:solidFill>
            <a:prstDash val="solid"/>
            <a:round/>
            <a:headEnd type="none" w="med" len="med"/>
            <a:tailEnd type="none" w="med" len="med"/>
          </a:ln>
          <a:effectLst/>
        </p:spPr>
      </p:cxnSp>
      <p:sp>
        <p:nvSpPr>
          <p:cNvPr id="399" name="TextBox 398">
            <a:extLst>
              <a:ext uri="{FF2B5EF4-FFF2-40B4-BE49-F238E27FC236}">
                <a16:creationId xmlns:a16="http://schemas.microsoft.com/office/drawing/2014/main" id="{E0752601-1617-D12E-836A-0098DD68456F}"/>
              </a:ext>
            </a:extLst>
          </p:cNvPr>
          <p:cNvSpPr txBox="1"/>
          <p:nvPr/>
        </p:nvSpPr>
        <p:spPr bwMode="auto">
          <a:xfrm>
            <a:off x="9149460" y="4993156"/>
            <a:ext cx="365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11</a:t>
            </a:r>
          </a:p>
        </p:txBody>
      </p:sp>
      <p:cxnSp>
        <p:nvCxnSpPr>
          <p:cNvPr id="400" name="Straight Connector 399">
            <a:extLst>
              <a:ext uri="{FF2B5EF4-FFF2-40B4-BE49-F238E27FC236}">
                <a16:creationId xmlns:a16="http://schemas.microsoft.com/office/drawing/2014/main" id="{C18E59D4-A4FE-0B3C-8C34-1C7871421E00}"/>
              </a:ext>
            </a:extLst>
          </p:cNvPr>
          <p:cNvCxnSpPr>
            <a:cxnSpLocks/>
          </p:cNvCxnSpPr>
          <p:nvPr/>
        </p:nvCxnSpPr>
        <p:spPr bwMode="auto">
          <a:xfrm>
            <a:off x="9313970" y="4976724"/>
            <a:ext cx="0" cy="74933"/>
          </a:xfrm>
          <a:prstGeom prst="line">
            <a:avLst/>
          </a:prstGeom>
          <a:noFill/>
          <a:ln w="28575" cap="flat" cmpd="sng" algn="ctr">
            <a:solidFill>
              <a:schemeClr val="bg1"/>
            </a:solidFill>
            <a:prstDash val="solid"/>
            <a:round/>
            <a:headEnd type="none" w="med" len="med"/>
            <a:tailEnd type="none" w="med" len="med"/>
          </a:ln>
          <a:effectLst/>
        </p:spPr>
      </p:cxnSp>
      <p:sp>
        <p:nvSpPr>
          <p:cNvPr id="401" name="TextBox 400">
            <a:extLst>
              <a:ext uri="{FF2B5EF4-FFF2-40B4-BE49-F238E27FC236}">
                <a16:creationId xmlns:a16="http://schemas.microsoft.com/office/drawing/2014/main" id="{A3576154-46BA-231D-F5CF-E071C4A8544A}"/>
              </a:ext>
            </a:extLst>
          </p:cNvPr>
          <p:cNvSpPr txBox="1"/>
          <p:nvPr/>
        </p:nvSpPr>
        <p:spPr bwMode="auto">
          <a:xfrm>
            <a:off x="9351256" y="4993156"/>
            <a:ext cx="365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12</a:t>
            </a:r>
          </a:p>
        </p:txBody>
      </p:sp>
      <p:cxnSp>
        <p:nvCxnSpPr>
          <p:cNvPr id="402" name="Straight Connector 401">
            <a:extLst>
              <a:ext uri="{FF2B5EF4-FFF2-40B4-BE49-F238E27FC236}">
                <a16:creationId xmlns:a16="http://schemas.microsoft.com/office/drawing/2014/main" id="{45AC5706-2452-A5B4-2B84-D406F0011558}"/>
              </a:ext>
            </a:extLst>
          </p:cNvPr>
          <p:cNvCxnSpPr>
            <a:cxnSpLocks/>
          </p:cNvCxnSpPr>
          <p:nvPr/>
        </p:nvCxnSpPr>
        <p:spPr bwMode="auto">
          <a:xfrm>
            <a:off x="9515766" y="4976724"/>
            <a:ext cx="0" cy="74933"/>
          </a:xfrm>
          <a:prstGeom prst="line">
            <a:avLst/>
          </a:prstGeom>
          <a:noFill/>
          <a:ln w="28575" cap="flat" cmpd="sng" algn="ctr">
            <a:solidFill>
              <a:schemeClr val="bg1"/>
            </a:solidFill>
            <a:prstDash val="solid"/>
            <a:round/>
            <a:headEnd type="none" w="med" len="med"/>
            <a:tailEnd type="none" w="med" len="med"/>
          </a:ln>
          <a:effectLst/>
        </p:spPr>
      </p:cxnSp>
      <p:sp>
        <p:nvSpPr>
          <p:cNvPr id="403" name="TextBox 402">
            <a:extLst>
              <a:ext uri="{FF2B5EF4-FFF2-40B4-BE49-F238E27FC236}">
                <a16:creationId xmlns:a16="http://schemas.microsoft.com/office/drawing/2014/main" id="{263566AB-5740-D747-C315-C395B6686960}"/>
              </a:ext>
            </a:extLst>
          </p:cNvPr>
          <p:cNvSpPr txBox="1"/>
          <p:nvPr/>
        </p:nvSpPr>
        <p:spPr bwMode="auto">
          <a:xfrm>
            <a:off x="9553051" y="4993156"/>
            <a:ext cx="365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13</a:t>
            </a:r>
          </a:p>
        </p:txBody>
      </p:sp>
      <p:cxnSp>
        <p:nvCxnSpPr>
          <p:cNvPr id="404" name="Straight Connector 403">
            <a:extLst>
              <a:ext uri="{FF2B5EF4-FFF2-40B4-BE49-F238E27FC236}">
                <a16:creationId xmlns:a16="http://schemas.microsoft.com/office/drawing/2014/main" id="{53F5CE22-83E7-7EC3-550F-CD2A03B9D894}"/>
              </a:ext>
            </a:extLst>
          </p:cNvPr>
          <p:cNvCxnSpPr>
            <a:cxnSpLocks/>
          </p:cNvCxnSpPr>
          <p:nvPr/>
        </p:nvCxnSpPr>
        <p:spPr bwMode="auto">
          <a:xfrm>
            <a:off x="9717562" y="4976724"/>
            <a:ext cx="0" cy="74933"/>
          </a:xfrm>
          <a:prstGeom prst="line">
            <a:avLst/>
          </a:prstGeom>
          <a:noFill/>
          <a:ln w="28575" cap="flat" cmpd="sng" algn="ctr">
            <a:solidFill>
              <a:schemeClr val="bg1"/>
            </a:solidFill>
            <a:prstDash val="solid"/>
            <a:round/>
            <a:headEnd type="none" w="med" len="med"/>
            <a:tailEnd type="none" w="med" len="med"/>
          </a:ln>
          <a:effectLst/>
        </p:spPr>
      </p:cxnSp>
      <p:sp>
        <p:nvSpPr>
          <p:cNvPr id="405" name="TextBox 404">
            <a:extLst>
              <a:ext uri="{FF2B5EF4-FFF2-40B4-BE49-F238E27FC236}">
                <a16:creationId xmlns:a16="http://schemas.microsoft.com/office/drawing/2014/main" id="{CD89B357-6E32-7BB3-383B-586FB1CE90BA}"/>
              </a:ext>
            </a:extLst>
          </p:cNvPr>
          <p:cNvSpPr txBox="1"/>
          <p:nvPr/>
        </p:nvSpPr>
        <p:spPr bwMode="auto">
          <a:xfrm>
            <a:off x="9754849" y="4993156"/>
            <a:ext cx="365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14</a:t>
            </a:r>
          </a:p>
        </p:txBody>
      </p:sp>
      <p:cxnSp>
        <p:nvCxnSpPr>
          <p:cNvPr id="406" name="Straight Connector 405">
            <a:extLst>
              <a:ext uri="{FF2B5EF4-FFF2-40B4-BE49-F238E27FC236}">
                <a16:creationId xmlns:a16="http://schemas.microsoft.com/office/drawing/2014/main" id="{D2C9D5E6-6933-3C85-8313-4D9BAB1D6A2C}"/>
              </a:ext>
            </a:extLst>
          </p:cNvPr>
          <p:cNvCxnSpPr>
            <a:cxnSpLocks/>
          </p:cNvCxnSpPr>
          <p:nvPr/>
        </p:nvCxnSpPr>
        <p:spPr bwMode="auto">
          <a:xfrm>
            <a:off x="9919359" y="4976724"/>
            <a:ext cx="0" cy="74933"/>
          </a:xfrm>
          <a:prstGeom prst="line">
            <a:avLst/>
          </a:prstGeom>
          <a:noFill/>
          <a:ln w="28575" cap="flat" cmpd="sng" algn="ctr">
            <a:solidFill>
              <a:schemeClr val="bg1"/>
            </a:solidFill>
            <a:prstDash val="solid"/>
            <a:round/>
            <a:headEnd type="none" w="med" len="med"/>
            <a:tailEnd type="none" w="med" len="med"/>
          </a:ln>
          <a:effectLst/>
        </p:spPr>
      </p:cxnSp>
      <p:sp>
        <p:nvSpPr>
          <p:cNvPr id="407" name="TextBox 406">
            <a:extLst>
              <a:ext uri="{FF2B5EF4-FFF2-40B4-BE49-F238E27FC236}">
                <a16:creationId xmlns:a16="http://schemas.microsoft.com/office/drawing/2014/main" id="{B155DF52-F7A9-4F7A-390C-3703AB57C70D}"/>
              </a:ext>
            </a:extLst>
          </p:cNvPr>
          <p:cNvSpPr txBox="1"/>
          <p:nvPr/>
        </p:nvSpPr>
        <p:spPr bwMode="auto">
          <a:xfrm>
            <a:off x="9956645" y="4993156"/>
            <a:ext cx="365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15</a:t>
            </a:r>
          </a:p>
        </p:txBody>
      </p:sp>
      <p:cxnSp>
        <p:nvCxnSpPr>
          <p:cNvPr id="408" name="Straight Connector 407">
            <a:extLst>
              <a:ext uri="{FF2B5EF4-FFF2-40B4-BE49-F238E27FC236}">
                <a16:creationId xmlns:a16="http://schemas.microsoft.com/office/drawing/2014/main" id="{D6CC2A41-A9F2-AF9C-1101-D7E2BDA8B123}"/>
              </a:ext>
            </a:extLst>
          </p:cNvPr>
          <p:cNvCxnSpPr>
            <a:cxnSpLocks/>
          </p:cNvCxnSpPr>
          <p:nvPr/>
        </p:nvCxnSpPr>
        <p:spPr bwMode="auto">
          <a:xfrm>
            <a:off x="10121155" y="4976724"/>
            <a:ext cx="0" cy="74933"/>
          </a:xfrm>
          <a:prstGeom prst="line">
            <a:avLst/>
          </a:prstGeom>
          <a:noFill/>
          <a:ln w="28575" cap="flat" cmpd="sng" algn="ctr">
            <a:solidFill>
              <a:schemeClr val="bg1"/>
            </a:solidFill>
            <a:prstDash val="solid"/>
            <a:round/>
            <a:headEnd type="none" w="med" len="med"/>
            <a:tailEnd type="none" w="med" len="med"/>
          </a:ln>
          <a:effectLst/>
        </p:spPr>
      </p:cxnSp>
      <p:sp>
        <p:nvSpPr>
          <p:cNvPr id="409" name="TextBox 408">
            <a:extLst>
              <a:ext uri="{FF2B5EF4-FFF2-40B4-BE49-F238E27FC236}">
                <a16:creationId xmlns:a16="http://schemas.microsoft.com/office/drawing/2014/main" id="{DF9F1C01-64E2-7DC6-DB10-E845A5C85FEA}"/>
              </a:ext>
            </a:extLst>
          </p:cNvPr>
          <p:cNvSpPr txBox="1"/>
          <p:nvPr/>
        </p:nvSpPr>
        <p:spPr bwMode="auto">
          <a:xfrm>
            <a:off x="10158441" y="4993156"/>
            <a:ext cx="365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16</a:t>
            </a:r>
          </a:p>
        </p:txBody>
      </p:sp>
      <p:cxnSp>
        <p:nvCxnSpPr>
          <p:cNvPr id="410" name="Straight Connector 409">
            <a:extLst>
              <a:ext uri="{FF2B5EF4-FFF2-40B4-BE49-F238E27FC236}">
                <a16:creationId xmlns:a16="http://schemas.microsoft.com/office/drawing/2014/main" id="{A3377396-C0F3-ED02-FE4D-4E40F9A10FDA}"/>
              </a:ext>
            </a:extLst>
          </p:cNvPr>
          <p:cNvCxnSpPr>
            <a:cxnSpLocks/>
          </p:cNvCxnSpPr>
          <p:nvPr/>
        </p:nvCxnSpPr>
        <p:spPr bwMode="auto">
          <a:xfrm>
            <a:off x="10322951" y="4976724"/>
            <a:ext cx="0" cy="74933"/>
          </a:xfrm>
          <a:prstGeom prst="line">
            <a:avLst/>
          </a:prstGeom>
          <a:noFill/>
          <a:ln w="28575" cap="flat" cmpd="sng" algn="ctr">
            <a:solidFill>
              <a:schemeClr val="bg1"/>
            </a:solidFill>
            <a:prstDash val="solid"/>
            <a:round/>
            <a:headEnd type="none" w="med" len="med"/>
            <a:tailEnd type="none" w="med" len="med"/>
          </a:ln>
          <a:effectLst/>
        </p:spPr>
      </p:cxnSp>
      <p:sp>
        <p:nvSpPr>
          <p:cNvPr id="411" name="TextBox 410">
            <a:extLst>
              <a:ext uri="{FF2B5EF4-FFF2-40B4-BE49-F238E27FC236}">
                <a16:creationId xmlns:a16="http://schemas.microsoft.com/office/drawing/2014/main" id="{12D581C5-53C8-2173-9A22-BA02E064BFC6}"/>
              </a:ext>
            </a:extLst>
          </p:cNvPr>
          <p:cNvSpPr txBox="1"/>
          <p:nvPr/>
        </p:nvSpPr>
        <p:spPr bwMode="auto">
          <a:xfrm>
            <a:off x="10360238" y="4993156"/>
            <a:ext cx="365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17</a:t>
            </a:r>
          </a:p>
        </p:txBody>
      </p:sp>
      <p:cxnSp>
        <p:nvCxnSpPr>
          <p:cNvPr id="412" name="Straight Connector 411">
            <a:extLst>
              <a:ext uri="{FF2B5EF4-FFF2-40B4-BE49-F238E27FC236}">
                <a16:creationId xmlns:a16="http://schemas.microsoft.com/office/drawing/2014/main" id="{9A9B76AB-D7FE-DA05-6EC3-3BB931E18195}"/>
              </a:ext>
            </a:extLst>
          </p:cNvPr>
          <p:cNvCxnSpPr>
            <a:cxnSpLocks/>
          </p:cNvCxnSpPr>
          <p:nvPr/>
        </p:nvCxnSpPr>
        <p:spPr bwMode="auto">
          <a:xfrm>
            <a:off x="10524748" y="4976724"/>
            <a:ext cx="0" cy="74933"/>
          </a:xfrm>
          <a:prstGeom prst="line">
            <a:avLst/>
          </a:prstGeom>
          <a:noFill/>
          <a:ln w="28575" cap="flat" cmpd="sng" algn="ctr">
            <a:solidFill>
              <a:schemeClr val="bg1"/>
            </a:solidFill>
            <a:prstDash val="solid"/>
            <a:round/>
            <a:headEnd type="none" w="med" len="med"/>
            <a:tailEnd type="none" w="med" len="med"/>
          </a:ln>
          <a:effectLst/>
        </p:spPr>
      </p:cxnSp>
      <p:grpSp>
        <p:nvGrpSpPr>
          <p:cNvPr id="56" name="Group 55">
            <a:extLst>
              <a:ext uri="{FF2B5EF4-FFF2-40B4-BE49-F238E27FC236}">
                <a16:creationId xmlns:a16="http://schemas.microsoft.com/office/drawing/2014/main" id="{7AFA315D-23AD-E55C-4425-39EA96EBB1F4}"/>
              </a:ext>
            </a:extLst>
          </p:cNvPr>
          <p:cNvGrpSpPr/>
          <p:nvPr/>
        </p:nvGrpSpPr>
        <p:grpSpPr>
          <a:xfrm>
            <a:off x="10562034" y="4976724"/>
            <a:ext cx="365760" cy="293431"/>
            <a:chOff x="10699194" y="4639830"/>
            <a:chExt cx="365760" cy="293431"/>
          </a:xfrm>
        </p:grpSpPr>
        <p:sp>
          <p:nvSpPr>
            <p:cNvPr id="413" name="TextBox 412">
              <a:extLst>
                <a:ext uri="{FF2B5EF4-FFF2-40B4-BE49-F238E27FC236}">
                  <a16:creationId xmlns:a16="http://schemas.microsoft.com/office/drawing/2014/main" id="{5AE7F5F8-2356-CC6C-608F-1C5D02D78A60}"/>
                </a:ext>
              </a:extLst>
            </p:cNvPr>
            <p:cNvSpPr txBox="1"/>
            <p:nvPr/>
          </p:nvSpPr>
          <p:spPr bwMode="auto">
            <a:xfrm>
              <a:off x="10699194" y="4656262"/>
              <a:ext cx="365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18</a:t>
              </a:r>
            </a:p>
          </p:txBody>
        </p:sp>
        <p:cxnSp>
          <p:nvCxnSpPr>
            <p:cNvPr id="414" name="Straight Connector 413">
              <a:extLst>
                <a:ext uri="{FF2B5EF4-FFF2-40B4-BE49-F238E27FC236}">
                  <a16:creationId xmlns:a16="http://schemas.microsoft.com/office/drawing/2014/main" id="{A295D4B8-53F8-F328-1A62-AA2E13668E5D}"/>
                </a:ext>
              </a:extLst>
            </p:cNvPr>
            <p:cNvCxnSpPr>
              <a:cxnSpLocks/>
            </p:cNvCxnSpPr>
            <p:nvPr/>
          </p:nvCxnSpPr>
          <p:spPr bwMode="auto">
            <a:xfrm>
              <a:off x="10863704" y="4639830"/>
              <a:ext cx="0" cy="74933"/>
            </a:xfrm>
            <a:prstGeom prst="line">
              <a:avLst/>
            </a:prstGeom>
            <a:noFill/>
            <a:ln w="28575" cap="flat" cmpd="sng" algn="ctr">
              <a:solidFill>
                <a:schemeClr val="bg1"/>
              </a:solidFill>
              <a:prstDash val="solid"/>
              <a:round/>
              <a:headEnd type="none" w="med" len="med"/>
              <a:tailEnd type="none" w="med" len="med"/>
            </a:ln>
            <a:effectLst/>
          </p:spPr>
        </p:cxnSp>
      </p:grpSp>
      <p:grpSp>
        <p:nvGrpSpPr>
          <p:cNvPr id="55" name="Group 54">
            <a:extLst>
              <a:ext uri="{FF2B5EF4-FFF2-40B4-BE49-F238E27FC236}">
                <a16:creationId xmlns:a16="http://schemas.microsoft.com/office/drawing/2014/main" id="{A565F342-7A49-5C4B-5447-2D222B29DA85}"/>
              </a:ext>
            </a:extLst>
          </p:cNvPr>
          <p:cNvGrpSpPr/>
          <p:nvPr/>
        </p:nvGrpSpPr>
        <p:grpSpPr>
          <a:xfrm>
            <a:off x="10763830" y="4976724"/>
            <a:ext cx="365760" cy="293431"/>
            <a:chOff x="10900990" y="4639830"/>
            <a:chExt cx="365760" cy="293431"/>
          </a:xfrm>
        </p:grpSpPr>
        <p:sp>
          <p:nvSpPr>
            <p:cNvPr id="415" name="TextBox 414">
              <a:extLst>
                <a:ext uri="{FF2B5EF4-FFF2-40B4-BE49-F238E27FC236}">
                  <a16:creationId xmlns:a16="http://schemas.microsoft.com/office/drawing/2014/main" id="{69411066-1E7F-4B11-EA83-A6CD6EF19D80}"/>
                </a:ext>
              </a:extLst>
            </p:cNvPr>
            <p:cNvSpPr txBox="1"/>
            <p:nvPr/>
          </p:nvSpPr>
          <p:spPr bwMode="auto">
            <a:xfrm>
              <a:off x="10900990" y="4656262"/>
              <a:ext cx="365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19</a:t>
              </a:r>
            </a:p>
          </p:txBody>
        </p:sp>
        <p:cxnSp>
          <p:nvCxnSpPr>
            <p:cNvPr id="416" name="Straight Connector 415">
              <a:extLst>
                <a:ext uri="{FF2B5EF4-FFF2-40B4-BE49-F238E27FC236}">
                  <a16:creationId xmlns:a16="http://schemas.microsoft.com/office/drawing/2014/main" id="{5BF16107-2293-A042-0B54-7BD6F56249E4}"/>
                </a:ext>
              </a:extLst>
            </p:cNvPr>
            <p:cNvCxnSpPr>
              <a:cxnSpLocks/>
            </p:cNvCxnSpPr>
            <p:nvPr/>
          </p:nvCxnSpPr>
          <p:spPr bwMode="auto">
            <a:xfrm>
              <a:off x="11065500" y="4639830"/>
              <a:ext cx="0" cy="74933"/>
            </a:xfrm>
            <a:prstGeom prst="line">
              <a:avLst/>
            </a:prstGeom>
            <a:noFill/>
            <a:ln w="28575" cap="flat" cmpd="sng" algn="ctr">
              <a:solidFill>
                <a:schemeClr val="bg1"/>
              </a:solidFill>
              <a:prstDash val="solid"/>
              <a:round/>
              <a:headEnd type="none" w="med" len="med"/>
              <a:tailEnd type="none" w="med" len="med"/>
            </a:ln>
            <a:effectLst/>
          </p:spPr>
        </p:cxnSp>
      </p:grpSp>
      <p:grpSp>
        <p:nvGrpSpPr>
          <p:cNvPr id="54" name="Group 53">
            <a:extLst>
              <a:ext uri="{FF2B5EF4-FFF2-40B4-BE49-F238E27FC236}">
                <a16:creationId xmlns:a16="http://schemas.microsoft.com/office/drawing/2014/main" id="{CDA1FFE1-3D51-66F0-1540-AAA609AC9215}"/>
              </a:ext>
            </a:extLst>
          </p:cNvPr>
          <p:cNvGrpSpPr/>
          <p:nvPr/>
        </p:nvGrpSpPr>
        <p:grpSpPr>
          <a:xfrm>
            <a:off x="10965627" y="4976724"/>
            <a:ext cx="365760" cy="293431"/>
            <a:chOff x="11102787" y="4639830"/>
            <a:chExt cx="365760" cy="293431"/>
          </a:xfrm>
        </p:grpSpPr>
        <p:sp>
          <p:nvSpPr>
            <p:cNvPr id="417" name="TextBox 416">
              <a:extLst>
                <a:ext uri="{FF2B5EF4-FFF2-40B4-BE49-F238E27FC236}">
                  <a16:creationId xmlns:a16="http://schemas.microsoft.com/office/drawing/2014/main" id="{346B300B-7013-FBED-73EA-CA7FF27A8F2D}"/>
                </a:ext>
              </a:extLst>
            </p:cNvPr>
            <p:cNvSpPr txBox="1"/>
            <p:nvPr/>
          </p:nvSpPr>
          <p:spPr bwMode="auto">
            <a:xfrm>
              <a:off x="11102787" y="4656262"/>
              <a:ext cx="365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20</a:t>
              </a:r>
            </a:p>
          </p:txBody>
        </p:sp>
        <p:cxnSp>
          <p:nvCxnSpPr>
            <p:cNvPr id="418" name="Straight Connector 417">
              <a:extLst>
                <a:ext uri="{FF2B5EF4-FFF2-40B4-BE49-F238E27FC236}">
                  <a16:creationId xmlns:a16="http://schemas.microsoft.com/office/drawing/2014/main" id="{6E9DEBFA-3465-3995-40EB-F54208804F1A}"/>
                </a:ext>
              </a:extLst>
            </p:cNvPr>
            <p:cNvCxnSpPr>
              <a:cxnSpLocks/>
            </p:cNvCxnSpPr>
            <p:nvPr/>
          </p:nvCxnSpPr>
          <p:spPr bwMode="auto">
            <a:xfrm>
              <a:off x="11267297" y="4639830"/>
              <a:ext cx="0" cy="74933"/>
            </a:xfrm>
            <a:prstGeom prst="line">
              <a:avLst/>
            </a:prstGeom>
            <a:noFill/>
            <a:ln w="28575" cap="flat" cmpd="sng" algn="ctr">
              <a:solidFill>
                <a:schemeClr val="bg1"/>
              </a:solidFill>
              <a:prstDash val="solid"/>
              <a:round/>
              <a:headEnd type="none" w="med" len="med"/>
              <a:tailEnd type="none" w="med" len="med"/>
            </a:ln>
            <a:effectLst/>
          </p:spPr>
        </p:cxnSp>
      </p:grpSp>
      <p:grpSp>
        <p:nvGrpSpPr>
          <p:cNvPr id="53" name="Group 52">
            <a:extLst>
              <a:ext uri="{FF2B5EF4-FFF2-40B4-BE49-F238E27FC236}">
                <a16:creationId xmlns:a16="http://schemas.microsoft.com/office/drawing/2014/main" id="{BAFD0098-3B7F-90FC-FF21-1F8FD8A2B224}"/>
              </a:ext>
            </a:extLst>
          </p:cNvPr>
          <p:cNvGrpSpPr/>
          <p:nvPr/>
        </p:nvGrpSpPr>
        <p:grpSpPr>
          <a:xfrm>
            <a:off x="11167424" y="4976724"/>
            <a:ext cx="354923" cy="293431"/>
            <a:chOff x="11304584" y="4639830"/>
            <a:chExt cx="354923" cy="293431"/>
          </a:xfrm>
        </p:grpSpPr>
        <p:sp>
          <p:nvSpPr>
            <p:cNvPr id="419" name="TextBox 418">
              <a:extLst>
                <a:ext uri="{FF2B5EF4-FFF2-40B4-BE49-F238E27FC236}">
                  <a16:creationId xmlns:a16="http://schemas.microsoft.com/office/drawing/2014/main" id="{89655E93-072A-1AC3-7755-2DCE5F258710}"/>
                </a:ext>
              </a:extLst>
            </p:cNvPr>
            <p:cNvSpPr txBox="1"/>
            <p:nvPr/>
          </p:nvSpPr>
          <p:spPr bwMode="auto">
            <a:xfrm>
              <a:off x="11304584" y="4656262"/>
              <a:ext cx="35492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21</a:t>
              </a:r>
            </a:p>
          </p:txBody>
        </p:sp>
        <p:cxnSp>
          <p:nvCxnSpPr>
            <p:cNvPr id="420" name="Straight Connector 419">
              <a:extLst>
                <a:ext uri="{FF2B5EF4-FFF2-40B4-BE49-F238E27FC236}">
                  <a16:creationId xmlns:a16="http://schemas.microsoft.com/office/drawing/2014/main" id="{7E4B51D3-A623-49BA-8B32-A87F292B387C}"/>
                </a:ext>
              </a:extLst>
            </p:cNvPr>
            <p:cNvCxnSpPr>
              <a:cxnSpLocks/>
            </p:cNvCxnSpPr>
            <p:nvPr/>
          </p:nvCxnSpPr>
          <p:spPr bwMode="auto">
            <a:xfrm>
              <a:off x="11482045" y="4639830"/>
              <a:ext cx="0" cy="74933"/>
            </a:xfrm>
            <a:prstGeom prst="line">
              <a:avLst/>
            </a:prstGeom>
            <a:noFill/>
            <a:ln w="28575" cap="flat" cmpd="sng" algn="ctr">
              <a:solidFill>
                <a:schemeClr val="bg1"/>
              </a:solidFill>
              <a:prstDash val="solid"/>
              <a:round/>
              <a:headEnd type="none" w="med" len="med"/>
              <a:tailEnd type="none" w="med" len="med"/>
            </a:ln>
            <a:effectLst/>
          </p:spPr>
        </p:cxnSp>
      </p:grpSp>
      <p:grpSp>
        <p:nvGrpSpPr>
          <p:cNvPr id="52" name="Group 51">
            <a:extLst>
              <a:ext uri="{FF2B5EF4-FFF2-40B4-BE49-F238E27FC236}">
                <a16:creationId xmlns:a16="http://schemas.microsoft.com/office/drawing/2014/main" id="{5D569E36-B750-1DDA-6F90-FD6971F8C069}"/>
              </a:ext>
            </a:extLst>
          </p:cNvPr>
          <p:cNvGrpSpPr/>
          <p:nvPr/>
        </p:nvGrpSpPr>
        <p:grpSpPr>
          <a:xfrm>
            <a:off x="11393764" y="4976724"/>
            <a:ext cx="365760" cy="293431"/>
            <a:chOff x="11530924" y="4639830"/>
            <a:chExt cx="365760" cy="293431"/>
          </a:xfrm>
        </p:grpSpPr>
        <p:sp>
          <p:nvSpPr>
            <p:cNvPr id="421" name="TextBox 420">
              <a:extLst>
                <a:ext uri="{FF2B5EF4-FFF2-40B4-BE49-F238E27FC236}">
                  <a16:creationId xmlns:a16="http://schemas.microsoft.com/office/drawing/2014/main" id="{BBCEA2E5-7E9A-F010-556C-18DE18DFB3E4}"/>
                </a:ext>
              </a:extLst>
            </p:cNvPr>
            <p:cNvSpPr txBox="1"/>
            <p:nvPr/>
          </p:nvSpPr>
          <p:spPr bwMode="auto">
            <a:xfrm>
              <a:off x="11530924" y="4656262"/>
              <a:ext cx="365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22</a:t>
              </a:r>
            </a:p>
          </p:txBody>
        </p:sp>
        <p:cxnSp>
          <p:nvCxnSpPr>
            <p:cNvPr id="422" name="Straight Connector 421">
              <a:extLst>
                <a:ext uri="{FF2B5EF4-FFF2-40B4-BE49-F238E27FC236}">
                  <a16:creationId xmlns:a16="http://schemas.microsoft.com/office/drawing/2014/main" id="{35D42A34-7C47-805E-87F5-55A3E0193A90}"/>
                </a:ext>
              </a:extLst>
            </p:cNvPr>
            <p:cNvCxnSpPr>
              <a:cxnSpLocks/>
            </p:cNvCxnSpPr>
            <p:nvPr/>
          </p:nvCxnSpPr>
          <p:spPr bwMode="auto">
            <a:xfrm>
              <a:off x="11704095" y="4639830"/>
              <a:ext cx="0" cy="74933"/>
            </a:xfrm>
            <a:prstGeom prst="line">
              <a:avLst/>
            </a:prstGeom>
            <a:noFill/>
            <a:ln w="28575" cap="flat" cmpd="sng" algn="ctr">
              <a:solidFill>
                <a:schemeClr val="bg1"/>
              </a:solidFill>
              <a:prstDash val="solid"/>
              <a:round/>
              <a:headEnd type="none" w="med" len="med"/>
              <a:tailEnd type="none" w="med" len="med"/>
            </a:ln>
            <a:effectLst/>
          </p:spPr>
        </p:cxnSp>
      </p:grpSp>
      <p:sp>
        <p:nvSpPr>
          <p:cNvPr id="423" name="TextBox 422">
            <a:extLst>
              <a:ext uri="{FF2B5EF4-FFF2-40B4-BE49-F238E27FC236}">
                <a16:creationId xmlns:a16="http://schemas.microsoft.com/office/drawing/2014/main" id="{77D94BAB-44AA-96C2-7DFF-EABDA30D022C}"/>
              </a:ext>
            </a:extLst>
          </p:cNvPr>
          <p:cNvSpPr txBox="1"/>
          <p:nvPr/>
        </p:nvSpPr>
        <p:spPr bwMode="auto">
          <a:xfrm>
            <a:off x="7155882" y="5558669"/>
            <a:ext cx="3818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240</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235</a:t>
            </a:r>
            <a:endParaRPr lang="en-US" sz="1000" b="0" dirty="0">
              <a:solidFill>
                <a:schemeClr val="bg1"/>
              </a:solidFill>
              <a:latin typeface="Calibri" panose="020F0502020204030204" pitchFamily="34" charset="0"/>
              <a:cs typeface="Calibri" panose="020F0502020204030204" pitchFamily="34" charset="0"/>
            </a:endParaRPr>
          </a:p>
        </p:txBody>
      </p:sp>
      <p:sp>
        <p:nvSpPr>
          <p:cNvPr id="424" name="TextBox 423">
            <a:extLst>
              <a:ext uri="{FF2B5EF4-FFF2-40B4-BE49-F238E27FC236}">
                <a16:creationId xmlns:a16="http://schemas.microsoft.com/office/drawing/2014/main" id="{FF0B6650-A39D-7130-DDFF-1B98683AFF04}"/>
              </a:ext>
            </a:extLst>
          </p:cNvPr>
          <p:cNvSpPr txBox="1"/>
          <p:nvPr/>
        </p:nvSpPr>
        <p:spPr bwMode="auto">
          <a:xfrm>
            <a:off x="7401942" y="5558669"/>
            <a:ext cx="3818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232</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228</a:t>
            </a:r>
            <a:endParaRPr lang="en-US" sz="1000" b="0" dirty="0">
              <a:solidFill>
                <a:schemeClr val="bg1"/>
              </a:solidFill>
              <a:latin typeface="Calibri" panose="020F0502020204030204" pitchFamily="34" charset="0"/>
              <a:cs typeface="Calibri" panose="020F0502020204030204" pitchFamily="34" charset="0"/>
            </a:endParaRPr>
          </a:p>
        </p:txBody>
      </p:sp>
      <p:sp>
        <p:nvSpPr>
          <p:cNvPr id="425" name="TextBox 424">
            <a:extLst>
              <a:ext uri="{FF2B5EF4-FFF2-40B4-BE49-F238E27FC236}">
                <a16:creationId xmlns:a16="http://schemas.microsoft.com/office/drawing/2014/main" id="{9D608029-6042-1B20-01CE-A9F45C931212}"/>
              </a:ext>
            </a:extLst>
          </p:cNvPr>
          <p:cNvSpPr txBox="1"/>
          <p:nvPr/>
        </p:nvSpPr>
        <p:spPr bwMode="auto">
          <a:xfrm>
            <a:off x="7648002" y="5558669"/>
            <a:ext cx="3818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226</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225</a:t>
            </a:r>
            <a:endParaRPr lang="en-US" sz="1000" b="0" dirty="0">
              <a:solidFill>
                <a:schemeClr val="bg1"/>
              </a:solidFill>
              <a:latin typeface="Calibri" panose="020F0502020204030204" pitchFamily="34" charset="0"/>
              <a:cs typeface="Calibri" panose="020F0502020204030204" pitchFamily="34" charset="0"/>
            </a:endParaRPr>
          </a:p>
        </p:txBody>
      </p:sp>
      <p:sp>
        <p:nvSpPr>
          <p:cNvPr id="426" name="TextBox 425">
            <a:extLst>
              <a:ext uri="{FF2B5EF4-FFF2-40B4-BE49-F238E27FC236}">
                <a16:creationId xmlns:a16="http://schemas.microsoft.com/office/drawing/2014/main" id="{9BBB6ADD-40AA-F43E-77D6-25393A05EBB6}"/>
              </a:ext>
            </a:extLst>
          </p:cNvPr>
          <p:cNvSpPr txBox="1"/>
          <p:nvPr/>
        </p:nvSpPr>
        <p:spPr bwMode="auto">
          <a:xfrm>
            <a:off x="7894062" y="5558669"/>
            <a:ext cx="3818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215</a:t>
            </a:r>
          </a:p>
          <a:p>
            <a:pPr algn="ctr">
              <a:lnSpc>
                <a:spcPct val="90000"/>
              </a:lnSpc>
              <a:spcAft>
                <a:spcPct val="0"/>
              </a:spcAft>
            </a:pPr>
            <a:r>
              <a:rPr lang="en-US" sz="1000" dirty="0">
                <a:solidFill>
                  <a:schemeClr val="bg1"/>
                </a:solidFill>
                <a:latin typeface="Calibri" panose="020F0502020204030204" pitchFamily="34" charset="0"/>
                <a:cs typeface="Calibri" panose="020F0502020204030204" pitchFamily="34" charset="0"/>
              </a:rPr>
              <a:t>216</a:t>
            </a:r>
          </a:p>
        </p:txBody>
      </p:sp>
      <p:sp>
        <p:nvSpPr>
          <p:cNvPr id="427" name="TextBox 426">
            <a:extLst>
              <a:ext uri="{FF2B5EF4-FFF2-40B4-BE49-F238E27FC236}">
                <a16:creationId xmlns:a16="http://schemas.microsoft.com/office/drawing/2014/main" id="{7CA900AD-DD00-85BF-31D2-51A33A0DDCA9}"/>
              </a:ext>
            </a:extLst>
          </p:cNvPr>
          <p:cNvSpPr txBox="1"/>
          <p:nvPr/>
        </p:nvSpPr>
        <p:spPr bwMode="auto">
          <a:xfrm>
            <a:off x="8140122" y="5558669"/>
            <a:ext cx="3818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207</a:t>
            </a:r>
          </a:p>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210</a:t>
            </a:r>
          </a:p>
        </p:txBody>
      </p:sp>
      <p:sp>
        <p:nvSpPr>
          <p:cNvPr id="428" name="TextBox 427">
            <a:extLst>
              <a:ext uri="{FF2B5EF4-FFF2-40B4-BE49-F238E27FC236}">
                <a16:creationId xmlns:a16="http://schemas.microsoft.com/office/drawing/2014/main" id="{F149705A-E3B7-803F-552C-E5DB4E2EC959}"/>
              </a:ext>
            </a:extLst>
          </p:cNvPr>
          <p:cNvSpPr txBox="1"/>
          <p:nvPr/>
        </p:nvSpPr>
        <p:spPr bwMode="auto">
          <a:xfrm>
            <a:off x="9370422" y="5558669"/>
            <a:ext cx="3818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152</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141</a:t>
            </a:r>
            <a:endParaRPr lang="en-US" sz="1000" b="0" dirty="0">
              <a:solidFill>
                <a:schemeClr val="bg1"/>
              </a:solidFill>
              <a:latin typeface="Calibri" panose="020F0502020204030204" pitchFamily="34" charset="0"/>
              <a:cs typeface="Calibri" panose="020F0502020204030204" pitchFamily="34" charset="0"/>
            </a:endParaRPr>
          </a:p>
        </p:txBody>
      </p:sp>
      <p:sp>
        <p:nvSpPr>
          <p:cNvPr id="429" name="TextBox 428">
            <a:extLst>
              <a:ext uri="{FF2B5EF4-FFF2-40B4-BE49-F238E27FC236}">
                <a16:creationId xmlns:a16="http://schemas.microsoft.com/office/drawing/2014/main" id="{6E32D3FA-0DDD-1594-F9DA-262DB5A4C154}"/>
              </a:ext>
            </a:extLst>
          </p:cNvPr>
          <p:cNvSpPr txBox="1"/>
          <p:nvPr/>
        </p:nvSpPr>
        <p:spPr bwMode="auto">
          <a:xfrm>
            <a:off x="9616482" y="5558669"/>
            <a:ext cx="3818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134</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114</a:t>
            </a:r>
            <a:endParaRPr lang="en-US" sz="1000" b="0" dirty="0">
              <a:solidFill>
                <a:schemeClr val="bg1"/>
              </a:solidFill>
              <a:latin typeface="Calibri" panose="020F0502020204030204" pitchFamily="34" charset="0"/>
              <a:cs typeface="Calibri" panose="020F0502020204030204" pitchFamily="34" charset="0"/>
            </a:endParaRPr>
          </a:p>
        </p:txBody>
      </p:sp>
      <p:sp>
        <p:nvSpPr>
          <p:cNvPr id="430" name="TextBox 429">
            <a:extLst>
              <a:ext uri="{FF2B5EF4-FFF2-40B4-BE49-F238E27FC236}">
                <a16:creationId xmlns:a16="http://schemas.microsoft.com/office/drawing/2014/main" id="{3F318F1C-33AD-D294-AA81-C9DF16178FAE}"/>
              </a:ext>
            </a:extLst>
          </p:cNvPr>
          <p:cNvSpPr txBox="1"/>
          <p:nvPr/>
        </p:nvSpPr>
        <p:spPr bwMode="auto">
          <a:xfrm>
            <a:off x="9862542" y="5558669"/>
            <a:ext cx="3818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109</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90</a:t>
            </a:r>
            <a:endParaRPr lang="en-US" sz="1000" b="0" dirty="0">
              <a:solidFill>
                <a:schemeClr val="bg1"/>
              </a:solidFill>
              <a:latin typeface="Calibri" panose="020F0502020204030204" pitchFamily="34" charset="0"/>
              <a:cs typeface="Calibri" panose="020F0502020204030204" pitchFamily="34" charset="0"/>
            </a:endParaRPr>
          </a:p>
        </p:txBody>
      </p:sp>
      <p:sp>
        <p:nvSpPr>
          <p:cNvPr id="431" name="TextBox 430">
            <a:extLst>
              <a:ext uri="{FF2B5EF4-FFF2-40B4-BE49-F238E27FC236}">
                <a16:creationId xmlns:a16="http://schemas.microsoft.com/office/drawing/2014/main" id="{9E08274E-B886-FC82-A328-F31317DA18F0}"/>
              </a:ext>
            </a:extLst>
          </p:cNvPr>
          <p:cNvSpPr txBox="1"/>
          <p:nvPr/>
        </p:nvSpPr>
        <p:spPr bwMode="auto">
          <a:xfrm>
            <a:off x="10108602" y="5558669"/>
            <a:ext cx="316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80</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70</a:t>
            </a:r>
            <a:endParaRPr lang="en-US" sz="1000" b="0" dirty="0">
              <a:solidFill>
                <a:schemeClr val="bg1"/>
              </a:solidFill>
              <a:latin typeface="Calibri" panose="020F0502020204030204" pitchFamily="34" charset="0"/>
              <a:cs typeface="Calibri" panose="020F0502020204030204" pitchFamily="34" charset="0"/>
            </a:endParaRPr>
          </a:p>
        </p:txBody>
      </p:sp>
      <p:sp>
        <p:nvSpPr>
          <p:cNvPr id="432" name="TextBox 431">
            <a:extLst>
              <a:ext uri="{FF2B5EF4-FFF2-40B4-BE49-F238E27FC236}">
                <a16:creationId xmlns:a16="http://schemas.microsoft.com/office/drawing/2014/main" id="{A2590AD5-6410-1C6A-F96C-B190390DDFA9}"/>
              </a:ext>
            </a:extLst>
          </p:cNvPr>
          <p:cNvSpPr txBox="1"/>
          <p:nvPr/>
        </p:nvSpPr>
        <p:spPr bwMode="auto">
          <a:xfrm>
            <a:off x="10288939" y="5558669"/>
            <a:ext cx="316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52</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56</a:t>
            </a:r>
            <a:endParaRPr lang="en-US" sz="1000" b="0" dirty="0">
              <a:solidFill>
                <a:schemeClr val="bg1"/>
              </a:solidFill>
              <a:latin typeface="Calibri" panose="020F0502020204030204" pitchFamily="34" charset="0"/>
              <a:cs typeface="Calibri" panose="020F0502020204030204" pitchFamily="34" charset="0"/>
            </a:endParaRPr>
          </a:p>
        </p:txBody>
      </p:sp>
      <p:sp>
        <p:nvSpPr>
          <p:cNvPr id="433" name="TextBox 432">
            <a:extLst>
              <a:ext uri="{FF2B5EF4-FFF2-40B4-BE49-F238E27FC236}">
                <a16:creationId xmlns:a16="http://schemas.microsoft.com/office/drawing/2014/main" id="{0CD15C99-9A96-AC0D-22ED-9CF509E09A8C}"/>
              </a:ext>
            </a:extLst>
          </p:cNvPr>
          <p:cNvSpPr txBox="1"/>
          <p:nvPr/>
        </p:nvSpPr>
        <p:spPr bwMode="auto">
          <a:xfrm>
            <a:off x="10469276" y="5558669"/>
            <a:ext cx="316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40</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36</a:t>
            </a:r>
            <a:endParaRPr lang="en-US" sz="1000" b="0" dirty="0">
              <a:solidFill>
                <a:schemeClr val="bg1"/>
              </a:solidFill>
              <a:latin typeface="Calibri" panose="020F0502020204030204" pitchFamily="34" charset="0"/>
              <a:cs typeface="Calibri" panose="020F0502020204030204" pitchFamily="34" charset="0"/>
            </a:endParaRPr>
          </a:p>
        </p:txBody>
      </p:sp>
      <p:sp>
        <p:nvSpPr>
          <p:cNvPr id="435" name="TextBox 434">
            <a:extLst>
              <a:ext uri="{FF2B5EF4-FFF2-40B4-BE49-F238E27FC236}">
                <a16:creationId xmlns:a16="http://schemas.microsoft.com/office/drawing/2014/main" id="{65ABDB3E-F56B-FEBE-3621-1B7A3063C080}"/>
              </a:ext>
            </a:extLst>
          </p:cNvPr>
          <p:cNvSpPr txBox="1"/>
          <p:nvPr/>
        </p:nvSpPr>
        <p:spPr bwMode="auto">
          <a:xfrm>
            <a:off x="10649613" y="5558669"/>
            <a:ext cx="316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26</a:t>
            </a:r>
          </a:p>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24</a:t>
            </a:r>
          </a:p>
        </p:txBody>
      </p:sp>
      <p:sp>
        <p:nvSpPr>
          <p:cNvPr id="436" name="TextBox 435">
            <a:extLst>
              <a:ext uri="{FF2B5EF4-FFF2-40B4-BE49-F238E27FC236}">
                <a16:creationId xmlns:a16="http://schemas.microsoft.com/office/drawing/2014/main" id="{544899ED-5077-7920-B84C-CE29FAE6F2A3}"/>
              </a:ext>
            </a:extLst>
          </p:cNvPr>
          <p:cNvSpPr txBox="1"/>
          <p:nvPr/>
        </p:nvSpPr>
        <p:spPr bwMode="auto">
          <a:xfrm>
            <a:off x="10829950" y="5558669"/>
            <a:ext cx="316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19</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14</a:t>
            </a:r>
          </a:p>
        </p:txBody>
      </p:sp>
      <p:sp>
        <p:nvSpPr>
          <p:cNvPr id="438" name="TextBox 437">
            <a:extLst>
              <a:ext uri="{FF2B5EF4-FFF2-40B4-BE49-F238E27FC236}">
                <a16:creationId xmlns:a16="http://schemas.microsoft.com/office/drawing/2014/main" id="{1E61A2C1-92C4-BF78-C84E-EF763AAF93AE}"/>
              </a:ext>
            </a:extLst>
          </p:cNvPr>
          <p:cNvSpPr txBox="1"/>
          <p:nvPr/>
        </p:nvSpPr>
        <p:spPr bwMode="auto">
          <a:xfrm>
            <a:off x="11190624" y="5558669"/>
            <a:ext cx="2503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9</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7</a:t>
            </a:r>
          </a:p>
        </p:txBody>
      </p:sp>
      <p:sp>
        <p:nvSpPr>
          <p:cNvPr id="439" name="TextBox 438">
            <a:extLst>
              <a:ext uri="{FF2B5EF4-FFF2-40B4-BE49-F238E27FC236}">
                <a16:creationId xmlns:a16="http://schemas.microsoft.com/office/drawing/2014/main" id="{72FD2CDB-98DF-6F4C-0D2B-E66774B1842F}"/>
              </a:ext>
            </a:extLst>
          </p:cNvPr>
          <p:cNvSpPr txBox="1"/>
          <p:nvPr/>
        </p:nvSpPr>
        <p:spPr bwMode="auto">
          <a:xfrm>
            <a:off x="11305239" y="5558669"/>
            <a:ext cx="2503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7</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7</a:t>
            </a:r>
            <a:endParaRPr lang="en-US" sz="1000" b="0" dirty="0">
              <a:solidFill>
                <a:schemeClr val="bg1"/>
              </a:solidFill>
              <a:latin typeface="Calibri" panose="020F0502020204030204" pitchFamily="34" charset="0"/>
              <a:cs typeface="Calibri" panose="020F0502020204030204" pitchFamily="34" charset="0"/>
            </a:endParaRPr>
          </a:p>
        </p:txBody>
      </p:sp>
      <p:sp>
        <p:nvSpPr>
          <p:cNvPr id="440" name="TextBox 439">
            <a:extLst>
              <a:ext uri="{FF2B5EF4-FFF2-40B4-BE49-F238E27FC236}">
                <a16:creationId xmlns:a16="http://schemas.microsoft.com/office/drawing/2014/main" id="{A07B418A-7580-06C7-EA01-885D79D3A25A}"/>
              </a:ext>
            </a:extLst>
          </p:cNvPr>
          <p:cNvSpPr txBox="1"/>
          <p:nvPr/>
        </p:nvSpPr>
        <p:spPr bwMode="auto">
          <a:xfrm>
            <a:off x="11419854" y="5558669"/>
            <a:ext cx="2503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5</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5</a:t>
            </a:r>
            <a:endParaRPr lang="en-US" sz="1000" b="0" dirty="0">
              <a:solidFill>
                <a:schemeClr val="bg1"/>
              </a:solidFill>
              <a:latin typeface="Calibri" panose="020F0502020204030204" pitchFamily="34" charset="0"/>
              <a:cs typeface="Calibri" panose="020F0502020204030204" pitchFamily="34" charset="0"/>
            </a:endParaRPr>
          </a:p>
        </p:txBody>
      </p:sp>
      <p:sp>
        <p:nvSpPr>
          <p:cNvPr id="441" name="TextBox 440">
            <a:extLst>
              <a:ext uri="{FF2B5EF4-FFF2-40B4-BE49-F238E27FC236}">
                <a16:creationId xmlns:a16="http://schemas.microsoft.com/office/drawing/2014/main" id="{393B520D-E1F6-10E0-03F6-BF00834A1473}"/>
              </a:ext>
            </a:extLst>
          </p:cNvPr>
          <p:cNvSpPr txBox="1"/>
          <p:nvPr/>
        </p:nvSpPr>
        <p:spPr bwMode="auto">
          <a:xfrm>
            <a:off x="11534469" y="5558669"/>
            <a:ext cx="2503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4</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2</a:t>
            </a:r>
            <a:endParaRPr lang="en-US" sz="1000" b="0" dirty="0">
              <a:solidFill>
                <a:schemeClr val="bg1"/>
              </a:solidFill>
              <a:latin typeface="Calibri" panose="020F0502020204030204" pitchFamily="34" charset="0"/>
              <a:cs typeface="Calibri" panose="020F0502020204030204" pitchFamily="34" charset="0"/>
            </a:endParaRPr>
          </a:p>
        </p:txBody>
      </p:sp>
      <p:sp>
        <p:nvSpPr>
          <p:cNvPr id="442" name="TextBox 441">
            <a:extLst>
              <a:ext uri="{FF2B5EF4-FFF2-40B4-BE49-F238E27FC236}">
                <a16:creationId xmlns:a16="http://schemas.microsoft.com/office/drawing/2014/main" id="{4A16F481-1632-3A62-FFBE-D65F1BB3A6CA}"/>
              </a:ext>
            </a:extLst>
          </p:cNvPr>
          <p:cNvSpPr txBox="1"/>
          <p:nvPr/>
        </p:nvSpPr>
        <p:spPr bwMode="auto">
          <a:xfrm>
            <a:off x="11649084" y="5558669"/>
            <a:ext cx="3305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NE</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1</a:t>
            </a:r>
          </a:p>
        </p:txBody>
      </p:sp>
      <p:sp>
        <p:nvSpPr>
          <p:cNvPr id="443" name="TextBox 442">
            <a:extLst>
              <a:ext uri="{FF2B5EF4-FFF2-40B4-BE49-F238E27FC236}">
                <a16:creationId xmlns:a16="http://schemas.microsoft.com/office/drawing/2014/main" id="{19CDD40A-2392-7A8C-C177-B4FBA046C3C5}"/>
              </a:ext>
            </a:extLst>
          </p:cNvPr>
          <p:cNvSpPr txBox="1"/>
          <p:nvPr/>
        </p:nvSpPr>
        <p:spPr bwMode="auto">
          <a:xfrm>
            <a:off x="11843851" y="5558669"/>
            <a:ext cx="3305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NE</a:t>
            </a:r>
          </a:p>
          <a:p>
            <a:pPr algn="ctr">
              <a:lnSpc>
                <a:spcPct val="90000"/>
              </a:lnSpc>
              <a:spcAft>
                <a:spcPct val="0"/>
              </a:spcAft>
            </a:pPr>
            <a:r>
              <a:rPr lang="en-US" sz="1000" dirty="0">
                <a:solidFill>
                  <a:schemeClr val="bg1"/>
                </a:solidFill>
                <a:latin typeface="Calibri" panose="020F0502020204030204" pitchFamily="34" charset="0"/>
                <a:cs typeface="Calibri" panose="020F0502020204030204" pitchFamily="34" charset="0"/>
              </a:rPr>
              <a:t>NE</a:t>
            </a:r>
          </a:p>
        </p:txBody>
      </p:sp>
      <p:sp>
        <p:nvSpPr>
          <p:cNvPr id="444" name="TextBox 443">
            <a:extLst>
              <a:ext uri="{FF2B5EF4-FFF2-40B4-BE49-F238E27FC236}">
                <a16:creationId xmlns:a16="http://schemas.microsoft.com/office/drawing/2014/main" id="{F038289F-C7D9-C453-E0B8-5F885B83E0B8}"/>
              </a:ext>
            </a:extLst>
          </p:cNvPr>
          <p:cNvSpPr txBox="1"/>
          <p:nvPr/>
        </p:nvSpPr>
        <p:spPr bwMode="auto">
          <a:xfrm>
            <a:off x="6909822" y="5558669"/>
            <a:ext cx="3818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247</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243</a:t>
            </a:r>
            <a:endParaRPr lang="en-US" sz="1000" b="0" dirty="0">
              <a:solidFill>
                <a:schemeClr val="bg1"/>
              </a:solidFill>
              <a:latin typeface="Calibri" panose="020F0502020204030204" pitchFamily="34" charset="0"/>
              <a:cs typeface="Calibri" panose="020F0502020204030204" pitchFamily="34" charset="0"/>
            </a:endParaRPr>
          </a:p>
        </p:txBody>
      </p:sp>
      <p:sp>
        <p:nvSpPr>
          <p:cNvPr id="445" name="TextBox 444">
            <a:extLst>
              <a:ext uri="{FF2B5EF4-FFF2-40B4-BE49-F238E27FC236}">
                <a16:creationId xmlns:a16="http://schemas.microsoft.com/office/drawing/2014/main" id="{62FA3B13-2474-30F0-43FE-620879807DAE}"/>
              </a:ext>
            </a:extLst>
          </p:cNvPr>
          <p:cNvSpPr txBox="1"/>
          <p:nvPr/>
        </p:nvSpPr>
        <p:spPr bwMode="auto">
          <a:xfrm>
            <a:off x="11010287" y="5558669"/>
            <a:ext cx="316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12</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9</a:t>
            </a:r>
          </a:p>
        </p:txBody>
      </p:sp>
      <p:grpSp>
        <p:nvGrpSpPr>
          <p:cNvPr id="447" name="Group 446">
            <a:extLst>
              <a:ext uri="{FF2B5EF4-FFF2-40B4-BE49-F238E27FC236}">
                <a16:creationId xmlns:a16="http://schemas.microsoft.com/office/drawing/2014/main" id="{7DDC41FD-3E14-FF57-5FD6-9B290F15C0FA}"/>
              </a:ext>
            </a:extLst>
          </p:cNvPr>
          <p:cNvGrpSpPr/>
          <p:nvPr/>
        </p:nvGrpSpPr>
        <p:grpSpPr>
          <a:xfrm>
            <a:off x="11597640" y="4976724"/>
            <a:ext cx="365760" cy="293431"/>
            <a:chOff x="11530924" y="4639830"/>
            <a:chExt cx="365760" cy="293431"/>
          </a:xfrm>
        </p:grpSpPr>
        <p:sp>
          <p:nvSpPr>
            <p:cNvPr id="448" name="TextBox 447">
              <a:extLst>
                <a:ext uri="{FF2B5EF4-FFF2-40B4-BE49-F238E27FC236}">
                  <a16:creationId xmlns:a16="http://schemas.microsoft.com/office/drawing/2014/main" id="{D32CFF9C-F451-C55D-5747-92872BADD9CF}"/>
                </a:ext>
              </a:extLst>
            </p:cNvPr>
            <p:cNvSpPr txBox="1"/>
            <p:nvPr/>
          </p:nvSpPr>
          <p:spPr bwMode="auto">
            <a:xfrm>
              <a:off x="11530924" y="4656262"/>
              <a:ext cx="365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23</a:t>
              </a:r>
            </a:p>
          </p:txBody>
        </p:sp>
        <p:cxnSp>
          <p:nvCxnSpPr>
            <p:cNvPr id="449" name="Straight Connector 448">
              <a:extLst>
                <a:ext uri="{FF2B5EF4-FFF2-40B4-BE49-F238E27FC236}">
                  <a16:creationId xmlns:a16="http://schemas.microsoft.com/office/drawing/2014/main" id="{D98313B8-54D6-7949-9042-BA3BED9C8015}"/>
                </a:ext>
              </a:extLst>
            </p:cNvPr>
            <p:cNvCxnSpPr>
              <a:cxnSpLocks/>
            </p:cNvCxnSpPr>
            <p:nvPr/>
          </p:nvCxnSpPr>
          <p:spPr bwMode="auto">
            <a:xfrm>
              <a:off x="11704095" y="4639830"/>
              <a:ext cx="0" cy="74933"/>
            </a:xfrm>
            <a:prstGeom prst="line">
              <a:avLst/>
            </a:prstGeom>
            <a:noFill/>
            <a:ln w="28575" cap="flat" cmpd="sng" algn="ctr">
              <a:solidFill>
                <a:schemeClr val="bg1"/>
              </a:solidFill>
              <a:prstDash val="solid"/>
              <a:round/>
              <a:headEnd type="none" w="med" len="med"/>
              <a:tailEnd type="none" w="med" len="med"/>
            </a:ln>
            <a:effectLst/>
          </p:spPr>
        </p:cxnSp>
      </p:grpSp>
      <p:grpSp>
        <p:nvGrpSpPr>
          <p:cNvPr id="450" name="Group 449">
            <a:extLst>
              <a:ext uri="{FF2B5EF4-FFF2-40B4-BE49-F238E27FC236}">
                <a16:creationId xmlns:a16="http://schemas.microsoft.com/office/drawing/2014/main" id="{15736EC2-6436-48B5-A8F9-D8B89BA21DAC}"/>
              </a:ext>
            </a:extLst>
          </p:cNvPr>
          <p:cNvGrpSpPr/>
          <p:nvPr/>
        </p:nvGrpSpPr>
        <p:grpSpPr>
          <a:xfrm>
            <a:off x="11826240" y="4976724"/>
            <a:ext cx="365760" cy="293431"/>
            <a:chOff x="11530924" y="4639830"/>
            <a:chExt cx="365760" cy="293431"/>
          </a:xfrm>
        </p:grpSpPr>
        <p:sp>
          <p:nvSpPr>
            <p:cNvPr id="451" name="TextBox 450">
              <a:extLst>
                <a:ext uri="{FF2B5EF4-FFF2-40B4-BE49-F238E27FC236}">
                  <a16:creationId xmlns:a16="http://schemas.microsoft.com/office/drawing/2014/main" id="{549B3BF1-1F70-9235-24D5-F71A7079301A}"/>
                </a:ext>
              </a:extLst>
            </p:cNvPr>
            <p:cNvSpPr txBox="1"/>
            <p:nvPr/>
          </p:nvSpPr>
          <p:spPr bwMode="auto">
            <a:xfrm>
              <a:off x="11530924" y="4656262"/>
              <a:ext cx="365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24</a:t>
              </a:r>
            </a:p>
          </p:txBody>
        </p:sp>
        <p:cxnSp>
          <p:nvCxnSpPr>
            <p:cNvPr id="452" name="Straight Connector 451">
              <a:extLst>
                <a:ext uri="{FF2B5EF4-FFF2-40B4-BE49-F238E27FC236}">
                  <a16:creationId xmlns:a16="http://schemas.microsoft.com/office/drawing/2014/main" id="{F1AA0F97-B18D-DD2E-5BF5-6D7611513EDB}"/>
                </a:ext>
              </a:extLst>
            </p:cNvPr>
            <p:cNvCxnSpPr>
              <a:cxnSpLocks/>
            </p:cNvCxnSpPr>
            <p:nvPr/>
          </p:nvCxnSpPr>
          <p:spPr bwMode="auto">
            <a:xfrm>
              <a:off x="11704095" y="4639830"/>
              <a:ext cx="0" cy="74933"/>
            </a:xfrm>
            <a:prstGeom prst="line">
              <a:avLst/>
            </a:prstGeom>
            <a:noFill/>
            <a:ln w="28575" cap="flat" cmpd="sng" algn="ctr">
              <a:solidFill>
                <a:schemeClr val="bg1"/>
              </a:solidFill>
              <a:prstDash val="solid"/>
              <a:round/>
              <a:headEnd type="none" w="med" len="med"/>
              <a:tailEnd type="none" w="med" len="med"/>
            </a:ln>
            <a:effectLst/>
          </p:spPr>
        </p:cxnSp>
      </p:grpSp>
      <p:sp>
        <p:nvSpPr>
          <p:cNvPr id="453" name="TextBox 452">
            <a:extLst>
              <a:ext uri="{FF2B5EF4-FFF2-40B4-BE49-F238E27FC236}">
                <a16:creationId xmlns:a16="http://schemas.microsoft.com/office/drawing/2014/main" id="{8136029A-26A4-A54F-FDA0-419682F7422A}"/>
              </a:ext>
            </a:extLst>
          </p:cNvPr>
          <p:cNvSpPr txBox="1"/>
          <p:nvPr/>
        </p:nvSpPr>
        <p:spPr bwMode="auto">
          <a:xfrm>
            <a:off x="8386182" y="5558669"/>
            <a:ext cx="3818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202</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199</a:t>
            </a:r>
            <a:endParaRPr lang="en-US" sz="1000" b="0" dirty="0">
              <a:solidFill>
                <a:schemeClr val="bg1"/>
              </a:solidFill>
              <a:latin typeface="Calibri" panose="020F0502020204030204" pitchFamily="34" charset="0"/>
              <a:cs typeface="Calibri" panose="020F0502020204030204" pitchFamily="34" charset="0"/>
            </a:endParaRPr>
          </a:p>
        </p:txBody>
      </p:sp>
      <p:sp>
        <p:nvSpPr>
          <p:cNvPr id="454" name="TextBox 453">
            <a:extLst>
              <a:ext uri="{FF2B5EF4-FFF2-40B4-BE49-F238E27FC236}">
                <a16:creationId xmlns:a16="http://schemas.microsoft.com/office/drawing/2014/main" id="{1177263A-DA9E-2F0D-A1C8-F57E25C184E8}"/>
              </a:ext>
            </a:extLst>
          </p:cNvPr>
          <p:cNvSpPr txBox="1"/>
          <p:nvPr/>
        </p:nvSpPr>
        <p:spPr bwMode="auto">
          <a:xfrm>
            <a:off x="8632242" y="5558669"/>
            <a:ext cx="3818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190</a:t>
            </a:r>
          </a:p>
          <a:p>
            <a:pPr algn="ctr">
              <a:lnSpc>
                <a:spcPct val="90000"/>
              </a:lnSpc>
              <a:spcAft>
                <a:spcPct val="0"/>
              </a:spcAft>
              <a:buClrTx/>
              <a:buFontTx/>
              <a:buNone/>
            </a:pPr>
            <a:r>
              <a:rPr lang="en-US" sz="1000" dirty="0">
                <a:solidFill>
                  <a:schemeClr val="bg1"/>
                </a:solidFill>
                <a:latin typeface="Calibri" panose="020F0502020204030204" pitchFamily="34" charset="0"/>
                <a:cs typeface="Calibri" panose="020F0502020204030204" pitchFamily="34" charset="0"/>
              </a:rPr>
              <a:t>190</a:t>
            </a:r>
            <a:endParaRPr lang="en-US" sz="1000" b="0" dirty="0">
              <a:solidFill>
                <a:schemeClr val="bg1"/>
              </a:solidFill>
              <a:latin typeface="Calibri" panose="020F0502020204030204" pitchFamily="34" charset="0"/>
              <a:cs typeface="Calibri" panose="020F0502020204030204" pitchFamily="34" charset="0"/>
            </a:endParaRPr>
          </a:p>
        </p:txBody>
      </p:sp>
      <p:sp>
        <p:nvSpPr>
          <p:cNvPr id="57" name="Freeform 56">
            <a:extLst>
              <a:ext uri="{FF2B5EF4-FFF2-40B4-BE49-F238E27FC236}">
                <a16:creationId xmlns:a16="http://schemas.microsoft.com/office/drawing/2014/main" id="{1013B3DE-F7A3-E5EF-5837-B4D45842BC7F}"/>
              </a:ext>
            </a:extLst>
          </p:cNvPr>
          <p:cNvSpPr/>
          <p:nvPr/>
        </p:nvSpPr>
        <p:spPr bwMode="auto">
          <a:xfrm>
            <a:off x="1193983" y="2553821"/>
            <a:ext cx="4095064" cy="2397833"/>
          </a:xfrm>
          <a:custGeom>
            <a:avLst/>
            <a:gdLst>
              <a:gd name="connsiteX0" fmla="*/ 85519 w 4095064"/>
              <a:gd name="connsiteY0" fmla="*/ 0 h 2397833"/>
              <a:gd name="connsiteX1" fmla="*/ 0 w 4095064"/>
              <a:gd name="connsiteY1" fmla="*/ 3289 h 2397833"/>
              <a:gd name="connsiteX2" fmla="*/ 144725 w 4095064"/>
              <a:gd name="connsiteY2" fmla="*/ 3289 h 2397833"/>
              <a:gd name="connsiteX3" fmla="*/ 144725 w 4095064"/>
              <a:gd name="connsiteY3" fmla="*/ 32892 h 2397833"/>
              <a:gd name="connsiteX4" fmla="*/ 177617 w 4095064"/>
              <a:gd name="connsiteY4" fmla="*/ 32892 h 2397833"/>
              <a:gd name="connsiteX5" fmla="*/ 177617 w 4095064"/>
              <a:gd name="connsiteY5" fmla="*/ 32892 h 2397833"/>
              <a:gd name="connsiteX6" fmla="*/ 223666 w 4095064"/>
              <a:gd name="connsiteY6" fmla="*/ 32892 h 2397833"/>
              <a:gd name="connsiteX7" fmla="*/ 223666 w 4095064"/>
              <a:gd name="connsiteY7" fmla="*/ 82230 h 2397833"/>
              <a:gd name="connsiteX8" fmla="*/ 328921 w 4095064"/>
              <a:gd name="connsiteY8" fmla="*/ 82230 h 2397833"/>
              <a:gd name="connsiteX9" fmla="*/ 328921 w 4095064"/>
              <a:gd name="connsiteY9" fmla="*/ 88808 h 2397833"/>
              <a:gd name="connsiteX10" fmla="*/ 371680 w 4095064"/>
              <a:gd name="connsiteY10" fmla="*/ 88808 h 2397833"/>
              <a:gd name="connsiteX11" fmla="*/ 407862 w 4095064"/>
              <a:gd name="connsiteY11" fmla="*/ 124990 h 2397833"/>
              <a:gd name="connsiteX12" fmla="*/ 496670 w 4095064"/>
              <a:gd name="connsiteY12" fmla="*/ 124990 h 2397833"/>
              <a:gd name="connsiteX13" fmla="*/ 496670 w 4095064"/>
              <a:gd name="connsiteY13" fmla="*/ 154592 h 2397833"/>
              <a:gd name="connsiteX14" fmla="*/ 578900 w 4095064"/>
              <a:gd name="connsiteY14" fmla="*/ 154592 h 2397833"/>
              <a:gd name="connsiteX15" fmla="*/ 578900 w 4095064"/>
              <a:gd name="connsiteY15" fmla="*/ 154592 h 2397833"/>
              <a:gd name="connsiteX16" fmla="*/ 628239 w 4095064"/>
              <a:gd name="connsiteY16" fmla="*/ 154592 h 2397833"/>
              <a:gd name="connsiteX17" fmla="*/ 628239 w 4095064"/>
              <a:gd name="connsiteY17" fmla="*/ 233533 h 2397833"/>
              <a:gd name="connsiteX18" fmla="*/ 674288 w 4095064"/>
              <a:gd name="connsiteY18" fmla="*/ 233533 h 2397833"/>
              <a:gd name="connsiteX19" fmla="*/ 674288 w 4095064"/>
              <a:gd name="connsiteY19" fmla="*/ 302607 h 2397833"/>
              <a:gd name="connsiteX20" fmla="*/ 707180 w 4095064"/>
              <a:gd name="connsiteY20" fmla="*/ 302607 h 2397833"/>
              <a:gd name="connsiteX21" fmla="*/ 726915 w 4095064"/>
              <a:gd name="connsiteY21" fmla="*/ 322342 h 2397833"/>
              <a:gd name="connsiteX22" fmla="*/ 782831 w 4095064"/>
              <a:gd name="connsiteY22" fmla="*/ 322342 h 2397833"/>
              <a:gd name="connsiteX23" fmla="*/ 782831 w 4095064"/>
              <a:gd name="connsiteY23" fmla="*/ 355234 h 2397833"/>
              <a:gd name="connsiteX24" fmla="*/ 835459 w 4095064"/>
              <a:gd name="connsiteY24" fmla="*/ 355234 h 2397833"/>
              <a:gd name="connsiteX25" fmla="*/ 835459 w 4095064"/>
              <a:gd name="connsiteY25" fmla="*/ 384837 h 2397833"/>
              <a:gd name="connsiteX26" fmla="*/ 868351 w 4095064"/>
              <a:gd name="connsiteY26" fmla="*/ 384837 h 2397833"/>
              <a:gd name="connsiteX27" fmla="*/ 868351 w 4095064"/>
              <a:gd name="connsiteY27" fmla="*/ 384837 h 2397833"/>
              <a:gd name="connsiteX28" fmla="*/ 891375 w 4095064"/>
              <a:gd name="connsiteY28" fmla="*/ 407861 h 2397833"/>
              <a:gd name="connsiteX29" fmla="*/ 907821 w 4095064"/>
              <a:gd name="connsiteY29" fmla="*/ 424307 h 2397833"/>
              <a:gd name="connsiteX30" fmla="*/ 920978 w 4095064"/>
              <a:gd name="connsiteY30" fmla="*/ 437464 h 2397833"/>
              <a:gd name="connsiteX31" fmla="*/ 920978 w 4095064"/>
              <a:gd name="connsiteY31" fmla="*/ 582190 h 2397833"/>
              <a:gd name="connsiteX32" fmla="*/ 950581 w 4095064"/>
              <a:gd name="connsiteY32" fmla="*/ 611793 h 2397833"/>
              <a:gd name="connsiteX33" fmla="*/ 950581 w 4095064"/>
              <a:gd name="connsiteY33" fmla="*/ 710469 h 2397833"/>
              <a:gd name="connsiteX34" fmla="*/ 960449 w 4095064"/>
              <a:gd name="connsiteY34" fmla="*/ 720337 h 2397833"/>
              <a:gd name="connsiteX35" fmla="*/ 960449 w 4095064"/>
              <a:gd name="connsiteY35" fmla="*/ 802567 h 2397833"/>
              <a:gd name="connsiteX36" fmla="*/ 960449 w 4095064"/>
              <a:gd name="connsiteY36" fmla="*/ 835459 h 2397833"/>
              <a:gd name="connsiteX37" fmla="*/ 960449 w 4095064"/>
              <a:gd name="connsiteY37" fmla="*/ 897954 h 2397833"/>
              <a:gd name="connsiteX38" fmla="*/ 986762 w 4095064"/>
              <a:gd name="connsiteY38" fmla="*/ 924267 h 2397833"/>
              <a:gd name="connsiteX39" fmla="*/ 986762 w 4095064"/>
              <a:gd name="connsiteY39" fmla="*/ 976895 h 2397833"/>
              <a:gd name="connsiteX40" fmla="*/ 1009787 w 4095064"/>
              <a:gd name="connsiteY40" fmla="*/ 999920 h 2397833"/>
              <a:gd name="connsiteX41" fmla="*/ 1009787 w 4095064"/>
              <a:gd name="connsiteY41" fmla="*/ 1059125 h 2397833"/>
              <a:gd name="connsiteX42" fmla="*/ 1009787 w 4095064"/>
              <a:gd name="connsiteY42" fmla="*/ 1115041 h 2397833"/>
              <a:gd name="connsiteX43" fmla="*/ 1055836 w 4095064"/>
              <a:gd name="connsiteY43" fmla="*/ 1115041 h 2397833"/>
              <a:gd name="connsiteX44" fmla="*/ 1055836 w 4095064"/>
              <a:gd name="connsiteY44" fmla="*/ 1154512 h 2397833"/>
              <a:gd name="connsiteX45" fmla="*/ 1072282 w 4095064"/>
              <a:gd name="connsiteY45" fmla="*/ 1170958 h 2397833"/>
              <a:gd name="connsiteX46" fmla="*/ 1124909 w 4095064"/>
              <a:gd name="connsiteY46" fmla="*/ 1170958 h 2397833"/>
              <a:gd name="connsiteX47" fmla="*/ 1124909 w 4095064"/>
              <a:gd name="connsiteY47" fmla="*/ 1220296 h 2397833"/>
              <a:gd name="connsiteX48" fmla="*/ 1170958 w 4095064"/>
              <a:gd name="connsiteY48" fmla="*/ 1266345 h 2397833"/>
              <a:gd name="connsiteX49" fmla="*/ 1170958 w 4095064"/>
              <a:gd name="connsiteY49" fmla="*/ 1322261 h 2397833"/>
              <a:gd name="connsiteX50" fmla="*/ 1200561 w 4095064"/>
              <a:gd name="connsiteY50" fmla="*/ 1351864 h 2397833"/>
              <a:gd name="connsiteX51" fmla="*/ 1200561 w 4095064"/>
              <a:gd name="connsiteY51" fmla="*/ 1351864 h 2397833"/>
              <a:gd name="connsiteX52" fmla="*/ 1200561 w 4095064"/>
              <a:gd name="connsiteY52" fmla="*/ 1437384 h 2397833"/>
              <a:gd name="connsiteX53" fmla="*/ 1249899 w 4095064"/>
              <a:gd name="connsiteY53" fmla="*/ 1437384 h 2397833"/>
              <a:gd name="connsiteX54" fmla="*/ 1249899 w 4095064"/>
              <a:gd name="connsiteY54" fmla="*/ 1532771 h 2397833"/>
              <a:gd name="connsiteX55" fmla="*/ 1249899 w 4095064"/>
              <a:gd name="connsiteY55" fmla="*/ 1588687 h 2397833"/>
              <a:gd name="connsiteX56" fmla="*/ 1289370 w 4095064"/>
              <a:gd name="connsiteY56" fmla="*/ 1588687 h 2397833"/>
              <a:gd name="connsiteX57" fmla="*/ 1289370 w 4095064"/>
              <a:gd name="connsiteY57" fmla="*/ 1677496 h 2397833"/>
              <a:gd name="connsiteX58" fmla="*/ 1328840 w 4095064"/>
              <a:gd name="connsiteY58" fmla="*/ 1677496 h 2397833"/>
              <a:gd name="connsiteX59" fmla="*/ 1361732 w 4095064"/>
              <a:gd name="connsiteY59" fmla="*/ 1710388 h 2397833"/>
              <a:gd name="connsiteX60" fmla="*/ 1361732 w 4095064"/>
              <a:gd name="connsiteY60" fmla="*/ 1710388 h 2397833"/>
              <a:gd name="connsiteX61" fmla="*/ 1388046 w 4095064"/>
              <a:gd name="connsiteY61" fmla="*/ 1736702 h 2397833"/>
              <a:gd name="connsiteX62" fmla="*/ 1526193 w 4095064"/>
              <a:gd name="connsiteY62" fmla="*/ 1736702 h 2397833"/>
              <a:gd name="connsiteX63" fmla="*/ 1526193 w 4095064"/>
              <a:gd name="connsiteY63" fmla="*/ 1838667 h 2397833"/>
              <a:gd name="connsiteX64" fmla="*/ 1526193 w 4095064"/>
              <a:gd name="connsiteY64" fmla="*/ 1838667 h 2397833"/>
              <a:gd name="connsiteX65" fmla="*/ 1572241 w 4095064"/>
              <a:gd name="connsiteY65" fmla="*/ 1884715 h 2397833"/>
              <a:gd name="connsiteX66" fmla="*/ 1572241 w 4095064"/>
              <a:gd name="connsiteY66" fmla="*/ 1920897 h 2397833"/>
              <a:gd name="connsiteX67" fmla="*/ 1615001 w 4095064"/>
              <a:gd name="connsiteY67" fmla="*/ 1920897 h 2397833"/>
              <a:gd name="connsiteX68" fmla="*/ 1615001 w 4095064"/>
              <a:gd name="connsiteY68" fmla="*/ 1943922 h 2397833"/>
              <a:gd name="connsiteX69" fmla="*/ 1690653 w 4095064"/>
              <a:gd name="connsiteY69" fmla="*/ 1943922 h 2397833"/>
              <a:gd name="connsiteX70" fmla="*/ 1690653 w 4095064"/>
              <a:gd name="connsiteY70" fmla="*/ 1960368 h 2397833"/>
              <a:gd name="connsiteX71" fmla="*/ 1726834 w 4095064"/>
              <a:gd name="connsiteY71" fmla="*/ 1960368 h 2397833"/>
              <a:gd name="connsiteX72" fmla="*/ 1726834 w 4095064"/>
              <a:gd name="connsiteY72" fmla="*/ 1993260 h 2397833"/>
              <a:gd name="connsiteX73" fmla="*/ 1789329 w 4095064"/>
              <a:gd name="connsiteY73" fmla="*/ 1993260 h 2397833"/>
              <a:gd name="connsiteX74" fmla="*/ 1864981 w 4095064"/>
              <a:gd name="connsiteY74" fmla="*/ 1993260 h 2397833"/>
              <a:gd name="connsiteX75" fmla="*/ 2085358 w 4095064"/>
              <a:gd name="connsiteY75" fmla="*/ 1993260 h 2397833"/>
              <a:gd name="connsiteX76" fmla="*/ 2085358 w 4095064"/>
              <a:gd name="connsiteY76" fmla="*/ 2042598 h 2397833"/>
              <a:gd name="connsiteX77" fmla="*/ 2167588 w 4095064"/>
              <a:gd name="connsiteY77" fmla="*/ 2042598 h 2397833"/>
              <a:gd name="connsiteX78" fmla="*/ 2167588 w 4095064"/>
              <a:gd name="connsiteY78" fmla="*/ 2062333 h 2397833"/>
              <a:gd name="connsiteX79" fmla="*/ 2345205 w 4095064"/>
              <a:gd name="connsiteY79" fmla="*/ 2062333 h 2397833"/>
              <a:gd name="connsiteX80" fmla="*/ 2345205 w 4095064"/>
              <a:gd name="connsiteY80" fmla="*/ 2101804 h 2397833"/>
              <a:gd name="connsiteX81" fmla="*/ 2384676 w 4095064"/>
              <a:gd name="connsiteY81" fmla="*/ 2101804 h 2397833"/>
              <a:gd name="connsiteX82" fmla="*/ 2384676 w 4095064"/>
              <a:gd name="connsiteY82" fmla="*/ 2134696 h 2397833"/>
              <a:gd name="connsiteX83" fmla="*/ 2424146 w 4095064"/>
              <a:gd name="connsiteY83" fmla="*/ 2134696 h 2397833"/>
              <a:gd name="connsiteX84" fmla="*/ 2503088 w 4095064"/>
              <a:gd name="connsiteY84" fmla="*/ 2134696 h 2397833"/>
              <a:gd name="connsiteX85" fmla="*/ 2766224 w 4095064"/>
              <a:gd name="connsiteY85" fmla="*/ 2134696 h 2397833"/>
              <a:gd name="connsiteX86" fmla="*/ 2799116 w 4095064"/>
              <a:gd name="connsiteY86" fmla="*/ 2167588 h 2397833"/>
              <a:gd name="connsiteX87" fmla="*/ 2989890 w 4095064"/>
              <a:gd name="connsiteY87" fmla="*/ 2167588 h 2397833"/>
              <a:gd name="connsiteX88" fmla="*/ 2989890 w 4095064"/>
              <a:gd name="connsiteY88" fmla="*/ 2207059 h 2397833"/>
              <a:gd name="connsiteX89" fmla="*/ 3187243 w 4095064"/>
              <a:gd name="connsiteY89" fmla="*/ 2207059 h 2397833"/>
              <a:gd name="connsiteX90" fmla="*/ 3187243 w 4095064"/>
              <a:gd name="connsiteY90" fmla="*/ 2236661 h 2397833"/>
              <a:gd name="connsiteX91" fmla="*/ 3680624 w 4095064"/>
              <a:gd name="connsiteY91" fmla="*/ 2236661 h 2397833"/>
              <a:gd name="connsiteX92" fmla="*/ 3680624 w 4095064"/>
              <a:gd name="connsiteY92" fmla="*/ 2286000 h 2397833"/>
              <a:gd name="connsiteX93" fmla="*/ 3858241 w 4095064"/>
              <a:gd name="connsiteY93" fmla="*/ 2286000 h 2397833"/>
              <a:gd name="connsiteX94" fmla="*/ 3858241 w 4095064"/>
              <a:gd name="connsiteY94" fmla="*/ 2341916 h 2397833"/>
              <a:gd name="connsiteX95" fmla="*/ 4095064 w 4095064"/>
              <a:gd name="connsiteY95" fmla="*/ 2341916 h 2397833"/>
              <a:gd name="connsiteX96" fmla="*/ 4095064 w 4095064"/>
              <a:gd name="connsiteY96" fmla="*/ 2397833 h 2397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4095064" h="2397833">
                <a:moveTo>
                  <a:pt x="85519" y="0"/>
                </a:moveTo>
                <a:lnTo>
                  <a:pt x="0" y="3289"/>
                </a:lnTo>
                <a:lnTo>
                  <a:pt x="144725" y="3289"/>
                </a:lnTo>
                <a:lnTo>
                  <a:pt x="144725" y="32892"/>
                </a:lnTo>
                <a:lnTo>
                  <a:pt x="177617" y="32892"/>
                </a:lnTo>
                <a:lnTo>
                  <a:pt x="177617" y="32892"/>
                </a:lnTo>
                <a:lnTo>
                  <a:pt x="223666" y="32892"/>
                </a:lnTo>
                <a:lnTo>
                  <a:pt x="223666" y="82230"/>
                </a:lnTo>
                <a:lnTo>
                  <a:pt x="328921" y="82230"/>
                </a:lnTo>
                <a:lnTo>
                  <a:pt x="328921" y="88808"/>
                </a:lnTo>
                <a:lnTo>
                  <a:pt x="371680" y="88808"/>
                </a:lnTo>
                <a:lnTo>
                  <a:pt x="407862" y="124990"/>
                </a:lnTo>
                <a:lnTo>
                  <a:pt x="496670" y="124990"/>
                </a:lnTo>
                <a:lnTo>
                  <a:pt x="496670" y="154592"/>
                </a:lnTo>
                <a:lnTo>
                  <a:pt x="578900" y="154592"/>
                </a:lnTo>
                <a:lnTo>
                  <a:pt x="578900" y="154592"/>
                </a:lnTo>
                <a:lnTo>
                  <a:pt x="628239" y="154592"/>
                </a:lnTo>
                <a:lnTo>
                  <a:pt x="628239" y="233533"/>
                </a:lnTo>
                <a:lnTo>
                  <a:pt x="674288" y="233533"/>
                </a:lnTo>
                <a:lnTo>
                  <a:pt x="674288" y="302607"/>
                </a:lnTo>
                <a:lnTo>
                  <a:pt x="707180" y="302607"/>
                </a:lnTo>
                <a:lnTo>
                  <a:pt x="726915" y="322342"/>
                </a:lnTo>
                <a:lnTo>
                  <a:pt x="782831" y="322342"/>
                </a:lnTo>
                <a:lnTo>
                  <a:pt x="782831" y="355234"/>
                </a:lnTo>
                <a:lnTo>
                  <a:pt x="835459" y="355234"/>
                </a:lnTo>
                <a:lnTo>
                  <a:pt x="835459" y="384837"/>
                </a:lnTo>
                <a:lnTo>
                  <a:pt x="868351" y="384837"/>
                </a:lnTo>
                <a:lnTo>
                  <a:pt x="868351" y="384837"/>
                </a:lnTo>
                <a:lnTo>
                  <a:pt x="891375" y="407861"/>
                </a:lnTo>
                <a:lnTo>
                  <a:pt x="907821" y="424307"/>
                </a:lnTo>
                <a:lnTo>
                  <a:pt x="920978" y="437464"/>
                </a:lnTo>
                <a:lnTo>
                  <a:pt x="920978" y="582190"/>
                </a:lnTo>
                <a:lnTo>
                  <a:pt x="950581" y="611793"/>
                </a:lnTo>
                <a:lnTo>
                  <a:pt x="950581" y="710469"/>
                </a:lnTo>
                <a:lnTo>
                  <a:pt x="960449" y="720337"/>
                </a:lnTo>
                <a:lnTo>
                  <a:pt x="960449" y="802567"/>
                </a:lnTo>
                <a:lnTo>
                  <a:pt x="960449" y="835459"/>
                </a:lnTo>
                <a:lnTo>
                  <a:pt x="960449" y="897954"/>
                </a:lnTo>
                <a:lnTo>
                  <a:pt x="986762" y="924267"/>
                </a:lnTo>
                <a:lnTo>
                  <a:pt x="986762" y="976895"/>
                </a:lnTo>
                <a:lnTo>
                  <a:pt x="1009787" y="999920"/>
                </a:lnTo>
                <a:lnTo>
                  <a:pt x="1009787" y="1059125"/>
                </a:lnTo>
                <a:lnTo>
                  <a:pt x="1009787" y="1115041"/>
                </a:lnTo>
                <a:lnTo>
                  <a:pt x="1055836" y="1115041"/>
                </a:lnTo>
                <a:lnTo>
                  <a:pt x="1055836" y="1154512"/>
                </a:lnTo>
                <a:lnTo>
                  <a:pt x="1072282" y="1170958"/>
                </a:lnTo>
                <a:lnTo>
                  <a:pt x="1124909" y="1170958"/>
                </a:lnTo>
                <a:lnTo>
                  <a:pt x="1124909" y="1220296"/>
                </a:lnTo>
                <a:lnTo>
                  <a:pt x="1170958" y="1266345"/>
                </a:lnTo>
                <a:lnTo>
                  <a:pt x="1170958" y="1322261"/>
                </a:lnTo>
                <a:lnTo>
                  <a:pt x="1200561" y="1351864"/>
                </a:lnTo>
                <a:lnTo>
                  <a:pt x="1200561" y="1351864"/>
                </a:lnTo>
                <a:lnTo>
                  <a:pt x="1200561" y="1437384"/>
                </a:lnTo>
                <a:lnTo>
                  <a:pt x="1249899" y="1437384"/>
                </a:lnTo>
                <a:lnTo>
                  <a:pt x="1249899" y="1532771"/>
                </a:lnTo>
                <a:lnTo>
                  <a:pt x="1249899" y="1588687"/>
                </a:lnTo>
                <a:lnTo>
                  <a:pt x="1289370" y="1588687"/>
                </a:lnTo>
                <a:lnTo>
                  <a:pt x="1289370" y="1677496"/>
                </a:lnTo>
                <a:lnTo>
                  <a:pt x="1328840" y="1677496"/>
                </a:lnTo>
                <a:lnTo>
                  <a:pt x="1361732" y="1710388"/>
                </a:lnTo>
                <a:lnTo>
                  <a:pt x="1361732" y="1710388"/>
                </a:lnTo>
                <a:lnTo>
                  <a:pt x="1388046" y="1736702"/>
                </a:lnTo>
                <a:lnTo>
                  <a:pt x="1526193" y="1736702"/>
                </a:lnTo>
                <a:lnTo>
                  <a:pt x="1526193" y="1838667"/>
                </a:lnTo>
                <a:lnTo>
                  <a:pt x="1526193" y="1838667"/>
                </a:lnTo>
                <a:lnTo>
                  <a:pt x="1572241" y="1884715"/>
                </a:lnTo>
                <a:lnTo>
                  <a:pt x="1572241" y="1920897"/>
                </a:lnTo>
                <a:lnTo>
                  <a:pt x="1615001" y="1920897"/>
                </a:lnTo>
                <a:lnTo>
                  <a:pt x="1615001" y="1943922"/>
                </a:lnTo>
                <a:lnTo>
                  <a:pt x="1690653" y="1943922"/>
                </a:lnTo>
                <a:lnTo>
                  <a:pt x="1690653" y="1960368"/>
                </a:lnTo>
                <a:lnTo>
                  <a:pt x="1726834" y="1960368"/>
                </a:lnTo>
                <a:lnTo>
                  <a:pt x="1726834" y="1993260"/>
                </a:lnTo>
                <a:lnTo>
                  <a:pt x="1789329" y="1993260"/>
                </a:lnTo>
                <a:lnTo>
                  <a:pt x="1864981" y="1993260"/>
                </a:lnTo>
                <a:lnTo>
                  <a:pt x="2085358" y="1993260"/>
                </a:lnTo>
                <a:lnTo>
                  <a:pt x="2085358" y="2042598"/>
                </a:lnTo>
                <a:lnTo>
                  <a:pt x="2167588" y="2042598"/>
                </a:lnTo>
                <a:lnTo>
                  <a:pt x="2167588" y="2062333"/>
                </a:lnTo>
                <a:lnTo>
                  <a:pt x="2345205" y="2062333"/>
                </a:lnTo>
                <a:lnTo>
                  <a:pt x="2345205" y="2101804"/>
                </a:lnTo>
                <a:lnTo>
                  <a:pt x="2384676" y="2101804"/>
                </a:lnTo>
                <a:lnTo>
                  <a:pt x="2384676" y="2134696"/>
                </a:lnTo>
                <a:lnTo>
                  <a:pt x="2424146" y="2134696"/>
                </a:lnTo>
                <a:lnTo>
                  <a:pt x="2503088" y="2134696"/>
                </a:lnTo>
                <a:lnTo>
                  <a:pt x="2766224" y="2134696"/>
                </a:lnTo>
                <a:lnTo>
                  <a:pt x="2799116" y="2167588"/>
                </a:lnTo>
                <a:lnTo>
                  <a:pt x="2989890" y="2167588"/>
                </a:lnTo>
                <a:lnTo>
                  <a:pt x="2989890" y="2207059"/>
                </a:lnTo>
                <a:lnTo>
                  <a:pt x="3187243" y="2207059"/>
                </a:lnTo>
                <a:lnTo>
                  <a:pt x="3187243" y="2236661"/>
                </a:lnTo>
                <a:lnTo>
                  <a:pt x="3680624" y="2236661"/>
                </a:lnTo>
                <a:lnTo>
                  <a:pt x="3680624" y="2286000"/>
                </a:lnTo>
                <a:lnTo>
                  <a:pt x="3858241" y="2286000"/>
                </a:lnTo>
                <a:lnTo>
                  <a:pt x="3858241" y="2341916"/>
                </a:lnTo>
                <a:lnTo>
                  <a:pt x="4095064" y="2341916"/>
                </a:lnTo>
                <a:lnTo>
                  <a:pt x="4095064" y="2397833"/>
                </a:lnTo>
              </a:path>
            </a:pathLst>
          </a:custGeom>
          <a:noFill/>
          <a:ln w="28575">
            <a:solidFill>
              <a:schemeClr val="accent1"/>
            </a:solidFill>
            <a:miter lim="800000"/>
            <a:headEnd/>
            <a:tailEnd/>
          </a:ln>
        </p:spPr>
        <p:txBody>
          <a:bodyPr rtlCol="0" anchor="ctr"/>
          <a:lstStyle/>
          <a:p>
            <a:pPr algn="ctr"/>
            <a:endParaRPr lang="en-US"/>
          </a:p>
        </p:txBody>
      </p:sp>
      <p:cxnSp>
        <p:nvCxnSpPr>
          <p:cNvPr id="59" name="Straight Connector 58">
            <a:extLst>
              <a:ext uri="{FF2B5EF4-FFF2-40B4-BE49-F238E27FC236}">
                <a16:creationId xmlns:a16="http://schemas.microsoft.com/office/drawing/2014/main" id="{9DA55145-4E74-E37B-0C66-B937AB2F2712}"/>
              </a:ext>
            </a:extLst>
          </p:cNvPr>
          <p:cNvCxnSpPr/>
          <p:nvPr/>
        </p:nvCxnSpPr>
        <p:spPr bwMode="auto">
          <a:xfrm>
            <a:off x="2404412" y="4047121"/>
            <a:ext cx="82230" cy="0"/>
          </a:xfrm>
          <a:prstGeom prst="line">
            <a:avLst/>
          </a:prstGeom>
          <a:noFill/>
          <a:ln w="28575" cap="flat" cmpd="sng" algn="ctr">
            <a:solidFill>
              <a:schemeClr val="accent1"/>
            </a:solidFill>
            <a:prstDash val="solid"/>
            <a:round/>
            <a:headEnd type="none" w="med" len="med"/>
            <a:tailEnd type="none" w="med" len="med"/>
          </a:ln>
          <a:effectLst/>
        </p:spPr>
      </p:cxnSp>
      <p:cxnSp>
        <p:nvCxnSpPr>
          <p:cNvPr id="455" name="Straight Connector 454">
            <a:extLst>
              <a:ext uri="{FF2B5EF4-FFF2-40B4-BE49-F238E27FC236}">
                <a16:creationId xmlns:a16="http://schemas.microsoft.com/office/drawing/2014/main" id="{16CB5101-AC29-8661-E2B9-C270D2D7639C}"/>
              </a:ext>
            </a:extLst>
          </p:cNvPr>
          <p:cNvCxnSpPr/>
          <p:nvPr/>
        </p:nvCxnSpPr>
        <p:spPr bwMode="auto">
          <a:xfrm>
            <a:off x="2724562" y="4479104"/>
            <a:ext cx="82230" cy="0"/>
          </a:xfrm>
          <a:prstGeom prst="line">
            <a:avLst/>
          </a:prstGeom>
          <a:noFill/>
          <a:ln w="28575" cap="flat" cmpd="sng" algn="ctr">
            <a:solidFill>
              <a:schemeClr val="accent1"/>
            </a:solidFill>
            <a:prstDash val="solid"/>
            <a:round/>
            <a:headEnd type="none" w="med" len="med"/>
            <a:tailEnd type="none" w="med" len="med"/>
          </a:ln>
          <a:effectLst/>
        </p:spPr>
      </p:cxnSp>
      <p:cxnSp>
        <p:nvCxnSpPr>
          <p:cNvPr id="456" name="Straight Connector 455">
            <a:extLst>
              <a:ext uri="{FF2B5EF4-FFF2-40B4-BE49-F238E27FC236}">
                <a16:creationId xmlns:a16="http://schemas.microsoft.com/office/drawing/2014/main" id="{67FD5F44-5D7F-E155-FC8C-AEEFD66D8ED9}"/>
              </a:ext>
            </a:extLst>
          </p:cNvPr>
          <p:cNvCxnSpPr>
            <a:cxnSpLocks/>
          </p:cNvCxnSpPr>
          <p:nvPr/>
        </p:nvCxnSpPr>
        <p:spPr bwMode="auto">
          <a:xfrm>
            <a:off x="2985506" y="4510900"/>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457" name="Straight Connector 456">
            <a:extLst>
              <a:ext uri="{FF2B5EF4-FFF2-40B4-BE49-F238E27FC236}">
                <a16:creationId xmlns:a16="http://schemas.microsoft.com/office/drawing/2014/main" id="{5EAD8F5C-429C-93E0-3A1C-F86E7EBACD3E}"/>
              </a:ext>
            </a:extLst>
          </p:cNvPr>
          <p:cNvCxnSpPr>
            <a:cxnSpLocks/>
          </p:cNvCxnSpPr>
          <p:nvPr/>
        </p:nvCxnSpPr>
        <p:spPr bwMode="auto">
          <a:xfrm>
            <a:off x="3420778" y="4582166"/>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458" name="Straight Connector 457">
            <a:extLst>
              <a:ext uri="{FF2B5EF4-FFF2-40B4-BE49-F238E27FC236}">
                <a16:creationId xmlns:a16="http://schemas.microsoft.com/office/drawing/2014/main" id="{DF33F4ED-4052-F71C-044A-AC8DFC92284D}"/>
              </a:ext>
            </a:extLst>
          </p:cNvPr>
          <p:cNvCxnSpPr>
            <a:cxnSpLocks/>
          </p:cNvCxnSpPr>
          <p:nvPr/>
        </p:nvCxnSpPr>
        <p:spPr bwMode="auto">
          <a:xfrm>
            <a:off x="2764032" y="4423187"/>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459" name="Straight Connector 458">
            <a:extLst>
              <a:ext uri="{FF2B5EF4-FFF2-40B4-BE49-F238E27FC236}">
                <a16:creationId xmlns:a16="http://schemas.microsoft.com/office/drawing/2014/main" id="{29F79094-88BD-9C30-E1F6-1AC222BBFEAE}"/>
              </a:ext>
            </a:extLst>
          </p:cNvPr>
          <p:cNvCxnSpPr>
            <a:cxnSpLocks/>
          </p:cNvCxnSpPr>
          <p:nvPr/>
        </p:nvCxnSpPr>
        <p:spPr bwMode="auto">
          <a:xfrm>
            <a:off x="3985424" y="4685227"/>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460" name="Straight Connector 459">
            <a:extLst>
              <a:ext uri="{FF2B5EF4-FFF2-40B4-BE49-F238E27FC236}">
                <a16:creationId xmlns:a16="http://schemas.microsoft.com/office/drawing/2014/main" id="{C4489CA9-6129-C7EE-74E6-111B8427BC10}"/>
              </a:ext>
            </a:extLst>
          </p:cNvPr>
          <p:cNvCxnSpPr>
            <a:cxnSpLocks/>
          </p:cNvCxnSpPr>
          <p:nvPr/>
        </p:nvCxnSpPr>
        <p:spPr bwMode="auto">
          <a:xfrm>
            <a:off x="4841713" y="4749914"/>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461" name="Straight Connector 460">
            <a:extLst>
              <a:ext uri="{FF2B5EF4-FFF2-40B4-BE49-F238E27FC236}">
                <a16:creationId xmlns:a16="http://schemas.microsoft.com/office/drawing/2014/main" id="{1C3225E7-0D44-A156-6E61-A9120258E120}"/>
              </a:ext>
            </a:extLst>
          </p:cNvPr>
          <p:cNvCxnSpPr>
            <a:cxnSpLocks/>
          </p:cNvCxnSpPr>
          <p:nvPr/>
        </p:nvCxnSpPr>
        <p:spPr bwMode="auto">
          <a:xfrm>
            <a:off x="4546779" y="4735660"/>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462" name="Straight Connector 461">
            <a:extLst>
              <a:ext uri="{FF2B5EF4-FFF2-40B4-BE49-F238E27FC236}">
                <a16:creationId xmlns:a16="http://schemas.microsoft.com/office/drawing/2014/main" id="{F58E8DE5-EDE7-D60F-A602-1AD68E76048C}"/>
              </a:ext>
            </a:extLst>
          </p:cNvPr>
          <p:cNvCxnSpPr>
            <a:cxnSpLocks/>
          </p:cNvCxnSpPr>
          <p:nvPr/>
        </p:nvCxnSpPr>
        <p:spPr bwMode="auto">
          <a:xfrm>
            <a:off x="4278159" y="4718117"/>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463" name="Straight Connector 462">
            <a:extLst>
              <a:ext uri="{FF2B5EF4-FFF2-40B4-BE49-F238E27FC236}">
                <a16:creationId xmlns:a16="http://schemas.microsoft.com/office/drawing/2014/main" id="{D9BA69C6-9C91-C21A-3221-19A7B4779780}"/>
              </a:ext>
            </a:extLst>
          </p:cNvPr>
          <p:cNvCxnSpPr>
            <a:cxnSpLocks/>
          </p:cNvCxnSpPr>
          <p:nvPr/>
        </p:nvCxnSpPr>
        <p:spPr bwMode="auto">
          <a:xfrm>
            <a:off x="4075323" y="4693996"/>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464" name="Straight Connector 463">
            <a:extLst>
              <a:ext uri="{FF2B5EF4-FFF2-40B4-BE49-F238E27FC236}">
                <a16:creationId xmlns:a16="http://schemas.microsoft.com/office/drawing/2014/main" id="{519A378E-828D-BA48-082A-3C2C0C0EC57F}"/>
              </a:ext>
            </a:extLst>
          </p:cNvPr>
          <p:cNvCxnSpPr/>
          <p:nvPr/>
        </p:nvCxnSpPr>
        <p:spPr bwMode="auto">
          <a:xfrm>
            <a:off x="5250674" y="4942882"/>
            <a:ext cx="82230" cy="0"/>
          </a:xfrm>
          <a:prstGeom prst="line">
            <a:avLst/>
          </a:prstGeom>
          <a:noFill/>
          <a:ln w="28575" cap="flat" cmpd="sng" algn="ctr">
            <a:solidFill>
              <a:schemeClr val="accent1"/>
            </a:solidFill>
            <a:prstDash val="solid"/>
            <a:round/>
            <a:headEnd type="none" w="med" len="med"/>
            <a:tailEnd type="none" w="med" len="med"/>
          </a:ln>
          <a:effectLst/>
        </p:spPr>
      </p:cxnSp>
      <p:cxnSp>
        <p:nvCxnSpPr>
          <p:cNvPr id="466" name="Straight Connector 465">
            <a:extLst>
              <a:ext uri="{FF2B5EF4-FFF2-40B4-BE49-F238E27FC236}">
                <a16:creationId xmlns:a16="http://schemas.microsoft.com/office/drawing/2014/main" id="{895C4E32-C0B1-2A14-C0C6-F384313C5C7A}"/>
              </a:ext>
            </a:extLst>
          </p:cNvPr>
          <p:cNvCxnSpPr>
            <a:cxnSpLocks/>
          </p:cNvCxnSpPr>
          <p:nvPr/>
        </p:nvCxnSpPr>
        <p:spPr bwMode="auto">
          <a:xfrm>
            <a:off x="4419600" y="4735660"/>
            <a:ext cx="0" cy="84423"/>
          </a:xfrm>
          <a:prstGeom prst="line">
            <a:avLst/>
          </a:prstGeom>
          <a:noFill/>
          <a:ln w="28575" cap="flat" cmpd="sng" algn="ctr">
            <a:solidFill>
              <a:schemeClr val="accent1"/>
            </a:solidFill>
            <a:prstDash val="solid"/>
            <a:round/>
            <a:headEnd type="none" w="med" len="med"/>
            <a:tailEnd type="none" w="med" len="med"/>
          </a:ln>
          <a:effectLst/>
        </p:spPr>
      </p:cxnSp>
      <p:sp>
        <p:nvSpPr>
          <p:cNvPr id="62" name="Freeform 61">
            <a:extLst>
              <a:ext uri="{FF2B5EF4-FFF2-40B4-BE49-F238E27FC236}">
                <a16:creationId xmlns:a16="http://schemas.microsoft.com/office/drawing/2014/main" id="{504CBAEA-31D6-69BE-AA09-3590844190E2}"/>
              </a:ext>
            </a:extLst>
          </p:cNvPr>
          <p:cNvSpPr/>
          <p:nvPr/>
        </p:nvSpPr>
        <p:spPr bwMode="auto">
          <a:xfrm>
            <a:off x="1312394" y="2547242"/>
            <a:ext cx="1519615" cy="1759727"/>
          </a:xfrm>
          <a:custGeom>
            <a:avLst/>
            <a:gdLst>
              <a:gd name="connsiteX0" fmla="*/ 0 w 1519615"/>
              <a:gd name="connsiteY0" fmla="*/ 0 h 1759727"/>
              <a:gd name="connsiteX1" fmla="*/ 62495 w 1519615"/>
              <a:gd name="connsiteY1" fmla="*/ 0 h 1759727"/>
              <a:gd name="connsiteX2" fmla="*/ 62495 w 1519615"/>
              <a:gd name="connsiteY2" fmla="*/ 26314 h 1759727"/>
              <a:gd name="connsiteX3" fmla="*/ 118412 w 1519615"/>
              <a:gd name="connsiteY3" fmla="*/ 26314 h 1759727"/>
              <a:gd name="connsiteX4" fmla="*/ 118412 w 1519615"/>
              <a:gd name="connsiteY4" fmla="*/ 49338 h 1759727"/>
              <a:gd name="connsiteX5" fmla="*/ 164461 w 1519615"/>
              <a:gd name="connsiteY5" fmla="*/ 49338 h 1759727"/>
              <a:gd name="connsiteX6" fmla="*/ 164461 w 1519615"/>
              <a:gd name="connsiteY6" fmla="*/ 72363 h 1759727"/>
              <a:gd name="connsiteX7" fmla="*/ 207220 w 1519615"/>
              <a:gd name="connsiteY7" fmla="*/ 72363 h 1759727"/>
              <a:gd name="connsiteX8" fmla="*/ 207220 w 1519615"/>
              <a:gd name="connsiteY8" fmla="*/ 101966 h 1759727"/>
              <a:gd name="connsiteX9" fmla="*/ 230245 w 1519615"/>
              <a:gd name="connsiteY9" fmla="*/ 101966 h 1759727"/>
              <a:gd name="connsiteX10" fmla="*/ 230245 w 1519615"/>
              <a:gd name="connsiteY10" fmla="*/ 141436 h 1759727"/>
              <a:gd name="connsiteX11" fmla="*/ 309186 w 1519615"/>
              <a:gd name="connsiteY11" fmla="*/ 141436 h 1759727"/>
              <a:gd name="connsiteX12" fmla="*/ 309186 w 1519615"/>
              <a:gd name="connsiteY12" fmla="*/ 200642 h 1759727"/>
              <a:gd name="connsiteX13" fmla="*/ 371681 w 1519615"/>
              <a:gd name="connsiteY13" fmla="*/ 200642 h 1759727"/>
              <a:gd name="connsiteX14" fmla="*/ 371681 w 1519615"/>
              <a:gd name="connsiteY14" fmla="*/ 213799 h 1759727"/>
              <a:gd name="connsiteX15" fmla="*/ 404573 w 1519615"/>
              <a:gd name="connsiteY15" fmla="*/ 213799 h 1759727"/>
              <a:gd name="connsiteX16" fmla="*/ 404573 w 1519615"/>
              <a:gd name="connsiteY16" fmla="*/ 233534 h 1759727"/>
              <a:gd name="connsiteX17" fmla="*/ 470357 w 1519615"/>
              <a:gd name="connsiteY17" fmla="*/ 233534 h 1759727"/>
              <a:gd name="connsiteX18" fmla="*/ 476935 w 1519615"/>
              <a:gd name="connsiteY18" fmla="*/ 240112 h 1759727"/>
              <a:gd name="connsiteX19" fmla="*/ 519695 w 1519615"/>
              <a:gd name="connsiteY19" fmla="*/ 240112 h 1759727"/>
              <a:gd name="connsiteX20" fmla="*/ 519695 w 1519615"/>
              <a:gd name="connsiteY20" fmla="*/ 289451 h 1759727"/>
              <a:gd name="connsiteX21" fmla="*/ 572322 w 1519615"/>
              <a:gd name="connsiteY21" fmla="*/ 342078 h 1759727"/>
              <a:gd name="connsiteX22" fmla="*/ 572322 w 1519615"/>
              <a:gd name="connsiteY22" fmla="*/ 342078 h 1759727"/>
              <a:gd name="connsiteX23" fmla="*/ 595347 w 1519615"/>
              <a:gd name="connsiteY23" fmla="*/ 365103 h 1759727"/>
              <a:gd name="connsiteX24" fmla="*/ 634818 w 1519615"/>
              <a:gd name="connsiteY24" fmla="*/ 365103 h 1759727"/>
              <a:gd name="connsiteX25" fmla="*/ 634818 w 1519615"/>
              <a:gd name="connsiteY25" fmla="*/ 407862 h 1759727"/>
              <a:gd name="connsiteX26" fmla="*/ 634818 w 1519615"/>
              <a:gd name="connsiteY26" fmla="*/ 407862 h 1759727"/>
              <a:gd name="connsiteX27" fmla="*/ 657842 w 1519615"/>
              <a:gd name="connsiteY27" fmla="*/ 430886 h 1759727"/>
              <a:gd name="connsiteX28" fmla="*/ 684156 w 1519615"/>
              <a:gd name="connsiteY28" fmla="*/ 457200 h 1759727"/>
              <a:gd name="connsiteX29" fmla="*/ 700602 w 1519615"/>
              <a:gd name="connsiteY29" fmla="*/ 473646 h 1759727"/>
              <a:gd name="connsiteX30" fmla="*/ 717048 w 1519615"/>
              <a:gd name="connsiteY30" fmla="*/ 490092 h 1759727"/>
              <a:gd name="connsiteX31" fmla="*/ 730205 w 1519615"/>
              <a:gd name="connsiteY31" fmla="*/ 503249 h 1759727"/>
              <a:gd name="connsiteX32" fmla="*/ 763097 w 1519615"/>
              <a:gd name="connsiteY32" fmla="*/ 503249 h 1759727"/>
              <a:gd name="connsiteX33" fmla="*/ 763097 w 1519615"/>
              <a:gd name="connsiteY33" fmla="*/ 536141 h 1759727"/>
              <a:gd name="connsiteX34" fmla="*/ 805856 w 1519615"/>
              <a:gd name="connsiteY34" fmla="*/ 536141 h 1759727"/>
              <a:gd name="connsiteX35" fmla="*/ 805856 w 1519615"/>
              <a:gd name="connsiteY35" fmla="*/ 611793 h 1759727"/>
              <a:gd name="connsiteX36" fmla="*/ 805856 w 1519615"/>
              <a:gd name="connsiteY36" fmla="*/ 654553 h 1759727"/>
              <a:gd name="connsiteX37" fmla="*/ 805856 w 1519615"/>
              <a:gd name="connsiteY37" fmla="*/ 707180 h 1759727"/>
              <a:gd name="connsiteX38" fmla="*/ 835459 w 1519615"/>
              <a:gd name="connsiteY38" fmla="*/ 736783 h 1759727"/>
              <a:gd name="connsiteX39" fmla="*/ 835459 w 1519615"/>
              <a:gd name="connsiteY39" fmla="*/ 911111 h 1759727"/>
              <a:gd name="connsiteX40" fmla="*/ 835459 w 1519615"/>
              <a:gd name="connsiteY40" fmla="*/ 976895 h 1759727"/>
              <a:gd name="connsiteX41" fmla="*/ 871641 w 1519615"/>
              <a:gd name="connsiteY41" fmla="*/ 976895 h 1759727"/>
              <a:gd name="connsiteX42" fmla="*/ 897955 w 1519615"/>
              <a:gd name="connsiteY42" fmla="*/ 1003209 h 1759727"/>
              <a:gd name="connsiteX43" fmla="*/ 897955 w 1519615"/>
              <a:gd name="connsiteY43" fmla="*/ 1108464 h 1759727"/>
              <a:gd name="connsiteX44" fmla="*/ 970317 w 1519615"/>
              <a:gd name="connsiteY44" fmla="*/ 1108464 h 1759727"/>
              <a:gd name="connsiteX45" fmla="*/ 1026233 w 1519615"/>
              <a:gd name="connsiteY45" fmla="*/ 1164380 h 1759727"/>
              <a:gd name="connsiteX46" fmla="*/ 1072282 w 1519615"/>
              <a:gd name="connsiteY46" fmla="*/ 1164380 h 1759727"/>
              <a:gd name="connsiteX47" fmla="*/ 1121620 w 1519615"/>
              <a:gd name="connsiteY47" fmla="*/ 1315684 h 1759727"/>
              <a:gd name="connsiteX48" fmla="*/ 1121620 w 1519615"/>
              <a:gd name="connsiteY48" fmla="*/ 1348576 h 1759727"/>
              <a:gd name="connsiteX49" fmla="*/ 1147933 w 1519615"/>
              <a:gd name="connsiteY49" fmla="*/ 1374889 h 1759727"/>
              <a:gd name="connsiteX50" fmla="*/ 1147933 w 1519615"/>
              <a:gd name="connsiteY50" fmla="*/ 1440674 h 1759727"/>
              <a:gd name="connsiteX51" fmla="*/ 1180826 w 1519615"/>
              <a:gd name="connsiteY51" fmla="*/ 1440674 h 1759727"/>
              <a:gd name="connsiteX52" fmla="*/ 1180826 w 1519615"/>
              <a:gd name="connsiteY52" fmla="*/ 1486723 h 1759727"/>
              <a:gd name="connsiteX53" fmla="*/ 1180826 w 1519615"/>
              <a:gd name="connsiteY53" fmla="*/ 1516325 h 1759727"/>
              <a:gd name="connsiteX54" fmla="*/ 1200562 w 1519615"/>
              <a:gd name="connsiteY54" fmla="*/ 1536061 h 1759727"/>
              <a:gd name="connsiteX55" fmla="*/ 1217008 w 1519615"/>
              <a:gd name="connsiteY55" fmla="*/ 1552507 h 1759727"/>
              <a:gd name="connsiteX56" fmla="*/ 1256478 w 1519615"/>
              <a:gd name="connsiteY56" fmla="*/ 1552507 h 1759727"/>
              <a:gd name="connsiteX57" fmla="*/ 1269635 w 1519615"/>
              <a:gd name="connsiteY57" fmla="*/ 1565664 h 1759727"/>
              <a:gd name="connsiteX58" fmla="*/ 1302527 w 1519615"/>
              <a:gd name="connsiteY58" fmla="*/ 1565664 h 1759727"/>
              <a:gd name="connsiteX59" fmla="*/ 1302527 w 1519615"/>
              <a:gd name="connsiteY59" fmla="*/ 1578820 h 1759727"/>
              <a:gd name="connsiteX60" fmla="*/ 1358443 w 1519615"/>
              <a:gd name="connsiteY60" fmla="*/ 1578820 h 1759727"/>
              <a:gd name="connsiteX61" fmla="*/ 1358443 w 1519615"/>
              <a:gd name="connsiteY61" fmla="*/ 1608423 h 1759727"/>
              <a:gd name="connsiteX62" fmla="*/ 1358443 w 1519615"/>
              <a:gd name="connsiteY62" fmla="*/ 1641315 h 1759727"/>
              <a:gd name="connsiteX63" fmla="*/ 1391335 w 1519615"/>
              <a:gd name="connsiteY63" fmla="*/ 1641315 h 1759727"/>
              <a:gd name="connsiteX64" fmla="*/ 1391335 w 1519615"/>
              <a:gd name="connsiteY64" fmla="*/ 1674207 h 1759727"/>
              <a:gd name="connsiteX65" fmla="*/ 1391335 w 1519615"/>
              <a:gd name="connsiteY65" fmla="*/ 1674207 h 1759727"/>
              <a:gd name="connsiteX66" fmla="*/ 1411071 w 1519615"/>
              <a:gd name="connsiteY66" fmla="*/ 1693943 h 1759727"/>
              <a:gd name="connsiteX67" fmla="*/ 1430806 w 1519615"/>
              <a:gd name="connsiteY67" fmla="*/ 1713678 h 1759727"/>
              <a:gd name="connsiteX68" fmla="*/ 1430806 w 1519615"/>
              <a:gd name="connsiteY68" fmla="*/ 1726835 h 1759727"/>
              <a:gd name="connsiteX69" fmla="*/ 1453830 w 1519615"/>
              <a:gd name="connsiteY69" fmla="*/ 1726835 h 1759727"/>
              <a:gd name="connsiteX70" fmla="*/ 1453830 w 1519615"/>
              <a:gd name="connsiteY70" fmla="*/ 1759727 h 1759727"/>
              <a:gd name="connsiteX71" fmla="*/ 1519615 w 1519615"/>
              <a:gd name="connsiteY71" fmla="*/ 1759727 h 1759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1519615" h="1759727">
                <a:moveTo>
                  <a:pt x="0" y="0"/>
                </a:moveTo>
                <a:lnTo>
                  <a:pt x="62495" y="0"/>
                </a:lnTo>
                <a:lnTo>
                  <a:pt x="62495" y="26314"/>
                </a:lnTo>
                <a:lnTo>
                  <a:pt x="118412" y="26314"/>
                </a:lnTo>
                <a:lnTo>
                  <a:pt x="118412" y="49338"/>
                </a:lnTo>
                <a:lnTo>
                  <a:pt x="164461" y="49338"/>
                </a:lnTo>
                <a:lnTo>
                  <a:pt x="164461" y="72363"/>
                </a:lnTo>
                <a:lnTo>
                  <a:pt x="207220" y="72363"/>
                </a:lnTo>
                <a:lnTo>
                  <a:pt x="207220" y="101966"/>
                </a:lnTo>
                <a:lnTo>
                  <a:pt x="230245" y="101966"/>
                </a:lnTo>
                <a:lnTo>
                  <a:pt x="230245" y="141436"/>
                </a:lnTo>
                <a:lnTo>
                  <a:pt x="309186" y="141436"/>
                </a:lnTo>
                <a:lnTo>
                  <a:pt x="309186" y="200642"/>
                </a:lnTo>
                <a:lnTo>
                  <a:pt x="371681" y="200642"/>
                </a:lnTo>
                <a:lnTo>
                  <a:pt x="371681" y="213799"/>
                </a:lnTo>
                <a:lnTo>
                  <a:pt x="404573" y="213799"/>
                </a:lnTo>
                <a:lnTo>
                  <a:pt x="404573" y="233534"/>
                </a:lnTo>
                <a:lnTo>
                  <a:pt x="470357" y="233534"/>
                </a:lnTo>
                <a:lnTo>
                  <a:pt x="476935" y="240112"/>
                </a:lnTo>
                <a:lnTo>
                  <a:pt x="519695" y="240112"/>
                </a:lnTo>
                <a:lnTo>
                  <a:pt x="519695" y="289451"/>
                </a:lnTo>
                <a:lnTo>
                  <a:pt x="572322" y="342078"/>
                </a:lnTo>
                <a:lnTo>
                  <a:pt x="572322" y="342078"/>
                </a:lnTo>
                <a:lnTo>
                  <a:pt x="595347" y="365103"/>
                </a:lnTo>
                <a:lnTo>
                  <a:pt x="634818" y="365103"/>
                </a:lnTo>
                <a:lnTo>
                  <a:pt x="634818" y="407862"/>
                </a:lnTo>
                <a:lnTo>
                  <a:pt x="634818" y="407862"/>
                </a:lnTo>
                <a:lnTo>
                  <a:pt x="657842" y="430886"/>
                </a:lnTo>
                <a:lnTo>
                  <a:pt x="684156" y="457200"/>
                </a:lnTo>
                <a:lnTo>
                  <a:pt x="700602" y="473646"/>
                </a:lnTo>
                <a:lnTo>
                  <a:pt x="717048" y="490092"/>
                </a:lnTo>
                <a:lnTo>
                  <a:pt x="730205" y="503249"/>
                </a:lnTo>
                <a:lnTo>
                  <a:pt x="763097" y="503249"/>
                </a:lnTo>
                <a:lnTo>
                  <a:pt x="763097" y="536141"/>
                </a:lnTo>
                <a:lnTo>
                  <a:pt x="805856" y="536141"/>
                </a:lnTo>
                <a:lnTo>
                  <a:pt x="805856" y="611793"/>
                </a:lnTo>
                <a:lnTo>
                  <a:pt x="805856" y="654553"/>
                </a:lnTo>
                <a:lnTo>
                  <a:pt x="805856" y="707180"/>
                </a:lnTo>
                <a:lnTo>
                  <a:pt x="835459" y="736783"/>
                </a:lnTo>
                <a:lnTo>
                  <a:pt x="835459" y="911111"/>
                </a:lnTo>
                <a:lnTo>
                  <a:pt x="835459" y="976895"/>
                </a:lnTo>
                <a:lnTo>
                  <a:pt x="871641" y="976895"/>
                </a:lnTo>
                <a:lnTo>
                  <a:pt x="897955" y="1003209"/>
                </a:lnTo>
                <a:lnTo>
                  <a:pt x="897955" y="1108464"/>
                </a:lnTo>
                <a:lnTo>
                  <a:pt x="970317" y="1108464"/>
                </a:lnTo>
                <a:lnTo>
                  <a:pt x="1026233" y="1164380"/>
                </a:lnTo>
                <a:lnTo>
                  <a:pt x="1072282" y="1164380"/>
                </a:lnTo>
                <a:lnTo>
                  <a:pt x="1121620" y="1315684"/>
                </a:lnTo>
                <a:lnTo>
                  <a:pt x="1121620" y="1348576"/>
                </a:lnTo>
                <a:lnTo>
                  <a:pt x="1147933" y="1374889"/>
                </a:lnTo>
                <a:lnTo>
                  <a:pt x="1147933" y="1440674"/>
                </a:lnTo>
                <a:lnTo>
                  <a:pt x="1180826" y="1440674"/>
                </a:lnTo>
                <a:lnTo>
                  <a:pt x="1180826" y="1486723"/>
                </a:lnTo>
                <a:lnTo>
                  <a:pt x="1180826" y="1516325"/>
                </a:lnTo>
                <a:lnTo>
                  <a:pt x="1200562" y="1536061"/>
                </a:lnTo>
                <a:lnTo>
                  <a:pt x="1217008" y="1552507"/>
                </a:lnTo>
                <a:lnTo>
                  <a:pt x="1256478" y="1552507"/>
                </a:lnTo>
                <a:lnTo>
                  <a:pt x="1269635" y="1565664"/>
                </a:lnTo>
                <a:lnTo>
                  <a:pt x="1302527" y="1565664"/>
                </a:lnTo>
                <a:lnTo>
                  <a:pt x="1302527" y="1578820"/>
                </a:lnTo>
                <a:lnTo>
                  <a:pt x="1358443" y="1578820"/>
                </a:lnTo>
                <a:lnTo>
                  <a:pt x="1358443" y="1608423"/>
                </a:lnTo>
                <a:lnTo>
                  <a:pt x="1358443" y="1641315"/>
                </a:lnTo>
                <a:lnTo>
                  <a:pt x="1391335" y="1641315"/>
                </a:lnTo>
                <a:lnTo>
                  <a:pt x="1391335" y="1674207"/>
                </a:lnTo>
                <a:lnTo>
                  <a:pt x="1391335" y="1674207"/>
                </a:lnTo>
                <a:lnTo>
                  <a:pt x="1411071" y="1693943"/>
                </a:lnTo>
                <a:lnTo>
                  <a:pt x="1430806" y="1713678"/>
                </a:lnTo>
                <a:lnTo>
                  <a:pt x="1430806" y="1726835"/>
                </a:lnTo>
                <a:lnTo>
                  <a:pt x="1453830" y="1726835"/>
                </a:lnTo>
                <a:lnTo>
                  <a:pt x="1453830" y="1759727"/>
                </a:lnTo>
                <a:lnTo>
                  <a:pt x="1519615" y="1759727"/>
                </a:lnTo>
              </a:path>
            </a:pathLst>
          </a:custGeom>
          <a:noFill/>
          <a:ln w="28575">
            <a:solidFill>
              <a:schemeClr val="accent3"/>
            </a:solidFill>
            <a:miter lim="800000"/>
            <a:headEnd/>
            <a:tailEnd/>
          </a:ln>
        </p:spPr>
        <p:txBody>
          <a:bodyPr rtlCol="0" anchor="ctr"/>
          <a:lstStyle/>
          <a:p>
            <a:pPr algn="ctr"/>
            <a:endParaRPr lang="en-US"/>
          </a:p>
        </p:txBody>
      </p:sp>
      <p:sp>
        <p:nvSpPr>
          <p:cNvPr id="63" name="Freeform 62">
            <a:extLst>
              <a:ext uri="{FF2B5EF4-FFF2-40B4-BE49-F238E27FC236}">
                <a16:creationId xmlns:a16="http://schemas.microsoft.com/office/drawing/2014/main" id="{AB370303-BC8A-4358-72A8-4D352B4BCB14}"/>
              </a:ext>
            </a:extLst>
          </p:cNvPr>
          <p:cNvSpPr/>
          <p:nvPr/>
        </p:nvSpPr>
        <p:spPr bwMode="auto">
          <a:xfrm>
            <a:off x="2825430" y="4303680"/>
            <a:ext cx="269715" cy="190774"/>
          </a:xfrm>
          <a:custGeom>
            <a:avLst/>
            <a:gdLst>
              <a:gd name="connsiteX0" fmla="*/ 0 w 269715"/>
              <a:gd name="connsiteY0" fmla="*/ 0 h 190774"/>
              <a:gd name="connsiteX1" fmla="*/ 52628 w 269715"/>
              <a:gd name="connsiteY1" fmla="*/ 0 h 190774"/>
              <a:gd name="connsiteX2" fmla="*/ 52628 w 269715"/>
              <a:gd name="connsiteY2" fmla="*/ 26313 h 190774"/>
              <a:gd name="connsiteX3" fmla="*/ 128279 w 269715"/>
              <a:gd name="connsiteY3" fmla="*/ 26313 h 190774"/>
              <a:gd name="connsiteX4" fmla="*/ 128279 w 269715"/>
              <a:gd name="connsiteY4" fmla="*/ 26313 h 190774"/>
              <a:gd name="connsiteX5" fmla="*/ 167750 w 269715"/>
              <a:gd name="connsiteY5" fmla="*/ 65784 h 190774"/>
              <a:gd name="connsiteX6" fmla="*/ 167750 w 269715"/>
              <a:gd name="connsiteY6" fmla="*/ 98676 h 190774"/>
              <a:gd name="connsiteX7" fmla="*/ 167750 w 269715"/>
              <a:gd name="connsiteY7" fmla="*/ 98676 h 190774"/>
              <a:gd name="connsiteX8" fmla="*/ 194064 w 269715"/>
              <a:gd name="connsiteY8" fmla="*/ 124990 h 190774"/>
              <a:gd name="connsiteX9" fmla="*/ 217088 w 269715"/>
              <a:gd name="connsiteY9" fmla="*/ 148014 h 190774"/>
              <a:gd name="connsiteX10" fmla="*/ 217088 w 269715"/>
              <a:gd name="connsiteY10" fmla="*/ 161171 h 190774"/>
              <a:gd name="connsiteX11" fmla="*/ 269715 w 269715"/>
              <a:gd name="connsiteY11" fmla="*/ 161171 h 190774"/>
              <a:gd name="connsiteX12" fmla="*/ 269715 w 269715"/>
              <a:gd name="connsiteY12" fmla="*/ 190774 h 190774"/>
              <a:gd name="connsiteX13" fmla="*/ 269715 w 269715"/>
              <a:gd name="connsiteY13" fmla="*/ 190774 h 190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9715" h="190774">
                <a:moveTo>
                  <a:pt x="0" y="0"/>
                </a:moveTo>
                <a:lnTo>
                  <a:pt x="52628" y="0"/>
                </a:lnTo>
                <a:lnTo>
                  <a:pt x="52628" y="26313"/>
                </a:lnTo>
                <a:lnTo>
                  <a:pt x="128279" y="26313"/>
                </a:lnTo>
                <a:lnTo>
                  <a:pt x="128279" y="26313"/>
                </a:lnTo>
                <a:lnTo>
                  <a:pt x="167750" y="65784"/>
                </a:lnTo>
                <a:lnTo>
                  <a:pt x="167750" y="98676"/>
                </a:lnTo>
                <a:lnTo>
                  <a:pt x="167750" y="98676"/>
                </a:lnTo>
                <a:lnTo>
                  <a:pt x="194064" y="124990"/>
                </a:lnTo>
                <a:lnTo>
                  <a:pt x="217088" y="148014"/>
                </a:lnTo>
                <a:lnTo>
                  <a:pt x="217088" y="161171"/>
                </a:lnTo>
                <a:lnTo>
                  <a:pt x="269715" y="161171"/>
                </a:lnTo>
                <a:lnTo>
                  <a:pt x="269715" y="190774"/>
                </a:lnTo>
                <a:lnTo>
                  <a:pt x="269715" y="190774"/>
                </a:lnTo>
              </a:path>
            </a:pathLst>
          </a:custGeom>
          <a:noFill/>
          <a:ln w="28575">
            <a:solidFill>
              <a:schemeClr val="accent3"/>
            </a:solidFill>
            <a:miter lim="800000"/>
            <a:headEnd/>
            <a:tailEnd/>
          </a:ln>
        </p:spPr>
        <p:txBody>
          <a:bodyPr rtlCol="0" anchor="ctr"/>
          <a:lstStyle/>
          <a:p>
            <a:pPr algn="ctr"/>
            <a:endParaRPr lang="en-US"/>
          </a:p>
        </p:txBody>
      </p:sp>
      <p:sp>
        <p:nvSpPr>
          <p:cNvPr id="467" name="Freeform 466">
            <a:extLst>
              <a:ext uri="{FF2B5EF4-FFF2-40B4-BE49-F238E27FC236}">
                <a16:creationId xmlns:a16="http://schemas.microsoft.com/office/drawing/2014/main" id="{D80A0ABC-0BC0-B11C-A8CA-A422F76F6331}"/>
              </a:ext>
            </a:extLst>
          </p:cNvPr>
          <p:cNvSpPr/>
          <p:nvPr/>
        </p:nvSpPr>
        <p:spPr bwMode="auto">
          <a:xfrm>
            <a:off x="3098435" y="4484586"/>
            <a:ext cx="2549136" cy="483514"/>
          </a:xfrm>
          <a:custGeom>
            <a:avLst/>
            <a:gdLst>
              <a:gd name="connsiteX0" fmla="*/ 0 w 2549136"/>
              <a:gd name="connsiteY0" fmla="*/ 0 h 483514"/>
              <a:gd name="connsiteX1" fmla="*/ 36181 w 2549136"/>
              <a:gd name="connsiteY1" fmla="*/ 0 h 483514"/>
              <a:gd name="connsiteX2" fmla="*/ 52627 w 2549136"/>
              <a:gd name="connsiteY2" fmla="*/ 19735 h 483514"/>
              <a:gd name="connsiteX3" fmla="*/ 128279 w 2549136"/>
              <a:gd name="connsiteY3" fmla="*/ 19735 h 483514"/>
              <a:gd name="connsiteX4" fmla="*/ 128279 w 2549136"/>
              <a:gd name="connsiteY4" fmla="*/ 19735 h 483514"/>
              <a:gd name="connsiteX5" fmla="*/ 128279 w 2549136"/>
              <a:gd name="connsiteY5" fmla="*/ 59206 h 483514"/>
              <a:gd name="connsiteX6" fmla="*/ 230244 w 2549136"/>
              <a:gd name="connsiteY6" fmla="*/ 59206 h 483514"/>
              <a:gd name="connsiteX7" fmla="*/ 263136 w 2549136"/>
              <a:gd name="connsiteY7" fmla="*/ 95387 h 483514"/>
              <a:gd name="connsiteX8" fmla="*/ 368391 w 2549136"/>
              <a:gd name="connsiteY8" fmla="*/ 95387 h 483514"/>
              <a:gd name="connsiteX9" fmla="*/ 384837 w 2549136"/>
              <a:gd name="connsiteY9" fmla="*/ 131568 h 483514"/>
              <a:gd name="connsiteX10" fmla="*/ 457200 w 2549136"/>
              <a:gd name="connsiteY10" fmla="*/ 131568 h 483514"/>
              <a:gd name="connsiteX11" fmla="*/ 457200 w 2549136"/>
              <a:gd name="connsiteY11" fmla="*/ 144725 h 483514"/>
              <a:gd name="connsiteX12" fmla="*/ 503248 w 2549136"/>
              <a:gd name="connsiteY12" fmla="*/ 144725 h 483514"/>
              <a:gd name="connsiteX13" fmla="*/ 503248 w 2549136"/>
              <a:gd name="connsiteY13" fmla="*/ 171039 h 483514"/>
              <a:gd name="connsiteX14" fmla="*/ 730204 w 2549136"/>
              <a:gd name="connsiteY14" fmla="*/ 171039 h 483514"/>
              <a:gd name="connsiteX15" fmla="*/ 746650 w 2549136"/>
              <a:gd name="connsiteY15" fmla="*/ 187485 h 483514"/>
              <a:gd name="connsiteX16" fmla="*/ 874929 w 2549136"/>
              <a:gd name="connsiteY16" fmla="*/ 187485 h 483514"/>
              <a:gd name="connsiteX17" fmla="*/ 874929 w 2549136"/>
              <a:gd name="connsiteY17" fmla="*/ 220377 h 483514"/>
              <a:gd name="connsiteX18" fmla="*/ 1193982 w 2549136"/>
              <a:gd name="connsiteY18" fmla="*/ 220377 h 483514"/>
              <a:gd name="connsiteX19" fmla="*/ 1193982 w 2549136"/>
              <a:gd name="connsiteY19" fmla="*/ 253269 h 483514"/>
              <a:gd name="connsiteX20" fmla="*/ 1269634 w 2549136"/>
              <a:gd name="connsiteY20" fmla="*/ 253269 h 483514"/>
              <a:gd name="connsiteX21" fmla="*/ 1269634 w 2549136"/>
              <a:gd name="connsiteY21" fmla="*/ 292740 h 483514"/>
              <a:gd name="connsiteX22" fmla="*/ 2170877 w 2549136"/>
              <a:gd name="connsiteY22" fmla="*/ 292740 h 483514"/>
              <a:gd name="connsiteX23" fmla="*/ 2170877 w 2549136"/>
              <a:gd name="connsiteY23" fmla="*/ 384837 h 483514"/>
              <a:gd name="connsiteX24" fmla="*/ 2549136 w 2549136"/>
              <a:gd name="connsiteY24" fmla="*/ 384837 h 483514"/>
              <a:gd name="connsiteX25" fmla="*/ 2549136 w 2549136"/>
              <a:gd name="connsiteY25" fmla="*/ 483514 h 483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549136" h="483514">
                <a:moveTo>
                  <a:pt x="0" y="0"/>
                </a:moveTo>
                <a:lnTo>
                  <a:pt x="36181" y="0"/>
                </a:lnTo>
                <a:lnTo>
                  <a:pt x="52627" y="19735"/>
                </a:lnTo>
                <a:lnTo>
                  <a:pt x="128279" y="19735"/>
                </a:lnTo>
                <a:lnTo>
                  <a:pt x="128279" y="19735"/>
                </a:lnTo>
                <a:lnTo>
                  <a:pt x="128279" y="59206"/>
                </a:lnTo>
                <a:lnTo>
                  <a:pt x="230244" y="59206"/>
                </a:lnTo>
                <a:lnTo>
                  <a:pt x="263136" y="95387"/>
                </a:lnTo>
                <a:lnTo>
                  <a:pt x="368391" y="95387"/>
                </a:lnTo>
                <a:lnTo>
                  <a:pt x="384837" y="131568"/>
                </a:lnTo>
                <a:lnTo>
                  <a:pt x="457200" y="131568"/>
                </a:lnTo>
                <a:lnTo>
                  <a:pt x="457200" y="144725"/>
                </a:lnTo>
                <a:lnTo>
                  <a:pt x="503248" y="144725"/>
                </a:lnTo>
                <a:lnTo>
                  <a:pt x="503248" y="171039"/>
                </a:lnTo>
                <a:lnTo>
                  <a:pt x="730204" y="171039"/>
                </a:lnTo>
                <a:lnTo>
                  <a:pt x="746650" y="187485"/>
                </a:lnTo>
                <a:lnTo>
                  <a:pt x="874929" y="187485"/>
                </a:lnTo>
                <a:lnTo>
                  <a:pt x="874929" y="220377"/>
                </a:lnTo>
                <a:lnTo>
                  <a:pt x="1193982" y="220377"/>
                </a:lnTo>
                <a:lnTo>
                  <a:pt x="1193982" y="253269"/>
                </a:lnTo>
                <a:lnTo>
                  <a:pt x="1269634" y="253269"/>
                </a:lnTo>
                <a:lnTo>
                  <a:pt x="1269634" y="292740"/>
                </a:lnTo>
                <a:lnTo>
                  <a:pt x="2170877" y="292740"/>
                </a:lnTo>
                <a:lnTo>
                  <a:pt x="2170877" y="384837"/>
                </a:lnTo>
                <a:lnTo>
                  <a:pt x="2549136" y="384837"/>
                </a:lnTo>
                <a:lnTo>
                  <a:pt x="2549136" y="483514"/>
                </a:lnTo>
              </a:path>
            </a:pathLst>
          </a:custGeom>
          <a:noFill/>
          <a:ln w="28575">
            <a:solidFill>
              <a:schemeClr val="accent3"/>
            </a:solidFill>
            <a:miter lim="800000"/>
            <a:headEnd/>
            <a:tailEnd/>
          </a:ln>
        </p:spPr>
        <p:txBody>
          <a:bodyPr rtlCol="0" anchor="ctr"/>
          <a:lstStyle/>
          <a:p>
            <a:pPr algn="ctr"/>
            <a:endParaRPr lang="en-US"/>
          </a:p>
        </p:txBody>
      </p:sp>
      <p:cxnSp>
        <p:nvCxnSpPr>
          <p:cNvPr id="468" name="Straight Connector 467">
            <a:extLst>
              <a:ext uri="{FF2B5EF4-FFF2-40B4-BE49-F238E27FC236}">
                <a16:creationId xmlns:a16="http://schemas.microsoft.com/office/drawing/2014/main" id="{69B6CE29-A340-1165-BD18-C0E89BFCC581}"/>
              </a:ext>
            </a:extLst>
          </p:cNvPr>
          <p:cNvCxnSpPr/>
          <p:nvPr/>
        </p:nvCxnSpPr>
        <p:spPr bwMode="auto">
          <a:xfrm>
            <a:off x="2629175" y="4156761"/>
            <a:ext cx="82230" cy="0"/>
          </a:xfrm>
          <a:prstGeom prst="line">
            <a:avLst/>
          </a:prstGeom>
          <a:noFill/>
          <a:ln w="28575" cap="flat" cmpd="sng" algn="ctr">
            <a:solidFill>
              <a:schemeClr val="accent3"/>
            </a:solidFill>
            <a:prstDash val="solid"/>
            <a:round/>
            <a:headEnd type="none" w="med" len="med"/>
            <a:tailEnd type="none" w="med" len="med"/>
          </a:ln>
          <a:effectLst/>
        </p:spPr>
      </p:cxnSp>
      <p:cxnSp>
        <p:nvCxnSpPr>
          <p:cNvPr id="469" name="Straight Connector 468">
            <a:extLst>
              <a:ext uri="{FF2B5EF4-FFF2-40B4-BE49-F238E27FC236}">
                <a16:creationId xmlns:a16="http://schemas.microsoft.com/office/drawing/2014/main" id="{05C73B52-C3D4-36A3-4F54-4D4F9ED18963}"/>
              </a:ext>
            </a:extLst>
          </p:cNvPr>
          <p:cNvCxnSpPr/>
          <p:nvPr/>
        </p:nvCxnSpPr>
        <p:spPr bwMode="auto">
          <a:xfrm>
            <a:off x="2988795" y="4447307"/>
            <a:ext cx="82230" cy="0"/>
          </a:xfrm>
          <a:prstGeom prst="line">
            <a:avLst/>
          </a:prstGeom>
          <a:noFill/>
          <a:ln w="28575" cap="flat" cmpd="sng" algn="ctr">
            <a:solidFill>
              <a:schemeClr val="accent3"/>
            </a:solidFill>
            <a:prstDash val="solid"/>
            <a:round/>
            <a:headEnd type="none" w="med" len="med"/>
            <a:tailEnd type="none" w="med" len="med"/>
          </a:ln>
          <a:effectLst/>
        </p:spPr>
      </p:cxnSp>
      <p:cxnSp>
        <p:nvCxnSpPr>
          <p:cNvPr id="470" name="Straight Connector 469">
            <a:extLst>
              <a:ext uri="{FF2B5EF4-FFF2-40B4-BE49-F238E27FC236}">
                <a16:creationId xmlns:a16="http://schemas.microsoft.com/office/drawing/2014/main" id="{7E19125A-1561-080C-6B6F-8666F689661E}"/>
              </a:ext>
            </a:extLst>
          </p:cNvPr>
          <p:cNvCxnSpPr/>
          <p:nvPr/>
        </p:nvCxnSpPr>
        <p:spPr bwMode="auto">
          <a:xfrm>
            <a:off x="5608102" y="4931917"/>
            <a:ext cx="82230" cy="0"/>
          </a:xfrm>
          <a:prstGeom prst="line">
            <a:avLst/>
          </a:prstGeom>
          <a:noFill/>
          <a:ln w="28575" cap="flat" cmpd="sng" algn="ctr">
            <a:solidFill>
              <a:schemeClr val="accent3"/>
            </a:solidFill>
            <a:prstDash val="solid"/>
            <a:round/>
            <a:headEnd type="none" w="med" len="med"/>
            <a:tailEnd type="none" w="med" len="med"/>
          </a:ln>
          <a:effectLst/>
        </p:spPr>
      </p:cxnSp>
      <p:cxnSp>
        <p:nvCxnSpPr>
          <p:cNvPr id="471" name="Straight Connector 470">
            <a:extLst>
              <a:ext uri="{FF2B5EF4-FFF2-40B4-BE49-F238E27FC236}">
                <a16:creationId xmlns:a16="http://schemas.microsoft.com/office/drawing/2014/main" id="{1D216EB0-A48C-1681-BC34-66204385BD55}"/>
              </a:ext>
            </a:extLst>
          </p:cNvPr>
          <p:cNvCxnSpPr>
            <a:cxnSpLocks/>
          </p:cNvCxnSpPr>
          <p:nvPr/>
        </p:nvCxnSpPr>
        <p:spPr bwMode="auto">
          <a:xfrm>
            <a:off x="3513972" y="4570105"/>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472" name="Straight Connector 471">
            <a:extLst>
              <a:ext uri="{FF2B5EF4-FFF2-40B4-BE49-F238E27FC236}">
                <a16:creationId xmlns:a16="http://schemas.microsoft.com/office/drawing/2014/main" id="{2E2B7D1A-CD8C-59CD-DFC7-964B8A2798E3}"/>
              </a:ext>
            </a:extLst>
          </p:cNvPr>
          <p:cNvCxnSpPr>
            <a:cxnSpLocks/>
          </p:cNvCxnSpPr>
          <p:nvPr/>
        </p:nvCxnSpPr>
        <p:spPr bwMode="auto">
          <a:xfrm>
            <a:off x="3847278" y="4633696"/>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473" name="Straight Connector 472">
            <a:extLst>
              <a:ext uri="{FF2B5EF4-FFF2-40B4-BE49-F238E27FC236}">
                <a16:creationId xmlns:a16="http://schemas.microsoft.com/office/drawing/2014/main" id="{7B176835-C3AE-9BDE-72C8-CCC12473C63A}"/>
              </a:ext>
            </a:extLst>
          </p:cNvPr>
          <p:cNvCxnSpPr>
            <a:cxnSpLocks/>
          </p:cNvCxnSpPr>
          <p:nvPr/>
        </p:nvCxnSpPr>
        <p:spPr bwMode="auto">
          <a:xfrm>
            <a:off x="3937183" y="4638081"/>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474" name="Straight Connector 473">
            <a:extLst>
              <a:ext uri="{FF2B5EF4-FFF2-40B4-BE49-F238E27FC236}">
                <a16:creationId xmlns:a16="http://schemas.microsoft.com/office/drawing/2014/main" id="{9E88D890-D1AA-0A84-BA81-F206ABC64BC9}"/>
              </a:ext>
            </a:extLst>
          </p:cNvPr>
          <p:cNvCxnSpPr>
            <a:cxnSpLocks/>
          </p:cNvCxnSpPr>
          <p:nvPr/>
        </p:nvCxnSpPr>
        <p:spPr bwMode="auto">
          <a:xfrm>
            <a:off x="4323117" y="4701672"/>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477" name="Straight Connector 476">
            <a:extLst>
              <a:ext uri="{FF2B5EF4-FFF2-40B4-BE49-F238E27FC236}">
                <a16:creationId xmlns:a16="http://schemas.microsoft.com/office/drawing/2014/main" id="{0AAD672B-BC99-F6E8-54DF-F58337303043}"/>
              </a:ext>
            </a:extLst>
          </p:cNvPr>
          <p:cNvCxnSpPr>
            <a:cxnSpLocks/>
          </p:cNvCxnSpPr>
          <p:nvPr/>
        </p:nvCxnSpPr>
        <p:spPr bwMode="auto">
          <a:xfrm>
            <a:off x="3265089" y="4488971"/>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478" name="Straight Connector 477">
            <a:extLst>
              <a:ext uri="{FF2B5EF4-FFF2-40B4-BE49-F238E27FC236}">
                <a16:creationId xmlns:a16="http://schemas.microsoft.com/office/drawing/2014/main" id="{612FABA0-38CB-8C42-F277-A9F2CDE83407}"/>
              </a:ext>
            </a:extLst>
          </p:cNvPr>
          <p:cNvCxnSpPr>
            <a:cxnSpLocks/>
          </p:cNvCxnSpPr>
          <p:nvPr/>
        </p:nvCxnSpPr>
        <p:spPr bwMode="auto">
          <a:xfrm>
            <a:off x="3295789" y="4490067"/>
            <a:ext cx="0" cy="84423"/>
          </a:xfrm>
          <a:prstGeom prst="line">
            <a:avLst/>
          </a:prstGeom>
          <a:noFill/>
          <a:ln w="28575" cap="flat" cmpd="sng" algn="ctr">
            <a:solidFill>
              <a:schemeClr val="accent3"/>
            </a:solidFill>
            <a:prstDash val="solid"/>
            <a:round/>
            <a:headEnd type="none" w="med" len="med"/>
            <a:tailEnd type="none" w="med" len="med"/>
          </a:ln>
          <a:effectLst/>
        </p:spPr>
      </p:cxnSp>
      <p:sp>
        <p:nvSpPr>
          <p:cNvPr id="479" name="Freeform 478">
            <a:extLst>
              <a:ext uri="{FF2B5EF4-FFF2-40B4-BE49-F238E27FC236}">
                <a16:creationId xmlns:a16="http://schemas.microsoft.com/office/drawing/2014/main" id="{2B53F1F5-5039-E12F-4EC2-426D2EF2963E}"/>
              </a:ext>
            </a:extLst>
          </p:cNvPr>
          <p:cNvSpPr/>
          <p:nvPr/>
        </p:nvSpPr>
        <p:spPr bwMode="auto">
          <a:xfrm>
            <a:off x="7100261" y="2537283"/>
            <a:ext cx="4867086" cy="1755939"/>
          </a:xfrm>
          <a:custGeom>
            <a:avLst/>
            <a:gdLst>
              <a:gd name="connsiteX0" fmla="*/ 0 w 4867086"/>
              <a:gd name="connsiteY0" fmla="*/ 0 h 1755939"/>
              <a:gd name="connsiteX1" fmla="*/ 25502 w 4867086"/>
              <a:gd name="connsiteY1" fmla="*/ 25502 h 1755939"/>
              <a:gd name="connsiteX2" fmla="*/ 25502 w 4867086"/>
              <a:gd name="connsiteY2" fmla="*/ 65574 h 1755939"/>
              <a:gd name="connsiteX3" fmla="*/ 91076 w 4867086"/>
              <a:gd name="connsiteY3" fmla="*/ 65574 h 1755939"/>
              <a:gd name="connsiteX4" fmla="*/ 91076 w 4867086"/>
              <a:gd name="connsiteY4" fmla="*/ 65574 h 1755939"/>
              <a:gd name="connsiteX5" fmla="*/ 233154 w 4867086"/>
              <a:gd name="connsiteY5" fmla="*/ 65574 h 1755939"/>
              <a:gd name="connsiteX6" fmla="*/ 233154 w 4867086"/>
              <a:gd name="connsiteY6" fmla="*/ 109291 h 1755939"/>
              <a:gd name="connsiteX7" fmla="*/ 291443 w 4867086"/>
              <a:gd name="connsiteY7" fmla="*/ 109291 h 1755939"/>
              <a:gd name="connsiteX8" fmla="*/ 316944 w 4867086"/>
              <a:gd name="connsiteY8" fmla="*/ 134792 h 1755939"/>
              <a:gd name="connsiteX9" fmla="*/ 444450 w 4867086"/>
              <a:gd name="connsiteY9" fmla="*/ 134792 h 1755939"/>
              <a:gd name="connsiteX10" fmla="*/ 477237 w 4867086"/>
              <a:gd name="connsiteY10" fmla="*/ 167579 h 1755939"/>
              <a:gd name="connsiteX11" fmla="*/ 564670 w 4867086"/>
              <a:gd name="connsiteY11" fmla="*/ 167579 h 1755939"/>
              <a:gd name="connsiteX12" fmla="*/ 564670 w 4867086"/>
              <a:gd name="connsiteY12" fmla="*/ 193080 h 1755939"/>
              <a:gd name="connsiteX13" fmla="*/ 644816 w 4867086"/>
              <a:gd name="connsiteY13" fmla="*/ 193080 h 1755939"/>
              <a:gd name="connsiteX14" fmla="*/ 644816 w 4867086"/>
              <a:gd name="connsiteY14" fmla="*/ 193080 h 1755939"/>
              <a:gd name="connsiteX15" fmla="*/ 699462 w 4867086"/>
              <a:gd name="connsiteY15" fmla="*/ 193080 h 1755939"/>
              <a:gd name="connsiteX16" fmla="*/ 699462 w 4867086"/>
              <a:gd name="connsiteY16" fmla="*/ 251369 h 1755939"/>
              <a:gd name="connsiteX17" fmla="*/ 775965 w 4867086"/>
              <a:gd name="connsiteY17" fmla="*/ 251369 h 1755939"/>
              <a:gd name="connsiteX18" fmla="*/ 805110 w 4867086"/>
              <a:gd name="connsiteY18" fmla="*/ 251369 h 1755939"/>
              <a:gd name="connsiteX19" fmla="*/ 805110 w 4867086"/>
              <a:gd name="connsiteY19" fmla="*/ 284156 h 1755939"/>
              <a:gd name="connsiteX20" fmla="*/ 867041 w 4867086"/>
              <a:gd name="connsiteY20" fmla="*/ 284156 h 1755939"/>
              <a:gd name="connsiteX21" fmla="*/ 867041 w 4867086"/>
              <a:gd name="connsiteY21" fmla="*/ 316943 h 1755939"/>
              <a:gd name="connsiteX22" fmla="*/ 1020048 w 4867086"/>
              <a:gd name="connsiteY22" fmla="*/ 316943 h 1755939"/>
              <a:gd name="connsiteX23" fmla="*/ 1020048 w 4867086"/>
              <a:gd name="connsiteY23" fmla="*/ 316943 h 1755939"/>
              <a:gd name="connsiteX24" fmla="*/ 1041906 w 4867086"/>
              <a:gd name="connsiteY24" fmla="*/ 338801 h 1755939"/>
              <a:gd name="connsiteX25" fmla="*/ 1041906 w 4867086"/>
              <a:gd name="connsiteY25" fmla="*/ 429877 h 1755939"/>
              <a:gd name="connsiteX26" fmla="*/ 1209486 w 4867086"/>
              <a:gd name="connsiteY26" fmla="*/ 429877 h 1755939"/>
              <a:gd name="connsiteX27" fmla="*/ 1256845 w 4867086"/>
              <a:gd name="connsiteY27" fmla="*/ 477236 h 1755939"/>
              <a:gd name="connsiteX28" fmla="*/ 1347921 w 4867086"/>
              <a:gd name="connsiteY28" fmla="*/ 477236 h 1755939"/>
              <a:gd name="connsiteX29" fmla="*/ 1347921 w 4867086"/>
              <a:gd name="connsiteY29" fmla="*/ 499095 h 1755939"/>
              <a:gd name="connsiteX30" fmla="*/ 1398923 w 4867086"/>
              <a:gd name="connsiteY30" fmla="*/ 499095 h 1755939"/>
              <a:gd name="connsiteX31" fmla="*/ 1398923 w 4867086"/>
              <a:gd name="connsiteY31" fmla="*/ 517310 h 1755939"/>
              <a:gd name="connsiteX32" fmla="*/ 1438996 w 4867086"/>
              <a:gd name="connsiteY32" fmla="*/ 517310 h 1755939"/>
              <a:gd name="connsiteX33" fmla="*/ 1449925 w 4867086"/>
              <a:gd name="connsiteY33" fmla="*/ 528239 h 1755939"/>
              <a:gd name="connsiteX34" fmla="*/ 1511857 w 4867086"/>
              <a:gd name="connsiteY34" fmla="*/ 528239 h 1755939"/>
              <a:gd name="connsiteX35" fmla="*/ 1511857 w 4867086"/>
              <a:gd name="connsiteY35" fmla="*/ 550097 h 1755939"/>
              <a:gd name="connsiteX36" fmla="*/ 1551930 w 4867086"/>
              <a:gd name="connsiteY36" fmla="*/ 550097 h 1755939"/>
              <a:gd name="connsiteX37" fmla="*/ 1592004 w 4867086"/>
              <a:gd name="connsiteY37" fmla="*/ 590171 h 1755939"/>
              <a:gd name="connsiteX38" fmla="*/ 1592004 w 4867086"/>
              <a:gd name="connsiteY38" fmla="*/ 630244 h 1755939"/>
              <a:gd name="connsiteX39" fmla="*/ 1653935 w 4867086"/>
              <a:gd name="connsiteY39" fmla="*/ 630244 h 1755939"/>
              <a:gd name="connsiteX40" fmla="*/ 1653935 w 4867086"/>
              <a:gd name="connsiteY40" fmla="*/ 695818 h 1755939"/>
              <a:gd name="connsiteX41" fmla="*/ 1679436 w 4867086"/>
              <a:gd name="connsiteY41" fmla="*/ 721319 h 1755939"/>
              <a:gd name="connsiteX42" fmla="*/ 1723153 w 4867086"/>
              <a:gd name="connsiteY42" fmla="*/ 721319 h 1755939"/>
              <a:gd name="connsiteX43" fmla="*/ 1723153 w 4867086"/>
              <a:gd name="connsiteY43" fmla="*/ 754107 h 1755939"/>
              <a:gd name="connsiteX44" fmla="*/ 1723153 w 4867086"/>
              <a:gd name="connsiteY44" fmla="*/ 754107 h 1755939"/>
              <a:gd name="connsiteX45" fmla="*/ 1843372 w 4867086"/>
              <a:gd name="connsiteY45" fmla="*/ 754107 h 1755939"/>
              <a:gd name="connsiteX46" fmla="*/ 1843372 w 4867086"/>
              <a:gd name="connsiteY46" fmla="*/ 812395 h 1755939"/>
              <a:gd name="connsiteX47" fmla="*/ 1908947 w 4867086"/>
              <a:gd name="connsiteY47" fmla="*/ 812395 h 1755939"/>
              <a:gd name="connsiteX48" fmla="*/ 1908947 w 4867086"/>
              <a:gd name="connsiteY48" fmla="*/ 826967 h 1755939"/>
              <a:gd name="connsiteX49" fmla="*/ 1956306 w 4867086"/>
              <a:gd name="connsiteY49" fmla="*/ 826967 h 1755939"/>
              <a:gd name="connsiteX50" fmla="*/ 1985451 w 4867086"/>
              <a:gd name="connsiteY50" fmla="*/ 856112 h 1755939"/>
              <a:gd name="connsiteX51" fmla="*/ 1985451 w 4867086"/>
              <a:gd name="connsiteY51" fmla="*/ 914400 h 1755939"/>
              <a:gd name="connsiteX52" fmla="*/ 2040096 w 4867086"/>
              <a:gd name="connsiteY52" fmla="*/ 914400 h 1755939"/>
              <a:gd name="connsiteX53" fmla="*/ 2040096 w 4867086"/>
              <a:gd name="connsiteY53" fmla="*/ 914400 h 1755939"/>
              <a:gd name="connsiteX54" fmla="*/ 2040096 w 4867086"/>
              <a:gd name="connsiteY54" fmla="*/ 998189 h 1755939"/>
              <a:gd name="connsiteX55" fmla="*/ 2072883 w 4867086"/>
              <a:gd name="connsiteY55" fmla="*/ 998189 h 1755939"/>
              <a:gd name="connsiteX56" fmla="*/ 2142101 w 4867086"/>
              <a:gd name="connsiteY56" fmla="*/ 998189 h 1755939"/>
              <a:gd name="connsiteX57" fmla="*/ 2142101 w 4867086"/>
              <a:gd name="connsiteY57" fmla="*/ 1034620 h 1755939"/>
              <a:gd name="connsiteX58" fmla="*/ 2276893 w 4867086"/>
              <a:gd name="connsiteY58" fmla="*/ 1100194 h 1755939"/>
              <a:gd name="connsiteX59" fmla="*/ 2371612 w 4867086"/>
              <a:gd name="connsiteY59" fmla="*/ 1100194 h 1755939"/>
              <a:gd name="connsiteX60" fmla="*/ 2546477 w 4867086"/>
              <a:gd name="connsiteY60" fmla="*/ 1202199 h 1755939"/>
              <a:gd name="connsiteX61" fmla="*/ 2659411 w 4867086"/>
              <a:gd name="connsiteY61" fmla="*/ 1202199 h 1755939"/>
              <a:gd name="connsiteX62" fmla="*/ 2692198 w 4867086"/>
              <a:gd name="connsiteY62" fmla="*/ 1249558 h 1755939"/>
              <a:gd name="connsiteX63" fmla="*/ 2801489 w 4867086"/>
              <a:gd name="connsiteY63" fmla="*/ 1249558 h 1755939"/>
              <a:gd name="connsiteX64" fmla="*/ 2870706 w 4867086"/>
              <a:gd name="connsiteY64" fmla="*/ 1318775 h 1755939"/>
              <a:gd name="connsiteX65" fmla="*/ 2910780 w 4867086"/>
              <a:gd name="connsiteY65" fmla="*/ 1358849 h 1755939"/>
              <a:gd name="connsiteX66" fmla="*/ 2932638 w 4867086"/>
              <a:gd name="connsiteY66" fmla="*/ 1380707 h 1755939"/>
              <a:gd name="connsiteX67" fmla="*/ 3001855 w 4867086"/>
              <a:gd name="connsiteY67" fmla="*/ 1380707 h 1755939"/>
              <a:gd name="connsiteX68" fmla="*/ 3045572 w 4867086"/>
              <a:gd name="connsiteY68" fmla="*/ 1464497 h 1755939"/>
              <a:gd name="connsiteX69" fmla="*/ 3114789 w 4867086"/>
              <a:gd name="connsiteY69" fmla="*/ 1493641 h 1755939"/>
              <a:gd name="connsiteX70" fmla="*/ 3114789 w 4867086"/>
              <a:gd name="connsiteY70" fmla="*/ 1515499 h 1755939"/>
              <a:gd name="connsiteX71" fmla="*/ 3260510 w 4867086"/>
              <a:gd name="connsiteY71" fmla="*/ 1515499 h 1755939"/>
              <a:gd name="connsiteX72" fmla="*/ 3260510 w 4867086"/>
              <a:gd name="connsiteY72" fmla="*/ 1584717 h 1755939"/>
              <a:gd name="connsiteX73" fmla="*/ 3296940 w 4867086"/>
              <a:gd name="connsiteY73" fmla="*/ 1621147 h 1755939"/>
              <a:gd name="connsiteX74" fmla="*/ 3428090 w 4867086"/>
              <a:gd name="connsiteY74" fmla="*/ 1621147 h 1755939"/>
              <a:gd name="connsiteX75" fmla="*/ 3457234 w 4867086"/>
              <a:gd name="connsiteY75" fmla="*/ 1650291 h 1755939"/>
              <a:gd name="connsiteX76" fmla="*/ 4105693 w 4867086"/>
              <a:gd name="connsiteY76" fmla="*/ 1650291 h 1755939"/>
              <a:gd name="connsiteX77" fmla="*/ 4105693 w 4867086"/>
              <a:gd name="connsiteY77" fmla="*/ 1755939 h 1755939"/>
              <a:gd name="connsiteX78" fmla="*/ 4867086 w 4867086"/>
              <a:gd name="connsiteY78" fmla="*/ 1755939 h 1755939"/>
              <a:gd name="connsiteX0" fmla="*/ 0 w 4867086"/>
              <a:gd name="connsiteY0" fmla="*/ 0 h 1755939"/>
              <a:gd name="connsiteX1" fmla="*/ 25502 w 4867086"/>
              <a:gd name="connsiteY1" fmla="*/ 25502 h 1755939"/>
              <a:gd name="connsiteX2" fmla="*/ 25502 w 4867086"/>
              <a:gd name="connsiteY2" fmla="*/ 65574 h 1755939"/>
              <a:gd name="connsiteX3" fmla="*/ 91076 w 4867086"/>
              <a:gd name="connsiteY3" fmla="*/ 65574 h 1755939"/>
              <a:gd name="connsiteX4" fmla="*/ 91076 w 4867086"/>
              <a:gd name="connsiteY4" fmla="*/ 65574 h 1755939"/>
              <a:gd name="connsiteX5" fmla="*/ 233154 w 4867086"/>
              <a:gd name="connsiteY5" fmla="*/ 65574 h 1755939"/>
              <a:gd name="connsiteX6" fmla="*/ 233154 w 4867086"/>
              <a:gd name="connsiteY6" fmla="*/ 109291 h 1755939"/>
              <a:gd name="connsiteX7" fmla="*/ 291443 w 4867086"/>
              <a:gd name="connsiteY7" fmla="*/ 109291 h 1755939"/>
              <a:gd name="connsiteX8" fmla="*/ 316944 w 4867086"/>
              <a:gd name="connsiteY8" fmla="*/ 134792 h 1755939"/>
              <a:gd name="connsiteX9" fmla="*/ 444450 w 4867086"/>
              <a:gd name="connsiteY9" fmla="*/ 134792 h 1755939"/>
              <a:gd name="connsiteX10" fmla="*/ 477237 w 4867086"/>
              <a:gd name="connsiteY10" fmla="*/ 167579 h 1755939"/>
              <a:gd name="connsiteX11" fmla="*/ 564670 w 4867086"/>
              <a:gd name="connsiteY11" fmla="*/ 167579 h 1755939"/>
              <a:gd name="connsiteX12" fmla="*/ 564670 w 4867086"/>
              <a:gd name="connsiteY12" fmla="*/ 193080 h 1755939"/>
              <a:gd name="connsiteX13" fmla="*/ 644816 w 4867086"/>
              <a:gd name="connsiteY13" fmla="*/ 193080 h 1755939"/>
              <a:gd name="connsiteX14" fmla="*/ 644816 w 4867086"/>
              <a:gd name="connsiteY14" fmla="*/ 193080 h 1755939"/>
              <a:gd name="connsiteX15" fmla="*/ 699462 w 4867086"/>
              <a:gd name="connsiteY15" fmla="*/ 193080 h 1755939"/>
              <a:gd name="connsiteX16" fmla="*/ 699462 w 4867086"/>
              <a:gd name="connsiteY16" fmla="*/ 251369 h 1755939"/>
              <a:gd name="connsiteX17" fmla="*/ 775965 w 4867086"/>
              <a:gd name="connsiteY17" fmla="*/ 251369 h 1755939"/>
              <a:gd name="connsiteX18" fmla="*/ 805110 w 4867086"/>
              <a:gd name="connsiteY18" fmla="*/ 251369 h 1755939"/>
              <a:gd name="connsiteX19" fmla="*/ 805110 w 4867086"/>
              <a:gd name="connsiteY19" fmla="*/ 280744 h 1755939"/>
              <a:gd name="connsiteX20" fmla="*/ 867041 w 4867086"/>
              <a:gd name="connsiteY20" fmla="*/ 284156 h 1755939"/>
              <a:gd name="connsiteX21" fmla="*/ 867041 w 4867086"/>
              <a:gd name="connsiteY21" fmla="*/ 316943 h 1755939"/>
              <a:gd name="connsiteX22" fmla="*/ 1020048 w 4867086"/>
              <a:gd name="connsiteY22" fmla="*/ 316943 h 1755939"/>
              <a:gd name="connsiteX23" fmla="*/ 1020048 w 4867086"/>
              <a:gd name="connsiteY23" fmla="*/ 316943 h 1755939"/>
              <a:gd name="connsiteX24" fmla="*/ 1041906 w 4867086"/>
              <a:gd name="connsiteY24" fmla="*/ 338801 h 1755939"/>
              <a:gd name="connsiteX25" fmla="*/ 1041906 w 4867086"/>
              <a:gd name="connsiteY25" fmla="*/ 429877 h 1755939"/>
              <a:gd name="connsiteX26" fmla="*/ 1209486 w 4867086"/>
              <a:gd name="connsiteY26" fmla="*/ 429877 h 1755939"/>
              <a:gd name="connsiteX27" fmla="*/ 1256845 w 4867086"/>
              <a:gd name="connsiteY27" fmla="*/ 477236 h 1755939"/>
              <a:gd name="connsiteX28" fmla="*/ 1347921 w 4867086"/>
              <a:gd name="connsiteY28" fmla="*/ 477236 h 1755939"/>
              <a:gd name="connsiteX29" fmla="*/ 1347921 w 4867086"/>
              <a:gd name="connsiteY29" fmla="*/ 499095 h 1755939"/>
              <a:gd name="connsiteX30" fmla="*/ 1398923 w 4867086"/>
              <a:gd name="connsiteY30" fmla="*/ 499095 h 1755939"/>
              <a:gd name="connsiteX31" fmla="*/ 1398923 w 4867086"/>
              <a:gd name="connsiteY31" fmla="*/ 517310 h 1755939"/>
              <a:gd name="connsiteX32" fmla="*/ 1438996 w 4867086"/>
              <a:gd name="connsiteY32" fmla="*/ 517310 h 1755939"/>
              <a:gd name="connsiteX33" fmla="*/ 1449925 w 4867086"/>
              <a:gd name="connsiteY33" fmla="*/ 528239 h 1755939"/>
              <a:gd name="connsiteX34" fmla="*/ 1511857 w 4867086"/>
              <a:gd name="connsiteY34" fmla="*/ 528239 h 1755939"/>
              <a:gd name="connsiteX35" fmla="*/ 1511857 w 4867086"/>
              <a:gd name="connsiteY35" fmla="*/ 550097 h 1755939"/>
              <a:gd name="connsiteX36" fmla="*/ 1551930 w 4867086"/>
              <a:gd name="connsiteY36" fmla="*/ 550097 h 1755939"/>
              <a:gd name="connsiteX37" fmla="*/ 1592004 w 4867086"/>
              <a:gd name="connsiteY37" fmla="*/ 590171 h 1755939"/>
              <a:gd name="connsiteX38" fmla="*/ 1592004 w 4867086"/>
              <a:gd name="connsiteY38" fmla="*/ 630244 h 1755939"/>
              <a:gd name="connsiteX39" fmla="*/ 1653935 w 4867086"/>
              <a:gd name="connsiteY39" fmla="*/ 630244 h 1755939"/>
              <a:gd name="connsiteX40" fmla="*/ 1653935 w 4867086"/>
              <a:gd name="connsiteY40" fmla="*/ 695818 h 1755939"/>
              <a:gd name="connsiteX41" fmla="*/ 1679436 w 4867086"/>
              <a:gd name="connsiteY41" fmla="*/ 721319 h 1755939"/>
              <a:gd name="connsiteX42" fmla="*/ 1723153 w 4867086"/>
              <a:gd name="connsiteY42" fmla="*/ 721319 h 1755939"/>
              <a:gd name="connsiteX43" fmla="*/ 1723153 w 4867086"/>
              <a:gd name="connsiteY43" fmla="*/ 754107 h 1755939"/>
              <a:gd name="connsiteX44" fmla="*/ 1723153 w 4867086"/>
              <a:gd name="connsiteY44" fmla="*/ 754107 h 1755939"/>
              <a:gd name="connsiteX45" fmla="*/ 1843372 w 4867086"/>
              <a:gd name="connsiteY45" fmla="*/ 754107 h 1755939"/>
              <a:gd name="connsiteX46" fmla="*/ 1843372 w 4867086"/>
              <a:gd name="connsiteY46" fmla="*/ 812395 h 1755939"/>
              <a:gd name="connsiteX47" fmla="*/ 1908947 w 4867086"/>
              <a:gd name="connsiteY47" fmla="*/ 812395 h 1755939"/>
              <a:gd name="connsiteX48" fmla="*/ 1908947 w 4867086"/>
              <a:gd name="connsiteY48" fmla="*/ 826967 h 1755939"/>
              <a:gd name="connsiteX49" fmla="*/ 1956306 w 4867086"/>
              <a:gd name="connsiteY49" fmla="*/ 826967 h 1755939"/>
              <a:gd name="connsiteX50" fmla="*/ 1985451 w 4867086"/>
              <a:gd name="connsiteY50" fmla="*/ 856112 h 1755939"/>
              <a:gd name="connsiteX51" fmla="*/ 1985451 w 4867086"/>
              <a:gd name="connsiteY51" fmla="*/ 914400 h 1755939"/>
              <a:gd name="connsiteX52" fmla="*/ 2040096 w 4867086"/>
              <a:gd name="connsiteY52" fmla="*/ 914400 h 1755939"/>
              <a:gd name="connsiteX53" fmla="*/ 2040096 w 4867086"/>
              <a:gd name="connsiteY53" fmla="*/ 914400 h 1755939"/>
              <a:gd name="connsiteX54" fmla="*/ 2040096 w 4867086"/>
              <a:gd name="connsiteY54" fmla="*/ 998189 h 1755939"/>
              <a:gd name="connsiteX55" fmla="*/ 2072883 w 4867086"/>
              <a:gd name="connsiteY55" fmla="*/ 998189 h 1755939"/>
              <a:gd name="connsiteX56" fmla="*/ 2142101 w 4867086"/>
              <a:gd name="connsiteY56" fmla="*/ 998189 h 1755939"/>
              <a:gd name="connsiteX57" fmla="*/ 2142101 w 4867086"/>
              <a:gd name="connsiteY57" fmla="*/ 1034620 h 1755939"/>
              <a:gd name="connsiteX58" fmla="*/ 2276893 w 4867086"/>
              <a:gd name="connsiteY58" fmla="*/ 1100194 h 1755939"/>
              <a:gd name="connsiteX59" fmla="*/ 2371612 w 4867086"/>
              <a:gd name="connsiteY59" fmla="*/ 1100194 h 1755939"/>
              <a:gd name="connsiteX60" fmla="*/ 2546477 w 4867086"/>
              <a:gd name="connsiteY60" fmla="*/ 1202199 h 1755939"/>
              <a:gd name="connsiteX61" fmla="*/ 2659411 w 4867086"/>
              <a:gd name="connsiteY61" fmla="*/ 1202199 h 1755939"/>
              <a:gd name="connsiteX62" fmla="*/ 2692198 w 4867086"/>
              <a:gd name="connsiteY62" fmla="*/ 1249558 h 1755939"/>
              <a:gd name="connsiteX63" fmla="*/ 2801489 w 4867086"/>
              <a:gd name="connsiteY63" fmla="*/ 1249558 h 1755939"/>
              <a:gd name="connsiteX64" fmla="*/ 2870706 w 4867086"/>
              <a:gd name="connsiteY64" fmla="*/ 1318775 h 1755939"/>
              <a:gd name="connsiteX65" fmla="*/ 2910780 w 4867086"/>
              <a:gd name="connsiteY65" fmla="*/ 1358849 h 1755939"/>
              <a:gd name="connsiteX66" fmla="*/ 2932638 w 4867086"/>
              <a:gd name="connsiteY66" fmla="*/ 1380707 h 1755939"/>
              <a:gd name="connsiteX67" fmla="*/ 3001855 w 4867086"/>
              <a:gd name="connsiteY67" fmla="*/ 1380707 h 1755939"/>
              <a:gd name="connsiteX68" fmla="*/ 3045572 w 4867086"/>
              <a:gd name="connsiteY68" fmla="*/ 1464497 h 1755939"/>
              <a:gd name="connsiteX69" fmla="*/ 3114789 w 4867086"/>
              <a:gd name="connsiteY69" fmla="*/ 1493641 h 1755939"/>
              <a:gd name="connsiteX70" fmla="*/ 3114789 w 4867086"/>
              <a:gd name="connsiteY70" fmla="*/ 1515499 h 1755939"/>
              <a:gd name="connsiteX71" fmla="*/ 3260510 w 4867086"/>
              <a:gd name="connsiteY71" fmla="*/ 1515499 h 1755939"/>
              <a:gd name="connsiteX72" fmla="*/ 3260510 w 4867086"/>
              <a:gd name="connsiteY72" fmla="*/ 1584717 h 1755939"/>
              <a:gd name="connsiteX73" fmla="*/ 3296940 w 4867086"/>
              <a:gd name="connsiteY73" fmla="*/ 1621147 h 1755939"/>
              <a:gd name="connsiteX74" fmla="*/ 3428090 w 4867086"/>
              <a:gd name="connsiteY74" fmla="*/ 1621147 h 1755939"/>
              <a:gd name="connsiteX75" fmla="*/ 3457234 w 4867086"/>
              <a:gd name="connsiteY75" fmla="*/ 1650291 h 1755939"/>
              <a:gd name="connsiteX76" fmla="*/ 4105693 w 4867086"/>
              <a:gd name="connsiteY76" fmla="*/ 1650291 h 1755939"/>
              <a:gd name="connsiteX77" fmla="*/ 4105693 w 4867086"/>
              <a:gd name="connsiteY77" fmla="*/ 1755939 h 1755939"/>
              <a:gd name="connsiteX78" fmla="*/ 4867086 w 4867086"/>
              <a:gd name="connsiteY78" fmla="*/ 1755939 h 1755939"/>
              <a:gd name="connsiteX0" fmla="*/ 0 w 4867086"/>
              <a:gd name="connsiteY0" fmla="*/ 0 h 1755939"/>
              <a:gd name="connsiteX1" fmla="*/ 25502 w 4867086"/>
              <a:gd name="connsiteY1" fmla="*/ 25502 h 1755939"/>
              <a:gd name="connsiteX2" fmla="*/ 25502 w 4867086"/>
              <a:gd name="connsiteY2" fmla="*/ 65574 h 1755939"/>
              <a:gd name="connsiteX3" fmla="*/ 91076 w 4867086"/>
              <a:gd name="connsiteY3" fmla="*/ 65574 h 1755939"/>
              <a:gd name="connsiteX4" fmla="*/ 91076 w 4867086"/>
              <a:gd name="connsiteY4" fmla="*/ 65574 h 1755939"/>
              <a:gd name="connsiteX5" fmla="*/ 233154 w 4867086"/>
              <a:gd name="connsiteY5" fmla="*/ 65574 h 1755939"/>
              <a:gd name="connsiteX6" fmla="*/ 233154 w 4867086"/>
              <a:gd name="connsiteY6" fmla="*/ 109291 h 1755939"/>
              <a:gd name="connsiteX7" fmla="*/ 291443 w 4867086"/>
              <a:gd name="connsiteY7" fmla="*/ 109291 h 1755939"/>
              <a:gd name="connsiteX8" fmla="*/ 316944 w 4867086"/>
              <a:gd name="connsiteY8" fmla="*/ 134792 h 1755939"/>
              <a:gd name="connsiteX9" fmla="*/ 444450 w 4867086"/>
              <a:gd name="connsiteY9" fmla="*/ 134792 h 1755939"/>
              <a:gd name="connsiteX10" fmla="*/ 477237 w 4867086"/>
              <a:gd name="connsiteY10" fmla="*/ 167579 h 1755939"/>
              <a:gd name="connsiteX11" fmla="*/ 564670 w 4867086"/>
              <a:gd name="connsiteY11" fmla="*/ 167579 h 1755939"/>
              <a:gd name="connsiteX12" fmla="*/ 564670 w 4867086"/>
              <a:gd name="connsiteY12" fmla="*/ 193080 h 1755939"/>
              <a:gd name="connsiteX13" fmla="*/ 644816 w 4867086"/>
              <a:gd name="connsiteY13" fmla="*/ 193080 h 1755939"/>
              <a:gd name="connsiteX14" fmla="*/ 644816 w 4867086"/>
              <a:gd name="connsiteY14" fmla="*/ 193080 h 1755939"/>
              <a:gd name="connsiteX15" fmla="*/ 699462 w 4867086"/>
              <a:gd name="connsiteY15" fmla="*/ 193080 h 1755939"/>
              <a:gd name="connsiteX16" fmla="*/ 699462 w 4867086"/>
              <a:gd name="connsiteY16" fmla="*/ 251369 h 1755939"/>
              <a:gd name="connsiteX17" fmla="*/ 775965 w 4867086"/>
              <a:gd name="connsiteY17" fmla="*/ 251369 h 1755939"/>
              <a:gd name="connsiteX18" fmla="*/ 805110 w 4867086"/>
              <a:gd name="connsiteY18" fmla="*/ 251369 h 1755939"/>
              <a:gd name="connsiteX19" fmla="*/ 805110 w 4867086"/>
              <a:gd name="connsiteY19" fmla="*/ 280744 h 1755939"/>
              <a:gd name="connsiteX20" fmla="*/ 863629 w 4867086"/>
              <a:gd name="connsiteY20" fmla="*/ 280744 h 1755939"/>
              <a:gd name="connsiteX21" fmla="*/ 867041 w 4867086"/>
              <a:gd name="connsiteY21" fmla="*/ 316943 h 1755939"/>
              <a:gd name="connsiteX22" fmla="*/ 1020048 w 4867086"/>
              <a:gd name="connsiteY22" fmla="*/ 316943 h 1755939"/>
              <a:gd name="connsiteX23" fmla="*/ 1020048 w 4867086"/>
              <a:gd name="connsiteY23" fmla="*/ 316943 h 1755939"/>
              <a:gd name="connsiteX24" fmla="*/ 1041906 w 4867086"/>
              <a:gd name="connsiteY24" fmla="*/ 338801 h 1755939"/>
              <a:gd name="connsiteX25" fmla="*/ 1041906 w 4867086"/>
              <a:gd name="connsiteY25" fmla="*/ 429877 h 1755939"/>
              <a:gd name="connsiteX26" fmla="*/ 1209486 w 4867086"/>
              <a:gd name="connsiteY26" fmla="*/ 429877 h 1755939"/>
              <a:gd name="connsiteX27" fmla="*/ 1256845 w 4867086"/>
              <a:gd name="connsiteY27" fmla="*/ 477236 h 1755939"/>
              <a:gd name="connsiteX28" fmla="*/ 1347921 w 4867086"/>
              <a:gd name="connsiteY28" fmla="*/ 477236 h 1755939"/>
              <a:gd name="connsiteX29" fmla="*/ 1347921 w 4867086"/>
              <a:gd name="connsiteY29" fmla="*/ 499095 h 1755939"/>
              <a:gd name="connsiteX30" fmla="*/ 1398923 w 4867086"/>
              <a:gd name="connsiteY30" fmla="*/ 499095 h 1755939"/>
              <a:gd name="connsiteX31" fmla="*/ 1398923 w 4867086"/>
              <a:gd name="connsiteY31" fmla="*/ 517310 h 1755939"/>
              <a:gd name="connsiteX32" fmla="*/ 1438996 w 4867086"/>
              <a:gd name="connsiteY32" fmla="*/ 517310 h 1755939"/>
              <a:gd name="connsiteX33" fmla="*/ 1449925 w 4867086"/>
              <a:gd name="connsiteY33" fmla="*/ 528239 h 1755939"/>
              <a:gd name="connsiteX34" fmla="*/ 1511857 w 4867086"/>
              <a:gd name="connsiteY34" fmla="*/ 528239 h 1755939"/>
              <a:gd name="connsiteX35" fmla="*/ 1511857 w 4867086"/>
              <a:gd name="connsiteY35" fmla="*/ 550097 h 1755939"/>
              <a:gd name="connsiteX36" fmla="*/ 1551930 w 4867086"/>
              <a:gd name="connsiteY36" fmla="*/ 550097 h 1755939"/>
              <a:gd name="connsiteX37" fmla="*/ 1592004 w 4867086"/>
              <a:gd name="connsiteY37" fmla="*/ 590171 h 1755939"/>
              <a:gd name="connsiteX38" fmla="*/ 1592004 w 4867086"/>
              <a:gd name="connsiteY38" fmla="*/ 630244 h 1755939"/>
              <a:gd name="connsiteX39" fmla="*/ 1653935 w 4867086"/>
              <a:gd name="connsiteY39" fmla="*/ 630244 h 1755939"/>
              <a:gd name="connsiteX40" fmla="*/ 1653935 w 4867086"/>
              <a:gd name="connsiteY40" fmla="*/ 695818 h 1755939"/>
              <a:gd name="connsiteX41" fmla="*/ 1679436 w 4867086"/>
              <a:gd name="connsiteY41" fmla="*/ 721319 h 1755939"/>
              <a:gd name="connsiteX42" fmla="*/ 1723153 w 4867086"/>
              <a:gd name="connsiteY42" fmla="*/ 721319 h 1755939"/>
              <a:gd name="connsiteX43" fmla="*/ 1723153 w 4867086"/>
              <a:gd name="connsiteY43" fmla="*/ 754107 h 1755939"/>
              <a:gd name="connsiteX44" fmla="*/ 1723153 w 4867086"/>
              <a:gd name="connsiteY44" fmla="*/ 754107 h 1755939"/>
              <a:gd name="connsiteX45" fmla="*/ 1843372 w 4867086"/>
              <a:gd name="connsiteY45" fmla="*/ 754107 h 1755939"/>
              <a:gd name="connsiteX46" fmla="*/ 1843372 w 4867086"/>
              <a:gd name="connsiteY46" fmla="*/ 812395 h 1755939"/>
              <a:gd name="connsiteX47" fmla="*/ 1908947 w 4867086"/>
              <a:gd name="connsiteY47" fmla="*/ 812395 h 1755939"/>
              <a:gd name="connsiteX48" fmla="*/ 1908947 w 4867086"/>
              <a:gd name="connsiteY48" fmla="*/ 826967 h 1755939"/>
              <a:gd name="connsiteX49" fmla="*/ 1956306 w 4867086"/>
              <a:gd name="connsiteY49" fmla="*/ 826967 h 1755939"/>
              <a:gd name="connsiteX50" fmla="*/ 1985451 w 4867086"/>
              <a:gd name="connsiteY50" fmla="*/ 856112 h 1755939"/>
              <a:gd name="connsiteX51" fmla="*/ 1985451 w 4867086"/>
              <a:gd name="connsiteY51" fmla="*/ 914400 h 1755939"/>
              <a:gd name="connsiteX52" fmla="*/ 2040096 w 4867086"/>
              <a:gd name="connsiteY52" fmla="*/ 914400 h 1755939"/>
              <a:gd name="connsiteX53" fmla="*/ 2040096 w 4867086"/>
              <a:gd name="connsiteY53" fmla="*/ 914400 h 1755939"/>
              <a:gd name="connsiteX54" fmla="*/ 2040096 w 4867086"/>
              <a:gd name="connsiteY54" fmla="*/ 998189 h 1755939"/>
              <a:gd name="connsiteX55" fmla="*/ 2072883 w 4867086"/>
              <a:gd name="connsiteY55" fmla="*/ 998189 h 1755939"/>
              <a:gd name="connsiteX56" fmla="*/ 2142101 w 4867086"/>
              <a:gd name="connsiteY56" fmla="*/ 998189 h 1755939"/>
              <a:gd name="connsiteX57" fmla="*/ 2142101 w 4867086"/>
              <a:gd name="connsiteY57" fmla="*/ 1034620 h 1755939"/>
              <a:gd name="connsiteX58" fmla="*/ 2276893 w 4867086"/>
              <a:gd name="connsiteY58" fmla="*/ 1100194 h 1755939"/>
              <a:gd name="connsiteX59" fmla="*/ 2371612 w 4867086"/>
              <a:gd name="connsiteY59" fmla="*/ 1100194 h 1755939"/>
              <a:gd name="connsiteX60" fmla="*/ 2546477 w 4867086"/>
              <a:gd name="connsiteY60" fmla="*/ 1202199 h 1755939"/>
              <a:gd name="connsiteX61" fmla="*/ 2659411 w 4867086"/>
              <a:gd name="connsiteY61" fmla="*/ 1202199 h 1755939"/>
              <a:gd name="connsiteX62" fmla="*/ 2692198 w 4867086"/>
              <a:gd name="connsiteY62" fmla="*/ 1249558 h 1755939"/>
              <a:gd name="connsiteX63" fmla="*/ 2801489 w 4867086"/>
              <a:gd name="connsiteY63" fmla="*/ 1249558 h 1755939"/>
              <a:gd name="connsiteX64" fmla="*/ 2870706 w 4867086"/>
              <a:gd name="connsiteY64" fmla="*/ 1318775 h 1755939"/>
              <a:gd name="connsiteX65" fmla="*/ 2910780 w 4867086"/>
              <a:gd name="connsiteY65" fmla="*/ 1358849 h 1755939"/>
              <a:gd name="connsiteX66" fmla="*/ 2932638 w 4867086"/>
              <a:gd name="connsiteY66" fmla="*/ 1380707 h 1755939"/>
              <a:gd name="connsiteX67" fmla="*/ 3001855 w 4867086"/>
              <a:gd name="connsiteY67" fmla="*/ 1380707 h 1755939"/>
              <a:gd name="connsiteX68" fmla="*/ 3045572 w 4867086"/>
              <a:gd name="connsiteY68" fmla="*/ 1464497 h 1755939"/>
              <a:gd name="connsiteX69" fmla="*/ 3114789 w 4867086"/>
              <a:gd name="connsiteY69" fmla="*/ 1493641 h 1755939"/>
              <a:gd name="connsiteX70" fmla="*/ 3114789 w 4867086"/>
              <a:gd name="connsiteY70" fmla="*/ 1515499 h 1755939"/>
              <a:gd name="connsiteX71" fmla="*/ 3260510 w 4867086"/>
              <a:gd name="connsiteY71" fmla="*/ 1515499 h 1755939"/>
              <a:gd name="connsiteX72" fmla="*/ 3260510 w 4867086"/>
              <a:gd name="connsiteY72" fmla="*/ 1584717 h 1755939"/>
              <a:gd name="connsiteX73" fmla="*/ 3296940 w 4867086"/>
              <a:gd name="connsiteY73" fmla="*/ 1621147 h 1755939"/>
              <a:gd name="connsiteX74" fmla="*/ 3428090 w 4867086"/>
              <a:gd name="connsiteY74" fmla="*/ 1621147 h 1755939"/>
              <a:gd name="connsiteX75" fmla="*/ 3457234 w 4867086"/>
              <a:gd name="connsiteY75" fmla="*/ 1650291 h 1755939"/>
              <a:gd name="connsiteX76" fmla="*/ 4105693 w 4867086"/>
              <a:gd name="connsiteY76" fmla="*/ 1650291 h 1755939"/>
              <a:gd name="connsiteX77" fmla="*/ 4105693 w 4867086"/>
              <a:gd name="connsiteY77" fmla="*/ 1755939 h 1755939"/>
              <a:gd name="connsiteX78" fmla="*/ 4867086 w 4867086"/>
              <a:gd name="connsiteY78" fmla="*/ 1755939 h 1755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4867086" h="1755939">
                <a:moveTo>
                  <a:pt x="0" y="0"/>
                </a:moveTo>
                <a:lnTo>
                  <a:pt x="25502" y="25502"/>
                </a:lnTo>
                <a:lnTo>
                  <a:pt x="25502" y="65574"/>
                </a:lnTo>
                <a:lnTo>
                  <a:pt x="91076" y="65574"/>
                </a:lnTo>
                <a:lnTo>
                  <a:pt x="91076" y="65574"/>
                </a:lnTo>
                <a:lnTo>
                  <a:pt x="233154" y="65574"/>
                </a:lnTo>
                <a:lnTo>
                  <a:pt x="233154" y="109291"/>
                </a:lnTo>
                <a:lnTo>
                  <a:pt x="291443" y="109291"/>
                </a:lnTo>
                <a:lnTo>
                  <a:pt x="316944" y="134792"/>
                </a:lnTo>
                <a:lnTo>
                  <a:pt x="444450" y="134792"/>
                </a:lnTo>
                <a:lnTo>
                  <a:pt x="477237" y="167579"/>
                </a:lnTo>
                <a:lnTo>
                  <a:pt x="564670" y="167579"/>
                </a:lnTo>
                <a:lnTo>
                  <a:pt x="564670" y="193080"/>
                </a:lnTo>
                <a:lnTo>
                  <a:pt x="644816" y="193080"/>
                </a:lnTo>
                <a:lnTo>
                  <a:pt x="644816" y="193080"/>
                </a:lnTo>
                <a:lnTo>
                  <a:pt x="699462" y="193080"/>
                </a:lnTo>
                <a:lnTo>
                  <a:pt x="699462" y="251369"/>
                </a:lnTo>
                <a:lnTo>
                  <a:pt x="775965" y="251369"/>
                </a:lnTo>
                <a:lnTo>
                  <a:pt x="805110" y="251369"/>
                </a:lnTo>
                <a:lnTo>
                  <a:pt x="805110" y="280744"/>
                </a:lnTo>
                <a:lnTo>
                  <a:pt x="863629" y="280744"/>
                </a:lnTo>
                <a:lnTo>
                  <a:pt x="867041" y="316943"/>
                </a:lnTo>
                <a:lnTo>
                  <a:pt x="1020048" y="316943"/>
                </a:lnTo>
                <a:lnTo>
                  <a:pt x="1020048" y="316943"/>
                </a:lnTo>
                <a:lnTo>
                  <a:pt x="1041906" y="338801"/>
                </a:lnTo>
                <a:lnTo>
                  <a:pt x="1041906" y="429877"/>
                </a:lnTo>
                <a:lnTo>
                  <a:pt x="1209486" y="429877"/>
                </a:lnTo>
                <a:lnTo>
                  <a:pt x="1256845" y="477236"/>
                </a:lnTo>
                <a:lnTo>
                  <a:pt x="1347921" y="477236"/>
                </a:lnTo>
                <a:lnTo>
                  <a:pt x="1347921" y="499095"/>
                </a:lnTo>
                <a:lnTo>
                  <a:pt x="1398923" y="499095"/>
                </a:lnTo>
                <a:lnTo>
                  <a:pt x="1398923" y="517310"/>
                </a:lnTo>
                <a:lnTo>
                  <a:pt x="1438996" y="517310"/>
                </a:lnTo>
                <a:lnTo>
                  <a:pt x="1449925" y="528239"/>
                </a:lnTo>
                <a:lnTo>
                  <a:pt x="1511857" y="528239"/>
                </a:lnTo>
                <a:lnTo>
                  <a:pt x="1511857" y="550097"/>
                </a:lnTo>
                <a:lnTo>
                  <a:pt x="1551930" y="550097"/>
                </a:lnTo>
                <a:lnTo>
                  <a:pt x="1592004" y="590171"/>
                </a:lnTo>
                <a:lnTo>
                  <a:pt x="1592004" y="630244"/>
                </a:lnTo>
                <a:lnTo>
                  <a:pt x="1653935" y="630244"/>
                </a:lnTo>
                <a:lnTo>
                  <a:pt x="1653935" y="695818"/>
                </a:lnTo>
                <a:lnTo>
                  <a:pt x="1679436" y="721319"/>
                </a:lnTo>
                <a:lnTo>
                  <a:pt x="1723153" y="721319"/>
                </a:lnTo>
                <a:lnTo>
                  <a:pt x="1723153" y="754107"/>
                </a:lnTo>
                <a:lnTo>
                  <a:pt x="1723153" y="754107"/>
                </a:lnTo>
                <a:lnTo>
                  <a:pt x="1843372" y="754107"/>
                </a:lnTo>
                <a:lnTo>
                  <a:pt x="1843372" y="812395"/>
                </a:lnTo>
                <a:lnTo>
                  <a:pt x="1908947" y="812395"/>
                </a:lnTo>
                <a:lnTo>
                  <a:pt x="1908947" y="826967"/>
                </a:lnTo>
                <a:lnTo>
                  <a:pt x="1956306" y="826967"/>
                </a:lnTo>
                <a:lnTo>
                  <a:pt x="1985451" y="856112"/>
                </a:lnTo>
                <a:lnTo>
                  <a:pt x="1985451" y="914400"/>
                </a:lnTo>
                <a:lnTo>
                  <a:pt x="2040096" y="914400"/>
                </a:lnTo>
                <a:lnTo>
                  <a:pt x="2040096" y="914400"/>
                </a:lnTo>
                <a:lnTo>
                  <a:pt x="2040096" y="998189"/>
                </a:lnTo>
                <a:lnTo>
                  <a:pt x="2072883" y="998189"/>
                </a:lnTo>
                <a:lnTo>
                  <a:pt x="2142101" y="998189"/>
                </a:lnTo>
                <a:lnTo>
                  <a:pt x="2142101" y="1034620"/>
                </a:lnTo>
                <a:lnTo>
                  <a:pt x="2276893" y="1100194"/>
                </a:lnTo>
                <a:lnTo>
                  <a:pt x="2371612" y="1100194"/>
                </a:lnTo>
                <a:lnTo>
                  <a:pt x="2546477" y="1202199"/>
                </a:lnTo>
                <a:lnTo>
                  <a:pt x="2659411" y="1202199"/>
                </a:lnTo>
                <a:lnTo>
                  <a:pt x="2692198" y="1249558"/>
                </a:lnTo>
                <a:lnTo>
                  <a:pt x="2801489" y="1249558"/>
                </a:lnTo>
                <a:lnTo>
                  <a:pt x="2870706" y="1318775"/>
                </a:lnTo>
                <a:lnTo>
                  <a:pt x="2910780" y="1358849"/>
                </a:lnTo>
                <a:lnTo>
                  <a:pt x="2932638" y="1380707"/>
                </a:lnTo>
                <a:lnTo>
                  <a:pt x="3001855" y="1380707"/>
                </a:lnTo>
                <a:lnTo>
                  <a:pt x="3045572" y="1464497"/>
                </a:lnTo>
                <a:lnTo>
                  <a:pt x="3114789" y="1493641"/>
                </a:lnTo>
                <a:lnTo>
                  <a:pt x="3114789" y="1515499"/>
                </a:lnTo>
                <a:lnTo>
                  <a:pt x="3260510" y="1515499"/>
                </a:lnTo>
                <a:lnTo>
                  <a:pt x="3260510" y="1584717"/>
                </a:lnTo>
                <a:lnTo>
                  <a:pt x="3296940" y="1621147"/>
                </a:lnTo>
                <a:lnTo>
                  <a:pt x="3428090" y="1621147"/>
                </a:lnTo>
                <a:lnTo>
                  <a:pt x="3457234" y="1650291"/>
                </a:lnTo>
                <a:lnTo>
                  <a:pt x="4105693" y="1650291"/>
                </a:lnTo>
                <a:lnTo>
                  <a:pt x="4105693" y="1755939"/>
                </a:lnTo>
                <a:lnTo>
                  <a:pt x="4867086" y="1755939"/>
                </a:lnTo>
              </a:path>
            </a:pathLst>
          </a:custGeom>
          <a:noFill/>
          <a:ln w="28575">
            <a:solidFill>
              <a:schemeClr val="accent1"/>
            </a:solidFill>
            <a:miter lim="800000"/>
            <a:headEnd/>
            <a:tailEnd/>
          </a:ln>
        </p:spPr>
        <p:txBody>
          <a:bodyPr rtlCol="0" anchor="ctr"/>
          <a:lstStyle/>
          <a:p>
            <a:pPr algn="ctr"/>
            <a:endParaRPr lang="en-US"/>
          </a:p>
        </p:txBody>
      </p:sp>
      <p:sp>
        <p:nvSpPr>
          <p:cNvPr id="480" name="Freeform 479">
            <a:extLst>
              <a:ext uri="{FF2B5EF4-FFF2-40B4-BE49-F238E27FC236}">
                <a16:creationId xmlns:a16="http://schemas.microsoft.com/office/drawing/2014/main" id="{9A826B46-4BB7-FBEF-2161-659F10118754}"/>
              </a:ext>
            </a:extLst>
          </p:cNvPr>
          <p:cNvSpPr/>
          <p:nvPr/>
        </p:nvSpPr>
        <p:spPr bwMode="auto">
          <a:xfrm>
            <a:off x="7103904" y="2559141"/>
            <a:ext cx="947188" cy="338802"/>
          </a:xfrm>
          <a:custGeom>
            <a:avLst/>
            <a:gdLst>
              <a:gd name="connsiteX0" fmla="*/ 0 w 947188"/>
              <a:gd name="connsiteY0" fmla="*/ 0 h 338802"/>
              <a:gd name="connsiteX1" fmla="*/ 134792 w 947188"/>
              <a:gd name="connsiteY1" fmla="*/ 0 h 338802"/>
              <a:gd name="connsiteX2" fmla="*/ 134792 w 947188"/>
              <a:gd name="connsiteY2" fmla="*/ 61931 h 338802"/>
              <a:gd name="connsiteX3" fmla="*/ 233154 w 947188"/>
              <a:gd name="connsiteY3" fmla="*/ 61931 h 338802"/>
              <a:gd name="connsiteX4" fmla="*/ 295086 w 947188"/>
              <a:gd name="connsiteY4" fmla="*/ 123863 h 338802"/>
              <a:gd name="connsiteX5" fmla="*/ 327873 w 947188"/>
              <a:gd name="connsiteY5" fmla="*/ 123863 h 338802"/>
              <a:gd name="connsiteX6" fmla="*/ 448093 w 947188"/>
              <a:gd name="connsiteY6" fmla="*/ 123863 h 338802"/>
              <a:gd name="connsiteX7" fmla="*/ 477237 w 947188"/>
              <a:gd name="connsiteY7" fmla="*/ 153007 h 338802"/>
              <a:gd name="connsiteX8" fmla="*/ 575599 w 947188"/>
              <a:gd name="connsiteY8" fmla="*/ 153007 h 338802"/>
              <a:gd name="connsiteX9" fmla="*/ 575599 w 947188"/>
              <a:gd name="connsiteY9" fmla="*/ 178508 h 338802"/>
              <a:gd name="connsiteX10" fmla="*/ 666674 w 947188"/>
              <a:gd name="connsiteY10" fmla="*/ 178508 h 338802"/>
              <a:gd name="connsiteX11" fmla="*/ 666674 w 947188"/>
              <a:gd name="connsiteY11" fmla="*/ 233154 h 338802"/>
              <a:gd name="connsiteX12" fmla="*/ 765036 w 947188"/>
              <a:gd name="connsiteY12" fmla="*/ 233154 h 338802"/>
              <a:gd name="connsiteX13" fmla="*/ 765036 w 947188"/>
              <a:gd name="connsiteY13" fmla="*/ 284156 h 338802"/>
              <a:gd name="connsiteX14" fmla="*/ 914400 w 947188"/>
              <a:gd name="connsiteY14" fmla="*/ 284156 h 338802"/>
              <a:gd name="connsiteX15" fmla="*/ 914400 w 947188"/>
              <a:gd name="connsiteY15" fmla="*/ 338802 h 338802"/>
              <a:gd name="connsiteX16" fmla="*/ 947188 w 947188"/>
              <a:gd name="connsiteY16" fmla="*/ 338802 h 338802"/>
              <a:gd name="connsiteX0" fmla="*/ 0 w 947188"/>
              <a:gd name="connsiteY0" fmla="*/ 0 h 338802"/>
              <a:gd name="connsiteX1" fmla="*/ 134792 w 947188"/>
              <a:gd name="connsiteY1" fmla="*/ 0 h 338802"/>
              <a:gd name="connsiteX2" fmla="*/ 134792 w 947188"/>
              <a:gd name="connsiteY2" fmla="*/ 61931 h 338802"/>
              <a:gd name="connsiteX3" fmla="*/ 233154 w 947188"/>
              <a:gd name="connsiteY3" fmla="*/ 61931 h 338802"/>
              <a:gd name="connsiteX4" fmla="*/ 295086 w 947188"/>
              <a:gd name="connsiteY4" fmla="*/ 123863 h 338802"/>
              <a:gd name="connsiteX5" fmla="*/ 327873 w 947188"/>
              <a:gd name="connsiteY5" fmla="*/ 123863 h 338802"/>
              <a:gd name="connsiteX6" fmla="*/ 448093 w 947188"/>
              <a:gd name="connsiteY6" fmla="*/ 123863 h 338802"/>
              <a:gd name="connsiteX7" fmla="*/ 477237 w 947188"/>
              <a:gd name="connsiteY7" fmla="*/ 153007 h 338802"/>
              <a:gd name="connsiteX8" fmla="*/ 575599 w 947188"/>
              <a:gd name="connsiteY8" fmla="*/ 153007 h 338802"/>
              <a:gd name="connsiteX9" fmla="*/ 575599 w 947188"/>
              <a:gd name="connsiteY9" fmla="*/ 178508 h 338802"/>
              <a:gd name="connsiteX10" fmla="*/ 666674 w 947188"/>
              <a:gd name="connsiteY10" fmla="*/ 178508 h 338802"/>
              <a:gd name="connsiteX11" fmla="*/ 666674 w 947188"/>
              <a:gd name="connsiteY11" fmla="*/ 233154 h 338802"/>
              <a:gd name="connsiteX12" fmla="*/ 765036 w 947188"/>
              <a:gd name="connsiteY12" fmla="*/ 233154 h 338802"/>
              <a:gd name="connsiteX13" fmla="*/ 765036 w 947188"/>
              <a:gd name="connsiteY13" fmla="*/ 284156 h 338802"/>
              <a:gd name="connsiteX14" fmla="*/ 866633 w 947188"/>
              <a:gd name="connsiteY14" fmla="*/ 304628 h 338802"/>
              <a:gd name="connsiteX15" fmla="*/ 914400 w 947188"/>
              <a:gd name="connsiteY15" fmla="*/ 338802 h 338802"/>
              <a:gd name="connsiteX16" fmla="*/ 947188 w 947188"/>
              <a:gd name="connsiteY16" fmla="*/ 338802 h 338802"/>
              <a:gd name="connsiteX0" fmla="*/ 0 w 947188"/>
              <a:gd name="connsiteY0" fmla="*/ 0 h 338802"/>
              <a:gd name="connsiteX1" fmla="*/ 134792 w 947188"/>
              <a:gd name="connsiteY1" fmla="*/ 0 h 338802"/>
              <a:gd name="connsiteX2" fmla="*/ 134792 w 947188"/>
              <a:gd name="connsiteY2" fmla="*/ 61931 h 338802"/>
              <a:gd name="connsiteX3" fmla="*/ 233154 w 947188"/>
              <a:gd name="connsiteY3" fmla="*/ 61931 h 338802"/>
              <a:gd name="connsiteX4" fmla="*/ 295086 w 947188"/>
              <a:gd name="connsiteY4" fmla="*/ 123863 h 338802"/>
              <a:gd name="connsiteX5" fmla="*/ 327873 w 947188"/>
              <a:gd name="connsiteY5" fmla="*/ 123863 h 338802"/>
              <a:gd name="connsiteX6" fmla="*/ 448093 w 947188"/>
              <a:gd name="connsiteY6" fmla="*/ 123863 h 338802"/>
              <a:gd name="connsiteX7" fmla="*/ 477237 w 947188"/>
              <a:gd name="connsiteY7" fmla="*/ 153007 h 338802"/>
              <a:gd name="connsiteX8" fmla="*/ 575599 w 947188"/>
              <a:gd name="connsiteY8" fmla="*/ 153007 h 338802"/>
              <a:gd name="connsiteX9" fmla="*/ 575599 w 947188"/>
              <a:gd name="connsiteY9" fmla="*/ 178508 h 338802"/>
              <a:gd name="connsiteX10" fmla="*/ 666674 w 947188"/>
              <a:gd name="connsiteY10" fmla="*/ 178508 h 338802"/>
              <a:gd name="connsiteX11" fmla="*/ 666674 w 947188"/>
              <a:gd name="connsiteY11" fmla="*/ 233154 h 338802"/>
              <a:gd name="connsiteX12" fmla="*/ 765036 w 947188"/>
              <a:gd name="connsiteY12" fmla="*/ 233154 h 338802"/>
              <a:gd name="connsiteX13" fmla="*/ 765036 w 947188"/>
              <a:gd name="connsiteY13" fmla="*/ 284156 h 338802"/>
              <a:gd name="connsiteX14" fmla="*/ 852985 w 947188"/>
              <a:gd name="connsiteY14" fmla="*/ 311452 h 338802"/>
              <a:gd name="connsiteX15" fmla="*/ 914400 w 947188"/>
              <a:gd name="connsiteY15" fmla="*/ 338802 h 338802"/>
              <a:gd name="connsiteX16" fmla="*/ 947188 w 947188"/>
              <a:gd name="connsiteY16" fmla="*/ 338802 h 338802"/>
              <a:gd name="connsiteX0" fmla="*/ 0 w 947188"/>
              <a:gd name="connsiteY0" fmla="*/ 0 h 338802"/>
              <a:gd name="connsiteX1" fmla="*/ 134792 w 947188"/>
              <a:gd name="connsiteY1" fmla="*/ 0 h 338802"/>
              <a:gd name="connsiteX2" fmla="*/ 134792 w 947188"/>
              <a:gd name="connsiteY2" fmla="*/ 61931 h 338802"/>
              <a:gd name="connsiteX3" fmla="*/ 233154 w 947188"/>
              <a:gd name="connsiteY3" fmla="*/ 61931 h 338802"/>
              <a:gd name="connsiteX4" fmla="*/ 295086 w 947188"/>
              <a:gd name="connsiteY4" fmla="*/ 123863 h 338802"/>
              <a:gd name="connsiteX5" fmla="*/ 327873 w 947188"/>
              <a:gd name="connsiteY5" fmla="*/ 123863 h 338802"/>
              <a:gd name="connsiteX6" fmla="*/ 448093 w 947188"/>
              <a:gd name="connsiteY6" fmla="*/ 123863 h 338802"/>
              <a:gd name="connsiteX7" fmla="*/ 477237 w 947188"/>
              <a:gd name="connsiteY7" fmla="*/ 153007 h 338802"/>
              <a:gd name="connsiteX8" fmla="*/ 575599 w 947188"/>
              <a:gd name="connsiteY8" fmla="*/ 153007 h 338802"/>
              <a:gd name="connsiteX9" fmla="*/ 575599 w 947188"/>
              <a:gd name="connsiteY9" fmla="*/ 178508 h 338802"/>
              <a:gd name="connsiteX10" fmla="*/ 666674 w 947188"/>
              <a:gd name="connsiteY10" fmla="*/ 178508 h 338802"/>
              <a:gd name="connsiteX11" fmla="*/ 666674 w 947188"/>
              <a:gd name="connsiteY11" fmla="*/ 233154 h 338802"/>
              <a:gd name="connsiteX12" fmla="*/ 765036 w 947188"/>
              <a:gd name="connsiteY12" fmla="*/ 233154 h 338802"/>
              <a:gd name="connsiteX13" fmla="*/ 778684 w 947188"/>
              <a:gd name="connsiteY13" fmla="*/ 263684 h 338802"/>
              <a:gd name="connsiteX14" fmla="*/ 852985 w 947188"/>
              <a:gd name="connsiteY14" fmla="*/ 311452 h 338802"/>
              <a:gd name="connsiteX15" fmla="*/ 914400 w 947188"/>
              <a:gd name="connsiteY15" fmla="*/ 338802 h 338802"/>
              <a:gd name="connsiteX16" fmla="*/ 947188 w 947188"/>
              <a:gd name="connsiteY16" fmla="*/ 338802 h 338802"/>
              <a:gd name="connsiteX0" fmla="*/ 0 w 947188"/>
              <a:gd name="connsiteY0" fmla="*/ 0 h 338802"/>
              <a:gd name="connsiteX1" fmla="*/ 134792 w 947188"/>
              <a:gd name="connsiteY1" fmla="*/ 0 h 338802"/>
              <a:gd name="connsiteX2" fmla="*/ 134792 w 947188"/>
              <a:gd name="connsiteY2" fmla="*/ 61931 h 338802"/>
              <a:gd name="connsiteX3" fmla="*/ 233154 w 947188"/>
              <a:gd name="connsiteY3" fmla="*/ 61931 h 338802"/>
              <a:gd name="connsiteX4" fmla="*/ 295086 w 947188"/>
              <a:gd name="connsiteY4" fmla="*/ 123863 h 338802"/>
              <a:gd name="connsiteX5" fmla="*/ 327873 w 947188"/>
              <a:gd name="connsiteY5" fmla="*/ 123863 h 338802"/>
              <a:gd name="connsiteX6" fmla="*/ 448093 w 947188"/>
              <a:gd name="connsiteY6" fmla="*/ 123863 h 338802"/>
              <a:gd name="connsiteX7" fmla="*/ 477237 w 947188"/>
              <a:gd name="connsiteY7" fmla="*/ 153007 h 338802"/>
              <a:gd name="connsiteX8" fmla="*/ 575599 w 947188"/>
              <a:gd name="connsiteY8" fmla="*/ 153007 h 338802"/>
              <a:gd name="connsiteX9" fmla="*/ 575599 w 947188"/>
              <a:gd name="connsiteY9" fmla="*/ 178508 h 338802"/>
              <a:gd name="connsiteX10" fmla="*/ 666674 w 947188"/>
              <a:gd name="connsiteY10" fmla="*/ 178508 h 338802"/>
              <a:gd name="connsiteX11" fmla="*/ 666674 w 947188"/>
              <a:gd name="connsiteY11" fmla="*/ 233154 h 338802"/>
              <a:gd name="connsiteX12" fmla="*/ 765036 w 947188"/>
              <a:gd name="connsiteY12" fmla="*/ 233154 h 338802"/>
              <a:gd name="connsiteX13" fmla="*/ 785508 w 947188"/>
              <a:gd name="connsiteY13" fmla="*/ 267096 h 338802"/>
              <a:gd name="connsiteX14" fmla="*/ 852985 w 947188"/>
              <a:gd name="connsiteY14" fmla="*/ 311452 h 338802"/>
              <a:gd name="connsiteX15" fmla="*/ 914400 w 947188"/>
              <a:gd name="connsiteY15" fmla="*/ 338802 h 338802"/>
              <a:gd name="connsiteX16" fmla="*/ 947188 w 947188"/>
              <a:gd name="connsiteY16" fmla="*/ 338802 h 338802"/>
              <a:gd name="connsiteX0" fmla="*/ 0 w 947188"/>
              <a:gd name="connsiteY0" fmla="*/ 0 h 338802"/>
              <a:gd name="connsiteX1" fmla="*/ 134792 w 947188"/>
              <a:gd name="connsiteY1" fmla="*/ 0 h 338802"/>
              <a:gd name="connsiteX2" fmla="*/ 134792 w 947188"/>
              <a:gd name="connsiteY2" fmla="*/ 61931 h 338802"/>
              <a:gd name="connsiteX3" fmla="*/ 233154 w 947188"/>
              <a:gd name="connsiteY3" fmla="*/ 61931 h 338802"/>
              <a:gd name="connsiteX4" fmla="*/ 295086 w 947188"/>
              <a:gd name="connsiteY4" fmla="*/ 123863 h 338802"/>
              <a:gd name="connsiteX5" fmla="*/ 327873 w 947188"/>
              <a:gd name="connsiteY5" fmla="*/ 123863 h 338802"/>
              <a:gd name="connsiteX6" fmla="*/ 448093 w 947188"/>
              <a:gd name="connsiteY6" fmla="*/ 123863 h 338802"/>
              <a:gd name="connsiteX7" fmla="*/ 477237 w 947188"/>
              <a:gd name="connsiteY7" fmla="*/ 153007 h 338802"/>
              <a:gd name="connsiteX8" fmla="*/ 575599 w 947188"/>
              <a:gd name="connsiteY8" fmla="*/ 153007 h 338802"/>
              <a:gd name="connsiteX9" fmla="*/ 575599 w 947188"/>
              <a:gd name="connsiteY9" fmla="*/ 178508 h 338802"/>
              <a:gd name="connsiteX10" fmla="*/ 666674 w 947188"/>
              <a:gd name="connsiteY10" fmla="*/ 178508 h 338802"/>
              <a:gd name="connsiteX11" fmla="*/ 666674 w 947188"/>
              <a:gd name="connsiteY11" fmla="*/ 233154 h 338802"/>
              <a:gd name="connsiteX12" fmla="*/ 765036 w 947188"/>
              <a:gd name="connsiteY12" fmla="*/ 233154 h 338802"/>
              <a:gd name="connsiteX13" fmla="*/ 795744 w 947188"/>
              <a:gd name="connsiteY13" fmla="*/ 267096 h 338802"/>
              <a:gd name="connsiteX14" fmla="*/ 852985 w 947188"/>
              <a:gd name="connsiteY14" fmla="*/ 311452 h 338802"/>
              <a:gd name="connsiteX15" fmla="*/ 914400 w 947188"/>
              <a:gd name="connsiteY15" fmla="*/ 338802 h 338802"/>
              <a:gd name="connsiteX16" fmla="*/ 947188 w 947188"/>
              <a:gd name="connsiteY16" fmla="*/ 338802 h 338802"/>
              <a:gd name="connsiteX0" fmla="*/ 0 w 947188"/>
              <a:gd name="connsiteY0" fmla="*/ 0 h 338802"/>
              <a:gd name="connsiteX1" fmla="*/ 134792 w 947188"/>
              <a:gd name="connsiteY1" fmla="*/ 0 h 338802"/>
              <a:gd name="connsiteX2" fmla="*/ 134792 w 947188"/>
              <a:gd name="connsiteY2" fmla="*/ 61931 h 338802"/>
              <a:gd name="connsiteX3" fmla="*/ 233154 w 947188"/>
              <a:gd name="connsiteY3" fmla="*/ 61931 h 338802"/>
              <a:gd name="connsiteX4" fmla="*/ 295086 w 947188"/>
              <a:gd name="connsiteY4" fmla="*/ 123863 h 338802"/>
              <a:gd name="connsiteX5" fmla="*/ 327873 w 947188"/>
              <a:gd name="connsiteY5" fmla="*/ 123863 h 338802"/>
              <a:gd name="connsiteX6" fmla="*/ 448093 w 947188"/>
              <a:gd name="connsiteY6" fmla="*/ 123863 h 338802"/>
              <a:gd name="connsiteX7" fmla="*/ 477237 w 947188"/>
              <a:gd name="connsiteY7" fmla="*/ 153007 h 338802"/>
              <a:gd name="connsiteX8" fmla="*/ 575599 w 947188"/>
              <a:gd name="connsiteY8" fmla="*/ 153007 h 338802"/>
              <a:gd name="connsiteX9" fmla="*/ 575599 w 947188"/>
              <a:gd name="connsiteY9" fmla="*/ 178508 h 338802"/>
              <a:gd name="connsiteX10" fmla="*/ 666674 w 947188"/>
              <a:gd name="connsiteY10" fmla="*/ 178508 h 338802"/>
              <a:gd name="connsiteX11" fmla="*/ 666674 w 947188"/>
              <a:gd name="connsiteY11" fmla="*/ 233154 h 338802"/>
              <a:gd name="connsiteX12" fmla="*/ 765036 w 947188"/>
              <a:gd name="connsiteY12" fmla="*/ 233154 h 338802"/>
              <a:gd name="connsiteX13" fmla="*/ 795744 w 947188"/>
              <a:gd name="connsiteY13" fmla="*/ 267096 h 338802"/>
              <a:gd name="connsiteX14" fmla="*/ 866633 w 947188"/>
              <a:gd name="connsiteY14" fmla="*/ 311452 h 338802"/>
              <a:gd name="connsiteX15" fmla="*/ 914400 w 947188"/>
              <a:gd name="connsiteY15" fmla="*/ 338802 h 338802"/>
              <a:gd name="connsiteX16" fmla="*/ 947188 w 947188"/>
              <a:gd name="connsiteY16" fmla="*/ 338802 h 338802"/>
              <a:gd name="connsiteX0" fmla="*/ 0 w 947188"/>
              <a:gd name="connsiteY0" fmla="*/ 0 h 338802"/>
              <a:gd name="connsiteX1" fmla="*/ 134792 w 947188"/>
              <a:gd name="connsiteY1" fmla="*/ 0 h 338802"/>
              <a:gd name="connsiteX2" fmla="*/ 134792 w 947188"/>
              <a:gd name="connsiteY2" fmla="*/ 61931 h 338802"/>
              <a:gd name="connsiteX3" fmla="*/ 233154 w 947188"/>
              <a:gd name="connsiteY3" fmla="*/ 61931 h 338802"/>
              <a:gd name="connsiteX4" fmla="*/ 295086 w 947188"/>
              <a:gd name="connsiteY4" fmla="*/ 123863 h 338802"/>
              <a:gd name="connsiteX5" fmla="*/ 327873 w 947188"/>
              <a:gd name="connsiteY5" fmla="*/ 123863 h 338802"/>
              <a:gd name="connsiteX6" fmla="*/ 448093 w 947188"/>
              <a:gd name="connsiteY6" fmla="*/ 123863 h 338802"/>
              <a:gd name="connsiteX7" fmla="*/ 477237 w 947188"/>
              <a:gd name="connsiteY7" fmla="*/ 153007 h 338802"/>
              <a:gd name="connsiteX8" fmla="*/ 575599 w 947188"/>
              <a:gd name="connsiteY8" fmla="*/ 153007 h 338802"/>
              <a:gd name="connsiteX9" fmla="*/ 575599 w 947188"/>
              <a:gd name="connsiteY9" fmla="*/ 178508 h 338802"/>
              <a:gd name="connsiteX10" fmla="*/ 666674 w 947188"/>
              <a:gd name="connsiteY10" fmla="*/ 178508 h 338802"/>
              <a:gd name="connsiteX11" fmla="*/ 670086 w 947188"/>
              <a:gd name="connsiteY11" fmla="*/ 253626 h 338802"/>
              <a:gd name="connsiteX12" fmla="*/ 765036 w 947188"/>
              <a:gd name="connsiteY12" fmla="*/ 233154 h 338802"/>
              <a:gd name="connsiteX13" fmla="*/ 795744 w 947188"/>
              <a:gd name="connsiteY13" fmla="*/ 267096 h 338802"/>
              <a:gd name="connsiteX14" fmla="*/ 866633 w 947188"/>
              <a:gd name="connsiteY14" fmla="*/ 311452 h 338802"/>
              <a:gd name="connsiteX15" fmla="*/ 914400 w 947188"/>
              <a:gd name="connsiteY15" fmla="*/ 338802 h 338802"/>
              <a:gd name="connsiteX16" fmla="*/ 947188 w 947188"/>
              <a:gd name="connsiteY16" fmla="*/ 338802 h 338802"/>
              <a:gd name="connsiteX0" fmla="*/ 0 w 947188"/>
              <a:gd name="connsiteY0" fmla="*/ 0 h 338802"/>
              <a:gd name="connsiteX1" fmla="*/ 134792 w 947188"/>
              <a:gd name="connsiteY1" fmla="*/ 0 h 338802"/>
              <a:gd name="connsiteX2" fmla="*/ 134792 w 947188"/>
              <a:gd name="connsiteY2" fmla="*/ 61931 h 338802"/>
              <a:gd name="connsiteX3" fmla="*/ 233154 w 947188"/>
              <a:gd name="connsiteY3" fmla="*/ 61931 h 338802"/>
              <a:gd name="connsiteX4" fmla="*/ 295086 w 947188"/>
              <a:gd name="connsiteY4" fmla="*/ 123863 h 338802"/>
              <a:gd name="connsiteX5" fmla="*/ 327873 w 947188"/>
              <a:gd name="connsiteY5" fmla="*/ 123863 h 338802"/>
              <a:gd name="connsiteX6" fmla="*/ 448093 w 947188"/>
              <a:gd name="connsiteY6" fmla="*/ 123863 h 338802"/>
              <a:gd name="connsiteX7" fmla="*/ 477237 w 947188"/>
              <a:gd name="connsiteY7" fmla="*/ 153007 h 338802"/>
              <a:gd name="connsiteX8" fmla="*/ 575599 w 947188"/>
              <a:gd name="connsiteY8" fmla="*/ 153007 h 338802"/>
              <a:gd name="connsiteX9" fmla="*/ 575599 w 947188"/>
              <a:gd name="connsiteY9" fmla="*/ 178508 h 338802"/>
              <a:gd name="connsiteX10" fmla="*/ 666674 w 947188"/>
              <a:gd name="connsiteY10" fmla="*/ 178508 h 338802"/>
              <a:gd name="connsiteX11" fmla="*/ 670086 w 947188"/>
              <a:gd name="connsiteY11" fmla="*/ 253626 h 338802"/>
              <a:gd name="connsiteX12" fmla="*/ 761624 w 947188"/>
              <a:gd name="connsiteY12" fmla="*/ 243390 h 338802"/>
              <a:gd name="connsiteX13" fmla="*/ 795744 w 947188"/>
              <a:gd name="connsiteY13" fmla="*/ 267096 h 338802"/>
              <a:gd name="connsiteX14" fmla="*/ 866633 w 947188"/>
              <a:gd name="connsiteY14" fmla="*/ 311452 h 338802"/>
              <a:gd name="connsiteX15" fmla="*/ 914400 w 947188"/>
              <a:gd name="connsiteY15" fmla="*/ 338802 h 338802"/>
              <a:gd name="connsiteX16" fmla="*/ 947188 w 947188"/>
              <a:gd name="connsiteY16" fmla="*/ 338802 h 338802"/>
              <a:gd name="connsiteX0" fmla="*/ 0 w 947188"/>
              <a:gd name="connsiteY0" fmla="*/ 0 h 338802"/>
              <a:gd name="connsiteX1" fmla="*/ 134792 w 947188"/>
              <a:gd name="connsiteY1" fmla="*/ 0 h 338802"/>
              <a:gd name="connsiteX2" fmla="*/ 134792 w 947188"/>
              <a:gd name="connsiteY2" fmla="*/ 61931 h 338802"/>
              <a:gd name="connsiteX3" fmla="*/ 233154 w 947188"/>
              <a:gd name="connsiteY3" fmla="*/ 61931 h 338802"/>
              <a:gd name="connsiteX4" fmla="*/ 295086 w 947188"/>
              <a:gd name="connsiteY4" fmla="*/ 123863 h 338802"/>
              <a:gd name="connsiteX5" fmla="*/ 327873 w 947188"/>
              <a:gd name="connsiteY5" fmla="*/ 123863 h 338802"/>
              <a:gd name="connsiteX6" fmla="*/ 448093 w 947188"/>
              <a:gd name="connsiteY6" fmla="*/ 123863 h 338802"/>
              <a:gd name="connsiteX7" fmla="*/ 477237 w 947188"/>
              <a:gd name="connsiteY7" fmla="*/ 153007 h 338802"/>
              <a:gd name="connsiteX8" fmla="*/ 575599 w 947188"/>
              <a:gd name="connsiteY8" fmla="*/ 153007 h 338802"/>
              <a:gd name="connsiteX9" fmla="*/ 575599 w 947188"/>
              <a:gd name="connsiteY9" fmla="*/ 178508 h 338802"/>
              <a:gd name="connsiteX10" fmla="*/ 666674 w 947188"/>
              <a:gd name="connsiteY10" fmla="*/ 178508 h 338802"/>
              <a:gd name="connsiteX11" fmla="*/ 670086 w 947188"/>
              <a:gd name="connsiteY11" fmla="*/ 253626 h 338802"/>
              <a:gd name="connsiteX12" fmla="*/ 734329 w 947188"/>
              <a:gd name="connsiteY12" fmla="*/ 260450 h 338802"/>
              <a:gd name="connsiteX13" fmla="*/ 795744 w 947188"/>
              <a:gd name="connsiteY13" fmla="*/ 267096 h 338802"/>
              <a:gd name="connsiteX14" fmla="*/ 866633 w 947188"/>
              <a:gd name="connsiteY14" fmla="*/ 311452 h 338802"/>
              <a:gd name="connsiteX15" fmla="*/ 914400 w 947188"/>
              <a:gd name="connsiteY15" fmla="*/ 338802 h 338802"/>
              <a:gd name="connsiteX16" fmla="*/ 947188 w 947188"/>
              <a:gd name="connsiteY16" fmla="*/ 338802 h 338802"/>
              <a:gd name="connsiteX0" fmla="*/ 0 w 947188"/>
              <a:gd name="connsiteY0" fmla="*/ 0 h 338802"/>
              <a:gd name="connsiteX1" fmla="*/ 134792 w 947188"/>
              <a:gd name="connsiteY1" fmla="*/ 0 h 338802"/>
              <a:gd name="connsiteX2" fmla="*/ 134792 w 947188"/>
              <a:gd name="connsiteY2" fmla="*/ 61931 h 338802"/>
              <a:gd name="connsiteX3" fmla="*/ 233154 w 947188"/>
              <a:gd name="connsiteY3" fmla="*/ 61931 h 338802"/>
              <a:gd name="connsiteX4" fmla="*/ 295086 w 947188"/>
              <a:gd name="connsiteY4" fmla="*/ 123863 h 338802"/>
              <a:gd name="connsiteX5" fmla="*/ 327873 w 947188"/>
              <a:gd name="connsiteY5" fmla="*/ 123863 h 338802"/>
              <a:gd name="connsiteX6" fmla="*/ 448093 w 947188"/>
              <a:gd name="connsiteY6" fmla="*/ 123863 h 338802"/>
              <a:gd name="connsiteX7" fmla="*/ 477237 w 947188"/>
              <a:gd name="connsiteY7" fmla="*/ 153007 h 338802"/>
              <a:gd name="connsiteX8" fmla="*/ 575599 w 947188"/>
              <a:gd name="connsiteY8" fmla="*/ 153007 h 338802"/>
              <a:gd name="connsiteX9" fmla="*/ 575599 w 947188"/>
              <a:gd name="connsiteY9" fmla="*/ 178508 h 338802"/>
              <a:gd name="connsiteX10" fmla="*/ 666674 w 947188"/>
              <a:gd name="connsiteY10" fmla="*/ 178508 h 338802"/>
              <a:gd name="connsiteX11" fmla="*/ 670086 w 947188"/>
              <a:gd name="connsiteY11" fmla="*/ 253626 h 338802"/>
              <a:gd name="connsiteX12" fmla="*/ 734329 w 947188"/>
              <a:gd name="connsiteY12" fmla="*/ 250214 h 338802"/>
              <a:gd name="connsiteX13" fmla="*/ 795744 w 947188"/>
              <a:gd name="connsiteY13" fmla="*/ 267096 h 338802"/>
              <a:gd name="connsiteX14" fmla="*/ 866633 w 947188"/>
              <a:gd name="connsiteY14" fmla="*/ 311452 h 338802"/>
              <a:gd name="connsiteX15" fmla="*/ 914400 w 947188"/>
              <a:gd name="connsiteY15" fmla="*/ 338802 h 338802"/>
              <a:gd name="connsiteX16" fmla="*/ 947188 w 947188"/>
              <a:gd name="connsiteY16" fmla="*/ 338802 h 338802"/>
              <a:gd name="connsiteX0" fmla="*/ 0 w 947188"/>
              <a:gd name="connsiteY0" fmla="*/ 0 h 338802"/>
              <a:gd name="connsiteX1" fmla="*/ 134792 w 947188"/>
              <a:gd name="connsiteY1" fmla="*/ 0 h 338802"/>
              <a:gd name="connsiteX2" fmla="*/ 134792 w 947188"/>
              <a:gd name="connsiteY2" fmla="*/ 61931 h 338802"/>
              <a:gd name="connsiteX3" fmla="*/ 233154 w 947188"/>
              <a:gd name="connsiteY3" fmla="*/ 61931 h 338802"/>
              <a:gd name="connsiteX4" fmla="*/ 295086 w 947188"/>
              <a:gd name="connsiteY4" fmla="*/ 123863 h 338802"/>
              <a:gd name="connsiteX5" fmla="*/ 327873 w 947188"/>
              <a:gd name="connsiteY5" fmla="*/ 123863 h 338802"/>
              <a:gd name="connsiteX6" fmla="*/ 448093 w 947188"/>
              <a:gd name="connsiteY6" fmla="*/ 123863 h 338802"/>
              <a:gd name="connsiteX7" fmla="*/ 477237 w 947188"/>
              <a:gd name="connsiteY7" fmla="*/ 153007 h 338802"/>
              <a:gd name="connsiteX8" fmla="*/ 575599 w 947188"/>
              <a:gd name="connsiteY8" fmla="*/ 153007 h 338802"/>
              <a:gd name="connsiteX9" fmla="*/ 575599 w 947188"/>
              <a:gd name="connsiteY9" fmla="*/ 178508 h 338802"/>
              <a:gd name="connsiteX10" fmla="*/ 666674 w 947188"/>
              <a:gd name="connsiteY10" fmla="*/ 178508 h 338802"/>
              <a:gd name="connsiteX11" fmla="*/ 670086 w 947188"/>
              <a:gd name="connsiteY11" fmla="*/ 253626 h 338802"/>
              <a:gd name="connsiteX12" fmla="*/ 734329 w 947188"/>
              <a:gd name="connsiteY12" fmla="*/ 250214 h 338802"/>
              <a:gd name="connsiteX13" fmla="*/ 788920 w 947188"/>
              <a:gd name="connsiteY13" fmla="*/ 267096 h 338802"/>
              <a:gd name="connsiteX14" fmla="*/ 866633 w 947188"/>
              <a:gd name="connsiteY14" fmla="*/ 311452 h 338802"/>
              <a:gd name="connsiteX15" fmla="*/ 914400 w 947188"/>
              <a:gd name="connsiteY15" fmla="*/ 338802 h 338802"/>
              <a:gd name="connsiteX16" fmla="*/ 947188 w 947188"/>
              <a:gd name="connsiteY16" fmla="*/ 338802 h 338802"/>
              <a:gd name="connsiteX0" fmla="*/ 0 w 947188"/>
              <a:gd name="connsiteY0" fmla="*/ 0 h 338802"/>
              <a:gd name="connsiteX1" fmla="*/ 134792 w 947188"/>
              <a:gd name="connsiteY1" fmla="*/ 0 h 338802"/>
              <a:gd name="connsiteX2" fmla="*/ 134792 w 947188"/>
              <a:gd name="connsiteY2" fmla="*/ 61931 h 338802"/>
              <a:gd name="connsiteX3" fmla="*/ 233154 w 947188"/>
              <a:gd name="connsiteY3" fmla="*/ 61931 h 338802"/>
              <a:gd name="connsiteX4" fmla="*/ 295086 w 947188"/>
              <a:gd name="connsiteY4" fmla="*/ 123863 h 338802"/>
              <a:gd name="connsiteX5" fmla="*/ 327873 w 947188"/>
              <a:gd name="connsiteY5" fmla="*/ 123863 h 338802"/>
              <a:gd name="connsiteX6" fmla="*/ 448093 w 947188"/>
              <a:gd name="connsiteY6" fmla="*/ 123863 h 338802"/>
              <a:gd name="connsiteX7" fmla="*/ 477237 w 947188"/>
              <a:gd name="connsiteY7" fmla="*/ 153007 h 338802"/>
              <a:gd name="connsiteX8" fmla="*/ 575599 w 947188"/>
              <a:gd name="connsiteY8" fmla="*/ 153007 h 338802"/>
              <a:gd name="connsiteX9" fmla="*/ 575599 w 947188"/>
              <a:gd name="connsiteY9" fmla="*/ 178508 h 338802"/>
              <a:gd name="connsiteX10" fmla="*/ 666674 w 947188"/>
              <a:gd name="connsiteY10" fmla="*/ 178508 h 338802"/>
              <a:gd name="connsiteX11" fmla="*/ 670086 w 947188"/>
              <a:gd name="connsiteY11" fmla="*/ 253626 h 338802"/>
              <a:gd name="connsiteX12" fmla="*/ 734329 w 947188"/>
              <a:gd name="connsiteY12" fmla="*/ 250214 h 338802"/>
              <a:gd name="connsiteX13" fmla="*/ 775272 w 947188"/>
              <a:gd name="connsiteY13" fmla="*/ 273920 h 338802"/>
              <a:gd name="connsiteX14" fmla="*/ 866633 w 947188"/>
              <a:gd name="connsiteY14" fmla="*/ 311452 h 338802"/>
              <a:gd name="connsiteX15" fmla="*/ 914400 w 947188"/>
              <a:gd name="connsiteY15" fmla="*/ 338802 h 338802"/>
              <a:gd name="connsiteX16" fmla="*/ 947188 w 947188"/>
              <a:gd name="connsiteY16" fmla="*/ 338802 h 338802"/>
              <a:gd name="connsiteX0" fmla="*/ 0 w 947188"/>
              <a:gd name="connsiteY0" fmla="*/ 0 h 338802"/>
              <a:gd name="connsiteX1" fmla="*/ 134792 w 947188"/>
              <a:gd name="connsiteY1" fmla="*/ 0 h 338802"/>
              <a:gd name="connsiteX2" fmla="*/ 134792 w 947188"/>
              <a:gd name="connsiteY2" fmla="*/ 61931 h 338802"/>
              <a:gd name="connsiteX3" fmla="*/ 233154 w 947188"/>
              <a:gd name="connsiteY3" fmla="*/ 61931 h 338802"/>
              <a:gd name="connsiteX4" fmla="*/ 295086 w 947188"/>
              <a:gd name="connsiteY4" fmla="*/ 123863 h 338802"/>
              <a:gd name="connsiteX5" fmla="*/ 327873 w 947188"/>
              <a:gd name="connsiteY5" fmla="*/ 123863 h 338802"/>
              <a:gd name="connsiteX6" fmla="*/ 448093 w 947188"/>
              <a:gd name="connsiteY6" fmla="*/ 123863 h 338802"/>
              <a:gd name="connsiteX7" fmla="*/ 477237 w 947188"/>
              <a:gd name="connsiteY7" fmla="*/ 153007 h 338802"/>
              <a:gd name="connsiteX8" fmla="*/ 575599 w 947188"/>
              <a:gd name="connsiteY8" fmla="*/ 153007 h 338802"/>
              <a:gd name="connsiteX9" fmla="*/ 575599 w 947188"/>
              <a:gd name="connsiteY9" fmla="*/ 178508 h 338802"/>
              <a:gd name="connsiteX10" fmla="*/ 666674 w 947188"/>
              <a:gd name="connsiteY10" fmla="*/ 178508 h 338802"/>
              <a:gd name="connsiteX11" fmla="*/ 670086 w 947188"/>
              <a:gd name="connsiteY11" fmla="*/ 253626 h 338802"/>
              <a:gd name="connsiteX12" fmla="*/ 734329 w 947188"/>
              <a:gd name="connsiteY12" fmla="*/ 250214 h 338802"/>
              <a:gd name="connsiteX13" fmla="*/ 775272 w 947188"/>
              <a:gd name="connsiteY13" fmla="*/ 284156 h 338802"/>
              <a:gd name="connsiteX14" fmla="*/ 866633 w 947188"/>
              <a:gd name="connsiteY14" fmla="*/ 311452 h 338802"/>
              <a:gd name="connsiteX15" fmla="*/ 914400 w 947188"/>
              <a:gd name="connsiteY15" fmla="*/ 338802 h 338802"/>
              <a:gd name="connsiteX16" fmla="*/ 947188 w 947188"/>
              <a:gd name="connsiteY16" fmla="*/ 338802 h 338802"/>
              <a:gd name="connsiteX0" fmla="*/ 0 w 947188"/>
              <a:gd name="connsiteY0" fmla="*/ 0 h 338802"/>
              <a:gd name="connsiteX1" fmla="*/ 134792 w 947188"/>
              <a:gd name="connsiteY1" fmla="*/ 0 h 338802"/>
              <a:gd name="connsiteX2" fmla="*/ 134792 w 947188"/>
              <a:gd name="connsiteY2" fmla="*/ 61931 h 338802"/>
              <a:gd name="connsiteX3" fmla="*/ 233154 w 947188"/>
              <a:gd name="connsiteY3" fmla="*/ 61931 h 338802"/>
              <a:gd name="connsiteX4" fmla="*/ 295086 w 947188"/>
              <a:gd name="connsiteY4" fmla="*/ 123863 h 338802"/>
              <a:gd name="connsiteX5" fmla="*/ 327873 w 947188"/>
              <a:gd name="connsiteY5" fmla="*/ 123863 h 338802"/>
              <a:gd name="connsiteX6" fmla="*/ 448093 w 947188"/>
              <a:gd name="connsiteY6" fmla="*/ 123863 h 338802"/>
              <a:gd name="connsiteX7" fmla="*/ 477237 w 947188"/>
              <a:gd name="connsiteY7" fmla="*/ 153007 h 338802"/>
              <a:gd name="connsiteX8" fmla="*/ 575599 w 947188"/>
              <a:gd name="connsiteY8" fmla="*/ 153007 h 338802"/>
              <a:gd name="connsiteX9" fmla="*/ 575599 w 947188"/>
              <a:gd name="connsiteY9" fmla="*/ 178508 h 338802"/>
              <a:gd name="connsiteX10" fmla="*/ 666674 w 947188"/>
              <a:gd name="connsiteY10" fmla="*/ 178508 h 338802"/>
              <a:gd name="connsiteX11" fmla="*/ 670086 w 947188"/>
              <a:gd name="connsiteY11" fmla="*/ 253626 h 338802"/>
              <a:gd name="connsiteX12" fmla="*/ 734329 w 947188"/>
              <a:gd name="connsiteY12" fmla="*/ 250214 h 338802"/>
              <a:gd name="connsiteX13" fmla="*/ 775272 w 947188"/>
              <a:gd name="connsiteY13" fmla="*/ 284156 h 338802"/>
              <a:gd name="connsiteX14" fmla="*/ 849573 w 947188"/>
              <a:gd name="connsiteY14" fmla="*/ 335335 h 338802"/>
              <a:gd name="connsiteX15" fmla="*/ 914400 w 947188"/>
              <a:gd name="connsiteY15" fmla="*/ 338802 h 338802"/>
              <a:gd name="connsiteX16" fmla="*/ 947188 w 947188"/>
              <a:gd name="connsiteY16" fmla="*/ 338802 h 338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47188" h="338802">
                <a:moveTo>
                  <a:pt x="0" y="0"/>
                </a:moveTo>
                <a:lnTo>
                  <a:pt x="134792" y="0"/>
                </a:lnTo>
                <a:lnTo>
                  <a:pt x="134792" y="61931"/>
                </a:lnTo>
                <a:lnTo>
                  <a:pt x="233154" y="61931"/>
                </a:lnTo>
                <a:lnTo>
                  <a:pt x="295086" y="123863"/>
                </a:lnTo>
                <a:lnTo>
                  <a:pt x="327873" y="123863"/>
                </a:lnTo>
                <a:lnTo>
                  <a:pt x="448093" y="123863"/>
                </a:lnTo>
                <a:lnTo>
                  <a:pt x="477237" y="153007"/>
                </a:lnTo>
                <a:lnTo>
                  <a:pt x="575599" y="153007"/>
                </a:lnTo>
                <a:lnTo>
                  <a:pt x="575599" y="178508"/>
                </a:lnTo>
                <a:lnTo>
                  <a:pt x="666674" y="178508"/>
                </a:lnTo>
                <a:lnTo>
                  <a:pt x="670086" y="253626"/>
                </a:lnTo>
                <a:lnTo>
                  <a:pt x="734329" y="250214"/>
                </a:lnTo>
                <a:lnTo>
                  <a:pt x="775272" y="284156"/>
                </a:lnTo>
                <a:lnTo>
                  <a:pt x="849573" y="335335"/>
                </a:lnTo>
                <a:lnTo>
                  <a:pt x="914400" y="338802"/>
                </a:lnTo>
                <a:lnTo>
                  <a:pt x="947188" y="338802"/>
                </a:lnTo>
              </a:path>
            </a:pathLst>
          </a:custGeom>
          <a:noFill/>
          <a:ln w="28575">
            <a:solidFill>
              <a:schemeClr val="accent3"/>
            </a:solidFill>
            <a:miter lim="800000"/>
            <a:headEnd/>
            <a:tailEnd/>
          </a:ln>
        </p:spPr>
        <p:txBody>
          <a:bodyPr rtlCol="0" anchor="ctr"/>
          <a:lstStyle/>
          <a:p>
            <a:pPr algn="ctr"/>
            <a:endParaRPr lang="en-US" dirty="0"/>
          </a:p>
        </p:txBody>
      </p:sp>
      <p:sp>
        <p:nvSpPr>
          <p:cNvPr id="481" name="Freeform 480">
            <a:extLst>
              <a:ext uri="{FF2B5EF4-FFF2-40B4-BE49-F238E27FC236}">
                <a16:creationId xmlns:a16="http://schemas.microsoft.com/office/drawing/2014/main" id="{2EE14DF8-A28C-0A8B-9623-905A50E0D590}"/>
              </a:ext>
            </a:extLst>
          </p:cNvPr>
          <p:cNvSpPr/>
          <p:nvPr/>
        </p:nvSpPr>
        <p:spPr bwMode="auto">
          <a:xfrm>
            <a:off x="8036520" y="2897943"/>
            <a:ext cx="2327894" cy="1169412"/>
          </a:xfrm>
          <a:custGeom>
            <a:avLst/>
            <a:gdLst>
              <a:gd name="connsiteX0" fmla="*/ 0 w 2327894"/>
              <a:gd name="connsiteY0" fmla="*/ 0 h 1169412"/>
              <a:gd name="connsiteX1" fmla="*/ 83789 w 2327894"/>
              <a:gd name="connsiteY1" fmla="*/ 0 h 1169412"/>
              <a:gd name="connsiteX2" fmla="*/ 134792 w 2327894"/>
              <a:gd name="connsiteY2" fmla="*/ 51003 h 1169412"/>
              <a:gd name="connsiteX3" fmla="*/ 287799 w 2327894"/>
              <a:gd name="connsiteY3" fmla="*/ 51003 h 1169412"/>
              <a:gd name="connsiteX4" fmla="*/ 316942 w 2327894"/>
              <a:gd name="connsiteY4" fmla="*/ 80146 h 1169412"/>
              <a:gd name="connsiteX5" fmla="*/ 404376 w 2327894"/>
              <a:gd name="connsiteY5" fmla="*/ 80146 h 1169412"/>
              <a:gd name="connsiteX6" fmla="*/ 404376 w 2327894"/>
              <a:gd name="connsiteY6" fmla="*/ 134792 h 1169412"/>
              <a:gd name="connsiteX7" fmla="*/ 524596 w 2327894"/>
              <a:gd name="connsiteY7" fmla="*/ 193080 h 1169412"/>
              <a:gd name="connsiteX8" fmla="*/ 590170 w 2327894"/>
              <a:gd name="connsiteY8" fmla="*/ 244082 h 1169412"/>
              <a:gd name="connsiteX9" fmla="*/ 612028 w 2327894"/>
              <a:gd name="connsiteY9" fmla="*/ 276870 h 1169412"/>
              <a:gd name="connsiteX10" fmla="*/ 644815 w 2327894"/>
              <a:gd name="connsiteY10" fmla="*/ 273227 h 1169412"/>
              <a:gd name="connsiteX11" fmla="*/ 644815 w 2327894"/>
              <a:gd name="connsiteY11" fmla="*/ 273227 h 1169412"/>
              <a:gd name="connsiteX12" fmla="*/ 688531 w 2327894"/>
              <a:gd name="connsiteY12" fmla="*/ 316943 h 1169412"/>
              <a:gd name="connsiteX13" fmla="*/ 765035 w 2327894"/>
              <a:gd name="connsiteY13" fmla="*/ 393447 h 1169412"/>
              <a:gd name="connsiteX14" fmla="*/ 812395 w 2327894"/>
              <a:gd name="connsiteY14" fmla="*/ 393447 h 1169412"/>
              <a:gd name="connsiteX15" fmla="*/ 856111 w 2327894"/>
              <a:gd name="connsiteY15" fmla="*/ 393447 h 1169412"/>
              <a:gd name="connsiteX16" fmla="*/ 914400 w 2327894"/>
              <a:gd name="connsiteY16" fmla="*/ 393447 h 1169412"/>
              <a:gd name="connsiteX17" fmla="*/ 914400 w 2327894"/>
              <a:gd name="connsiteY17" fmla="*/ 466307 h 1169412"/>
              <a:gd name="connsiteX18" fmla="*/ 1074693 w 2327894"/>
              <a:gd name="connsiteY18" fmla="*/ 542811 h 1169412"/>
              <a:gd name="connsiteX19" fmla="*/ 1158482 w 2327894"/>
              <a:gd name="connsiteY19" fmla="*/ 586527 h 1169412"/>
              <a:gd name="connsiteX20" fmla="*/ 1191270 w 2327894"/>
              <a:gd name="connsiteY20" fmla="*/ 601099 h 1169412"/>
              <a:gd name="connsiteX21" fmla="*/ 1253201 w 2327894"/>
              <a:gd name="connsiteY21" fmla="*/ 601099 h 1169412"/>
              <a:gd name="connsiteX22" fmla="*/ 1285988 w 2327894"/>
              <a:gd name="connsiteY22" fmla="*/ 633886 h 1169412"/>
              <a:gd name="connsiteX23" fmla="*/ 1351563 w 2327894"/>
              <a:gd name="connsiteY23" fmla="*/ 633886 h 1169412"/>
              <a:gd name="connsiteX24" fmla="*/ 1351563 w 2327894"/>
              <a:gd name="connsiteY24" fmla="*/ 633886 h 1169412"/>
              <a:gd name="connsiteX25" fmla="*/ 1431709 w 2327894"/>
              <a:gd name="connsiteY25" fmla="*/ 633886 h 1169412"/>
              <a:gd name="connsiteX26" fmla="*/ 1435353 w 2327894"/>
              <a:gd name="connsiteY26" fmla="*/ 670317 h 1169412"/>
              <a:gd name="connsiteX27" fmla="*/ 1435353 w 2327894"/>
              <a:gd name="connsiteY27" fmla="*/ 670317 h 1169412"/>
              <a:gd name="connsiteX28" fmla="*/ 1515499 w 2327894"/>
              <a:gd name="connsiteY28" fmla="*/ 670317 h 1169412"/>
              <a:gd name="connsiteX29" fmla="*/ 1573788 w 2327894"/>
              <a:gd name="connsiteY29" fmla="*/ 728606 h 1169412"/>
              <a:gd name="connsiteX30" fmla="*/ 1606575 w 2327894"/>
              <a:gd name="connsiteY30" fmla="*/ 761393 h 1169412"/>
              <a:gd name="connsiteX31" fmla="*/ 1639362 w 2327894"/>
              <a:gd name="connsiteY31" fmla="*/ 794180 h 1169412"/>
              <a:gd name="connsiteX32" fmla="*/ 1672149 w 2327894"/>
              <a:gd name="connsiteY32" fmla="*/ 826967 h 1169412"/>
              <a:gd name="connsiteX33" fmla="*/ 1752296 w 2327894"/>
              <a:gd name="connsiteY33" fmla="*/ 907114 h 1169412"/>
              <a:gd name="connsiteX34" fmla="*/ 1887088 w 2327894"/>
              <a:gd name="connsiteY34" fmla="*/ 907114 h 1169412"/>
              <a:gd name="connsiteX35" fmla="*/ 1934447 w 2327894"/>
              <a:gd name="connsiteY35" fmla="*/ 954473 h 1169412"/>
              <a:gd name="connsiteX36" fmla="*/ 1934447 w 2327894"/>
              <a:gd name="connsiteY36" fmla="*/ 987260 h 1169412"/>
              <a:gd name="connsiteX37" fmla="*/ 2025523 w 2327894"/>
              <a:gd name="connsiteY37" fmla="*/ 987260 h 1169412"/>
              <a:gd name="connsiteX38" fmla="*/ 2061953 w 2327894"/>
              <a:gd name="connsiteY38" fmla="*/ 1060121 h 1169412"/>
              <a:gd name="connsiteX39" fmla="*/ 2182173 w 2327894"/>
              <a:gd name="connsiteY39" fmla="*/ 1060121 h 1169412"/>
              <a:gd name="connsiteX40" fmla="*/ 2182173 w 2327894"/>
              <a:gd name="connsiteY40" fmla="*/ 1111123 h 1169412"/>
              <a:gd name="connsiteX41" fmla="*/ 2222247 w 2327894"/>
              <a:gd name="connsiteY41" fmla="*/ 1111123 h 1169412"/>
              <a:gd name="connsiteX42" fmla="*/ 2244105 w 2327894"/>
              <a:gd name="connsiteY42" fmla="*/ 1151196 h 1169412"/>
              <a:gd name="connsiteX43" fmla="*/ 2313322 w 2327894"/>
              <a:gd name="connsiteY43" fmla="*/ 1140267 h 1169412"/>
              <a:gd name="connsiteX44" fmla="*/ 2327894 w 2327894"/>
              <a:gd name="connsiteY44" fmla="*/ 1169412 h 1169412"/>
              <a:gd name="connsiteX45" fmla="*/ 2327894 w 2327894"/>
              <a:gd name="connsiteY45" fmla="*/ 1169412 h 1169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327894" h="1169412">
                <a:moveTo>
                  <a:pt x="0" y="0"/>
                </a:moveTo>
                <a:lnTo>
                  <a:pt x="83789" y="0"/>
                </a:lnTo>
                <a:lnTo>
                  <a:pt x="134792" y="51003"/>
                </a:lnTo>
                <a:lnTo>
                  <a:pt x="287799" y="51003"/>
                </a:lnTo>
                <a:lnTo>
                  <a:pt x="316942" y="80146"/>
                </a:lnTo>
                <a:lnTo>
                  <a:pt x="404376" y="80146"/>
                </a:lnTo>
                <a:lnTo>
                  <a:pt x="404376" y="134792"/>
                </a:lnTo>
                <a:lnTo>
                  <a:pt x="524596" y="193080"/>
                </a:lnTo>
                <a:lnTo>
                  <a:pt x="590170" y="244082"/>
                </a:lnTo>
                <a:lnTo>
                  <a:pt x="612028" y="276870"/>
                </a:lnTo>
                <a:lnTo>
                  <a:pt x="644815" y="273227"/>
                </a:lnTo>
                <a:lnTo>
                  <a:pt x="644815" y="273227"/>
                </a:lnTo>
                <a:lnTo>
                  <a:pt x="688531" y="316943"/>
                </a:lnTo>
                <a:lnTo>
                  <a:pt x="765035" y="393447"/>
                </a:lnTo>
                <a:lnTo>
                  <a:pt x="812395" y="393447"/>
                </a:lnTo>
                <a:lnTo>
                  <a:pt x="856111" y="393447"/>
                </a:lnTo>
                <a:lnTo>
                  <a:pt x="914400" y="393447"/>
                </a:lnTo>
                <a:lnTo>
                  <a:pt x="914400" y="466307"/>
                </a:lnTo>
                <a:lnTo>
                  <a:pt x="1074693" y="542811"/>
                </a:lnTo>
                <a:lnTo>
                  <a:pt x="1158482" y="586527"/>
                </a:lnTo>
                <a:lnTo>
                  <a:pt x="1191270" y="601099"/>
                </a:lnTo>
                <a:lnTo>
                  <a:pt x="1253201" y="601099"/>
                </a:lnTo>
                <a:lnTo>
                  <a:pt x="1285988" y="633886"/>
                </a:lnTo>
                <a:lnTo>
                  <a:pt x="1351563" y="633886"/>
                </a:lnTo>
                <a:lnTo>
                  <a:pt x="1351563" y="633886"/>
                </a:lnTo>
                <a:lnTo>
                  <a:pt x="1431709" y="633886"/>
                </a:lnTo>
                <a:lnTo>
                  <a:pt x="1435353" y="670317"/>
                </a:lnTo>
                <a:lnTo>
                  <a:pt x="1435353" y="670317"/>
                </a:lnTo>
                <a:lnTo>
                  <a:pt x="1515499" y="670317"/>
                </a:lnTo>
                <a:lnTo>
                  <a:pt x="1573788" y="728606"/>
                </a:lnTo>
                <a:lnTo>
                  <a:pt x="1606575" y="761393"/>
                </a:lnTo>
                <a:lnTo>
                  <a:pt x="1639362" y="794180"/>
                </a:lnTo>
                <a:lnTo>
                  <a:pt x="1672149" y="826967"/>
                </a:lnTo>
                <a:lnTo>
                  <a:pt x="1752296" y="907114"/>
                </a:lnTo>
                <a:lnTo>
                  <a:pt x="1887088" y="907114"/>
                </a:lnTo>
                <a:lnTo>
                  <a:pt x="1934447" y="954473"/>
                </a:lnTo>
                <a:lnTo>
                  <a:pt x="1934447" y="987260"/>
                </a:lnTo>
                <a:lnTo>
                  <a:pt x="2025523" y="987260"/>
                </a:lnTo>
                <a:lnTo>
                  <a:pt x="2061953" y="1060121"/>
                </a:lnTo>
                <a:lnTo>
                  <a:pt x="2182173" y="1060121"/>
                </a:lnTo>
                <a:lnTo>
                  <a:pt x="2182173" y="1111123"/>
                </a:lnTo>
                <a:lnTo>
                  <a:pt x="2222247" y="1111123"/>
                </a:lnTo>
                <a:lnTo>
                  <a:pt x="2244105" y="1151196"/>
                </a:lnTo>
                <a:lnTo>
                  <a:pt x="2313322" y="1140267"/>
                </a:lnTo>
                <a:lnTo>
                  <a:pt x="2327894" y="1169412"/>
                </a:lnTo>
                <a:lnTo>
                  <a:pt x="2327894" y="1169412"/>
                </a:lnTo>
              </a:path>
            </a:pathLst>
          </a:custGeom>
          <a:noFill/>
          <a:ln w="28575">
            <a:solidFill>
              <a:schemeClr val="accent3"/>
            </a:solidFill>
            <a:miter lim="800000"/>
            <a:headEnd/>
            <a:tailEnd/>
          </a:ln>
        </p:spPr>
        <p:txBody>
          <a:bodyPr rtlCol="0" anchor="ctr"/>
          <a:lstStyle/>
          <a:p>
            <a:pPr algn="ctr"/>
            <a:endParaRPr lang="en-US"/>
          </a:p>
        </p:txBody>
      </p:sp>
      <p:sp>
        <p:nvSpPr>
          <p:cNvPr id="482" name="Freeform 481">
            <a:extLst>
              <a:ext uri="{FF2B5EF4-FFF2-40B4-BE49-F238E27FC236}">
                <a16:creationId xmlns:a16="http://schemas.microsoft.com/office/drawing/2014/main" id="{7E43A5FC-07A4-B68D-10B8-FC0C6391663D}"/>
              </a:ext>
            </a:extLst>
          </p:cNvPr>
          <p:cNvSpPr/>
          <p:nvPr/>
        </p:nvSpPr>
        <p:spPr bwMode="auto">
          <a:xfrm>
            <a:off x="10357128" y="4049139"/>
            <a:ext cx="1442639" cy="225868"/>
          </a:xfrm>
          <a:custGeom>
            <a:avLst/>
            <a:gdLst>
              <a:gd name="connsiteX0" fmla="*/ 0 w 1442639"/>
              <a:gd name="connsiteY0" fmla="*/ 0 h 225868"/>
              <a:gd name="connsiteX1" fmla="*/ 717677 w 1442639"/>
              <a:gd name="connsiteY1" fmla="*/ 0 h 225868"/>
              <a:gd name="connsiteX2" fmla="*/ 717677 w 1442639"/>
              <a:gd name="connsiteY2" fmla="*/ 116577 h 225868"/>
              <a:gd name="connsiteX3" fmla="*/ 812396 w 1442639"/>
              <a:gd name="connsiteY3" fmla="*/ 116577 h 225868"/>
              <a:gd name="connsiteX4" fmla="*/ 812396 w 1442639"/>
              <a:gd name="connsiteY4" fmla="*/ 225868 h 225868"/>
              <a:gd name="connsiteX5" fmla="*/ 1442639 w 1442639"/>
              <a:gd name="connsiteY5" fmla="*/ 225868 h 225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42639" h="225868">
                <a:moveTo>
                  <a:pt x="0" y="0"/>
                </a:moveTo>
                <a:lnTo>
                  <a:pt x="717677" y="0"/>
                </a:lnTo>
                <a:lnTo>
                  <a:pt x="717677" y="116577"/>
                </a:lnTo>
                <a:lnTo>
                  <a:pt x="812396" y="116577"/>
                </a:lnTo>
                <a:lnTo>
                  <a:pt x="812396" y="225868"/>
                </a:lnTo>
                <a:lnTo>
                  <a:pt x="1442639" y="225868"/>
                </a:lnTo>
              </a:path>
            </a:pathLst>
          </a:custGeom>
          <a:noFill/>
          <a:ln w="28575">
            <a:solidFill>
              <a:schemeClr val="accent3"/>
            </a:solidFill>
            <a:miter lim="800000"/>
            <a:headEnd/>
            <a:tailEnd/>
          </a:ln>
        </p:spPr>
        <p:txBody>
          <a:bodyPr rtlCol="0" anchor="ctr"/>
          <a:lstStyle/>
          <a:p>
            <a:pPr algn="ctr"/>
            <a:endParaRPr lang="en-US"/>
          </a:p>
        </p:txBody>
      </p:sp>
      <p:cxnSp>
        <p:nvCxnSpPr>
          <p:cNvPr id="483" name="Straight Connector 482">
            <a:extLst>
              <a:ext uri="{FF2B5EF4-FFF2-40B4-BE49-F238E27FC236}">
                <a16:creationId xmlns:a16="http://schemas.microsoft.com/office/drawing/2014/main" id="{309027CB-4898-E793-57AD-7180330903B0}"/>
              </a:ext>
            </a:extLst>
          </p:cNvPr>
          <p:cNvCxnSpPr>
            <a:cxnSpLocks/>
          </p:cNvCxnSpPr>
          <p:nvPr/>
        </p:nvCxnSpPr>
        <p:spPr bwMode="auto">
          <a:xfrm>
            <a:off x="8577363" y="3032573"/>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484" name="Straight Connector 483">
            <a:extLst>
              <a:ext uri="{FF2B5EF4-FFF2-40B4-BE49-F238E27FC236}">
                <a16:creationId xmlns:a16="http://schemas.microsoft.com/office/drawing/2014/main" id="{6AC82E96-6B28-A829-2A53-7FC808C53EA4}"/>
              </a:ext>
            </a:extLst>
          </p:cNvPr>
          <p:cNvCxnSpPr>
            <a:cxnSpLocks/>
          </p:cNvCxnSpPr>
          <p:nvPr/>
        </p:nvCxnSpPr>
        <p:spPr bwMode="auto">
          <a:xfrm>
            <a:off x="7472863" y="2637069"/>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485" name="Straight Connector 484">
            <a:extLst>
              <a:ext uri="{FF2B5EF4-FFF2-40B4-BE49-F238E27FC236}">
                <a16:creationId xmlns:a16="http://schemas.microsoft.com/office/drawing/2014/main" id="{5819EEB6-357C-2F75-BC4C-6661136A37DA}"/>
              </a:ext>
            </a:extLst>
          </p:cNvPr>
          <p:cNvCxnSpPr>
            <a:cxnSpLocks/>
          </p:cNvCxnSpPr>
          <p:nvPr/>
        </p:nvCxnSpPr>
        <p:spPr bwMode="auto">
          <a:xfrm>
            <a:off x="8045887" y="2853477"/>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486" name="Straight Connector 485">
            <a:extLst>
              <a:ext uri="{FF2B5EF4-FFF2-40B4-BE49-F238E27FC236}">
                <a16:creationId xmlns:a16="http://schemas.microsoft.com/office/drawing/2014/main" id="{D182DE53-066A-9E7E-571D-D7D4C223ADE9}"/>
              </a:ext>
            </a:extLst>
          </p:cNvPr>
          <p:cNvCxnSpPr>
            <a:cxnSpLocks/>
          </p:cNvCxnSpPr>
          <p:nvPr/>
        </p:nvCxnSpPr>
        <p:spPr bwMode="auto">
          <a:xfrm>
            <a:off x="8235339" y="2909865"/>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487" name="Straight Connector 486">
            <a:extLst>
              <a:ext uri="{FF2B5EF4-FFF2-40B4-BE49-F238E27FC236}">
                <a16:creationId xmlns:a16="http://schemas.microsoft.com/office/drawing/2014/main" id="{3764A457-DE4D-FBD6-706E-4B1F42A91CEF}"/>
              </a:ext>
            </a:extLst>
          </p:cNvPr>
          <p:cNvCxnSpPr>
            <a:cxnSpLocks/>
          </p:cNvCxnSpPr>
          <p:nvPr/>
        </p:nvCxnSpPr>
        <p:spPr bwMode="auto">
          <a:xfrm>
            <a:off x="8487847" y="3007401"/>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488" name="Straight Connector 487">
            <a:extLst>
              <a:ext uri="{FF2B5EF4-FFF2-40B4-BE49-F238E27FC236}">
                <a16:creationId xmlns:a16="http://schemas.microsoft.com/office/drawing/2014/main" id="{4BF0A2A6-8DBC-8BFE-6425-B9019DD17916}"/>
              </a:ext>
            </a:extLst>
          </p:cNvPr>
          <p:cNvCxnSpPr>
            <a:cxnSpLocks/>
          </p:cNvCxnSpPr>
          <p:nvPr/>
        </p:nvCxnSpPr>
        <p:spPr bwMode="auto">
          <a:xfrm>
            <a:off x="9179743" y="3443265"/>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489" name="Straight Connector 488">
            <a:extLst>
              <a:ext uri="{FF2B5EF4-FFF2-40B4-BE49-F238E27FC236}">
                <a16:creationId xmlns:a16="http://schemas.microsoft.com/office/drawing/2014/main" id="{8012EAA0-58AA-565C-874C-2F388B1AEA7A}"/>
              </a:ext>
            </a:extLst>
          </p:cNvPr>
          <p:cNvCxnSpPr>
            <a:cxnSpLocks/>
          </p:cNvCxnSpPr>
          <p:nvPr/>
        </p:nvCxnSpPr>
        <p:spPr bwMode="auto">
          <a:xfrm>
            <a:off x="9268135" y="3463077"/>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490" name="Straight Connector 489">
            <a:extLst>
              <a:ext uri="{FF2B5EF4-FFF2-40B4-BE49-F238E27FC236}">
                <a16:creationId xmlns:a16="http://schemas.microsoft.com/office/drawing/2014/main" id="{2A40A4D8-A10E-0498-4CB4-0BC21E6D7EBB}"/>
              </a:ext>
            </a:extLst>
          </p:cNvPr>
          <p:cNvCxnSpPr/>
          <p:nvPr/>
        </p:nvCxnSpPr>
        <p:spPr bwMode="auto">
          <a:xfrm>
            <a:off x="8489986" y="3086353"/>
            <a:ext cx="82230" cy="0"/>
          </a:xfrm>
          <a:prstGeom prst="line">
            <a:avLst/>
          </a:prstGeom>
          <a:noFill/>
          <a:ln w="28575" cap="flat" cmpd="sng" algn="ctr">
            <a:solidFill>
              <a:schemeClr val="accent3"/>
            </a:solidFill>
            <a:prstDash val="solid"/>
            <a:round/>
            <a:headEnd type="none" w="med" len="med"/>
            <a:tailEnd type="none" w="med" len="med"/>
          </a:ln>
          <a:effectLst/>
        </p:spPr>
      </p:cxnSp>
      <p:cxnSp>
        <p:nvCxnSpPr>
          <p:cNvPr id="491" name="Straight Connector 490">
            <a:extLst>
              <a:ext uri="{FF2B5EF4-FFF2-40B4-BE49-F238E27FC236}">
                <a16:creationId xmlns:a16="http://schemas.microsoft.com/office/drawing/2014/main" id="{4A9A011D-2F6C-7C9E-1727-7A5B73A9D0D8}"/>
              </a:ext>
            </a:extLst>
          </p:cNvPr>
          <p:cNvCxnSpPr/>
          <p:nvPr/>
        </p:nvCxnSpPr>
        <p:spPr bwMode="auto">
          <a:xfrm>
            <a:off x="8569234" y="3133597"/>
            <a:ext cx="82230" cy="0"/>
          </a:xfrm>
          <a:prstGeom prst="line">
            <a:avLst/>
          </a:prstGeom>
          <a:noFill/>
          <a:ln w="28575" cap="flat" cmpd="sng" algn="ctr">
            <a:solidFill>
              <a:schemeClr val="accent3"/>
            </a:solidFill>
            <a:prstDash val="solid"/>
            <a:round/>
            <a:headEnd type="none" w="med" len="med"/>
            <a:tailEnd type="none" w="med" len="med"/>
          </a:ln>
          <a:effectLst/>
        </p:spPr>
      </p:cxnSp>
      <p:cxnSp>
        <p:nvCxnSpPr>
          <p:cNvPr id="492" name="Straight Connector 491">
            <a:extLst>
              <a:ext uri="{FF2B5EF4-FFF2-40B4-BE49-F238E27FC236}">
                <a16:creationId xmlns:a16="http://schemas.microsoft.com/office/drawing/2014/main" id="{4626B8C5-D832-FD2D-7FFC-C73ECF17EA53}"/>
              </a:ext>
            </a:extLst>
          </p:cNvPr>
          <p:cNvCxnSpPr/>
          <p:nvPr/>
        </p:nvCxnSpPr>
        <p:spPr bwMode="auto">
          <a:xfrm>
            <a:off x="8689630" y="3217417"/>
            <a:ext cx="82230" cy="0"/>
          </a:xfrm>
          <a:prstGeom prst="line">
            <a:avLst/>
          </a:prstGeom>
          <a:noFill/>
          <a:ln w="28575" cap="flat" cmpd="sng" algn="ctr">
            <a:solidFill>
              <a:schemeClr val="accent3"/>
            </a:solidFill>
            <a:prstDash val="solid"/>
            <a:round/>
            <a:headEnd type="none" w="med" len="med"/>
            <a:tailEnd type="none" w="med" len="med"/>
          </a:ln>
          <a:effectLst/>
        </p:spPr>
      </p:cxnSp>
      <p:cxnSp>
        <p:nvCxnSpPr>
          <p:cNvPr id="493" name="Straight Connector 492">
            <a:extLst>
              <a:ext uri="{FF2B5EF4-FFF2-40B4-BE49-F238E27FC236}">
                <a16:creationId xmlns:a16="http://schemas.microsoft.com/office/drawing/2014/main" id="{C265B5DC-8E43-8DBA-6FB2-D09287851B7A}"/>
              </a:ext>
            </a:extLst>
          </p:cNvPr>
          <p:cNvCxnSpPr/>
          <p:nvPr/>
        </p:nvCxnSpPr>
        <p:spPr bwMode="auto">
          <a:xfrm>
            <a:off x="8736874" y="3255517"/>
            <a:ext cx="82230" cy="0"/>
          </a:xfrm>
          <a:prstGeom prst="line">
            <a:avLst/>
          </a:prstGeom>
          <a:noFill/>
          <a:ln w="28575" cap="flat" cmpd="sng" algn="ctr">
            <a:solidFill>
              <a:schemeClr val="accent3"/>
            </a:solidFill>
            <a:prstDash val="solid"/>
            <a:round/>
            <a:headEnd type="none" w="med" len="med"/>
            <a:tailEnd type="none" w="med" len="med"/>
          </a:ln>
          <a:effectLst/>
        </p:spPr>
      </p:cxnSp>
      <p:cxnSp>
        <p:nvCxnSpPr>
          <p:cNvPr id="494" name="Straight Connector 493">
            <a:extLst>
              <a:ext uri="{FF2B5EF4-FFF2-40B4-BE49-F238E27FC236}">
                <a16:creationId xmlns:a16="http://schemas.microsoft.com/office/drawing/2014/main" id="{6ED070D9-73FE-6132-FD26-782DAF9039B2}"/>
              </a:ext>
            </a:extLst>
          </p:cNvPr>
          <p:cNvCxnSpPr/>
          <p:nvPr/>
        </p:nvCxnSpPr>
        <p:spPr bwMode="auto">
          <a:xfrm>
            <a:off x="8784118" y="3293617"/>
            <a:ext cx="82230" cy="0"/>
          </a:xfrm>
          <a:prstGeom prst="line">
            <a:avLst/>
          </a:prstGeom>
          <a:noFill/>
          <a:ln w="28575" cap="flat" cmpd="sng" algn="ctr">
            <a:solidFill>
              <a:schemeClr val="accent3"/>
            </a:solidFill>
            <a:prstDash val="solid"/>
            <a:round/>
            <a:headEnd type="none" w="med" len="med"/>
            <a:tailEnd type="none" w="med" len="med"/>
          </a:ln>
          <a:effectLst/>
        </p:spPr>
      </p:cxnSp>
      <p:cxnSp>
        <p:nvCxnSpPr>
          <p:cNvPr id="495" name="Straight Connector 494">
            <a:extLst>
              <a:ext uri="{FF2B5EF4-FFF2-40B4-BE49-F238E27FC236}">
                <a16:creationId xmlns:a16="http://schemas.microsoft.com/office/drawing/2014/main" id="{510BDFA7-D9FE-F73A-C04D-D05DEFBCF341}"/>
              </a:ext>
            </a:extLst>
          </p:cNvPr>
          <p:cNvCxnSpPr/>
          <p:nvPr/>
        </p:nvCxnSpPr>
        <p:spPr bwMode="auto">
          <a:xfrm>
            <a:off x="9561358" y="3595369"/>
            <a:ext cx="82230" cy="0"/>
          </a:xfrm>
          <a:prstGeom prst="line">
            <a:avLst/>
          </a:prstGeom>
          <a:noFill/>
          <a:ln w="28575" cap="flat" cmpd="sng" algn="ctr">
            <a:solidFill>
              <a:schemeClr val="accent3"/>
            </a:solidFill>
            <a:prstDash val="solid"/>
            <a:round/>
            <a:headEnd type="none" w="med" len="med"/>
            <a:tailEnd type="none" w="med" len="med"/>
          </a:ln>
          <a:effectLst/>
        </p:spPr>
      </p:cxnSp>
      <p:cxnSp>
        <p:nvCxnSpPr>
          <p:cNvPr id="496" name="Straight Connector 495">
            <a:extLst>
              <a:ext uri="{FF2B5EF4-FFF2-40B4-BE49-F238E27FC236}">
                <a16:creationId xmlns:a16="http://schemas.microsoft.com/office/drawing/2014/main" id="{6E909357-1312-9A32-EEF3-593B98253C9F}"/>
              </a:ext>
            </a:extLst>
          </p:cNvPr>
          <p:cNvCxnSpPr/>
          <p:nvPr/>
        </p:nvCxnSpPr>
        <p:spPr bwMode="auto">
          <a:xfrm>
            <a:off x="9622318" y="3647185"/>
            <a:ext cx="82230" cy="0"/>
          </a:xfrm>
          <a:prstGeom prst="line">
            <a:avLst/>
          </a:prstGeom>
          <a:noFill/>
          <a:ln w="28575" cap="flat" cmpd="sng" algn="ctr">
            <a:solidFill>
              <a:schemeClr val="accent3"/>
            </a:solidFill>
            <a:prstDash val="solid"/>
            <a:round/>
            <a:headEnd type="none" w="med" len="med"/>
            <a:tailEnd type="none" w="med" len="med"/>
          </a:ln>
          <a:effectLst/>
        </p:spPr>
      </p:cxnSp>
      <p:cxnSp>
        <p:nvCxnSpPr>
          <p:cNvPr id="497" name="Straight Connector 496">
            <a:extLst>
              <a:ext uri="{FF2B5EF4-FFF2-40B4-BE49-F238E27FC236}">
                <a16:creationId xmlns:a16="http://schemas.microsoft.com/office/drawing/2014/main" id="{BAE7C77D-6C2F-50E9-0235-EB8EEF3F530B}"/>
              </a:ext>
            </a:extLst>
          </p:cNvPr>
          <p:cNvCxnSpPr/>
          <p:nvPr/>
        </p:nvCxnSpPr>
        <p:spPr bwMode="auto">
          <a:xfrm>
            <a:off x="9683278" y="3699001"/>
            <a:ext cx="82230" cy="0"/>
          </a:xfrm>
          <a:prstGeom prst="line">
            <a:avLst/>
          </a:prstGeom>
          <a:noFill/>
          <a:ln w="28575" cap="flat" cmpd="sng" algn="ctr">
            <a:solidFill>
              <a:schemeClr val="accent3"/>
            </a:solidFill>
            <a:prstDash val="solid"/>
            <a:round/>
            <a:headEnd type="none" w="med" len="med"/>
            <a:tailEnd type="none" w="med" len="med"/>
          </a:ln>
          <a:effectLst/>
        </p:spPr>
      </p:cxnSp>
      <p:cxnSp>
        <p:nvCxnSpPr>
          <p:cNvPr id="498" name="Straight Connector 497">
            <a:extLst>
              <a:ext uri="{FF2B5EF4-FFF2-40B4-BE49-F238E27FC236}">
                <a16:creationId xmlns:a16="http://schemas.microsoft.com/office/drawing/2014/main" id="{D4FC4970-7B20-6750-430C-B5436BCDAE43}"/>
              </a:ext>
            </a:extLst>
          </p:cNvPr>
          <p:cNvCxnSpPr/>
          <p:nvPr/>
        </p:nvCxnSpPr>
        <p:spPr bwMode="auto">
          <a:xfrm>
            <a:off x="9744238" y="3750817"/>
            <a:ext cx="82230" cy="0"/>
          </a:xfrm>
          <a:prstGeom prst="line">
            <a:avLst/>
          </a:prstGeom>
          <a:noFill/>
          <a:ln w="28575" cap="flat" cmpd="sng" algn="ctr">
            <a:solidFill>
              <a:schemeClr val="accent3"/>
            </a:solidFill>
            <a:prstDash val="solid"/>
            <a:round/>
            <a:headEnd type="none" w="med" len="med"/>
            <a:tailEnd type="none" w="med" len="med"/>
          </a:ln>
          <a:effectLst/>
        </p:spPr>
      </p:cxnSp>
      <p:cxnSp>
        <p:nvCxnSpPr>
          <p:cNvPr id="499" name="Straight Connector 498">
            <a:extLst>
              <a:ext uri="{FF2B5EF4-FFF2-40B4-BE49-F238E27FC236}">
                <a16:creationId xmlns:a16="http://schemas.microsoft.com/office/drawing/2014/main" id="{6F553893-EB1C-E435-5166-30907643B005}"/>
              </a:ext>
            </a:extLst>
          </p:cNvPr>
          <p:cNvCxnSpPr>
            <a:cxnSpLocks/>
          </p:cNvCxnSpPr>
          <p:nvPr/>
        </p:nvCxnSpPr>
        <p:spPr bwMode="auto">
          <a:xfrm>
            <a:off x="9630847" y="3592617"/>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00" name="Straight Connector 499">
            <a:extLst>
              <a:ext uri="{FF2B5EF4-FFF2-40B4-BE49-F238E27FC236}">
                <a16:creationId xmlns:a16="http://schemas.microsoft.com/office/drawing/2014/main" id="{C3185044-7E05-C8C0-7150-DD886009B3B3}"/>
              </a:ext>
            </a:extLst>
          </p:cNvPr>
          <p:cNvCxnSpPr>
            <a:cxnSpLocks/>
          </p:cNvCxnSpPr>
          <p:nvPr/>
        </p:nvCxnSpPr>
        <p:spPr bwMode="auto">
          <a:xfrm>
            <a:off x="9691807" y="3649005"/>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01" name="Straight Connector 500">
            <a:extLst>
              <a:ext uri="{FF2B5EF4-FFF2-40B4-BE49-F238E27FC236}">
                <a16:creationId xmlns:a16="http://schemas.microsoft.com/office/drawing/2014/main" id="{A078B1F4-0754-FAFB-AF39-5E7CB4DCA540}"/>
              </a:ext>
            </a:extLst>
          </p:cNvPr>
          <p:cNvCxnSpPr>
            <a:cxnSpLocks/>
          </p:cNvCxnSpPr>
          <p:nvPr/>
        </p:nvCxnSpPr>
        <p:spPr bwMode="auto">
          <a:xfrm>
            <a:off x="9752767" y="3705393"/>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03" name="Straight Connector 502">
            <a:extLst>
              <a:ext uri="{FF2B5EF4-FFF2-40B4-BE49-F238E27FC236}">
                <a16:creationId xmlns:a16="http://schemas.microsoft.com/office/drawing/2014/main" id="{456560F4-1544-4F0B-7513-23D70CF41EE1}"/>
              </a:ext>
            </a:extLst>
          </p:cNvPr>
          <p:cNvCxnSpPr>
            <a:cxnSpLocks/>
          </p:cNvCxnSpPr>
          <p:nvPr/>
        </p:nvCxnSpPr>
        <p:spPr bwMode="auto">
          <a:xfrm>
            <a:off x="7314639" y="2590621"/>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04" name="Straight Connector 503">
            <a:extLst>
              <a:ext uri="{FF2B5EF4-FFF2-40B4-BE49-F238E27FC236}">
                <a16:creationId xmlns:a16="http://schemas.microsoft.com/office/drawing/2014/main" id="{C5242C66-F2C7-CC9F-2988-ADF973701F89}"/>
              </a:ext>
            </a:extLst>
          </p:cNvPr>
          <p:cNvCxnSpPr>
            <a:cxnSpLocks/>
          </p:cNvCxnSpPr>
          <p:nvPr/>
        </p:nvCxnSpPr>
        <p:spPr bwMode="auto">
          <a:xfrm>
            <a:off x="7238303" y="2557821"/>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05" name="Straight Connector 504">
            <a:extLst>
              <a:ext uri="{FF2B5EF4-FFF2-40B4-BE49-F238E27FC236}">
                <a16:creationId xmlns:a16="http://schemas.microsoft.com/office/drawing/2014/main" id="{7E91ED06-ACCC-1932-F83D-248EA0813E2D}"/>
              </a:ext>
            </a:extLst>
          </p:cNvPr>
          <p:cNvCxnSpPr>
            <a:cxnSpLocks/>
          </p:cNvCxnSpPr>
          <p:nvPr/>
        </p:nvCxnSpPr>
        <p:spPr bwMode="auto">
          <a:xfrm>
            <a:off x="9315379" y="3473745"/>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06" name="Straight Connector 505">
            <a:extLst>
              <a:ext uri="{FF2B5EF4-FFF2-40B4-BE49-F238E27FC236}">
                <a16:creationId xmlns:a16="http://schemas.microsoft.com/office/drawing/2014/main" id="{EA487479-DDAB-1928-217C-7E7AA718D02E}"/>
              </a:ext>
            </a:extLst>
          </p:cNvPr>
          <p:cNvCxnSpPr>
            <a:cxnSpLocks/>
          </p:cNvCxnSpPr>
          <p:nvPr/>
        </p:nvCxnSpPr>
        <p:spPr bwMode="auto">
          <a:xfrm>
            <a:off x="9358051" y="3470697"/>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07" name="Straight Connector 506">
            <a:extLst>
              <a:ext uri="{FF2B5EF4-FFF2-40B4-BE49-F238E27FC236}">
                <a16:creationId xmlns:a16="http://schemas.microsoft.com/office/drawing/2014/main" id="{AA579855-8FC3-3A79-7226-030F109A2A53}"/>
              </a:ext>
            </a:extLst>
          </p:cNvPr>
          <p:cNvCxnSpPr>
            <a:cxnSpLocks/>
          </p:cNvCxnSpPr>
          <p:nvPr/>
        </p:nvCxnSpPr>
        <p:spPr bwMode="auto">
          <a:xfrm>
            <a:off x="9385483" y="3475269"/>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08" name="Straight Connector 507">
            <a:extLst>
              <a:ext uri="{FF2B5EF4-FFF2-40B4-BE49-F238E27FC236}">
                <a16:creationId xmlns:a16="http://schemas.microsoft.com/office/drawing/2014/main" id="{4D2A5D4B-2F4C-883C-0505-05B5D7B7C1C7}"/>
              </a:ext>
            </a:extLst>
          </p:cNvPr>
          <p:cNvCxnSpPr>
            <a:cxnSpLocks/>
          </p:cNvCxnSpPr>
          <p:nvPr/>
        </p:nvCxnSpPr>
        <p:spPr bwMode="auto">
          <a:xfrm>
            <a:off x="9428155" y="3472221"/>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09" name="Straight Connector 508">
            <a:extLst>
              <a:ext uri="{FF2B5EF4-FFF2-40B4-BE49-F238E27FC236}">
                <a16:creationId xmlns:a16="http://schemas.microsoft.com/office/drawing/2014/main" id="{516569CD-23E1-1CFC-5928-E7A762E62AF0}"/>
              </a:ext>
            </a:extLst>
          </p:cNvPr>
          <p:cNvCxnSpPr>
            <a:cxnSpLocks/>
          </p:cNvCxnSpPr>
          <p:nvPr/>
        </p:nvCxnSpPr>
        <p:spPr bwMode="auto">
          <a:xfrm>
            <a:off x="9455587" y="3476793"/>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10" name="Straight Connector 509">
            <a:extLst>
              <a:ext uri="{FF2B5EF4-FFF2-40B4-BE49-F238E27FC236}">
                <a16:creationId xmlns:a16="http://schemas.microsoft.com/office/drawing/2014/main" id="{C6AC866D-458A-39CE-D464-08301BDF1149}"/>
              </a:ext>
            </a:extLst>
          </p:cNvPr>
          <p:cNvCxnSpPr>
            <a:cxnSpLocks/>
          </p:cNvCxnSpPr>
          <p:nvPr/>
        </p:nvCxnSpPr>
        <p:spPr bwMode="auto">
          <a:xfrm>
            <a:off x="9498259" y="3488985"/>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11" name="Straight Connector 510">
            <a:extLst>
              <a:ext uri="{FF2B5EF4-FFF2-40B4-BE49-F238E27FC236}">
                <a16:creationId xmlns:a16="http://schemas.microsoft.com/office/drawing/2014/main" id="{BC1448AE-CCF3-BCB5-58F9-69E24149BB89}"/>
              </a:ext>
            </a:extLst>
          </p:cNvPr>
          <p:cNvCxnSpPr>
            <a:cxnSpLocks/>
          </p:cNvCxnSpPr>
          <p:nvPr/>
        </p:nvCxnSpPr>
        <p:spPr bwMode="auto">
          <a:xfrm>
            <a:off x="9539407" y="3510321"/>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12" name="Straight Connector 511">
            <a:extLst>
              <a:ext uri="{FF2B5EF4-FFF2-40B4-BE49-F238E27FC236}">
                <a16:creationId xmlns:a16="http://schemas.microsoft.com/office/drawing/2014/main" id="{F8D0D99D-F863-54FB-D5E7-5E23216179FA}"/>
              </a:ext>
            </a:extLst>
          </p:cNvPr>
          <p:cNvCxnSpPr>
            <a:cxnSpLocks/>
          </p:cNvCxnSpPr>
          <p:nvPr/>
        </p:nvCxnSpPr>
        <p:spPr bwMode="auto">
          <a:xfrm>
            <a:off x="9582079" y="3518703"/>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13" name="Straight Connector 512">
            <a:extLst>
              <a:ext uri="{FF2B5EF4-FFF2-40B4-BE49-F238E27FC236}">
                <a16:creationId xmlns:a16="http://schemas.microsoft.com/office/drawing/2014/main" id="{C3DBFD65-8817-8CBB-FECC-3E0EDD74D609}"/>
              </a:ext>
            </a:extLst>
          </p:cNvPr>
          <p:cNvCxnSpPr>
            <a:cxnSpLocks/>
          </p:cNvCxnSpPr>
          <p:nvPr/>
        </p:nvCxnSpPr>
        <p:spPr bwMode="auto">
          <a:xfrm>
            <a:off x="9623227" y="3543849"/>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14" name="Straight Connector 513">
            <a:extLst>
              <a:ext uri="{FF2B5EF4-FFF2-40B4-BE49-F238E27FC236}">
                <a16:creationId xmlns:a16="http://schemas.microsoft.com/office/drawing/2014/main" id="{16B62FD3-AD05-CB5D-CA26-C3E9AE0640FE}"/>
              </a:ext>
            </a:extLst>
          </p:cNvPr>
          <p:cNvCxnSpPr>
            <a:cxnSpLocks/>
          </p:cNvCxnSpPr>
          <p:nvPr/>
        </p:nvCxnSpPr>
        <p:spPr bwMode="auto">
          <a:xfrm>
            <a:off x="9665899" y="3600237"/>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15" name="Straight Connector 514">
            <a:extLst>
              <a:ext uri="{FF2B5EF4-FFF2-40B4-BE49-F238E27FC236}">
                <a16:creationId xmlns:a16="http://schemas.microsoft.com/office/drawing/2014/main" id="{A4DC0812-4127-BA9F-E65C-2B40D40852D9}"/>
              </a:ext>
            </a:extLst>
          </p:cNvPr>
          <p:cNvCxnSpPr>
            <a:cxnSpLocks/>
          </p:cNvCxnSpPr>
          <p:nvPr/>
        </p:nvCxnSpPr>
        <p:spPr bwMode="auto">
          <a:xfrm>
            <a:off x="9702475" y="3632241"/>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16" name="Straight Connector 515">
            <a:extLst>
              <a:ext uri="{FF2B5EF4-FFF2-40B4-BE49-F238E27FC236}">
                <a16:creationId xmlns:a16="http://schemas.microsoft.com/office/drawing/2014/main" id="{1420B74A-D2DA-1D8A-11D5-857A43C5E386}"/>
              </a:ext>
            </a:extLst>
          </p:cNvPr>
          <p:cNvCxnSpPr>
            <a:cxnSpLocks/>
          </p:cNvCxnSpPr>
          <p:nvPr/>
        </p:nvCxnSpPr>
        <p:spPr bwMode="auto">
          <a:xfrm>
            <a:off x="9745147" y="3629193"/>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17" name="Straight Connector 516">
            <a:extLst>
              <a:ext uri="{FF2B5EF4-FFF2-40B4-BE49-F238E27FC236}">
                <a16:creationId xmlns:a16="http://schemas.microsoft.com/office/drawing/2014/main" id="{CF1A1CDC-AF3C-9382-F3A2-291BD4277B0C}"/>
              </a:ext>
            </a:extLst>
          </p:cNvPr>
          <p:cNvCxnSpPr>
            <a:cxnSpLocks/>
          </p:cNvCxnSpPr>
          <p:nvPr/>
        </p:nvCxnSpPr>
        <p:spPr bwMode="auto">
          <a:xfrm>
            <a:off x="9818299" y="3752637"/>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18" name="Straight Connector 517">
            <a:extLst>
              <a:ext uri="{FF2B5EF4-FFF2-40B4-BE49-F238E27FC236}">
                <a16:creationId xmlns:a16="http://schemas.microsoft.com/office/drawing/2014/main" id="{EF8AFB58-813A-1819-DF62-F03EC38515F1}"/>
              </a:ext>
            </a:extLst>
          </p:cNvPr>
          <p:cNvCxnSpPr>
            <a:cxnSpLocks/>
          </p:cNvCxnSpPr>
          <p:nvPr/>
        </p:nvCxnSpPr>
        <p:spPr bwMode="auto">
          <a:xfrm>
            <a:off x="9851827" y="3749589"/>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19" name="Straight Connector 518">
            <a:extLst>
              <a:ext uri="{FF2B5EF4-FFF2-40B4-BE49-F238E27FC236}">
                <a16:creationId xmlns:a16="http://schemas.microsoft.com/office/drawing/2014/main" id="{74C13406-D1AC-A5B5-9BC2-F7119F868495}"/>
              </a:ext>
            </a:extLst>
          </p:cNvPr>
          <p:cNvCxnSpPr>
            <a:cxnSpLocks/>
          </p:cNvCxnSpPr>
          <p:nvPr/>
        </p:nvCxnSpPr>
        <p:spPr bwMode="auto">
          <a:xfrm>
            <a:off x="9885355" y="3746541"/>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20" name="Straight Connector 519">
            <a:extLst>
              <a:ext uri="{FF2B5EF4-FFF2-40B4-BE49-F238E27FC236}">
                <a16:creationId xmlns:a16="http://schemas.microsoft.com/office/drawing/2014/main" id="{D0D32094-F76B-42A6-F769-94BDFC2A8DA1}"/>
              </a:ext>
            </a:extLst>
          </p:cNvPr>
          <p:cNvCxnSpPr>
            <a:cxnSpLocks/>
          </p:cNvCxnSpPr>
          <p:nvPr/>
        </p:nvCxnSpPr>
        <p:spPr bwMode="auto">
          <a:xfrm>
            <a:off x="9923455" y="3752637"/>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21" name="Straight Connector 520">
            <a:extLst>
              <a:ext uri="{FF2B5EF4-FFF2-40B4-BE49-F238E27FC236}">
                <a16:creationId xmlns:a16="http://schemas.microsoft.com/office/drawing/2014/main" id="{977AE834-DB15-76C6-D3A9-8D9743B7555F}"/>
              </a:ext>
            </a:extLst>
          </p:cNvPr>
          <p:cNvCxnSpPr>
            <a:cxnSpLocks/>
          </p:cNvCxnSpPr>
          <p:nvPr/>
        </p:nvCxnSpPr>
        <p:spPr bwMode="auto">
          <a:xfrm>
            <a:off x="9952411" y="3786165"/>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22" name="Straight Connector 521">
            <a:extLst>
              <a:ext uri="{FF2B5EF4-FFF2-40B4-BE49-F238E27FC236}">
                <a16:creationId xmlns:a16="http://schemas.microsoft.com/office/drawing/2014/main" id="{401DDFD5-6316-DC81-A780-7EBFC16CCA00}"/>
              </a:ext>
            </a:extLst>
          </p:cNvPr>
          <p:cNvCxnSpPr>
            <a:cxnSpLocks/>
          </p:cNvCxnSpPr>
          <p:nvPr/>
        </p:nvCxnSpPr>
        <p:spPr bwMode="auto">
          <a:xfrm>
            <a:off x="9981367" y="3819693"/>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23" name="Straight Connector 522">
            <a:extLst>
              <a:ext uri="{FF2B5EF4-FFF2-40B4-BE49-F238E27FC236}">
                <a16:creationId xmlns:a16="http://schemas.microsoft.com/office/drawing/2014/main" id="{55272E79-2FE8-FA55-3074-7233B0DE74F5}"/>
              </a:ext>
            </a:extLst>
          </p:cNvPr>
          <p:cNvCxnSpPr>
            <a:cxnSpLocks/>
          </p:cNvCxnSpPr>
          <p:nvPr/>
        </p:nvCxnSpPr>
        <p:spPr bwMode="auto">
          <a:xfrm>
            <a:off x="10010323" y="3853221"/>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24" name="Straight Connector 523">
            <a:extLst>
              <a:ext uri="{FF2B5EF4-FFF2-40B4-BE49-F238E27FC236}">
                <a16:creationId xmlns:a16="http://schemas.microsoft.com/office/drawing/2014/main" id="{D980698D-5EF0-6717-9400-F5A884F13222}"/>
              </a:ext>
            </a:extLst>
          </p:cNvPr>
          <p:cNvCxnSpPr>
            <a:cxnSpLocks/>
          </p:cNvCxnSpPr>
          <p:nvPr/>
        </p:nvCxnSpPr>
        <p:spPr bwMode="auto">
          <a:xfrm>
            <a:off x="10052995" y="3859317"/>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25" name="Straight Connector 524">
            <a:extLst>
              <a:ext uri="{FF2B5EF4-FFF2-40B4-BE49-F238E27FC236}">
                <a16:creationId xmlns:a16="http://schemas.microsoft.com/office/drawing/2014/main" id="{2F0F7676-55BD-276D-6AD3-45716231CF2B}"/>
              </a:ext>
            </a:extLst>
          </p:cNvPr>
          <p:cNvCxnSpPr>
            <a:cxnSpLocks/>
          </p:cNvCxnSpPr>
          <p:nvPr/>
        </p:nvCxnSpPr>
        <p:spPr bwMode="auto">
          <a:xfrm>
            <a:off x="10095667" y="3865413"/>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26" name="Straight Connector 525">
            <a:extLst>
              <a:ext uri="{FF2B5EF4-FFF2-40B4-BE49-F238E27FC236}">
                <a16:creationId xmlns:a16="http://schemas.microsoft.com/office/drawing/2014/main" id="{165FD3BF-A4B0-2CB5-25B0-D56FE8BE72B9}"/>
              </a:ext>
            </a:extLst>
          </p:cNvPr>
          <p:cNvCxnSpPr>
            <a:cxnSpLocks/>
          </p:cNvCxnSpPr>
          <p:nvPr/>
        </p:nvCxnSpPr>
        <p:spPr bwMode="auto">
          <a:xfrm>
            <a:off x="10133767" y="3903513"/>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27" name="Straight Connector 526">
            <a:extLst>
              <a:ext uri="{FF2B5EF4-FFF2-40B4-BE49-F238E27FC236}">
                <a16:creationId xmlns:a16="http://schemas.microsoft.com/office/drawing/2014/main" id="{C55A763F-7118-C9A1-F9D7-A6AD13B8D979}"/>
              </a:ext>
            </a:extLst>
          </p:cNvPr>
          <p:cNvCxnSpPr>
            <a:cxnSpLocks/>
          </p:cNvCxnSpPr>
          <p:nvPr/>
        </p:nvCxnSpPr>
        <p:spPr bwMode="auto">
          <a:xfrm>
            <a:off x="10176439" y="3914181"/>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28" name="Straight Connector 527">
            <a:extLst>
              <a:ext uri="{FF2B5EF4-FFF2-40B4-BE49-F238E27FC236}">
                <a16:creationId xmlns:a16="http://schemas.microsoft.com/office/drawing/2014/main" id="{B97F7F60-8B72-E20B-D596-DFE4E0660CE8}"/>
              </a:ext>
            </a:extLst>
          </p:cNvPr>
          <p:cNvCxnSpPr>
            <a:cxnSpLocks/>
          </p:cNvCxnSpPr>
          <p:nvPr/>
        </p:nvCxnSpPr>
        <p:spPr bwMode="auto">
          <a:xfrm>
            <a:off x="10292263" y="3984285"/>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29" name="Straight Connector 528">
            <a:extLst>
              <a:ext uri="{FF2B5EF4-FFF2-40B4-BE49-F238E27FC236}">
                <a16:creationId xmlns:a16="http://schemas.microsoft.com/office/drawing/2014/main" id="{575ABEB6-C912-FFE0-456B-F0FA9570E985}"/>
              </a:ext>
            </a:extLst>
          </p:cNvPr>
          <p:cNvCxnSpPr>
            <a:cxnSpLocks/>
          </p:cNvCxnSpPr>
          <p:nvPr/>
        </p:nvCxnSpPr>
        <p:spPr bwMode="auto">
          <a:xfrm>
            <a:off x="10325791" y="3994953"/>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30" name="Straight Connector 529">
            <a:extLst>
              <a:ext uri="{FF2B5EF4-FFF2-40B4-BE49-F238E27FC236}">
                <a16:creationId xmlns:a16="http://schemas.microsoft.com/office/drawing/2014/main" id="{AA79CB81-445D-3843-2725-71AE09765409}"/>
              </a:ext>
            </a:extLst>
          </p:cNvPr>
          <p:cNvCxnSpPr>
            <a:cxnSpLocks/>
          </p:cNvCxnSpPr>
          <p:nvPr/>
        </p:nvCxnSpPr>
        <p:spPr bwMode="auto">
          <a:xfrm>
            <a:off x="10450759" y="4005621"/>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31" name="Straight Connector 530">
            <a:extLst>
              <a:ext uri="{FF2B5EF4-FFF2-40B4-BE49-F238E27FC236}">
                <a16:creationId xmlns:a16="http://schemas.microsoft.com/office/drawing/2014/main" id="{C8187A3A-734D-8CA2-FD2F-C3FCC6A4DF5B}"/>
              </a:ext>
            </a:extLst>
          </p:cNvPr>
          <p:cNvCxnSpPr>
            <a:cxnSpLocks/>
          </p:cNvCxnSpPr>
          <p:nvPr/>
        </p:nvCxnSpPr>
        <p:spPr bwMode="auto">
          <a:xfrm>
            <a:off x="10507147" y="4010193"/>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32" name="Straight Connector 531">
            <a:extLst>
              <a:ext uri="{FF2B5EF4-FFF2-40B4-BE49-F238E27FC236}">
                <a16:creationId xmlns:a16="http://schemas.microsoft.com/office/drawing/2014/main" id="{F4BA7646-9E8B-C6AF-8209-EF2BBBD073EE}"/>
              </a:ext>
            </a:extLst>
          </p:cNvPr>
          <p:cNvCxnSpPr>
            <a:cxnSpLocks/>
          </p:cNvCxnSpPr>
          <p:nvPr/>
        </p:nvCxnSpPr>
        <p:spPr bwMode="auto">
          <a:xfrm>
            <a:off x="10563535" y="4010193"/>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33" name="Straight Connector 532">
            <a:extLst>
              <a:ext uri="{FF2B5EF4-FFF2-40B4-BE49-F238E27FC236}">
                <a16:creationId xmlns:a16="http://schemas.microsoft.com/office/drawing/2014/main" id="{78E52378-F75A-3D94-9033-C3C002C3CBAB}"/>
              </a:ext>
            </a:extLst>
          </p:cNvPr>
          <p:cNvCxnSpPr>
            <a:cxnSpLocks/>
          </p:cNvCxnSpPr>
          <p:nvPr/>
        </p:nvCxnSpPr>
        <p:spPr bwMode="auto">
          <a:xfrm>
            <a:off x="10624495" y="4010193"/>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34" name="Straight Connector 533">
            <a:extLst>
              <a:ext uri="{FF2B5EF4-FFF2-40B4-BE49-F238E27FC236}">
                <a16:creationId xmlns:a16="http://schemas.microsoft.com/office/drawing/2014/main" id="{4A655E2D-F1D9-37FC-D82B-3E01A59F9287}"/>
              </a:ext>
            </a:extLst>
          </p:cNvPr>
          <p:cNvCxnSpPr>
            <a:cxnSpLocks/>
          </p:cNvCxnSpPr>
          <p:nvPr/>
        </p:nvCxnSpPr>
        <p:spPr bwMode="auto">
          <a:xfrm>
            <a:off x="10680883" y="4010193"/>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35" name="Straight Connector 534">
            <a:extLst>
              <a:ext uri="{FF2B5EF4-FFF2-40B4-BE49-F238E27FC236}">
                <a16:creationId xmlns:a16="http://schemas.microsoft.com/office/drawing/2014/main" id="{327D9ED8-6EC5-47C8-8F09-3D2ECE9AE851}"/>
              </a:ext>
            </a:extLst>
          </p:cNvPr>
          <p:cNvCxnSpPr>
            <a:cxnSpLocks/>
          </p:cNvCxnSpPr>
          <p:nvPr/>
        </p:nvCxnSpPr>
        <p:spPr bwMode="auto">
          <a:xfrm>
            <a:off x="10755559" y="4007145"/>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36" name="Straight Connector 535">
            <a:extLst>
              <a:ext uri="{FF2B5EF4-FFF2-40B4-BE49-F238E27FC236}">
                <a16:creationId xmlns:a16="http://schemas.microsoft.com/office/drawing/2014/main" id="{AF46ED6D-73B9-6216-3F91-0F073C8D2BDE}"/>
              </a:ext>
            </a:extLst>
          </p:cNvPr>
          <p:cNvCxnSpPr>
            <a:cxnSpLocks/>
          </p:cNvCxnSpPr>
          <p:nvPr/>
        </p:nvCxnSpPr>
        <p:spPr bwMode="auto">
          <a:xfrm>
            <a:off x="10793659" y="4004097"/>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37" name="Straight Connector 536">
            <a:extLst>
              <a:ext uri="{FF2B5EF4-FFF2-40B4-BE49-F238E27FC236}">
                <a16:creationId xmlns:a16="http://schemas.microsoft.com/office/drawing/2014/main" id="{D5BCB9B8-AB23-C21C-24A2-A86058CEB276}"/>
              </a:ext>
            </a:extLst>
          </p:cNvPr>
          <p:cNvCxnSpPr>
            <a:cxnSpLocks/>
          </p:cNvCxnSpPr>
          <p:nvPr/>
        </p:nvCxnSpPr>
        <p:spPr bwMode="auto">
          <a:xfrm>
            <a:off x="10808137" y="4008669"/>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38" name="Straight Connector 537">
            <a:extLst>
              <a:ext uri="{FF2B5EF4-FFF2-40B4-BE49-F238E27FC236}">
                <a16:creationId xmlns:a16="http://schemas.microsoft.com/office/drawing/2014/main" id="{FACE04B3-F507-2AC3-1E9B-E4522C4E03CA}"/>
              </a:ext>
            </a:extLst>
          </p:cNvPr>
          <p:cNvCxnSpPr>
            <a:cxnSpLocks/>
          </p:cNvCxnSpPr>
          <p:nvPr/>
        </p:nvCxnSpPr>
        <p:spPr bwMode="auto">
          <a:xfrm>
            <a:off x="10865287" y="4005621"/>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39" name="Straight Connector 538">
            <a:extLst>
              <a:ext uri="{FF2B5EF4-FFF2-40B4-BE49-F238E27FC236}">
                <a16:creationId xmlns:a16="http://schemas.microsoft.com/office/drawing/2014/main" id="{6D0AC2C0-E485-A4AA-5DC4-2A99092EC1BF}"/>
              </a:ext>
            </a:extLst>
          </p:cNvPr>
          <p:cNvCxnSpPr>
            <a:cxnSpLocks/>
          </p:cNvCxnSpPr>
          <p:nvPr/>
        </p:nvCxnSpPr>
        <p:spPr bwMode="auto">
          <a:xfrm>
            <a:off x="10740405" y="4012485"/>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40" name="Straight Connector 539">
            <a:extLst>
              <a:ext uri="{FF2B5EF4-FFF2-40B4-BE49-F238E27FC236}">
                <a16:creationId xmlns:a16="http://schemas.microsoft.com/office/drawing/2014/main" id="{4AB867A7-3766-E25E-75CC-0AB6F784AC99}"/>
              </a:ext>
            </a:extLst>
          </p:cNvPr>
          <p:cNvCxnSpPr>
            <a:cxnSpLocks/>
          </p:cNvCxnSpPr>
          <p:nvPr/>
        </p:nvCxnSpPr>
        <p:spPr bwMode="auto">
          <a:xfrm>
            <a:off x="11273719" y="4231173"/>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41" name="Straight Connector 540">
            <a:extLst>
              <a:ext uri="{FF2B5EF4-FFF2-40B4-BE49-F238E27FC236}">
                <a16:creationId xmlns:a16="http://schemas.microsoft.com/office/drawing/2014/main" id="{75008EA5-02DF-B861-EDD9-9C1DC759DEF6}"/>
              </a:ext>
            </a:extLst>
          </p:cNvPr>
          <p:cNvCxnSpPr>
            <a:cxnSpLocks/>
          </p:cNvCxnSpPr>
          <p:nvPr/>
        </p:nvCxnSpPr>
        <p:spPr bwMode="auto">
          <a:xfrm>
            <a:off x="11296579" y="4227363"/>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42" name="Straight Connector 541">
            <a:extLst>
              <a:ext uri="{FF2B5EF4-FFF2-40B4-BE49-F238E27FC236}">
                <a16:creationId xmlns:a16="http://schemas.microsoft.com/office/drawing/2014/main" id="{FF5B011D-ECFF-19E9-FD08-F364C5CE1500}"/>
              </a:ext>
            </a:extLst>
          </p:cNvPr>
          <p:cNvCxnSpPr>
            <a:cxnSpLocks/>
          </p:cNvCxnSpPr>
          <p:nvPr/>
        </p:nvCxnSpPr>
        <p:spPr bwMode="auto">
          <a:xfrm>
            <a:off x="11647861" y="4225077"/>
            <a:ext cx="0" cy="84423"/>
          </a:xfrm>
          <a:prstGeom prst="line">
            <a:avLst/>
          </a:prstGeom>
          <a:noFill/>
          <a:ln w="53975" cap="flat" cmpd="sng" algn="ctr">
            <a:solidFill>
              <a:schemeClr val="accent3"/>
            </a:solidFill>
            <a:prstDash val="solid"/>
            <a:round/>
            <a:headEnd type="none" w="med" len="med"/>
            <a:tailEnd type="none" w="med" len="med"/>
          </a:ln>
          <a:effectLst/>
        </p:spPr>
      </p:cxnSp>
      <p:cxnSp>
        <p:nvCxnSpPr>
          <p:cNvPr id="543" name="Straight Connector 542">
            <a:extLst>
              <a:ext uri="{FF2B5EF4-FFF2-40B4-BE49-F238E27FC236}">
                <a16:creationId xmlns:a16="http://schemas.microsoft.com/office/drawing/2014/main" id="{3D6F7025-2C6C-1E37-270B-BCB799603381}"/>
              </a:ext>
            </a:extLst>
          </p:cNvPr>
          <p:cNvCxnSpPr>
            <a:cxnSpLocks/>
          </p:cNvCxnSpPr>
          <p:nvPr/>
        </p:nvCxnSpPr>
        <p:spPr bwMode="auto">
          <a:xfrm>
            <a:off x="11714155" y="4226601"/>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44" name="Straight Connector 543">
            <a:extLst>
              <a:ext uri="{FF2B5EF4-FFF2-40B4-BE49-F238E27FC236}">
                <a16:creationId xmlns:a16="http://schemas.microsoft.com/office/drawing/2014/main" id="{2AB7342A-0078-D0D8-991F-0EFD048CAC55}"/>
              </a:ext>
            </a:extLst>
          </p:cNvPr>
          <p:cNvCxnSpPr>
            <a:cxnSpLocks/>
          </p:cNvCxnSpPr>
          <p:nvPr/>
        </p:nvCxnSpPr>
        <p:spPr bwMode="auto">
          <a:xfrm>
            <a:off x="11770543" y="4223553"/>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47" name="Straight Connector 546">
            <a:extLst>
              <a:ext uri="{FF2B5EF4-FFF2-40B4-BE49-F238E27FC236}">
                <a16:creationId xmlns:a16="http://schemas.microsoft.com/office/drawing/2014/main" id="{9E23BC1C-633D-0B6B-A1DC-D25A912D8D12}"/>
              </a:ext>
            </a:extLst>
          </p:cNvPr>
          <p:cNvCxnSpPr>
            <a:cxnSpLocks/>
          </p:cNvCxnSpPr>
          <p:nvPr/>
        </p:nvCxnSpPr>
        <p:spPr bwMode="auto">
          <a:xfrm>
            <a:off x="11379493" y="4261468"/>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48" name="Straight Connector 547">
            <a:extLst>
              <a:ext uri="{FF2B5EF4-FFF2-40B4-BE49-F238E27FC236}">
                <a16:creationId xmlns:a16="http://schemas.microsoft.com/office/drawing/2014/main" id="{AD25A52D-D935-3C3A-5860-6DAE2C3F3BCD}"/>
              </a:ext>
            </a:extLst>
          </p:cNvPr>
          <p:cNvCxnSpPr>
            <a:cxnSpLocks/>
          </p:cNvCxnSpPr>
          <p:nvPr/>
        </p:nvCxnSpPr>
        <p:spPr bwMode="auto">
          <a:xfrm>
            <a:off x="11416575" y="4250249"/>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49" name="Straight Connector 548">
            <a:extLst>
              <a:ext uri="{FF2B5EF4-FFF2-40B4-BE49-F238E27FC236}">
                <a16:creationId xmlns:a16="http://schemas.microsoft.com/office/drawing/2014/main" id="{92C54686-F8F8-48F9-9A7A-7B6328791DCA}"/>
              </a:ext>
            </a:extLst>
          </p:cNvPr>
          <p:cNvCxnSpPr>
            <a:cxnSpLocks/>
          </p:cNvCxnSpPr>
          <p:nvPr/>
        </p:nvCxnSpPr>
        <p:spPr bwMode="auto">
          <a:xfrm>
            <a:off x="11508015" y="4250249"/>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50" name="Straight Connector 549">
            <a:extLst>
              <a:ext uri="{FF2B5EF4-FFF2-40B4-BE49-F238E27FC236}">
                <a16:creationId xmlns:a16="http://schemas.microsoft.com/office/drawing/2014/main" id="{6D5760DB-7F7F-BB59-A12C-937187A3B4BB}"/>
              </a:ext>
            </a:extLst>
          </p:cNvPr>
          <p:cNvCxnSpPr>
            <a:cxnSpLocks/>
          </p:cNvCxnSpPr>
          <p:nvPr/>
        </p:nvCxnSpPr>
        <p:spPr bwMode="auto">
          <a:xfrm>
            <a:off x="10640760" y="4154370"/>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51" name="Straight Connector 550">
            <a:extLst>
              <a:ext uri="{FF2B5EF4-FFF2-40B4-BE49-F238E27FC236}">
                <a16:creationId xmlns:a16="http://schemas.microsoft.com/office/drawing/2014/main" id="{1B54DEFD-69CD-C581-9F9D-DE54B90662F0}"/>
              </a:ext>
            </a:extLst>
          </p:cNvPr>
          <p:cNvCxnSpPr>
            <a:cxnSpLocks/>
          </p:cNvCxnSpPr>
          <p:nvPr/>
        </p:nvCxnSpPr>
        <p:spPr bwMode="auto">
          <a:xfrm>
            <a:off x="10826787" y="4151189"/>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52" name="Straight Connector 551">
            <a:extLst>
              <a:ext uri="{FF2B5EF4-FFF2-40B4-BE49-F238E27FC236}">
                <a16:creationId xmlns:a16="http://schemas.microsoft.com/office/drawing/2014/main" id="{3618B36B-25D4-44C9-875B-E69CA7EF2F61}"/>
              </a:ext>
            </a:extLst>
          </p:cNvPr>
          <p:cNvCxnSpPr>
            <a:cxnSpLocks/>
          </p:cNvCxnSpPr>
          <p:nvPr/>
        </p:nvCxnSpPr>
        <p:spPr bwMode="auto">
          <a:xfrm>
            <a:off x="10570755" y="4151189"/>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53" name="Straight Connector 552">
            <a:extLst>
              <a:ext uri="{FF2B5EF4-FFF2-40B4-BE49-F238E27FC236}">
                <a16:creationId xmlns:a16="http://schemas.microsoft.com/office/drawing/2014/main" id="{E58326C1-44E5-DCE8-E3E2-5170F18AC85E}"/>
              </a:ext>
            </a:extLst>
          </p:cNvPr>
          <p:cNvCxnSpPr>
            <a:cxnSpLocks/>
          </p:cNvCxnSpPr>
          <p:nvPr/>
        </p:nvCxnSpPr>
        <p:spPr bwMode="auto">
          <a:xfrm>
            <a:off x="10692675" y="4151189"/>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54" name="Straight Connector 553">
            <a:extLst>
              <a:ext uri="{FF2B5EF4-FFF2-40B4-BE49-F238E27FC236}">
                <a16:creationId xmlns:a16="http://schemas.microsoft.com/office/drawing/2014/main" id="{6B22CC1A-36B2-3F7D-76BA-629192004DE1}"/>
              </a:ext>
            </a:extLst>
          </p:cNvPr>
          <p:cNvCxnSpPr>
            <a:cxnSpLocks/>
          </p:cNvCxnSpPr>
          <p:nvPr/>
        </p:nvCxnSpPr>
        <p:spPr bwMode="auto">
          <a:xfrm>
            <a:off x="10775733" y="4151189"/>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55" name="Straight Connector 554">
            <a:extLst>
              <a:ext uri="{FF2B5EF4-FFF2-40B4-BE49-F238E27FC236}">
                <a16:creationId xmlns:a16="http://schemas.microsoft.com/office/drawing/2014/main" id="{C84A02EC-810C-F677-5940-5BF30D8716B4}"/>
              </a:ext>
            </a:extLst>
          </p:cNvPr>
          <p:cNvCxnSpPr>
            <a:cxnSpLocks/>
          </p:cNvCxnSpPr>
          <p:nvPr/>
        </p:nvCxnSpPr>
        <p:spPr bwMode="auto">
          <a:xfrm>
            <a:off x="10541799" y="4148141"/>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56" name="Straight Connector 555">
            <a:extLst>
              <a:ext uri="{FF2B5EF4-FFF2-40B4-BE49-F238E27FC236}">
                <a16:creationId xmlns:a16="http://schemas.microsoft.com/office/drawing/2014/main" id="{7CCDAA85-67B5-22E0-6E34-6B94362846B2}"/>
              </a:ext>
            </a:extLst>
          </p:cNvPr>
          <p:cNvCxnSpPr>
            <a:cxnSpLocks/>
          </p:cNvCxnSpPr>
          <p:nvPr/>
        </p:nvCxnSpPr>
        <p:spPr bwMode="auto">
          <a:xfrm>
            <a:off x="10468647" y="4129853"/>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57" name="Straight Connector 556">
            <a:extLst>
              <a:ext uri="{FF2B5EF4-FFF2-40B4-BE49-F238E27FC236}">
                <a16:creationId xmlns:a16="http://schemas.microsoft.com/office/drawing/2014/main" id="{14435418-F51F-E78D-DD1E-642744E23062}"/>
              </a:ext>
            </a:extLst>
          </p:cNvPr>
          <p:cNvCxnSpPr>
            <a:cxnSpLocks/>
          </p:cNvCxnSpPr>
          <p:nvPr/>
        </p:nvCxnSpPr>
        <p:spPr bwMode="auto">
          <a:xfrm>
            <a:off x="10420641" y="4126805"/>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58" name="Straight Connector 557">
            <a:extLst>
              <a:ext uri="{FF2B5EF4-FFF2-40B4-BE49-F238E27FC236}">
                <a16:creationId xmlns:a16="http://schemas.microsoft.com/office/drawing/2014/main" id="{0E3B4BA6-8A56-ED27-8559-FD18F169FD72}"/>
              </a:ext>
            </a:extLst>
          </p:cNvPr>
          <p:cNvCxnSpPr>
            <a:cxnSpLocks/>
          </p:cNvCxnSpPr>
          <p:nvPr/>
        </p:nvCxnSpPr>
        <p:spPr bwMode="auto">
          <a:xfrm>
            <a:off x="10264431" y="3998789"/>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59" name="Straight Connector 558">
            <a:extLst>
              <a:ext uri="{FF2B5EF4-FFF2-40B4-BE49-F238E27FC236}">
                <a16:creationId xmlns:a16="http://schemas.microsoft.com/office/drawing/2014/main" id="{B8A0838B-AB63-1554-A1FE-F786520D9110}"/>
              </a:ext>
            </a:extLst>
          </p:cNvPr>
          <p:cNvCxnSpPr>
            <a:cxnSpLocks/>
          </p:cNvCxnSpPr>
          <p:nvPr/>
        </p:nvCxnSpPr>
        <p:spPr bwMode="auto">
          <a:xfrm>
            <a:off x="10220235" y="3995741"/>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60" name="Straight Connector 559">
            <a:extLst>
              <a:ext uri="{FF2B5EF4-FFF2-40B4-BE49-F238E27FC236}">
                <a16:creationId xmlns:a16="http://schemas.microsoft.com/office/drawing/2014/main" id="{BB161C55-FB26-4FFF-45FD-0E5D452D8DFD}"/>
              </a:ext>
            </a:extLst>
          </p:cNvPr>
          <p:cNvCxnSpPr>
            <a:cxnSpLocks/>
          </p:cNvCxnSpPr>
          <p:nvPr/>
        </p:nvCxnSpPr>
        <p:spPr bwMode="auto">
          <a:xfrm>
            <a:off x="10037355" y="3867725"/>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63" name="Straight Connector 562">
            <a:extLst>
              <a:ext uri="{FF2B5EF4-FFF2-40B4-BE49-F238E27FC236}">
                <a16:creationId xmlns:a16="http://schemas.microsoft.com/office/drawing/2014/main" id="{A593E392-7B55-8DA7-E8AE-BF50CC864A04}"/>
              </a:ext>
            </a:extLst>
          </p:cNvPr>
          <p:cNvCxnSpPr>
            <a:cxnSpLocks/>
          </p:cNvCxnSpPr>
          <p:nvPr/>
        </p:nvCxnSpPr>
        <p:spPr bwMode="auto">
          <a:xfrm>
            <a:off x="9766083" y="3733613"/>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64" name="Straight Connector 563">
            <a:extLst>
              <a:ext uri="{FF2B5EF4-FFF2-40B4-BE49-F238E27FC236}">
                <a16:creationId xmlns:a16="http://schemas.microsoft.com/office/drawing/2014/main" id="{DF87190F-0A89-382E-4317-90E1AC66B57A}"/>
              </a:ext>
            </a:extLst>
          </p:cNvPr>
          <p:cNvCxnSpPr>
            <a:cxnSpLocks/>
          </p:cNvCxnSpPr>
          <p:nvPr/>
        </p:nvCxnSpPr>
        <p:spPr bwMode="auto">
          <a:xfrm>
            <a:off x="9578631" y="3646745"/>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65" name="Straight Connector 564">
            <a:extLst>
              <a:ext uri="{FF2B5EF4-FFF2-40B4-BE49-F238E27FC236}">
                <a16:creationId xmlns:a16="http://schemas.microsoft.com/office/drawing/2014/main" id="{1660A84D-BC95-159A-B715-C9CD12CCFDF2}"/>
              </a:ext>
            </a:extLst>
          </p:cNvPr>
          <p:cNvCxnSpPr>
            <a:cxnSpLocks/>
          </p:cNvCxnSpPr>
          <p:nvPr/>
        </p:nvCxnSpPr>
        <p:spPr bwMode="auto">
          <a:xfrm>
            <a:off x="9534435" y="3643697"/>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66" name="Straight Connector 565">
            <a:extLst>
              <a:ext uri="{FF2B5EF4-FFF2-40B4-BE49-F238E27FC236}">
                <a16:creationId xmlns:a16="http://schemas.microsoft.com/office/drawing/2014/main" id="{F37BFDFC-4444-2140-4E8E-C9192D60B49C}"/>
              </a:ext>
            </a:extLst>
          </p:cNvPr>
          <p:cNvCxnSpPr>
            <a:cxnSpLocks/>
          </p:cNvCxnSpPr>
          <p:nvPr/>
        </p:nvCxnSpPr>
        <p:spPr bwMode="auto">
          <a:xfrm>
            <a:off x="9488715" y="3607121"/>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67" name="Straight Connector 566">
            <a:extLst>
              <a:ext uri="{FF2B5EF4-FFF2-40B4-BE49-F238E27FC236}">
                <a16:creationId xmlns:a16="http://schemas.microsoft.com/office/drawing/2014/main" id="{AD177557-BD46-3639-0CCE-B36B3EB6FB76}"/>
              </a:ext>
            </a:extLst>
          </p:cNvPr>
          <p:cNvCxnSpPr>
            <a:cxnSpLocks/>
          </p:cNvCxnSpPr>
          <p:nvPr/>
        </p:nvCxnSpPr>
        <p:spPr bwMode="auto">
          <a:xfrm>
            <a:off x="9444519" y="3604073"/>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68" name="Straight Connector 567">
            <a:extLst>
              <a:ext uri="{FF2B5EF4-FFF2-40B4-BE49-F238E27FC236}">
                <a16:creationId xmlns:a16="http://schemas.microsoft.com/office/drawing/2014/main" id="{FAE51CEC-BEA8-03A4-DCC7-A38ABDAE48BE}"/>
              </a:ext>
            </a:extLst>
          </p:cNvPr>
          <p:cNvCxnSpPr>
            <a:cxnSpLocks/>
          </p:cNvCxnSpPr>
          <p:nvPr/>
        </p:nvCxnSpPr>
        <p:spPr bwMode="auto">
          <a:xfrm>
            <a:off x="9401847" y="3588833"/>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69" name="Straight Connector 568">
            <a:extLst>
              <a:ext uri="{FF2B5EF4-FFF2-40B4-BE49-F238E27FC236}">
                <a16:creationId xmlns:a16="http://schemas.microsoft.com/office/drawing/2014/main" id="{243D7A6B-DF5A-6393-A400-A0DB51407F7E}"/>
              </a:ext>
            </a:extLst>
          </p:cNvPr>
          <p:cNvCxnSpPr>
            <a:cxnSpLocks/>
          </p:cNvCxnSpPr>
          <p:nvPr/>
        </p:nvCxnSpPr>
        <p:spPr bwMode="auto">
          <a:xfrm>
            <a:off x="9357651" y="3585785"/>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70" name="Straight Connector 569">
            <a:extLst>
              <a:ext uri="{FF2B5EF4-FFF2-40B4-BE49-F238E27FC236}">
                <a16:creationId xmlns:a16="http://schemas.microsoft.com/office/drawing/2014/main" id="{F4700779-EE59-4920-622F-B8B6BBCBB00D}"/>
              </a:ext>
            </a:extLst>
          </p:cNvPr>
          <p:cNvCxnSpPr>
            <a:cxnSpLocks/>
          </p:cNvCxnSpPr>
          <p:nvPr/>
        </p:nvCxnSpPr>
        <p:spPr bwMode="auto">
          <a:xfrm>
            <a:off x="9311931" y="3549209"/>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71" name="Straight Connector 570">
            <a:extLst>
              <a:ext uri="{FF2B5EF4-FFF2-40B4-BE49-F238E27FC236}">
                <a16:creationId xmlns:a16="http://schemas.microsoft.com/office/drawing/2014/main" id="{37231369-77D9-ABA8-33C1-47C83F7E7FFF}"/>
              </a:ext>
            </a:extLst>
          </p:cNvPr>
          <p:cNvCxnSpPr>
            <a:cxnSpLocks/>
          </p:cNvCxnSpPr>
          <p:nvPr/>
        </p:nvCxnSpPr>
        <p:spPr bwMode="auto">
          <a:xfrm>
            <a:off x="9267735" y="3546161"/>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72" name="Straight Connector 571">
            <a:extLst>
              <a:ext uri="{FF2B5EF4-FFF2-40B4-BE49-F238E27FC236}">
                <a16:creationId xmlns:a16="http://schemas.microsoft.com/office/drawing/2014/main" id="{89FBAE62-FD71-3799-04B9-6511FCF8718C}"/>
              </a:ext>
            </a:extLst>
          </p:cNvPr>
          <p:cNvCxnSpPr>
            <a:cxnSpLocks/>
          </p:cNvCxnSpPr>
          <p:nvPr/>
        </p:nvCxnSpPr>
        <p:spPr bwMode="auto">
          <a:xfrm>
            <a:off x="9755415" y="3718373"/>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73" name="Straight Connector 572">
            <a:extLst>
              <a:ext uri="{FF2B5EF4-FFF2-40B4-BE49-F238E27FC236}">
                <a16:creationId xmlns:a16="http://schemas.microsoft.com/office/drawing/2014/main" id="{5EA5D9A5-3B61-B699-C98E-1EC898A6A339}"/>
              </a:ext>
            </a:extLst>
          </p:cNvPr>
          <p:cNvCxnSpPr>
            <a:cxnSpLocks/>
          </p:cNvCxnSpPr>
          <p:nvPr/>
        </p:nvCxnSpPr>
        <p:spPr bwMode="auto">
          <a:xfrm>
            <a:off x="9711219" y="3715325"/>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74" name="Straight Connector 573">
            <a:extLst>
              <a:ext uri="{FF2B5EF4-FFF2-40B4-BE49-F238E27FC236}">
                <a16:creationId xmlns:a16="http://schemas.microsoft.com/office/drawing/2014/main" id="{2F5D9028-C09E-802D-8CD2-CAA6A18E8BE9}"/>
              </a:ext>
            </a:extLst>
          </p:cNvPr>
          <p:cNvCxnSpPr>
            <a:cxnSpLocks/>
          </p:cNvCxnSpPr>
          <p:nvPr/>
        </p:nvCxnSpPr>
        <p:spPr bwMode="auto">
          <a:xfrm>
            <a:off x="9665499" y="3678749"/>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75" name="Straight Connector 574">
            <a:extLst>
              <a:ext uri="{FF2B5EF4-FFF2-40B4-BE49-F238E27FC236}">
                <a16:creationId xmlns:a16="http://schemas.microsoft.com/office/drawing/2014/main" id="{8758A658-685C-55EE-A00B-6BC966FECD4A}"/>
              </a:ext>
            </a:extLst>
          </p:cNvPr>
          <p:cNvCxnSpPr>
            <a:cxnSpLocks/>
          </p:cNvCxnSpPr>
          <p:nvPr/>
        </p:nvCxnSpPr>
        <p:spPr bwMode="auto">
          <a:xfrm>
            <a:off x="9621303" y="3675701"/>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76" name="Straight Connector 575">
            <a:extLst>
              <a:ext uri="{FF2B5EF4-FFF2-40B4-BE49-F238E27FC236}">
                <a16:creationId xmlns:a16="http://schemas.microsoft.com/office/drawing/2014/main" id="{810D784C-B3B1-E75E-97CF-BA389BD8960B}"/>
              </a:ext>
            </a:extLst>
          </p:cNvPr>
          <p:cNvCxnSpPr>
            <a:cxnSpLocks/>
          </p:cNvCxnSpPr>
          <p:nvPr/>
        </p:nvCxnSpPr>
        <p:spPr bwMode="auto">
          <a:xfrm>
            <a:off x="9952011" y="3813623"/>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78" name="Straight Connector 577">
            <a:extLst>
              <a:ext uri="{FF2B5EF4-FFF2-40B4-BE49-F238E27FC236}">
                <a16:creationId xmlns:a16="http://schemas.microsoft.com/office/drawing/2014/main" id="{3C26A53E-B092-019D-22DB-4EAB7DF2AF94}"/>
              </a:ext>
            </a:extLst>
          </p:cNvPr>
          <p:cNvCxnSpPr>
            <a:cxnSpLocks/>
          </p:cNvCxnSpPr>
          <p:nvPr/>
        </p:nvCxnSpPr>
        <p:spPr bwMode="auto">
          <a:xfrm>
            <a:off x="9208299" y="3486725"/>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79" name="Straight Connector 578">
            <a:extLst>
              <a:ext uri="{FF2B5EF4-FFF2-40B4-BE49-F238E27FC236}">
                <a16:creationId xmlns:a16="http://schemas.microsoft.com/office/drawing/2014/main" id="{C7D7C064-1C06-855F-D68A-84B9699C850F}"/>
              </a:ext>
            </a:extLst>
          </p:cNvPr>
          <p:cNvCxnSpPr>
            <a:cxnSpLocks/>
          </p:cNvCxnSpPr>
          <p:nvPr/>
        </p:nvCxnSpPr>
        <p:spPr bwMode="auto">
          <a:xfrm>
            <a:off x="9164103" y="3483677"/>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80" name="Straight Connector 579">
            <a:extLst>
              <a:ext uri="{FF2B5EF4-FFF2-40B4-BE49-F238E27FC236}">
                <a16:creationId xmlns:a16="http://schemas.microsoft.com/office/drawing/2014/main" id="{773BC6F7-0754-BF82-0C88-4281F4E70C07}"/>
              </a:ext>
            </a:extLst>
          </p:cNvPr>
          <p:cNvCxnSpPr>
            <a:cxnSpLocks/>
          </p:cNvCxnSpPr>
          <p:nvPr/>
        </p:nvCxnSpPr>
        <p:spPr bwMode="auto">
          <a:xfrm>
            <a:off x="8381147" y="2973137"/>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81" name="Straight Connector 580">
            <a:extLst>
              <a:ext uri="{FF2B5EF4-FFF2-40B4-BE49-F238E27FC236}">
                <a16:creationId xmlns:a16="http://schemas.microsoft.com/office/drawing/2014/main" id="{3F93A86F-1372-639A-8984-453AE6E72FA1}"/>
              </a:ext>
            </a:extLst>
          </p:cNvPr>
          <p:cNvCxnSpPr>
            <a:cxnSpLocks/>
          </p:cNvCxnSpPr>
          <p:nvPr/>
        </p:nvCxnSpPr>
        <p:spPr bwMode="auto">
          <a:xfrm>
            <a:off x="7137183" y="2554037"/>
            <a:ext cx="0" cy="84423"/>
          </a:xfrm>
          <a:prstGeom prst="line">
            <a:avLst/>
          </a:prstGeom>
          <a:noFill/>
          <a:ln w="28575" cap="flat" cmpd="sng" algn="ctr">
            <a:solidFill>
              <a:schemeClr val="accent1"/>
            </a:solidFill>
            <a:prstDash val="solid"/>
            <a:round/>
            <a:headEnd type="none" w="med" len="med"/>
            <a:tailEnd type="none" w="med" len="med"/>
          </a:ln>
          <a:effectLst/>
        </p:spPr>
      </p:cxnSp>
      <p:sp>
        <p:nvSpPr>
          <p:cNvPr id="339" name="TextBox 338">
            <a:extLst>
              <a:ext uri="{FF2B5EF4-FFF2-40B4-BE49-F238E27FC236}">
                <a16:creationId xmlns:a16="http://schemas.microsoft.com/office/drawing/2014/main" id="{830285DD-B919-B6B4-B2AF-C8E43B2B94DD}"/>
              </a:ext>
            </a:extLst>
          </p:cNvPr>
          <p:cNvSpPr txBox="1"/>
          <p:nvPr/>
        </p:nvSpPr>
        <p:spPr bwMode="auto">
          <a:xfrm>
            <a:off x="8878302" y="5558669"/>
            <a:ext cx="3818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176</a:t>
            </a:r>
          </a:p>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176</a:t>
            </a:r>
          </a:p>
        </p:txBody>
      </p:sp>
      <p:sp>
        <p:nvSpPr>
          <p:cNvPr id="340" name="TextBox 339">
            <a:extLst>
              <a:ext uri="{FF2B5EF4-FFF2-40B4-BE49-F238E27FC236}">
                <a16:creationId xmlns:a16="http://schemas.microsoft.com/office/drawing/2014/main" id="{33D506FA-F4A4-9E3E-B8EA-387B02638DFA}"/>
              </a:ext>
            </a:extLst>
          </p:cNvPr>
          <p:cNvSpPr txBox="1"/>
          <p:nvPr/>
        </p:nvSpPr>
        <p:spPr bwMode="auto">
          <a:xfrm>
            <a:off x="9124362" y="5558669"/>
            <a:ext cx="3818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165</a:t>
            </a:r>
          </a:p>
          <a:p>
            <a:pPr algn="ctr">
              <a:lnSpc>
                <a:spcPct val="90000"/>
              </a:lnSpc>
              <a:spcAft>
                <a:spcPct val="0"/>
              </a:spcAft>
              <a:buClrTx/>
              <a:buFontTx/>
              <a:buNone/>
            </a:pPr>
            <a:r>
              <a:rPr lang="en-US" sz="1000" b="0" dirty="0">
                <a:solidFill>
                  <a:schemeClr val="bg1"/>
                </a:solidFill>
                <a:latin typeface="Calibri" panose="020F0502020204030204" pitchFamily="34" charset="0"/>
                <a:cs typeface="Calibri" panose="020F0502020204030204" pitchFamily="34" charset="0"/>
              </a:rPr>
              <a:t>161</a:t>
            </a:r>
          </a:p>
        </p:txBody>
      </p:sp>
      <p:cxnSp>
        <p:nvCxnSpPr>
          <p:cNvPr id="341" name="Straight Connector 340">
            <a:extLst>
              <a:ext uri="{FF2B5EF4-FFF2-40B4-BE49-F238E27FC236}">
                <a16:creationId xmlns:a16="http://schemas.microsoft.com/office/drawing/2014/main" id="{8E6D9635-6189-28CD-6A77-E2BFB70CE82F}"/>
              </a:ext>
            </a:extLst>
          </p:cNvPr>
          <p:cNvCxnSpPr>
            <a:cxnSpLocks/>
          </p:cNvCxnSpPr>
          <p:nvPr/>
        </p:nvCxnSpPr>
        <p:spPr bwMode="auto">
          <a:xfrm>
            <a:off x="3278319" y="4562364"/>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342" name="Straight Connector 341">
            <a:extLst>
              <a:ext uri="{FF2B5EF4-FFF2-40B4-BE49-F238E27FC236}">
                <a16:creationId xmlns:a16="http://schemas.microsoft.com/office/drawing/2014/main" id="{06C11B57-A824-383D-43C0-D92BF938905C}"/>
              </a:ext>
            </a:extLst>
          </p:cNvPr>
          <p:cNvCxnSpPr>
            <a:cxnSpLocks/>
          </p:cNvCxnSpPr>
          <p:nvPr/>
        </p:nvCxnSpPr>
        <p:spPr bwMode="auto">
          <a:xfrm>
            <a:off x="3334947" y="4562364"/>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343" name="Straight Connector 342">
            <a:extLst>
              <a:ext uri="{FF2B5EF4-FFF2-40B4-BE49-F238E27FC236}">
                <a16:creationId xmlns:a16="http://schemas.microsoft.com/office/drawing/2014/main" id="{26B31E47-4645-4509-CC71-41E6CC8F968B}"/>
              </a:ext>
            </a:extLst>
          </p:cNvPr>
          <p:cNvCxnSpPr>
            <a:cxnSpLocks/>
          </p:cNvCxnSpPr>
          <p:nvPr/>
        </p:nvCxnSpPr>
        <p:spPr bwMode="auto">
          <a:xfrm>
            <a:off x="3352711" y="4571640"/>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344" name="Straight Connector 343">
            <a:extLst>
              <a:ext uri="{FF2B5EF4-FFF2-40B4-BE49-F238E27FC236}">
                <a16:creationId xmlns:a16="http://schemas.microsoft.com/office/drawing/2014/main" id="{3EAD2997-C77E-7B92-4164-8A29A4765A73}"/>
              </a:ext>
            </a:extLst>
          </p:cNvPr>
          <p:cNvCxnSpPr>
            <a:cxnSpLocks/>
          </p:cNvCxnSpPr>
          <p:nvPr/>
        </p:nvCxnSpPr>
        <p:spPr bwMode="auto">
          <a:xfrm>
            <a:off x="3615787" y="4659460"/>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345" name="Straight Connector 344">
            <a:extLst>
              <a:ext uri="{FF2B5EF4-FFF2-40B4-BE49-F238E27FC236}">
                <a16:creationId xmlns:a16="http://schemas.microsoft.com/office/drawing/2014/main" id="{CBD3142D-9A38-B884-9B99-9694968154B7}"/>
              </a:ext>
            </a:extLst>
          </p:cNvPr>
          <p:cNvCxnSpPr>
            <a:cxnSpLocks/>
          </p:cNvCxnSpPr>
          <p:nvPr/>
        </p:nvCxnSpPr>
        <p:spPr bwMode="auto">
          <a:xfrm>
            <a:off x="3572857" y="4638081"/>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346" name="Straight Connector 345">
            <a:extLst>
              <a:ext uri="{FF2B5EF4-FFF2-40B4-BE49-F238E27FC236}">
                <a16:creationId xmlns:a16="http://schemas.microsoft.com/office/drawing/2014/main" id="{D2A809FE-E1B3-276A-B43E-4E396B866416}"/>
              </a:ext>
            </a:extLst>
          </p:cNvPr>
          <p:cNvCxnSpPr>
            <a:cxnSpLocks/>
          </p:cNvCxnSpPr>
          <p:nvPr/>
        </p:nvCxnSpPr>
        <p:spPr bwMode="auto">
          <a:xfrm>
            <a:off x="3548682" y="4641177"/>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347" name="Straight Connector 346">
            <a:extLst>
              <a:ext uri="{FF2B5EF4-FFF2-40B4-BE49-F238E27FC236}">
                <a16:creationId xmlns:a16="http://schemas.microsoft.com/office/drawing/2014/main" id="{A21FCA07-1C12-05FF-7393-3E469AAA17EF}"/>
              </a:ext>
            </a:extLst>
          </p:cNvPr>
          <p:cNvCxnSpPr>
            <a:cxnSpLocks/>
          </p:cNvCxnSpPr>
          <p:nvPr/>
        </p:nvCxnSpPr>
        <p:spPr bwMode="auto">
          <a:xfrm>
            <a:off x="3959971" y="4696062"/>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348" name="Straight Connector 347">
            <a:extLst>
              <a:ext uri="{FF2B5EF4-FFF2-40B4-BE49-F238E27FC236}">
                <a16:creationId xmlns:a16="http://schemas.microsoft.com/office/drawing/2014/main" id="{4C4A3DB9-5ABF-E2AD-7CAC-1FECFE2A7AA3}"/>
              </a:ext>
            </a:extLst>
          </p:cNvPr>
          <p:cNvCxnSpPr>
            <a:cxnSpLocks/>
          </p:cNvCxnSpPr>
          <p:nvPr/>
        </p:nvCxnSpPr>
        <p:spPr bwMode="auto">
          <a:xfrm>
            <a:off x="4010202" y="4656847"/>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349" name="Straight Connector 348">
            <a:extLst>
              <a:ext uri="{FF2B5EF4-FFF2-40B4-BE49-F238E27FC236}">
                <a16:creationId xmlns:a16="http://schemas.microsoft.com/office/drawing/2014/main" id="{0E962A36-9AB4-1E94-7533-6A0FE7816FD6}"/>
              </a:ext>
            </a:extLst>
          </p:cNvPr>
          <p:cNvCxnSpPr>
            <a:cxnSpLocks/>
          </p:cNvCxnSpPr>
          <p:nvPr/>
        </p:nvCxnSpPr>
        <p:spPr bwMode="auto">
          <a:xfrm>
            <a:off x="4032642" y="4653849"/>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350" name="Straight Connector 349">
            <a:extLst>
              <a:ext uri="{FF2B5EF4-FFF2-40B4-BE49-F238E27FC236}">
                <a16:creationId xmlns:a16="http://schemas.microsoft.com/office/drawing/2014/main" id="{1A4671FB-00FD-8626-8129-F6B7DF2CB2FE}"/>
              </a:ext>
            </a:extLst>
          </p:cNvPr>
          <p:cNvCxnSpPr>
            <a:cxnSpLocks/>
          </p:cNvCxnSpPr>
          <p:nvPr/>
        </p:nvCxnSpPr>
        <p:spPr bwMode="auto">
          <a:xfrm>
            <a:off x="4376871" y="4743245"/>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352" name="Straight Connector 351">
            <a:extLst>
              <a:ext uri="{FF2B5EF4-FFF2-40B4-BE49-F238E27FC236}">
                <a16:creationId xmlns:a16="http://schemas.microsoft.com/office/drawing/2014/main" id="{417514CB-52EF-E1F4-0FA9-CD93FF25A265}"/>
              </a:ext>
            </a:extLst>
          </p:cNvPr>
          <p:cNvCxnSpPr>
            <a:cxnSpLocks/>
          </p:cNvCxnSpPr>
          <p:nvPr/>
        </p:nvCxnSpPr>
        <p:spPr bwMode="auto">
          <a:xfrm>
            <a:off x="4459293" y="4735659"/>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353" name="Straight Connector 352">
            <a:extLst>
              <a:ext uri="{FF2B5EF4-FFF2-40B4-BE49-F238E27FC236}">
                <a16:creationId xmlns:a16="http://schemas.microsoft.com/office/drawing/2014/main" id="{34CF2C6D-1408-9C19-0D73-5F5FD694EC11}"/>
              </a:ext>
            </a:extLst>
          </p:cNvPr>
          <p:cNvCxnSpPr>
            <a:cxnSpLocks/>
          </p:cNvCxnSpPr>
          <p:nvPr/>
        </p:nvCxnSpPr>
        <p:spPr bwMode="auto">
          <a:xfrm>
            <a:off x="4419600" y="4718117"/>
            <a:ext cx="0" cy="84423"/>
          </a:xfrm>
          <a:prstGeom prst="line">
            <a:avLst/>
          </a:prstGeom>
          <a:noFill/>
          <a:ln w="28575" cap="flat" cmpd="sng" algn="ctr">
            <a:solidFill>
              <a:schemeClr val="accent3"/>
            </a:solidFill>
            <a:prstDash val="solid"/>
            <a:round/>
            <a:headEnd type="none" w="med" len="med"/>
            <a:tailEnd type="none" w="med" len="med"/>
          </a:ln>
          <a:effectLst/>
        </p:spPr>
      </p:cxnSp>
      <p:sp>
        <p:nvSpPr>
          <p:cNvPr id="354" name="TextBox 353">
            <a:extLst>
              <a:ext uri="{FF2B5EF4-FFF2-40B4-BE49-F238E27FC236}">
                <a16:creationId xmlns:a16="http://schemas.microsoft.com/office/drawing/2014/main" id="{ED8BD4C5-E234-FE99-2469-E4D3565D1631}"/>
              </a:ext>
            </a:extLst>
          </p:cNvPr>
          <p:cNvSpPr txBox="1"/>
          <p:nvPr/>
        </p:nvSpPr>
        <p:spPr bwMode="auto">
          <a:xfrm>
            <a:off x="5701814" y="6349556"/>
            <a:ext cx="218797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*Stratified by ECOG PS and LDH.</a:t>
            </a:r>
            <a:endParaRPr lang="en-US" sz="1200" b="0" dirty="0">
              <a:solidFill>
                <a:schemeClr val="bg1"/>
              </a:solidFill>
              <a:latin typeface="Calibri" panose="020F0502020204030204" pitchFamily="34" charset="0"/>
            </a:endParaRPr>
          </a:p>
        </p:txBody>
      </p:sp>
      <p:cxnSp>
        <p:nvCxnSpPr>
          <p:cNvPr id="437" name="Straight Connector 436">
            <a:extLst>
              <a:ext uri="{FF2B5EF4-FFF2-40B4-BE49-F238E27FC236}">
                <a16:creationId xmlns:a16="http://schemas.microsoft.com/office/drawing/2014/main" id="{79BF1792-8152-EC0A-7EFA-2936B95CAA97}"/>
              </a:ext>
            </a:extLst>
          </p:cNvPr>
          <p:cNvCxnSpPr>
            <a:cxnSpLocks/>
          </p:cNvCxnSpPr>
          <p:nvPr/>
        </p:nvCxnSpPr>
        <p:spPr bwMode="auto">
          <a:xfrm>
            <a:off x="9287076" y="3549209"/>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465" name="Straight Connector 464">
            <a:extLst>
              <a:ext uri="{FF2B5EF4-FFF2-40B4-BE49-F238E27FC236}">
                <a16:creationId xmlns:a16="http://schemas.microsoft.com/office/drawing/2014/main" id="{15232285-C084-8D03-6146-D64519C892B0}"/>
              </a:ext>
            </a:extLst>
          </p:cNvPr>
          <p:cNvCxnSpPr>
            <a:cxnSpLocks/>
          </p:cNvCxnSpPr>
          <p:nvPr/>
        </p:nvCxnSpPr>
        <p:spPr bwMode="auto">
          <a:xfrm>
            <a:off x="9506197" y="3631018"/>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476" name="Straight Connector 475">
            <a:extLst>
              <a:ext uri="{FF2B5EF4-FFF2-40B4-BE49-F238E27FC236}">
                <a16:creationId xmlns:a16="http://schemas.microsoft.com/office/drawing/2014/main" id="{62742D41-E54A-1016-118D-F42C48A2BDEF}"/>
              </a:ext>
            </a:extLst>
          </p:cNvPr>
          <p:cNvCxnSpPr>
            <a:cxnSpLocks/>
          </p:cNvCxnSpPr>
          <p:nvPr/>
        </p:nvCxnSpPr>
        <p:spPr bwMode="auto">
          <a:xfrm>
            <a:off x="9336016" y="3568100"/>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02" name="Straight Connector 501">
            <a:extLst>
              <a:ext uri="{FF2B5EF4-FFF2-40B4-BE49-F238E27FC236}">
                <a16:creationId xmlns:a16="http://schemas.microsoft.com/office/drawing/2014/main" id="{4B392163-191A-479D-D96E-5D90D39F901B}"/>
              </a:ext>
            </a:extLst>
          </p:cNvPr>
          <p:cNvCxnSpPr>
            <a:cxnSpLocks/>
          </p:cNvCxnSpPr>
          <p:nvPr/>
        </p:nvCxnSpPr>
        <p:spPr bwMode="auto">
          <a:xfrm>
            <a:off x="9554647" y="3629361"/>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82" name="Straight Connector 581">
            <a:extLst>
              <a:ext uri="{FF2B5EF4-FFF2-40B4-BE49-F238E27FC236}">
                <a16:creationId xmlns:a16="http://schemas.microsoft.com/office/drawing/2014/main" id="{069C95E6-E5F2-9170-F8CD-0FD4827F658C}"/>
              </a:ext>
            </a:extLst>
          </p:cNvPr>
          <p:cNvCxnSpPr>
            <a:cxnSpLocks/>
          </p:cNvCxnSpPr>
          <p:nvPr/>
        </p:nvCxnSpPr>
        <p:spPr bwMode="auto">
          <a:xfrm>
            <a:off x="9601242" y="3666327"/>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83" name="Straight Connector 582">
            <a:extLst>
              <a:ext uri="{FF2B5EF4-FFF2-40B4-BE49-F238E27FC236}">
                <a16:creationId xmlns:a16="http://schemas.microsoft.com/office/drawing/2014/main" id="{6E784A75-83E2-638A-05D1-8C0F36A697E3}"/>
              </a:ext>
            </a:extLst>
          </p:cNvPr>
          <p:cNvCxnSpPr>
            <a:cxnSpLocks/>
          </p:cNvCxnSpPr>
          <p:nvPr/>
        </p:nvCxnSpPr>
        <p:spPr bwMode="auto">
          <a:xfrm>
            <a:off x="9643588" y="3683924"/>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84" name="Straight Connector 583">
            <a:extLst>
              <a:ext uri="{FF2B5EF4-FFF2-40B4-BE49-F238E27FC236}">
                <a16:creationId xmlns:a16="http://schemas.microsoft.com/office/drawing/2014/main" id="{7413E6CA-0AAE-B086-1F71-B67A473A7221}"/>
              </a:ext>
            </a:extLst>
          </p:cNvPr>
          <p:cNvCxnSpPr>
            <a:cxnSpLocks/>
          </p:cNvCxnSpPr>
          <p:nvPr/>
        </p:nvCxnSpPr>
        <p:spPr bwMode="auto">
          <a:xfrm>
            <a:off x="9728998" y="3729803"/>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85" name="Straight Connector 584">
            <a:extLst>
              <a:ext uri="{FF2B5EF4-FFF2-40B4-BE49-F238E27FC236}">
                <a16:creationId xmlns:a16="http://schemas.microsoft.com/office/drawing/2014/main" id="{A38030F8-774E-9B63-B264-5A8B3C391A74}"/>
              </a:ext>
            </a:extLst>
          </p:cNvPr>
          <p:cNvCxnSpPr>
            <a:cxnSpLocks/>
          </p:cNvCxnSpPr>
          <p:nvPr/>
        </p:nvCxnSpPr>
        <p:spPr bwMode="auto">
          <a:xfrm>
            <a:off x="9904405" y="3743953"/>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86" name="Straight Connector 585">
            <a:extLst>
              <a:ext uri="{FF2B5EF4-FFF2-40B4-BE49-F238E27FC236}">
                <a16:creationId xmlns:a16="http://schemas.microsoft.com/office/drawing/2014/main" id="{02D9F2DD-E4C7-A4EC-2866-764FD6B74C04}"/>
              </a:ext>
            </a:extLst>
          </p:cNvPr>
          <p:cNvCxnSpPr>
            <a:cxnSpLocks/>
          </p:cNvCxnSpPr>
          <p:nvPr/>
        </p:nvCxnSpPr>
        <p:spPr bwMode="auto">
          <a:xfrm>
            <a:off x="10669453" y="4151951"/>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87" name="Straight Connector 586">
            <a:extLst>
              <a:ext uri="{FF2B5EF4-FFF2-40B4-BE49-F238E27FC236}">
                <a16:creationId xmlns:a16="http://schemas.microsoft.com/office/drawing/2014/main" id="{E0208AA8-60D2-4B85-7185-D96F01487A61}"/>
              </a:ext>
            </a:extLst>
          </p:cNvPr>
          <p:cNvCxnSpPr>
            <a:cxnSpLocks/>
          </p:cNvCxnSpPr>
          <p:nvPr/>
        </p:nvCxnSpPr>
        <p:spPr bwMode="auto">
          <a:xfrm>
            <a:off x="11308978" y="4227363"/>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88" name="Straight Connector 587">
            <a:extLst>
              <a:ext uri="{FF2B5EF4-FFF2-40B4-BE49-F238E27FC236}">
                <a16:creationId xmlns:a16="http://schemas.microsoft.com/office/drawing/2014/main" id="{C393CD15-FEFA-2DC0-6F0E-A5E1C3ECE125}"/>
              </a:ext>
            </a:extLst>
          </p:cNvPr>
          <p:cNvCxnSpPr>
            <a:cxnSpLocks/>
          </p:cNvCxnSpPr>
          <p:nvPr/>
        </p:nvCxnSpPr>
        <p:spPr bwMode="auto">
          <a:xfrm>
            <a:off x="11530659" y="4251010"/>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89" name="Straight Connector 588">
            <a:extLst>
              <a:ext uri="{FF2B5EF4-FFF2-40B4-BE49-F238E27FC236}">
                <a16:creationId xmlns:a16="http://schemas.microsoft.com/office/drawing/2014/main" id="{0101D974-C2AE-0C8D-9228-A76D8D49800E}"/>
              </a:ext>
            </a:extLst>
          </p:cNvPr>
          <p:cNvCxnSpPr>
            <a:cxnSpLocks/>
          </p:cNvCxnSpPr>
          <p:nvPr/>
        </p:nvCxnSpPr>
        <p:spPr bwMode="auto">
          <a:xfrm>
            <a:off x="11930925" y="4254662"/>
            <a:ext cx="0" cy="84423"/>
          </a:xfrm>
          <a:prstGeom prst="line">
            <a:avLst/>
          </a:prstGeom>
          <a:noFill/>
          <a:ln w="28575" cap="flat" cmpd="sng" algn="ctr">
            <a:solidFill>
              <a:schemeClr val="accent1"/>
            </a:solidFill>
            <a:prstDash val="solid"/>
            <a:round/>
            <a:headEnd type="none" w="med" len="med"/>
            <a:tailEnd type="none" w="med" len="med"/>
          </a:ln>
          <a:effectLst/>
        </p:spPr>
      </p:cxnSp>
      <p:cxnSp>
        <p:nvCxnSpPr>
          <p:cNvPr id="590" name="Straight Connector 589">
            <a:extLst>
              <a:ext uri="{FF2B5EF4-FFF2-40B4-BE49-F238E27FC236}">
                <a16:creationId xmlns:a16="http://schemas.microsoft.com/office/drawing/2014/main" id="{89D833DB-5780-EBF2-2FB2-B025F6FF09BC}"/>
              </a:ext>
            </a:extLst>
          </p:cNvPr>
          <p:cNvCxnSpPr>
            <a:cxnSpLocks/>
          </p:cNvCxnSpPr>
          <p:nvPr/>
        </p:nvCxnSpPr>
        <p:spPr bwMode="auto">
          <a:xfrm>
            <a:off x="11441014" y="4238145"/>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91" name="Straight Connector 590">
            <a:extLst>
              <a:ext uri="{FF2B5EF4-FFF2-40B4-BE49-F238E27FC236}">
                <a16:creationId xmlns:a16="http://schemas.microsoft.com/office/drawing/2014/main" id="{B596B41B-FAFD-6D25-096A-F87EF7D89C29}"/>
              </a:ext>
            </a:extLst>
          </p:cNvPr>
          <p:cNvCxnSpPr>
            <a:cxnSpLocks/>
          </p:cNvCxnSpPr>
          <p:nvPr/>
        </p:nvCxnSpPr>
        <p:spPr bwMode="auto">
          <a:xfrm>
            <a:off x="10420641" y="3998763"/>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92" name="Straight Connector 591">
            <a:extLst>
              <a:ext uri="{FF2B5EF4-FFF2-40B4-BE49-F238E27FC236}">
                <a16:creationId xmlns:a16="http://schemas.microsoft.com/office/drawing/2014/main" id="{DDCE4522-2EBA-D5F4-0D84-9BDA127A02B1}"/>
              </a:ext>
            </a:extLst>
          </p:cNvPr>
          <p:cNvCxnSpPr>
            <a:cxnSpLocks/>
          </p:cNvCxnSpPr>
          <p:nvPr/>
        </p:nvCxnSpPr>
        <p:spPr bwMode="auto">
          <a:xfrm>
            <a:off x="9601171" y="3538328"/>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93" name="Straight Connector 592">
            <a:extLst>
              <a:ext uri="{FF2B5EF4-FFF2-40B4-BE49-F238E27FC236}">
                <a16:creationId xmlns:a16="http://schemas.microsoft.com/office/drawing/2014/main" id="{6DBCB058-10F5-4841-DF75-8FE2B7BC859B}"/>
              </a:ext>
            </a:extLst>
          </p:cNvPr>
          <p:cNvCxnSpPr>
            <a:cxnSpLocks/>
          </p:cNvCxnSpPr>
          <p:nvPr/>
        </p:nvCxnSpPr>
        <p:spPr bwMode="auto">
          <a:xfrm>
            <a:off x="9564452" y="3522698"/>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94" name="Straight Connector 593">
            <a:extLst>
              <a:ext uri="{FF2B5EF4-FFF2-40B4-BE49-F238E27FC236}">
                <a16:creationId xmlns:a16="http://schemas.microsoft.com/office/drawing/2014/main" id="{0F64E33F-7D5E-FAF5-328F-356C71999884}"/>
              </a:ext>
            </a:extLst>
          </p:cNvPr>
          <p:cNvCxnSpPr>
            <a:cxnSpLocks/>
          </p:cNvCxnSpPr>
          <p:nvPr/>
        </p:nvCxnSpPr>
        <p:spPr bwMode="auto">
          <a:xfrm>
            <a:off x="9334148" y="3455456"/>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95" name="Straight Connector 594">
            <a:extLst>
              <a:ext uri="{FF2B5EF4-FFF2-40B4-BE49-F238E27FC236}">
                <a16:creationId xmlns:a16="http://schemas.microsoft.com/office/drawing/2014/main" id="{4BD34868-BF30-EB13-7D25-368CDA39F64E}"/>
              </a:ext>
            </a:extLst>
          </p:cNvPr>
          <p:cNvCxnSpPr>
            <a:cxnSpLocks/>
          </p:cNvCxnSpPr>
          <p:nvPr/>
        </p:nvCxnSpPr>
        <p:spPr bwMode="auto">
          <a:xfrm>
            <a:off x="10220235" y="3907322"/>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96" name="Straight Connector 595">
            <a:extLst>
              <a:ext uri="{FF2B5EF4-FFF2-40B4-BE49-F238E27FC236}">
                <a16:creationId xmlns:a16="http://schemas.microsoft.com/office/drawing/2014/main" id="{229CAA23-E583-8997-059D-1885F4BD831B}"/>
              </a:ext>
            </a:extLst>
          </p:cNvPr>
          <p:cNvCxnSpPr>
            <a:cxnSpLocks/>
          </p:cNvCxnSpPr>
          <p:nvPr/>
        </p:nvCxnSpPr>
        <p:spPr bwMode="auto">
          <a:xfrm>
            <a:off x="9405794" y="3468109"/>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97" name="Straight Connector 596">
            <a:extLst>
              <a:ext uri="{FF2B5EF4-FFF2-40B4-BE49-F238E27FC236}">
                <a16:creationId xmlns:a16="http://schemas.microsoft.com/office/drawing/2014/main" id="{53EF7998-BF2B-85DC-A55A-16FB5594DE29}"/>
              </a:ext>
            </a:extLst>
          </p:cNvPr>
          <p:cNvCxnSpPr>
            <a:cxnSpLocks/>
          </p:cNvCxnSpPr>
          <p:nvPr/>
        </p:nvCxnSpPr>
        <p:spPr bwMode="auto">
          <a:xfrm>
            <a:off x="9248707" y="3451627"/>
            <a:ext cx="0" cy="84423"/>
          </a:xfrm>
          <a:prstGeom prst="line">
            <a:avLst/>
          </a:prstGeom>
          <a:noFill/>
          <a:ln w="28575" cap="flat" cmpd="sng" algn="ctr">
            <a:solidFill>
              <a:schemeClr val="accent3"/>
            </a:solidFill>
            <a:prstDash val="solid"/>
            <a:round/>
            <a:headEnd type="none" w="med" len="med"/>
            <a:tailEnd type="none" w="med" len="med"/>
          </a:ln>
          <a:effectLst/>
        </p:spPr>
      </p:cxnSp>
      <p:cxnSp>
        <p:nvCxnSpPr>
          <p:cNvPr id="598" name="Straight Connector 597">
            <a:extLst>
              <a:ext uri="{FF2B5EF4-FFF2-40B4-BE49-F238E27FC236}">
                <a16:creationId xmlns:a16="http://schemas.microsoft.com/office/drawing/2014/main" id="{9D7C244A-F117-3F87-2182-138DD5F35575}"/>
              </a:ext>
            </a:extLst>
          </p:cNvPr>
          <p:cNvCxnSpPr>
            <a:cxnSpLocks/>
          </p:cNvCxnSpPr>
          <p:nvPr/>
        </p:nvCxnSpPr>
        <p:spPr bwMode="auto">
          <a:xfrm>
            <a:off x="9208299" y="3441554"/>
            <a:ext cx="0" cy="84423"/>
          </a:xfrm>
          <a:prstGeom prst="line">
            <a:avLst/>
          </a:prstGeom>
          <a:noFill/>
          <a:ln w="28575" cap="flat" cmpd="sng" algn="ctr">
            <a:solidFill>
              <a:schemeClr val="accent3"/>
            </a:solidFill>
            <a:prstDash val="solid"/>
            <a:round/>
            <a:headEnd type="none" w="med" len="med"/>
            <a:tailEnd type="none" w="med" len="med"/>
          </a:ln>
          <a:effectLst/>
        </p:spPr>
      </p:cxnSp>
    </p:spTree>
    <p:extLst>
      <p:ext uri="{BB962C8B-B14F-4D97-AF65-F5344CB8AC3E}">
        <p14:creationId xmlns:p14="http://schemas.microsoft.com/office/powerpoint/2010/main" val="6910728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a:xfrm>
            <a:off x="609759" y="238127"/>
            <a:ext cx="11077416" cy="1103313"/>
          </a:xfrm>
        </p:spPr>
        <p:txBody>
          <a:bodyPr/>
          <a:lstStyle/>
          <a:p>
            <a:r>
              <a:rPr lang="en-US" dirty="0"/>
              <a:t>SKYSCRAPER-02: OS Subgroup Analysis (Full Analysis Set)</a:t>
            </a:r>
            <a:endParaRPr lang="en-US" altLang="en-US" dirty="0"/>
          </a:p>
        </p:txBody>
      </p:sp>
      <p:grpSp>
        <p:nvGrpSpPr>
          <p:cNvPr id="217" name="Group 216">
            <a:extLst>
              <a:ext uri="{FF2B5EF4-FFF2-40B4-BE49-F238E27FC236}">
                <a16:creationId xmlns:a16="http://schemas.microsoft.com/office/drawing/2014/main" id="{DA295700-15EA-5F4E-9220-109E6FAF5683}"/>
              </a:ext>
            </a:extLst>
          </p:cNvPr>
          <p:cNvGrpSpPr/>
          <p:nvPr/>
        </p:nvGrpSpPr>
        <p:grpSpPr>
          <a:xfrm>
            <a:off x="9392911" y="6207927"/>
            <a:ext cx="2488502" cy="454909"/>
            <a:chOff x="9392911" y="6207927"/>
            <a:chExt cx="2488502" cy="454909"/>
          </a:xfrm>
        </p:grpSpPr>
        <p:pic>
          <p:nvPicPr>
            <p:cNvPr id="218" name="Picture 217" descr="A picture containing text, ax, wheel&#10;&#10;Description automatically generated">
              <a:extLst>
                <a:ext uri="{FF2B5EF4-FFF2-40B4-BE49-F238E27FC236}">
                  <a16:creationId xmlns:a16="http://schemas.microsoft.com/office/drawing/2014/main" id="{BB46DEEB-5857-4AE5-3FFE-9065027B1D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219" name="Rectangle 218">
              <a:extLst>
                <a:ext uri="{FF2B5EF4-FFF2-40B4-BE49-F238E27FC236}">
                  <a16:creationId xmlns:a16="http://schemas.microsoft.com/office/drawing/2014/main" id="{F4176191-0B2F-419C-2D54-6F8994D85F0B}"/>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220" name="Text Box 11">
            <a:extLst>
              <a:ext uri="{FF2B5EF4-FFF2-40B4-BE49-F238E27FC236}">
                <a16:creationId xmlns:a16="http://schemas.microsoft.com/office/drawing/2014/main" id="{EE1E65A3-DF9A-C8B7-1F2A-3D90456451F6}"/>
              </a:ext>
            </a:extLst>
          </p:cNvPr>
          <p:cNvSpPr txBox="1">
            <a:spLocks noChangeArrowheads="1"/>
          </p:cNvSpPr>
          <p:nvPr/>
        </p:nvSpPr>
        <p:spPr bwMode="auto">
          <a:xfrm>
            <a:off x="431591" y="635986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Rudin. ASCO 2022. Abstr LBA8507</a:t>
            </a:r>
            <a:r>
              <a:rPr kumimoji="0" lang="fr-FR"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Reproduced with permission.</a:t>
            </a:r>
          </a:p>
        </p:txBody>
      </p:sp>
      <p:graphicFrame>
        <p:nvGraphicFramePr>
          <p:cNvPr id="222" name="Table 3">
            <a:extLst>
              <a:ext uri="{FF2B5EF4-FFF2-40B4-BE49-F238E27FC236}">
                <a16:creationId xmlns:a16="http://schemas.microsoft.com/office/drawing/2014/main" id="{5FD4730E-DA18-BF4A-2E53-E71C4E291EF2}"/>
              </a:ext>
            </a:extLst>
          </p:cNvPr>
          <p:cNvGraphicFramePr>
            <a:graphicFrameLocks noGrp="1"/>
          </p:cNvGraphicFramePr>
          <p:nvPr>
            <p:extLst>
              <p:ext uri="{D42A27DB-BD31-4B8C-83A1-F6EECF244321}">
                <p14:modId xmlns:p14="http://schemas.microsoft.com/office/powerpoint/2010/main" val="1741622961"/>
              </p:ext>
            </p:extLst>
          </p:nvPr>
        </p:nvGraphicFramePr>
        <p:xfrm>
          <a:off x="501581" y="1196461"/>
          <a:ext cx="8313556" cy="4846320"/>
        </p:xfrm>
        <a:graphic>
          <a:graphicData uri="http://schemas.openxmlformats.org/drawingml/2006/table">
            <a:tbl>
              <a:tblPr firstRow="1" bandRow="1">
                <a:tableStyleId>{5C22544A-7EE6-4342-B048-85BDC9FD1C3A}</a:tableStyleId>
              </a:tblPr>
              <a:tblGrid>
                <a:gridCol w="482032">
                  <a:extLst>
                    <a:ext uri="{9D8B030D-6E8A-4147-A177-3AD203B41FA5}">
                      <a16:colId xmlns:a16="http://schemas.microsoft.com/office/drawing/2014/main" val="2412290718"/>
                    </a:ext>
                  </a:extLst>
                </a:gridCol>
                <a:gridCol w="1444794">
                  <a:extLst>
                    <a:ext uri="{9D8B030D-6E8A-4147-A177-3AD203B41FA5}">
                      <a16:colId xmlns:a16="http://schemas.microsoft.com/office/drawing/2014/main" val="3435163303"/>
                    </a:ext>
                  </a:extLst>
                </a:gridCol>
                <a:gridCol w="715671">
                  <a:extLst>
                    <a:ext uri="{9D8B030D-6E8A-4147-A177-3AD203B41FA5}">
                      <a16:colId xmlns:a16="http://schemas.microsoft.com/office/drawing/2014/main" val="2457537582"/>
                    </a:ext>
                  </a:extLst>
                </a:gridCol>
                <a:gridCol w="462593">
                  <a:extLst>
                    <a:ext uri="{9D8B030D-6E8A-4147-A177-3AD203B41FA5}">
                      <a16:colId xmlns:a16="http://schemas.microsoft.com/office/drawing/2014/main" val="4174349706"/>
                    </a:ext>
                  </a:extLst>
                </a:gridCol>
                <a:gridCol w="659626">
                  <a:extLst>
                    <a:ext uri="{9D8B030D-6E8A-4147-A177-3AD203B41FA5}">
                      <a16:colId xmlns:a16="http://schemas.microsoft.com/office/drawing/2014/main" val="1994134549"/>
                    </a:ext>
                  </a:extLst>
                </a:gridCol>
                <a:gridCol w="783338">
                  <a:extLst>
                    <a:ext uri="{9D8B030D-6E8A-4147-A177-3AD203B41FA5}">
                      <a16:colId xmlns:a16="http://schemas.microsoft.com/office/drawing/2014/main" val="1625863994"/>
                    </a:ext>
                  </a:extLst>
                </a:gridCol>
                <a:gridCol w="484513">
                  <a:extLst>
                    <a:ext uri="{9D8B030D-6E8A-4147-A177-3AD203B41FA5}">
                      <a16:colId xmlns:a16="http://schemas.microsoft.com/office/drawing/2014/main" val="1484444326"/>
                    </a:ext>
                  </a:extLst>
                </a:gridCol>
                <a:gridCol w="711024">
                  <a:extLst>
                    <a:ext uri="{9D8B030D-6E8A-4147-A177-3AD203B41FA5}">
                      <a16:colId xmlns:a16="http://schemas.microsoft.com/office/drawing/2014/main" val="1913337214"/>
                    </a:ext>
                  </a:extLst>
                </a:gridCol>
                <a:gridCol w="835048">
                  <a:extLst>
                    <a:ext uri="{9D8B030D-6E8A-4147-A177-3AD203B41FA5}">
                      <a16:colId xmlns:a16="http://schemas.microsoft.com/office/drawing/2014/main" val="1088210266"/>
                    </a:ext>
                  </a:extLst>
                </a:gridCol>
                <a:gridCol w="883674">
                  <a:extLst>
                    <a:ext uri="{9D8B030D-6E8A-4147-A177-3AD203B41FA5}">
                      <a16:colId xmlns:a16="http://schemas.microsoft.com/office/drawing/2014/main" val="3016353270"/>
                    </a:ext>
                  </a:extLst>
                </a:gridCol>
                <a:gridCol w="851243">
                  <a:extLst>
                    <a:ext uri="{9D8B030D-6E8A-4147-A177-3AD203B41FA5}">
                      <a16:colId xmlns:a16="http://schemas.microsoft.com/office/drawing/2014/main" val="2851546521"/>
                    </a:ext>
                  </a:extLst>
                </a:gridCol>
              </a:tblGrid>
              <a:tr h="0">
                <a:tc gridSpan="3">
                  <a:txBody>
                    <a:bodyPr/>
                    <a:lstStyle/>
                    <a:p>
                      <a:pPr algn="ctr"/>
                      <a:endParaRPr lang="en-US" sz="1050" b="1" dirty="0">
                        <a:solidFill>
                          <a:schemeClr val="bg1"/>
                        </a:solidFill>
                        <a:latin typeface="Calibri" panose="020F0502020204030204" pitchFamily="34" charset="0"/>
                        <a:cs typeface="Calibri" panose="020F050202020403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lnL w="12700" cmpd="sng">
                      <a:noFill/>
                    </a:lnL>
                  </a:tcPr>
                </a:tc>
                <a:tc hMerge="1">
                  <a:txBody>
                    <a:bodyPr/>
                    <a:lstStyle/>
                    <a:p>
                      <a:endParaRPr lang="en-US" sz="1050" dirty="0">
                        <a:solidFill>
                          <a:schemeClr val="bg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gridSpan="3">
                  <a:txBody>
                    <a:bodyPr/>
                    <a:lstStyle/>
                    <a:p>
                      <a:pPr algn="ctr">
                        <a:lnSpc>
                          <a:spcPct val="100000"/>
                        </a:lnSpc>
                      </a:pPr>
                      <a:r>
                        <a:rPr lang="pt-BR" sz="1200" b="1" dirty="0">
                          <a:solidFill>
                            <a:schemeClr val="accent3"/>
                          </a:solidFill>
                          <a:effectLst/>
                          <a:latin typeface="Calibri" panose="020F0502020204030204" pitchFamily="34" charset="0"/>
                          <a:cs typeface="Calibri" panose="020F0502020204030204" pitchFamily="34" charset="0"/>
                        </a:rPr>
                        <a:t>Placebo + </a:t>
                      </a:r>
                      <a:r>
                        <a:rPr lang="pt-BR" sz="1200" b="1" dirty="0" err="1">
                          <a:solidFill>
                            <a:schemeClr val="accent3"/>
                          </a:solidFill>
                          <a:effectLst/>
                          <a:latin typeface="Calibri" panose="020F0502020204030204" pitchFamily="34" charset="0"/>
                          <a:cs typeface="Calibri" panose="020F0502020204030204" pitchFamily="34" charset="0"/>
                        </a:rPr>
                        <a:t>Atezo</a:t>
                      </a:r>
                      <a:r>
                        <a:rPr lang="pt-BR" sz="1200" b="1" dirty="0">
                          <a:solidFill>
                            <a:schemeClr val="accent3"/>
                          </a:solidFill>
                          <a:effectLst/>
                          <a:latin typeface="Calibri" panose="020F0502020204030204" pitchFamily="34" charset="0"/>
                          <a:cs typeface="Calibri" panose="020F0502020204030204" pitchFamily="34" charset="0"/>
                        </a:rPr>
                        <a:t> + CE </a:t>
                      </a:r>
                      <a:br>
                        <a:rPr lang="pt-BR" sz="1200" b="1" dirty="0">
                          <a:solidFill>
                            <a:schemeClr val="accent3"/>
                          </a:solidFill>
                          <a:effectLst/>
                          <a:latin typeface="Calibri" panose="020F0502020204030204" pitchFamily="34" charset="0"/>
                          <a:cs typeface="Calibri" panose="020F0502020204030204" pitchFamily="34" charset="0"/>
                        </a:rPr>
                      </a:br>
                      <a:r>
                        <a:rPr lang="pt-BR" sz="1200" b="1" dirty="0">
                          <a:solidFill>
                            <a:schemeClr val="accent3"/>
                          </a:solidFill>
                          <a:effectLst/>
                          <a:latin typeface="Calibri" panose="020F0502020204030204" pitchFamily="34" charset="0"/>
                          <a:cs typeface="Calibri" panose="020F0502020204030204" pitchFamily="34" charset="0"/>
                        </a:rPr>
                        <a:t>(</a:t>
                      </a:r>
                      <a:r>
                        <a:rPr lang="pt-BR" sz="1200" b="1" dirty="0" err="1">
                          <a:solidFill>
                            <a:schemeClr val="accent3"/>
                          </a:solidFill>
                          <a:effectLst/>
                          <a:latin typeface="Calibri" panose="020F0502020204030204" pitchFamily="34" charset="0"/>
                          <a:cs typeface="Calibri" panose="020F0502020204030204" pitchFamily="34" charset="0"/>
                        </a:rPr>
                        <a:t>n</a:t>
                      </a:r>
                      <a:r>
                        <a:rPr lang="pt-BR" sz="1200" b="1" dirty="0">
                          <a:solidFill>
                            <a:schemeClr val="accent3"/>
                          </a:solidFill>
                          <a:effectLst/>
                          <a:latin typeface="Calibri" panose="020F0502020204030204" pitchFamily="34" charset="0"/>
                          <a:cs typeface="Calibri" panose="020F0502020204030204" pitchFamily="34" charset="0"/>
                        </a:rPr>
                        <a:t> = 247)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sz="1050" dirty="0">
                        <a:solidFill>
                          <a:schemeClr val="bg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hMerge="1">
                  <a:txBody>
                    <a:bodyPr/>
                    <a:lstStyle/>
                    <a:p>
                      <a:endParaRPr lang="en-US" sz="1050" dirty="0">
                        <a:solidFill>
                          <a:schemeClr val="bg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err="1">
                          <a:solidFill>
                            <a:schemeClr val="accent1"/>
                          </a:solidFill>
                          <a:effectLst/>
                          <a:latin typeface="Calibri" panose="020F0502020204030204" pitchFamily="34" charset="0"/>
                          <a:cs typeface="Calibri" panose="020F0502020204030204" pitchFamily="34" charset="0"/>
                        </a:rPr>
                        <a:t>Tira</a:t>
                      </a:r>
                      <a:r>
                        <a:rPr lang="en-US" sz="1200" b="1" dirty="0">
                          <a:solidFill>
                            <a:schemeClr val="accent1"/>
                          </a:solidFill>
                          <a:effectLst/>
                          <a:latin typeface="Calibri" panose="020F0502020204030204" pitchFamily="34" charset="0"/>
                          <a:cs typeface="Calibri" panose="020F0502020204030204" pitchFamily="34" charset="0"/>
                        </a:rPr>
                        <a:t> + </a:t>
                      </a:r>
                      <a:r>
                        <a:rPr lang="en-US" sz="1200" b="1" dirty="0" err="1">
                          <a:solidFill>
                            <a:schemeClr val="accent1"/>
                          </a:solidFill>
                          <a:effectLst/>
                          <a:latin typeface="Calibri" panose="020F0502020204030204" pitchFamily="34" charset="0"/>
                          <a:cs typeface="Calibri" panose="020F0502020204030204" pitchFamily="34" charset="0"/>
                        </a:rPr>
                        <a:t>Atezo</a:t>
                      </a:r>
                      <a:r>
                        <a:rPr lang="en-US" sz="1200" b="1" dirty="0">
                          <a:solidFill>
                            <a:schemeClr val="accent1"/>
                          </a:solidFill>
                          <a:effectLst/>
                          <a:latin typeface="Calibri" panose="020F0502020204030204" pitchFamily="34" charset="0"/>
                          <a:cs typeface="Calibri" panose="020F0502020204030204" pitchFamily="34" charset="0"/>
                        </a:rPr>
                        <a:t> + CE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solidFill>
                            <a:schemeClr val="accent1"/>
                          </a:solidFill>
                          <a:effectLst/>
                          <a:latin typeface="Calibri" panose="020F0502020204030204" pitchFamily="34" charset="0"/>
                          <a:cs typeface="Calibri" panose="020F0502020204030204" pitchFamily="34" charset="0"/>
                        </a:rPr>
                        <a:t>(n = 243)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sz="1050" dirty="0">
                        <a:solidFill>
                          <a:schemeClr val="bg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hMerge="1">
                  <a:txBody>
                    <a:bodyPr/>
                    <a:lstStyle/>
                    <a:p>
                      <a:endParaRPr lang="en-US" sz="1050" dirty="0">
                        <a:solidFill>
                          <a:schemeClr val="bg1"/>
                        </a:solidFill>
                        <a:latin typeface="Calibri" panose="020F0502020204030204" pitchFamily="34" charset="0"/>
                        <a:cs typeface="Calibri" panose="020F0502020204030204" pitchFamily="34" charset="0"/>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pPr algn="ctr"/>
                      <a:endParaRPr lang="en-US" sz="105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5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33215928"/>
                  </a:ext>
                </a:extLst>
              </a:tr>
              <a:tr h="372863">
                <a:tc gridSpan="2">
                  <a:txBody>
                    <a:bodyPr/>
                    <a:lstStyle/>
                    <a:p>
                      <a:pPr algn="l"/>
                      <a:r>
                        <a:rPr lang="en-US" sz="1050" b="1" dirty="0">
                          <a:solidFill>
                            <a:schemeClr val="bg1"/>
                          </a:solidFill>
                          <a:latin typeface="Calibri" panose="020F0502020204030204" pitchFamily="34" charset="0"/>
                          <a:cs typeface="Calibri" panose="020F0502020204030204" pitchFamily="34" charset="0"/>
                        </a:rPr>
                        <a:t>Baseline risk factors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lnL w="19050" cap="flat" cmpd="sng" algn="ctr">
                      <a:solidFill>
                        <a:schemeClr val="tx1"/>
                      </a:solidFill>
                      <a:prstDash val="solid"/>
                      <a:round/>
                      <a:headEnd type="none" w="med" len="med"/>
                      <a:tailEnd type="none" w="med" len="med"/>
                    </a:lnL>
                  </a:tcPr>
                </a:tc>
                <a:tc>
                  <a:txBody>
                    <a:bodyPr/>
                    <a:lstStyle/>
                    <a:p>
                      <a:pPr algn="ctr"/>
                      <a:r>
                        <a:rPr lang="en-US" sz="1050" b="1" dirty="0">
                          <a:solidFill>
                            <a:schemeClr val="bg1"/>
                          </a:solidFill>
                          <a:latin typeface="Calibri" panose="020F0502020204030204" pitchFamily="34" charset="0"/>
                          <a:cs typeface="Calibri" panose="020F0502020204030204" pitchFamily="34" charset="0"/>
                        </a:rPr>
                        <a:t>Total</a:t>
                      </a:r>
                      <a:br>
                        <a:rPr lang="en-US" sz="1050" b="1" dirty="0">
                          <a:solidFill>
                            <a:schemeClr val="bg1"/>
                          </a:solidFill>
                          <a:latin typeface="Calibri" panose="020F0502020204030204" pitchFamily="34" charset="0"/>
                          <a:cs typeface="Calibri" panose="020F0502020204030204" pitchFamily="34" charset="0"/>
                        </a:rPr>
                      </a:br>
                      <a:r>
                        <a:rPr lang="en-US" sz="1050" b="1" dirty="0">
                          <a:solidFill>
                            <a:schemeClr val="bg1"/>
                          </a:solidFill>
                          <a:latin typeface="Calibri" panose="020F0502020204030204" pitchFamily="34" charset="0"/>
                          <a:cs typeface="Calibri" panose="020F0502020204030204" pitchFamily="34" charset="0"/>
                        </a:rPr>
                        <a:t>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1" dirty="0">
                          <a:solidFill>
                            <a:schemeClr val="bg1"/>
                          </a:solidFill>
                          <a:latin typeface="Calibri" panose="020F0502020204030204" pitchFamily="34" charset="0"/>
                          <a:cs typeface="Calibri" panose="020F0502020204030204" pitchFamily="34" charset="0"/>
                        </a:rPr>
                        <a:t>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1" dirty="0">
                          <a:solidFill>
                            <a:schemeClr val="bg1"/>
                          </a:solidFill>
                          <a:latin typeface="Calibri" panose="020F0502020204030204" pitchFamily="34" charset="0"/>
                          <a:cs typeface="Calibri" panose="020F0502020204030204" pitchFamily="34" charset="0"/>
                        </a:rPr>
                        <a:t>Events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1" dirty="0" err="1">
                          <a:solidFill>
                            <a:schemeClr val="bg1"/>
                          </a:solidFill>
                          <a:latin typeface="Calibri" panose="020F0502020204030204" pitchFamily="34" charset="0"/>
                          <a:cs typeface="Calibri" panose="020F0502020204030204" pitchFamily="34" charset="0"/>
                        </a:rPr>
                        <a:t>mOS</a:t>
                      </a:r>
                      <a:r>
                        <a:rPr lang="en-US" sz="1050" b="1" dirty="0">
                          <a:solidFill>
                            <a:schemeClr val="bg1"/>
                          </a:solidFill>
                          <a:latin typeface="Calibri" panose="020F0502020204030204" pitchFamily="34" charset="0"/>
                          <a:cs typeface="Calibri" panose="020F0502020204030204" pitchFamily="34" charset="0"/>
                        </a:rPr>
                        <a:t>,</a:t>
                      </a:r>
                    </a:p>
                    <a:p>
                      <a:pPr algn="ctr"/>
                      <a:r>
                        <a:rPr lang="en-US" sz="1050" b="1" dirty="0">
                          <a:solidFill>
                            <a:schemeClr val="bg1"/>
                          </a:solidFill>
                          <a:latin typeface="Calibri" panose="020F0502020204030204" pitchFamily="34" charset="0"/>
                          <a:cs typeface="Calibri" panose="020F0502020204030204" pitchFamily="34" charset="0"/>
                        </a:rPr>
                        <a:t>Mo</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1" dirty="0">
                          <a:solidFill>
                            <a:schemeClr val="bg1"/>
                          </a:solidFill>
                          <a:latin typeface="Calibri" panose="020F0502020204030204" pitchFamily="34" charset="0"/>
                          <a:cs typeface="Calibri" panose="020F0502020204030204" pitchFamily="34" charset="0"/>
                        </a:rPr>
                        <a:t>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1" dirty="0">
                          <a:solidFill>
                            <a:schemeClr val="bg1"/>
                          </a:solidFill>
                          <a:latin typeface="Calibri" panose="020F0502020204030204" pitchFamily="34" charset="0"/>
                          <a:cs typeface="Calibri" panose="020F0502020204030204" pitchFamily="34" charset="0"/>
                        </a:rPr>
                        <a:t>Events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1" dirty="0" err="1">
                          <a:solidFill>
                            <a:schemeClr val="bg1"/>
                          </a:solidFill>
                          <a:latin typeface="Calibri" panose="020F0502020204030204" pitchFamily="34" charset="0"/>
                          <a:cs typeface="Calibri" panose="020F0502020204030204" pitchFamily="34" charset="0"/>
                        </a:rPr>
                        <a:t>mOS</a:t>
                      </a:r>
                      <a:r>
                        <a:rPr lang="en-US" sz="1050" b="1" dirty="0">
                          <a:solidFill>
                            <a:schemeClr val="bg1"/>
                          </a:solidFill>
                          <a:latin typeface="Calibri" panose="020F0502020204030204" pitchFamily="34" charset="0"/>
                          <a:cs typeface="Calibri" panose="020F0502020204030204" pitchFamily="34" charset="0"/>
                        </a:rPr>
                        <a:t>,</a:t>
                      </a:r>
                    </a:p>
                    <a:p>
                      <a:pPr algn="ctr"/>
                      <a:r>
                        <a:rPr lang="en-US" sz="1050" b="1" dirty="0">
                          <a:solidFill>
                            <a:schemeClr val="bg1"/>
                          </a:solidFill>
                          <a:latin typeface="Calibri" panose="020F0502020204030204" pitchFamily="34" charset="0"/>
                          <a:cs typeface="Calibri" panose="020F0502020204030204" pitchFamily="34" charset="0"/>
                        </a:rPr>
                        <a:t>Mo</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1" dirty="0">
                          <a:solidFill>
                            <a:schemeClr val="bg1"/>
                          </a:solidFill>
                          <a:latin typeface="Calibri" panose="020F0502020204030204" pitchFamily="34" charset="0"/>
                          <a:cs typeface="Calibri" panose="020F0502020204030204" pitchFamily="34" charset="0"/>
                        </a:rPr>
                        <a:t>Unstratified</a:t>
                      </a:r>
                    </a:p>
                    <a:p>
                      <a:pPr algn="ctr"/>
                      <a:r>
                        <a:rPr lang="en-US" sz="1050" b="1" dirty="0">
                          <a:solidFill>
                            <a:schemeClr val="bg1"/>
                          </a:solidFill>
                          <a:latin typeface="Calibri" panose="020F0502020204030204" pitchFamily="34" charset="0"/>
                          <a:cs typeface="Calibri" panose="020F0502020204030204" pitchFamily="34" charset="0"/>
                        </a:rPr>
                        <a:t>HR</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1" dirty="0">
                          <a:solidFill>
                            <a:schemeClr val="bg1"/>
                          </a:solidFill>
                          <a:latin typeface="Calibri" panose="020F0502020204030204" pitchFamily="34" charset="0"/>
                          <a:cs typeface="Calibri" panose="020F0502020204030204" pitchFamily="34" charset="0"/>
                        </a:rPr>
                        <a:t>Unstratified</a:t>
                      </a:r>
                    </a:p>
                    <a:p>
                      <a:pPr algn="ctr"/>
                      <a:r>
                        <a:rPr lang="en-US" sz="1050" b="1" dirty="0">
                          <a:solidFill>
                            <a:schemeClr val="bg1"/>
                          </a:solidFill>
                          <a:latin typeface="Calibri" panose="020F0502020204030204" pitchFamily="34" charset="0"/>
                          <a:cs typeface="Calibri" panose="020F0502020204030204" pitchFamily="34" charset="0"/>
                        </a:rPr>
                        <a:t>95% Cl</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64548358"/>
                  </a:ext>
                </a:extLst>
              </a:tr>
              <a:tr h="182880">
                <a:tc gridSpan="2">
                  <a:txBody>
                    <a:bodyPr/>
                    <a:lstStyle/>
                    <a:p>
                      <a:pPr algn="l"/>
                      <a:r>
                        <a:rPr lang="en-US" sz="1000" b="1" dirty="0">
                          <a:solidFill>
                            <a:schemeClr val="bg1"/>
                          </a:solidFill>
                          <a:latin typeface="Calibri" panose="020F0502020204030204" pitchFamily="34" charset="0"/>
                          <a:cs typeface="Calibri" panose="020F0502020204030204" pitchFamily="34" charset="0"/>
                        </a:rPr>
                        <a:t>All patients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lnL w="19050" cap="flat" cmpd="sng" algn="ctr">
                      <a:solidFill>
                        <a:schemeClr val="tx1"/>
                      </a:solidFill>
                      <a:prstDash val="solid"/>
                      <a:round/>
                      <a:headEnd type="none" w="med" len="med"/>
                      <a:tailEnd type="none" w="med" len="med"/>
                    </a:lnL>
                  </a:tcPr>
                </a:tc>
                <a:tc>
                  <a:txBody>
                    <a:bodyPr/>
                    <a:lstStyle/>
                    <a:p>
                      <a:pPr algn="ctr"/>
                      <a:r>
                        <a:rPr lang="en-US" sz="1000" dirty="0">
                          <a:solidFill>
                            <a:schemeClr val="bg1"/>
                          </a:solidFill>
                          <a:latin typeface="Calibri" panose="020F0502020204030204" pitchFamily="34" charset="0"/>
                          <a:cs typeface="Calibri" panose="020F0502020204030204" pitchFamily="34" charset="0"/>
                        </a:rPr>
                        <a:t>490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cs typeface="Calibri" panose="020F0502020204030204" pitchFamily="34" charset="0"/>
                        </a:rPr>
                        <a:t>247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cs typeface="Calibri" panose="020F0502020204030204" pitchFamily="34" charset="0"/>
                        </a:rPr>
                        <a:t>132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12.9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243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132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13.1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1.04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(0.82-1.32)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76295898"/>
                  </a:ext>
                </a:extLst>
              </a:tr>
              <a:tr h="182880">
                <a:tc gridSpan="2">
                  <a:txBody>
                    <a:bodyPr/>
                    <a:lstStyle/>
                    <a:p>
                      <a:pPr algn="l"/>
                      <a:r>
                        <a:rPr lang="en-US" sz="1000" b="1" dirty="0">
                          <a:solidFill>
                            <a:schemeClr val="bg1"/>
                          </a:solidFill>
                          <a:latin typeface="Calibri" panose="020F0502020204030204" pitchFamily="34" charset="0"/>
                          <a:cs typeface="Calibri" panose="020F0502020204030204" pitchFamily="34" charset="0"/>
                        </a:rPr>
                        <a:t>Baseline ECOG</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lnL w="19050" cap="flat" cmpd="sng" algn="ctr">
                      <a:solidFill>
                        <a:schemeClr val="tx1"/>
                      </a:solidFill>
                      <a:prstDash val="solid"/>
                      <a:round/>
                      <a:headEnd type="none" w="med" len="med"/>
                      <a:tailEnd type="none" w="med" len="med"/>
                    </a:lnL>
                  </a:tcPr>
                </a:tc>
                <a:tc>
                  <a:txBody>
                    <a:bodyPr/>
                    <a:lstStyle/>
                    <a:p>
                      <a:pPr algn="ctr"/>
                      <a:endParaRPr lang="en-US" sz="10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58606456"/>
                  </a:ext>
                </a:extLst>
              </a:tr>
              <a:tr h="182880">
                <a:tc>
                  <a:txBody>
                    <a:bodyPr/>
                    <a:lstStyle/>
                    <a:p>
                      <a:pPr algn="l"/>
                      <a:endParaRPr lang="en-US" sz="1050" b="1"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000" b="0" dirty="0">
                          <a:solidFill>
                            <a:schemeClr val="bg1"/>
                          </a:solidFill>
                          <a:latin typeface="Calibri" panose="020F0502020204030204" pitchFamily="34" charset="0"/>
                          <a:cs typeface="Calibri" panose="020F0502020204030204" pitchFamily="34" charset="0"/>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168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82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31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NE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86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41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14.9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1.34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(0.84-2.14)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30708543"/>
                  </a:ext>
                </a:extLst>
              </a:tr>
              <a:tr h="182880">
                <a:tc>
                  <a:txBody>
                    <a:bodyPr/>
                    <a:lstStyle/>
                    <a:p>
                      <a:pPr algn="l"/>
                      <a:endParaRPr lang="en-US" sz="1050" b="1"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000" b="0" dirty="0">
                          <a:solidFill>
                            <a:schemeClr val="bg1"/>
                          </a:solidFill>
                          <a:latin typeface="Calibri" panose="020F0502020204030204" pitchFamily="34" charset="0"/>
                          <a:cs typeface="Calibri" panose="020F0502020204030204" pitchFamily="34" charset="0"/>
                        </a:rPr>
                        <a:t>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321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165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101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12.0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156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90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11.7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0.93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(0.70.1.24)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82843670"/>
                  </a:ext>
                </a:extLst>
              </a:tr>
              <a:tr h="182880">
                <a:tc gridSpan="2">
                  <a:txBody>
                    <a:bodyPr/>
                    <a:lstStyle/>
                    <a:p>
                      <a:pPr algn="l"/>
                      <a:r>
                        <a:rPr lang="en-US" sz="1000" b="1" dirty="0">
                          <a:solidFill>
                            <a:schemeClr val="bg1"/>
                          </a:solidFill>
                          <a:latin typeface="Calibri" panose="020F0502020204030204" pitchFamily="34" charset="0"/>
                          <a:cs typeface="Calibri" panose="020F0502020204030204" pitchFamily="34" charset="0"/>
                        </a:rPr>
                        <a:t>LDH</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96840157"/>
                  </a:ext>
                </a:extLst>
              </a:tr>
              <a:tr h="182880">
                <a:tc>
                  <a:txBody>
                    <a:bodyPr/>
                    <a:lstStyle/>
                    <a:p>
                      <a:pPr algn="l"/>
                      <a:endParaRPr lang="en-US" sz="1050" b="1"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000" dirty="0">
                          <a:solidFill>
                            <a:schemeClr val="bg1"/>
                          </a:solidFill>
                          <a:latin typeface="Calibri" panose="020F0502020204030204" pitchFamily="34" charset="0"/>
                          <a:cs typeface="Calibri" panose="020F0502020204030204" pitchFamily="34" charset="0"/>
                        </a:rPr>
                        <a:t>≤ ULN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199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cs typeface="Calibri" panose="020F0502020204030204" pitchFamily="34" charset="0"/>
                        </a:rPr>
                        <a:t>94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34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19.4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105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48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14.8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1.48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(0.95-2.31)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25963044"/>
                  </a:ext>
                </a:extLst>
              </a:tr>
              <a:tr h="182880">
                <a:tc>
                  <a:txBody>
                    <a:bodyPr/>
                    <a:lstStyle/>
                    <a:p>
                      <a:pPr algn="l"/>
                      <a:endParaRPr lang="en-US" sz="1050" b="1"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000" dirty="0">
                          <a:solidFill>
                            <a:schemeClr val="bg1"/>
                          </a:solidFill>
                          <a:latin typeface="Calibri" panose="020F0502020204030204" pitchFamily="34" charset="0"/>
                          <a:cs typeface="Calibri" panose="020F0502020204030204" pitchFamily="34" charset="0"/>
                        </a:rPr>
                        <a:t>&gt; ULN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291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153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98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9.9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138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84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10.3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0.92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(0.68-1.23)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73514365"/>
                  </a:ext>
                </a:extLst>
              </a:tr>
              <a:tr h="182880">
                <a:tc gridSpan="2">
                  <a:txBody>
                    <a:bodyPr/>
                    <a:lstStyle/>
                    <a:p>
                      <a:pPr algn="l"/>
                      <a:r>
                        <a:rPr lang="en-US" sz="1000" b="1" dirty="0">
                          <a:solidFill>
                            <a:schemeClr val="bg1"/>
                          </a:solidFill>
                          <a:latin typeface="Calibri" panose="020F0502020204030204" pitchFamily="34" charset="0"/>
                          <a:cs typeface="Calibri" panose="020F0502020204030204" pitchFamily="34" charset="0"/>
                        </a:rPr>
                        <a:t>Brain metastasis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64765"/>
                  </a:ext>
                </a:extLst>
              </a:tr>
              <a:tr h="182880">
                <a:tc>
                  <a:txBody>
                    <a:bodyPr/>
                    <a:lstStyle/>
                    <a:p>
                      <a:pPr algn="l"/>
                      <a:endParaRPr lang="en-US" sz="1050" b="1"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000" dirty="0">
                          <a:solidFill>
                            <a:schemeClr val="bg1"/>
                          </a:solidFill>
                          <a:latin typeface="Calibri" panose="020F0502020204030204" pitchFamily="34" charset="0"/>
                          <a:cs typeface="Calibri" panose="020F0502020204030204" pitchFamily="34" charset="0"/>
                        </a:rPr>
                        <a:t>Yes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93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46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27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10.6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47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25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11.7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cs typeface="Calibri" panose="020F0502020204030204" pitchFamily="34" charset="0"/>
                        </a:rPr>
                        <a:t>0.92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(0.53-1.59)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5003221"/>
                  </a:ext>
                </a:extLst>
              </a:tr>
              <a:tr h="182880">
                <a:tc>
                  <a:txBody>
                    <a:bodyPr/>
                    <a:lstStyle/>
                    <a:p>
                      <a:pPr algn="l"/>
                      <a:endParaRPr lang="en-US" sz="1050" b="1"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000" dirty="0">
                          <a:solidFill>
                            <a:schemeClr val="bg1"/>
                          </a:solidFill>
                          <a:latin typeface="Calibri" panose="020F0502020204030204" pitchFamily="34" charset="0"/>
                          <a:cs typeface="Calibri" panose="020F0502020204030204" pitchFamily="34" charset="0"/>
                        </a:rPr>
                        <a:t>No</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397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201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105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13.6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196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107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13.6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1.06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(0.81-1.39)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41609791"/>
                  </a:ext>
                </a:extLst>
              </a:tr>
              <a:tr h="182880">
                <a:tc gridSpan="2">
                  <a:txBody>
                    <a:bodyPr/>
                    <a:lstStyle/>
                    <a:p>
                      <a:pPr algn="l"/>
                      <a:r>
                        <a:rPr lang="en-US" sz="1000" b="1" dirty="0">
                          <a:solidFill>
                            <a:schemeClr val="bg1"/>
                          </a:solidFill>
                          <a:latin typeface="Calibri" panose="020F0502020204030204" pitchFamily="34" charset="0"/>
                          <a:cs typeface="Calibri" panose="020F0502020204030204" pitchFamily="34" charset="0"/>
                        </a:rPr>
                        <a:t>Brain metastasis: Yes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05210407"/>
                  </a:ext>
                </a:extLst>
              </a:tr>
              <a:tr h="182880">
                <a:tc>
                  <a:txBody>
                    <a:bodyPr/>
                    <a:lstStyle/>
                    <a:p>
                      <a:pPr algn="l"/>
                      <a:endParaRPr lang="en-US" sz="1050" b="1"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000" dirty="0">
                          <a:solidFill>
                            <a:schemeClr val="bg1"/>
                          </a:solidFill>
                          <a:latin typeface="Calibri" panose="020F0502020204030204" pitchFamily="34" charset="0"/>
                          <a:cs typeface="Calibri" panose="020F0502020204030204" pitchFamily="34" charset="0"/>
                        </a:rPr>
                        <a:t>Treated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33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16.0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NE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0.89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(0.29-2.69)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85517242"/>
                  </a:ext>
                </a:extLst>
              </a:tr>
              <a:tr h="182880">
                <a:tc>
                  <a:txBody>
                    <a:bodyPr/>
                    <a:lstStyle/>
                    <a:p>
                      <a:pPr algn="l"/>
                      <a:endParaRPr lang="en-US" sz="1050" b="1"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000" dirty="0">
                          <a:solidFill>
                            <a:schemeClr val="bg1"/>
                          </a:solidFill>
                          <a:latin typeface="Calibri" panose="020F0502020204030204" pitchFamily="34" charset="0"/>
                          <a:cs typeface="Calibri" panose="020F0502020204030204" pitchFamily="34" charset="0"/>
                        </a:rPr>
                        <a:t>Untreated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60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27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10.2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33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20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11.7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0.85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(0.45-1.62)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72160177"/>
                  </a:ext>
                </a:extLst>
              </a:tr>
              <a:tr h="182880">
                <a:tc gridSpan="2">
                  <a:txBody>
                    <a:bodyPr/>
                    <a:lstStyle/>
                    <a:p>
                      <a:pPr algn="l"/>
                      <a:r>
                        <a:rPr lang="en-US" sz="1000" b="1" dirty="0">
                          <a:solidFill>
                            <a:schemeClr val="bg1"/>
                          </a:solidFill>
                          <a:latin typeface="Calibri" panose="020F0502020204030204" pitchFamily="34" charset="0"/>
                          <a:cs typeface="Calibri" panose="020F0502020204030204" pitchFamily="34" charset="0"/>
                        </a:rPr>
                        <a:t>Liver metastasis at enrollment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0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33619366"/>
                  </a:ext>
                </a:extLst>
              </a:tr>
              <a:tr h="182880">
                <a:tc>
                  <a:txBody>
                    <a:bodyPr/>
                    <a:lstStyle/>
                    <a:p>
                      <a:pPr algn="l"/>
                      <a:endParaRPr lang="en-US" sz="1050" b="1"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000" dirty="0">
                          <a:solidFill>
                            <a:schemeClr val="bg1"/>
                          </a:solidFill>
                          <a:latin typeface="Calibri" panose="020F0502020204030204" pitchFamily="34" charset="0"/>
                          <a:cs typeface="Calibri" panose="020F0502020204030204" pitchFamily="34" charset="0"/>
                        </a:rPr>
                        <a:t>Yes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183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94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54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12.3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89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57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9.9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1.32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(0.91-1.92)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19580741"/>
                  </a:ext>
                </a:extLst>
              </a:tr>
              <a:tr h="182880">
                <a:tc>
                  <a:txBody>
                    <a:bodyPr/>
                    <a:lstStyle/>
                    <a:p>
                      <a:pPr algn="l"/>
                      <a:endParaRPr lang="en-US" sz="1050" b="1"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000" dirty="0">
                          <a:solidFill>
                            <a:schemeClr val="bg1"/>
                          </a:solidFill>
                          <a:latin typeface="Calibri" panose="020F0502020204030204" pitchFamily="34" charset="0"/>
                          <a:cs typeface="Calibri" panose="020F0502020204030204" pitchFamily="34" charset="0"/>
                        </a:rPr>
                        <a:t>No</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307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153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78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13.8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154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75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14.2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cs typeface="Calibri" panose="020F0502020204030204" pitchFamily="34" charset="0"/>
                        </a:rPr>
                        <a:t>0.92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00" dirty="0">
                          <a:solidFill>
                            <a:schemeClr val="bg1"/>
                          </a:solidFill>
                          <a:latin typeface="Calibri" panose="020F0502020204030204" pitchFamily="34" charset="0"/>
                          <a:cs typeface="Calibri" panose="020F0502020204030204" pitchFamily="34" charset="0"/>
                        </a:rPr>
                        <a:t>(0.67-1. 26)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59314474"/>
                  </a:ext>
                </a:extLst>
              </a:tr>
            </a:tbl>
          </a:graphicData>
        </a:graphic>
      </p:graphicFrame>
      <p:grpSp>
        <p:nvGrpSpPr>
          <p:cNvPr id="2" name="Group 1">
            <a:extLst>
              <a:ext uri="{FF2B5EF4-FFF2-40B4-BE49-F238E27FC236}">
                <a16:creationId xmlns:a16="http://schemas.microsoft.com/office/drawing/2014/main" id="{00F4CEE4-2E23-BA43-1EB4-DDEF3AB21178}"/>
              </a:ext>
            </a:extLst>
          </p:cNvPr>
          <p:cNvGrpSpPr/>
          <p:nvPr/>
        </p:nvGrpSpPr>
        <p:grpSpPr>
          <a:xfrm>
            <a:off x="9307243" y="1765853"/>
            <a:ext cx="2155660" cy="4487429"/>
            <a:chOff x="9307243" y="1765853"/>
            <a:chExt cx="2155660" cy="4487429"/>
          </a:xfrm>
        </p:grpSpPr>
        <p:cxnSp>
          <p:nvCxnSpPr>
            <p:cNvPr id="224" name="Straight Connector 223">
              <a:extLst>
                <a:ext uri="{FF2B5EF4-FFF2-40B4-BE49-F238E27FC236}">
                  <a16:creationId xmlns:a16="http://schemas.microsoft.com/office/drawing/2014/main" id="{683C7DD9-AD90-E6BE-9B8C-C06269B2BC09}"/>
                </a:ext>
              </a:extLst>
            </p:cNvPr>
            <p:cNvCxnSpPr>
              <a:cxnSpLocks/>
              <a:endCxn id="232" idx="0"/>
            </p:cNvCxnSpPr>
            <p:nvPr/>
          </p:nvCxnSpPr>
          <p:spPr bwMode="auto">
            <a:xfrm flipV="1">
              <a:off x="9598629" y="5976283"/>
              <a:ext cx="1640031" cy="4345"/>
            </a:xfrm>
            <a:prstGeom prst="line">
              <a:avLst/>
            </a:prstGeom>
            <a:noFill/>
            <a:ln w="28575" cap="flat" cmpd="sng" algn="ctr">
              <a:solidFill>
                <a:schemeClr val="bg1"/>
              </a:solidFill>
              <a:prstDash val="solid"/>
              <a:round/>
              <a:headEnd type="none" w="med" len="med"/>
              <a:tailEnd type="none" w="med" len="med"/>
            </a:ln>
            <a:effectLst/>
          </p:spPr>
        </p:cxnSp>
        <p:cxnSp>
          <p:nvCxnSpPr>
            <p:cNvPr id="225" name="Straight Connector 224">
              <a:extLst>
                <a:ext uri="{FF2B5EF4-FFF2-40B4-BE49-F238E27FC236}">
                  <a16:creationId xmlns:a16="http://schemas.microsoft.com/office/drawing/2014/main" id="{9D7B113B-1ABF-0BDD-5EDC-C126E79F28C5}"/>
                </a:ext>
              </a:extLst>
            </p:cNvPr>
            <p:cNvCxnSpPr>
              <a:cxnSpLocks/>
            </p:cNvCxnSpPr>
            <p:nvPr/>
          </p:nvCxnSpPr>
          <p:spPr bwMode="auto">
            <a:xfrm>
              <a:off x="9610222" y="597576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3F6103F2-2066-68C9-19F8-E5EE43120296}"/>
                </a:ext>
              </a:extLst>
            </p:cNvPr>
            <p:cNvCxnSpPr>
              <a:cxnSpLocks/>
            </p:cNvCxnSpPr>
            <p:nvPr/>
          </p:nvCxnSpPr>
          <p:spPr bwMode="auto">
            <a:xfrm>
              <a:off x="10451503" y="597576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27" name="Straight Connector 226">
              <a:extLst>
                <a:ext uri="{FF2B5EF4-FFF2-40B4-BE49-F238E27FC236}">
                  <a16:creationId xmlns:a16="http://schemas.microsoft.com/office/drawing/2014/main" id="{533840AB-06CD-73DD-02F5-1B0577E28E65}"/>
                </a:ext>
              </a:extLst>
            </p:cNvPr>
            <p:cNvCxnSpPr>
              <a:cxnSpLocks/>
            </p:cNvCxnSpPr>
            <p:nvPr/>
          </p:nvCxnSpPr>
          <p:spPr bwMode="auto">
            <a:xfrm>
              <a:off x="10959031" y="597576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28" name="Straight Connector 227">
              <a:extLst>
                <a:ext uri="{FF2B5EF4-FFF2-40B4-BE49-F238E27FC236}">
                  <a16:creationId xmlns:a16="http://schemas.microsoft.com/office/drawing/2014/main" id="{D4350BA1-9CF2-DB33-4BC6-11C79CE09615}"/>
                </a:ext>
              </a:extLst>
            </p:cNvPr>
            <p:cNvCxnSpPr>
              <a:cxnSpLocks/>
            </p:cNvCxnSpPr>
            <p:nvPr/>
          </p:nvCxnSpPr>
          <p:spPr bwMode="auto">
            <a:xfrm>
              <a:off x="11243016" y="597576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29" name="Straight Arrow Connector 228">
              <a:extLst>
                <a:ext uri="{FF2B5EF4-FFF2-40B4-BE49-F238E27FC236}">
                  <a16:creationId xmlns:a16="http://schemas.microsoft.com/office/drawing/2014/main" id="{BDD0F218-C706-79B3-3021-5CAFC526C18C}"/>
                </a:ext>
              </a:extLst>
            </p:cNvPr>
            <p:cNvCxnSpPr>
              <a:cxnSpLocks/>
            </p:cNvCxnSpPr>
            <p:nvPr/>
          </p:nvCxnSpPr>
          <p:spPr bwMode="auto">
            <a:xfrm flipH="1">
              <a:off x="9690652" y="1822610"/>
              <a:ext cx="715793" cy="0"/>
            </a:xfrm>
            <a:prstGeom prst="straightConnector1">
              <a:avLst/>
            </a:prstGeom>
            <a:noFill/>
            <a:ln w="28575" cap="flat" cmpd="sng" algn="ctr">
              <a:solidFill>
                <a:schemeClr val="bg1"/>
              </a:solidFill>
              <a:prstDash val="solid"/>
              <a:round/>
              <a:headEnd type="none" w="med" len="med"/>
              <a:tailEnd type="triangle"/>
            </a:ln>
            <a:effectLst/>
          </p:spPr>
        </p:cxnSp>
        <p:sp>
          <p:nvSpPr>
            <p:cNvPr id="230" name="TextBox 229">
              <a:extLst>
                <a:ext uri="{FF2B5EF4-FFF2-40B4-BE49-F238E27FC236}">
                  <a16:creationId xmlns:a16="http://schemas.microsoft.com/office/drawing/2014/main" id="{D45B0642-5705-D7C6-FB64-52261C1B516B}"/>
                </a:ext>
              </a:extLst>
            </p:cNvPr>
            <p:cNvSpPr txBox="1"/>
            <p:nvPr/>
          </p:nvSpPr>
          <p:spPr bwMode="auto">
            <a:xfrm>
              <a:off x="9307243" y="5976283"/>
              <a:ext cx="617965"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3/10</a:t>
              </a:r>
            </a:p>
          </p:txBody>
        </p:sp>
        <p:sp>
          <p:nvSpPr>
            <p:cNvPr id="231" name="TextBox 230">
              <a:extLst>
                <a:ext uri="{FF2B5EF4-FFF2-40B4-BE49-F238E27FC236}">
                  <a16:creationId xmlns:a16="http://schemas.microsoft.com/office/drawing/2014/main" id="{2DF18181-1F39-747B-6BF2-7BC6D743FC53}"/>
                </a:ext>
              </a:extLst>
            </p:cNvPr>
            <p:cNvSpPr txBox="1"/>
            <p:nvPr/>
          </p:nvSpPr>
          <p:spPr bwMode="auto">
            <a:xfrm>
              <a:off x="10145940" y="5976283"/>
              <a:ext cx="617965"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a:t>
              </a:r>
            </a:p>
          </p:txBody>
        </p:sp>
        <p:sp>
          <p:nvSpPr>
            <p:cNvPr id="232" name="TextBox 231">
              <a:extLst>
                <a:ext uri="{FF2B5EF4-FFF2-40B4-BE49-F238E27FC236}">
                  <a16:creationId xmlns:a16="http://schemas.microsoft.com/office/drawing/2014/main" id="{7C539667-61F2-5451-89F3-D6415F811EA9}"/>
                </a:ext>
              </a:extLst>
            </p:cNvPr>
            <p:cNvSpPr txBox="1"/>
            <p:nvPr/>
          </p:nvSpPr>
          <p:spPr bwMode="auto">
            <a:xfrm>
              <a:off x="11014417" y="5976283"/>
              <a:ext cx="448486"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3</a:t>
              </a:r>
            </a:p>
          </p:txBody>
        </p:sp>
        <p:cxnSp>
          <p:nvCxnSpPr>
            <p:cNvPr id="233" name="Straight Connector 232">
              <a:extLst>
                <a:ext uri="{FF2B5EF4-FFF2-40B4-BE49-F238E27FC236}">
                  <a16:creationId xmlns:a16="http://schemas.microsoft.com/office/drawing/2014/main" id="{E0C048F4-22A0-C902-DC45-31772D30A0DE}"/>
                </a:ext>
              </a:extLst>
            </p:cNvPr>
            <p:cNvCxnSpPr>
              <a:cxnSpLocks/>
            </p:cNvCxnSpPr>
            <p:nvPr/>
          </p:nvCxnSpPr>
          <p:spPr bwMode="auto">
            <a:xfrm flipV="1">
              <a:off x="10487368" y="1765853"/>
              <a:ext cx="0" cy="4206240"/>
            </a:xfrm>
            <a:prstGeom prst="line">
              <a:avLst/>
            </a:prstGeom>
            <a:noFill/>
            <a:ln w="28575" cap="flat" cmpd="sng" algn="ctr">
              <a:solidFill>
                <a:schemeClr val="bg1"/>
              </a:solidFill>
              <a:prstDash val="sysDash"/>
              <a:round/>
              <a:headEnd type="none" w="med" len="med"/>
              <a:tailEnd type="none" w="med" len="med"/>
            </a:ln>
            <a:effectLst/>
          </p:spPr>
        </p:cxnSp>
        <p:grpSp>
          <p:nvGrpSpPr>
            <p:cNvPr id="234" name="Group 233">
              <a:extLst>
                <a:ext uri="{FF2B5EF4-FFF2-40B4-BE49-F238E27FC236}">
                  <a16:creationId xmlns:a16="http://schemas.microsoft.com/office/drawing/2014/main" id="{4C4185AC-BA2F-5B72-2D8E-5219F589C703}"/>
                </a:ext>
              </a:extLst>
            </p:cNvPr>
            <p:cNvGrpSpPr/>
            <p:nvPr/>
          </p:nvGrpSpPr>
          <p:grpSpPr>
            <a:xfrm>
              <a:off x="9897526" y="5100851"/>
              <a:ext cx="913100" cy="83289"/>
              <a:chOff x="7559422" y="1635974"/>
              <a:chExt cx="913100" cy="83289"/>
            </a:xfrm>
          </p:grpSpPr>
          <p:cxnSp>
            <p:nvCxnSpPr>
              <p:cNvPr id="292" name="Straight Connector 291">
                <a:extLst>
                  <a:ext uri="{FF2B5EF4-FFF2-40B4-BE49-F238E27FC236}">
                    <a16:creationId xmlns:a16="http://schemas.microsoft.com/office/drawing/2014/main" id="{4415ACF7-9070-1D5A-1B46-F1A4BF98ECC0}"/>
                  </a:ext>
                </a:extLst>
              </p:cNvPr>
              <p:cNvCxnSpPr>
                <a:cxnSpLocks/>
              </p:cNvCxnSpPr>
              <p:nvPr/>
            </p:nvCxnSpPr>
            <p:spPr bwMode="auto">
              <a:xfrm>
                <a:off x="7565662" y="1681163"/>
                <a:ext cx="906860" cy="0"/>
              </a:xfrm>
              <a:prstGeom prst="line">
                <a:avLst/>
              </a:prstGeom>
              <a:noFill/>
              <a:ln w="28575" cap="flat" cmpd="sng" algn="ctr">
                <a:solidFill>
                  <a:schemeClr val="bg1"/>
                </a:solidFill>
                <a:prstDash val="solid"/>
                <a:round/>
                <a:headEnd type="none" w="med" len="med"/>
                <a:tailEnd type="none" w="med" len="med"/>
              </a:ln>
              <a:effectLst/>
            </p:spPr>
          </p:cxnSp>
          <p:cxnSp>
            <p:nvCxnSpPr>
              <p:cNvPr id="293" name="Straight Connector 292">
                <a:extLst>
                  <a:ext uri="{FF2B5EF4-FFF2-40B4-BE49-F238E27FC236}">
                    <a16:creationId xmlns:a16="http://schemas.microsoft.com/office/drawing/2014/main" id="{575EFC5C-E884-FFE0-B176-9449422D5C44}"/>
                  </a:ext>
                </a:extLst>
              </p:cNvPr>
              <p:cNvCxnSpPr/>
              <p:nvPr/>
            </p:nvCxnSpPr>
            <p:spPr bwMode="auto">
              <a:xfrm>
                <a:off x="7559422" y="164306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94" name="Straight Connector 293">
                <a:extLst>
                  <a:ext uri="{FF2B5EF4-FFF2-40B4-BE49-F238E27FC236}">
                    <a16:creationId xmlns:a16="http://schemas.microsoft.com/office/drawing/2014/main" id="{CB5158B1-EC4D-618B-FDAF-5EE228CFA748}"/>
                  </a:ext>
                </a:extLst>
              </p:cNvPr>
              <p:cNvCxnSpPr/>
              <p:nvPr/>
            </p:nvCxnSpPr>
            <p:spPr bwMode="auto">
              <a:xfrm>
                <a:off x="8472522" y="164306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95" name="Straight Connector 294">
                <a:extLst>
                  <a:ext uri="{FF2B5EF4-FFF2-40B4-BE49-F238E27FC236}">
                    <a16:creationId xmlns:a16="http://schemas.microsoft.com/office/drawing/2014/main" id="{6CE7ADFD-CBFE-387D-B49F-FACC4D2CE7DA}"/>
                  </a:ext>
                </a:extLst>
              </p:cNvPr>
              <p:cNvCxnSpPr/>
              <p:nvPr/>
            </p:nvCxnSpPr>
            <p:spPr bwMode="auto">
              <a:xfrm>
                <a:off x="8009534" y="1635974"/>
                <a:ext cx="0" cy="76200"/>
              </a:xfrm>
              <a:prstGeom prst="line">
                <a:avLst/>
              </a:prstGeom>
              <a:noFill/>
              <a:ln w="53975" cap="flat" cmpd="sng" algn="ctr">
                <a:solidFill>
                  <a:schemeClr val="accent2"/>
                </a:solidFill>
                <a:prstDash val="solid"/>
                <a:round/>
                <a:headEnd type="none" w="med" len="med"/>
                <a:tailEnd type="none" w="med" len="med"/>
              </a:ln>
              <a:effectLst/>
            </p:spPr>
          </p:cxnSp>
        </p:grpSp>
        <p:grpSp>
          <p:nvGrpSpPr>
            <p:cNvPr id="235" name="Group 234">
              <a:extLst>
                <a:ext uri="{FF2B5EF4-FFF2-40B4-BE49-F238E27FC236}">
                  <a16:creationId xmlns:a16="http://schemas.microsoft.com/office/drawing/2014/main" id="{491F72A0-7C5E-08EA-F1B4-5931FA364049}"/>
                </a:ext>
              </a:extLst>
            </p:cNvPr>
            <p:cNvGrpSpPr/>
            <p:nvPr/>
          </p:nvGrpSpPr>
          <p:grpSpPr>
            <a:xfrm>
              <a:off x="9595421" y="4876256"/>
              <a:ext cx="1583546" cy="76200"/>
              <a:chOff x="6212681" y="1643063"/>
              <a:chExt cx="1583546" cy="76200"/>
            </a:xfrm>
          </p:grpSpPr>
          <p:cxnSp>
            <p:nvCxnSpPr>
              <p:cNvPr id="289" name="Straight Connector 288">
                <a:extLst>
                  <a:ext uri="{FF2B5EF4-FFF2-40B4-BE49-F238E27FC236}">
                    <a16:creationId xmlns:a16="http://schemas.microsoft.com/office/drawing/2014/main" id="{32CD57CE-D549-B28D-D744-4CFCC0D2D4EE}"/>
                  </a:ext>
                </a:extLst>
              </p:cNvPr>
              <p:cNvCxnSpPr>
                <a:cxnSpLocks/>
              </p:cNvCxnSpPr>
              <p:nvPr/>
            </p:nvCxnSpPr>
            <p:spPr bwMode="auto">
              <a:xfrm>
                <a:off x="6212681" y="1681163"/>
                <a:ext cx="1583546" cy="0"/>
              </a:xfrm>
              <a:prstGeom prst="line">
                <a:avLst/>
              </a:prstGeom>
              <a:noFill/>
              <a:ln w="28575" cap="flat" cmpd="sng" algn="ctr">
                <a:solidFill>
                  <a:schemeClr val="bg1"/>
                </a:solidFill>
                <a:prstDash val="solid"/>
                <a:round/>
                <a:headEnd type="triangle" w="med" len="med"/>
                <a:tailEnd type="none" w="med" len="med"/>
              </a:ln>
              <a:effectLst/>
            </p:spPr>
          </p:cxnSp>
          <p:cxnSp>
            <p:nvCxnSpPr>
              <p:cNvPr id="290" name="Straight Connector 289">
                <a:extLst>
                  <a:ext uri="{FF2B5EF4-FFF2-40B4-BE49-F238E27FC236}">
                    <a16:creationId xmlns:a16="http://schemas.microsoft.com/office/drawing/2014/main" id="{110B74E5-3841-8558-74F1-D8E16D30A9FE}"/>
                  </a:ext>
                </a:extLst>
              </p:cNvPr>
              <p:cNvCxnSpPr/>
              <p:nvPr/>
            </p:nvCxnSpPr>
            <p:spPr bwMode="auto">
              <a:xfrm>
                <a:off x="7003979" y="1652588"/>
                <a:ext cx="0" cy="54864"/>
              </a:xfrm>
              <a:prstGeom prst="line">
                <a:avLst/>
              </a:prstGeom>
              <a:noFill/>
              <a:ln w="57150" cap="flat" cmpd="sng" algn="ctr">
                <a:solidFill>
                  <a:schemeClr val="accent2"/>
                </a:solidFill>
                <a:prstDash val="solid"/>
                <a:round/>
                <a:headEnd type="none" w="med" len="med"/>
                <a:tailEnd type="none" w="med" len="med"/>
              </a:ln>
              <a:effectLst/>
            </p:spPr>
          </p:cxnSp>
          <p:cxnSp>
            <p:nvCxnSpPr>
              <p:cNvPr id="291" name="Straight Connector 290">
                <a:extLst>
                  <a:ext uri="{FF2B5EF4-FFF2-40B4-BE49-F238E27FC236}">
                    <a16:creationId xmlns:a16="http://schemas.microsoft.com/office/drawing/2014/main" id="{7DEF0BD7-D88C-E849-0472-A544DCA007D2}"/>
                  </a:ext>
                </a:extLst>
              </p:cNvPr>
              <p:cNvCxnSpPr/>
              <p:nvPr/>
            </p:nvCxnSpPr>
            <p:spPr bwMode="auto">
              <a:xfrm>
                <a:off x="7796227" y="1643063"/>
                <a:ext cx="0" cy="76200"/>
              </a:xfrm>
              <a:prstGeom prst="line">
                <a:avLst/>
              </a:prstGeom>
              <a:noFill/>
              <a:ln w="28575" cap="flat" cmpd="sng" algn="ctr">
                <a:solidFill>
                  <a:schemeClr val="bg1"/>
                </a:solidFill>
                <a:prstDash val="solid"/>
                <a:round/>
                <a:headEnd type="none" w="med" len="med"/>
                <a:tailEnd type="none" w="med" len="med"/>
              </a:ln>
              <a:effectLst/>
            </p:spPr>
          </p:cxnSp>
        </p:grpSp>
        <p:cxnSp>
          <p:nvCxnSpPr>
            <p:cNvPr id="236" name="Straight Arrow Connector 235">
              <a:extLst>
                <a:ext uri="{FF2B5EF4-FFF2-40B4-BE49-F238E27FC236}">
                  <a16:creationId xmlns:a16="http://schemas.microsoft.com/office/drawing/2014/main" id="{17AE6FB6-5224-AE5D-1BB3-F0A2E7DCAD6F}"/>
                </a:ext>
              </a:extLst>
            </p:cNvPr>
            <p:cNvCxnSpPr>
              <a:cxnSpLocks/>
            </p:cNvCxnSpPr>
            <p:nvPr/>
          </p:nvCxnSpPr>
          <p:spPr bwMode="auto">
            <a:xfrm flipH="1">
              <a:off x="10518913" y="1822610"/>
              <a:ext cx="715793" cy="0"/>
            </a:xfrm>
            <a:prstGeom prst="straightConnector1">
              <a:avLst/>
            </a:prstGeom>
            <a:noFill/>
            <a:ln w="28575" cap="flat" cmpd="sng" algn="ctr">
              <a:solidFill>
                <a:schemeClr val="bg1"/>
              </a:solidFill>
              <a:prstDash val="solid"/>
              <a:round/>
              <a:headEnd type="triangle" w="med" len="med"/>
              <a:tailEnd type="none" w="sm" len="med"/>
            </a:ln>
            <a:effectLst/>
          </p:spPr>
        </p:cxnSp>
        <p:cxnSp>
          <p:nvCxnSpPr>
            <p:cNvPr id="237" name="Straight Connector 236">
              <a:extLst>
                <a:ext uri="{FF2B5EF4-FFF2-40B4-BE49-F238E27FC236}">
                  <a16:creationId xmlns:a16="http://schemas.microsoft.com/office/drawing/2014/main" id="{6E112E8B-D6F7-D22C-5107-DA7D7B8A0C2A}"/>
                </a:ext>
              </a:extLst>
            </p:cNvPr>
            <p:cNvCxnSpPr>
              <a:cxnSpLocks/>
            </p:cNvCxnSpPr>
            <p:nvPr/>
          </p:nvCxnSpPr>
          <p:spPr bwMode="auto">
            <a:xfrm flipV="1">
              <a:off x="10450096" y="1775378"/>
              <a:ext cx="0" cy="4206240"/>
            </a:xfrm>
            <a:prstGeom prst="line">
              <a:avLst/>
            </a:prstGeom>
            <a:noFill/>
            <a:ln w="28575" cap="flat" cmpd="sng" algn="ctr">
              <a:solidFill>
                <a:schemeClr val="bg1"/>
              </a:solidFill>
              <a:prstDash val="solid"/>
              <a:round/>
              <a:headEnd type="none" w="med" len="med"/>
              <a:tailEnd type="none" w="med" len="med"/>
            </a:ln>
            <a:effectLst/>
          </p:spPr>
        </p:cxnSp>
        <p:grpSp>
          <p:nvGrpSpPr>
            <p:cNvPr id="238" name="Group 237">
              <a:extLst>
                <a:ext uri="{FF2B5EF4-FFF2-40B4-BE49-F238E27FC236}">
                  <a16:creationId xmlns:a16="http://schemas.microsoft.com/office/drawing/2014/main" id="{12212A3A-DA9C-29AA-5B70-51CEE6DE7BB4}"/>
                </a:ext>
              </a:extLst>
            </p:cNvPr>
            <p:cNvGrpSpPr/>
            <p:nvPr/>
          </p:nvGrpSpPr>
          <p:grpSpPr>
            <a:xfrm>
              <a:off x="10389320" y="5597787"/>
              <a:ext cx="556909" cy="98535"/>
              <a:chOff x="7915613" y="1623661"/>
              <a:chExt cx="556909" cy="98535"/>
            </a:xfrm>
          </p:grpSpPr>
          <p:cxnSp>
            <p:nvCxnSpPr>
              <p:cNvPr id="285" name="Straight Connector 284">
                <a:extLst>
                  <a:ext uri="{FF2B5EF4-FFF2-40B4-BE49-F238E27FC236}">
                    <a16:creationId xmlns:a16="http://schemas.microsoft.com/office/drawing/2014/main" id="{D727C2A8-05FE-8A1B-181A-104EDDDC3EA5}"/>
                  </a:ext>
                </a:extLst>
              </p:cNvPr>
              <p:cNvCxnSpPr>
                <a:cxnSpLocks/>
              </p:cNvCxnSpPr>
              <p:nvPr/>
            </p:nvCxnSpPr>
            <p:spPr bwMode="auto">
              <a:xfrm>
                <a:off x="7924472" y="1681163"/>
                <a:ext cx="548050" cy="0"/>
              </a:xfrm>
              <a:prstGeom prst="line">
                <a:avLst/>
              </a:prstGeom>
              <a:noFill/>
              <a:ln w="28575" cap="flat" cmpd="sng" algn="ctr">
                <a:solidFill>
                  <a:schemeClr val="bg1"/>
                </a:solidFill>
                <a:prstDash val="solid"/>
                <a:round/>
                <a:headEnd type="none" w="med" len="med"/>
                <a:tailEnd type="none" w="med" len="med"/>
              </a:ln>
              <a:effectLst/>
            </p:spPr>
          </p:cxnSp>
          <p:cxnSp>
            <p:nvCxnSpPr>
              <p:cNvPr id="286" name="Straight Connector 285">
                <a:extLst>
                  <a:ext uri="{FF2B5EF4-FFF2-40B4-BE49-F238E27FC236}">
                    <a16:creationId xmlns:a16="http://schemas.microsoft.com/office/drawing/2014/main" id="{1FFEA460-06B9-6DF7-558B-ABE850C38EB7}"/>
                  </a:ext>
                </a:extLst>
              </p:cNvPr>
              <p:cNvCxnSpPr/>
              <p:nvPr/>
            </p:nvCxnSpPr>
            <p:spPr bwMode="auto">
              <a:xfrm>
                <a:off x="7915613" y="164306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87" name="Straight Connector 286">
                <a:extLst>
                  <a:ext uri="{FF2B5EF4-FFF2-40B4-BE49-F238E27FC236}">
                    <a16:creationId xmlns:a16="http://schemas.microsoft.com/office/drawing/2014/main" id="{4D72AC25-B22A-8809-6ECA-A055A3C8D44C}"/>
                  </a:ext>
                </a:extLst>
              </p:cNvPr>
              <p:cNvCxnSpPr/>
              <p:nvPr/>
            </p:nvCxnSpPr>
            <p:spPr bwMode="auto">
              <a:xfrm>
                <a:off x="8472522" y="164306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88" name="Straight Connector 287">
                <a:extLst>
                  <a:ext uri="{FF2B5EF4-FFF2-40B4-BE49-F238E27FC236}">
                    <a16:creationId xmlns:a16="http://schemas.microsoft.com/office/drawing/2014/main" id="{26192C6E-6BE6-D224-8E39-87D0C1798922}"/>
                  </a:ext>
                </a:extLst>
              </p:cNvPr>
              <p:cNvCxnSpPr>
                <a:cxnSpLocks/>
              </p:cNvCxnSpPr>
              <p:nvPr/>
            </p:nvCxnSpPr>
            <p:spPr bwMode="auto">
              <a:xfrm>
                <a:off x="8190287" y="1623661"/>
                <a:ext cx="0" cy="98535"/>
              </a:xfrm>
              <a:prstGeom prst="line">
                <a:avLst/>
              </a:prstGeom>
              <a:noFill/>
              <a:ln w="88900" cap="flat" cmpd="sng" algn="ctr">
                <a:solidFill>
                  <a:schemeClr val="accent2"/>
                </a:solidFill>
                <a:prstDash val="solid"/>
                <a:round/>
                <a:headEnd type="none" w="med" len="med"/>
                <a:tailEnd type="none" w="med" len="med"/>
              </a:ln>
              <a:effectLst/>
            </p:spPr>
          </p:cxnSp>
        </p:grpSp>
        <p:grpSp>
          <p:nvGrpSpPr>
            <p:cNvPr id="239" name="Group 238">
              <a:extLst>
                <a:ext uri="{FF2B5EF4-FFF2-40B4-BE49-F238E27FC236}">
                  <a16:creationId xmlns:a16="http://schemas.microsoft.com/office/drawing/2014/main" id="{D3473BED-83DA-AD52-AE4C-6B54829D7CB2}"/>
                </a:ext>
              </a:extLst>
            </p:cNvPr>
            <p:cNvGrpSpPr/>
            <p:nvPr/>
          </p:nvGrpSpPr>
          <p:grpSpPr>
            <a:xfrm>
              <a:off x="10160718" y="5805695"/>
              <a:ext cx="471849" cy="138223"/>
              <a:chOff x="8000673" y="1620026"/>
              <a:chExt cx="471849" cy="138223"/>
            </a:xfrm>
          </p:grpSpPr>
          <p:cxnSp>
            <p:nvCxnSpPr>
              <p:cNvPr id="281" name="Straight Connector 280">
                <a:extLst>
                  <a:ext uri="{FF2B5EF4-FFF2-40B4-BE49-F238E27FC236}">
                    <a16:creationId xmlns:a16="http://schemas.microsoft.com/office/drawing/2014/main" id="{6F949882-90EB-6AC6-BA09-F0A2A98E94F9}"/>
                  </a:ext>
                </a:extLst>
              </p:cNvPr>
              <p:cNvCxnSpPr>
                <a:cxnSpLocks/>
              </p:cNvCxnSpPr>
              <p:nvPr/>
            </p:nvCxnSpPr>
            <p:spPr bwMode="auto">
              <a:xfrm>
                <a:off x="8009534" y="1681163"/>
                <a:ext cx="462988" cy="0"/>
              </a:xfrm>
              <a:prstGeom prst="line">
                <a:avLst/>
              </a:prstGeom>
              <a:noFill/>
              <a:ln w="28575" cap="flat" cmpd="sng" algn="ctr">
                <a:solidFill>
                  <a:schemeClr val="bg1"/>
                </a:solidFill>
                <a:prstDash val="solid"/>
                <a:round/>
                <a:headEnd type="none" w="med" len="med"/>
                <a:tailEnd type="none" w="med" len="med"/>
              </a:ln>
              <a:effectLst/>
            </p:spPr>
          </p:cxnSp>
          <p:cxnSp>
            <p:nvCxnSpPr>
              <p:cNvPr id="282" name="Straight Connector 281">
                <a:extLst>
                  <a:ext uri="{FF2B5EF4-FFF2-40B4-BE49-F238E27FC236}">
                    <a16:creationId xmlns:a16="http://schemas.microsoft.com/office/drawing/2014/main" id="{197DE91C-D4C7-4558-94BE-93379235A56F}"/>
                  </a:ext>
                </a:extLst>
              </p:cNvPr>
              <p:cNvCxnSpPr/>
              <p:nvPr/>
            </p:nvCxnSpPr>
            <p:spPr bwMode="auto">
              <a:xfrm>
                <a:off x="8000673" y="164306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83" name="Straight Connector 282">
                <a:extLst>
                  <a:ext uri="{FF2B5EF4-FFF2-40B4-BE49-F238E27FC236}">
                    <a16:creationId xmlns:a16="http://schemas.microsoft.com/office/drawing/2014/main" id="{59E2D733-CE00-8153-79B8-933717AEA201}"/>
                  </a:ext>
                </a:extLst>
              </p:cNvPr>
              <p:cNvCxnSpPr/>
              <p:nvPr/>
            </p:nvCxnSpPr>
            <p:spPr bwMode="auto">
              <a:xfrm>
                <a:off x="8472522" y="164306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84" name="Straight Connector 283">
                <a:extLst>
                  <a:ext uri="{FF2B5EF4-FFF2-40B4-BE49-F238E27FC236}">
                    <a16:creationId xmlns:a16="http://schemas.microsoft.com/office/drawing/2014/main" id="{D22EC7A0-E8E2-971F-37D1-FA0737F79AAE}"/>
                  </a:ext>
                </a:extLst>
              </p:cNvPr>
              <p:cNvCxnSpPr>
                <a:cxnSpLocks/>
              </p:cNvCxnSpPr>
              <p:nvPr/>
            </p:nvCxnSpPr>
            <p:spPr bwMode="auto">
              <a:xfrm>
                <a:off x="8232816" y="1620026"/>
                <a:ext cx="0" cy="138223"/>
              </a:xfrm>
              <a:prstGeom prst="line">
                <a:avLst/>
              </a:prstGeom>
              <a:noFill/>
              <a:ln w="127000" cap="flat" cmpd="sng" algn="ctr">
                <a:solidFill>
                  <a:schemeClr val="accent2"/>
                </a:solidFill>
                <a:prstDash val="solid"/>
                <a:round/>
                <a:headEnd type="none" w="med" len="med"/>
                <a:tailEnd type="none" w="med" len="med"/>
              </a:ln>
              <a:effectLst/>
            </p:spPr>
          </p:cxnSp>
        </p:grpSp>
        <p:grpSp>
          <p:nvGrpSpPr>
            <p:cNvPr id="240" name="Group 239">
              <a:extLst>
                <a:ext uri="{FF2B5EF4-FFF2-40B4-BE49-F238E27FC236}">
                  <a16:creationId xmlns:a16="http://schemas.microsoft.com/office/drawing/2014/main" id="{52C6ED10-0FBB-8D38-AE6F-F7E9E6200775}"/>
                </a:ext>
              </a:extLst>
            </p:cNvPr>
            <p:cNvGrpSpPr/>
            <p:nvPr/>
          </p:nvGrpSpPr>
          <p:grpSpPr>
            <a:xfrm>
              <a:off x="10327693" y="4362814"/>
              <a:ext cx="370840" cy="138223"/>
              <a:chOff x="8101682" y="1620026"/>
              <a:chExt cx="370840" cy="138223"/>
            </a:xfrm>
          </p:grpSpPr>
          <p:cxnSp>
            <p:nvCxnSpPr>
              <p:cNvPr id="277" name="Straight Connector 276">
                <a:extLst>
                  <a:ext uri="{FF2B5EF4-FFF2-40B4-BE49-F238E27FC236}">
                    <a16:creationId xmlns:a16="http://schemas.microsoft.com/office/drawing/2014/main" id="{99B43E8A-87DD-8ECD-AA2A-610C0492CAD5}"/>
                  </a:ext>
                </a:extLst>
              </p:cNvPr>
              <p:cNvCxnSpPr>
                <a:cxnSpLocks/>
              </p:cNvCxnSpPr>
              <p:nvPr/>
            </p:nvCxnSpPr>
            <p:spPr bwMode="auto">
              <a:xfrm>
                <a:off x="8101683" y="1681163"/>
                <a:ext cx="370839" cy="0"/>
              </a:xfrm>
              <a:prstGeom prst="line">
                <a:avLst/>
              </a:prstGeom>
              <a:noFill/>
              <a:ln w="28575" cap="flat" cmpd="sng" algn="ctr">
                <a:solidFill>
                  <a:schemeClr val="bg1"/>
                </a:solidFill>
                <a:prstDash val="solid"/>
                <a:round/>
                <a:headEnd type="none" w="med" len="med"/>
                <a:tailEnd type="none" w="med" len="med"/>
              </a:ln>
              <a:effectLst/>
            </p:spPr>
          </p:cxnSp>
          <p:cxnSp>
            <p:nvCxnSpPr>
              <p:cNvPr id="278" name="Straight Connector 277">
                <a:extLst>
                  <a:ext uri="{FF2B5EF4-FFF2-40B4-BE49-F238E27FC236}">
                    <a16:creationId xmlns:a16="http://schemas.microsoft.com/office/drawing/2014/main" id="{A7483066-E5FE-33B7-68A5-A682F16A0344}"/>
                  </a:ext>
                </a:extLst>
              </p:cNvPr>
              <p:cNvCxnSpPr/>
              <p:nvPr/>
            </p:nvCxnSpPr>
            <p:spPr bwMode="auto">
              <a:xfrm>
                <a:off x="8101682" y="164306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79" name="Straight Connector 278">
                <a:extLst>
                  <a:ext uri="{FF2B5EF4-FFF2-40B4-BE49-F238E27FC236}">
                    <a16:creationId xmlns:a16="http://schemas.microsoft.com/office/drawing/2014/main" id="{C56566B8-C42C-A51F-75D1-E0FA11027521}"/>
                  </a:ext>
                </a:extLst>
              </p:cNvPr>
              <p:cNvCxnSpPr/>
              <p:nvPr/>
            </p:nvCxnSpPr>
            <p:spPr bwMode="auto">
              <a:xfrm>
                <a:off x="8472522" y="164306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80" name="Straight Connector 279">
                <a:extLst>
                  <a:ext uri="{FF2B5EF4-FFF2-40B4-BE49-F238E27FC236}">
                    <a16:creationId xmlns:a16="http://schemas.microsoft.com/office/drawing/2014/main" id="{A950DAAD-D4BA-9AFE-471E-8D525142C357}"/>
                  </a:ext>
                </a:extLst>
              </p:cNvPr>
              <p:cNvCxnSpPr>
                <a:cxnSpLocks/>
              </p:cNvCxnSpPr>
              <p:nvPr/>
            </p:nvCxnSpPr>
            <p:spPr bwMode="auto">
              <a:xfrm>
                <a:off x="8275347" y="1620026"/>
                <a:ext cx="0" cy="138223"/>
              </a:xfrm>
              <a:prstGeom prst="line">
                <a:avLst/>
              </a:prstGeom>
              <a:noFill/>
              <a:ln w="127000" cap="flat" cmpd="sng" algn="ctr">
                <a:solidFill>
                  <a:schemeClr val="accent2"/>
                </a:solidFill>
                <a:prstDash val="solid"/>
                <a:round/>
                <a:headEnd type="none" w="med" len="med"/>
                <a:tailEnd type="none" w="med" len="med"/>
              </a:ln>
              <a:effectLst/>
            </p:spPr>
          </p:cxnSp>
        </p:grpSp>
        <p:grpSp>
          <p:nvGrpSpPr>
            <p:cNvPr id="241" name="Group 240">
              <a:extLst>
                <a:ext uri="{FF2B5EF4-FFF2-40B4-BE49-F238E27FC236}">
                  <a16:creationId xmlns:a16="http://schemas.microsoft.com/office/drawing/2014/main" id="{69CDA6A5-49BD-1C66-A261-BE13C3B3336E}"/>
                </a:ext>
              </a:extLst>
            </p:cNvPr>
            <p:cNvGrpSpPr/>
            <p:nvPr/>
          </p:nvGrpSpPr>
          <p:grpSpPr>
            <a:xfrm>
              <a:off x="10434386" y="3350727"/>
              <a:ext cx="634378" cy="114117"/>
              <a:chOff x="7915613" y="1624149"/>
              <a:chExt cx="634378" cy="114117"/>
            </a:xfrm>
          </p:grpSpPr>
          <p:cxnSp>
            <p:nvCxnSpPr>
              <p:cNvPr id="273" name="Straight Connector 272">
                <a:extLst>
                  <a:ext uri="{FF2B5EF4-FFF2-40B4-BE49-F238E27FC236}">
                    <a16:creationId xmlns:a16="http://schemas.microsoft.com/office/drawing/2014/main" id="{825C3E42-92B6-4C91-35FE-495B178A01C3}"/>
                  </a:ext>
                </a:extLst>
              </p:cNvPr>
              <p:cNvCxnSpPr>
                <a:cxnSpLocks/>
              </p:cNvCxnSpPr>
              <p:nvPr/>
            </p:nvCxnSpPr>
            <p:spPr bwMode="auto">
              <a:xfrm>
                <a:off x="7924472" y="1681163"/>
                <a:ext cx="625519" cy="0"/>
              </a:xfrm>
              <a:prstGeom prst="line">
                <a:avLst/>
              </a:prstGeom>
              <a:noFill/>
              <a:ln w="28575" cap="flat" cmpd="sng" algn="ctr">
                <a:solidFill>
                  <a:schemeClr val="bg1"/>
                </a:solidFill>
                <a:prstDash val="solid"/>
                <a:round/>
                <a:headEnd type="none" w="med" len="med"/>
                <a:tailEnd type="none" w="med" len="med"/>
              </a:ln>
              <a:effectLst/>
            </p:spPr>
          </p:cxnSp>
          <p:cxnSp>
            <p:nvCxnSpPr>
              <p:cNvPr id="274" name="Straight Connector 273">
                <a:extLst>
                  <a:ext uri="{FF2B5EF4-FFF2-40B4-BE49-F238E27FC236}">
                    <a16:creationId xmlns:a16="http://schemas.microsoft.com/office/drawing/2014/main" id="{CBD11DF8-ACAF-5161-E6CA-4D02B58DE460}"/>
                  </a:ext>
                </a:extLst>
              </p:cNvPr>
              <p:cNvCxnSpPr/>
              <p:nvPr/>
            </p:nvCxnSpPr>
            <p:spPr bwMode="auto">
              <a:xfrm>
                <a:off x="7915613" y="164306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75" name="Straight Connector 274">
                <a:extLst>
                  <a:ext uri="{FF2B5EF4-FFF2-40B4-BE49-F238E27FC236}">
                    <a16:creationId xmlns:a16="http://schemas.microsoft.com/office/drawing/2014/main" id="{8323F8AD-3D82-3DAA-57A4-E79FBF76EFBB}"/>
                  </a:ext>
                </a:extLst>
              </p:cNvPr>
              <p:cNvCxnSpPr/>
              <p:nvPr/>
            </p:nvCxnSpPr>
            <p:spPr bwMode="auto">
              <a:xfrm>
                <a:off x="8539525" y="164306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76" name="Straight Connector 275">
                <a:extLst>
                  <a:ext uri="{FF2B5EF4-FFF2-40B4-BE49-F238E27FC236}">
                    <a16:creationId xmlns:a16="http://schemas.microsoft.com/office/drawing/2014/main" id="{C401A54E-2FC7-1844-E1E5-BF008735F7C6}"/>
                  </a:ext>
                </a:extLst>
              </p:cNvPr>
              <p:cNvCxnSpPr>
                <a:cxnSpLocks/>
              </p:cNvCxnSpPr>
              <p:nvPr/>
            </p:nvCxnSpPr>
            <p:spPr bwMode="auto">
              <a:xfrm>
                <a:off x="8221818" y="1624149"/>
                <a:ext cx="0" cy="114117"/>
              </a:xfrm>
              <a:prstGeom prst="line">
                <a:avLst/>
              </a:prstGeom>
              <a:noFill/>
              <a:ln w="107950" cap="flat" cmpd="sng" algn="ctr">
                <a:solidFill>
                  <a:schemeClr val="accent2"/>
                </a:solidFill>
                <a:prstDash val="solid"/>
                <a:round/>
                <a:headEnd type="none" w="med" len="med"/>
                <a:tailEnd type="none" w="med" len="med"/>
              </a:ln>
              <a:effectLst/>
            </p:spPr>
          </p:cxnSp>
        </p:grpSp>
        <p:grpSp>
          <p:nvGrpSpPr>
            <p:cNvPr id="242" name="Group 241">
              <a:extLst>
                <a:ext uri="{FF2B5EF4-FFF2-40B4-BE49-F238E27FC236}">
                  <a16:creationId xmlns:a16="http://schemas.microsoft.com/office/drawing/2014/main" id="{D11CA59C-57FA-A81A-5938-A04524B89B09}"/>
                </a:ext>
              </a:extLst>
            </p:cNvPr>
            <p:cNvGrpSpPr/>
            <p:nvPr/>
          </p:nvGrpSpPr>
          <p:grpSpPr>
            <a:xfrm>
              <a:off x="10209544" y="3574212"/>
              <a:ext cx="398430" cy="138223"/>
              <a:chOff x="8101682" y="1608201"/>
              <a:chExt cx="398430" cy="138223"/>
            </a:xfrm>
          </p:grpSpPr>
          <p:cxnSp>
            <p:nvCxnSpPr>
              <p:cNvPr id="269" name="Straight Connector 268">
                <a:extLst>
                  <a:ext uri="{FF2B5EF4-FFF2-40B4-BE49-F238E27FC236}">
                    <a16:creationId xmlns:a16="http://schemas.microsoft.com/office/drawing/2014/main" id="{D4B79039-6149-E325-A861-38BEE39677FD}"/>
                  </a:ext>
                </a:extLst>
              </p:cNvPr>
              <p:cNvCxnSpPr>
                <a:cxnSpLocks/>
              </p:cNvCxnSpPr>
              <p:nvPr/>
            </p:nvCxnSpPr>
            <p:spPr bwMode="auto">
              <a:xfrm>
                <a:off x="8101683" y="1681163"/>
                <a:ext cx="394136" cy="0"/>
              </a:xfrm>
              <a:prstGeom prst="line">
                <a:avLst/>
              </a:prstGeom>
              <a:noFill/>
              <a:ln w="28575" cap="flat" cmpd="sng" algn="ctr">
                <a:solidFill>
                  <a:schemeClr val="bg1"/>
                </a:solidFill>
                <a:prstDash val="solid"/>
                <a:round/>
                <a:headEnd type="none" w="med" len="med"/>
                <a:tailEnd type="none" w="med" len="med"/>
              </a:ln>
              <a:effectLst/>
            </p:spPr>
          </p:cxnSp>
          <p:cxnSp>
            <p:nvCxnSpPr>
              <p:cNvPr id="270" name="Straight Connector 269">
                <a:extLst>
                  <a:ext uri="{FF2B5EF4-FFF2-40B4-BE49-F238E27FC236}">
                    <a16:creationId xmlns:a16="http://schemas.microsoft.com/office/drawing/2014/main" id="{7942DAA3-8625-C816-9C6B-02FFC0AE9573}"/>
                  </a:ext>
                </a:extLst>
              </p:cNvPr>
              <p:cNvCxnSpPr/>
              <p:nvPr/>
            </p:nvCxnSpPr>
            <p:spPr bwMode="auto">
              <a:xfrm>
                <a:off x="8101682" y="164306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7BCDA849-C800-BC3C-EF30-EEE7358A02DD}"/>
                  </a:ext>
                </a:extLst>
              </p:cNvPr>
              <p:cNvCxnSpPr/>
              <p:nvPr/>
            </p:nvCxnSpPr>
            <p:spPr bwMode="auto">
              <a:xfrm>
                <a:off x="8500112" y="164306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72" name="Straight Connector 271">
                <a:extLst>
                  <a:ext uri="{FF2B5EF4-FFF2-40B4-BE49-F238E27FC236}">
                    <a16:creationId xmlns:a16="http://schemas.microsoft.com/office/drawing/2014/main" id="{C133BB2A-4D56-9961-C436-A77BBB4A514D}"/>
                  </a:ext>
                </a:extLst>
              </p:cNvPr>
              <p:cNvCxnSpPr>
                <a:cxnSpLocks/>
              </p:cNvCxnSpPr>
              <p:nvPr/>
            </p:nvCxnSpPr>
            <p:spPr bwMode="auto">
              <a:xfrm>
                <a:off x="8302937" y="1608201"/>
                <a:ext cx="0" cy="138223"/>
              </a:xfrm>
              <a:prstGeom prst="line">
                <a:avLst/>
              </a:prstGeom>
              <a:noFill/>
              <a:ln w="127000" cap="flat" cmpd="sng" algn="ctr">
                <a:solidFill>
                  <a:schemeClr val="accent2"/>
                </a:solidFill>
                <a:prstDash val="solid"/>
                <a:round/>
                <a:headEnd type="none" w="med" len="med"/>
                <a:tailEnd type="none" w="med" len="med"/>
              </a:ln>
              <a:effectLst/>
            </p:spPr>
          </p:cxnSp>
        </p:grpSp>
        <p:grpSp>
          <p:nvGrpSpPr>
            <p:cNvPr id="243" name="Group 242">
              <a:extLst>
                <a:ext uri="{FF2B5EF4-FFF2-40B4-BE49-F238E27FC236}">
                  <a16:creationId xmlns:a16="http://schemas.microsoft.com/office/drawing/2014/main" id="{1823F138-7C4E-D1F2-59F2-DA26222542DF}"/>
                </a:ext>
              </a:extLst>
            </p:cNvPr>
            <p:cNvGrpSpPr/>
            <p:nvPr/>
          </p:nvGrpSpPr>
          <p:grpSpPr>
            <a:xfrm>
              <a:off x="10026713" y="4125353"/>
              <a:ext cx="762213" cy="98535"/>
              <a:chOff x="7915613" y="1623661"/>
              <a:chExt cx="762213" cy="98535"/>
            </a:xfrm>
          </p:grpSpPr>
          <p:cxnSp>
            <p:nvCxnSpPr>
              <p:cNvPr id="265" name="Straight Connector 264">
                <a:extLst>
                  <a:ext uri="{FF2B5EF4-FFF2-40B4-BE49-F238E27FC236}">
                    <a16:creationId xmlns:a16="http://schemas.microsoft.com/office/drawing/2014/main" id="{2E4FD62B-E542-00D8-B789-072F224B8707}"/>
                  </a:ext>
                </a:extLst>
              </p:cNvPr>
              <p:cNvCxnSpPr>
                <a:cxnSpLocks/>
              </p:cNvCxnSpPr>
              <p:nvPr/>
            </p:nvCxnSpPr>
            <p:spPr bwMode="auto">
              <a:xfrm>
                <a:off x="7924472" y="1681163"/>
                <a:ext cx="753354" cy="0"/>
              </a:xfrm>
              <a:prstGeom prst="line">
                <a:avLst/>
              </a:prstGeom>
              <a:noFill/>
              <a:ln w="28575" cap="flat" cmpd="sng" algn="ctr">
                <a:solidFill>
                  <a:schemeClr val="bg1"/>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6802BAB7-4397-9328-7F45-751576D5B690}"/>
                  </a:ext>
                </a:extLst>
              </p:cNvPr>
              <p:cNvCxnSpPr/>
              <p:nvPr/>
            </p:nvCxnSpPr>
            <p:spPr bwMode="auto">
              <a:xfrm>
                <a:off x="7915613" y="164306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C9ACE3DF-E703-38F0-2D3E-D7C3BFA39756}"/>
                  </a:ext>
                </a:extLst>
              </p:cNvPr>
              <p:cNvCxnSpPr/>
              <p:nvPr/>
            </p:nvCxnSpPr>
            <p:spPr bwMode="auto">
              <a:xfrm>
                <a:off x="8677474" y="164306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5A973256-D0CD-DF74-DEE9-12C625F59C40}"/>
                  </a:ext>
                </a:extLst>
              </p:cNvPr>
              <p:cNvCxnSpPr>
                <a:cxnSpLocks/>
              </p:cNvCxnSpPr>
              <p:nvPr/>
            </p:nvCxnSpPr>
            <p:spPr bwMode="auto">
              <a:xfrm>
                <a:off x="8296705" y="1623661"/>
                <a:ext cx="0" cy="98535"/>
              </a:xfrm>
              <a:prstGeom prst="line">
                <a:avLst/>
              </a:prstGeom>
              <a:noFill/>
              <a:ln w="88900" cap="flat" cmpd="sng" algn="ctr">
                <a:solidFill>
                  <a:schemeClr val="accent2"/>
                </a:solidFill>
                <a:prstDash val="solid"/>
                <a:round/>
                <a:headEnd type="none" w="med" len="med"/>
                <a:tailEnd type="none" w="med" len="med"/>
              </a:ln>
              <a:effectLst/>
            </p:spPr>
          </p:cxnSp>
        </p:grpSp>
        <p:grpSp>
          <p:nvGrpSpPr>
            <p:cNvPr id="244" name="Group 243">
              <a:extLst>
                <a:ext uri="{FF2B5EF4-FFF2-40B4-BE49-F238E27FC236}">
                  <a16:creationId xmlns:a16="http://schemas.microsoft.com/office/drawing/2014/main" id="{AD04C2AA-CD55-7A28-04B0-374E77F01466}"/>
                </a:ext>
              </a:extLst>
            </p:cNvPr>
            <p:cNvGrpSpPr/>
            <p:nvPr/>
          </p:nvGrpSpPr>
          <p:grpSpPr>
            <a:xfrm>
              <a:off x="10350303" y="2603836"/>
              <a:ext cx="671164" cy="114117"/>
              <a:chOff x="7915613" y="1624149"/>
              <a:chExt cx="671164" cy="114117"/>
            </a:xfrm>
          </p:grpSpPr>
          <p:cxnSp>
            <p:nvCxnSpPr>
              <p:cNvPr id="261" name="Straight Connector 260">
                <a:extLst>
                  <a:ext uri="{FF2B5EF4-FFF2-40B4-BE49-F238E27FC236}">
                    <a16:creationId xmlns:a16="http://schemas.microsoft.com/office/drawing/2014/main" id="{CF4098F6-8445-5A17-356B-70D791C73BAA}"/>
                  </a:ext>
                </a:extLst>
              </p:cNvPr>
              <p:cNvCxnSpPr>
                <a:cxnSpLocks/>
              </p:cNvCxnSpPr>
              <p:nvPr/>
            </p:nvCxnSpPr>
            <p:spPr bwMode="auto">
              <a:xfrm>
                <a:off x="7924472" y="1681163"/>
                <a:ext cx="662305" cy="0"/>
              </a:xfrm>
              <a:prstGeom prst="line">
                <a:avLst/>
              </a:prstGeom>
              <a:noFill/>
              <a:ln w="28575" cap="flat" cmpd="sng" algn="ctr">
                <a:solidFill>
                  <a:schemeClr val="bg1"/>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66B1F1C3-D0E6-82EB-2B34-099945BB73E5}"/>
                  </a:ext>
                </a:extLst>
              </p:cNvPr>
              <p:cNvCxnSpPr/>
              <p:nvPr/>
            </p:nvCxnSpPr>
            <p:spPr bwMode="auto">
              <a:xfrm>
                <a:off x="7915613" y="164306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63" name="Straight Connector 262">
                <a:extLst>
                  <a:ext uri="{FF2B5EF4-FFF2-40B4-BE49-F238E27FC236}">
                    <a16:creationId xmlns:a16="http://schemas.microsoft.com/office/drawing/2014/main" id="{25FA96EE-F601-3602-16A7-FE5258BDA493}"/>
                  </a:ext>
                </a:extLst>
              </p:cNvPr>
              <p:cNvCxnSpPr/>
              <p:nvPr/>
            </p:nvCxnSpPr>
            <p:spPr bwMode="auto">
              <a:xfrm>
                <a:off x="8571056" y="164306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198739E5-0489-3BE4-43BA-4040297AA0E7}"/>
                  </a:ext>
                </a:extLst>
              </p:cNvPr>
              <p:cNvCxnSpPr>
                <a:cxnSpLocks/>
              </p:cNvCxnSpPr>
              <p:nvPr/>
            </p:nvCxnSpPr>
            <p:spPr bwMode="auto">
              <a:xfrm>
                <a:off x="8221818" y="1624149"/>
                <a:ext cx="0" cy="114117"/>
              </a:xfrm>
              <a:prstGeom prst="line">
                <a:avLst/>
              </a:prstGeom>
              <a:noFill/>
              <a:ln w="107950" cap="flat" cmpd="sng" algn="ctr">
                <a:solidFill>
                  <a:schemeClr val="accent2"/>
                </a:solidFill>
                <a:prstDash val="solid"/>
                <a:round/>
                <a:headEnd type="none" w="med" len="med"/>
                <a:tailEnd type="none" w="med" len="med"/>
              </a:ln>
              <a:effectLst/>
            </p:spPr>
          </p:cxnSp>
        </p:grpSp>
        <p:grpSp>
          <p:nvGrpSpPr>
            <p:cNvPr id="245" name="Group 244">
              <a:extLst>
                <a:ext uri="{FF2B5EF4-FFF2-40B4-BE49-F238E27FC236}">
                  <a16:creationId xmlns:a16="http://schemas.microsoft.com/office/drawing/2014/main" id="{9220024C-7208-77A5-8EBA-1E7C60DA7BBC}"/>
                </a:ext>
              </a:extLst>
            </p:cNvPr>
            <p:cNvGrpSpPr/>
            <p:nvPr/>
          </p:nvGrpSpPr>
          <p:grpSpPr>
            <a:xfrm>
              <a:off x="10212172" y="2779696"/>
              <a:ext cx="398430" cy="138223"/>
              <a:chOff x="8101682" y="1608201"/>
              <a:chExt cx="398430" cy="138223"/>
            </a:xfrm>
          </p:grpSpPr>
          <p:cxnSp>
            <p:nvCxnSpPr>
              <p:cNvPr id="257" name="Straight Connector 256">
                <a:extLst>
                  <a:ext uri="{FF2B5EF4-FFF2-40B4-BE49-F238E27FC236}">
                    <a16:creationId xmlns:a16="http://schemas.microsoft.com/office/drawing/2014/main" id="{50C3D62A-13CF-BC45-0332-1CA2F0039B82}"/>
                  </a:ext>
                </a:extLst>
              </p:cNvPr>
              <p:cNvCxnSpPr>
                <a:cxnSpLocks/>
              </p:cNvCxnSpPr>
              <p:nvPr/>
            </p:nvCxnSpPr>
            <p:spPr bwMode="auto">
              <a:xfrm>
                <a:off x="8101683" y="1681163"/>
                <a:ext cx="394136" cy="0"/>
              </a:xfrm>
              <a:prstGeom prst="line">
                <a:avLst/>
              </a:prstGeom>
              <a:noFill/>
              <a:ln w="28575" cap="flat" cmpd="sng" algn="ctr">
                <a:solidFill>
                  <a:schemeClr val="bg1"/>
                </a:solidFill>
                <a:prstDash val="solid"/>
                <a:round/>
                <a:headEnd type="none" w="med" len="med"/>
                <a:tailEnd type="none" w="med" len="med"/>
              </a:ln>
              <a:effectLst/>
            </p:spPr>
          </p:cxnSp>
          <p:cxnSp>
            <p:nvCxnSpPr>
              <p:cNvPr id="258" name="Straight Connector 257">
                <a:extLst>
                  <a:ext uri="{FF2B5EF4-FFF2-40B4-BE49-F238E27FC236}">
                    <a16:creationId xmlns:a16="http://schemas.microsoft.com/office/drawing/2014/main" id="{966C4675-FC1C-FB23-ED4D-E04A3557B3F4}"/>
                  </a:ext>
                </a:extLst>
              </p:cNvPr>
              <p:cNvCxnSpPr/>
              <p:nvPr/>
            </p:nvCxnSpPr>
            <p:spPr bwMode="auto">
              <a:xfrm>
                <a:off x="8101682" y="164306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7DCFBBB1-9D11-4854-855A-E648C8239331}"/>
                  </a:ext>
                </a:extLst>
              </p:cNvPr>
              <p:cNvCxnSpPr/>
              <p:nvPr/>
            </p:nvCxnSpPr>
            <p:spPr bwMode="auto">
              <a:xfrm>
                <a:off x="8500112" y="164306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60" name="Straight Connector 259">
                <a:extLst>
                  <a:ext uri="{FF2B5EF4-FFF2-40B4-BE49-F238E27FC236}">
                    <a16:creationId xmlns:a16="http://schemas.microsoft.com/office/drawing/2014/main" id="{71628CD4-DDF2-5DFC-3B17-5773EFD21B98}"/>
                  </a:ext>
                </a:extLst>
              </p:cNvPr>
              <p:cNvCxnSpPr>
                <a:cxnSpLocks/>
              </p:cNvCxnSpPr>
              <p:nvPr/>
            </p:nvCxnSpPr>
            <p:spPr bwMode="auto">
              <a:xfrm>
                <a:off x="8302937" y="1608201"/>
                <a:ext cx="0" cy="138223"/>
              </a:xfrm>
              <a:prstGeom prst="line">
                <a:avLst/>
              </a:prstGeom>
              <a:noFill/>
              <a:ln w="127000" cap="flat" cmpd="sng" algn="ctr">
                <a:solidFill>
                  <a:schemeClr val="accent2"/>
                </a:solidFill>
                <a:prstDash val="solid"/>
                <a:round/>
                <a:headEnd type="none" w="med" len="med"/>
                <a:tailEnd type="none" w="med" len="med"/>
              </a:ln>
              <a:effectLst/>
            </p:spPr>
          </p:cxnSp>
        </p:grpSp>
        <p:grpSp>
          <p:nvGrpSpPr>
            <p:cNvPr id="246" name="Group 245">
              <a:extLst>
                <a:ext uri="{FF2B5EF4-FFF2-40B4-BE49-F238E27FC236}">
                  <a16:creationId xmlns:a16="http://schemas.microsoft.com/office/drawing/2014/main" id="{14D985B6-E86D-226F-F1C3-B5203F1648B6}"/>
                </a:ext>
              </a:extLst>
            </p:cNvPr>
            <p:cNvGrpSpPr/>
            <p:nvPr/>
          </p:nvGrpSpPr>
          <p:grpSpPr>
            <a:xfrm>
              <a:off x="10321217" y="2093239"/>
              <a:ext cx="353409" cy="138223"/>
              <a:chOff x="8101682" y="1608201"/>
              <a:chExt cx="353409" cy="138223"/>
            </a:xfrm>
          </p:grpSpPr>
          <p:cxnSp>
            <p:nvCxnSpPr>
              <p:cNvPr id="253" name="Straight Connector 252">
                <a:extLst>
                  <a:ext uri="{FF2B5EF4-FFF2-40B4-BE49-F238E27FC236}">
                    <a16:creationId xmlns:a16="http://schemas.microsoft.com/office/drawing/2014/main" id="{FB3D33BA-F683-EF1B-0C9E-353F38C73214}"/>
                  </a:ext>
                </a:extLst>
              </p:cNvPr>
              <p:cNvCxnSpPr>
                <a:cxnSpLocks/>
              </p:cNvCxnSpPr>
              <p:nvPr/>
            </p:nvCxnSpPr>
            <p:spPr bwMode="auto">
              <a:xfrm>
                <a:off x="8101683" y="1681163"/>
                <a:ext cx="353408" cy="0"/>
              </a:xfrm>
              <a:prstGeom prst="line">
                <a:avLst/>
              </a:prstGeom>
              <a:noFill/>
              <a:ln w="28575" cap="flat" cmpd="sng" algn="ctr">
                <a:solidFill>
                  <a:schemeClr val="bg1"/>
                </a:solidFill>
                <a:prstDash val="solid"/>
                <a:round/>
                <a:headEnd type="none" w="med" len="med"/>
                <a:tailEnd type="none" w="med" len="med"/>
              </a:ln>
              <a:effectLst/>
            </p:spPr>
          </p:cxnSp>
          <p:cxnSp>
            <p:nvCxnSpPr>
              <p:cNvPr id="254" name="Straight Connector 253">
                <a:extLst>
                  <a:ext uri="{FF2B5EF4-FFF2-40B4-BE49-F238E27FC236}">
                    <a16:creationId xmlns:a16="http://schemas.microsoft.com/office/drawing/2014/main" id="{BD68A53D-0D57-8A0D-6279-82E2862DCB2B}"/>
                  </a:ext>
                </a:extLst>
              </p:cNvPr>
              <p:cNvCxnSpPr/>
              <p:nvPr/>
            </p:nvCxnSpPr>
            <p:spPr bwMode="auto">
              <a:xfrm>
                <a:off x="8101682" y="164306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55" name="Straight Connector 254">
                <a:extLst>
                  <a:ext uri="{FF2B5EF4-FFF2-40B4-BE49-F238E27FC236}">
                    <a16:creationId xmlns:a16="http://schemas.microsoft.com/office/drawing/2014/main" id="{2375C151-ED44-34D9-5339-C30A27274953}"/>
                  </a:ext>
                </a:extLst>
              </p:cNvPr>
              <p:cNvCxnSpPr/>
              <p:nvPr/>
            </p:nvCxnSpPr>
            <p:spPr bwMode="auto">
              <a:xfrm>
                <a:off x="8448874" y="164306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39F56756-3D8B-69C2-9E2B-759BB36781E7}"/>
                  </a:ext>
                </a:extLst>
              </p:cNvPr>
              <p:cNvCxnSpPr>
                <a:cxnSpLocks/>
              </p:cNvCxnSpPr>
              <p:nvPr/>
            </p:nvCxnSpPr>
            <p:spPr bwMode="auto">
              <a:xfrm>
                <a:off x="8275348" y="1608201"/>
                <a:ext cx="0" cy="138223"/>
              </a:xfrm>
              <a:prstGeom prst="line">
                <a:avLst/>
              </a:prstGeom>
              <a:noFill/>
              <a:ln w="161925" cap="flat" cmpd="sng" algn="ctr">
                <a:solidFill>
                  <a:schemeClr val="accent2"/>
                </a:solidFill>
                <a:prstDash val="solid"/>
                <a:round/>
                <a:headEnd type="none" w="med" len="med"/>
                <a:tailEnd type="none" w="med" len="med"/>
              </a:ln>
              <a:effectLst/>
            </p:spPr>
          </p:cxnSp>
        </p:grpSp>
        <p:cxnSp>
          <p:nvCxnSpPr>
            <p:cNvPr id="247" name="Straight Connector 246">
              <a:extLst>
                <a:ext uri="{FF2B5EF4-FFF2-40B4-BE49-F238E27FC236}">
                  <a16:creationId xmlns:a16="http://schemas.microsoft.com/office/drawing/2014/main" id="{3CB8A53E-6BDC-6182-078D-2FE7EBC599B8}"/>
                </a:ext>
              </a:extLst>
            </p:cNvPr>
            <p:cNvCxnSpPr>
              <a:cxnSpLocks/>
            </p:cNvCxnSpPr>
            <p:nvPr/>
          </p:nvCxnSpPr>
          <p:spPr bwMode="auto">
            <a:xfrm>
              <a:off x="9814718" y="597576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8" name="Straight Connector 247">
              <a:extLst>
                <a:ext uri="{FF2B5EF4-FFF2-40B4-BE49-F238E27FC236}">
                  <a16:creationId xmlns:a16="http://schemas.microsoft.com/office/drawing/2014/main" id="{5F698C0D-A4DE-480A-3078-DEDAAFB05B6D}"/>
                </a:ext>
              </a:extLst>
            </p:cNvPr>
            <p:cNvCxnSpPr>
              <a:cxnSpLocks/>
            </p:cNvCxnSpPr>
            <p:nvPr/>
          </p:nvCxnSpPr>
          <p:spPr bwMode="auto">
            <a:xfrm>
              <a:off x="9975000" y="597576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9" name="Straight Connector 248">
              <a:extLst>
                <a:ext uri="{FF2B5EF4-FFF2-40B4-BE49-F238E27FC236}">
                  <a16:creationId xmlns:a16="http://schemas.microsoft.com/office/drawing/2014/main" id="{DA06623A-D571-594E-F623-54B2169998F0}"/>
                </a:ext>
              </a:extLst>
            </p:cNvPr>
            <p:cNvCxnSpPr>
              <a:cxnSpLocks/>
            </p:cNvCxnSpPr>
            <p:nvPr/>
          </p:nvCxnSpPr>
          <p:spPr bwMode="auto">
            <a:xfrm>
              <a:off x="10099811" y="597576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0" name="Straight Connector 249">
              <a:extLst>
                <a:ext uri="{FF2B5EF4-FFF2-40B4-BE49-F238E27FC236}">
                  <a16:creationId xmlns:a16="http://schemas.microsoft.com/office/drawing/2014/main" id="{DB25C276-A88E-F5A3-B244-957317E14DE8}"/>
                </a:ext>
              </a:extLst>
            </p:cNvPr>
            <p:cNvCxnSpPr>
              <a:cxnSpLocks/>
            </p:cNvCxnSpPr>
            <p:nvPr/>
          </p:nvCxnSpPr>
          <p:spPr bwMode="auto">
            <a:xfrm>
              <a:off x="10204914" y="597576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1" name="Straight Connector 250">
              <a:extLst>
                <a:ext uri="{FF2B5EF4-FFF2-40B4-BE49-F238E27FC236}">
                  <a16:creationId xmlns:a16="http://schemas.microsoft.com/office/drawing/2014/main" id="{4B53F8D7-A684-3CD4-9477-B01EFDE22A0E}"/>
                </a:ext>
              </a:extLst>
            </p:cNvPr>
            <p:cNvCxnSpPr>
              <a:cxnSpLocks/>
            </p:cNvCxnSpPr>
            <p:nvPr/>
          </p:nvCxnSpPr>
          <p:spPr bwMode="auto">
            <a:xfrm>
              <a:off x="10310017" y="597576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2" name="Straight Connector 251">
              <a:extLst>
                <a:ext uri="{FF2B5EF4-FFF2-40B4-BE49-F238E27FC236}">
                  <a16:creationId xmlns:a16="http://schemas.microsoft.com/office/drawing/2014/main" id="{5CD49BCA-FA67-D7E0-3399-D6FCBB351ECB}"/>
                </a:ext>
              </a:extLst>
            </p:cNvPr>
            <p:cNvCxnSpPr>
              <a:cxnSpLocks/>
            </p:cNvCxnSpPr>
            <p:nvPr/>
          </p:nvCxnSpPr>
          <p:spPr bwMode="auto">
            <a:xfrm>
              <a:off x="10379647" y="5975763"/>
              <a:ext cx="0" cy="64008"/>
            </a:xfrm>
            <a:prstGeom prst="line">
              <a:avLst/>
            </a:prstGeom>
            <a:noFill/>
            <a:ln w="28575" cap="flat" cmpd="sng" algn="ctr">
              <a:solidFill>
                <a:schemeClr val="bg1"/>
              </a:solidFill>
              <a:prstDash val="solid"/>
              <a:round/>
              <a:headEnd type="none" w="med" len="med"/>
              <a:tailEnd type="none" w="med" len="med"/>
            </a:ln>
            <a:effectLst/>
          </p:spPr>
        </p:cxnSp>
      </p:grpSp>
      <p:graphicFrame>
        <p:nvGraphicFramePr>
          <p:cNvPr id="296" name="Table 295">
            <a:extLst>
              <a:ext uri="{FF2B5EF4-FFF2-40B4-BE49-F238E27FC236}">
                <a16:creationId xmlns:a16="http://schemas.microsoft.com/office/drawing/2014/main" id="{DBFD86ED-E1F8-3611-7435-FC7F2049FA87}"/>
              </a:ext>
            </a:extLst>
          </p:cNvPr>
          <p:cNvGraphicFramePr>
            <a:graphicFrameLocks noGrp="1"/>
          </p:cNvGraphicFramePr>
          <p:nvPr>
            <p:extLst>
              <p:ext uri="{D42A27DB-BD31-4B8C-83A1-F6EECF244321}">
                <p14:modId xmlns:p14="http://schemas.microsoft.com/office/powerpoint/2010/main" val="3851335064"/>
              </p:ext>
            </p:extLst>
          </p:nvPr>
        </p:nvGraphicFramePr>
        <p:xfrm>
          <a:off x="9020177" y="1303264"/>
          <a:ext cx="2900142" cy="457200"/>
        </p:xfrm>
        <a:graphic>
          <a:graphicData uri="http://schemas.openxmlformats.org/drawingml/2006/table">
            <a:tbl>
              <a:tblPr firstRow="1" bandRow="1">
                <a:tableStyleId>{5C22544A-7EE6-4342-B048-85BDC9FD1C3A}</a:tableStyleId>
              </a:tblPr>
              <a:tblGrid>
                <a:gridCol w="1404010">
                  <a:extLst>
                    <a:ext uri="{9D8B030D-6E8A-4147-A177-3AD203B41FA5}">
                      <a16:colId xmlns:a16="http://schemas.microsoft.com/office/drawing/2014/main" val="1905186827"/>
                    </a:ext>
                  </a:extLst>
                </a:gridCol>
                <a:gridCol w="1496132">
                  <a:extLst>
                    <a:ext uri="{9D8B030D-6E8A-4147-A177-3AD203B41FA5}">
                      <a16:colId xmlns:a16="http://schemas.microsoft.com/office/drawing/2014/main" val="553852113"/>
                    </a:ext>
                  </a:extLst>
                </a:gridCol>
              </a:tblGrid>
              <a:tr h="227861">
                <a:tc>
                  <a:txBody>
                    <a:bodyPr/>
                    <a:lstStyle/>
                    <a:p>
                      <a:pPr algn="ctr">
                        <a:lnSpc>
                          <a:spcPct val="100000"/>
                        </a:lnSpc>
                      </a:pPr>
                      <a:r>
                        <a:rPr lang="en-US" sz="1200" b="1" dirty="0">
                          <a:solidFill>
                            <a:schemeClr val="accent1"/>
                          </a:solidFill>
                          <a:effectLst/>
                          <a:latin typeface="Calibri" panose="020F0502020204030204" pitchFamily="34" charset="0"/>
                          <a:cs typeface="Calibri" panose="020F0502020204030204" pitchFamily="34" charset="0"/>
                        </a:rPr>
                        <a:t>Favors</a:t>
                      </a:r>
                    </a:p>
                    <a:p>
                      <a:pPr algn="ctr">
                        <a:lnSpc>
                          <a:spcPct val="100000"/>
                        </a:lnSpc>
                      </a:pPr>
                      <a:r>
                        <a:rPr lang="en-US" sz="1200" b="1" dirty="0" err="1">
                          <a:solidFill>
                            <a:schemeClr val="accent1"/>
                          </a:solidFill>
                          <a:effectLst/>
                          <a:latin typeface="Calibri" panose="020F0502020204030204" pitchFamily="34" charset="0"/>
                          <a:cs typeface="Calibri" panose="020F0502020204030204" pitchFamily="34" charset="0"/>
                        </a:rPr>
                        <a:t>Tira</a:t>
                      </a:r>
                      <a:r>
                        <a:rPr lang="en-US" sz="1200" b="1" dirty="0">
                          <a:solidFill>
                            <a:schemeClr val="accent1"/>
                          </a:solidFill>
                          <a:effectLst/>
                          <a:latin typeface="Calibri" panose="020F0502020204030204" pitchFamily="34" charset="0"/>
                          <a:cs typeface="Calibri" panose="020F0502020204030204" pitchFamily="34" charset="0"/>
                        </a:rPr>
                        <a:t> + </a:t>
                      </a:r>
                      <a:r>
                        <a:rPr lang="en-US" sz="1200" b="1" dirty="0" err="1">
                          <a:solidFill>
                            <a:schemeClr val="accent1"/>
                          </a:solidFill>
                          <a:effectLst/>
                          <a:latin typeface="Calibri" panose="020F0502020204030204" pitchFamily="34" charset="0"/>
                          <a:cs typeface="Calibri" panose="020F0502020204030204" pitchFamily="34" charset="0"/>
                        </a:rPr>
                        <a:t>Atezo</a:t>
                      </a:r>
                      <a:r>
                        <a:rPr lang="en-US" sz="1200" b="1" dirty="0">
                          <a:solidFill>
                            <a:schemeClr val="accent1"/>
                          </a:solidFill>
                          <a:effectLst/>
                          <a:latin typeface="Calibri" panose="020F0502020204030204" pitchFamily="34" charset="0"/>
                          <a:cs typeface="Calibri" panose="020F0502020204030204" pitchFamily="34" charset="0"/>
                        </a:rPr>
                        <a:t> + CE </a:t>
                      </a:r>
                      <a:endParaRPr lang="pt-BR" sz="1200" b="1" dirty="0">
                        <a:solidFill>
                          <a:schemeClr val="accent3"/>
                        </a:solidFill>
                        <a:effectLst/>
                        <a:latin typeface="Calibri" panose="020F0502020204030204" pitchFamily="34" charset="0"/>
                        <a:cs typeface="Calibri" panose="020F0502020204030204" pitchFamily="34" charset="0"/>
                      </a:endParaRPr>
                    </a:p>
                  </a:txBody>
                  <a:tcP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1200" b="1" dirty="0" err="1">
                          <a:solidFill>
                            <a:schemeClr val="accent3"/>
                          </a:solidFill>
                          <a:effectLst/>
                          <a:latin typeface="Calibri" panose="020F0502020204030204" pitchFamily="34" charset="0"/>
                          <a:cs typeface="Calibri" panose="020F0502020204030204" pitchFamily="34" charset="0"/>
                        </a:rPr>
                        <a:t>Favors</a:t>
                      </a:r>
                      <a:endParaRPr lang="pt-BR" sz="1200" b="1" dirty="0">
                        <a:solidFill>
                          <a:schemeClr val="accent3"/>
                        </a:solidFill>
                        <a:effectLst/>
                        <a:latin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pt-BR" sz="1200" b="1" dirty="0">
                          <a:solidFill>
                            <a:schemeClr val="accent3"/>
                          </a:solidFill>
                          <a:effectLst/>
                          <a:latin typeface="Calibri" panose="020F0502020204030204" pitchFamily="34" charset="0"/>
                          <a:cs typeface="Calibri" panose="020F0502020204030204" pitchFamily="34" charset="0"/>
                        </a:rPr>
                        <a:t>Placebo + </a:t>
                      </a:r>
                      <a:r>
                        <a:rPr lang="pt-BR" sz="1200" b="1" dirty="0" err="1">
                          <a:solidFill>
                            <a:schemeClr val="accent3"/>
                          </a:solidFill>
                          <a:effectLst/>
                          <a:latin typeface="Calibri" panose="020F0502020204030204" pitchFamily="34" charset="0"/>
                          <a:cs typeface="Calibri" panose="020F0502020204030204" pitchFamily="34" charset="0"/>
                        </a:rPr>
                        <a:t>Atezo</a:t>
                      </a:r>
                      <a:r>
                        <a:rPr lang="pt-BR" sz="1200" b="1" dirty="0">
                          <a:solidFill>
                            <a:schemeClr val="accent3"/>
                          </a:solidFill>
                          <a:effectLst/>
                          <a:latin typeface="Calibri" panose="020F0502020204030204" pitchFamily="34" charset="0"/>
                          <a:cs typeface="Calibri" panose="020F0502020204030204" pitchFamily="34" charset="0"/>
                        </a:rPr>
                        <a:t> + CE</a:t>
                      </a:r>
                      <a:endParaRPr lang="en-US" sz="1200" b="1" dirty="0">
                        <a:solidFill>
                          <a:schemeClr val="accent1"/>
                        </a:solidFill>
                        <a:effectLst/>
                        <a:latin typeface="Calibri" panose="020F0502020204030204" pitchFamily="34" charset="0"/>
                        <a:cs typeface="Calibri" panose="020F0502020204030204" pitchFamily="34" charset="0"/>
                      </a:endParaRPr>
                    </a:p>
                  </a:txBody>
                  <a:tcP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91813402"/>
                  </a:ext>
                </a:extLst>
              </a:tr>
            </a:tbl>
          </a:graphicData>
        </a:graphic>
      </p:graphicFrame>
    </p:spTree>
    <p:extLst>
      <p:ext uri="{BB962C8B-B14F-4D97-AF65-F5344CB8AC3E}">
        <p14:creationId xmlns:p14="http://schemas.microsoft.com/office/powerpoint/2010/main" val="31800576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SKYSCRAPER-02: ORR (Full Analysis Set)</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11" name="Text Box 11">
            <a:extLst>
              <a:ext uri="{FF2B5EF4-FFF2-40B4-BE49-F238E27FC236}">
                <a16:creationId xmlns:a16="http://schemas.microsoft.com/office/drawing/2014/main" id="{CC83C19B-98FC-624B-99CC-8AB5D8B93BDB}"/>
              </a:ext>
            </a:extLst>
          </p:cNvPr>
          <p:cNvSpPr txBox="1">
            <a:spLocks noChangeArrowheads="1"/>
          </p:cNvSpPr>
          <p:nvPr/>
        </p:nvSpPr>
        <p:spPr bwMode="auto">
          <a:xfrm>
            <a:off x="431591" y="635986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Rudin. ASCO 2022. Abstr LBA8507</a:t>
            </a:r>
            <a:r>
              <a:rPr kumimoji="0" lang="fr-FR"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Reproduced with permission.</a:t>
            </a:r>
          </a:p>
        </p:txBody>
      </p:sp>
      <p:sp>
        <p:nvSpPr>
          <p:cNvPr id="4" name="TextBox 3">
            <a:extLst>
              <a:ext uri="{FF2B5EF4-FFF2-40B4-BE49-F238E27FC236}">
                <a16:creationId xmlns:a16="http://schemas.microsoft.com/office/drawing/2014/main" id="{D9CC0D56-0C90-21AD-4BDB-AD844F87C283}"/>
              </a:ext>
            </a:extLst>
          </p:cNvPr>
          <p:cNvSpPr txBox="1"/>
          <p:nvPr/>
        </p:nvSpPr>
        <p:spPr bwMode="auto">
          <a:xfrm>
            <a:off x="3313729" y="6063801"/>
            <a:ext cx="62613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 patient (0.4%) in </a:t>
            </a:r>
            <a:r>
              <a:rPr lang="en-US" sz="1400" b="0" dirty="0" err="1">
                <a:solidFill>
                  <a:schemeClr val="bg1"/>
                </a:solidFill>
                <a:latin typeface="Calibri" panose="020F0502020204030204" pitchFamily="34" charset="0"/>
              </a:rPr>
              <a:t>tiragolumab</a:t>
            </a:r>
            <a:r>
              <a:rPr lang="en-US" sz="1400" b="0" dirty="0">
                <a:solidFill>
                  <a:schemeClr val="bg1"/>
                </a:solidFill>
                <a:latin typeface="Calibri" panose="020F0502020204030204" pitchFamily="34" charset="0"/>
              </a:rPr>
              <a:t> arm and 2 patients (0.8%) in placebo arm had a CR.</a:t>
            </a:r>
          </a:p>
        </p:txBody>
      </p:sp>
      <p:sp>
        <p:nvSpPr>
          <p:cNvPr id="5" name="TextBox 4">
            <a:extLst>
              <a:ext uri="{FF2B5EF4-FFF2-40B4-BE49-F238E27FC236}">
                <a16:creationId xmlns:a16="http://schemas.microsoft.com/office/drawing/2014/main" id="{00007395-4ADE-53CD-0597-9835AA0916F7}"/>
              </a:ext>
            </a:extLst>
          </p:cNvPr>
          <p:cNvSpPr txBox="1"/>
          <p:nvPr/>
        </p:nvSpPr>
        <p:spPr bwMode="auto">
          <a:xfrm>
            <a:off x="609759" y="5516559"/>
            <a:ext cx="1041640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sz="2000" b="0" dirty="0">
                <a:solidFill>
                  <a:schemeClr val="bg1"/>
                </a:solidFill>
                <a:latin typeface="Calibri" panose="020F0502020204030204" pitchFamily="34" charset="0"/>
              </a:rPr>
              <a:t>Duration of response was 4.2 mo in </a:t>
            </a:r>
            <a:r>
              <a:rPr lang="en-US" sz="2000" b="0" dirty="0" err="1">
                <a:solidFill>
                  <a:schemeClr val="bg1"/>
                </a:solidFill>
                <a:latin typeface="Calibri" panose="020F0502020204030204" pitchFamily="34" charset="0"/>
              </a:rPr>
              <a:t>tiragolumab</a:t>
            </a:r>
            <a:r>
              <a:rPr lang="en-US" sz="2000" b="0" dirty="0">
                <a:solidFill>
                  <a:schemeClr val="bg1"/>
                </a:solidFill>
                <a:latin typeface="Calibri" panose="020F0502020204030204" pitchFamily="34" charset="0"/>
              </a:rPr>
              <a:t> arm vs 5.1 mo in placebo arm</a:t>
            </a:r>
          </a:p>
        </p:txBody>
      </p:sp>
      <p:grpSp>
        <p:nvGrpSpPr>
          <p:cNvPr id="130" name="Group 129">
            <a:extLst>
              <a:ext uri="{FF2B5EF4-FFF2-40B4-BE49-F238E27FC236}">
                <a16:creationId xmlns:a16="http://schemas.microsoft.com/office/drawing/2014/main" id="{31E83973-1BE8-149D-26EE-C7D172154A07}"/>
              </a:ext>
            </a:extLst>
          </p:cNvPr>
          <p:cNvGrpSpPr/>
          <p:nvPr/>
        </p:nvGrpSpPr>
        <p:grpSpPr>
          <a:xfrm>
            <a:off x="1589403" y="1229262"/>
            <a:ext cx="9499107" cy="4181324"/>
            <a:chOff x="2733200" y="1229262"/>
            <a:chExt cx="9499107" cy="4181324"/>
          </a:xfrm>
        </p:grpSpPr>
        <p:sp>
          <p:nvSpPr>
            <p:cNvPr id="52" name="Rectangle 10">
              <a:extLst>
                <a:ext uri="{FF2B5EF4-FFF2-40B4-BE49-F238E27FC236}">
                  <a16:creationId xmlns:a16="http://schemas.microsoft.com/office/drawing/2014/main" id="{511603D6-F1C9-BFA6-44DD-800E3C4F5C07}"/>
                </a:ext>
              </a:extLst>
            </p:cNvPr>
            <p:cNvSpPr>
              <a:spLocks noChangeArrowheads="1"/>
            </p:cNvSpPr>
            <p:nvPr/>
          </p:nvSpPr>
          <p:spPr bwMode="auto">
            <a:xfrm>
              <a:off x="8692601" y="1229262"/>
              <a:ext cx="3539706" cy="589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6000" rIns="0" bIns="0">
              <a:spAutoFit/>
            </a:bodyPr>
            <a:lstStyle/>
            <a:p>
              <a:pPr>
                <a:spcAft>
                  <a:spcPct val="0"/>
                </a:spcAft>
              </a:pPr>
              <a:r>
                <a:rPr lang="en-US" sz="1600" b="1" dirty="0">
                  <a:solidFill>
                    <a:schemeClr val="accent1"/>
                  </a:solidFill>
                  <a:latin typeface="Calibri" panose="020F0502020204030204" pitchFamily="34" charset="0"/>
                  <a:cs typeface="Calibri" panose="020F0502020204030204" pitchFamily="34" charset="0"/>
                </a:rPr>
                <a:t>Tiragolumab + atezolizumab + CE </a:t>
              </a:r>
              <a:r>
                <a:rPr lang="en-US" sz="1600" dirty="0">
                  <a:solidFill>
                    <a:schemeClr val="accent1"/>
                  </a:solidFill>
                  <a:latin typeface="Calibri" panose="020F0502020204030204" pitchFamily="34" charset="0"/>
                  <a:cs typeface="Calibri" panose="020F0502020204030204" pitchFamily="34" charset="0"/>
                </a:rPr>
                <a:t>(n =243)</a:t>
              </a:r>
            </a:p>
            <a:p>
              <a:pPr>
                <a:spcAft>
                  <a:spcPct val="0"/>
                </a:spcAft>
              </a:pPr>
              <a:r>
                <a:rPr lang="en-US" sz="1600" b="1" dirty="0">
                  <a:solidFill>
                    <a:schemeClr val="accent3"/>
                  </a:solidFill>
                  <a:latin typeface="Calibri" panose="020F0502020204030204" pitchFamily="34" charset="0"/>
                  <a:cs typeface="Calibri" panose="020F0502020204030204" pitchFamily="34" charset="0"/>
                </a:rPr>
                <a:t>Placebo + atezolizumab + CE </a:t>
              </a:r>
              <a:r>
                <a:rPr lang="en-US" sz="1600" dirty="0">
                  <a:solidFill>
                    <a:schemeClr val="accent3"/>
                  </a:solidFill>
                  <a:latin typeface="Calibri" panose="020F0502020204030204" pitchFamily="34" charset="0"/>
                  <a:cs typeface="Calibri" panose="020F0502020204030204" pitchFamily="34" charset="0"/>
                </a:rPr>
                <a:t>(n = 247)</a:t>
              </a:r>
            </a:p>
          </p:txBody>
        </p:sp>
        <p:sp>
          <p:nvSpPr>
            <p:cNvPr id="53" name="Rectangle 52">
              <a:extLst>
                <a:ext uri="{FF2B5EF4-FFF2-40B4-BE49-F238E27FC236}">
                  <a16:creationId xmlns:a16="http://schemas.microsoft.com/office/drawing/2014/main" id="{D4271913-CC2D-F494-AABA-4F6970FD6206}"/>
                </a:ext>
              </a:extLst>
            </p:cNvPr>
            <p:cNvSpPr/>
            <p:nvPr/>
          </p:nvSpPr>
          <p:spPr bwMode="auto">
            <a:xfrm>
              <a:off x="8413521" y="1343235"/>
              <a:ext cx="155877" cy="15587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600" b="0" dirty="0">
                <a:solidFill>
                  <a:schemeClr val="tx1"/>
                </a:solidFill>
                <a:latin typeface="Calibri" panose="020F0502020204030204" pitchFamily="34" charset="0"/>
              </a:endParaRPr>
            </a:p>
          </p:txBody>
        </p:sp>
        <p:sp>
          <p:nvSpPr>
            <p:cNvPr id="54" name="Rectangle 53">
              <a:extLst>
                <a:ext uri="{FF2B5EF4-FFF2-40B4-BE49-F238E27FC236}">
                  <a16:creationId xmlns:a16="http://schemas.microsoft.com/office/drawing/2014/main" id="{66AC2A67-4780-BB5C-E709-AAFD9F5108B5}"/>
                </a:ext>
              </a:extLst>
            </p:cNvPr>
            <p:cNvSpPr/>
            <p:nvPr/>
          </p:nvSpPr>
          <p:spPr bwMode="auto">
            <a:xfrm>
              <a:off x="8412121" y="1623844"/>
              <a:ext cx="155877" cy="15587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600" b="0" dirty="0">
                <a:solidFill>
                  <a:schemeClr val="tx1"/>
                </a:solidFill>
                <a:latin typeface="Calibri" panose="020F0502020204030204" pitchFamily="34" charset="0"/>
              </a:endParaRPr>
            </a:p>
          </p:txBody>
        </p:sp>
        <p:grpSp>
          <p:nvGrpSpPr>
            <p:cNvPr id="124" name="Group 123">
              <a:extLst>
                <a:ext uri="{FF2B5EF4-FFF2-40B4-BE49-F238E27FC236}">
                  <a16:creationId xmlns:a16="http://schemas.microsoft.com/office/drawing/2014/main" id="{208D78F0-369F-1347-5881-14D90DF86258}"/>
                </a:ext>
              </a:extLst>
            </p:cNvPr>
            <p:cNvGrpSpPr/>
            <p:nvPr/>
          </p:nvGrpSpPr>
          <p:grpSpPr>
            <a:xfrm>
              <a:off x="2733200" y="1274672"/>
              <a:ext cx="6725601" cy="4135914"/>
              <a:chOff x="539902" y="1274672"/>
              <a:chExt cx="6725601" cy="4135914"/>
            </a:xfrm>
          </p:grpSpPr>
          <p:sp>
            <p:nvSpPr>
              <p:cNvPr id="15" name="Rectangle 10">
                <a:extLst>
                  <a:ext uri="{FF2B5EF4-FFF2-40B4-BE49-F238E27FC236}">
                    <a16:creationId xmlns:a16="http://schemas.microsoft.com/office/drawing/2014/main" id="{40B91EA2-AF9A-C9C7-B09A-FD8045F375D0}"/>
                  </a:ext>
                </a:extLst>
              </p:cNvPr>
              <p:cNvSpPr>
                <a:spLocks noChangeArrowheads="1"/>
              </p:cNvSpPr>
              <p:nvPr/>
            </p:nvSpPr>
            <p:spPr bwMode="auto">
              <a:xfrm>
                <a:off x="1092481" y="2993472"/>
                <a:ext cx="355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b="1" dirty="0">
                    <a:solidFill>
                      <a:schemeClr val="bg1"/>
                    </a:solidFill>
                    <a:latin typeface="Calibri" panose="020F0502020204030204" pitchFamily="34" charset="0"/>
                    <a:cs typeface="Calibri" panose="020F0502020204030204" pitchFamily="34" charset="0"/>
                  </a:rPr>
                  <a:t>40</a:t>
                </a:r>
              </a:p>
            </p:txBody>
          </p:sp>
          <p:sp>
            <p:nvSpPr>
              <p:cNvPr id="16" name="Rectangle 10">
                <a:extLst>
                  <a:ext uri="{FF2B5EF4-FFF2-40B4-BE49-F238E27FC236}">
                    <a16:creationId xmlns:a16="http://schemas.microsoft.com/office/drawing/2014/main" id="{67F381EB-CBE9-9703-376F-FF767849D7A0}"/>
                  </a:ext>
                </a:extLst>
              </p:cNvPr>
              <p:cNvSpPr>
                <a:spLocks noChangeArrowheads="1"/>
              </p:cNvSpPr>
              <p:nvPr/>
            </p:nvSpPr>
            <p:spPr bwMode="auto">
              <a:xfrm>
                <a:off x="1092481" y="3439437"/>
                <a:ext cx="355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b="1" dirty="0">
                    <a:solidFill>
                      <a:schemeClr val="bg1"/>
                    </a:solidFill>
                    <a:latin typeface="Calibri" panose="020F0502020204030204" pitchFamily="34" charset="0"/>
                    <a:cs typeface="Calibri" panose="020F0502020204030204" pitchFamily="34" charset="0"/>
                  </a:rPr>
                  <a:t>30</a:t>
                </a:r>
              </a:p>
            </p:txBody>
          </p:sp>
          <p:sp>
            <p:nvSpPr>
              <p:cNvPr id="17" name="Rectangle 10">
                <a:extLst>
                  <a:ext uri="{FF2B5EF4-FFF2-40B4-BE49-F238E27FC236}">
                    <a16:creationId xmlns:a16="http://schemas.microsoft.com/office/drawing/2014/main" id="{6E4C01C1-F0BB-F0E1-BB5A-255FFEB3C006}"/>
                  </a:ext>
                </a:extLst>
              </p:cNvPr>
              <p:cNvSpPr>
                <a:spLocks noChangeArrowheads="1"/>
              </p:cNvSpPr>
              <p:nvPr/>
            </p:nvSpPr>
            <p:spPr bwMode="auto">
              <a:xfrm>
                <a:off x="1092481" y="3879713"/>
                <a:ext cx="355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b="1" dirty="0">
                    <a:solidFill>
                      <a:schemeClr val="bg1"/>
                    </a:solidFill>
                    <a:latin typeface="Calibri" panose="020F0502020204030204" pitchFamily="34" charset="0"/>
                    <a:cs typeface="Calibri" panose="020F0502020204030204" pitchFamily="34" charset="0"/>
                  </a:rPr>
                  <a:t>20</a:t>
                </a:r>
              </a:p>
            </p:txBody>
          </p:sp>
          <p:sp>
            <p:nvSpPr>
              <p:cNvPr id="18" name="Rectangle 10">
                <a:extLst>
                  <a:ext uri="{FF2B5EF4-FFF2-40B4-BE49-F238E27FC236}">
                    <a16:creationId xmlns:a16="http://schemas.microsoft.com/office/drawing/2014/main" id="{19FBDE15-E4AD-D684-0FA1-F38116617661}"/>
                  </a:ext>
                </a:extLst>
              </p:cNvPr>
              <p:cNvSpPr>
                <a:spLocks noChangeArrowheads="1"/>
              </p:cNvSpPr>
              <p:nvPr/>
            </p:nvSpPr>
            <p:spPr bwMode="auto">
              <a:xfrm>
                <a:off x="1092481" y="4296508"/>
                <a:ext cx="355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b="1" dirty="0">
                    <a:solidFill>
                      <a:schemeClr val="bg1"/>
                    </a:solidFill>
                    <a:latin typeface="Calibri" panose="020F0502020204030204" pitchFamily="34" charset="0"/>
                    <a:cs typeface="Calibri" panose="020F0502020204030204" pitchFamily="34" charset="0"/>
                  </a:rPr>
                  <a:t>10</a:t>
                </a:r>
              </a:p>
            </p:txBody>
          </p:sp>
          <p:sp>
            <p:nvSpPr>
              <p:cNvPr id="19" name="Rectangle 10">
                <a:extLst>
                  <a:ext uri="{FF2B5EF4-FFF2-40B4-BE49-F238E27FC236}">
                    <a16:creationId xmlns:a16="http://schemas.microsoft.com/office/drawing/2014/main" id="{01FBF0C3-1D1D-A827-F666-5E004A1AA8AF}"/>
                  </a:ext>
                </a:extLst>
              </p:cNvPr>
              <p:cNvSpPr>
                <a:spLocks noChangeArrowheads="1"/>
              </p:cNvSpPr>
              <p:nvPr/>
            </p:nvSpPr>
            <p:spPr bwMode="auto">
              <a:xfrm>
                <a:off x="1209499" y="4721312"/>
                <a:ext cx="23819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b="1" dirty="0">
                    <a:solidFill>
                      <a:schemeClr val="bg1"/>
                    </a:solidFill>
                    <a:latin typeface="Calibri" panose="020F0502020204030204" pitchFamily="34" charset="0"/>
                    <a:cs typeface="Calibri" panose="020F0502020204030204" pitchFamily="34" charset="0"/>
                  </a:rPr>
                  <a:t>0</a:t>
                </a:r>
              </a:p>
            </p:txBody>
          </p:sp>
          <p:sp>
            <p:nvSpPr>
              <p:cNvPr id="24" name="Rectangle 10">
                <a:extLst>
                  <a:ext uri="{FF2B5EF4-FFF2-40B4-BE49-F238E27FC236}">
                    <a16:creationId xmlns:a16="http://schemas.microsoft.com/office/drawing/2014/main" id="{8BD85148-C5F8-0464-C6CC-DC0F5DA99CCA}"/>
                  </a:ext>
                </a:extLst>
              </p:cNvPr>
              <p:cNvSpPr>
                <a:spLocks noChangeArrowheads="1"/>
              </p:cNvSpPr>
              <p:nvPr/>
            </p:nvSpPr>
            <p:spPr bwMode="auto">
              <a:xfrm>
                <a:off x="1106190" y="2128313"/>
                <a:ext cx="355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b="1" dirty="0">
                    <a:solidFill>
                      <a:schemeClr val="bg1"/>
                    </a:solidFill>
                    <a:latin typeface="Calibri" panose="020F0502020204030204" pitchFamily="34" charset="0"/>
                    <a:cs typeface="Calibri" panose="020F0502020204030204" pitchFamily="34" charset="0"/>
                  </a:rPr>
                  <a:t>60</a:t>
                </a:r>
              </a:p>
            </p:txBody>
          </p:sp>
          <p:sp>
            <p:nvSpPr>
              <p:cNvPr id="25" name="Rectangle 10">
                <a:extLst>
                  <a:ext uri="{FF2B5EF4-FFF2-40B4-BE49-F238E27FC236}">
                    <a16:creationId xmlns:a16="http://schemas.microsoft.com/office/drawing/2014/main" id="{17532A63-7FE9-7A70-6E0C-9CDBAAFA4597}"/>
                  </a:ext>
                </a:extLst>
              </p:cNvPr>
              <p:cNvSpPr>
                <a:spLocks noChangeArrowheads="1"/>
              </p:cNvSpPr>
              <p:nvPr/>
            </p:nvSpPr>
            <p:spPr bwMode="auto">
              <a:xfrm>
                <a:off x="1106190" y="2573576"/>
                <a:ext cx="355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b="1" dirty="0">
                    <a:solidFill>
                      <a:schemeClr val="bg1"/>
                    </a:solidFill>
                    <a:latin typeface="Calibri" panose="020F0502020204030204" pitchFamily="34" charset="0"/>
                    <a:cs typeface="Calibri" panose="020F0502020204030204" pitchFamily="34" charset="0"/>
                  </a:rPr>
                  <a:t>50</a:t>
                </a:r>
              </a:p>
            </p:txBody>
          </p:sp>
          <p:sp>
            <p:nvSpPr>
              <p:cNvPr id="27" name="Line 20">
                <a:extLst>
                  <a:ext uri="{FF2B5EF4-FFF2-40B4-BE49-F238E27FC236}">
                    <a16:creationId xmlns:a16="http://schemas.microsoft.com/office/drawing/2014/main" id="{720C56D8-ADAB-7864-2E76-649283B4ECD9}"/>
                  </a:ext>
                </a:extLst>
              </p:cNvPr>
              <p:cNvSpPr>
                <a:spLocks noChangeShapeType="1"/>
              </p:cNvSpPr>
              <p:nvPr/>
            </p:nvSpPr>
            <p:spPr bwMode="auto">
              <a:xfrm rot="16200000">
                <a:off x="1435398" y="4901602"/>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b="1" dirty="0">
                  <a:solidFill>
                    <a:schemeClr val="bg1"/>
                  </a:solidFill>
                  <a:latin typeface="+mn-lt"/>
                </a:endParaRPr>
              </a:p>
            </p:txBody>
          </p:sp>
          <p:sp>
            <p:nvSpPr>
              <p:cNvPr id="32" name="Line 26">
                <a:extLst>
                  <a:ext uri="{FF2B5EF4-FFF2-40B4-BE49-F238E27FC236}">
                    <a16:creationId xmlns:a16="http://schemas.microsoft.com/office/drawing/2014/main" id="{9101A2CE-75CE-0303-E922-557C259DDA66}"/>
                  </a:ext>
                </a:extLst>
              </p:cNvPr>
              <p:cNvSpPr>
                <a:spLocks noChangeShapeType="1"/>
              </p:cNvSpPr>
              <p:nvPr/>
            </p:nvSpPr>
            <p:spPr bwMode="auto">
              <a:xfrm rot="16200000">
                <a:off x="5227134" y="4901602"/>
                <a:ext cx="55320"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b="1" dirty="0">
                  <a:solidFill>
                    <a:schemeClr val="bg1"/>
                  </a:solidFill>
                  <a:latin typeface="+mn-lt"/>
                </a:endParaRPr>
              </a:p>
            </p:txBody>
          </p:sp>
          <p:sp>
            <p:nvSpPr>
              <p:cNvPr id="33" name="Line 26">
                <a:extLst>
                  <a:ext uri="{FF2B5EF4-FFF2-40B4-BE49-F238E27FC236}">
                    <a16:creationId xmlns:a16="http://schemas.microsoft.com/office/drawing/2014/main" id="{0C4F5ECA-E145-8138-846C-73D118FFEFA3}"/>
                  </a:ext>
                </a:extLst>
              </p:cNvPr>
              <p:cNvSpPr>
                <a:spLocks noChangeShapeType="1"/>
              </p:cNvSpPr>
              <p:nvPr/>
            </p:nvSpPr>
            <p:spPr bwMode="auto">
              <a:xfrm rot="16200000">
                <a:off x="3589302" y="4901602"/>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b="1" dirty="0">
                  <a:solidFill>
                    <a:schemeClr val="bg1"/>
                  </a:solidFill>
                  <a:latin typeface="+mn-lt"/>
                </a:endParaRPr>
              </a:p>
            </p:txBody>
          </p:sp>
          <p:sp>
            <p:nvSpPr>
              <p:cNvPr id="34" name="Rectangle 10">
                <a:extLst>
                  <a:ext uri="{FF2B5EF4-FFF2-40B4-BE49-F238E27FC236}">
                    <a16:creationId xmlns:a16="http://schemas.microsoft.com/office/drawing/2014/main" id="{DFB239BC-64C1-6251-8D7C-0DA0E9EEE396}"/>
                  </a:ext>
                </a:extLst>
              </p:cNvPr>
              <p:cNvSpPr>
                <a:spLocks noChangeArrowheads="1"/>
              </p:cNvSpPr>
              <p:nvPr/>
            </p:nvSpPr>
            <p:spPr bwMode="auto">
              <a:xfrm rot="16200000">
                <a:off x="-504813" y="2955576"/>
                <a:ext cx="2463366" cy="373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6000" rIns="0" bIns="0">
                <a:spAutoFit/>
              </a:bodyPr>
              <a:lstStyle/>
              <a:p>
                <a:pPr algn="ctr" eaLnBrk="0" fontAlgn="base" hangingPunct="0">
                  <a:spcBef>
                    <a:spcPct val="0"/>
                  </a:spcBef>
                  <a:spcAft>
                    <a:spcPct val="0"/>
                  </a:spcAft>
                </a:pPr>
                <a:r>
                  <a:rPr lang="en-US" b="1" dirty="0">
                    <a:solidFill>
                      <a:schemeClr val="bg1"/>
                    </a:solidFill>
                    <a:latin typeface="Calibri" panose="020F0502020204030204" pitchFamily="34" charset="0"/>
                    <a:cs typeface="Calibri" panose="020F0502020204030204" pitchFamily="34" charset="0"/>
                  </a:rPr>
                  <a:t>Response (%)</a:t>
                </a:r>
              </a:p>
            </p:txBody>
          </p:sp>
          <p:grpSp>
            <p:nvGrpSpPr>
              <p:cNvPr id="35" name="Group 34">
                <a:extLst>
                  <a:ext uri="{FF2B5EF4-FFF2-40B4-BE49-F238E27FC236}">
                    <a16:creationId xmlns:a16="http://schemas.microsoft.com/office/drawing/2014/main" id="{D1BC325A-0D82-540D-0B85-67B33453EF5B}"/>
                  </a:ext>
                </a:extLst>
              </p:cNvPr>
              <p:cNvGrpSpPr/>
              <p:nvPr/>
            </p:nvGrpSpPr>
            <p:grpSpPr>
              <a:xfrm>
                <a:off x="1394532" y="1414073"/>
                <a:ext cx="67447" cy="3450319"/>
                <a:chOff x="2083920" y="1847161"/>
                <a:chExt cx="67447" cy="3450319"/>
              </a:xfrm>
            </p:grpSpPr>
            <p:grpSp>
              <p:nvGrpSpPr>
                <p:cNvPr id="36" name="Group 35">
                  <a:extLst>
                    <a:ext uri="{FF2B5EF4-FFF2-40B4-BE49-F238E27FC236}">
                      <a16:creationId xmlns:a16="http://schemas.microsoft.com/office/drawing/2014/main" id="{CCF08802-523E-2058-1017-FC5F890BB21E}"/>
                    </a:ext>
                  </a:extLst>
                </p:cNvPr>
                <p:cNvGrpSpPr/>
                <p:nvPr/>
              </p:nvGrpSpPr>
              <p:grpSpPr>
                <a:xfrm>
                  <a:off x="2086473" y="2709053"/>
                  <a:ext cx="64894" cy="2588427"/>
                  <a:chOff x="6637875" y="2923633"/>
                  <a:chExt cx="48272" cy="2810280"/>
                </a:xfrm>
              </p:grpSpPr>
              <p:grpSp>
                <p:nvGrpSpPr>
                  <p:cNvPr id="40" name="Group 39">
                    <a:extLst>
                      <a:ext uri="{FF2B5EF4-FFF2-40B4-BE49-F238E27FC236}">
                        <a16:creationId xmlns:a16="http://schemas.microsoft.com/office/drawing/2014/main" id="{7D86DC0D-9DF8-CBA3-5456-193084BB351C}"/>
                      </a:ext>
                    </a:extLst>
                  </p:cNvPr>
                  <p:cNvGrpSpPr/>
                  <p:nvPr/>
                </p:nvGrpSpPr>
                <p:grpSpPr>
                  <a:xfrm>
                    <a:off x="6637875" y="3405721"/>
                    <a:ext cx="45719" cy="2328192"/>
                    <a:chOff x="1528304" y="1364604"/>
                    <a:chExt cx="72000" cy="2167553"/>
                  </a:xfrm>
                </p:grpSpPr>
                <p:sp>
                  <p:nvSpPr>
                    <p:cNvPr id="42" name="Line 15">
                      <a:extLst>
                        <a:ext uri="{FF2B5EF4-FFF2-40B4-BE49-F238E27FC236}">
                          <a16:creationId xmlns:a16="http://schemas.microsoft.com/office/drawing/2014/main" id="{1F8F0E1D-ED11-A433-104C-4E995C915929}"/>
                        </a:ext>
                      </a:extLst>
                    </p:cNvPr>
                    <p:cNvSpPr>
                      <a:spLocks noChangeShapeType="1"/>
                    </p:cNvSpPr>
                    <p:nvPr/>
                  </p:nvSpPr>
                  <p:spPr bwMode="auto">
                    <a:xfrm>
                      <a:off x="1528304" y="1801014"/>
                      <a:ext cx="72000"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67" b="1" dirty="0">
                        <a:solidFill>
                          <a:schemeClr val="bg1"/>
                        </a:solidFill>
                        <a:latin typeface="+mn-lt"/>
                      </a:endParaRPr>
                    </a:p>
                  </p:txBody>
                </p:sp>
                <p:sp>
                  <p:nvSpPr>
                    <p:cNvPr id="43" name="Line 16">
                      <a:extLst>
                        <a:ext uri="{FF2B5EF4-FFF2-40B4-BE49-F238E27FC236}">
                          <a16:creationId xmlns:a16="http://schemas.microsoft.com/office/drawing/2014/main" id="{57BAC6D2-0354-9AA0-E044-D9D0E973F5FD}"/>
                        </a:ext>
                      </a:extLst>
                    </p:cNvPr>
                    <p:cNvSpPr>
                      <a:spLocks noChangeShapeType="1"/>
                    </p:cNvSpPr>
                    <p:nvPr/>
                  </p:nvSpPr>
                  <p:spPr bwMode="auto">
                    <a:xfrm>
                      <a:off x="1528304" y="2237421"/>
                      <a:ext cx="72000"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67" b="1" dirty="0">
                        <a:solidFill>
                          <a:schemeClr val="bg1"/>
                        </a:solidFill>
                        <a:latin typeface="+mn-lt"/>
                      </a:endParaRPr>
                    </a:p>
                  </p:txBody>
                </p:sp>
                <p:sp>
                  <p:nvSpPr>
                    <p:cNvPr id="44" name="Line 17">
                      <a:extLst>
                        <a:ext uri="{FF2B5EF4-FFF2-40B4-BE49-F238E27FC236}">
                          <a16:creationId xmlns:a16="http://schemas.microsoft.com/office/drawing/2014/main" id="{37D78903-CB16-2329-ACBF-E5C19D62BF90}"/>
                        </a:ext>
                      </a:extLst>
                    </p:cNvPr>
                    <p:cNvSpPr>
                      <a:spLocks noChangeShapeType="1"/>
                    </p:cNvSpPr>
                    <p:nvPr/>
                  </p:nvSpPr>
                  <p:spPr bwMode="auto">
                    <a:xfrm>
                      <a:off x="1528304" y="2673831"/>
                      <a:ext cx="72000"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67" b="1" dirty="0">
                        <a:solidFill>
                          <a:schemeClr val="bg1"/>
                        </a:solidFill>
                        <a:latin typeface="+mn-lt"/>
                      </a:endParaRPr>
                    </a:p>
                  </p:txBody>
                </p:sp>
                <p:sp>
                  <p:nvSpPr>
                    <p:cNvPr id="45" name="Line 18">
                      <a:extLst>
                        <a:ext uri="{FF2B5EF4-FFF2-40B4-BE49-F238E27FC236}">
                          <a16:creationId xmlns:a16="http://schemas.microsoft.com/office/drawing/2014/main" id="{61E4AD13-AE35-CB33-4E9F-E08655943271}"/>
                        </a:ext>
                      </a:extLst>
                    </p:cNvPr>
                    <p:cNvSpPr>
                      <a:spLocks noChangeShapeType="1"/>
                    </p:cNvSpPr>
                    <p:nvPr/>
                  </p:nvSpPr>
                  <p:spPr bwMode="auto">
                    <a:xfrm>
                      <a:off x="1528304" y="3110238"/>
                      <a:ext cx="72000"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67" b="1" dirty="0">
                        <a:solidFill>
                          <a:schemeClr val="bg1"/>
                        </a:solidFill>
                        <a:latin typeface="+mn-lt"/>
                      </a:endParaRPr>
                    </a:p>
                  </p:txBody>
                </p:sp>
                <p:sp>
                  <p:nvSpPr>
                    <p:cNvPr id="46" name="Line 19">
                      <a:extLst>
                        <a:ext uri="{FF2B5EF4-FFF2-40B4-BE49-F238E27FC236}">
                          <a16:creationId xmlns:a16="http://schemas.microsoft.com/office/drawing/2014/main" id="{FC09AE84-C169-FD28-A8E0-3C168A1205E6}"/>
                        </a:ext>
                      </a:extLst>
                    </p:cNvPr>
                    <p:cNvSpPr>
                      <a:spLocks noChangeShapeType="1"/>
                    </p:cNvSpPr>
                    <p:nvPr/>
                  </p:nvSpPr>
                  <p:spPr bwMode="auto">
                    <a:xfrm>
                      <a:off x="1528304" y="3532157"/>
                      <a:ext cx="72000"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67" b="1" dirty="0">
                        <a:solidFill>
                          <a:schemeClr val="bg1"/>
                        </a:solidFill>
                        <a:latin typeface="+mn-lt"/>
                      </a:endParaRPr>
                    </a:p>
                  </p:txBody>
                </p:sp>
                <p:sp>
                  <p:nvSpPr>
                    <p:cNvPr id="47" name="Line 9">
                      <a:extLst>
                        <a:ext uri="{FF2B5EF4-FFF2-40B4-BE49-F238E27FC236}">
                          <a16:creationId xmlns:a16="http://schemas.microsoft.com/office/drawing/2014/main" id="{657A5222-2585-4775-5E64-4DC6CA598D6B}"/>
                        </a:ext>
                      </a:extLst>
                    </p:cNvPr>
                    <p:cNvSpPr>
                      <a:spLocks noChangeShapeType="1"/>
                    </p:cNvSpPr>
                    <p:nvPr/>
                  </p:nvSpPr>
                  <p:spPr bwMode="auto">
                    <a:xfrm>
                      <a:off x="1528304" y="1364604"/>
                      <a:ext cx="72000"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67" b="1" dirty="0">
                        <a:solidFill>
                          <a:schemeClr val="bg1"/>
                        </a:solidFill>
                        <a:latin typeface="+mn-lt"/>
                      </a:endParaRPr>
                    </a:p>
                  </p:txBody>
                </p:sp>
              </p:grpSp>
              <p:sp>
                <p:nvSpPr>
                  <p:cNvPr id="41" name="Line 19">
                    <a:extLst>
                      <a:ext uri="{FF2B5EF4-FFF2-40B4-BE49-F238E27FC236}">
                        <a16:creationId xmlns:a16="http://schemas.microsoft.com/office/drawing/2014/main" id="{A76ECF30-3D73-41D7-9E0C-14101ED70E42}"/>
                      </a:ext>
                    </a:extLst>
                  </p:cNvPr>
                  <p:cNvSpPr>
                    <a:spLocks noChangeShapeType="1"/>
                  </p:cNvSpPr>
                  <p:nvPr/>
                </p:nvSpPr>
                <p:spPr bwMode="auto">
                  <a:xfrm>
                    <a:off x="6640428" y="2923633"/>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67" b="1" dirty="0">
                      <a:solidFill>
                        <a:schemeClr val="bg1"/>
                      </a:solidFill>
                      <a:latin typeface="+mn-lt"/>
                    </a:endParaRPr>
                  </a:p>
                </p:txBody>
              </p:sp>
            </p:grpSp>
            <p:grpSp>
              <p:nvGrpSpPr>
                <p:cNvPr id="37" name="Group 36">
                  <a:extLst>
                    <a:ext uri="{FF2B5EF4-FFF2-40B4-BE49-F238E27FC236}">
                      <a16:creationId xmlns:a16="http://schemas.microsoft.com/office/drawing/2014/main" id="{CDD67DA4-EF41-3024-69EE-4194C705F4AB}"/>
                    </a:ext>
                  </a:extLst>
                </p:cNvPr>
                <p:cNvGrpSpPr/>
                <p:nvPr/>
              </p:nvGrpSpPr>
              <p:grpSpPr>
                <a:xfrm>
                  <a:off x="2083920" y="1847161"/>
                  <a:ext cx="64894" cy="444030"/>
                  <a:chOff x="6637875" y="2923633"/>
                  <a:chExt cx="48272" cy="482088"/>
                </a:xfrm>
              </p:grpSpPr>
              <p:sp>
                <p:nvSpPr>
                  <p:cNvPr id="38" name="Line 9">
                    <a:extLst>
                      <a:ext uri="{FF2B5EF4-FFF2-40B4-BE49-F238E27FC236}">
                        <a16:creationId xmlns:a16="http://schemas.microsoft.com/office/drawing/2014/main" id="{D6FFB2DE-8DB9-2E3F-2AB5-A32AB8A45FBD}"/>
                      </a:ext>
                    </a:extLst>
                  </p:cNvPr>
                  <p:cNvSpPr>
                    <a:spLocks noChangeShapeType="1"/>
                  </p:cNvSpPr>
                  <p:nvPr/>
                </p:nvSpPr>
                <p:spPr bwMode="auto">
                  <a:xfrm>
                    <a:off x="6637875" y="3405721"/>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67" b="1" dirty="0">
                      <a:solidFill>
                        <a:schemeClr val="bg1"/>
                      </a:solidFill>
                      <a:latin typeface="+mn-lt"/>
                    </a:endParaRPr>
                  </a:p>
                </p:txBody>
              </p:sp>
              <p:sp>
                <p:nvSpPr>
                  <p:cNvPr id="39" name="Line 19">
                    <a:extLst>
                      <a:ext uri="{FF2B5EF4-FFF2-40B4-BE49-F238E27FC236}">
                        <a16:creationId xmlns:a16="http://schemas.microsoft.com/office/drawing/2014/main" id="{54FBE5CF-98C8-6A01-D752-4662A4E6F423}"/>
                      </a:ext>
                    </a:extLst>
                  </p:cNvPr>
                  <p:cNvSpPr>
                    <a:spLocks noChangeShapeType="1"/>
                  </p:cNvSpPr>
                  <p:nvPr/>
                </p:nvSpPr>
                <p:spPr bwMode="auto">
                  <a:xfrm>
                    <a:off x="6640428" y="2923633"/>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67" b="1" dirty="0">
                      <a:solidFill>
                        <a:schemeClr val="bg1"/>
                      </a:solidFill>
                      <a:latin typeface="+mn-lt"/>
                    </a:endParaRPr>
                  </a:p>
                </p:txBody>
              </p:sp>
            </p:grpSp>
          </p:grpSp>
          <p:sp>
            <p:nvSpPr>
              <p:cNvPr id="48" name="Rectangle 10">
                <a:extLst>
                  <a:ext uri="{FF2B5EF4-FFF2-40B4-BE49-F238E27FC236}">
                    <a16:creationId xmlns:a16="http://schemas.microsoft.com/office/drawing/2014/main" id="{7C4045CA-A09F-5C30-69AD-16A0BAF4E675}"/>
                  </a:ext>
                </a:extLst>
              </p:cNvPr>
              <p:cNvSpPr>
                <a:spLocks noChangeArrowheads="1"/>
              </p:cNvSpPr>
              <p:nvPr/>
            </p:nvSpPr>
            <p:spPr bwMode="auto">
              <a:xfrm>
                <a:off x="1106609" y="1274672"/>
                <a:ext cx="355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b="1" dirty="0">
                    <a:solidFill>
                      <a:schemeClr val="bg1"/>
                    </a:solidFill>
                    <a:latin typeface="Calibri" panose="020F0502020204030204" pitchFamily="34" charset="0"/>
                    <a:cs typeface="Calibri" panose="020F0502020204030204" pitchFamily="34" charset="0"/>
                  </a:rPr>
                  <a:t>80</a:t>
                </a:r>
              </a:p>
            </p:txBody>
          </p:sp>
          <p:sp>
            <p:nvSpPr>
              <p:cNvPr id="49" name="Rectangle 10">
                <a:extLst>
                  <a:ext uri="{FF2B5EF4-FFF2-40B4-BE49-F238E27FC236}">
                    <a16:creationId xmlns:a16="http://schemas.microsoft.com/office/drawing/2014/main" id="{8BDB9144-DDF6-D06C-7F99-F598C7AA0D54}"/>
                  </a:ext>
                </a:extLst>
              </p:cNvPr>
              <p:cNvSpPr>
                <a:spLocks noChangeArrowheads="1"/>
              </p:cNvSpPr>
              <p:nvPr/>
            </p:nvSpPr>
            <p:spPr bwMode="auto">
              <a:xfrm>
                <a:off x="1106609" y="1719935"/>
                <a:ext cx="355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b="1" dirty="0">
                    <a:solidFill>
                      <a:schemeClr val="bg1"/>
                    </a:solidFill>
                    <a:latin typeface="Calibri" panose="020F0502020204030204" pitchFamily="34" charset="0"/>
                    <a:cs typeface="Calibri" panose="020F0502020204030204" pitchFamily="34" charset="0"/>
                  </a:rPr>
                  <a:t>70</a:t>
                </a:r>
              </a:p>
            </p:txBody>
          </p:sp>
          <p:sp>
            <p:nvSpPr>
              <p:cNvPr id="51" name="Rectangle 10">
                <a:extLst>
                  <a:ext uri="{FF2B5EF4-FFF2-40B4-BE49-F238E27FC236}">
                    <a16:creationId xmlns:a16="http://schemas.microsoft.com/office/drawing/2014/main" id="{60B3ACBF-46D2-7F2A-051F-61D8E9AFB289}"/>
                  </a:ext>
                </a:extLst>
              </p:cNvPr>
              <p:cNvSpPr>
                <a:spLocks noChangeArrowheads="1"/>
              </p:cNvSpPr>
              <p:nvPr/>
            </p:nvSpPr>
            <p:spPr bwMode="auto">
              <a:xfrm>
                <a:off x="1305454" y="4821206"/>
                <a:ext cx="2396459" cy="589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6000" rIns="0" bIns="0">
                <a:spAutoFit/>
              </a:bodyPr>
              <a:lstStyle/>
              <a:p>
                <a:pPr algn="ctr" eaLnBrk="0" fontAlgn="base" hangingPunct="0">
                  <a:spcBef>
                    <a:spcPct val="0"/>
                  </a:spcBef>
                  <a:spcAft>
                    <a:spcPct val="0"/>
                  </a:spcAft>
                </a:pPr>
                <a:r>
                  <a:rPr lang="en-US" sz="1600" b="1" dirty="0">
                    <a:solidFill>
                      <a:schemeClr val="bg1"/>
                    </a:solidFill>
                    <a:latin typeface="Calibri" panose="020F0502020204030204" pitchFamily="34" charset="0"/>
                    <a:cs typeface="Calibri" panose="020F0502020204030204" pitchFamily="34" charset="0"/>
                  </a:rPr>
                  <a:t>ORR:</a:t>
                </a:r>
              </a:p>
              <a:p>
                <a:pPr algn="ctr" eaLnBrk="0" fontAlgn="base" hangingPunct="0">
                  <a:spcBef>
                    <a:spcPct val="0"/>
                  </a:spcBef>
                  <a:spcAft>
                    <a:spcPct val="0"/>
                  </a:spcAft>
                </a:pPr>
                <a:r>
                  <a:rPr lang="en-US" sz="1600" b="1" dirty="0">
                    <a:solidFill>
                      <a:schemeClr val="bg1"/>
                    </a:solidFill>
                    <a:latin typeface="Calibri" panose="020F0502020204030204" pitchFamily="34" charset="0"/>
                    <a:cs typeface="Calibri" panose="020F0502020204030204" pitchFamily="34" charset="0"/>
                  </a:rPr>
                  <a:t>CR*/PR</a:t>
                </a:r>
              </a:p>
            </p:txBody>
          </p:sp>
          <p:grpSp>
            <p:nvGrpSpPr>
              <p:cNvPr id="121" name="Group 120">
                <a:extLst>
                  <a:ext uri="{FF2B5EF4-FFF2-40B4-BE49-F238E27FC236}">
                    <a16:creationId xmlns:a16="http://schemas.microsoft.com/office/drawing/2014/main" id="{2F852921-461E-4950-FB9F-9F7A62597A3D}"/>
                  </a:ext>
                </a:extLst>
              </p:cNvPr>
              <p:cNvGrpSpPr/>
              <p:nvPr/>
            </p:nvGrpSpPr>
            <p:grpSpPr>
              <a:xfrm>
                <a:off x="2028509" y="1872753"/>
                <a:ext cx="950348" cy="2992660"/>
                <a:chOff x="1683910" y="1867498"/>
                <a:chExt cx="950348" cy="2992660"/>
              </a:xfrm>
            </p:grpSpPr>
            <p:sp>
              <p:nvSpPr>
                <p:cNvPr id="55" name="Rectangle 54">
                  <a:extLst>
                    <a:ext uri="{FF2B5EF4-FFF2-40B4-BE49-F238E27FC236}">
                      <a16:creationId xmlns:a16="http://schemas.microsoft.com/office/drawing/2014/main" id="{9C74308B-2F0F-247F-91F5-421771CAC53F}"/>
                    </a:ext>
                  </a:extLst>
                </p:cNvPr>
                <p:cNvSpPr/>
                <p:nvPr/>
              </p:nvSpPr>
              <p:spPr bwMode="auto">
                <a:xfrm>
                  <a:off x="1683910" y="1867498"/>
                  <a:ext cx="471902" cy="299266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600" b="1" dirty="0">
                    <a:solidFill>
                      <a:schemeClr val="tx1"/>
                    </a:solidFill>
                    <a:latin typeface="Calibri" panose="020F0502020204030204" pitchFamily="34" charset="0"/>
                  </a:endParaRPr>
                </a:p>
              </p:txBody>
            </p:sp>
            <p:sp>
              <p:nvSpPr>
                <p:cNvPr id="56" name="Rectangle 55">
                  <a:extLst>
                    <a:ext uri="{FF2B5EF4-FFF2-40B4-BE49-F238E27FC236}">
                      <a16:creationId xmlns:a16="http://schemas.microsoft.com/office/drawing/2014/main" id="{45E51989-8AC9-B10F-2984-D6E0A480C50D}"/>
                    </a:ext>
                  </a:extLst>
                </p:cNvPr>
                <p:cNvSpPr/>
                <p:nvPr/>
              </p:nvSpPr>
              <p:spPr bwMode="auto">
                <a:xfrm>
                  <a:off x="2162356" y="2084802"/>
                  <a:ext cx="471902" cy="277535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600" b="1" dirty="0">
                    <a:solidFill>
                      <a:schemeClr val="tx1"/>
                    </a:solidFill>
                    <a:latin typeface="Calibri" panose="020F0502020204030204" pitchFamily="34" charset="0"/>
                  </a:endParaRPr>
                </a:p>
              </p:txBody>
            </p:sp>
          </p:grpSp>
          <p:grpSp>
            <p:nvGrpSpPr>
              <p:cNvPr id="6" name="Group 5">
                <a:extLst>
                  <a:ext uri="{FF2B5EF4-FFF2-40B4-BE49-F238E27FC236}">
                    <a16:creationId xmlns:a16="http://schemas.microsoft.com/office/drawing/2014/main" id="{85A24A11-0DBD-3C31-95BE-473756EDC836}"/>
                  </a:ext>
                </a:extLst>
              </p:cNvPr>
              <p:cNvGrpSpPr/>
              <p:nvPr/>
            </p:nvGrpSpPr>
            <p:grpSpPr>
              <a:xfrm>
                <a:off x="3755086" y="4020457"/>
                <a:ext cx="1482908" cy="1158532"/>
                <a:chOff x="2844290" y="4000578"/>
                <a:chExt cx="1482908" cy="1158532"/>
              </a:xfrm>
            </p:grpSpPr>
            <p:sp>
              <p:nvSpPr>
                <p:cNvPr id="50" name="Rectangle 10">
                  <a:extLst>
                    <a:ext uri="{FF2B5EF4-FFF2-40B4-BE49-F238E27FC236}">
                      <a16:creationId xmlns:a16="http://schemas.microsoft.com/office/drawing/2014/main" id="{B8D7D156-8753-B323-73F9-10420E8EC680}"/>
                    </a:ext>
                  </a:extLst>
                </p:cNvPr>
                <p:cNvSpPr>
                  <a:spLocks noChangeArrowheads="1"/>
                </p:cNvSpPr>
                <p:nvPr/>
              </p:nvSpPr>
              <p:spPr bwMode="auto">
                <a:xfrm>
                  <a:off x="2844290" y="4815951"/>
                  <a:ext cx="1482908" cy="34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6000" rIns="0" bIns="0">
                  <a:spAutoFit/>
                </a:bodyPr>
                <a:lstStyle/>
                <a:p>
                  <a:pPr algn="ctr" eaLnBrk="0" fontAlgn="base" hangingPunct="0">
                    <a:spcBef>
                      <a:spcPct val="0"/>
                    </a:spcBef>
                    <a:spcAft>
                      <a:spcPct val="0"/>
                    </a:spcAft>
                  </a:pPr>
                  <a:r>
                    <a:rPr lang="en-US" sz="1600" b="1" dirty="0">
                      <a:solidFill>
                        <a:schemeClr val="bg1"/>
                      </a:solidFill>
                      <a:latin typeface="Calibri" panose="020F0502020204030204" pitchFamily="34" charset="0"/>
                      <a:cs typeface="Calibri" panose="020F0502020204030204" pitchFamily="34" charset="0"/>
                    </a:rPr>
                    <a:t>SD</a:t>
                  </a:r>
                </a:p>
              </p:txBody>
            </p:sp>
            <p:sp>
              <p:nvSpPr>
                <p:cNvPr id="57" name="Rectangle 56">
                  <a:extLst>
                    <a:ext uri="{FF2B5EF4-FFF2-40B4-BE49-F238E27FC236}">
                      <a16:creationId xmlns:a16="http://schemas.microsoft.com/office/drawing/2014/main" id="{78AF5A05-E28F-DE77-AABE-2A331FFC14A2}"/>
                    </a:ext>
                  </a:extLst>
                </p:cNvPr>
                <p:cNvSpPr/>
                <p:nvPr/>
              </p:nvSpPr>
              <p:spPr bwMode="auto">
                <a:xfrm>
                  <a:off x="3080031" y="4160235"/>
                  <a:ext cx="471902" cy="69577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600" b="1" dirty="0">
                    <a:solidFill>
                      <a:schemeClr val="tx1"/>
                    </a:solidFill>
                    <a:latin typeface="Calibri" panose="020F0502020204030204" pitchFamily="34" charset="0"/>
                  </a:endParaRPr>
                </a:p>
              </p:txBody>
            </p:sp>
            <p:sp>
              <p:nvSpPr>
                <p:cNvPr id="58" name="Rectangle 57">
                  <a:extLst>
                    <a:ext uri="{FF2B5EF4-FFF2-40B4-BE49-F238E27FC236}">
                      <a16:creationId xmlns:a16="http://schemas.microsoft.com/office/drawing/2014/main" id="{3FFFA1F8-30EC-AF9B-21B2-B195A111146E}"/>
                    </a:ext>
                  </a:extLst>
                </p:cNvPr>
                <p:cNvSpPr/>
                <p:nvPr/>
              </p:nvSpPr>
              <p:spPr bwMode="auto">
                <a:xfrm>
                  <a:off x="3558477" y="4000578"/>
                  <a:ext cx="471902" cy="8554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600" b="1" dirty="0">
                    <a:solidFill>
                      <a:schemeClr val="tx1"/>
                    </a:solidFill>
                    <a:latin typeface="Calibri" panose="020F0502020204030204" pitchFamily="34" charset="0"/>
                  </a:endParaRPr>
                </a:p>
              </p:txBody>
            </p:sp>
          </p:grpSp>
          <p:grpSp>
            <p:nvGrpSpPr>
              <p:cNvPr id="2" name="Group 1">
                <a:extLst>
                  <a:ext uri="{FF2B5EF4-FFF2-40B4-BE49-F238E27FC236}">
                    <a16:creationId xmlns:a16="http://schemas.microsoft.com/office/drawing/2014/main" id="{7DB19581-08D7-FD02-6F9C-9768E51FC723}"/>
                  </a:ext>
                </a:extLst>
              </p:cNvPr>
              <p:cNvGrpSpPr/>
              <p:nvPr/>
            </p:nvGrpSpPr>
            <p:grpSpPr>
              <a:xfrm>
                <a:off x="5422848" y="4492171"/>
                <a:ext cx="1393460" cy="666939"/>
                <a:chOff x="4275394" y="4492171"/>
                <a:chExt cx="1393460" cy="666939"/>
              </a:xfrm>
            </p:grpSpPr>
            <p:sp>
              <p:nvSpPr>
                <p:cNvPr id="23" name="Rectangle 10">
                  <a:extLst>
                    <a:ext uri="{FF2B5EF4-FFF2-40B4-BE49-F238E27FC236}">
                      <a16:creationId xmlns:a16="http://schemas.microsoft.com/office/drawing/2014/main" id="{3497D3F6-7A8F-71DA-496F-D2A14666EEDC}"/>
                    </a:ext>
                  </a:extLst>
                </p:cNvPr>
                <p:cNvSpPr>
                  <a:spLocks noChangeArrowheads="1"/>
                </p:cNvSpPr>
                <p:nvPr/>
              </p:nvSpPr>
              <p:spPr bwMode="auto">
                <a:xfrm>
                  <a:off x="4275394" y="4815951"/>
                  <a:ext cx="1393460" cy="34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6000" rIns="0" bIns="0">
                  <a:spAutoFit/>
                </a:bodyPr>
                <a:lstStyle/>
                <a:p>
                  <a:pPr algn="ctr" eaLnBrk="0" fontAlgn="base" hangingPunct="0">
                    <a:spcBef>
                      <a:spcPct val="0"/>
                    </a:spcBef>
                    <a:spcAft>
                      <a:spcPct val="0"/>
                    </a:spcAft>
                  </a:pPr>
                  <a:r>
                    <a:rPr lang="en-US" sz="1600" b="1" dirty="0">
                      <a:solidFill>
                        <a:schemeClr val="bg1"/>
                      </a:solidFill>
                      <a:latin typeface="Calibri" panose="020F0502020204030204" pitchFamily="34" charset="0"/>
                      <a:cs typeface="Calibri" panose="020F0502020204030204" pitchFamily="34" charset="0"/>
                    </a:rPr>
                    <a:t>PD</a:t>
                  </a:r>
                </a:p>
              </p:txBody>
            </p:sp>
            <p:sp>
              <p:nvSpPr>
                <p:cNvPr id="59" name="Rectangle 58">
                  <a:extLst>
                    <a:ext uri="{FF2B5EF4-FFF2-40B4-BE49-F238E27FC236}">
                      <a16:creationId xmlns:a16="http://schemas.microsoft.com/office/drawing/2014/main" id="{5EC073F4-BE0B-945D-96C4-8505CC9A971B}"/>
                    </a:ext>
                  </a:extLst>
                </p:cNvPr>
                <p:cNvSpPr/>
                <p:nvPr/>
              </p:nvSpPr>
              <p:spPr bwMode="auto">
                <a:xfrm>
                  <a:off x="4490597" y="4622800"/>
                  <a:ext cx="471902" cy="2290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600" b="1" dirty="0">
                    <a:solidFill>
                      <a:schemeClr val="tx1"/>
                    </a:solidFill>
                    <a:latin typeface="Calibri" panose="020F0502020204030204" pitchFamily="34" charset="0"/>
                  </a:endParaRPr>
                </a:p>
              </p:txBody>
            </p:sp>
            <p:sp>
              <p:nvSpPr>
                <p:cNvPr id="60" name="Rectangle 59">
                  <a:extLst>
                    <a:ext uri="{FF2B5EF4-FFF2-40B4-BE49-F238E27FC236}">
                      <a16:creationId xmlns:a16="http://schemas.microsoft.com/office/drawing/2014/main" id="{7F470B63-0456-4254-C7CF-47D131D11691}"/>
                    </a:ext>
                  </a:extLst>
                </p:cNvPr>
                <p:cNvSpPr/>
                <p:nvPr/>
              </p:nvSpPr>
              <p:spPr bwMode="auto">
                <a:xfrm>
                  <a:off x="4969043" y="4492171"/>
                  <a:ext cx="471902" cy="36798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600" b="1" dirty="0">
                    <a:solidFill>
                      <a:schemeClr val="tx1"/>
                    </a:solidFill>
                    <a:latin typeface="Calibri" panose="020F0502020204030204" pitchFamily="34" charset="0"/>
                  </a:endParaRPr>
                </a:p>
              </p:txBody>
            </p:sp>
          </p:grpSp>
          <p:sp>
            <p:nvSpPr>
              <p:cNvPr id="120" name="Freeform: Shape 71">
                <a:extLst>
                  <a:ext uri="{FF2B5EF4-FFF2-40B4-BE49-F238E27FC236}">
                    <a16:creationId xmlns:a16="http://schemas.microsoft.com/office/drawing/2014/main" id="{46DC978E-429F-00A1-8079-EACD6439EB88}"/>
                  </a:ext>
                </a:extLst>
              </p:cNvPr>
              <p:cNvSpPr/>
              <p:nvPr/>
            </p:nvSpPr>
            <p:spPr bwMode="auto">
              <a:xfrm>
                <a:off x="1458458" y="1424837"/>
                <a:ext cx="5807045" cy="3435414"/>
              </a:xfrm>
              <a:custGeom>
                <a:avLst/>
                <a:gdLst>
                  <a:gd name="connsiteX0" fmla="*/ 0 w 4743450"/>
                  <a:gd name="connsiteY0" fmla="*/ 0 h 3743325"/>
                  <a:gd name="connsiteX1" fmla="*/ 0 w 4743450"/>
                  <a:gd name="connsiteY1" fmla="*/ 3743325 h 3743325"/>
                  <a:gd name="connsiteX2" fmla="*/ 4743450 w 4743450"/>
                  <a:gd name="connsiteY2" fmla="*/ 3743325 h 3743325"/>
                  <a:gd name="connsiteX0" fmla="*/ 0 w 3056850"/>
                  <a:gd name="connsiteY0" fmla="*/ 0 h 3743325"/>
                  <a:gd name="connsiteX1" fmla="*/ 0 w 3056850"/>
                  <a:gd name="connsiteY1" fmla="*/ 3743325 h 3743325"/>
                  <a:gd name="connsiteX2" fmla="*/ 3056850 w 3056850"/>
                  <a:gd name="connsiteY2" fmla="*/ 3743325 h 3743325"/>
                </a:gdLst>
                <a:ahLst/>
                <a:cxnLst>
                  <a:cxn ang="0">
                    <a:pos x="connsiteX0" y="connsiteY0"/>
                  </a:cxn>
                  <a:cxn ang="0">
                    <a:pos x="connsiteX1" y="connsiteY1"/>
                  </a:cxn>
                  <a:cxn ang="0">
                    <a:pos x="connsiteX2" y="connsiteY2"/>
                  </a:cxn>
                </a:cxnLst>
                <a:rect l="l" t="t" r="r" b="b"/>
                <a:pathLst>
                  <a:path w="3056850" h="3743325">
                    <a:moveTo>
                      <a:pt x="0" y="0"/>
                    </a:moveTo>
                    <a:lnTo>
                      <a:pt x="0" y="3743325"/>
                    </a:lnTo>
                    <a:lnTo>
                      <a:pt x="3056850" y="3743325"/>
                    </a:lnTo>
                  </a:path>
                </a:pathLst>
              </a:custGeom>
              <a:noFill/>
              <a:ln w="28575">
                <a:solidFill>
                  <a:schemeClr val="bg1"/>
                </a:solidFill>
                <a:miter lim="800000"/>
                <a:headEnd/>
                <a:tailEnd/>
              </a:ln>
            </p:spPr>
            <p:txBody>
              <a:bodyPr rtlCol="0" anchor="ctr"/>
              <a:lstStyle/>
              <a:p>
                <a:pPr algn="ctr"/>
                <a:endParaRPr lang="en-US" b="1" dirty="0"/>
              </a:p>
            </p:txBody>
          </p:sp>
          <p:sp>
            <p:nvSpPr>
              <p:cNvPr id="123" name="TextBox 122">
                <a:extLst>
                  <a:ext uri="{FF2B5EF4-FFF2-40B4-BE49-F238E27FC236}">
                    <a16:creationId xmlns:a16="http://schemas.microsoft.com/office/drawing/2014/main" id="{413B71BE-9F1F-29B1-EDE6-5857EE8DE3A3}"/>
                  </a:ext>
                </a:extLst>
              </p:cNvPr>
              <p:cNvSpPr txBox="1"/>
              <p:nvPr/>
            </p:nvSpPr>
            <p:spPr bwMode="auto">
              <a:xfrm>
                <a:off x="1973943" y="1611086"/>
                <a:ext cx="580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70.8</a:t>
                </a:r>
              </a:p>
            </p:txBody>
          </p:sp>
          <p:sp>
            <p:nvSpPr>
              <p:cNvPr id="125" name="TextBox 124">
                <a:extLst>
                  <a:ext uri="{FF2B5EF4-FFF2-40B4-BE49-F238E27FC236}">
                    <a16:creationId xmlns:a16="http://schemas.microsoft.com/office/drawing/2014/main" id="{9BFDD168-A6C2-C030-AB7D-2A3C1BBBA127}"/>
                  </a:ext>
                </a:extLst>
              </p:cNvPr>
              <p:cNvSpPr txBox="1"/>
              <p:nvPr/>
            </p:nvSpPr>
            <p:spPr bwMode="auto">
              <a:xfrm>
                <a:off x="2438400" y="1828800"/>
                <a:ext cx="580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65.6</a:t>
                </a:r>
              </a:p>
            </p:txBody>
          </p:sp>
          <p:sp>
            <p:nvSpPr>
              <p:cNvPr id="126" name="TextBox 125">
                <a:extLst>
                  <a:ext uri="{FF2B5EF4-FFF2-40B4-BE49-F238E27FC236}">
                    <a16:creationId xmlns:a16="http://schemas.microsoft.com/office/drawing/2014/main" id="{8865F3FF-83E5-558A-58C9-94AD60FF471F}"/>
                  </a:ext>
                </a:extLst>
              </p:cNvPr>
              <p:cNvSpPr txBox="1"/>
              <p:nvPr/>
            </p:nvSpPr>
            <p:spPr bwMode="auto">
              <a:xfrm>
                <a:off x="3962400" y="3882572"/>
                <a:ext cx="580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16.5</a:t>
                </a:r>
              </a:p>
            </p:txBody>
          </p:sp>
          <p:sp>
            <p:nvSpPr>
              <p:cNvPr id="127" name="TextBox 126">
                <a:extLst>
                  <a:ext uri="{FF2B5EF4-FFF2-40B4-BE49-F238E27FC236}">
                    <a16:creationId xmlns:a16="http://schemas.microsoft.com/office/drawing/2014/main" id="{0A0C83D8-83C3-AF06-D50D-AAC1C8C1C1E2}"/>
                  </a:ext>
                </a:extLst>
              </p:cNvPr>
              <p:cNvSpPr txBox="1"/>
              <p:nvPr/>
            </p:nvSpPr>
            <p:spPr bwMode="auto">
              <a:xfrm>
                <a:off x="4426857" y="3722914"/>
                <a:ext cx="580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19.8</a:t>
                </a:r>
              </a:p>
            </p:txBody>
          </p:sp>
          <p:sp>
            <p:nvSpPr>
              <p:cNvPr id="128" name="TextBox 127">
                <a:extLst>
                  <a:ext uri="{FF2B5EF4-FFF2-40B4-BE49-F238E27FC236}">
                    <a16:creationId xmlns:a16="http://schemas.microsoft.com/office/drawing/2014/main" id="{2C992EFD-90A0-24A3-C272-2491F875AB6C}"/>
                  </a:ext>
                </a:extLst>
              </p:cNvPr>
              <p:cNvSpPr txBox="1"/>
              <p:nvPr/>
            </p:nvSpPr>
            <p:spPr bwMode="auto">
              <a:xfrm>
                <a:off x="5595257" y="4357914"/>
                <a:ext cx="580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5.8</a:t>
                </a:r>
              </a:p>
            </p:txBody>
          </p:sp>
          <p:sp>
            <p:nvSpPr>
              <p:cNvPr id="129" name="TextBox 128">
                <a:extLst>
                  <a:ext uri="{FF2B5EF4-FFF2-40B4-BE49-F238E27FC236}">
                    <a16:creationId xmlns:a16="http://schemas.microsoft.com/office/drawing/2014/main" id="{EF52AFD6-3931-9F8F-6411-D7FBA339CC53}"/>
                  </a:ext>
                </a:extLst>
              </p:cNvPr>
              <p:cNvSpPr txBox="1"/>
              <p:nvPr/>
            </p:nvSpPr>
            <p:spPr bwMode="auto">
              <a:xfrm>
                <a:off x="6059714" y="4198256"/>
                <a:ext cx="580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8.9</a:t>
                </a:r>
              </a:p>
            </p:txBody>
          </p:sp>
        </p:grpSp>
      </p:grpSp>
    </p:spTree>
    <p:extLst>
      <p:ext uri="{BB962C8B-B14F-4D97-AF65-F5344CB8AC3E}">
        <p14:creationId xmlns:p14="http://schemas.microsoft.com/office/powerpoint/2010/main" val="19698339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SKYSCRAPER-02: Safety </a:t>
            </a:r>
            <a:endParaRPr lang="en-US" baseline="30000" dirty="0"/>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Rudin. ASCO 2022. Abstr LBA8507.</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graphicFrame>
        <p:nvGraphicFramePr>
          <p:cNvPr id="9" name="Group 3">
            <a:extLst>
              <a:ext uri="{FF2B5EF4-FFF2-40B4-BE49-F238E27FC236}">
                <a16:creationId xmlns:a16="http://schemas.microsoft.com/office/drawing/2014/main" id="{6C81C24C-490A-96A3-7686-D4920CECEAB7}"/>
              </a:ext>
            </a:extLst>
          </p:cNvPr>
          <p:cNvGraphicFramePr>
            <a:graphicFrameLocks/>
          </p:cNvGraphicFramePr>
          <p:nvPr>
            <p:extLst>
              <p:ext uri="{D42A27DB-BD31-4B8C-83A1-F6EECF244321}">
                <p14:modId xmlns:p14="http://schemas.microsoft.com/office/powerpoint/2010/main" val="121717568"/>
              </p:ext>
            </p:extLst>
          </p:nvPr>
        </p:nvGraphicFramePr>
        <p:xfrm>
          <a:off x="675910" y="1511650"/>
          <a:ext cx="10735057" cy="4114880"/>
        </p:xfrm>
        <a:graphic>
          <a:graphicData uri="http://schemas.openxmlformats.org/drawingml/2006/table">
            <a:tbl>
              <a:tblPr/>
              <a:tblGrid>
                <a:gridCol w="4548297">
                  <a:extLst>
                    <a:ext uri="{9D8B030D-6E8A-4147-A177-3AD203B41FA5}">
                      <a16:colId xmlns:a16="http://schemas.microsoft.com/office/drawing/2014/main" val="20000"/>
                    </a:ext>
                  </a:extLst>
                </a:gridCol>
                <a:gridCol w="3093380">
                  <a:extLst>
                    <a:ext uri="{9D8B030D-6E8A-4147-A177-3AD203B41FA5}">
                      <a16:colId xmlns:a16="http://schemas.microsoft.com/office/drawing/2014/main" val="20001"/>
                    </a:ext>
                  </a:extLst>
                </a:gridCol>
                <a:gridCol w="3093380">
                  <a:extLst>
                    <a:ext uri="{9D8B030D-6E8A-4147-A177-3AD203B41FA5}">
                      <a16:colId xmlns:a16="http://schemas.microsoft.com/office/drawing/2014/main" val="20002"/>
                    </a:ext>
                  </a:extLst>
                </a:gridCol>
              </a:tblGrid>
              <a:tr h="23528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AE,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en-US" sz="1600" b="1" dirty="0">
                          <a:solidFill>
                            <a:schemeClr val="tx1"/>
                          </a:solidFill>
                          <a:effectLst/>
                          <a:latin typeface="Calibri" panose="020F0502020204030204" pitchFamily="34" charset="0"/>
                          <a:cs typeface="Calibri" panose="020F0502020204030204" pitchFamily="34" charset="0"/>
                        </a:rPr>
                        <a:t>Tira + Atezo + CE </a:t>
                      </a:r>
                    </a:p>
                    <a:p>
                      <a:pPr algn="ctr">
                        <a:lnSpc>
                          <a:spcPct val="100000"/>
                        </a:lnSpc>
                      </a:pPr>
                      <a:r>
                        <a:rPr lang="en-US" sz="1600" b="1" dirty="0">
                          <a:solidFill>
                            <a:schemeClr val="tx1"/>
                          </a:solidFill>
                          <a:effectLst/>
                          <a:latin typeface="Calibri" panose="020F0502020204030204" pitchFamily="34" charset="0"/>
                          <a:cs typeface="Calibri" panose="020F0502020204030204" pitchFamily="34" charset="0"/>
                        </a:rPr>
                        <a:t>(n = 239)</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pt-BR" sz="1600" b="1" dirty="0">
                          <a:solidFill>
                            <a:schemeClr val="tx1"/>
                          </a:solidFill>
                          <a:effectLst/>
                          <a:latin typeface="Calibri" panose="020F0502020204030204" pitchFamily="34" charset="0"/>
                          <a:cs typeface="Calibri" panose="020F0502020204030204" pitchFamily="34" charset="0"/>
                        </a:rPr>
                        <a:t>Placebo + Atezo + CE </a:t>
                      </a:r>
                    </a:p>
                    <a:p>
                      <a:pPr algn="ctr">
                        <a:lnSpc>
                          <a:spcPct val="100000"/>
                        </a:lnSpc>
                      </a:pPr>
                      <a:r>
                        <a:rPr lang="pt-BR" sz="1600" b="1" dirty="0">
                          <a:solidFill>
                            <a:schemeClr val="tx1"/>
                          </a:solidFill>
                          <a:effectLst/>
                          <a:latin typeface="Calibri" panose="020F0502020204030204" pitchFamily="34" charset="0"/>
                          <a:cs typeface="Calibri" panose="020F0502020204030204" pitchFamily="34" charset="0"/>
                        </a:rPr>
                        <a:t>(n = 246)</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7293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All-grade AEs of any cause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3/4</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99.6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99.6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64.2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193133842"/>
                  </a:ext>
                </a:extLst>
              </a:tr>
              <a:tr h="7293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Treatment-related AEs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3/4</a:t>
                      </a:r>
                      <a:endParaRPr kumimoji="0" lang="en-US" sz="16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52.3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92.3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55.7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1919265026"/>
                  </a:ext>
                </a:extLst>
              </a:tr>
              <a:tr h="56466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Immune-mediated AEs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3/4</a:t>
                      </a:r>
                      <a:endParaRPr kumimoji="0" lang="en-US" sz="16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5*</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Required systemic corticosteroids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48.0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84515602"/>
                  </a:ext>
                </a:extLst>
              </a:tr>
              <a:tr h="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Serious AEs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014641250"/>
                  </a:ext>
                </a:extLst>
              </a:tr>
              <a:tr h="56466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AEs leading to any treatment withdrawal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TRAEs leading to any treatment withdrawal</a:t>
                      </a:r>
                      <a:endParaRPr kumimoji="0" lang="en-US" sz="16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5.0</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57890250"/>
                  </a:ext>
                </a:extLst>
              </a:tr>
            </a:tbl>
          </a:graphicData>
        </a:graphic>
      </p:graphicFrame>
      <p:sp>
        <p:nvSpPr>
          <p:cNvPr id="8" name="TextBox 7">
            <a:extLst>
              <a:ext uri="{FF2B5EF4-FFF2-40B4-BE49-F238E27FC236}">
                <a16:creationId xmlns:a16="http://schemas.microsoft.com/office/drawing/2014/main" id="{1DD02DEC-E203-2032-2956-199DCAB9BD9D}"/>
              </a:ext>
            </a:extLst>
          </p:cNvPr>
          <p:cNvSpPr txBox="1"/>
          <p:nvPr/>
        </p:nvSpPr>
        <p:spPr bwMode="auto">
          <a:xfrm>
            <a:off x="675910" y="5644365"/>
            <a:ext cx="106932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*Grade 5 immune-mediated AEs: hepatorenal syndrome (n = 1) in the </a:t>
            </a:r>
            <a:r>
              <a:rPr lang="en-US" sz="1400" b="0" dirty="0" err="1">
                <a:solidFill>
                  <a:schemeClr val="bg1"/>
                </a:solidFill>
                <a:latin typeface="Calibri" panose="020F0502020204030204" pitchFamily="34" charset="0"/>
              </a:rPr>
              <a:t>tiragolumab</a:t>
            </a:r>
            <a:r>
              <a:rPr lang="en-US" sz="1400" b="0" dirty="0">
                <a:solidFill>
                  <a:schemeClr val="bg1"/>
                </a:solidFill>
                <a:latin typeface="Calibri" panose="020F0502020204030204" pitchFamily="34" charset="0"/>
              </a:rPr>
              <a:t> arm and ILD (n = 2) in the placebo arm.</a:t>
            </a:r>
          </a:p>
        </p:txBody>
      </p:sp>
    </p:spTree>
    <p:extLst>
      <p:ext uri="{BB962C8B-B14F-4D97-AF65-F5344CB8AC3E}">
        <p14:creationId xmlns:p14="http://schemas.microsoft.com/office/powerpoint/2010/main" val="13229968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SKYSCRAPER-02: Adverse Events</a:t>
            </a:r>
            <a:endParaRPr lang="en-US" baseline="30000" dirty="0"/>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Rudin. ASCO 2022. Abstr LBA8507. Reproduced with permission.</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grpSp>
        <p:nvGrpSpPr>
          <p:cNvPr id="13" name="Group 12">
            <a:extLst>
              <a:ext uri="{FF2B5EF4-FFF2-40B4-BE49-F238E27FC236}">
                <a16:creationId xmlns:a16="http://schemas.microsoft.com/office/drawing/2014/main" id="{012AFCEA-7368-1C81-8428-7B869D706938}"/>
              </a:ext>
            </a:extLst>
          </p:cNvPr>
          <p:cNvGrpSpPr/>
          <p:nvPr/>
        </p:nvGrpSpPr>
        <p:grpSpPr>
          <a:xfrm>
            <a:off x="-181232" y="1219457"/>
            <a:ext cx="12201549" cy="5765233"/>
            <a:chOff x="-181232" y="1219457"/>
            <a:chExt cx="12201549" cy="5765233"/>
          </a:xfrm>
        </p:grpSpPr>
        <p:sp>
          <p:nvSpPr>
            <p:cNvPr id="26" name="TextBox 25">
              <a:extLst>
                <a:ext uri="{FF2B5EF4-FFF2-40B4-BE49-F238E27FC236}">
                  <a16:creationId xmlns:a16="http://schemas.microsoft.com/office/drawing/2014/main" id="{088060A4-F64C-8920-CD0F-29C4DD0E84B1}"/>
                </a:ext>
              </a:extLst>
            </p:cNvPr>
            <p:cNvSpPr txBox="1"/>
            <p:nvPr/>
          </p:nvSpPr>
          <p:spPr bwMode="auto">
            <a:xfrm>
              <a:off x="1322148" y="5904763"/>
              <a:ext cx="548640"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4</a:t>
              </a:r>
              <a:r>
                <a:rPr lang="en-US" sz="1400" b="0" dirty="0">
                  <a:solidFill>
                    <a:schemeClr val="bg1"/>
                  </a:solidFill>
                  <a:latin typeface="Calibri" panose="020F0502020204030204" pitchFamily="34" charset="0"/>
                </a:rPr>
                <a:t>0%</a:t>
              </a:r>
            </a:p>
          </p:txBody>
        </p:sp>
        <p:sp>
          <p:nvSpPr>
            <p:cNvPr id="27" name="TextBox 26">
              <a:extLst>
                <a:ext uri="{FF2B5EF4-FFF2-40B4-BE49-F238E27FC236}">
                  <a16:creationId xmlns:a16="http://schemas.microsoft.com/office/drawing/2014/main" id="{88C968C4-8BBE-AFC5-7449-83FD89FCF934}"/>
                </a:ext>
              </a:extLst>
            </p:cNvPr>
            <p:cNvSpPr txBox="1"/>
            <p:nvPr/>
          </p:nvSpPr>
          <p:spPr bwMode="auto">
            <a:xfrm>
              <a:off x="1787247" y="5904763"/>
              <a:ext cx="54864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30%</a:t>
              </a:r>
            </a:p>
          </p:txBody>
        </p:sp>
        <p:sp>
          <p:nvSpPr>
            <p:cNvPr id="28" name="TextBox 27">
              <a:extLst>
                <a:ext uri="{FF2B5EF4-FFF2-40B4-BE49-F238E27FC236}">
                  <a16:creationId xmlns:a16="http://schemas.microsoft.com/office/drawing/2014/main" id="{93D87245-9624-8CC9-D40E-D0C76CB6900A}"/>
                </a:ext>
              </a:extLst>
            </p:cNvPr>
            <p:cNvSpPr txBox="1"/>
            <p:nvPr/>
          </p:nvSpPr>
          <p:spPr bwMode="auto">
            <a:xfrm>
              <a:off x="2250663" y="5904763"/>
              <a:ext cx="54864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20%</a:t>
              </a:r>
              <a:endParaRPr lang="en-US" sz="1400" b="0" dirty="0">
                <a:solidFill>
                  <a:schemeClr val="bg1"/>
                </a:solidFill>
                <a:latin typeface="Calibri" panose="020F0502020204030204" pitchFamily="34" charset="0"/>
              </a:endParaRPr>
            </a:p>
          </p:txBody>
        </p:sp>
        <p:sp>
          <p:nvSpPr>
            <p:cNvPr id="29" name="TextBox 28">
              <a:extLst>
                <a:ext uri="{FF2B5EF4-FFF2-40B4-BE49-F238E27FC236}">
                  <a16:creationId xmlns:a16="http://schemas.microsoft.com/office/drawing/2014/main" id="{2FA303E7-74E9-3E59-C9BD-730CF7816FDF}"/>
                </a:ext>
              </a:extLst>
            </p:cNvPr>
            <p:cNvSpPr txBox="1"/>
            <p:nvPr/>
          </p:nvSpPr>
          <p:spPr bwMode="auto">
            <a:xfrm>
              <a:off x="2715762" y="5904763"/>
              <a:ext cx="548640"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a:t>
              </a:r>
            </a:p>
          </p:txBody>
        </p:sp>
        <p:sp>
          <p:nvSpPr>
            <p:cNvPr id="30" name="TextBox 29">
              <a:extLst>
                <a:ext uri="{FF2B5EF4-FFF2-40B4-BE49-F238E27FC236}">
                  <a16:creationId xmlns:a16="http://schemas.microsoft.com/office/drawing/2014/main" id="{5E74019D-5E3E-0305-1617-E853D0D4C8BE}"/>
                </a:ext>
              </a:extLst>
            </p:cNvPr>
            <p:cNvSpPr txBox="1"/>
            <p:nvPr/>
          </p:nvSpPr>
          <p:spPr bwMode="auto">
            <a:xfrm>
              <a:off x="3164319" y="5916075"/>
              <a:ext cx="54864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31" name="TextBox 30">
              <a:extLst>
                <a:ext uri="{FF2B5EF4-FFF2-40B4-BE49-F238E27FC236}">
                  <a16:creationId xmlns:a16="http://schemas.microsoft.com/office/drawing/2014/main" id="{10F594C5-14F9-2D5F-C666-1E06F31AF188}"/>
                </a:ext>
              </a:extLst>
            </p:cNvPr>
            <p:cNvSpPr txBox="1"/>
            <p:nvPr/>
          </p:nvSpPr>
          <p:spPr bwMode="auto">
            <a:xfrm>
              <a:off x="3647814" y="5913155"/>
              <a:ext cx="548640"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a:t>
              </a:r>
            </a:p>
          </p:txBody>
        </p:sp>
        <p:sp>
          <p:nvSpPr>
            <p:cNvPr id="32" name="TextBox 31">
              <a:extLst>
                <a:ext uri="{FF2B5EF4-FFF2-40B4-BE49-F238E27FC236}">
                  <a16:creationId xmlns:a16="http://schemas.microsoft.com/office/drawing/2014/main" id="{CCF7A41B-A9C5-0EC4-8BAD-569C663AED09}"/>
                </a:ext>
              </a:extLst>
            </p:cNvPr>
            <p:cNvSpPr txBox="1"/>
            <p:nvPr/>
          </p:nvSpPr>
          <p:spPr bwMode="auto">
            <a:xfrm>
              <a:off x="4111230" y="5918995"/>
              <a:ext cx="548640"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20%</a:t>
              </a:r>
            </a:p>
          </p:txBody>
        </p:sp>
        <p:sp>
          <p:nvSpPr>
            <p:cNvPr id="33" name="TextBox 32">
              <a:extLst>
                <a:ext uri="{FF2B5EF4-FFF2-40B4-BE49-F238E27FC236}">
                  <a16:creationId xmlns:a16="http://schemas.microsoft.com/office/drawing/2014/main" id="{0B27E556-3693-4965-9920-EC386BB3926A}"/>
                </a:ext>
              </a:extLst>
            </p:cNvPr>
            <p:cNvSpPr txBox="1"/>
            <p:nvPr/>
          </p:nvSpPr>
          <p:spPr bwMode="auto">
            <a:xfrm>
              <a:off x="4576329" y="5916075"/>
              <a:ext cx="54864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p>
          </p:txBody>
        </p:sp>
        <p:sp>
          <p:nvSpPr>
            <p:cNvPr id="34" name="TextBox 33">
              <a:extLst>
                <a:ext uri="{FF2B5EF4-FFF2-40B4-BE49-F238E27FC236}">
                  <a16:creationId xmlns:a16="http://schemas.microsoft.com/office/drawing/2014/main" id="{B7B69D92-05BF-4E92-C572-C934AC2D51DE}"/>
                </a:ext>
              </a:extLst>
            </p:cNvPr>
            <p:cNvSpPr txBox="1"/>
            <p:nvPr/>
          </p:nvSpPr>
          <p:spPr bwMode="auto">
            <a:xfrm>
              <a:off x="5045517" y="5912835"/>
              <a:ext cx="548640"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40%</a:t>
              </a:r>
            </a:p>
          </p:txBody>
        </p:sp>
        <p:sp>
          <p:nvSpPr>
            <p:cNvPr id="55" name="TextBox 54">
              <a:extLst>
                <a:ext uri="{FF2B5EF4-FFF2-40B4-BE49-F238E27FC236}">
                  <a16:creationId xmlns:a16="http://schemas.microsoft.com/office/drawing/2014/main" id="{2CAF1840-8B52-F2C7-CC70-52E7BF9E7B82}"/>
                </a:ext>
              </a:extLst>
            </p:cNvPr>
            <p:cNvSpPr txBox="1"/>
            <p:nvPr/>
          </p:nvSpPr>
          <p:spPr bwMode="auto">
            <a:xfrm>
              <a:off x="5494299" y="5916075"/>
              <a:ext cx="54864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50%</a:t>
              </a:r>
            </a:p>
          </p:txBody>
        </p:sp>
        <p:sp>
          <p:nvSpPr>
            <p:cNvPr id="14" name="TextBox 13">
              <a:extLst>
                <a:ext uri="{FF2B5EF4-FFF2-40B4-BE49-F238E27FC236}">
                  <a16:creationId xmlns:a16="http://schemas.microsoft.com/office/drawing/2014/main" id="{99449B52-E813-1A87-7D7B-37BA532CA586}"/>
                </a:ext>
              </a:extLst>
            </p:cNvPr>
            <p:cNvSpPr txBox="1"/>
            <p:nvPr/>
          </p:nvSpPr>
          <p:spPr bwMode="auto">
            <a:xfrm>
              <a:off x="1868993" y="1219457"/>
              <a:ext cx="347723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All-Cause AEs (&gt;15% in Either Arm)</a:t>
              </a:r>
            </a:p>
          </p:txBody>
        </p:sp>
        <p:sp>
          <p:nvSpPr>
            <p:cNvPr id="15" name="TextBox 14">
              <a:extLst>
                <a:ext uri="{FF2B5EF4-FFF2-40B4-BE49-F238E27FC236}">
                  <a16:creationId xmlns:a16="http://schemas.microsoft.com/office/drawing/2014/main" id="{CFAAB54E-F7A6-F018-E83B-71BE67A1AB35}"/>
                </a:ext>
              </a:extLst>
            </p:cNvPr>
            <p:cNvSpPr txBox="1"/>
            <p:nvPr/>
          </p:nvSpPr>
          <p:spPr bwMode="auto">
            <a:xfrm>
              <a:off x="1507525" y="1502047"/>
              <a:ext cx="1952368" cy="338554"/>
            </a:xfrm>
            <a:prstGeom prst="rect">
              <a:avLst/>
            </a:prstGeom>
            <a:noFill/>
            <a:ln>
              <a:noFill/>
            </a:ln>
          </p:spPr>
          <p:txBody>
            <a:bodyPr wrap="square">
              <a:spAutoFit/>
            </a:bodyPr>
            <a:lstStyle/>
            <a:p>
              <a:pPr algn="ctr">
                <a:lnSpc>
                  <a:spcPct val="100000"/>
                </a:lnSpc>
              </a:pPr>
              <a:r>
                <a:rPr lang="en-US" sz="1600" b="1" dirty="0">
                  <a:solidFill>
                    <a:schemeClr val="accent1"/>
                  </a:solidFill>
                  <a:effectLst/>
                  <a:latin typeface="Calibri" panose="020F0502020204030204" pitchFamily="34" charset="0"/>
                  <a:cs typeface="Calibri" panose="020F0502020204030204" pitchFamily="34" charset="0"/>
                </a:rPr>
                <a:t>Tira + Atezo + CE </a:t>
              </a:r>
            </a:p>
          </p:txBody>
        </p:sp>
        <p:sp>
          <p:nvSpPr>
            <p:cNvPr id="16" name="TextBox 15">
              <a:extLst>
                <a:ext uri="{FF2B5EF4-FFF2-40B4-BE49-F238E27FC236}">
                  <a16:creationId xmlns:a16="http://schemas.microsoft.com/office/drawing/2014/main" id="{26E2F863-068F-1F35-3E2A-6C50D952B50E}"/>
                </a:ext>
              </a:extLst>
            </p:cNvPr>
            <p:cNvSpPr txBox="1"/>
            <p:nvPr/>
          </p:nvSpPr>
          <p:spPr bwMode="auto">
            <a:xfrm>
              <a:off x="3174456" y="1510975"/>
              <a:ext cx="23774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lnSpc>
                  <a:spcPct val="100000"/>
                </a:lnSpc>
              </a:pPr>
              <a:r>
                <a:rPr lang="pt-BR" sz="1600" b="1" dirty="0">
                  <a:solidFill>
                    <a:schemeClr val="accent3"/>
                  </a:solidFill>
                  <a:effectLst/>
                  <a:latin typeface="Calibri" panose="020F0502020204030204" pitchFamily="34" charset="0"/>
                  <a:cs typeface="Calibri" panose="020F0502020204030204" pitchFamily="34" charset="0"/>
                </a:rPr>
                <a:t>Placebo + Atezo + CE </a:t>
              </a:r>
            </a:p>
          </p:txBody>
        </p:sp>
        <p:sp>
          <p:nvSpPr>
            <p:cNvPr id="17" name="Freeform: Shape 2">
              <a:extLst>
                <a:ext uri="{FF2B5EF4-FFF2-40B4-BE49-F238E27FC236}">
                  <a16:creationId xmlns:a16="http://schemas.microsoft.com/office/drawing/2014/main" id="{CA3AA8D6-2614-7526-5F26-BA751FF15D79}"/>
                </a:ext>
              </a:extLst>
            </p:cNvPr>
            <p:cNvSpPr/>
            <p:nvPr/>
          </p:nvSpPr>
          <p:spPr bwMode="auto">
            <a:xfrm>
              <a:off x="1601095" y="1857505"/>
              <a:ext cx="4179660" cy="4005943"/>
            </a:xfrm>
            <a:custGeom>
              <a:avLst/>
              <a:gdLst>
                <a:gd name="connsiteX0" fmla="*/ 0 w 3837992"/>
                <a:gd name="connsiteY0" fmla="*/ 0 h 4099249"/>
                <a:gd name="connsiteX1" fmla="*/ 0 w 3837992"/>
                <a:gd name="connsiteY1" fmla="*/ 4005943 h 4099249"/>
                <a:gd name="connsiteX2" fmla="*/ 3837992 w 3837992"/>
                <a:gd name="connsiteY2" fmla="*/ 4005943 h 4099249"/>
                <a:gd name="connsiteX3" fmla="*/ 3837992 w 3837992"/>
                <a:gd name="connsiteY3" fmla="*/ 4099249 h 4099249"/>
                <a:gd name="connsiteX0" fmla="*/ 0 w 4428683"/>
                <a:gd name="connsiteY0" fmla="*/ 0 h 4099249"/>
                <a:gd name="connsiteX1" fmla="*/ 0 w 4428683"/>
                <a:gd name="connsiteY1" fmla="*/ 4005943 h 4099249"/>
                <a:gd name="connsiteX2" fmla="*/ 4428683 w 4428683"/>
                <a:gd name="connsiteY2" fmla="*/ 4005943 h 4099249"/>
                <a:gd name="connsiteX3" fmla="*/ 3837992 w 4428683"/>
                <a:gd name="connsiteY3" fmla="*/ 4099249 h 4099249"/>
                <a:gd name="connsiteX0" fmla="*/ 0 w 4428683"/>
                <a:gd name="connsiteY0" fmla="*/ 0 h 4127169"/>
                <a:gd name="connsiteX1" fmla="*/ 0 w 4428683"/>
                <a:gd name="connsiteY1" fmla="*/ 4005943 h 4127169"/>
                <a:gd name="connsiteX2" fmla="*/ 4428683 w 4428683"/>
                <a:gd name="connsiteY2" fmla="*/ 4005943 h 4127169"/>
                <a:gd name="connsiteX3" fmla="*/ 4421480 w 4428683"/>
                <a:gd name="connsiteY3" fmla="*/ 4127169 h 4127169"/>
                <a:gd name="connsiteX0" fmla="*/ 0 w 4428683"/>
                <a:gd name="connsiteY0" fmla="*/ 0 h 4127169"/>
                <a:gd name="connsiteX1" fmla="*/ 0 w 4428683"/>
                <a:gd name="connsiteY1" fmla="*/ 4005943 h 4127169"/>
                <a:gd name="connsiteX2" fmla="*/ 4428683 w 4428683"/>
                <a:gd name="connsiteY2" fmla="*/ 4005943 h 4127169"/>
                <a:gd name="connsiteX3" fmla="*/ 4421480 w 4428683"/>
                <a:gd name="connsiteY3" fmla="*/ 4127169 h 4127169"/>
                <a:gd name="connsiteX0" fmla="*/ 0 w 4428683"/>
                <a:gd name="connsiteY0" fmla="*/ 0 h 4005943"/>
                <a:gd name="connsiteX1" fmla="*/ 0 w 4428683"/>
                <a:gd name="connsiteY1" fmla="*/ 4005943 h 4005943"/>
                <a:gd name="connsiteX2" fmla="*/ 4428683 w 4428683"/>
                <a:gd name="connsiteY2" fmla="*/ 4005943 h 4005943"/>
                <a:gd name="connsiteX0" fmla="*/ 0 w 4313426"/>
                <a:gd name="connsiteY0" fmla="*/ 0 h 4005943"/>
                <a:gd name="connsiteX1" fmla="*/ 0 w 4313426"/>
                <a:gd name="connsiteY1" fmla="*/ 4005943 h 4005943"/>
                <a:gd name="connsiteX2" fmla="*/ 4313426 w 4313426"/>
                <a:gd name="connsiteY2" fmla="*/ 4005943 h 4005943"/>
              </a:gdLst>
              <a:ahLst/>
              <a:cxnLst>
                <a:cxn ang="0">
                  <a:pos x="connsiteX0" y="connsiteY0"/>
                </a:cxn>
                <a:cxn ang="0">
                  <a:pos x="connsiteX1" y="connsiteY1"/>
                </a:cxn>
                <a:cxn ang="0">
                  <a:pos x="connsiteX2" y="connsiteY2"/>
                </a:cxn>
              </a:cxnLst>
              <a:rect l="l" t="t" r="r" b="b"/>
              <a:pathLst>
                <a:path w="4313426" h="4005943">
                  <a:moveTo>
                    <a:pt x="0" y="0"/>
                  </a:moveTo>
                  <a:lnTo>
                    <a:pt x="0" y="4005943"/>
                  </a:lnTo>
                  <a:lnTo>
                    <a:pt x="4313426" y="4005943"/>
                  </a:lnTo>
                </a:path>
              </a:pathLst>
            </a:custGeom>
            <a:noFill/>
            <a:ln w="28575">
              <a:solidFill>
                <a:schemeClr val="bg1"/>
              </a:solidFill>
              <a:miter lim="800000"/>
              <a:headEnd/>
              <a:tailEnd/>
            </a:ln>
          </p:spPr>
          <p:txBody>
            <a:bodyPr rtlCol="0" anchor="ctr"/>
            <a:lstStyle/>
            <a:p>
              <a:pPr algn="ctr"/>
              <a:endParaRPr lang="en-US" dirty="0"/>
            </a:p>
          </p:txBody>
        </p:sp>
        <p:cxnSp>
          <p:nvCxnSpPr>
            <p:cNvPr id="18" name="Straight Connector 17">
              <a:extLst>
                <a:ext uri="{FF2B5EF4-FFF2-40B4-BE49-F238E27FC236}">
                  <a16:creationId xmlns:a16="http://schemas.microsoft.com/office/drawing/2014/main" id="{72CEE65E-CCFC-3E7C-198C-CDE7E100B9AA}"/>
                </a:ext>
              </a:extLst>
            </p:cNvPr>
            <p:cNvCxnSpPr>
              <a:cxnSpLocks/>
            </p:cNvCxnSpPr>
            <p:nvPr/>
          </p:nvCxnSpPr>
          <p:spPr bwMode="auto">
            <a:xfrm>
              <a:off x="4855937" y="5870057"/>
              <a:ext cx="0" cy="105747"/>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F75FFCE5-29C0-B339-BFDB-F87F5B513475}"/>
                </a:ext>
              </a:extLst>
            </p:cNvPr>
            <p:cNvCxnSpPr>
              <a:cxnSpLocks/>
            </p:cNvCxnSpPr>
            <p:nvPr/>
          </p:nvCxnSpPr>
          <p:spPr bwMode="auto">
            <a:xfrm>
              <a:off x="4388456" y="5870057"/>
              <a:ext cx="0" cy="105747"/>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63523D25-C1BA-3492-8A3B-BBBAAF1DC852}"/>
                </a:ext>
              </a:extLst>
            </p:cNvPr>
            <p:cNvCxnSpPr>
              <a:cxnSpLocks/>
            </p:cNvCxnSpPr>
            <p:nvPr/>
          </p:nvCxnSpPr>
          <p:spPr bwMode="auto">
            <a:xfrm>
              <a:off x="3924328" y="5870057"/>
              <a:ext cx="0" cy="105747"/>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90053211-5C51-F1DD-80EC-736A6CCE85EC}"/>
                </a:ext>
              </a:extLst>
            </p:cNvPr>
            <p:cNvCxnSpPr>
              <a:cxnSpLocks/>
            </p:cNvCxnSpPr>
            <p:nvPr/>
          </p:nvCxnSpPr>
          <p:spPr bwMode="auto">
            <a:xfrm>
              <a:off x="3441804" y="5851007"/>
              <a:ext cx="0" cy="105747"/>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8E3D9282-F83F-9645-4241-08BDAF34CE3B}"/>
                </a:ext>
              </a:extLst>
            </p:cNvPr>
            <p:cNvCxnSpPr>
              <a:cxnSpLocks/>
            </p:cNvCxnSpPr>
            <p:nvPr/>
          </p:nvCxnSpPr>
          <p:spPr bwMode="auto">
            <a:xfrm>
              <a:off x="2992719" y="5870057"/>
              <a:ext cx="0" cy="105747"/>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95F0830F-FE8D-4610-FFAF-0F74013B7FE4}"/>
                </a:ext>
              </a:extLst>
            </p:cNvPr>
            <p:cNvCxnSpPr>
              <a:cxnSpLocks/>
            </p:cNvCxnSpPr>
            <p:nvPr/>
          </p:nvCxnSpPr>
          <p:spPr bwMode="auto">
            <a:xfrm>
              <a:off x="2528591" y="5870057"/>
              <a:ext cx="0" cy="105747"/>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D988A191-A650-FDDA-0F05-0DA5A589E711}"/>
                </a:ext>
              </a:extLst>
            </p:cNvPr>
            <p:cNvCxnSpPr>
              <a:cxnSpLocks/>
            </p:cNvCxnSpPr>
            <p:nvPr/>
          </p:nvCxnSpPr>
          <p:spPr bwMode="auto">
            <a:xfrm>
              <a:off x="2064463" y="5870057"/>
              <a:ext cx="0" cy="105747"/>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83B19A4D-4CD2-569A-F1FB-AA1AE77EC92E}"/>
                </a:ext>
              </a:extLst>
            </p:cNvPr>
            <p:cNvCxnSpPr>
              <a:cxnSpLocks/>
            </p:cNvCxnSpPr>
            <p:nvPr/>
          </p:nvCxnSpPr>
          <p:spPr bwMode="auto">
            <a:xfrm>
              <a:off x="1601095" y="5851007"/>
              <a:ext cx="0" cy="105747"/>
            </a:xfrm>
            <a:prstGeom prst="line">
              <a:avLst/>
            </a:prstGeom>
            <a:noFill/>
            <a:ln w="28575" cap="flat" cmpd="sng" algn="ctr">
              <a:solidFill>
                <a:schemeClr val="bg1"/>
              </a:solidFill>
              <a:prstDash val="solid"/>
              <a:round/>
              <a:headEnd type="none" w="med" len="med"/>
              <a:tailEnd type="none" w="med" len="med"/>
            </a:ln>
            <a:effectLst/>
          </p:spPr>
        </p:cxnSp>
        <p:grpSp>
          <p:nvGrpSpPr>
            <p:cNvPr id="35" name="Group 34">
              <a:extLst>
                <a:ext uri="{FF2B5EF4-FFF2-40B4-BE49-F238E27FC236}">
                  <a16:creationId xmlns:a16="http://schemas.microsoft.com/office/drawing/2014/main" id="{A3802E3F-756F-0FF1-68B5-15D1C6D525DE}"/>
                </a:ext>
              </a:extLst>
            </p:cNvPr>
            <p:cNvGrpSpPr/>
            <p:nvPr/>
          </p:nvGrpSpPr>
          <p:grpSpPr>
            <a:xfrm>
              <a:off x="5451452" y="6276804"/>
              <a:ext cx="2157143" cy="707886"/>
              <a:chOff x="9466860" y="260317"/>
              <a:chExt cx="2157143" cy="707886"/>
            </a:xfrm>
          </p:grpSpPr>
          <p:sp>
            <p:nvSpPr>
              <p:cNvPr id="192" name="TextBox 191">
                <a:extLst>
                  <a:ext uri="{FF2B5EF4-FFF2-40B4-BE49-F238E27FC236}">
                    <a16:creationId xmlns:a16="http://schemas.microsoft.com/office/drawing/2014/main" id="{1B67D05E-EB4C-7D18-586F-5F22CDF08BF2}"/>
                  </a:ext>
                </a:extLst>
              </p:cNvPr>
              <p:cNvSpPr txBox="1"/>
              <p:nvPr/>
            </p:nvSpPr>
            <p:spPr bwMode="auto">
              <a:xfrm>
                <a:off x="9554009" y="260317"/>
                <a:ext cx="206999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       </a:t>
                </a:r>
                <a:r>
                  <a:rPr lang="en-US" sz="1600" dirty="0">
                    <a:solidFill>
                      <a:schemeClr val="bg1"/>
                    </a:solidFill>
                    <a:latin typeface="Calibri" panose="020F0502020204030204" pitchFamily="34" charset="0"/>
                  </a:rPr>
                  <a:t>2       </a:t>
                </a:r>
                <a:r>
                  <a:rPr lang="en-US" sz="1600" b="0" dirty="0">
                    <a:solidFill>
                      <a:schemeClr val="bg1"/>
                    </a:solidFill>
                    <a:latin typeface="Calibri" panose="020F0502020204030204" pitchFamily="34" charset="0"/>
                  </a:rPr>
                  <a:t>3       4       5</a:t>
                </a:r>
              </a:p>
              <a:p>
                <a:pPr algn="l">
                  <a:lnSpc>
                    <a:spcPct val="100000"/>
                  </a:lnSpc>
                  <a:spcBef>
                    <a:spcPct val="50000"/>
                  </a:spcBef>
                  <a:spcAft>
                    <a:spcPct val="0"/>
                  </a:spcAft>
                  <a:buClrTx/>
                  <a:buFontTx/>
                  <a:buNone/>
                </a:pPr>
                <a:endParaRPr lang="en-US" sz="1600" b="0" dirty="0">
                  <a:solidFill>
                    <a:schemeClr val="bg1"/>
                  </a:solidFill>
                  <a:latin typeface="Calibri" panose="020F0502020204030204" pitchFamily="34" charset="0"/>
                </a:endParaRPr>
              </a:p>
            </p:txBody>
          </p:sp>
          <p:sp>
            <p:nvSpPr>
              <p:cNvPr id="193" name="Rectangle 192">
                <a:extLst>
                  <a:ext uri="{FF2B5EF4-FFF2-40B4-BE49-F238E27FC236}">
                    <a16:creationId xmlns:a16="http://schemas.microsoft.com/office/drawing/2014/main" id="{83A9B76B-807B-A6A5-5EE5-07B85976F51A}"/>
                  </a:ext>
                </a:extLst>
              </p:cNvPr>
              <p:cNvSpPr/>
              <p:nvPr/>
            </p:nvSpPr>
            <p:spPr bwMode="auto">
              <a:xfrm>
                <a:off x="9466860" y="372405"/>
                <a:ext cx="127255" cy="12725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4" name="Rectangle 193">
                <a:extLst>
                  <a:ext uri="{FF2B5EF4-FFF2-40B4-BE49-F238E27FC236}">
                    <a16:creationId xmlns:a16="http://schemas.microsoft.com/office/drawing/2014/main" id="{0B7D5490-121D-DC07-6882-E185DC815396}"/>
                  </a:ext>
                </a:extLst>
              </p:cNvPr>
              <p:cNvSpPr/>
              <p:nvPr/>
            </p:nvSpPr>
            <p:spPr bwMode="auto">
              <a:xfrm>
                <a:off x="9880245" y="372405"/>
                <a:ext cx="127255" cy="12725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5" name="Rectangle 194">
                <a:extLst>
                  <a:ext uri="{FF2B5EF4-FFF2-40B4-BE49-F238E27FC236}">
                    <a16:creationId xmlns:a16="http://schemas.microsoft.com/office/drawing/2014/main" id="{FDA99691-7C66-B2E1-D832-FA457A9771A7}"/>
                  </a:ext>
                </a:extLst>
              </p:cNvPr>
              <p:cNvSpPr/>
              <p:nvPr/>
            </p:nvSpPr>
            <p:spPr bwMode="auto">
              <a:xfrm>
                <a:off x="10308870" y="372405"/>
                <a:ext cx="127255" cy="12725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6" name="Rectangle 195">
                <a:extLst>
                  <a:ext uri="{FF2B5EF4-FFF2-40B4-BE49-F238E27FC236}">
                    <a16:creationId xmlns:a16="http://schemas.microsoft.com/office/drawing/2014/main" id="{6BBE1651-2EE1-8F2E-D855-87406D9A2968}"/>
                  </a:ext>
                </a:extLst>
              </p:cNvPr>
              <p:cNvSpPr/>
              <p:nvPr/>
            </p:nvSpPr>
            <p:spPr bwMode="auto">
              <a:xfrm>
                <a:off x="10730059" y="372405"/>
                <a:ext cx="127255" cy="127255"/>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7" name="Rectangle 196">
                <a:extLst>
                  <a:ext uri="{FF2B5EF4-FFF2-40B4-BE49-F238E27FC236}">
                    <a16:creationId xmlns:a16="http://schemas.microsoft.com/office/drawing/2014/main" id="{49889F09-92E0-4B94-6F3A-DAA9F5B05FDB}"/>
                  </a:ext>
                </a:extLst>
              </p:cNvPr>
              <p:cNvSpPr/>
              <p:nvPr/>
            </p:nvSpPr>
            <p:spPr bwMode="auto">
              <a:xfrm>
                <a:off x="11153775" y="372405"/>
                <a:ext cx="127255" cy="127255"/>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36" name="TextBox 35">
              <a:extLst>
                <a:ext uri="{FF2B5EF4-FFF2-40B4-BE49-F238E27FC236}">
                  <a16:creationId xmlns:a16="http://schemas.microsoft.com/office/drawing/2014/main" id="{D5A58EEA-2CF2-6753-511A-DB7E43852624}"/>
                </a:ext>
              </a:extLst>
            </p:cNvPr>
            <p:cNvSpPr txBox="1"/>
            <p:nvPr/>
          </p:nvSpPr>
          <p:spPr bwMode="auto">
            <a:xfrm>
              <a:off x="4767471" y="6288157"/>
              <a:ext cx="718930"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Grade</a:t>
              </a:r>
            </a:p>
          </p:txBody>
        </p:sp>
        <p:grpSp>
          <p:nvGrpSpPr>
            <p:cNvPr id="38" name="Group 37">
              <a:extLst>
                <a:ext uri="{FF2B5EF4-FFF2-40B4-BE49-F238E27FC236}">
                  <a16:creationId xmlns:a16="http://schemas.microsoft.com/office/drawing/2014/main" id="{42C758B0-A035-AA3F-F714-3DCBE388C6D4}"/>
                </a:ext>
              </a:extLst>
            </p:cNvPr>
            <p:cNvGrpSpPr/>
            <p:nvPr/>
          </p:nvGrpSpPr>
          <p:grpSpPr>
            <a:xfrm>
              <a:off x="113242" y="1784412"/>
              <a:ext cx="5227897" cy="307777"/>
              <a:chOff x="113242" y="1784412"/>
              <a:chExt cx="5227897" cy="307777"/>
            </a:xfrm>
          </p:grpSpPr>
          <p:sp>
            <p:nvSpPr>
              <p:cNvPr id="184" name="TextBox 183">
                <a:extLst>
                  <a:ext uri="{FF2B5EF4-FFF2-40B4-BE49-F238E27FC236}">
                    <a16:creationId xmlns:a16="http://schemas.microsoft.com/office/drawing/2014/main" id="{9403B839-3FDD-454A-61A8-8A9152D1CA7D}"/>
                  </a:ext>
                </a:extLst>
              </p:cNvPr>
              <p:cNvSpPr txBox="1"/>
              <p:nvPr/>
            </p:nvSpPr>
            <p:spPr bwMode="auto">
              <a:xfrm>
                <a:off x="113242" y="1784412"/>
                <a:ext cx="1529599"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Anemia</a:t>
                </a:r>
              </a:p>
            </p:txBody>
          </p:sp>
          <p:sp>
            <p:nvSpPr>
              <p:cNvPr id="185" name="Rectangle 184">
                <a:extLst>
                  <a:ext uri="{FF2B5EF4-FFF2-40B4-BE49-F238E27FC236}">
                    <a16:creationId xmlns:a16="http://schemas.microsoft.com/office/drawing/2014/main" id="{DEA4CE39-3C9F-F22C-2354-0A8C05644597}"/>
                  </a:ext>
                </a:extLst>
              </p:cNvPr>
              <p:cNvSpPr/>
              <p:nvPr/>
            </p:nvSpPr>
            <p:spPr bwMode="auto">
              <a:xfrm>
                <a:off x="1648762" y="1847392"/>
                <a:ext cx="45719" cy="18181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6" name="Rectangle 185">
                <a:extLst>
                  <a:ext uri="{FF2B5EF4-FFF2-40B4-BE49-F238E27FC236}">
                    <a16:creationId xmlns:a16="http://schemas.microsoft.com/office/drawing/2014/main" id="{354D3442-ABB5-551C-51A5-4F4ACC2884B7}"/>
                  </a:ext>
                </a:extLst>
              </p:cNvPr>
              <p:cNvSpPr/>
              <p:nvPr/>
            </p:nvSpPr>
            <p:spPr bwMode="auto">
              <a:xfrm>
                <a:off x="1692560" y="1847392"/>
                <a:ext cx="508199"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7" name="Rectangle 186">
                <a:extLst>
                  <a:ext uri="{FF2B5EF4-FFF2-40B4-BE49-F238E27FC236}">
                    <a16:creationId xmlns:a16="http://schemas.microsoft.com/office/drawing/2014/main" id="{F5751E66-DE99-C2BA-B6B0-AFDD2BB1E64D}"/>
                  </a:ext>
                </a:extLst>
              </p:cNvPr>
              <p:cNvSpPr/>
              <p:nvPr/>
            </p:nvSpPr>
            <p:spPr bwMode="auto">
              <a:xfrm>
                <a:off x="2201421" y="1847392"/>
                <a:ext cx="712260"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8" name="Rectangle 187">
                <a:extLst>
                  <a:ext uri="{FF2B5EF4-FFF2-40B4-BE49-F238E27FC236}">
                    <a16:creationId xmlns:a16="http://schemas.microsoft.com/office/drawing/2014/main" id="{7956FBA3-37AC-D170-292D-D56768B5503A}"/>
                  </a:ext>
                </a:extLst>
              </p:cNvPr>
              <p:cNvSpPr/>
              <p:nvPr/>
            </p:nvSpPr>
            <p:spPr bwMode="auto">
              <a:xfrm>
                <a:off x="2917255" y="1847392"/>
                <a:ext cx="786274" cy="1818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9" name="Rectangle 188">
                <a:extLst>
                  <a:ext uri="{FF2B5EF4-FFF2-40B4-BE49-F238E27FC236}">
                    <a16:creationId xmlns:a16="http://schemas.microsoft.com/office/drawing/2014/main" id="{EA227601-83A8-E82F-08DF-87BAD8698C4C}"/>
                  </a:ext>
                </a:extLst>
              </p:cNvPr>
              <p:cNvSpPr/>
              <p:nvPr/>
            </p:nvSpPr>
            <p:spPr bwMode="auto">
              <a:xfrm>
                <a:off x="3704574" y="1847392"/>
                <a:ext cx="842373"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0" name="Rectangle 189">
                <a:extLst>
                  <a:ext uri="{FF2B5EF4-FFF2-40B4-BE49-F238E27FC236}">
                    <a16:creationId xmlns:a16="http://schemas.microsoft.com/office/drawing/2014/main" id="{BEB14254-E853-ACC1-DAFF-9743B9AD39F6}"/>
                  </a:ext>
                </a:extLst>
              </p:cNvPr>
              <p:cNvSpPr/>
              <p:nvPr/>
            </p:nvSpPr>
            <p:spPr bwMode="auto">
              <a:xfrm>
                <a:off x="5295420" y="1847392"/>
                <a:ext cx="45719" cy="18181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1" name="Rectangle 190">
                <a:extLst>
                  <a:ext uri="{FF2B5EF4-FFF2-40B4-BE49-F238E27FC236}">
                    <a16:creationId xmlns:a16="http://schemas.microsoft.com/office/drawing/2014/main" id="{3AF93105-C42A-2FF7-96FA-D31B2FA92D5D}"/>
                  </a:ext>
                </a:extLst>
              </p:cNvPr>
              <p:cNvSpPr/>
              <p:nvPr/>
            </p:nvSpPr>
            <p:spPr bwMode="auto">
              <a:xfrm>
                <a:off x="4545903" y="1847392"/>
                <a:ext cx="752607"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9" name="Group 38">
              <a:extLst>
                <a:ext uri="{FF2B5EF4-FFF2-40B4-BE49-F238E27FC236}">
                  <a16:creationId xmlns:a16="http://schemas.microsoft.com/office/drawing/2014/main" id="{D9003272-3402-ED29-33F4-3B82BB6FE267}"/>
                </a:ext>
              </a:extLst>
            </p:cNvPr>
            <p:cNvGrpSpPr/>
            <p:nvPr/>
          </p:nvGrpSpPr>
          <p:grpSpPr>
            <a:xfrm>
              <a:off x="113242" y="2513642"/>
              <a:ext cx="4611158" cy="307777"/>
              <a:chOff x="113242" y="2490246"/>
              <a:chExt cx="4611158" cy="307777"/>
            </a:xfrm>
          </p:grpSpPr>
          <p:sp>
            <p:nvSpPr>
              <p:cNvPr id="178" name="TextBox 177">
                <a:extLst>
                  <a:ext uri="{FF2B5EF4-FFF2-40B4-BE49-F238E27FC236}">
                    <a16:creationId xmlns:a16="http://schemas.microsoft.com/office/drawing/2014/main" id="{42B2A68D-62A7-F152-7911-42992D9690E4}"/>
                  </a:ext>
                </a:extLst>
              </p:cNvPr>
              <p:cNvSpPr txBox="1"/>
              <p:nvPr/>
            </p:nvSpPr>
            <p:spPr bwMode="auto">
              <a:xfrm>
                <a:off x="113242" y="2490246"/>
                <a:ext cx="1529599"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Alopecia</a:t>
                </a:r>
              </a:p>
            </p:txBody>
          </p:sp>
          <p:sp>
            <p:nvSpPr>
              <p:cNvPr id="179" name="Rectangle 178">
                <a:extLst>
                  <a:ext uri="{FF2B5EF4-FFF2-40B4-BE49-F238E27FC236}">
                    <a16:creationId xmlns:a16="http://schemas.microsoft.com/office/drawing/2014/main" id="{9E105EFE-4A7E-69BF-A0C4-C6284A5594B5}"/>
                  </a:ext>
                </a:extLst>
              </p:cNvPr>
              <p:cNvSpPr/>
              <p:nvPr/>
            </p:nvSpPr>
            <p:spPr bwMode="auto">
              <a:xfrm>
                <a:off x="2248422" y="2553226"/>
                <a:ext cx="45719"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0" name="Rectangle 179">
                <a:extLst>
                  <a:ext uri="{FF2B5EF4-FFF2-40B4-BE49-F238E27FC236}">
                    <a16:creationId xmlns:a16="http://schemas.microsoft.com/office/drawing/2014/main" id="{E94D163C-56A0-A93C-75ED-180EEEB2AFFA}"/>
                  </a:ext>
                </a:extLst>
              </p:cNvPr>
              <p:cNvSpPr/>
              <p:nvPr/>
            </p:nvSpPr>
            <p:spPr bwMode="auto">
              <a:xfrm>
                <a:off x="2296438" y="2553226"/>
                <a:ext cx="601251"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1" name="Rectangle 180">
                <a:extLst>
                  <a:ext uri="{FF2B5EF4-FFF2-40B4-BE49-F238E27FC236}">
                    <a16:creationId xmlns:a16="http://schemas.microsoft.com/office/drawing/2014/main" id="{E8AA911E-19B3-B79C-0CB1-F5ED7BF3F6A1}"/>
                  </a:ext>
                </a:extLst>
              </p:cNvPr>
              <p:cNvSpPr/>
              <p:nvPr/>
            </p:nvSpPr>
            <p:spPr bwMode="auto">
              <a:xfrm>
                <a:off x="2897688" y="2553226"/>
                <a:ext cx="1177445" cy="1818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2" name="Rectangle 181">
                <a:extLst>
                  <a:ext uri="{FF2B5EF4-FFF2-40B4-BE49-F238E27FC236}">
                    <a16:creationId xmlns:a16="http://schemas.microsoft.com/office/drawing/2014/main" id="{69B3C2C3-3AD8-0065-9951-FDDEEE02F73A}"/>
                  </a:ext>
                </a:extLst>
              </p:cNvPr>
              <p:cNvSpPr/>
              <p:nvPr/>
            </p:nvSpPr>
            <p:spPr bwMode="auto">
              <a:xfrm>
                <a:off x="4079310" y="2553226"/>
                <a:ext cx="599162"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3" name="Rectangle 182">
                <a:extLst>
                  <a:ext uri="{FF2B5EF4-FFF2-40B4-BE49-F238E27FC236}">
                    <a16:creationId xmlns:a16="http://schemas.microsoft.com/office/drawing/2014/main" id="{6C8A2121-73EE-4418-C00E-429AE47D033C}"/>
                  </a:ext>
                </a:extLst>
              </p:cNvPr>
              <p:cNvSpPr/>
              <p:nvPr/>
            </p:nvSpPr>
            <p:spPr bwMode="auto">
              <a:xfrm>
                <a:off x="4678681" y="2553226"/>
                <a:ext cx="45719"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40" name="Group 39">
              <a:extLst>
                <a:ext uri="{FF2B5EF4-FFF2-40B4-BE49-F238E27FC236}">
                  <a16:creationId xmlns:a16="http://schemas.microsoft.com/office/drawing/2014/main" id="{99102376-4196-91B4-7309-F77730D4DEF3}"/>
                </a:ext>
              </a:extLst>
            </p:cNvPr>
            <p:cNvGrpSpPr/>
            <p:nvPr/>
          </p:nvGrpSpPr>
          <p:grpSpPr>
            <a:xfrm>
              <a:off x="113242" y="2878257"/>
              <a:ext cx="4519010" cy="307777"/>
              <a:chOff x="113242" y="2843163"/>
              <a:chExt cx="4519010" cy="307777"/>
            </a:xfrm>
          </p:grpSpPr>
          <p:sp>
            <p:nvSpPr>
              <p:cNvPr id="171" name="TextBox 170">
                <a:extLst>
                  <a:ext uri="{FF2B5EF4-FFF2-40B4-BE49-F238E27FC236}">
                    <a16:creationId xmlns:a16="http://schemas.microsoft.com/office/drawing/2014/main" id="{9C8F5F9E-43B3-C74D-FF04-2B45F79AD507}"/>
                  </a:ext>
                </a:extLst>
              </p:cNvPr>
              <p:cNvSpPr txBox="1"/>
              <p:nvPr/>
            </p:nvSpPr>
            <p:spPr bwMode="auto">
              <a:xfrm>
                <a:off x="113242" y="2843163"/>
                <a:ext cx="1529599"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Constipation</a:t>
                </a:r>
              </a:p>
            </p:txBody>
          </p:sp>
          <p:sp>
            <p:nvSpPr>
              <p:cNvPr id="172" name="Rectangle 171">
                <a:extLst>
                  <a:ext uri="{FF2B5EF4-FFF2-40B4-BE49-F238E27FC236}">
                    <a16:creationId xmlns:a16="http://schemas.microsoft.com/office/drawing/2014/main" id="{3D2BA741-F500-189B-B6F2-3D57029FC858}"/>
                  </a:ext>
                </a:extLst>
              </p:cNvPr>
              <p:cNvSpPr/>
              <p:nvPr/>
            </p:nvSpPr>
            <p:spPr bwMode="auto">
              <a:xfrm>
                <a:off x="4613964" y="2906143"/>
                <a:ext cx="18288" cy="1818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3" name="Rectangle 172">
                <a:extLst>
                  <a:ext uri="{FF2B5EF4-FFF2-40B4-BE49-F238E27FC236}">
                    <a16:creationId xmlns:a16="http://schemas.microsoft.com/office/drawing/2014/main" id="{F2BD91C1-02FE-62FE-42EF-D52CF9DCB049}"/>
                  </a:ext>
                </a:extLst>
              </p:cNvPr>
              <p:cNvSpPr/>
              <p:nvPr/>
            </p:nvSpPr>
            <p:spPr bwMode="auto">
              <a:xfrm>
                <a:off x="2342367" y="2906143"/>
                <a:ext cx="45719"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4" name="Rectangle 173">
                <a:extLst>
                  <a:ext uri="{FF2B5EF4-FFF2-40B4-BE49-F238E27FC236}">
                    <a16:creationId xmlns:a16="http://schemas.microsoft.com/office/drawing/2014/main" id="{D75B4636-F928-22D9-5599-2F224B6F71A9}"/>
                  </a:ext>
                </a:extLst>
              </p:cNvPr>
              <p:cNvSpPr/>
              <p:nvPr/>
            </p:nvSpPr>
            <p:spPr bwMode="auto">
              <a:xfrm>
                <a:off x="2390384" y="2906143"/>
                <a:ext cx="231732"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5" name="Rectangle 174">
                <a:extLst>
                  <a:ext uri="{FF2B5EF4-FFF2-40B4-BE49-F238E27FC236}">
                    <a16:creationId xmlns:a16="http://schemas.microsoft.com/office/drawing/2014/main" id="{D967BBB2-0082-AD36-5699-ECFDE67803E3}"/>
                  </a:ext>
                </a:extLst>
              </p:cNvPr>
              <p:cNvSpPr/>
              <p:nvPr/>
            </p:nvSpPr>
            <p:spPr bwMode="auto">
              <a:xfrm>
                <a:off x="2622115" y="2906143"/>
                <a:ext cx="1603332" cy="1818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6" name="Rectangle 175">
                <a:extLst>
                  <a:ext uri="{FF2B5EF4-FFF2-40B4-BE49-F238E27FC236}">
                    <a16:creationId xmlns:a16="http://schemas.microsoft.com/office/drawing/2014/main" id="{765698FC-E698-9453-C019-D4F144E8E377}"/>
                  </a:ext>
                </a:extLst>
              </p:cNvPr>
              <p:cNvSpPr/>
              <p:nvPr/>
            </p:nvSpPr>
            <p:spPr bwMode="auto">
              <a:xfrm>
                <a:off x="4225447" y="2906143"/>
                <a:ext cx="342378"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7" name="Rectangle 176">
                <a:extLst>
                  <a:ext uri="{FF2B5EF4-FFF2-40B4-BE49-F238E27FC236}">
                    <a16:creationId xmlns:a16="http://schemas.microsoft.com/office/drawing/2014/main" id="{EE4B6DD3-6CED-399A-8713-6E265D4C7483}"/>
                  </a:ext>
                </a:extLst>
              </p:cNvPr>
              <p:cNvSpPr/>
              <p:nvPr/>
            </p:nvSpPr>
            <p:spPr bwMode="auto">
              <a:xfrm>
                <a:off x="4568035" y="2906143"/>
                <a:ext cx="45719"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41" name="Group 40">
              <a:extLst>
                <a:ext uri="{FF2B5EF4-FFF2-40B4-BE49-F238E27FC236}">
                  <a16:creationId xmlns:a16="http://schemas.microsoft.com/office/drawing/2014/main" id="{6C04E5EF-1513-8840-B883-0BF49959F978}"/>
                </a:ext>
              </a:extLst>
            </p:cNvPr>
            <p:cNvGrpSpPr/>
            <p:nvPr/>
          </p:nvGrpSpPr>
          <p:grpSpPr>
            <a:xfrm>
              <a:off x="113242" y="3242872"/>
              <a:ext cx="4477547" cy="307777"/>
              <a:chOff x="113242" y="3196080"/>
              <a:chExt cx="4477547" cy="307777"/>
            </a:xfrm>
          </p:grpSpPr>
          <p:sp>
            <p:nvSpPr>
              <p:cNvPr id="166" name="TextBox 165">
                <a:extLst>
                  <a:ext uri="{FF2B5EF4-FFF2-40B4-BE49-F238E27FC236}">
                    <a16:creationId xmlns:a16="http://schemas.microsoft.com/office/drawing/2014/main" id="{0958B015-D63E-7A9A-B987-85EC48152E2F}"/>
                  </a:ext>
                </a:extLst>
              </p:cNvPr>
              <p:cNvSpPr txBox="1"/>
              <p:nvPr/>
            </p:nvSpPr>
            <p:spPr bwMode="auto">
              <a:xfrm>
                <a:off x="113242" y="3196080"/>
                <a:ext cx="1529599"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Nausea</a:t>
                </a:r>
              </a:p>
            </p:txBody>
          </p:sp>
          <p:sp>
            <p:nvSpPr>
              <p:cNvPr id="167" name="Rectangle 166">
                <a:extLst>
                  <a:ext uri="{FF2B5EF4-FFF2-40B4-BE49-F238E27FC236}">
                    <a16:creationId xmlns:a16="http://schemas.microsoft.com/office/drawing/2014/main" id="{2083E883-C039-B7E2-1992-C9ACDB128383}"/>
                  </a:ext>
                </a:extLst>
              </p:cNvPr>
              <p:cNvSpPr/>
              <p:nvPr/>
            </p:nvSpPr>
            <p:spPr bwMode="auto">
              <a:xfrm>
                <a:off x="2300615" y="3259060"/>
                <a:ext cx="438410"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8" name="Rectangle 167">
                <a:extLst>
                  <a:ext uri="{FF2B5EF4-FFF2-40B4-BE49-F238E27FC236}">
                    <a16:creationId xmlns:a16="http://schemas.microsoft.com/office/drawing/2014/main" id="{EA26AE85-E108-A4E4-5A92-163C18EE9BF0}"/>
                  </a:ext>
                </a:extLst>
              </p:cNvPr>
              <p:cNvSpPr/>
              <p:nvPr/>
            </p:nvSpPr>
            <p:spPr bwMode="auto">
              <a:xfrm>
                <a:off x="2739024" y="3259060"/>
                <a:ext cx="1453019" cy="1818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9" name="Rectangle 168">
                <a:extLst>
                  <a:ext uri="{FF2B5EF4-FFF2-40B4-BE49-F238E27FC236}">
                    <a16:creationId xmlns:a16="http://schemas.microsoft.com/office/drawing/2014/main" id="{BCA3FC35-4361-1C0D-D672-9EDBD6CBA0BA}"/>
                  </a:ext>
                </a:extLst>
              </p:cNvPr>
              <p:cNvSpPr/>
              <p:nvPr/>
            </p:nvSpPr>
            <p:spPr bwMode="auto">
              <a:xfrm>
                <a:off x="4192337" y="3259060"/>
                <a:ext cx="350436"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0" name="Rectangle 169">
                <a:extLst>
                  <a:ext uri="{FF2B5EF4-FFF2-40B4-BE49-F238E27FC236}">
                    <a16:creationId xmlns:a16="http://schemas.microsoft.com/office/drawing/2014/main" id="{C9FA5265-5D8E-F67D-35D8-A12C0014DC77}"/>
                  </a:ext>
                </a:extLst>
              </p:cNvPr>
              <p:cNvSpPr/>
              <p:nvPr/>
            </p:nvSpPr>
            <p:spPr bwMode="auto">
              <a:xfrm>
                <a:off x="4545070" y="3259060"/>
                <a:ext cx="45719"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42" name="Group 41">
              <a:extLst>
                <a:ext uri="{FF2B5EF4-FFF2-40B4-BE49-F238E27FC236}">
                  <a16:creationId xmlns:a16="http://schemas.microsoft.com/office/drawing/2014/main" id="{7155773C-867C-76F3-582C-CFA04ED1BC5F}"/>
                </a:ext>
              </a:extLst>
            </p:cNvPr>
            <p:cNvGrpSpPr/>
            <p:nvPr/>
          </p:nvGrpSpPr>
          <p:grpSpPr>
            <a:xfrm>
              <a:off x="113242" y="2149027"/>
              <a:ext cx="4751839" cy="307777"/>
              <a:chOff x="113242" y="2137329"/>
              <a:chExt cx="4751839" cy="307777"/>
            </a:xfrm>
          </p:grpSpPr>
          <p:sp>
            <p:nvSpPr>
              <p:cNvPr id="158" name="TextBox 157">
                <a:extLst>
                  <a:ext uri="{FF2B5EF4-FFF2-40B4-BE49-F238E27FC236}">
                    <a16:creationId xmlns:a16="http://schemas.microsoft.com/office/drawing/2014/main" id="{D8F335F6-9463-EC49-3174-C12B8D7C9DB3}"/>
                  </a:ext>
                </a:extLst>
              </p:cNvPr>
              <p:cNvSpPr txBox="1"/>
              <p:nvPr/>
            </p:nvSpPr>
            <p:spPr bwMode="auto">
              <a:xfrm>
                <a:off x="113242" y="2137329"/>
                <a:ext cx="1529599"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Neutropenia</a:t>
                </a:r>
              </a:p>
            </p:txBody>
          </p:sp>
          <p:sp>
            <p:nvSpPr>
              <p:cNvPr id="159" name="Rectangle 158">
                <a:extLst>
                  <a:ext uri="{FF2B5EF4-FFF2-40B4-BE49-F238E27FC236}">
                    <a16:creationId xmlns:a16="http://schemas.microsoft.com/office/drawing/2014/main" id="{E1730F36-A3AE-BC19-CBDD-83B3ACAD4F12}"/>
                  </a:ext>
                </a:extLst>
              </p:cNvPr>
              <p:cNvSpPr/>
              <p:nvPr/>
            </p:nvSpPr>
            <p:spPr bwMode="auto">
              <a:xfrm>
                <a:off x="2179529" y="2200309"/>
                <a:ext cx="430060" cy="18181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0" name="Rectangle 159">
                <a:extLst>
                  <a:ext uri="{FF2B5EF4-FFF2-40B4-BE49-F238E27FC236}">
                    <a16:creationId xmlns:a16="http://schemas.microsoft.com/office/drawing/2014/main" id="{360DD9A7-072B-A055-44FC-5902674236D5}"/>
                  </a:ext>
                </a:extLst>
              </p:cNvPr>
              <p:cNvSpPr/>
              <p:nvPr/>
            </p:nvSpPr>
            <p:spPr bwMode="auto">
              <a:xfrm>
                <a:off x="2605414" y="2200309"/>
                <a:ext cx="401186"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1" name="Rectangle 160">
                <a:extLst>
                  <a:ext uri="{FF2B5EF4-FFF2-40B4-BE49-F238E27FC236}">
                    <a16:creationId xmlns:a16="http://schemas.microsoft.com/office/drawing/2014/main" id="{11F38D14-0816-4F72-E21C-449D347AEBC3}"/>
                  </a:ext>
                </a:extLst>
              </p:cNvPr>
              <p:cNvSpPr/>
              <p:nvPr/>
            </p:nvSpPr>
            <p:spPr bwMode="auto">
              <a:xfrm>
                <a:off x="3010422" y="2200309"/>
                <a:ext cx="271397"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2" name="Rectangle 161">
                <a:extLst>
                  <a:ext uri="{FF2B5EF4-FFF2-40B4-BE49-F238E27FC236}">
                    <a16:creationId xmlns:a16="http://schemas.microsoft.com/office/drawing/2014/main" id="{680D1B91-93C5-7BE9-6C23-6537C5A766EA}"/>
                  </a:ext>
                </a:extLst>
              </p:cNvPr>
              <p:cNvSpPr/>
              <p:nvPr/>
            </p:nvSpPr>
            <p:spPr bwMode="auto">
              <a:xfrm>
                <a:off x="3284685" y="2200309"/>
                <a:ext cx="306110" cy="1818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3" name="Rectangle 162">
                <a:extLst>
                  <a:ext uri="{FF2B5EF4-FFF2-40B4-BE49-F238E27FC236}">
                    <a16:creationId xmlns:a16="http://schemas.microsoft.com/office/drawing/2014/main" id="{E5683FA3-1A81-3872-CDEA-3651B7A538C4}"/>
                  </a:ext>
                </a:extLst>
              </p:cNvPr>
              <p:cNvSpPr/>
              <p:nvPr/>
            </p:nvSpPr>
            <p:spPr bwMode="auto">
              <a:xfrm>
                <a:off x="3591840" y="2200309"/>
                <a:ext cx="262002"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4" name="Rectangle 163">
                <a:extLst>
                  <a:ext uri="{FF2B5EF4-FFF2-40B4-BE49-F238E27FC236}">
                    <a16:creationId xmlns:a16="http://schemas.microsoft.com/office/drawing/2014/main" id="{3F9E8FE5-D1CA-4679-EDB7-E40F14DAC34B}"/>
                  </a:ext>
                </a:extLst>
              </p:cNvPr>
              <p:cNvSpPr/>
              <p:nvPr/>
            </p:nvSpPr>
            <p:spPr bwMode="auto">
              <a:xfrm>
                <a:off x="3856973" y="2200309"/>
                <a:ext cx="527138"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5" name="Rectangle 164">
                <a:extLst>
                  <a:ext uri="{FF2B5EF4-FFF2-40B4-BE49-F238E27FC236}">
                    <a16:creationId xmlns:a16="http://schemas.microsoft.com/office/drawing/2014/main" id="{E2604573-3D4B-C16A-599E-EA8FB0E2381C}"/>
                  </a:ext>
                </a:extLst>
              </p:cNvPr>
              <p:cNvSpPr/>
              <p:nvPr/>
            </p:nvSpPr>
            <p:spPr bwMode="auto">
              <a:xfrm>
                <a:off x="4386197" y="2200309"/>
                <a:ext cx="448850" cy="18181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8" name="Rectangle 197">
                <a:extLst>
                  <a:ext uri="{FF2B5EF4-FFF2-40B4-BE49-F238E27FC236}">
                    <a16:creationId xmlns:a16="http://schemas.microsoft.com/office/drawing/2014/main" id="{1A5ED0DE-6F64-4FEF-8997-0DF0BF66A082}"/>
                  </a:ext>
                </a:extLst>
              </p:cNvPr>
              <p:cNvSpPr/>
              <p:nvPr/>
            </p:nvSpPr>
            <p:spPr bwMode="auto">
              <a:xfrm>
                <a:off x="4837649" y="2200283"/>
                <a:ext cx="27432" cy="1818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43" name="Group 42">
              <a:extLst>
                <a:ext uri="{FF2B5EF4-FFF2-40B4-BE49-F238E27FC236}">
                  <a16:creationId xmlns:a16="http://schemas.microsoft.com/office/drawing/2014/main" id="{B33CD3FC-8319-E8E7-6A72-2A55A6830FC4}"/>
                </a:ext>
              </a:extLst>
            </p:cNvPr>
            <p:cNvGrpSpPr/>
            <p:nvPr/>
          </p:nvGrpSpPr>
          <p:grpSpPr>
            <a:xfrm>
              <a:off x="113242" y="3538212"/>
              <a:ext cx="4377339" cy="523220"/>
              <a:chOff x="113242" y="3548997"/>
              <a:chExt cx="4377339" cy="523220"/>
            </a:xfrm>
          </p:grpSpPr>
          <p:sp>
            <p:nvSpPr>
              <p:cNvPr id="155" name="Rectangle 154">
                <a:extLst>
                  <a:ext uri="{FF2B5EF4-FFF2-40B4-BE49-F238E27FC236}">
                    <a16:creationId xmlns:a16="http://schemas.microsoft.com/office/drawing/2014/main" id="{D1016166-1498-D7DE-77F4-5B1D9AB89127}"/>
                  </a:ext>
                </a:extLst>
              </p:cNvPr>
              <p:cNvSpPr/>
              <p:nvPr/>
            </p:nvSpPr>
            <p:spPr bwMode="auto">
              <a:xfrm>
                <a:off x="3223364" y="3719699"/>
                <a:ext cx="463463"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2" name="TextBox 151">
                <a:extLst>
                  <a:ext uri="{FF2B5EF4-FFF2-40B4-BE49-F238E27FC236}">
                    <a16:creationId xmlns:a16="http://schemas.microsoft.com/office/drawing/2014/main" id="{9323870C-7451-52BE-5E11-300D1C4D9FDE}"/>
                  </a:ext>
                </a:extLst>
              </p:cNvPr>
              <p:cNvSpPr txBox="1"/>
              <p:nvPr/>
            </p:nvSpPr>
            <p:spPr bwMode="auto">
              <a:xfrm>
                <a:off x="113242" y="3548997"/>
                <a:ext cx="1484899"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Neutrophil count decreased</a:t>
                </a:r>
              </a:p>
            </p:txBody>
          </p:sp>
          <p:sp>
            <p:nvSpPr>
              <p:cNvPr id="153" name="Rectangle 152">
                <a:extLst>
                  <a:ext uri="{FF2B5EF4-FFF2-40B4-BE49-F238E27FC236}">
                    <a16:creationId xmlns:a16="http://schemas.microsoft.com/office/drawing/2014/main" id="{44161B26-DD27-A65D-112B-E12EA5B41E62}"/>
                  </a:ext>
                </a:extLst>
              </p:cNvPr>
              <p:cNvSpPr/>
              <p:nvPr/>
            </p:nvSpPr>
            <p:spPr bwMode="auto">
              <a:xfrm>
                <a:off x="2414903" y="3719699"/>
                <a:ext cx="427974" cy="18181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4" name="Rectangle 153">
                <a:extLst>
                  <a:ext uri="{FF2B5EF4-FFF2-40B4-BE49-F238E27FC236}">
                    <a16:creationId xmlns:a16="http://schemas.microsoft.com/office/drawing/2014/main" id="{3F2D380C-123B-F1B7-D389-F62983E0615B}"/>
                  </a:ext>
                </a:extLst>
              </p:cNvPr>
              <p:cNvSpPr/>
              <p:nvPr/>
            </p:nvSpPr>
            <p:spPr bwMode="auto">
              <a:xfrm>
                <a:off x="2843408" y="3719699"/>
                <a:ext cx="375781"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6" name="Rectangle 155">
                <a:extLst>
                  <a:ext uri="{FF2B5EF4-FFF2-40B4-BE49-F238E27FC236}">
                    <a16:creationId xmlns:a16="http://schemas.microsoft.com/office/drawing/2014/main" id="{78706A52-8D07-FA39-D674-C43B5A5E1C58}"/>
                  </a:ext>
                </a:extLst>
              </p:cNvPr>
              <p:cNvSpPr/>
              <p:nvPr/>
            </p:nvSpPr>
            <p:spPr bwMode="auto">
              <a:xfrm rot="10800000">
                <a:off x="4062607" y="3719699"/>
                <a:ext cx="427974" cy="18181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7" name="Rectangle 156">
                <a:extLst>
                  <a:ext uri="{FF2B5EF4-FFF2-40B4-BE49-F238E27FC236}">
                    <a16:creationId xmlns:a16="http://schemas.microsoft.com/office/drawing/2014/main" id="{3FB23758-61C3-2EC5-8D90-304916E9082F}"/>
                  </a:ext>
                </a:extLst>
              </p:cNvPr>
              <p:cNvSpPr/>
              <p:nvPr/>
            </p:nvSpPr>
            <p:spPr bwMode="auto">
              <a:xfrm rot="10800000">
                <a:off x="3682652" y="3719699"/>
                <a:ext cx="375781"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44" name="Group 43">
              <a:extLst>
                <a:ext uri="{FF2B5EF4-FFF2-40B4-BE49-F238E27FC236}">
                  <a16:creationId xmlns:a16="http://schemas.microsoft.com/office/drawing/2014/main" id="{86AFA656-7CB8-B806-3464-D31A27B06787}"/>
                </a:ext>
              </a:extLst>
            </p:cNvPr>
            <p:cNvGrpSpPr/>
            <p:nvPr/>
          </p:nvGrpSpPr>
          <p:grpSpPr>
            <a:xfrm>
              <a:off x="100180" y="4035142"/>
              <a:ext cx="4212949" cy="307777"/>
              <a:chOff x="100180" y="4079283"/>
              <a:chExt cx="4212949" cy="307777"/>
            </a:xfrm>
          </p:grpSpPr>
          <p:sp>
            <p:nvSpPr>
              <p:cNvPr id="146" name="TextBox 145">
                <a:extLst>
                  <a:ext uri="{FF2B5EF4-FFF2-40B4-BE49-F238E27FC236}">
                    <a16:creationId xmlns:a16="http://schemas.microsoft.com/office/drawing/2014/main" id="{CB36D6D1-8334-8A4A-31A7-D592788F3CCA}"/>
                  </a:ext>
                </a:extLst>
              </p:cNvPr>
              <p:cNvSpPr txBox="1"/>
              <p:nvPr/>
            </p:nvSpPr>
            <p:spPr bwMode="auto">
              <a:xfrm>
                <a:off x="100180" y="4079283"/>
                <a:ext cx="1542661"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Fatigue</a:t>
                </a:r>
              </a:p>
            </p:txBody>
          </p:sp>
          <p:sp>
            <p:nvSpPr>
              <p:cNvPr id="147" name="Rectangle 146">
                <a:extLst>
                  <a:ext uri="{FF2B5EF4-FFF2-40B4-BE49-F238E27FC236}">
                    <a16:creationId xmlns:a16="http://schemas.microsoft.com/office/drawing/2014/main" id="{77C0B848-C2E8-AA97-2411-04EF74CD476E}"/>
                  </a:ext>
                </a:extLst>
              </p:cNvPr>
              <p:cNvSpPr/>
              <p:nvPr/>
            </p:nvSpPr>
            <p:spPr bwMode="auto">
              <a:xfrm>
                <a:off x="2317315" y="4142263"/>
                <a:ext cx="83507"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8" name="Rectangle 147">
                <a:extLst>
                  <a:ext uri="{FF2B5EF4-FFF2-40B4-BE49-F238E27FC236}">
                    <a16:creationId xmlns:a16="http://schemas.microsoft.com/office/drawing/2014/main" id="{27A4464C-F140-6A69-CF68-F4B48C525231}"/>
                  </a:ext>
                </a:extLst>
              </p:cNvPr>
              <p:cNvSpPr/>
              <p:nvPr/>
            </p:nvSpPr>
            <p:spPr bwMode="auto">
              <a:xfrm>
                <a:off x="2402911" y="4142263"/>
                <a:ext cx="277660"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9" name="Rectangle 148">
                <a:extLst>
                  <a:ext uri="{FF2B5EF4-FFF2-40B4-BE49-F238E27FC236}">
                    <a16:creationId xmlns:a16="http://schemas.microsoft.com/office/drawing/2014/main" id="{2704DE2E-83B2-25A5-46BF-16D3744FE15F}"/>
                  </a:ext>
                </a:extLst>
              </p:cNvPr>
              <p:cNvSpPr/>
              <p:nvPr/>
            </p:nvSpPr>
            <p:spPr bwMode="auto">
              <a:xfrm>
                <a:off x="2680571" y="4142263"/>
                <a:ext cx="1248426" cy="1818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0" name="Rectangle 149">
                <a:extLst>
                  <a:ext uri="{FF2B5EF4-FFF2-40B4-BE49-F238E27FC236}">
                    <a16:creationId xmlns:a16="http://schemas.microsoft.com/office/drawing/2014/main" id="{FD58EB48-E863-C61C-24A3-CA0AE5A4A8B3}"/>
                  </a:ext>
                </a:extLst>
              </p:cNvPr>
              <p:cNvSpPr/>
              <p:nvPr/>
            </p:nvSpPr>
            <p:spPr bwMode="auto">
              <a:xfrm>
                <a:off x="3922735" y="4142263"/>
                <a:ext cx="265133"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1" name="Rectangle 150">
                <a:extLst>
                  <a:ext uri="{FF2B5EF4-FFF2-40B4-BE49-F238E27FC236}">
                    <a16:creationId xmlns:a16="http://schemas.microsoft.com/office/drawing/2014/main" id="{E889EC27-D612-FE62-5773-3674680492B1}"/>
                  </a:ext>
                </a:extLst>
              </p:cNvPr>
              <p:cNvSpPr/>
              <p:nvPr/>
            </p:nvSpPr>
            <p:spPr bwMode="auto">
              <a:xfrm>
                <a:off x="4188078" y="4142263"/>
                <a:ext cx="125051"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45" name="Group 44">
              <a:extLst>
                <a:ext uri="{FF2B5EF4-FFF2-40B4-BE49-F238E27FC236}">
                  <a16:creationId xmlns:a16="http://schemas.microsoft.com/office/drawing/2014/main" id="{F130E7ED-9C1F-1D39-6631-9BEA2E91D758}"/>
                </a:ext>
              </a:extLst>
            </p:cNvPr>
            <p:cNvGrpSpPr/>
            <p:nvPr/>
          </p:nvGrpSpPr>
          <p:grpSpPr>
            <a:xfrm>
              <a:off x="100180" y="4403220"/>
              <a:ext cx="4064724" cy="307777"/>
              <a:chOff x="100180" y="4438413"/>
              <a:chExt cx="4064724" cy="307777"/>
            </a:xfrm>
          </p:grpSpPr>
          <p:sp>
            <p:nvSpPr>
              <p:cNvPr id="141" name="TextBox 140">
                <a:extLst>
                  <a:ext uri="{FF2B5EF4-FFF2-40B4-BE49-F238E27FC236}">
                    <a16:creationId xmlns:a16="http://schemas.microsoft.com/office/drawing/2014/main" id="{A9D28EC1-0C48-2495-4736-1C3CA38812B1}"/>
                  </a:ext>
                </a:extLst>
              </p:cNvPr>
              <p:cNvSpPr txBox="1"/>
              <p:nvPr/>
            </p:nvSpPr>
            <p:spPr bwMode="auto">
              <a:xfrm>
                <a:off x="100180" y="4438413"/>
                <a:ext cx="1529599"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Diarrhea</a:t>
                </a:r>
              </a:p>
            </p:txBody>
          </p:sp>
          <p:sp>
            <p:nvSpPr>
              <p:cNvPr id="142" name="Rectangle 141">
                <a:extLst>
                  <a:ext uri="{FF2B5EF4-FFF2-40B4-BE49-F238E27FC236}">
                    <a16:creationId xmlns:a16="http://schemas.microsoft.com/office/drawing/2014/main" id="{5FA9BC3B-D6D2-56BF-B13B-7061A4BC9A41}"/>
                  </a:ext>
                </a:extLst>
              </p:cNvPr>
              <p:cNvSpPr/>
              <p:nvPr/>
            </p:nvSpPr>
            <p:spPr bwMode="auto">
              <a:xfrm>
                <a:off x="3035474" y="4501393"/>
                <a:ext cx="68893"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 name="Rectangle 142">
                <a:extLst>
                  <a:ext uri="{FF2B5EF4-FFF2-40B4-BE49-F238E27FC236}">
                    <a16:creationId xmlns:a16="http://schemas.microsoft.com/office/drawing/2014/main" id="{8EF8877F-C110-7F43-600B-E076D6509E95}"/>
                  </a:ext>
                </a:extLst>
              </p:cNvPr>
              <p:cNvSpPr/>
              <p:nvPr/>
            </p:nvSpPr>
            <p:spPr bwMode="auto">
              <a:xfrm>
                <a:off x="3103736" y="4501393"/>
                <a:ext cx="745930" cy="1818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 name="Rectangle 143">
                <a:extLst>
                  <a:ext uri="{FF2B5EF4-FFF2-40B4-BE49-F238E27FC236}">
                    <a16:creationId xmlns:a16="http://schemas.microsoft.com/office/drawing/2014/main" id="{1BF40E89-1156-1E18-9217-9168B44F3684}"/>
                  </a:ext>
                </a:extLst>
              </p:cNvPr>
              <p:cNvSpPr/>
              <p:nvPr/>
            </p:nvSpPr>
            <p:spPr bwMode="auto">
              <a:xfrm>
                <a:off x="3846306" y="4501393"/>
                <a:ext cx="270582"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 name="Rectangle 144">
                <a:extLst>
                  <a:ext uri="{FF2B5EF4-FFF2-40B4-BE49-F238E27FC236}">
                    <a16:creationId xmlns:a16="http://schemas.microsoft.com/office/drawing/2014/main" id="{92FB256A-51FB-D7C0-FB31-63D958FEE0E7}"/>
                  </a:ext>
                </a:extLst>
              </p:cNvPr>
              <p:cNvSpPr/>
              <p:nvPr/>
            </p:nvSpPr>
            <p:spPr bwMode="auto">
              <a:xfrm>
                <a:off x="4115071" y="4501393"/>
                <a:ext cx="49833"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46" name="Group 45">
              <a:extLst>
                <a:ext uri="{FF2B5EF4-FFF2-40B4-BE49-F238E27FC236}">
                  <a16:creationId xmlns:a16="http://schemas.microsoft.com/office/drawing/2014/main" id="{8104EA55-84DB-C68E-6E5E-D079D90902B1}"/>
                </a:ext>
              </a:extLst>
            </p:cNvPr>
            <p:cNvGrpSpPr/>
            <p:nvPr/>
          </p:nvGrpSpPr>
          <p:grpSpPr>
            <a:xfrm>
              <a:off x="-181232" y="4771298"/>
              <a:ext cx="4342523" cy="307777"/>
              <a:chOff x="-181232" y="4795455"/>
              <a:chExt cx="4342523" cy="307777"/>
            </a:xfrm>
          </p:grpSpPr>
          <p:sp>
            <p:nvSpPr>
              <p:cNvPr id="135" name="TextBox 134">
                <a:extLst>
                  <a:ext uri="{FF2B5EF4-FFF2-40B4-BE49-F238E27FC236}">
                    <a16:creationId xmlns:a16="http://schemas.microsoft.com/office/drawing/2014/main" id="{5760E234-AF2C-40A8-C9DA-36B538DF1591}"/>
                  </a:ext>
                </a:extLst>
              </p:cNvPr>
              <p:cNvSpPr txBox="1"/>
              <p:nvPr/>
            </p:nvSpPr>
            <p:spPr bwMode="auto">
              <a:xfrm>
                <a:off x="-181232" y="4795455"/>
                <a:ext cx="1754659"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Decreased appetite</a:t>
                </a:r>
              </a:p>
            </p:txBody>
          </p:sp>
          <p:sp>
            <p:nvSpPr>
              <p:cNvPr id="136" name="Rectangle 135">
                <a:extLst>
                  <a:ext uri="{FF2B5EF4-FFF2-40B4-BE49-F238E27FC236}">
                    <a16:creationId xmlns:a16="http://schemas.microsoft.com/office/drawing/2014/main" id="{1284DC83-B6BD-6BE8-3CF4-7123CB915664}"/>
                  </a:ext>
                </a:extLst>
              </p:cNvPr>
              <p:cNvSpPr/>
              <p:nvPr/>
            </p:nvSpPr>
            <p:spPr bwMode="auto">
              <a:xfrm>
                <a:off x="2413349" y="4858435"/>
                <a:ext cx="405008"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 name="Rectangle 136">
                <a:extLst>
                  <a:ext uri="{FF2B5EF4-FFF2-40B4-BE49-F238E27FC236}">
                    <a16:creationId xmlns:a16="http://schemas.microsoft.com/office/drawing/2014/main" id="{EF18C3E6-F7C1-4ABD-DEAA-88AD11BBA8D0}"/>
                  </a:ext>
                </a:extLst>
              </p:cNvPr>
              <p:cNvSpPr/>
              <p:nvPr/>
            </p:nvSpPr>
            <p:spPr bwMode="auto">
              <a:xfrm>
                <a:off x="2817724" y="4858435"/>
                <a:ext cx="981837" cy="1818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 name="Rectangle 137">
                <a:extLst>
                  <a:ext uri="{FF2B5EF4-FFF2-40B4-BE49-F238E27FC236}">
                    <a16:creationId xmlns:a16="http://schemas.microsoft.com/office/drawing/2014/main" id="{724FC535-7626-030A-9B34-9F3D7400E090}"/>
                  </a:ext>
                </a:extLst>
              </p:cNvPr>
              <p:cNvSpPr/>
              <p:nvPr/>
            </p:nvSpPr>
            <p:spPr bwMode="auto">
              <a:xfrm>
                <a:off x="3798289" y="4858435"/>
                <a:ext cx="335300"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 name="Rectangle 138">
                <a:extLst>
                  <a:ext uri="{FF2B5EF4-FFF2-40B4-BE49-F238E27FC236}">
                    <a16:creationId xmlns:a16="http://schemas.microsoft.com/office/drawing/2014/main" id="{B3222A48-7F67-0CCB-5188-20338D3F276B}"/>
                  </a:ext>
                </a:extLst>
              </p:cNvPr>
              <p:cNvSpPr/>
              <p:nvPr/>
            </p:nvSpPr>
            <p:spPr bwMode="auto">
              <a:xfrm>
                <a:off x="4133859" y="4858435"/>
                <a:ext cx="27432"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 name="Rectangle 139">
                <a:extLst>
                  <a:ext uri="{FF2B5EF4-FFF2-40B4-BE49-F238E27FC236}">
                    <a16:creationId xmlns:a16="http://schemas.microsoft.com/office/drawing/2014/main" id="{EC71A4DC-5A2A-B81A-BF78-105AFCFC9B04}"/>
                  </a:ext>
                </a:extLst>
              </p:cNvPr>
              <p:cNvSpPr/>
              <p:nvPr/>
            </p:nvSpPr>
            <p:spPr bwMode="auto">
              <a:xfrm>
                <a:off x="2350719" y="4858435"/>
                <a:ext cx="60602"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47" name="Group 46">
              <a:extLst>
                <a:ext uri="{FF2B5EF4-FFF2-40B4-BE49-F238E27FC236}">
                  <a16:creationId xmlns:a16="http://schemas.microsoft.com/office/drawing/2014/main" id="{F534BFBA-7E0E-CCC0-81B6-0C3905A543E9}"/>
                </a:ext>
              </a:extLst>
            </p:cNvPr>
            <p:cNvGrpSpPr/>
            <p:nvPr/>
          </p:nvGrpSpPr>
          <p:grpSpPr>
            <a:xfrm>
              <a:off x="100180" y="5139376"/>
              <a:ext cx="3850256" cy="307777"/>
              <a:chOff x="100180" y="5154585"/>
              <a:chExt cx="3850256" cy="307777"/>
            </a:xfrm>
          </p:grpSpPr>
          <p:sp>
            <p:nvSpPr>
              <p:cNvPr id="129" name="TextBox 128">
                <a:extLst>
                  <a:ext uri="{FF2B5EF4-FFF2-40B4-BE49-F238E27FC236}">
                    <a16:creationId xmlns:a16="http://schemas.microsoft.com/office/drawing/2014/main" id="{21158059-B1EB-83E0-13A4-8CE487B2547F}"/>
                  </a:ext>
                </a:extLst>
              </p:cNvPr>
              <p:cNvSpPr txBox="1"/>
              <p:nvPr/>
            </p:nvSpPr>
            <p:spPr bwMode="auto">
              <a:xfrm>
                <a:off x="100180" y="5154585"/>
                <a:ext cx="1529599"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Rash</a:t>
                </a:r>
              </a:p>
            </p:txBody>
          </p:sp>
          <p:sp>
            <p:nvSpPr>
              <p:cNvPr id="130" name="Rectangle 129">
                <a:extLst>
                  <a:ext uri="{FF2B5EF4-FFF2-40B4-BE49-F238E27FC236}">
                    <a16:creationId xmlns:a16="http://schemas.microsoft.com/office/drawing/2014/main" id="{37E28853-B32F-3271-8D70-84DA3025CE0E}"/>
                  </a:ext>
                </a:extLst>
              </p:cNvPr>
              <p:cNvSpPr/>
              <p:nvPr/>
            </p:nvSpPr>
            <p:spPr bwMode="auto">
              <a:xfrm>
                <a:off x="2799568" y="5217565"/>
                <a:ext cx="294361"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 name="Rectangle 130">
                <a:extLst>
                  <a:ext uri="{FF2B5EF4-FFF2-40B4-BE49-F238E27FC236}">
                    <a16:creationId xmlns:a16="http://schemas.microsoft.com/office/drawing/2014/main" id="{98BEC5E9-CBA3-1F6B-0EFE-C2F11E6AE30D}"/>
                  </a:ext>
                </a:extLst>
              </p:cNvPr>
              <p:cNvSpPr/>
              <p:nvPr/>
            </p:nvSpPr>
            <p:spPr bwMode="auto">
              <a:xfrm>
                <a:off x="3095384" y="5217565"/>
                <a:ext cx="683301" cy="1818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 name="Rectangle 131">
                <a:extLst>
                  <a:ext uri="{FF2B5EF4-FFF2-40B4-BE49-F238E27FC236}">
                    <a16:creationId xmlns:a16="http://schemas.microsoft.com/office/drawing/2014/main" id="{44695247-2C2C-8F4E-3737-35485A9DC57E}"/>
                  </a:ext>
                </a:extLst>
              </p:cNvPr>
              <p:cNvSpPr/>
              <p:nvPr/>
            </p:nvSpPr>
            <p:spPr bwMode="auto">
              <a:xfrm>
                <a:off x="3783676" y="5217565"/>
                <a:ext cx="136971"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 name="Rectangle 132">
                <a:extLst>
                  <a:ext uri="{FF2B5EF4-FFF2-40B4-BE49-F238E27FC236}">
                    <a16:creationId xmlns:a16="http://schemas.microsoft.com/office/drawing/2014/main" id="{F511BEBF-0E64-19FA-C6A2-FBF6441705E4}"/>
                  </a:ext>
                </a:extLst>
              </p:cNvPr>
              <p:cNvSpPr/>
              <p:nvPr/>
            </p:nvSpPr>
            <p:spPr bwMode="auto">
              <a:xfrm>
                <a:off x="3923004" y="5217565"/>
                <a:ext cx="27432"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 name="Rectangle 133">
                <a:extLst>
                  <a:ext uri="{FF2B5EF4-FFF2-40B4-BE49-F238E27FC236}">
                    <a16:creationId xmlns:a16="http://schemas.microsoft.com/office/drawing/2014/main" id="{7D39081D-FC49-E256-817E-960211B6F72F}"/>
                  </a:ext>
                </a:extLst>
              </p:cNvPr>
              <p:cNvSpPr/>
              <p:nvPr/>
            </p:nvSpPr>
            <p:spPr bwMode="auto">
              <a:xfrm>
                <a:off x="2736938" y="5217565"/>
                <a:ext cx="60602"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48" name="Group 47">
              <a:extLst>
                <a:ext uri="{FF2B5EF4-FFF2-40B4-BE49-F238E27FC236}">
                  <a16:creationId xmlns:a16="http://schemas.microsoft.com/office/drawing/2014/main" id="{5451DA6F-48A8-0E77-344E-6177E2B64DF5}"/>
                </a:ext>
              </a:extLst>
            </p:cNvPr>
            <p:cNvGrpSpPr/>
            <p:nvPr/>
          </p:nvGrpSpPr>
          <p:grpSpPr>
            <a:xfrm>
              <a:off x="100180" y="5507453"/>
              <a:ext cx="3885746" cy="307777"/>
              <a:chOff x="100180" y="5507453"/>
              <a:chExt cx="3885746" cy="307777"/>
            </a:xfrm>
          </p:grpSpPr>
          <p:sp>
            <p:nvSpPr>
              <p:cNvPr id="123" name="TextBox 122">
                <a:extLst>
                  <a:ext uri="{FF2B5EF4-FFF2-40B4-BE49-F238E27FC236}">
                    <a16:creationId xmlns:a16="http://schemas.microsoft.com/office/drawing/2014/main" id="{D13A8F36-A912-DAA1-F62B-D9A6580F6510}"/>
                  </a:ext>
                </a:extLst>
              </p:cNvPr>
              <p:cNvSpPr txBox="1"/>
              <p:nvPr/>
            </p:nvSpPr>
            <p:spPr bwMode="auto">
              <a:xfrm>
                <a:off x="100180" y="5507453"/>
                <a:ext cx="1529599"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Pruritus</a:t>
                </a:r>
              </a:p>
            </p:txBody>
          </p:sp>
          <p:sp>
            <p:nvSpPr>
              <p:cNvPr id="124" name="Rectangle 123">
                <a:extLst>
                  <a:ext uri="{FF2B5EF4-FFF2-40B4-BE49-F238E27FC236}">
                    <a16:creationId xmlns:a16="http://schemas.microsoft.com/office/drawing/2014/main" id="{2D5EC792-DD3E-BEB3-51C7-883893AA2FCB}"/>
                  </a:ext>
                </a:extLst>
              </p:cNvPr>
              <p:cNvSpPr/>
              <p:nvPr/>
            </p:nvSpPr>
            <p:spPr bwMode="auto">
              <a:xfrm>
                <a:off x="2296438" y="5570433"/>
                <a:ext cx="417535"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 name="Rectangle 124">
                <a:extLst>
                  <a:ext uri="{FF2B5EF4-FFF2-40B4-BE49-F238E27FC236}">
                    <a16:creationId xmlns:a16="http://schemas.microsoft.com/office/drawing/2014/main" id="{4C45BA0B-5BA3-50DA-89CC-0454439B93FF}"/>
                  </a:ext>
                </a:extLst>
              </p:cNvPr>
              <p:cNvSpPr/>
              <p:nvPr/>
            </p:nvSpPr>
            <p:spPr bwMode="auto">
              <a:xfrm>
                <a:off x="2709796" y="5570433"/>
                <a:ext cx="1135693" cy="1818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 name="Rectangle 125">
                <a:extLst>
                  <a:ext uri="{FF2B5EF4-FFF2-40B4-BE49-F238E27FC236}">
                    <a16:creationId xmlns:a16="http://schemas.microsoft.com/office/drawing/2014/main" id="{A8D80D37-C3D0-008C-28D4-1A4058811124}"/>
                  </a:ext>
                </a:extLst>
              </p:cNvPr>
              <p:cNvSpPr/>
              <p:nvPr/>
            </p:nvSpPr>
            <p:spPr bwMode="auto">
              <a:xfrm>
                <a:off x="3845490" y="5570433"/>
                <a:ext cx="110647"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 name="Rectangle 126">
                <a:extLst>
                  <a:ext uri="{FF2B5EF4-FFF2-40B4-BE49-F238E27FC236}">
                    <a16:creationId xmlns:a16="http://schemas.microsoft.com/office/drawing/2014/main" id="{8307DFDE-C606-D30A-031D-3B5B4078EDA8}"/>
                  </a:ext>
                </a:extLst>
              </p:cNvPr>
              <p:cNvSpPr/>
              <p:nvPr/>
            </p:nvSpPr>
            <p:spPr bwMode="auto">
              <a:xfrm>
                <a:off x="3958494" y="5570433"/>
                <a:ext cx="27432"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 name="Rectangle 127">
                <a:extLst>
                  <a:ext uri="{FF2B5EF4-FFF2-40B4-BE49-F238E27FC236}">
                    <a16:creationId xmlns:a16="http://schemas.microsoft.com/office/drawing/2014/main" id="{E852AB62-5489-246F-3867-05AA002A164D}"/>
                  </a:ext>
                </a:extLst>
              </p:cNvPr>
              <p:cNvSpPr/>
              <p:nvPr/>
            </p:nvSpPr>
            <p:spPr bwMode="auto">
              <a:xfrm>
                <a:off x="2246334" y="5570433"/>
                <a:ext cx="45720"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49" name="Group 48">
              <a:extLst>
                <a:ext uri="{FF2B5EF4-FFF2-40B4-BE49-F238E27FC236}">
                  <a16:creationId xmlns:a16="http://schemas.microsoft.com/office/drawing/2014/main" id="{13335AA7-49A3-6AF2-9D29-10EA29979026}"/>
                </a:ext>
              </a:extLst>
            </p:cNvPr>
            <p:cNvGrpSpPr/>
            <p:nvPr/>
          </p:nvGrpSpPr>
          <p:grpSpPr>
            <a:xfrm>
              <a:off x="5343735" y="1784412"/>
              <a:ext cx="6532304" cy="4443905"/>
              <a:chOff x="5025081" y="1784412"/>
              <a:chExt cx="6532304" cy="4443905"/>
            </a:xfrm>
          </p:grpSpPr>
          <p:sp>
            <p:nvSpPr>
              <p:cNvPr id="56" name="Freeform: Shape 2">
                <a:extLst>
                  <a:ext uri="{FF2B5EF4-FFF2-40B4-BE49-F238E27FC236}">
                    <a16:creationId xmlns:a16="http://schemas.microsoft.com/office/drawing/2014/main" id="{2E8535E3-5ABB-1080-B2FB-83BA1DC95F86}"/>
                  </a:ext>
                </a:extLst>
              </p:cNvPr>
              <p:cNvSpPr/>
              <p:nvPr/>
            </p:nvSpPr>
            <p:spPr bwMode="auto">
              <a:xfrm>
                <a:off x="7566770" y="1857505"/>
                <a:ext cx="3718970" cy="4099249"/>
              </a:xfrm>
              <a:custGeom>
                <a:avLst/>
                <a:gdLst>
                  <a:gd name="connsiteX0" fmla="*/ 0 w 3837992"/>
                  <a:gd name="connsiteY0" fmla="*/ 0 h 4099249"/>
                  <a:gd name="connsiteX1" fmla="*/ 0 w 3837992"/>
                  <a:gd name="connsiteY1" fmla="*/ 4005943 h 4099249"/>
                  <a:gd name="connsiteX2" fmla="*/ 3837992 w 3837992"/>
                  <a:gd name="connsiteY2" fmla="*/ 4005943 h 4099249"/>
                  <a:gd name="connsiteX3" fmla="*/ 3837992 w 3837992"/>
                  <a:gd name="connsiteY3" fmla="*/ 4099249 h 4099249"/>
                </a:gdLst>
                <a:ahLst/>
                <a:cxnLst>
                  <a:cxn ang="0">
                    <a:pos x="connsiteX0" y="connsiteY0"/>
                  </a:cxn>
                  <a:cxn ang="0">
                    <a:pos x="connsiteX1" y="connsiteY1"/>
                  </a:cxn>
                  <a:cxn ang="0">
                    <a:pos x="connsiteX2" y="connsiteY2"/>
                  </a:cxn>
                  <a:cxn ang="0">
                    <a:pos x="connsiteX3" y="connsiteY3"/>
                  </a:cxn>
                </a:cxnLst>
                <a:rect l="l" t="t" r="r" b="b"/>
                <a:pathLst>
                  <a:path w="3837992" h="4099249">
                    <a:moveTo>
                      <a:pt x="0" y="0"/>
                    </a:moveTo>
                    <a:lnTo>
                      <a:pt x="0" y="4005943"/>
                    </a:lnTo>
                    <a:lnTo>
                      <a:pt x="3837992" y="4005943"/>
                    </a:lnTo>
                    <a:lnTo>
                      <a:pt x="3837992" y="4099249"/>
                    </a:lnTo>
                  </a:path>
                </a:pathLst>
              </a:custGeom>
              <a:noFill/>
              <a:ln w="28575">
                <a:solidFill>
                  <a:schemeClr val="bg1"/>
                </a:solidFill>
                <a:miter lim="800000"/>
                <a:headEnd/>
                <a:tailEnd/>
              </a:ln>
            </p:spPr>
            <p:txBody>
              <a:bodyPr rtlCol="0" anchor="ctr"/>
              <a:lstStyle/>
              <a:p>
                <a:pPr algn="ctr"/>
                <a:endParaRPr lang="en-US" dirty="0"/>
              </a:p>
            </p:txBody>
          </p:sp>
          <p:cxnSp>
            <p:nvCxnSpPr>
              <p:cNvPr id="57" name="Straight Connector 56">
                <a:extLst>
                  <a:ext uri="{FF2B5EF4-FFF2-40B4-BE49-F238E27FC236}">
                    <a16:creationId xmlns:a16="http://schemas.microsoft.com/office/drawing/2014/main" id="{0DE27311-28A8-2775-E1A7-19BBFB1B202F}"/>
                  </a:ext>
                </a:extLst>
              </p:cNvPr>
              <p:cNvCxnSpPr>
                <a:cxnSpLocks/>
              </p:cNvCxnSpPr>
              <p:nvPr/>
            </p:nvCxnSpPr>
            <p:spPr bwMode="auto">
              <a:xfrm>
                <a:off x="9425875" y="5851007"/>
                <a:ext cx="0" cy="105747"/>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5473251B-CC3E-2508-BAC7-A5B04B5D7C53}"/>
                  </a:ext>
                </a:extLst>
              </p:cNvPr>
              <p:cNvCxnSpPr>
                <a:cxnSpLocks/>
              </p:cNvCxnSpPr>
              <p:nvPr/>
            </p:nvCxnSpPr>
            <p:spPr bwMode="auto">
              <a:xfrm>
                <a:off x="7566770" y="5851007"/>
                <a:ext cx="0" cy="105747"/>
              </a:xfrm>
              <a:prstGeom prst="line">
                <a:avLst/>
              </a:prstGeom>
              <a:noFill/>
              <a:ln w="28575" cap="flat" cmpd="sng" algn="ctr">
                <a:solidFill>
                  <a:schemeClr val="bg1"/>
                </a:solidFill>
                <a:prstDash val="solid"/>
                <a:round/>
                <a:headEnd type="none" w="med" len="med"/>
                <a:tailEnd type="none" w="med" len="med"/>
              </a:ln>
              <a:effectLst/>
            </p:spPr>
          </p:cxnSp>
          <p:sp>
            <p:nvSpPr>
              <p:cNvPr id="59" name="TextBox 58">
                <a:extLst>
                  <a:ext uri="{FF2B5EF4-FFF2-40B4-BE49-F238E27FC236}">
                    <a16:creationId xmlns:a16="http://schemas.microsoft.com/office/drawing/2014/main" id="{04378E10-8C0C-DAA6-531B-D3BDC5D8947C}"/>
                  </a:ext>
                </a:extLst>
              </p:cNvPr>
              <p:cNvSpPr txBox="1"/>
              <p:nvPr/>
            </p:nvSpPr>
            <p:spPr bwMode="auto">
              <a:xfrm>
                <a:off x="9239397" y="5897025"/>
                <a:ext cx="373197"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nvGrpSpPr>
              <p:cNvPr id="60" name="Group 59">
                <a:extLst>
                  <a:ext uri="{FF2B5EF4-FFF2-40B4-BE49-F238E27FC236}">
                    <a16:creationId xmlns:a16="http://schemas.microsoft.com/office/drawing/2014/main" id="{23E760D1-DE86-E74C-610D-C92E8DD41159}"/>
                  </a:ext>
                </a:extLst>
              </p:cNvPr>
              <p:cNvGrpSpPr/>
              <p:nvPr/>
            </p:nvGrpSpPr>
            <p:grpSpPr>
              <a:xfrm>
                <a:off x="10401999" y="5851007"/>
                <a:ext cx="508716" cy="356715"/>
                <a:chOff x="10167522" y="5851007"/>
                <a:chExt cx="508716" cy="356715"/>
              </a:xfrm>
            </p:grpSpPr>
            <p:cxnSp>
              <p:nvCxnSpPr>
                <p:cNvPr id="121" name="Straight Connector 120">
                  <a:extLst>
                    <a:ext uri="{FF2B5EF4-FFF2-40B4-BE49-F238E27FC236}">
                      <a16:creationId xmlns:a16="http://schemas.microsoft.com/office/drawing/2014/main" id="{59DC01B5-60D5-9593-213C-455568E11F85}"/>
                    </a:ext>
                  </a:extLst>
                </p:cNvPr>
                <p:cNvCxnSpPr>
                  <a:cxnSpLocks/>
                </p:cNvCxnSpPr>
                <p:nvPr/>
              </p:nvCxnSpPr>
              <p:spPr bwMode="auto">
                <a:xfrm>
                  <a:off x="10421880" y="5851007"/>
                  <a:ext cx="0" cy="105747"/>
                </a:xfrm>
                <a:prstGeom prst="line">
                  <a:avLst/>
                </a:prstGeom>
                <a:noFill/>
                <a:ln w="28575" cap="flat" cmpd="sng" algn="ctr">
                  <a:solidFill>
                    <a:schemeClr val="bg1"/>
                  </a:solidFill>
                  <a:prstDash val="solid"/>
                  <a:round/>
                  <a:headEnd type="none" w="med" len="med"/>
                  <a:tailEnd type="none" w="med" len="med"/>
                </a:ln>
                <a:effectLst/>
              </p:spPr>
            </p:cxnSp>
            <p:sp>
              <p:nvSpPr>
                <p:cNvPr id="122" name="TextBox 121">
                  <a:extLst>
                    <a:ext uri="{FF2B5EF4-FFF2-40B4-BE49-F238E27FC236}">
                      <a16:creationId xmlns:a16="http://schemas.microsoft.com/office/drawing/2014/main" id="{7B392A81-BC39-2908-F64F-5EB4CD0343B9}"/>
                    </a:ext>
                  </a:extLst>
                </p:cNvPr>
                <p:cNvSpPr txBox="1"/>
                <p:nvPr/>
              </p:nvSpPr>
              <p:spPr bwMode="auto">
                <a:xfrm>
                  <a:off x="10167522" y="5899945"/>
                  <a:ext cx="508716"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20%</a:t>
                  </a:r>
                  <a:endParaRPr lang="en-US" sz="1400" b="0" dirty="0">
                    <a:solidFill>
                      <a:schemeClr val="bg1"/>
                    </a:solidFill>
                    <a:latin typeface="Calibri" panose="020F0502020204030204" pitchFamily="34" charset="0"/>
                  </a:endParaRPr>
                </a:p>
              </p:txBody>
            </p:sp>
          </p:grpSp>
          <p:sp>
            <p:nvSpPr>
              <p:cNvPr id="61" name="TextBox 60">
                <a:extLst>
                  <a:ext uri="{FF2B5EF4-FFF2-40B4-BE49-F238E27FC236}">
                    <a16:creationId xmlns:a16="http://schemas.microsoft.com/office/drawing/2014/main" id="{E17009E6-C5A4-06E6-EF62-E33A878DB71C}"/>
                  </a:ext>
                </a:extLst>
              </p:cNvPr>
              <p:cNvSpPr txBox="1"/>
              <p:nvPr/>
            </p:nvSpPr>
            <p:spPr bwMode="auto">
              <a:xfrm>
                <a:off x="11030465" y="5893785"/>
                <a:ext cx="526920"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3</a:t>
                </a:r>
                <a:r>
                  <a:rPr lang="en-US" sz="1400" b="0" dirty="0">
                    <a:solidFill>
                      <a:schemeClr val="bg1"/>
                    </a:solidFill>
                    <a:latin typeface="Calibri" panose="020F0502020204030204" pitchFamily="34" charset="0"/>
                  </a:rPr>
                  <a:t>0%</a:t>
                </a:r>
              </a:p>
            </p:txBody>
          </p:sp>
          <p:grpSp>
            <p:nvGrpSpPr>
              <p:cNvPr id="63" name="Group 62">
                <a:extLst>
                  <a:ext uri="{FF2B5EF4-FFF2-40B4-BE49-F238E27FC236}">
                    <a16:creationId xmlns:a16="http://schemas.microsoft.com/office/drawing/2014/main" id="{1DF51408-AF90-13BC-8B09-BB4D1C37EE79}"/>
                  </a:ext>
                </a:extLst>
              </p:cNvPr>
              <p:cNvGrpSpPr/>
              <p:nvPr/>
            </p:nvGrpSpPr>
            <p:grpSpPr>
              <a:xfrm>
                <a:off x="9773533" y="5851007"/>
                <a:ext cx="508716" cy="356715"/>
                <a:chOff x="10167522" y="5851007"/>
                <a:chExt cx="508716" cy="356715"/>
              </a:xfrm>
            </p:grpSpPr>
            <p:cxnSp>
              <p:nvCxnSpPr>
                <p:cNvPr id="119" name="Straight Connector 118">
                  <a:extLst>
                    <a:ext uri="{FF2B5EF4-FFF2-40B4-BE49-F238E27FC236}">
                      <a16:creationId xmlns:a16="http://schemas.microsoft.com/office/drawing/2014/main" id="{6597115A-8612-7F46-1F19-7611C172971B}"/>
                    </a:ext>
                  </a:extLst>
                </p:cNvPr>
                <p:cNvCxnSpPr>
                  <a:cxnSpLocks/>
                </p:cNvCxnSpPr>
                <p:nvPr/>
              </p:nvCxnSpPr>
              <p:spPr bwMode="auto">
                <a:xfrm>
                  <a:off x="10421880" y="5851007"/>
                  <a:ext cx="0" cy="105747"/>
                </a:xfrm>
                <a:prstGeom prst="line">
                  <a:avLst/>
                </a:prstGeom>
                <a:noFill/>
                <a:ln w="28575" cap="flat" cmpd="sng" algn="ctr">
                  <a:solidFill>
                    <a:schemeClr val="bg1"/>
                  </a:solidFill>
                  <a:prstDash val="solid"/>
                  <a:round/>
                  <a:headEnd type="none" w="med" len="med"/>
                  <a:tailEnd type="none" w="med" len="med"/>
                </a:ln>
                <a:effectLst/>
              </p:spPr>
            </p:cxnSp>
            <p:sp>
              <p:nvSpPr>
                <p:cNvPr id="120" name="TextBox 119">
                  <a:extLst>
                    <a:ext uri="{FF2B5EF4-FFF2-40B4-BE49-F238E27FC236}">
                      <a16:creationId xmlns:a16="http://schemas.microsoft.com/office/drawing/2014/main" id="{322AFB88-FD9C-FEE4-101E-3E1CA53B5C90}"/>
                    </a:ext>
                  </a:extLst>
                </p:cNvPr>
                <p:cNvSpPr txBox="1"/>
                <p:nvPr/>
              </p:nvSpPr>
              <p:spPr bwMode="auto">
                <a:xfrm>
                  <a:off x="10167522" y="5899945"/>
                  <a:ext cx="508716"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a:t>
                  </a:r>
                  <a:endParaRPr lang="en-US" sz="1400" b="0" dirty="0">
                    <a:solidFill>
                      <a:schemeClr val="bg1"/>
                    </a:solidFill>
                    <a:latin typeface="Calibri" panose="020F0502020204030204" pitchFamily="34" charset="0"/>
                  </a:endParaRPr>
                </a:p>
              </p:txBody>
            </p:sp>
          </p:grpSp>
          <p:grpSp>
            <p:nvGrpSpPr>
              <p:cNvPr id="64" name="Group 63">
                <a:extLst>
                  <a:ext uri="{FF2B5EF4-FFF2-40B4-BE49-F238E27FC236}">
                    <a16:creationId xmlns:a16="http://schemas.microsoft.com/office/drawing/2014/main" id="{2D8F6F03-5EFD-A082-7A99-957BFA7D4F2B}"/>
                  </a:ext>
                </a:extLst>
              </p:cNvPr>
              <p:cNvGrpSpPr/>
              <p:nvPr/>
            </p:nvGrpSpPr>
            <p:grpSpPr>
              <a:xfrm>
                <a:off x="8023654" y="5871602"/>
                <a:ext cx="508716" cy="356715"/>
                <a:chOff x="10167522" y="5851007"/>
                <a:chExt cx="508716" cy="356715"/>
              </a:xfrm>
            </p:grpSpPr>
            <p:cxnSp>
              <p:nvCxnSpPr>
                <p:cNvPr id="117" name="Straight Connector 116">
                  <a:extLst>
                    <a:ext uri="{FF2B5EF4-FFF2-40B4-BE49-F238E27FC236}">
                      <a16:creationId xmlns:a16="http://schemas.microsoft.com/office/drawing/2014/main" id="{44DB2B3D-6C6F-693E-447D-49B2308959ED}"/>
                    </a:ext>
                  </a:extLst>
                </p:cNvPr>
                <p:cNvCxnSpPr>
                  <a:cxnSpLocks/>
                </p:cNvCxnSpPr>
                <p:nvPr/>
              </p:nvCxnSpPr>
              <p:spPr bwMode="auto">
                <a:xfrm>
                  <a:off x="10421880" y="5851007"/>
                  <a:ext cx="0" cy="105747"/>
                </a:xfrm>
                <a:prstGeom prst="line">
                  <a:avLst/>
                </a:prstGeom>
                <a:noFill/>
                <a:ln w="28575" cap="flat" cmpd="sng" algn="ctr">
                  <a:solidFill>
                    <a:schemeClr val="bg1"/>
                  </a:solidFill>
                  <a:prstDash val="solid"/>
                  <a:round/>
                  <a:headEnd type="none" w="med" len="med"/>
                  <a:tailEnd type="none" w="med" len="med"/>
                </a:ln>
                <a:effectLst/>
              </p:spPr>
            </p:cxnSp>
            <p:sp>
              <p:nvSpPr>
                <p:cNvPr id="118" name="TextBox 117">
                  <a:extLst>
                    <a:ext uri="{FF2B5EF4-FFF2-40B4-BE49-F238E27FC236}">
                      <a16:creationId xmlns:a16="http://schemas.microsoft.com/office/drawing/2014/main" id="{1ACCC2D9-81C7-C1C5-4CA2-A455A5C52D3A}"/>
                    </a:ext>
                  </a:extLst>
                </p:cNvPr>
                <p:cNvSpPr txBox="1"/>
                <p:nvPr/>
              </p:nvSpPr>
              <p:spPr bwMode="auto">
                <a:xfrm>
                  <a:off x="10167522" y="5899945"/>
                  <a:ext cx="508716"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20%</a:t>
                  </a:r>
                  <a:endParaRPr lang="en-US" sz="1400" b="0" dirty="0">
                    <a:solidFill>
                      <a:schemeClr val="bg1"/>
                    </a:solidFill>
                    <a:latin typeface="Calibri" panose="020F0502020204030204" pitchFamily="34" charset="0"/>
                  </a:endParaRPr>
                </a:p>
              </p:txBody>
            </p:sp>
          </p:grpSp>
          <p:sp>
            <p:nvSpPr>
              <p:cNvPr id="65" name="TextBox 64">
                <a:extLst>
                  <a:ext uri="{FF2B5EF4-FFF2-40B4-BE49-F238E27FC236}">
                    <a16:creationId xmlns:a16="http://schemas.microsoft.com/office/drawing/2014/main" id="{C022D1AE-7DA4-CB06-1160-08A7A9AEAE50}"/>
                  </a:ext>
                </a:extLst>
              </p:cNvPr>
              <p:cNvSpPr txBox="1"/>
              <p:nvPr/>
            </p:nvSpPr>
            <p:spPr bwMode="auto">
              <a:xfrm>
                <a:off x="7376984" y="5914380"/>
                <a:ext cx="526920"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3</a:t>
                </a:r>
                <a:r>
                  <a:rPr lang="en-US" sz="1400" b="0" dirty="0">
                    <a:solidFill>
                      <a:schemeClr val="bg1"/>
                    </a:solidFill>
                    <a:latin typeface="Calibri" panose="020F0502020204030204" pitchFamily="34" charset="0"/>
                  </a:rPr>
                  <a:t>0%</a:t>
                </a:r>
              </a:p>
            </p:txBody>
          </p:sp>
          <p:grpSp>
            <p:nvGrpSpPr>
              <p:cNvPr id="66" name="Group 65">
                <a:extLst>
                  <a:ext uri="{FF2B5EF4-FFF2-40B4-BE49-F238E27FC236}">
                    <a16:creationId xmlns:a16="http://schemas.microsoft.com/office/drawing/2014/main" id="{0F59A63D-778D-1EEB-EC88-23BBCCD0B998}"/>
                  </a:ext>
                </a:extLst>
              </p:cNvPr>
              <p:cNvGrpSpPr/>
              <p:nvPr/>
            </p:nvGrpSpPr>
            <p:grpSpPr>
              <a:xfrm>
                <a:off x="8652120" y="5871602"/>
                <a:ext cx="508716" cy="356715"/>
                <a:chOff x="10167522" y="5851007"/>
                <a:chExt cx="508716" cy="356715"/>
              </a:xfrm>
            </p:grpSpPr>
            <p:cxnSp>
              <p:nvCxnSpPr>
                <p:cNvPr id="115" name="Straight Connector 114">
                  <a:extLst>
                    <a:ext uri="{FF2B5EF4-FFF2-40B4-BE49-F238E27FC236}">
                      <a16:creationId xmlns:a16="http://schemas.microsoft.com/office/drawing/2014/main" id="{2ADBBFAA-8C26-2CDA-472F-DF53FF1CD9E4}"/>
                    </a:ext>
                  </a:extLst>
                </p:cNvPr>
                <p:cNvCxnSpPr>
                  <a:cxnSpLocks/>
                </p:cNvCxnSpPr>
                <p:nvPr/>
              </p:nvCxnSpPr>
              <p:spPr bwMode="auto">
                <a:xfrm>
                  <a:off x="10421880" y="5851007"/>
                  <a:ext cx="0" cy="105747"/>
                </a:xfrm>
                <a:prstGeom prst="line">
                  <a:avLst/>
                </a:prstGeom>
                <a:noFill/>
                <a:ln w="28575" cap="flat" cmpd="sng" algn="ctr">
                  <a:solidFill>
                    <a:schemeClr val="bg1"/>
                  </a:solidFill>
                  <a:prstDash val="solid"/>
                  <a:round/>
                  <a:headEnd type="none" w="med" len="med"/>
                  <a:tailEnd type="none" w="med" len="med"/>
                </a:ln>
                <a:effectLst/>
              </p:spPr>
            </p:cxnSp>
            <p:sp>
              <p:nvSpPr>
                <p:cNvPr id="116" name="TextBox 115">
                  <a:extLst>
                    <a:ext uri="{FF2B5EF4-FFF2-40B4-BE49-F238E27FC236}">
                      <a16:creationId xmlns:a16="http://schemas.microsoft.com/office/drawing/2014/main" id="{245DC8C6-6D9F-912C-CBDD-DC916C1AF5FD}"/>
                    </a:ext>
                  </a:extLst>
                </p:cNvPr>
                <p:cNvSpPr txBox="1"/>
                <p:nvPr/>
              </p:nvSpPr>
              <p:spPr bwMode="auto">
                <a:xfrm>
                  <a:off x="10167522" y="5899945"/>
                  <a:ext cx="508716"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a:t>
                  </a:r>
                  <a:endParaRPr lang="en-US" sz="1400" b="0" dirty="0">
                    <a:solidFill>
                      <a:schemeClr val="bg1"/>
                    </a:solidFill>
                    <a:latin typeface="Calibri" panose="020F0502020204030204" pitchFamily="34" charset="0"/>
                  </a:endParaRPr>
                </a:p>
              </p:txBody>
            </p:sp>
          </p:grpSp>
          <p:grpSp>
            <p:nvGrpSpPr>
              <p:cNvPr id="67" name="Group 66">
                <a:extLst>
                  <a:ext uri="{FF2B5EF4-FFF2-40B4-BE49-F238E27FC236}">
                    <a16:creationId xmlns:a16="http://schemas.microsoft.com/office/drawing/2014/main" id="{70887757-4F9C-6C99-9ED4-D034B38526C1}"/>
                  </a:ext>
                </a:extLst>
              </p:cNvPr>
              <p:cNvGrpSpPr/>
              <p:nvPr/>
            </p:nvGrpSpPr>
            <p:grpSpPr>
              <a:xfrm>
                <a:off x="5700585" y="1784412"/>
                <a:ext cx="4858558" cy="307777"/>
                <a:chOff x="5700585" y="1784412"/>
                <a:chExt cx="4858558" cy="307777"/>
              </a:xfrm>
            </p:grpSpPr>
            <p:sp>
              <p:nvSpPr>
                <p:cNvPr id="108" name="TextBox 107">
                  <a:extLst>
                    <a:ext uri="{FF2B5EF4-FFF2-40B4-BE49-F238E27FC236}">
                      <a16:creationId xmlns:a16="http://schemas.microsoft.com/office/drawing/2014/main" id="{F2970587-48E2-BA7C-EEFE-DC770F5E06CE}"/>
                    </a:ext>
                  </a:extLst>
                </p:cNvPr>
                <p:cNvSpPr txBox="1"/>
                <p:nvPr/>
              </p:nvSpPr>
              <p:spPr bwMode="auto">
                <a:xfrm>
                  <a:off x="5700585" y="1784412"/>
                  <a:ext cx="1907932"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Immune-mediated rash</a:t>
                  </a:r>
                  <a:endParaRPr lang="en-US" sz="1400" b="0" dirty="0">
                    <a:solidFill>
                      <a:schemeClr val="bg1"/>
                    </a:solidFill>
                    <a:latin typeface="Calibri" panose="020F0502020204030204" pitchFamily="34" charset="0"/>
                  </a:endParaRPr>
                </a:p>
              </p:txBody>
            </p:sp>
            <p:grpSp>
              <p:nvGrpSpPr>
                <p:cNvPr id="109" name="Group 108">
                  <a:extLst>
                    <a:ext uri="{FF2B5EF4-FFF2-40B4-BE49-F238E27FC236}">
                      <a16:creationId xmlns:a16="http://schemas.microsoft.com/office/drawing/2014/main" id="{EC5B4A8A-2B6D-B17F-9B29-9169DE892501}"/>
                    </a:ext>
                  </a:extLst>
                </p:cNvPr>
                <p:cNvGrpSpPr/>
                <p:nvPr/>
              </p:nvGrpSpPr>
              <p:grpSpPr>
                <a:xfrm>
                  <a:off x="7850607" y="1847392"/>
                  <a:ext cx="2708536" cy="181816"/>
                  <a:chOff x="7850607" y="1854855"/>
                  <a:chExt cx="2708536" cy="181816"/>
                </a:xfrm>
              </p:grpSpPr>
              <p:sp>
                <p:nvSpPr>
                  <p:cNvPr id="110" name="Rectangle 109">
                    <a:extLst>
                      <a:ext uri="{FF2B5EF4-FFF2-40B4-BE49-F238E27FC236}">
                        <a16:creationId xmlns:a16="http://schemas.microsoft.com/office/drawing/2014/main" id="{6DC7D3F4-7A2A-9850-A825-C597FF9BEEC7}"/>
                      </a:ext>
                    </a:extLst>
                  </p:cNvPr>
                  <p:cNvSpPr/>
                  <p:nvPr/>
                </p:nvSpPr>
                <p:spPr bwMode="auto">
                  <a:xfrm>
                    <a:off x="7850607" y="1854855"/>
                    <a:ext cx="103222"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 name="Rectangle 110">
                    <a:extLst>
                      <a:ext uri="{FF2B5EF4-FFF2-40B4-BE49-F238E27FC236}">
                        <a16:creationId xmlns:a16="http://schemas.microsoft.com/office/drawing/2014/main" id="{3A174CAD-B215-200C-4631-0F37E5B71730}"/>
                      </a:ext>
                    </a:extLst>
                  </p:cNvPr>
                  <p:cNvSpPr/>
                  <p:nvPr/>
                </p:nvSpPr>
                <p:spPr bwMode="auto">
                  <a:xfrm>
                    <a:off x="7936202" y="1854855"/>
                    <a:ext cx="634483"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 name="Rectangle 111">
                    <a:extLst>
                      <a:ext uri="{FF2B5EF4-FFF2-40B4-BE49-F238E27FC236}">
                        <a16:creationId xmlns:a16="http://schemas.microsoft.com/office/drawing/2014/main" id="{E65E0509-88BE-272C-074A-111A585B86E6}"/>
                      </a:ext>
                    </a:extLst>
                  </p:cNvPr>
                  <p:cNvSpPr/>
                  <p:nvPr/>
                </p:nvSpPr>
                <p:spPr bwMode="auto">
                  <a:xfrm>
                    <a:off x="8569463" y="1854855"/>
                    <a:ext cx="1663108" cy="1818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 name="Rectangle 112">
                    <a:extLst>
                      <a:ext uri="{FF2B5EF4-FFF2-40B4-BE49-F238E27FC236}">
                        <a16:creationId xmlns:a16="http://schemas.microsoft.com/office/drawing/2014/main" id="{162FFA2A-1CF5-CDDD-F114-5EECE54161A2}"/>
                      </a:ext>
                    </a:extLst>
                  </p:cNvPr>
                  <p:cNvSpPr/>
                  <p:nvPr/>
                </p:nvSpPr>
                <p:spPr bwMode="auto">
                  <a:xfrm>
                    <a:off x="10232541" y="1854855"/>
                    <a:ext cx="283059"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 name="Rectangle 113">
                    <a:extLst>
                      <a:ext uri="{FF2B5EF4-FFF2-40B4-BE49-F238E27FC236}">
                        <a16:creationId xmlns:a16="http://schemas.microsoft.com/office/drawing/2014/main" id="{A5FD3D5A-0519-62DF-1F89-B603EEF8E5BD}"/>
                      </a:ext>
                    </a:extLst>
                  </p:cNvPr>
                  <p:cNvSpPr/>
                  <p:nvPr/>
                </p:nvSpPr>
                <p:spPr bwMode="auto">
                  <a:xfrm>
                    <a:off x="10513424" y="1854855"/>
                    <a:ext cx="45719"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grpSp>
            <p:nvGrpSpPr>
              <p:cNvPr id="68" name="Group 67">
                <a:extLst>
                  <a:ext uri="{FF2B5EF4-FFF2-40B4-BE49-F238E27FC236}">
                    <a16:creationId xmlns:a16="http://schemas.microsoft.com/office/drawing/2014/main" id="{663032B6-C124-629F-BF8D-F4309C2DF874}"/>
                  </a:ext>
                </a:extLst>
              </p:cNvPr>
              <p:cNvGrpSpPr/>
              <p:nvPr/>
            </p:nvGrpSpPr>
            <p:grpSpPr>
              <a:xfrm>
                <a:off x="5025081" y="2306346"/>
                <a:ext cx="5042740" cy="523220"/>
                <a:chOff x="5025081" y="2317239"/>
                <a:chExt cx="5042740" cy="523220"/>
              </a:xfrm>
            </p:grpSpPr>
            <p:sp>
              <p:nvSpPr>
                <p:cNvPr id="100" name="TextBox 99">
                  <a:extLst>
                    <a:ext uri="{FF2B5EF4-FFF2-40B4-BE49-F238E27FC236}">
                      <a16:creationId xmlns:a16="http://schemas.microsoft.com/office/drawing/2014/main" id="{7C513B3E-6AF0-E230-0DD4-6C6F39526DF3}"/>
                    </a:ext>
                  </a:extLst>
                </p:cNvPr>
                <p:cNvSpPr txBox="1"/>
                <p:nvPr/>
              </p:nvSpPr>
              <p:spPr bwMode="auto">
                <a:xfrm>
                  <a:off x="5025081" y="2317239"/>
                  <a:ext cx="2583435"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Aft>
                      <a:spcPct val="0"/>
                    </a:spcAft>
                    <a:buClrTx/>
                    <a:buFontTx/>
                    <a:buNone/>
                  </a:pPr>
                  <a:r>
                    <a:rPr lang="en-US" sz="1400" dirty="0">
                      <a:solidFill>
                        <a:schemeClr val="bg1"/>
                      </a:solidFill>
                      <a:latin typeface="Calibri" panose="020F0502020204030204" pitchFamily="34" charset="0"/>
                    </a:rPr>
                    <a:t>Immune-mediated hepatitis</a:t>
                  </a:r>
                </a:p>
                <a:p>
                  <a:pPr algn="r">
                    <a:lnSpc>
                      <a:spcPct val="100000"/>
                    </a:lnSpc>
                    <a:spcAft>
                      <a:spcPct val="0"/>
                    </a:spcAft>
                    <a:buClrTx/>
                    <a:buFontTx/>
                    <a:buNone/>
                  </a:pPr>
                  <a:r>
                    <a:rPr lang="en-US" sz="1400" dirty="0">
                      <a:solidFill>
                        <a:schemeClr val="bg1"/>
                      </a:solidFill>
                      <a:latin typeface="Calibri" panose="020F0502020204030204" pitchFamily="34" charset="0"/>
                    </a:rPr>
                    <a:t>(diagnosis and lab abnormalities)</a:t>
                  </a:r>
                  <a:endParaRPr lang="en-US" sz="1400" b="0" dirty="0">
                    <a:solidFill>
                      <a:schemeClr val="bg1"/>
                    </a:solidFill>
                    <a:latin typeface="Calibri" panose="020F0502020204030204" pitchFamily="34" charset="0"/>
                  </a:endParaRPr>
                </a:p>
              </p:txBody>
            </p:sp>
            <p:grpSp>
              <p:nvGrpSpPr>
                <p:cNvPr id="101" name="Group 100">
                  <a:extLst>
                    <a:ext uri="{FF2B5EF4-FFF2-40B4-BE49-F238E27FC236}">
                      <a16:creationId xmlns:a16="http://schemas.microsoft.com/office/drawing/2014/main" id="{AE14E880-4A02-02BD-A7D1-5ECF74C9B308}"/>
                    </a:ext>
                  </a:extLst>
                </p:cNvPr>
                <p:cNvGrpSpPr/>
                <p:nvPr/>
              </p:nvGrpSpPr>
              <p:grpSpPr>
                <a:xfrm>
                  <a:off x="8866509" y="2487941"/>
                  <a:ext cx="1201312" cy="181816"/>
                  <a:chOff x="8860571" y="2612572"/>
                  <a:chExt cx="1201312" cy="181816"/>
                </a:xfrm>
              </p:grpSpPr>
              <p:sp>
                <p:nvSpPr>
                  <p:cNvPr id="102" name="Rectangle 101">
                    <a:extLst>
                      <a:ext uri="{FF2B5EF4-FFF2-40B4-BE49-F238E27FC236}">
                        <a16:creationId xmlns:a16="http://schemas.microsoft.com/office/drawing/2014/main" id="{239C65EF-CB07-56BE-EBAE-6A85D1047213}"/>
                      </a:ext>
                    </a:extLst>
                  </p:cNvPr>
                  <p:cNvSpPr/>
                  <p:nvPr/>
                </p:nvSpPr>
                <p:spPr bwMode="auto">
                  <a:xfrm>
                    <a:off x="8860571" y="2612572"/>
                    <a:ext cx="174571"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 name="Rectangle 102">
                    <a:extLst>
                      <a:ext uri="{FF2B5EF4-FFF2-40B4-BE49-F238E27FC236}">
                        <a16:creationId xmlns:a16="http://schemas.microsoft.com/office/drawing/2014/main" id="{FA085713-5ACF-BF5C-16A5-86127397BBA1}"/>
                      </a:ext>
                    </a:extLst>
                  </p:cNvPr>
                  <p:cNvSpPr/>
                  <p:nvPr/>
                </p:nvSpPr>
                <p:spPr bwMode="auto">
                  <a:xfrm>
                    <a:off x="9038300" y="2612572"/>
                    <a:ext cx="58057"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 name="Rectangle 103">
                    <a:extLst>
                      <a:ext uri="{FF2B5EF4-FFF2-40B4-BE49-F238E27FC236}">
                        <a16:creationId xmlns:a16="http://schemas.microsoft.com/office/drawing/2014/main" id="{0D98FC9B-D684-9A90-DEE2-B0B5736FB1C8}"/>
                      </a:ext>
                    </a:extLst>
                  </p:cNvPr>
                  <p:cNvSpPr/>
                  <p:nvPr/>
                </p:nvSpPr>
                <p:spPr bwMode="auto">
                  <a:xfrm>
                    <a:off x="9096356" y="2612572"/>
                    <a:ext cx="660401" cy="1818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 name="Rectangle 104">
                    <a:extLst>
                      <a:ext uri="{FF2B5EF4-FFF2-40B4-BE49-F238E27FC236}">
                        <a16:creationId xmlns:a16="http://schemas.microsoft.com/office/drawing/2014/main" id="{42DA515B-F30C-3E93-887B-B39B2F787D71}"/>
                      </a:ext>
                    </a:extLst>
                  </p:cNvPr>
                  <p:cNvSpPr/>
                  <p:nvPr/>
                </p:nvSpPr>
                <p:spPr bwMode="auto">
                  <a:xfrm>
                    <a:off x="9750692" y="2612572"/>
                    <a:ext cx="129437"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 name="Rectangle 105">
                    <a:extLst>
                      <a:ext uri="{FF2B5EF4-FFF2-40B4-BE49-F238E27FC236}">
                        <a16:creationId xmlns:a16="http://schemas.microsoft.com/office/drawing/2014/main" id="{5AA8D175-3116-3E88-D471-26E27D964E03}"/>
                      </a:ext>
                    </a:extLst>
                  </p:cNvPr>
                  <p:cNvSpPr/>
                  <p:nvPr/>
                </p:nvSpPr>
                <p:spPr bwMode="auto">
                  <a:xfrm>
                    <a:off x="9879174" y="2612572"/>
                    <a:ext cx="124326"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 name="Rectangle 106">
                    <a:extLst>
                      <a:ext uri="{FF2B5EF4-FFF2-40B4-BE49-F238E27FC236}">
                        <a16:creationId xmlns:a16="http://schemas.microsoft.com/office/drawing/2014/main" id="{E089162A-8353-3764-819B-570DACC3BE0F}"/>
                      </a:ext>
                    </a:extLst>
                  </p:cNvPr>
                  <p:cNvSpPr/>
                  <p:nvPr/>
                </p:nvSpPr>
                <p:spPr bwMode="auto">
                  <a:xfrm>
                    <a:off x="10003826" y="2612572"/>
                    <a:ext cx="58057" cy="18181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grpSp>
            <p:nvGrpSpPr>
              <p:cNvPr id="69" name="Group 68">
                <a:extLst>
                  <a:ext uri="{FF2B5EF4-FFF2-40B4-BE49-F238E27FC236}">
                    <a16:creationId xmlns:a16="http://schemas.microsoft.com/office/drawing/2014/main" id="{5C72B8BC-4AA6-065A-DECC-E5BD75ACA097}"/>
                  </a:ext>
                </a:extLst>
              </p:cNvPr>
              <p:cNvGrpSpPr/>
              <p:nvPr/>
            </p:nvGrpSpPr>
            <p:grpSpPr>
              <a:xfrm>
                <a:off x="5395783" y="3043723"/>
                <a:ext cx="4628031" cy="523220"/>
                <a:chOff x="5395783" y="3065509"/>
                <a:chExt cx="4628031" cy="523220"/>
              </a:xfrm>
            </p:grpSpPr>
            <p:sp>
              <p:nvSpPr>
                <p:cNvPr id="92" name="TextBox 91">
                  <a:extLst>
                    <a:ext uri="{FF2B5EF4-FFF2-40B4-BE49-F238E27FC236}">
                      <a16:creationId xmlns:a16="http://schemas.microsoft.com/office/drawing/2014/main" id="{7CD14BE6-0DA9-5FC8-CC3C-DD4BADF50494}"/>
                    </a:ext>
                  </a:extLst>
                </p:cNvPr>
                <p:cNvSpPr txBox="1"/>
                <p:nvPr/>
              </p:nvSpPr>
              <p:spPr bwMode="auto">
                <a:xfrm>
                  <a:off x="5395783" y="3065509"/>
                  <a:ext cx="2212733"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Aft>
                      <a:spcPct val="0"/>
                    </a:spcAft>
                    <a:buClrTx/>
                    <a:buFontTx/>
                    <a:buNone/>
                  </a:pPr>
                  <a:r>
                    <a:rPr lang="en-US" sz="1400" dirty="0">
                      <a:solidFill>
                        <a:schemeClr val="bg1"/>
                      </a:solidFill>
                      <a:latin typeface="Calibri" panose="020F0502020204030204" pitchFamily="34" charset="0"/>
                    </a:rPr>
                    <a:t>Immune-mediated hepatitis</a:t>
                  </a:r>
                </a:p>
                <a:p>
                  <a:pPr algn="r">
                    <a:lnSpc>
                      <a:spcPct val="100000"/>
                    </a:lnSpc>
                    <a:spcAft>
                      <a:spcPct val="0"/>
                    </a:spcAft>
                    <a:buClrTx/>
                    <a:buFontTx/>
                    <a:buNone/>
                  </a:pPr>
                  <a:r>
                    <a:rPr lang="en-US" sz="1400" dirty="0">
                      <a:solidFill>
                        <a:schemeClr val="bg1"/>
                      </a:solidFill>
                      <a:latin typeface="Calibri" panose="020F0502020204030204" pitchFamily="34" charset="0"/>
                    </a:rPr>
                    <a:t>(lab abnormalities)</a:t>
                  </a:r>
                  <a:endParaRPr lang="en-US" sz="1400" b="0" dirty="0">
                    <a:solidFill>
                      <a:schemeClr val="bg1"/>
                    </a:solidFill>
                    <a:latin typeface="Calibri" panose="020F0502020204030204" pitchFamily="34" charset="0"/>
                  </a:endParaRPr>
                </a:p>
              </p:txBody>
            </p:sp>
            <p:grpSp>
              <p:nvGrpSpPr>
                <p:cNvPr id="93" name="Group 92">
                  <a:extLst>
                    <a:ext uri="{FF2B5EF4-FFF2-40B4-BE49-F238E27FC236}">
                      <a16:creationId xmlns:a16="http://schemas.microsoft.com/office/drawing/2014/main" id="{FE3522CF-958F-8DFF-FAAA-F7B4A4914CE8}"/>
                    </a:ext>
                  </a:extLst>
                </p:cNvPr>
                <p:cNvGrpSpPr/>
                <p:nvPr/>
              </p:nvGrpSpPr>
              <p:grpSpPr>
                <a:xfrm>
                  <a:off x="8917969" y="3236211"/>
                  <a:ext cx="1105845" cy="181816"/>
                  <a:chOff x="8860572" y="2612572"/>
                  <a:chExt cx="1105845" cy="181816"/>
                </a:xfrm>
              </p:grpSpPr>
              <p:sp>
                <p:nvSpPr>
                  <p:cNvPr id="94" name="Rectangle 93">
                    <a:extLst>
                      <a:ext uri="{FF2B5EF4-FFF2-40B4-BE49-F238E27FC236}">
                        <a16:creationId xmlns:a16="http://schemas.microsoft.com/office/drawing/2014/main" id="{4FDDB736-BDF5-6F7C-540E-5578BA899061}"/>
                      </a:ext>
                    </a:extLst>
                  </p:cNvPr>
                  <p:cNvSpPr/>
                  <p:nvPr/>
                </p:nvSpPr>
                <p:spPr bwMode="auto">
                  <a:xfrm>
                    <a:off x="8860572" y="2612572"/>
                    <a:ext cx="154780"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5" name="Rectangle 94">
                    <a:extLst>
                      <a:ext uri="{FF2B5EF4-FFF2-40B4-BE49-F238E27FC236}">
                        <a16:creationId xmlns:a16="http://schemas.microsoft.com/office/drawing/2014/main" id="{830DB990-84F0-F00C-1BFC-1075C9E9CDE0}"/>
                      </a:ext>
                    </a:extLst>
                  </p:cNvPr>
                  <p:cNvSpPr/>
                  <p:nvPr/>
                </p:nvSpPr>
                <p:spPr bwMode="auto">
                  <a:xfrm>
                    <a:off x="9008611" y="2612572"/>
                    <a:ext cx="45719"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6" name="Rectangle 95">
                    <a:extLst>
                      <a:ext uri="{FF2B5EF4-FFF2-40B4-BE49-F238E27FC236}">
                        <a16:creationId xmlns:a16="http://schemas.microsoft.com/office/drawing/2014/main" id="{B122FCEB-ADC4-C7EE-3717-85BD2AD9FC80}"/>
                      </a:ext>
                    </a:extLst>
                  </p:cNvPr>
                  <p:cNvSpPr/>
                  <p:nvPr/>
                </p:nvSpPr>
                <p:spPr bwMode="auto">
                  <a:xfrm>
                    <a:off x="9054793" y="2612572"/>
                    <a:ext cx="655266" cy="1818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7" name="Rectangle 96">
                    <a:extLst>
                      <a:ext uri="{FF2B5EF4-FFF2-40B4-BE49-F238E27FC236}">
                        <a16:creationId xmlns:a16="http://schemas.microsoft.com/office/drawing/2014/main" id="{5EBDA04A-49AE-333E-F66E-F7C56FF2D21F}"/>
                      </a:ext>
                    </a:extLst>
                  </p:cNvPr>
                  <p:cNvSpPr/>
                  <p:nvPr/>
                </p:nvSpPr>
                <p:spPr bwMode="auto">
                  <a:xfrm>
                    <a:off x="9709128" y="2612572"/>
                    <a:ext cx="143433"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8" name="Rectangle 97">
                    <a:extLst>
                      <a:ext uri="{FF2B5EF4-FFF2-40B4-BE49-F238E27FC236}">
                        <a16:creationId xmlns:a16="http://schemas.microsoft.com/office/drawing/2014/main" id="{BCE8B4FC-DAB8-17AB-4342-B333D4DC5D1C}"/>
                      </a:ext>
                    </a:extLst>
                  </p:cNvPr>
                  <p:cNvSpPr/>
                  <p:nvPr/>
                </p:nvSpPr>
                <p:spPr bwMode="auto">
                  <a:xfrm>
                    <a:off x="9849486" y="2612572"/>
                    <a:ext cx="74327"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 name="Rectangle 98">
                    <a:extLst>
                      <a:ext uri="{FF2B5EF4-FFF2-40B4-BE49-F238E27FC236}">
                        <a16:creationId xmlns:a16="http://schemas.microsoft.com/office/drawing/2014/main" id="{987443F1-BD1D-A859-A099-A0D4BC6673BE}"/>
                      </a:ext>
                    </a:extLst>
                  </p:cNvPr>
                  <p:cNvSpPr/>
                  <p:nvPr/>
                </p:nvSpPr>
                <p:spPr bwMode="auto">
                  <a:xfrm>
                    <a:off x="9920698" y="2612572"/>
                    <a:ext cx="45719" cy="18181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grpSp>
            <p:nvGrpSpPr>
              <p:cNvPr id="70" name="Group 69">
                <a:extLst>
                  <a:ext uri="{FF2B5EF4-FFF2-40B4-BE49-F238E27FC236}">
                    <a16:creationId xmlns:a16="http://schemas.microsoft.com/office/drawing/2014/main" id="{95EBA5D8-0AF9-9D06-9A70-E93BCD1E5786}"/>
                  </a:ext>
                </a:extLst>
              </p:cNvPr>
              <p:cNvGrpSpPr/>
              <p:nvPr/>
            </p:nvGrpSpPr>
            <p:grpSpPr>
              <a:xfrm>
                <a:off x="5453449" y="3781100"/>
                <a:ext cx="4602972" cy="523220"/>
                <a:chOff x="5453449" y="3813779"/>
                <a:chExt cx="4602972" cy="523220"/>
              </a:xfrm>
            </p:grpSpPr>
            <p:sp>
              <p:nvSpPr>
                <p:cNvPr id="86" name="TextBox 85">
                  <a:extLst>
                    <a:ext uri="{FF2B5EF4-FFF2-40B4-BE49-F238E27FC236}">
                      <a16:creationId xmlns:a16="http://schemas.microsoft.com/office/drawing/2014/main" id="{A1C2A3BC-C0BE-E327-BC1A-1650A24F4C49}"/>
                    </a:ext>
                  </a:extLst>
                </p:cNvPr>
                <p:cNvSpPr txBox="1"/>
                <p:nvPr/>
              </p:nvSpPr>
              <p:spPr bwMode="auto">
                <a:xfrm>
                  <a:off x="5453449" y="3813779"/>
                  <a:ext cx="2155067"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Immune-mediated hypothyroidism</a:t>
                  </a:r>
                  <a:endParaRPr lang="en-US" sz="1400" b="0" dirty="0">
                    <a:solidFill>
                      <a:schemeClr val="bg1"/>
                    </a:solidFill>
                    <a:latin typeface="Calibri" panose="020F0502020204030204" pitchFamily="34" charset="0"/>
                  </a:endParaRPr>
                </a:p>
              </p:txBody>
            </p:sp>
            <p:grpSp>
              <p:nvGrpSpPr>
                <p:cNvPr id="87" name="Group 86">
                  <a:extLst>
                    <a:ext uri="{FF2B5EF4-FFF2-40B4-BE49-F238E27FC236}">
                      <a16:creationId xmlns:a16="http://schemas.microsoft.com/office/drawing/2014/main" id="{0334FB67-F767-3E6E-E23B-1F719C3FD298}"/>
                    </a:ext>
                  </a:extLst>
                </p:cNvPr>
                <p:cNvGrpSpPr/>
                <p:nvPr/>
              </p:nvGrpSpPr>
              <p:grpSpPr>
                <a:xfrm>
                  <a:off x="8689956" y="3984481"/>
                  <a:ext cx="1366465" cy="181816"/>
                  <a:chOff x="9008611" y="2612572"/>
                  <a:chExt cx="1366465" cy="181816"/>
                </a:xfrm>
              </p:grpSpPr>
              <p:sp>
                <p:nvSpPr>
                  <p:cNvPr id="88" name="Rectangle 87">
                    <a:extLst>
                      <a:ext uri="{FF2B5EF4-FFF2-40B4-BE49-F238E27FC236}">
                        <a16:creationId xmlns:a16="http://schemas.microsoft.com/office/drawing/2014/main" id="{2C849E65-5B10-4B71-ADFA-0624114E5953}"/>
                      </a:ext>
                    </a:extLst>
                  </p:cNvPr>
                  <p:cNvSpPr/>
                  <p:nvPr/>
                </p:nvSpPr>
                <p:spPr bwMode="auto">
                  <a:xfrm>
                    <a:off x="9008611" y="2612572"/>
                    <a:ext cx="281852"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9" name="Rectangle 88">
                    <a:extLst>
                      <a:ext uri="{FF2B5EF4-FFF2-40B4-BE49-F238E27FC236}">
                        <a16:creationId xmlns:a16="http://schemas.microsoft.com/office/drawing/2014/main" id="{C8CF7054-AF33-F5C3-D0DF-5851B49D5FFE}"/>
                      </a:ext>
                    </a:extLst>
                  </p:cNvPr>
                  <p:cNvSpPr/>
                  <p:nvPr/>
                </p:nvSpPr>
                <p:spPr bwMode="auto">
                  <a:xfrm>
                    <a:off x="9286362" y="2612572"/>
                    <a:ext cx="655266" cy="1818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0" name="Rectangle 89">
                    <a:extLst>
                      <a:ext uri="{FF2B5EF4-FFF2-40B4-BE49-F238E27FC236}">
                        <a16:creationId xmlns:a16="http://schemas.microsoft.com/office/drawing/2014/main" id="{A5E28C8A-97BE-F738-1D2D-8F36172D535F}"/>
                      </a:ext>
                    </a:extLst>
                  </p:cNvPr>
                  <p:cNvSpPr/>
                  <p:nvPr/>
                </p:nvSpPr>
                <p:spPr bwMode="auto">
                  <a:xfrm>
                    <a:off x="9937668" y="2612572"/>
                    <a:ext cx="372093"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1" name="Rectangle 90">
                    <a:extLst>
                      <a:ext uri="{FF2B5EF4-FFF2-40B4-BE49-F238E27FC236}">
                        <a16:creationId xmlns:a16="http://schemas.microsoft.com/office/drawing/2014/main" id="{F9ED11A3-4000-C987-B2E6-B5039B171413}"/>
                      </a:ext>
                    </a:extLst>
                  </p:cNvPr>
                  <p:cNvSpPr/>
                  <p:nvPr/>
                </p:nvSpPr>
                <p:spPr bwMode="auto">
                  <a:xfrm>
                    <a:off x="10300749" y="2612572"/>
                    <a:ext cx="74327"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grpSp>
            <p:nvGrpSpPr>
              <p:cNvPr id="71" name="Group 70">
                <a:extLst>
                  <a:ext uri="{FF2B5EF4-FFF2-40B4-BE49-F238E27FC236}">
                    <a16:creationId xmlns:a16="http://schemas.microsoft.com/office/drawing/2014/main" id="{59210640-D50C-2B94-E4B1-263327F0871C}"/>
                  </a:ext>
                </a:extLst>
              </p:cNvPr>
              <p:cNvGrpSpPr/>
              <p:nvPr/>
            </p:nvGrpSpPr>
            <p:grpSpPr>
              <a:xfrm>
                <a:off x="5733535" y="4518477"/>
                <a:ext cx="4152673" cy="523220"/>
                <a:chOff x="5733535" y="4562049"/>
                <a:chExt cx="4152673" cy="523220"/>
              </a:xfrm>
            </p:grpSpPr>
            <p:sp>
              <p:nvSpPr>
                <p:cNvPr id="79" name="TextBox 78">
                  <a:extLst>
                    <a:ext uri="{FF2B5EF4-FFF2-40B4-BE49-F238E27FC236}">
                      <a16:creationId xmlns:a16="http://schemas.microsoft.com/office/drawing/2014/main" id="{04939EEA-9A6E-D766-266B-6E363B350C6D}"/>
                    </a:ext>
                  </a:extLst>
                </p:cNvPr>
                <p:cNvSpPr txBox="1"/>
                <p:nvPr/>
              </p:nvSpPr>
              <p:spPr bwMode="auto">
                <a:xfrm>
                  <a:off x="5733535" y="4562049"/>
                  <a:ext cx="1874982"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Infusion-related reactions</a:t>
                  </a:r>
                  <a:endParaRPr lang="en-US" sz="1400" b="0" dirty="0">
                    <a:solidFill>
                      <a:schemeClr val="bg1"/>
                    </a:solidFill>
                    <a:latin typeface="Calibri" panose="020F0502020204030204" pitchFamily="34" charset="0"/>
                  </a:endParaRPr>
                </a:p>
              </p:txBody>
            </p:sp>
            <p:grpSp>
              <p:nvGrpSpPr>
                <p:cNvPr id="80" name="Group 79">
                  <a:extLst>
                    <a:ext uri="{FF2B5EF4-FFF2-40B4-BE49-F238E27FC236}">
                      <a16:creationId xmlns:a16="http://schemas.microsoft.com/office/drawing/2014/main" id="{F20E3201-607C-FC4F-C791-F78BBF7E8684}"/>
                    </a:ext>
                  </a:extLst>
                </p:cNvPr>
                <p:cNvGrpSpPr/>
                <p:nvPr/>
              </p:nvGrpSpPr>
              <p:grpSpPr>
                <a:xfrm>
                  <a:off x="8614586" y="4732751"/>
                  <a:ext cx="1271622" cy="181816"/>
                  <a:chOff x="7850607" y="1854855"/>
                  <a:chExt cx="1271622" cy="181816"/>
                </a:xfrm>
              </p:grpSpPr>
              <p:sp>
                <p:nvSpPr>
                  <p:cNvPr id="81" name="Rectangle 80">
                    <a:extLst>
                      <a:ext uri="{FF2B5EF4-FFF2-40B4-BE49-F238E27FC236}">
                        <a16:creationId xmlns:a16="http://schemas.microsoft.com/office/drawing/2014/main" id="{4ECE1EAE-E39A-A55A-19C9-2B87F8F9CC0C}"/>
                      </a:ext>
                    </a:extLst>
                  </p:cNvPr>
                  <p:cNvSpPr/>
                  <p:nvPr/>
                </p:nvSpPr>
                <p:spPr bwMode="auto">
                  <a:xfrm>
                    <a:off x="7850607" y="1854855"/>
                    <a:ext cx="45719"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 name="Rectangle 81">
                    <a:extLst>
                      <a:ext uri="{FF2B5EF4-FFF2-40B4-BE49-F238E27FC236}">
                        <a16:creationId xmlns:a16="http://schemas.microsoft.com/office/drawing/2014/main" id="{A3BA189A-B14A-9698-F439-932EF445F0A0}"/>
                      </a:ext>
                    </a:extLst>
                  </p:cNvPr>
                  <p:cNvSpPr/>
                  <p:nvPr/>
                </p:nvSpPr>
                <p:spPr bwMode="auto">
                  <a:xfrm>
                    <a:off x="7894638" y="1854855"/>
                    <a:ext cx="479445"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 name="Rectangle 82">
                    <a:extLst>
                      <a:ext uri="{FF2B5EF4-FFF2-40B4-BE49-F238E27FC236}">
                        <a16:creationId xmlns:a16="http://schemas.microsoft.com/office/drawing/2014/main" id="{AE9B0C80-D916-EA34-0C89-026724C4A397}"/>
                      </a:ext>
                    </a:extLst>
                  </p:cNvPr>
                  <p:cNvSpPr/>
                  <p:nvPr/>
                </p:nvSpPr>
                <p:spPr bwMode="auto">
                  <a:xfrm>
                    <a:off x="8373520" y="1854855"/>
                    <a:ext cx="451826" cy="1818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 name="Rectangle 83">
                    <a:extLst>
                      <a:ext uri="{FF2B5EF4-FFF2-40B4-BE49-F238E27FC236}">
                        <a16:creationId xmlns:a16="http://schemas.microsoft.com/office/drawing/2014/main" id="{5CDC1B7C-A2B3-9C60-EF0E-22AA2C5EFF17}"/>
                      </a:ext>
                    </a:extLst>
                  </p:cNvPr>
                  <p:cNvSpPr/>
                  <p:nvPr/>
                </p:nvSpPr>
                <p:spPr bwMode="auto">
                  <a:xfrm>
                    <a:off x="8825315" y="1854855"/>
                    <a:ext cx="243475"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5" name="Rectangle 84">
                    <a:extLst>
                      <a:ext uri="{FF2B5EF4-FFF2-40B4-BE49-F238E27FC236}">
                        <a16:creationId xmlns:a16="http://schemas.microsoft.com/office/drawing/2014/main" id="{E260E84D-6761-4A2B-1774-C4D043F58C70}"/>
                      </a:ext>
                    </a:extLst>
                  </p:cNvPr>
                  <p:cNvSpPr/>
                  <p:nvPr/>
                </p:nvSpPr>
                <p:spPr bwMode="auto">
                  <a:xfrm>
                    <a:off x="9070572" y="1854855"/>
                    <a:ext cx="51657"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grpSp>
            <p:nvGrpSpPr>
              <p:cNvPr id="72" name="Group 71">
                <a:extLst>
                  <a:ext uri="{FF2B5EF4-FFF2-40B4-BE49-F238E27FC236}">
                    <a16:creationId xmlns:a16="http://schemas.microsoft.com/office/drawing/2014/main" id="{EDF042CD-CF5B-DF8F-3146-097F1995B791}"/>
                  </a:ext>
                </a:extLst>
              </p:cNvPr>
              <p:cNvGrpSpPr/>
              <p:nvPr/>
            </p:nvGrpSpPr>
            <p:grpSpPr>
              <a:xfrm>
                <a:off x="5354595" y="5255855"/>
                <a:ext cx="4522797" cy="523220"/>
                <a:chOff x="5354595" y="5297419"/>
                <a:chExt cx="4522797" cy="523220"/>
              </a:xfrm>
            </p:grpSpPr>
            <p:sp>
              <p:nvSpPr>
                <p:cNvPr id="73" name="TextBox 72">
                  <a:extLst>
                    <a:ext uri="{FF2B5EF4-FFF2-40B4-BE49-F238E27FC236}">
                      <a16:creationId xmlns:a16="http://schemas.microsoft.com/office/drawing/2014/main" id="{52B71E5C-95DB-FD7A-F963-5B18742CFC12}"/>
                    </a:ext>
                  </a:extLst>
                </p:cNvPr>
                <p:cNvSpPr txBox="1"/>
                <p:nvPr/>
              </p:nvSpPr>
              <p:spPr bwMode="auto">
                <a:xfrm>
                  <a:off x="5354595" y="5297419"/>
                  <a:ext cx="2240860"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Immune-mediated hyperthyroidism</a:t>
                  </a:r>
                  <a:endParaRPr lang="en-US" sz="1400" b="0" dirty="0">
                    <a:solidFill>
                      <a:schemeClr val="bg1"/>
                    </a:solidFill>
                    <a:latin typeface="Calibri" panose="020F0502020204030204" pitchFamily="34" charset="0"/>
                  </a:endParaRPr>
                </a:p>
              </p:txBody>
            </p:sp>
            <p:grpSp>
              <p:nvGrpSpPr>
                <p:cNvPr id="74" name="Group 73">
                  <a:extLst>
                    <a:ext uri="{FF2B5EF4-FFF2-40B4-BE49-F238E27FC236}">
                      <a16:creationId xmlns:a16="http://schemas.microsoft.com/office/drawing/2014/main" id="{F7850225-042B-6CFA-083A-9A285C6CF62B}"/>
                    </a:ext>
                  </a:extLst>
                </p:cNvPr>
                <p:cNvGrpSpPr/>
                <p:nvPr/>
              </p:nvGrpSpPr>
              <p:grpSpPr>
                <a:xfrm>
                  <a:off x="8972985" y="5468121"/>
                  <a:ext cx="904407" cy="181816"/>
                  <a:chOff x="9008611" y="2612572"/>
                  <a:chExt cx="904407" cy="181816"/>
                </a:xfrm>
              </p:grpSpPr>
              <p:sp>
                <p:nvSpPr>
                  <p:cNvPr id="75" name="Rectangle 74">
                    <a:extLst>
                      <a:ext uri="{FF2B5EF4-FFF2-40B4-BE49-F238E27FC236}">
                        <a16:creationId xmlns:a16="http://schemas.microsoft.com/office/drawing/2014/main" id="{A0188889-6B5D-BE99-84A1-B5C26E96A324}"/>
                      </a:ext>
                    </a:extLst>
                  </p:cNvPr>
                  <p:cNvSpPr/>
                  <p:nvPr/>
                </p:nvSpPr>
                <p:spPr bwMode="auto">
                  <a:xfrm>
                    <a:off x="9008611" y="2612572"/>
                    <a:ext cx="165077"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6" name="Rectangle 75">
                    <a:extLst>
                      <a:ext uri="{FF2B5EF4-FFF2-40B4-BE49-F238E27FC236}">
                        <a16:creationId xmlns:a16="http://schemas.microsoft.com/office/drawing/2014/main" id="{73CC9ABC-DD34-2B7D-68DC-EEAA6CA5AB6E}"/>
                      </a:ext>
                    </a:extLst>
                  </p:cNvPr>
                  <p:cNvSpPr/>
                  <p:nvPr/>
                </p:nvSpPr>
                <p:spPr bwMode="auto">
                  <a:xfrm>
                    <a:off x="9173547" y="2612572"/>
                    <a:ext cx="534531" cy="1818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7" name="Rectangle 76">
                    <a:extLst>
                      <a:ext uri="{FF2B5EF4-FFF2-40B4-BE49-F238E27FC236}">
                        <a16:creationId xmlns:a16="http://schemas.microsoft.com/office/drawing/2014/main" id="{8EB044B9-833B-55EC-F6AD-21910123179C}"/>
                      </a:ext>
                    </a:extLst>
                  </p:cNvPr>
                  <p:cNvSpPr/>
                  <p:nvPr/>
                </p:nvSpPr>
                <p:spPr bwMode="auto">
                  <a:xfrm>
                    <a:off x="9706100" y="2612572"/>
                    <a:ext cx="156357" cy="1818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8" name="Rectangle 77">
                    <a:extLst>
                      <a:ext uri="{FF2B5EF4-FFF2-40B4-BE49-F238E27FC236}">
                        <a16:creationId xmlns:a16="http://schemas.microsoft.com/office/drawing/2014/main" id="{A35D5900-4C4C-CFA4-8151-7362FB54DF78}"/>
                      </a:ext>
                    </a:extLst>
                  </p:cNvPr>
                  <p:cNvSpPr/>
                  <p:nvPr/>
                </p:nvSpPr>
                <p:spPr bwMode="auto">
                  <a:xfrm>
                    <a:off x="9867299" y="2612572"/>
                    <a:ext cx="45719" cy="1818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cxnSp>
            <p:nvCxnSpPr>
              <p:cNvPr id="62" name="Straight Connector 61">
                <a:extLst>
                  <a:ext uri="{FF2B5EF4-FFF2-40B4-BE49-F238E27FC236}">
                    <a16:creationId xmlns:a16="http://schemas.microsoft.com/office/drawing/2014/main" id="{3C9B7206-4081-11C4-979D-F1FAD0FC9EB7}"/>
                  </a:ext>
                </a:extLst>
              </p:cNvPr>
              <p:cNvCxnSpPr>
                <a:cxnSpLocks/>
              </p:cNvCxnSpPr>
              <p:nvPr/>
            </p:nvCxnSpPr>
            <p:spPr bwMode="auto">
              <a:xfrm>
                <a:off x="9424623" y="1813932"/>
                <a:ext cx="0" cy="4037075"/>
              </a:xfrm>
              <a:prstGeom prst="line">
                <a:avLst/>
              </a:prstGeom>
              <a:noFill/>
              <a:ln w="28575" cap="flat" cmpd="sng" algn="ctr">
                <a:solidFill>
                  <a:schemeClr val="bg1"/>
                </a:solidFill>
                <a:prstDash val="solid"/>
                <a:round/>
                <a:headEnd type="none" w="med" len="med"/>
                <a:tailEnd type="none" w="med" len="med"/>
              </a:ln>
              <a:effectLst/>
            </p:spPr>
          </p:cxnSp>
        </p:grpSp>
        <p:sp>
          <p:nvSpPr>
            <p:cNvPr id="50" name="TextBox 49">
              <a:extLst>
                <a:ext uri="{FF2B5EF4-FFF2-40B4-BE49-F238E27FC236}">
                  <a16:creationId xmlns:a16="http://schemas.microsoft.com/office/drawing/2014/main" id="{9C8DC55A-20B3-6E1D-6BA0-ACCB60053D78}"/>
                </a:ext>
              </a:extLst>
            </p:cNvPr>
            <p:cNvSpPr txBox="1"/>
            <p:nvPr/>
          </p:nvSpPr>
          <p:spPr bwMode="auto">
            <a:xfrm>
              <a:off x="7732092" y="1219457"/>
              <a:ext cx="42882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spcAft>
                  <a:spcPct val="0"/>
                </a:spcAft>
              </a:pPr>
              <a:r>
                <a:rPr lang="en-US" b="1" dirty="0">
                  <a:solidFill>
                    <a:schemeClr val="bg1"/>
                  </a:solidFill>
                  <a:latin typeface="Calibri" panose="020F0502020204030204" pitchFamily="34" charset="0"/>
                </a:rPr>
                <a:t>Immune-Mediated AEs (&gt;5% in Either Arm)</a:t>
              </a:r>
            </a:p>
          </p:txBody>
        </p:sp>
        <p:sp>
          <p:nvSpPr>
            <p:cNvPr id="51" name="TextBox 50">
              <a:extLst>
                <a:ext uri="{FF2B5EF4-FFF2-40B4-BE49-F238E27FC236}">
                  <a16:creationId xmlns:a16="http://schemas.microsoft.com/office/drawing/2014/main" id="{1854A5B6-B789-9DFA-9225-4A4889DD4E9B}"/>
                </a:ext>
              </a:extLst>
            </p:cNvPr>
            <p:cNvSpPr txBox="1"/>
            <p:nvPr/>
          </p:nvSpPr>
          <p:spPr bwMode="auto">
            <a:xfrm>
              <a:off x="7938660" y="1502047"/>
              <a:ext cx="1952368" cy="338554"/>
            </a:xfrm>
            <a:prstGeom prst="rect">
              <a:avLst/>
            </a:prstGeom>
            <a:noFill/>
            <a:ln>
              <a:noFill/>
            </a:ln>
          </p:spPr>
          <p:txBody>
            <a:bodyPr wrap="square">
              <a:spAutoFit/>
            </a:bodyPr>
            <a:lstStyle/>
            <a:p>
              <a:pPr algn="ctr">
                <a:lnSpc>
                  <a:spcPct val="100000"/>
                </a:lnSpc>
              </a:pPr>
              <a:r>
                <a:rPr lang="en-US" sz="1600" b="1" dirty="0">
                  <a:solidFill>
                    <a:schemeClr val="accent1"/>
                  </a:solidFill>
                  <a:effectLst/>
                  <a:latin typeface="Calibri" panose="020F0502020204030204" pitchFamily="34" charset="0"/>
                  <a:cs typeface="Calibri" panose="020F0502020204030204" pitchFamily="34" charset="0"/>
                </a:rPr>
                <a:t>Tira + Atezo + CE </a:t>
              </a:r>
            </a:p>
          </p:txBody>
        </p:sp>
        <p:sp>
          <p:nvSpPr>
            <p:cNvPr id="52" name="TextBox 51">
              <a:extLst>
                <a:ext uri="{FF2B5EF4-FFF2-40B4-BE49-F238E27FC236}">
                  <a16:creationId xmlns:a16="http://schemas.microsoft.com/office/drawing/2014/main" id="{735DC052-98C4-668B-F416-BF4C931B21B9}"/>
                </a:ext>
              </a:extLst>
            </p:cNvPr>
            <p:cNvSpPr txBox="1"/>
            <p:nvPr/>
          </p:nvSpPr>
          <p:spPr bwMode="auto">
            <a:xfrm>
              <a:off x="9605591" y="1510975"/>
              <a:ext cx="23774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lnSpc>
                  <a:spcPct val="100000"/>
                </a:lnSpc>
              </a:pPr>
              <a:r>
                <a:rPr lang="pt-BR" sz="1600" b="1" dirty="0">
                  <a:solidFill>
                    <a:schemeClr val="accent3"/>
                  </a:solidFill>
                  <a:effectLst/>
                  <a:latin typeface="Calibri" panose="020F0502020204030204" pitchFamily="34" charset="0"/>
                  <a:cs typeface="Calibri" panose="020F0502020204030204" pitchFamily="34" charset="0"/>
                </a:rPr>
                <a:t>Placebo + Atezo + CE </a:t>
              </a:r>
            </a:p>
          </p:txBody>
        </p:sp>
        <p:cxnSp>
          <p:nvCxnSpPr>
            <p:cNvPr id="53" name="Straight Connector 52">
              <a:extLst>
                <a:ext uri="{FF2B5EF4-FFF2-40B4-BE49-F238E27FC236}">
                  <a16:creationId xmlns:a16="http://schemas.microsoft.com/office/drawing/2014/main" id="{BED8D7CB-88F3-8287-BFA1-9D72EBFEB444}"/>
                </a:ext>
              </a:extLst>
            </p:cNvPr>
            <p:cNvCxnSpPr>
              <a:cxnSpLocks/>
            </p:cNvCxnSpPr>
            <p:nvPr/>
          </p:nvCxnSpPr>
          <p:spPr bwMode="auto">
            <a:xfrm>
              <a:off x="5773907" y="5870057"/>
              <a:ext cx="0" cy="105747"/>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F2217093-CF3F-863D-7DD0-5DD8888E0575}"/>
                </a:ext>
              </a:extLst>
            </p:cNvPr>
            <p:cNvCxnSpPr>
              <a:cxnSpLocks/>
            </p:cNvCxnSpPr>
            <p:nvPr/>
          </p:nvCxnSpPr>
          <p:spPr bwMode="auto">
            <a:xfrm>
              <a:off x="5306426" y="5870057"/>
              <a:ext cx="0" cy="105747"/>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EBA345F9-6C65-3A2C-91A2-BB7220F44E72}"/>
                </a:ext>
              </a:extLst>
            </p:cNvPr>
            <p:cNvCxnSpPr>
              <a:cxnSpLocks/>
            </p:cNvCxnSpPr>
            <p:nvPr/>
          </p:nvCxnSpPr>
          <p:spPr bwMode="auto">
            <a:xfrm>
              <a:off x="3433896" y="1787047"/>
              <a:ext cx="0" cy="4063960"/>
            </a:xfrm>
            <a:prstGeom prst="line">
              <a:avLst/>
            </a:prstGeom>
            <a:noFill/>
            <a:ln w="28575" cap="flat" cmpd="sng" algn="ctr">
              <a:solidFill>
                <a:schemeClr val="bg1"/>
              </a:solidFill>
              <a:prstDash val="solid"/>
              <a:round/>
              <a:headEnd type="none" w="med" len="med"/>
              <a:tailEnd type="none" w="med" len="med"/>
            </a:ln>
            <a:effectLst/>
          </p:spPr>
        </p:cxnSp>
      </p:grpSp>
      <p:sp>
        <p:nvSpPr>
          <p:cNvPr id="201" name="Rectangle 200">
            <a:extLst>
              <a:ext uri="{FF2B5EF4-FFF2-40B4-BE49-F238E27FC236}">
                <a16:creationId xmlns:a16="http://schemas.microsoft.com/office/drawing/2014/main" id="{C512974D-79C0-ADA0-1A85-B04903337E89}"/>
              </a:ext>
            </a:extLst>
          </p:cNvPr>
          <p:cNvSpPr/>
          <p:nvPr/>
        </p:nvSpPr>
        <p:spPr bwMode="auto">
          <a:xfrm>
            <a:off x="3446038" y="3708913"/>
            <a:ext cx="18288" cy="1818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11395759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SKYSCRAPER-02: Conclusions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10" name="Content Placeholder 2">
            <a:extLst>
              <a:ext uri="{FF2B5EF4-FFF2-40B4-BE49-F238E27FC236}">
                <a16:creationId xmlns:a16="http://schemas.microsoft.com/office/drawing/2014/main" id="{4E47B534-8A4B-4D33-840C-2D29FA589FEE}"/>
              </a:ext>
            </a:extLst>
          </p:cNvPr>
          <p:cNvSpPr>
            <a:spLocks noGrp="1"/>
          </p:cNvSpPr>
          <p:nvPr>
            <p:ph idx="1"/>
          </p:nvPr>
        </p:nvSpPr>
        <p:spPr>
          <a:xfrm>
            <a:off x="604675" y="1281823"/>
            <a:ext cx="10877529" cy="4650686"/>
          </a:xfrm>
        </p:spPr>
        <p:txBody>
          <a:bodyPr/>
          <a:lstStyle/>
          <a:p>
            <a:r>
              <a:rPr lang="en-US" sz="2400" dirty="0"/>
              <a:t>Adding </a:t>
            </a:r>
            <a:r>
              <a:rPr lang="en-US" sz="2400" dirty="0" err="1"/>
              <a:t>tiragolumab</a:t>
            </a:r>
            <a:r>
              <a:rPr lang="en-US" sz="2400" dirty="0"/>
              <a:t> to first-line atezolizumab + CE did not confer further benefit in ES-SCLC</a:t>
            </a:r>
            <a:r>
              <a:rPr lang="en-US" sz="2400" baseline="30000" dirty="0"/>
              <a:t>1</a:t>
            </a:r>
          </a:p>
          <a:p>
            <a:pPr lvl="1"/>
            <a:r>
              <a:rPr lang="en-US" sz="2200" dirty="0"/>
              <a:t>No difference in PFS or OS between the treatment arms</a:t>
            </a:r>
          </a:p>
          <a:p>
            <a:r>
              <a:rPr lang="en-US" sz="2400" dirty="0"/>
              <a:t>Tiragolumab + atezolizumab/CE was well tolerated</a:t>
            </a:r>
            <a:r>
              <a:rPr lang="en-US" sz="2400" baseline="30000" dirty="0"/>
              <a:t>1</a:t>
            </a:r>
          </a:p>
          <a:p>
            <a:r>
              <a:rPr lang="en-US" sz="2400" dirty="0"/>
              <a:t>According to investigators, these data support the results from IMpower133 and confirm atezolizumab + CE as a SoC first-line treatment </a:t>
            </a:r>
            <a:r>
              <a:rPr lang="en-US" sz="2400"/>
              <a:t>for ES-SCLC</a:t>
            </a:r>
            <a:r>
              <a:rPr lang="en-US" sz="2400" baseline="30000"/>
              <a:t>1-3</a:t>
            </a:r>
            <a:endParaRPr lang="en-US" sz="2400" baseline="30000" dirty="0"/>
          </a:p>
          <a:p>
            <a:r>
              <a:rPr lang="en-US" sz="2400" dirty="0"/>
              <a:t>Investigators concluded that targeting TIGIT in ES-SCLC does not appear to be therapeutically relevant</a:t>
            </a:r>
            <a:r>
              <a:rPr lang="en-US" sz="2400" baseline="30000" dirty="0"/>
              <a:t>1</a:t>
            </a:r>
            <a:endParaRPr lang="en-US" sz="2400" dirty="0"/>
          </a:p>
          <a:p>
            <a:r>
              <a:rPr lang="en-US" sz="2400" dirty="0"/>
              <a:t>Investigation of </a:t>
            </a:r>
            <a:r>
              <a:rPr lang="en-US" sz="2400" dirty="0" err="1"/>
              <a:t>tiragolumab</a:t>
            </a:r>
            <a:r>
              <a:rPr lang="en-US" sz="2400" dirty="0"/>
              <a:t> in other tumor types, including NSCLC and </a:t>
            </a:r>
            <a:br>
              <a:rPr lang="en-US" sz="2400" dirty="0"/>
            </a:br>
            <a:r>
              <a:rPr lang="en-US" sz="2400" dirty="0"/>
              <a:t>esophageal cancer, is ongoing</a:t>
            </a:r>
            <a:r>
              <a:rPr lang="en-US" sz="2400" baseline="30000" dirty="0"/>
              <a:t>4,5</a:t>
            </a:r>
          </a:p>
        </p:txBody>
      </p:sp>
      <p:sp>
        <p:nvSpPr>
          <p:cNvPr id="11" name="Text Box 11">
            <a:extLst>
              <a:ext uri="{FF2B5EF4-FFF2-40B4-BE49-F238E27FC236}">
                <a16:creationId xmlns:a16="http://schemas.microsoft.com/office/drawing/2014/main" id="{0C217C18-1C7B-D442-A70F-6CC77AFB7404}"/>
              </a:ext>
            </a:extLst>
          </p:cNvPr>
          <p:cNvSpPr txBox="1">
            <a:spLocks noChangeArrowheads="1"/>
          </p:cNvSpPr>
          <p:nvPr/>
        </p:nvSpPr>
        <p:spPr bwMode="auto">
          <a:xfrm>
            <a:off x="431591" y="6175196"/>
            <a:ext cx="715162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Rudin. ASCO 2022. Abstr LBA8507</a:t>
            </a:r>
            <a:r>
              <a:rPr kumimoji="0" lang="fr-FR"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 Horn. NEJM. 2018;379:2220. </a:t>
            </a:r>
            <a:br>
              <a:rPr kumimoji="0" lang="fr-FR"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fr-FR"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3. </a:t>
            </a:r>
            <a:r>
              <a:rPr lang="fr-FR" altLang="en-US" sz="1200" dirty="0">
                <a:solidFill>
                  <a:srgbClr val="455560"/>
                </a:solidFill>
                <a:latin typeface="Calibri" panose="020F0502020204030204" pitchFamily="34" charset="0"/>
                <a:cs typeface="Arial" panose="020B0604020202020204" pitchFamily="34" charset="0"/>
              </a:rPr>
              <a:t>Liu. JCO. 2021;39:619. 4. NCT03563716. 5. NCT04543617.</a:t>
            </a:r>
            <a:endParaRPr kumimoji="0" lang="fr-FR"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5787988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clinicaloptions.com/oncology</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ASCO 2022!</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9" y="1895478"/>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9" name="TextBox 8">
            <a:extLst>
              <a:ext uri="{FF2B5EF4-FFF2-40B4-BE49-F238E27FC236}">
                <a16:creationId xmlns:a16="http://schemas.microsoft.com/office/drawing/2014/main" id="{2B3D8715-3671-6231-4E95-763DF820789A}"/>
              </a:ext>
            </a:extLst>
          </p:cNvPr>
          <p:cNvSpPr txBox="1"/>
          <p:nvPr/>
        </p:nvSpPr>
        <p:spPr bwMode="auto">
          <a:xfrm>
            <a:off x="4361180" y="2898581"/>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7" name="TextBox 6">
            <a:extLst>
              <a:ext uri="{FF2B5EF4-FFF2-40B4-BE49-F238E27FC236}">
                <a16:creationId xmlns:a16="http://schemas.microsoft.com/office/drawing/2014/main" id="{2F7ECA82-B7A8-261A-145B-BB5D200DC085}"/>
              </a:ext>
            </a:extLst>
          </p:cNvPr>
          <p:cNvSpPr txBox="1"/>
          <p:nvPr/>
        </p:nvSpPr>
        <p:spPr bwMode="auto">
          <a:xfrm>
            <a:off x="612517" y="2901187"/>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FFE09F4BE445747AB26E72EA5983679" ma:contentTypeVersion="1" ma:contentTypeDescription="Create a new document." ma:contentTypeScope="" ma:versionID="b68b28f931f8a20bca935fa838629ec2">
  <xsd:schema xmlns:xsd="http://www.w3.org/2001/XMLSchema" xmlns:xs="http://www.w3.org/2001/XMLSchema" xmlns:p="http://schemas.microsoft.com/office/2006/metadata/properties" xmlns:ns2="d54cbe69-32bd-412a-b004-9152f949605e" xmlns:ns3="87852284-af2f-4f8d-8f74-fdf52649afd4" targetNamespace="http://schemas.microsoft.com/office/2006/metadata/properties" ma:root="true" ma:fieldsID="363ae37ab39bea63de684c8edf50d4e4" ns2:_="" ns3:_="">
    <xsd:import namespace="d54cbe69-32bd-412a-b004-9152f949605e"/>
    <xsd:import namespace="87852284-af2f-4f8d-8f74-fdf52649afd4"/>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87852284-af2f-4f8d-8f74-fdf52649afd4"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Document_x0020_Category xmlns="87852284-af2f-4f8d-8f74-fdf52649afd4">Conference Capsule Slides</Document_x0020_Category>
    <_dlc_DocId xmlns="d54cbe69-32bd-412a-b004-9152f949605e">56M7VY3CDVN5-1330808622-1</_dlc_DocId>
    <_dlc_DocIdUrl xmlns="d54cbe69-32bd-412a-b004-9152f949605e">
      <Url>https://intranet.clinicaloptions.com/mews/oncology/ONC_2022_ASCO_CF_(PRP5083)/LUNG_LBA8507_Rudin/_layouts/15/DocIdRedir.aspx?ID=56M7VY3CDVN5-1330808622-1</Url>
      <Description>56M7VY3CDVN5-1330808622-1</Description>
    </_dlc_DocIdUr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3394A349-0B6C-437B-A9EF-E18D49CDBA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87852284-af2f-4f8d-8f74-fdf52649afd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E561456-23F3-4C6A-8F26-DFB1E1D253B2}">
  <ds:schemaRefs>
    <ds:schemaRef ds:uri="http://www.w3.org/XML/1998/namespace"/>
    <ds:schemaRef ds:uri="http://schemas.openxmlformats.org/package/2006/metadata/core-properties"/>
    <ds:schemaRef ds:uri="http://purl.org/dc/elements/1.1/"/>
    <ds:schemaRef ds:uri="http://purl.org/dc/terms/"/>
    <ds:schemaRef ds:uri="d54cbe69-32bd-412a-b004-9152f949605e"/>
    <ds:schemaRef ds:uri="http://schemas.microsoft.com/office/2006/metadata/properties"/>
    <ds:schemaRef ds:uri="http://schemas.microsoft.com/office/infopath/2007/PartnerControls"/>
    <ds:schemaRef ds:uri="http://schemas.microsoft.com/office/2006/documentManagement/types"/>
    <ds:schemaRef ds:uri="87852284-af2f-4f8d-8f74-fdf52649afd4"/>
    <ds:schemaRef ds:uri="http://purl.org/dc/dcmitype/"/>
  </ds:schemaRefs>
</ds:datastoreItem>
</file>

<file path=customXml/itemProps3.xml><?xml version="1.0" encoding="utf-8"?>
<ds:datastoreItem xmlns:ds="http://schemas.openxmlformats.org/officeDocument/2006/customXml" ds:itemID="{5D16CB9D-C737-4A22-804C-70C5955639A5}">
  <ds:schemaRefs>
    <ds:schemaRef ds:uri="http://schemas.microsoft.com/sharepoint/v3/contenttype/forms"/>
  </ds:schemaRefs>
</ds:datastoreItem>
</file>

<file path=customXml/itemProps4.xml><?xml version="1.0" encoding="utf-8"?>
<ds:datastoreItem xmlns:ds="http://schemas.openxmlformats.org/officeDocument/2006/customXml" ds:itemID="{21FE9773-D811-4595-A4D3-A8042B0A4294}">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otalTime>4368</TotalTime>
  <Words>2805</Words>
  <Application>Microsoft Office PowerPoint</Application>
  <PresentationFormat>Widescreen</PresentationFormat>
  <Paragraphs>821</Paragraphs>
  <Slides>14</Slides>
  <Notes>14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14</vt:i4>
      </vt:variant>
    </vt:vector>
  </HeadingPairs>
  <TitlesOfParts>
    <vt:vector size="20" baseType="lpstr">
      <vt:lpstr>Arial</vt:lpstr>
      <vt:lpstr>Calibri</vt:lpstr>
      <vt:lpstr>Times</vt:lpstr>
      <vt:lpstr>Wingdings</vt:lpstr>
      <vt:lpstr>2022_CCO_Template</vt:lpstr>
      <vt:lpstr>4_2017_HTAA_Diabetes</vt:lpstr>
      <vt:lpstr>SKYSCRAPER-02: Phase III Trial of First-line Atezolizumab + Carboplatin/Etoposide ± Tiragolumab, an Anti-TIGIT Antibody, in ES-SCLC</vt:lpstr>
      <vt:lpstr>About These Slides</vt:lpstr>
      <vt:lpstr>SKYSCRAPER-02: Background</vt:lpstr>
      <vt:lpstr>SKYSCRAPER-02: Study Design</vt:lpstr>
      <vt:lpstr>SKYSCRAPER-02: Baseline Characteristics</vt:lpstr>
      <vt:lpstr>SKYSCRAPER-02: PFS (Primary Analysis Set)</vt:lpstr>
      <vt:lpstr>SKYSCRAPER-02: Interim OS (Primary Analysis Set)</vt:lpstr>
      <vt:lpstr>SKYSCRAPER-02: PFS and OS (Full Analysis Set)</vt:lpstr>
      <vt:lpstr>SKYSCRAPER-02: OS Subgroup Analysis (Full Analysis Set)</vt:lpstr>
      <vt:lpstr>SKYSCRAPER-02: ORR (Full Analysis Set)</vt:lpstr>
      <vt:lpstr>SKYSCRAPER-02: Safety </vt:lpstr>
      <vt:lpstr>SKYSCRAPER-02: Adverse Events</vt:lpstr>
      <vt:lpstr>SKYSCRAPER-02: Conclusions</vt:lpstr>
      <vt:lpstr>Go Online for More CCO  Coverage of ASCO 2022!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SKYSCRAPER-02: Phase III Trial of First-line Atezolizumab + Carboplatin/Etoposide ± Tiragolumab, an Anti-TIGIT Antibody, in ES-SCLC</dc:title>
  <dc:creator>Timothy Quill</dc:creator>
  <cp:lastModifiedBy>Natalia Kolenko</cp:lastModifiedBy>
  <cp:revision>77</cp:revision>
  <dcterms:created xsi:type="dcterms:W3CDTF">2022-06-02T23:20:10Z</dcterms:created>
  <dcterms:modified xsi:type="dcterms:W3CDTF">2022-06-09T22:14:35Z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0x0101003FFE09F4BE445747AB26E72EA5983679</vt:lpwstr>
  </property>
  <property fmtid="{D5CDD505-2E9C-101B-9397-08002B2CF9AE}" pid="3" name="_dlc_DocIdItemGuid">
    <vt:lpwstr>77dd796e-edce-40e9-911a-3c7427b3497e</vt:lpwstr>
  </property>
</Properties>
</file>